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xml" ContentType="application/inkml+xml"/>
  <Override PartName="/ppt/notesSlides/notesSlide26.xml" ContentType="application/vnd.openxmlformats-officedocument.presentationml.notesSlide+xml"/>
  <Override PartName="/ppt/ink/ink3.xml" ContentType="application/inkml+xml"/>
  <Override PartName="/ppt/notesSlides/notesSlide27.xml" ContentType="application/vnd.openxmlformats-officedocument.presentationml.notesSlide+xml"/>
  <Override PartName="/ppt/ink/ink4.xml" ContentType="application/inkml+xml"/>
  <Override PartName="/ppt/notesSlides/notesSlide28.xml" ContentType="application/vnd.openxmlformats-officedocument.presentationml.notesSlide+xml"/>
  <Override PartName="/ppt/ink/ink5.xml" ContentType="application/inkml+xml"/>
  <Override PartName="/ppt/notesSlides/notesSlide29.xml" ContentType="application/vnd.openxmlformats-officedocument.presentationml.notesSlide+xml"/>
  <Override PartName="/ppt/ink/ink6.xml" ContentType="application/inkml+xml"/>
  <Override PartName="/ppt/notesSlides/notesSlide30.xml" ContentType="application/vnd.openxmlformats-officedocument.presentationml.notesSlide+xml"/>
  <Override PartName="/ppt/ink/ink7.xml" ContentType="application/inkml+xml"/>
  <Override PartName="/ppt/notesSlides/notesSlide31.xml" ContentType="application/vnd.openxmlformats-officedocument.presentationml.notesSlide+xml"/>
  <Override PartName="/ppt/ink/ink8.xml" ContentType="application/inkml+xml"/>
  <Override PartName="/ppt/notesSlides/notesSlide32.xml" ContentType="application/vnd.openxmlformats-officedocument.presentationml.notesSlide+xml"/>
  <Override PartName="/ppt/ink/ink9.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0.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1.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ink/ink12.xml" ContentType="application/inkml+xml"/>
  <Override PartName="/ppt/notesSlides/notesSlide51.xml" ContentType="application/vnd.openxmlformats-officedocument.presentationml.notesSlide+xml"/>
  <Override PartName="/ppt/ink/ink13.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14.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ink/ink15.xml" ContentType="application/inkml+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ink/ink16.xml" ContentType="application/inkml+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17.xml" ContentType="application/inkml+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ink/ink18.xml" ContentType="application/inkml+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ink/ink19.xml" ContentType="application/inkml+xml"/>
  <Override PartName="/ppt/notesSlides/notesSlide77.xml" ContentType="application/vnd.openxmlformats-officedocument.presentationml.notesSlide+xml"/>
  <Override PartName="/ppt/ink/ink20.xml" ContentType="application/inkml+xml"/>
  <Override PartName="/ppt/notesSlides/notesSlide78.xml" ContentType="application/vnd.openxmlformats-officedocument.presentationml.notesSlide+xml"/>
  <Override PartName="/ppt/ink/ink21.xml" ContentType="application/inkml+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ink/ink22.xml" ContentType="application/inkml+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Lst>
  <p:sldSz cx="9144000" cy="6858000" type="screen4x3"/>
  <p:notesSz cx="6858000" cy="9144000"/>
  <p:embeddedFontLst>
    <p:embeddedFont>
      <p:font typeface="Calibri" panose="020F0502020204030204" pitchFamily="34" charset="0"/>
      <p:regular r:id="rId105"/>
      <p:bold r:id="rId106"/>
      <p:italic r:id="rId107"/>
      <p:boldItalic r:id="rId108"/>
    </p:embeddedFont>
    <p:embeddedFont>
      <p:font typeface="Consolas" panose="020B0609020204030204" pitchFamily="49" charset="0"/>
      <p:regular r:id="rId109"/>
      <p:bold r:id="rId110"/>
      <p:italic r:id="rId111"/>
      <p:boldItalic r:id="rId112"/>
    </p:embeddedFont>
    <p:embeddedFont>
      <p:font typeface="Impact" panose="020B0806030902050204" pitchFamily="34" charset="0"/>
      <p:regular r:id="rId113"/>
    </p:embeddedFont>
    <p:embeddedFont>
      <p:font typeface="Roboto" panose="02000000000000000000" pitchFamily="2" charset="0"/>
      <p:regular r:id="rId114"/>
      <p:bold r:id="rId115"/>
      <p:italic r:id="rId116"/>
      <p:boldItalic r:id="rId117"/>
    </p:embeddedFont>
    <p:embeddedFont>
      <p:font typeface="verdana" panose="020B0604030504040204" pitchFamily="34" charset="0"/>
      <p:regular r:id="rId118"/>
      <p:bold r:id="rId119"/>
      <p:italic r:id="rId120"/>
      <p:boldItalic r:id="rId1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2" roundtripDataSignature="AMtx7mi1Joh3oq6TNfsB908T2gaH9Yqg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16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9.fntdata"/><Relationship Id="rId118" Type="http://schemas.openxmlformats.org/officeDocument/2006/relationships/font" Target="fonts/font1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0.fntdata"/><Relationship Id="rId119" Type="http://schemas.openxmlformats.org/officeDocument/2006/relationships/font" Target="fonts/font1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120" Type="http://schemas.openxmlformats.org/officeDocument/2006/relationships/font" Target="fonts/font16.fntdata"/><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21:37.808"/>
    </inkml:context>
    <inkml:brush xml:id="br0">
      <inkml:brushProperty name="width" value="0.05292" units="cm"/>
      <inkml:brushProperty name="height" value="0.05292" units="cm"/>
      <inkml:brushProperty name="color" value="#FF0000"/>
    </inkml:brush>
  </inkml:definitions>
  <inkml:trace contextRef="#ctx0" brushRef="#br0">14058 6605 1111 0,'-16'-1'417'0,"9"-1"-348"0,7-3-18 0,7-2-40 0,14-5-8 0,22-16 10 0,10-7-1 16,25-22-3-16,8-8-3 0,11-10-6 0,-4 2-16 0,-7 8-56 15,-8 5-35-15,-13 12-73 0,-5 1-31 0,-12 4-51 0,-8 7-37 0,-12 5 195 0</inkml:trace>
  <inkml:trace contextRef="#ctx0" brushRef="#br0" timeOffset="278.62">14346 5910 1247 0,'-73'25'440'0,"58"-27"-374"0,8 1-51 0,5 0-3 15,4 0-7-15,-2 1-5 0,0 0-4 16,19-2 2 0,37 1 1-16,-26 1 0 15,-2 7-1-15,-2-1-1 0,2 14 0 16,3 5 0 0,4 18 1-16,0 12 1 15,1 15 1-15,-8 8 1 16,0 9 2-16,4 6-1 0,2-5 0 15,4-8 0-15,6-18-1 16,1-15 4-16,3-23-164 16,4-7 120-16</inkml:trace>
  <inkml:trace contextRef="#ctx0" brushRef="#br0" timeOffset="30711.32">11801 8381 110 0,'-17'5'64'0,"-1"-2"-15"0,6 0-17 0,0-2-6 0,1 0 18 16,2-1 13-16,0 1 27 0,3 2 11 0,-1-2 4 0,5 1-7 0,1 0-30 0,0-2-22 15,1 0-31-15,0 0-5 16,0 0 19-16,0 0 16 15,13-4 21-15,10-9 4 0,30-36-13 16,-23 10-12 0,3-4-19-16,-7 0-5 15,-3 1-4-15,-3 0-1 0,-11 3 3 16,2-1 2 0,-11-1 1-16,-7 0 0 15,-4-2-3-15,-3-1 0 0,-2 5-1 16,-4 7-1-16,-4 9 16 15,-6 11 8-15,-5 12 0 16,3 9-2-16,2 24-19 0,0 10-12 16,8 22-5-1,3 8 0-15,11 7-1 0,2-5 0 16,14 0 0 0,7-4-1-16,15-10-3 15,10 0-1-15,11-23-3 0,6-11 0 16,10-23 6-16,7-15 3 15,3-24 7-15,-4-14 3 0,-7-14 2 16,-12-8 1 0,-9-3 1-1,-6 0 1-15,-14-4-1 0,-3 0 0 16,-11-2 2-16,1 5-1 16,-8 7 1-16,-1 10 1 15,1 14 5-15,-5 10 4 16,2 20-3-1,0 3-8-15,4 13-13 0,5 4-8 16,2 7-1-16,7 7 4 0,0 1 5 16,-1 5 1-16,9-3 0 15,1-3 0-15,-1-4-1 16,2-5 1-16,-5-6 2 16,-6-7 4-16,-5-5 8 15,-4-6 2-15,-8-13 3 16,-3 0-2-16,-5-13-4 15,0 2-2-15,-3-3-3 0,2-6 0 16,5 6-4 0,3-1-2-16,5 10-4 15,9 8-3-15,3 3-5 16,6 5 0-16,11 6 0 16,3 2 2-16,16 1 3 0,-2 3 1 15,4-1 3-15,-1 0 1 16,-10-2 0-16,-2-3 2 15,-12-2 1 1,-5-2 4-16,-12-4 6 16,-3-1 3-16,-9-9 3 0,-3 5-2 15,-4-6-5-15,0-2-2 0,1 5-5 16,1-2-3-16,6 8-6 16,6 6-5-1,7 4-5-15,8 8-3 0,12 6 0 16,8 6 1-16,19 18 5 15,12 4 2-15,5 15 6 16,3 5 2-16,-2 8 1 16,-4 1 0-16,-22-20 0 31,-28-21 0-31,2 0 0 0,70 54 0 0,-17-16 2 0,-13-9 1 16,-56-43 6-1,-6-7 15-15,-14-6 4 0,-7-12 1 16,-17-8-3-1,-10-7-15-15,-21-14-4 16,-19 0-3-16,-19-8-1 16,-3-2-1-1,-13-7-2-15,5-4-2 16,10-6-7 0,6-9-5-16,35-10-12 0,13-8-6 0,36-5-8 15,19 6 1 1,24 8 7-16,16 10 7 0,18 21 10 15,5 10 0-15,5 33-3 0,-5 18 1 16,-13 35 5-16,-7 17 6 0,-20 20 24 16,-5 12 15-16,-22 17 23 15,-8 5 5-15,-16 11-9 16,-7-5-11-16,-2-11-21 16,2-10-63-16,0-19 32 15</inkml:trace>
  <inkml:trace contextRef="#ctx0" brushRef="#br0" timeOffset="31952.66">13620 6208 891 0,'-34'-22'352'0,"6"2"-217"0,14 7-61 15,-2 2-15-15,10 8-22 0,7 2-20 0,9 6-33 0,5 3-7 0,18 11 11 0,8 7 6 0,9 14 8 0,13 4 1 16,8 11 0-16,7 4-1 16,-4-1 0-1,-9 0 1-15,-7 0-1 0,-10-2 0 16,-1 0 0-16,-1 1 1 16,-11-9 0-1,-8-7 1-15,-7-12 2 0,-8-9 3 0,-9-13 19 16,-3-6 4-1,-7-8 2-15,-4-7-1 0,-10-15-19 16,-4-9-3 0,-14-14-3-16,-4-6-1 0,-7-2-1 15,-2 0 0-15,-11-5-3 16,1 0 2-16,-2-6-3 16,-2 0-1-16,9 8-1 15,2 1 0-15,7 17 1 16,9 10 0-16,9 13 11 15,2 10 6-15,10 12-2 16,-3 6-3 0,8 17-17-16,4 11-8 0,-2 23-1 15,10 12 2-15,7 20 5 16,9 8-29-16,23 6-228 16,13 3 190-16</inkml:trace>
  <inkml:trace contextRef="#ctx0" brushRef="#br0" timeOffset="32246.94">14208 7337 1584 0,'-21'-8'548'0,"15"-6"-529"0,10-11-2 0,19-13-61 0,8-7-27 0,26-24-158 0,12-14 152 0</inkml:trace>
  <inkml:trace contextRef="#ctx0" brushRef="#br0" timeOffset="33947.58">15820 5221 775 0,'-99'-22'261'0,"90"28"-253"0,2-1-12 16,2 3-3-16,5-1-2 0,0 3-1 0,4 0 0 0,5 3 2 0,-1 0 2 0,3 2 3 0,2 1-1 0,2-1 1 0,4 1 0 0,6-4 3 16,3-2 1-16,-1-3 18 15,0-2 14-15,-5-13 29 16,0-6 21-16,-3-11 12 15,-5-6-3-15,-5-5-15 16,-5-3-13-16,-8-2-11 16,-5 3-4-16,-12 4-10 15,-6 5-7-15,-8 6-15 16,-2 6-6-16,-1 6-7 16,1 1 0-16,4 13 1 15,4 4-1-15,4 11-3 0,4 12-4 16,4 14-7-16,7 9-1 15,13 13 0-15,6 3 2 16,16-2 3 0,9-6-1-16,14-14-2 0,9-8 1 15,15-27 3-15,1-11 2 16,7-24 6-16,3-17 2 0,-7-21 1 16,-6-9 0-16,-11-17 1 15,-11 2 0-15,-10 3 3 16,-9 2 2-16,-15 13 16 15,-6 7 12-15,-9 15 16 16,-3 11 5-16,-1 14-5 16,3 8-11-16,2 7-31 15,1 5-13-15,5 6-17 16,3 7-4-16,10 7 9 0,3 5 3 16,9 5 5-1,-2-4 1-15,3 0 0 16,-1-6 0-16,-3-6 1 15,-5-2 0-15,-3-4 1 16,-3-2 1-16,-9-7 6 16,2-4 3-16,-9-10 0 15,0-9 1-15,-3-16-5 16,-1-6-1-16,0-10-1 0,-3-2-2 16,9 7 0-1,-1 5-2-15,3 13-2 0,2 9-4 16,3 10-6-1,7 5-1-15,9 5 0 0,9 4 2 16,11 5 4-16,5 2 2 16,11 0 2-16,-3-4 2 15,3-3 1-15,-5-5 0 16,-11-2 1-16,-6-3 2 0,-16-9 8 16,-8-1 4-16,-9-9 7 15,-12-2 3-15,-10-4 3 16,-1-2 4-16,-11 3-1 15,5 4-1-15,-1 5-9 16,3 9-8-16,8 5-13 16,1 2-14-16,15 8-12 15,7 1-3-15,22 10 0 16,12 5 11-16,6 8 7 16,12 6 3-16,10 2 4 0,6 7 0 15,18 9 3 1,2 1-1-16,-3 5 0 15,-1 5-1-15,-10 1 1 16,-8 1 0-16,-10-2 0 0,-9-9 2 16,-19-8 2-16,-10-9 1 15,-18-13 12-15,-12-5 3 16,-20-12 8-16,-10-5 1 16,-29-12-8-16,-8-8-3 0,-18-17-9 15,-9-7-2-15,-24-10-3 16,-6-10-1-16,-10-9-4 15,3 2-1-15,12-11-4 16,9-1-2 0,24-10-2-16,10-10-2 0,38-5-3 15,18 3-1-15,32-3 2 0,17 6-1 16,27 11 2 0,11 8 0-16,10 27 1 0,4 15 2 15,-10 25 0 1,-6 16-1-16,-10 19 5 15,-10 14 3-15,-5 21 12 16,-7 12 9 0,-18 26 10-16,-10 6 3 0,-21 17-3 15,-12 0-3-15,-12 3-8 16,-1-2 7-16,7-18-97 16,11-8-91-16,23-30 107 0</inkml:trace>
  <inkml:trace contextRef="#ctx0" brushRef="#br0" timeOffset="34572.97">18118 2748 1505 0,'-43'-1'517'0,"9"10"-467"0,10 13-57 0,1 4-2 0,5 7 1 0,0 4 1 16,3 6-30-16,0 5-18 0,-3 3-36 0,-4-2-14 0,-12-5 19 0,-1-7 21 0,-11-12 43 0,2-8 19 0,3-14 20 16,-1-6 4-1,8-14 2-15,5-6 0 0,7-10-9 0,11-4-6 0,16-7-10 0,11 0-6 16,21 0-4-16,12 1 1 0,15 8 3 16,5 4 2-16,8 14 9 15,1 6 9-15,9 16 4 16,1 13 0-16,-9 21-3 0,-7 15-7 15,-22 20 1-15,-11 9 2 0,-19 12 6 16,-10-2 2-16,-19-1 3 16,-9-4 2-16,-17-10 18 15,-3-7 8-15,-5-19 8 16,-2-10 0-16,6-25-20 16,0-12-10-16,2-20-18 15,6-12-6-15,8-15-13 16,10-14-4-16,19-9-2 15,14-1 1-15,26 1 5 16,10 6 2-16,23 12 4 16,5 4 2-16,12 4 2 15,9 7 1-15,12 5-4 16,1 3-50-16,3 9 40 16</inkml:trace>
  <inkml:trace contextRef="#ctx0" brushRef="#br0" timeOffset="35223.11">12808 9794 1035 0,'0'17'487'0,"-11"-11"-100"0,10 0-370 0,15-3-36 0,9-3-3 0,20-8 7 0,11-10 2 0,23-23 3 0,9-19 2 0,44-43 4 0,24-24 2 16,47-34 3-16,33-42 1 0,40-51 1 0,16-19 0 0,39-56 0 0,15 6-1 0,20-17 2 15,17 11 5-15,15-20 4 0,1-6-1 16,9 1 0-16,1-12-6 15,-11 30-4-15,-30 12 1 16,-16 29-1-16,-29 18 1 0,-50 42 1 16,-9 22 1-16,-83 63 0 15,-30 31 0 1,-67 54 3-16,-27 25 7 16,-48 28-14-16,-22 10-27 15,-21 19-133-15,-19 9-166 16,-8 24 201-16</inkml:trace>
  <inkml:trace contextRef="#ctx0" brushRef="#br0" timeOffset="37294.53">16298 9215 1090 0,'-12'11'391'0,"4"-8"-304"16,5-2-84-16,2 1-1 0,-4-5 4 0,3 2-2 0,1 0-3 0,1 0 0 0,1-18-3 0,2-34 1 0,-4 29 2 0,-1 2 0 0,-14 5-1 0,3 3-1 15,-13 9 0-15,-5 5 1 16,-1 14 1-16,-5 11 3 15,4 14 9-15,-1 7 3 16,6 9 9-16,1 4 2 0,9 8-6 16,2 6-2-1,16 1-13-15,4-3-3 0,13-12-4 16,7-10-2-16,10-15-5 16,6-11-1-1,1-21 3-15,0-8 1 16,-6-19 8-16,-1-7 3 0,-9-16 0 15,5-7 1-15,-11-13 0 16,-4-1 0-16,-4 2 3 16,-9 10 6-16,-4 6 23 15,-6 3 8-15,-4 11 12 16,-2 1 1-16,0 13-12 16,3 6-4-16,1 8-12 15,6 3-9-15,4 9-27 16,7 2-9-16,5 11-7 15,0 5 1-15,10 10 10 16,4 2 2-16,12 1 1 16,7-3-2-16,14-10 1 15,5-7 2-15,8-12 3 16,0-10 2-16,-9-14 4 16,-4-3-1-16,-11-15 3 15,-7-1 1-15,-8-11 2 16,-8-5 1-16,-13-4 3 0,-7-2 0 15,-9 0 2-15,-9 2 2 16,-9 6 11-16,-1 7 10 0,-7 14 9 16,1 9-1-16,-2 17-15 15,-2 6-14-15,4 13-17 16,0 4-2-16,2 8-7 16,5 8 0-16,8 7-2 15,2 7-2-15,6 10 1 16,6 4 2-16,10 2 3 15,8 2 1-15,10-6-1 16,-2-12-2-16,9-15-3 16,0-9 0-16,4-18 5 15,0-11 4-15,-7-28 6 0,-3-12 3 16,-8-31 1-16,-4-11 0 16,-14-22-1-16,-9-12 1 15,-15-23-1-15,-9-4 0 16,-14-14-1-16,-5-6 0 15,-9 6 0-15,0 8-1 16,-5 10 0 0,3 12 0-16,9 26 0 0,0 12 0 15,16 32 3-15,7 21 2 16,13 27 2-16,5 9-9 0,5 17-15 16,9 10-6-16,8 24-10 15,5 21 7-15,23 31 9 16,7 11 0-16,21 19 5 15,6 8 0-15,16 5 4 16,4-4 1-16,12-7 3 16,10-9 1-16,-3-23-2 15,-3-13-1-15,-13-29-3 16,-8-17 0-16,-12-29 1 16,-4-11 0-16,-14-29-3 15,-9-9-2-15,-16-19-3 0,-10-8 2 16,-22-9 5-1,-10-8 6-15,-17 1 7 16,-10 0 0-16,-5 17 3 0,2 11 2 16,-2 27 4-16,4 10 1 15,2 20-7-15,0 9-5 16,9 17-11-16,4 7-7 16,9 17-3-16,9 10 1 15,6 12 2-15,8 3 3 16,10 8 3-16,3-2 0 15,12-6-2-15,1-10-1 16,6-24-3-16,0-16-1 0,-7-28 7 16,0-16 3-16,-12-32 7 15,0-14 4-15,-12-27 1 16,-7-13-1-16,-10-21 2 16,-11-13 0-16,-18-15-2 15,-3-8-1-15,-15-6-2 16,-1 4-1-1,-3-1-2-15,-1 5 0 16,0 24-1-16,7 11 1 0,9 43 0 16,11 23 0-16,15 30-1 15,6 18-8-15,10 21-12 16,1 12-4-16,12 34-2 16,3 19 6-16,13 37 11 15,8 19 3-15,18 21 2 16,11 12 1-16,28 4 2 0,8-6 0 0,19-27-1 31,4-22-2-31,12-44 0 0,3-23 4 16,1-42-52-16,-4-17-452 15,-28-27 366-15</inkml:trace>
  <inkml:trace contextRef="#ctx0" brushRef="#br0" timeOffset="37820.33">19671 6626 1323 0,'-27'-8'463'0,"-5"3"-368"0,7-12-140 0,-1-5-11 15,2-18 0-15,-2-16-10 0,2-17 33 0,-2-12 1 0,-1 0 9 0,1 4 9 16,-9 19 2-16,-1 12 10 0,-7 27 15 0,-3 16 3 16,-1 26 17-16,-1 24 4 0,7 35 3 0,7 13 0 0,24 17-19 0,11-2-5 15,33-17-16-15,18-13-9 0,39-39 2 0,14-20 1 16,22-31 5-16,7-17 5 16,0-9 1-16,-4-3-1 15,-20 9 0-15,-14 8-1 16,-32 19-1-16,-12 13 3 0,-25 18 11 15,-11 18 17-15,-24 23 35 16,-14 13 1-16,-22 19-6 16,-10 2-16-16,-8-6-31 15,-5-5-4-15,-2-25-5 16,4-12-6-16,15-30-68 16,12-17-88-16,25-37 98 0</inkml:trace>
  <inkml:trace contextRef="#ctx0" brushRef="#br0" timeOffset="39159.3">20583 6136 1280 0,'-4'0'447'0,"-1"6"-363"0,-3-2-36 0,1 2 5 15,-5-5 5-15,-5-4-30 16,3-2-10-16,0-6-16 16,-7-1-4-16,-2-1-7 15,-5-3-4-15,-6 4-1 16,3-2 1 0,3 9 2-16,1 3 4 15,9 9-4-15,1 11-2 0,12 17-1 16,3 12-1-16,9 21 4 15,10 8 2 1,9 2 5-16,8-3 1 0,1-23-2 16,1-11 0-16,-5-20-2 15,-8-12 1-15,-5-15 9 16,-4-10 4-16,-7-15 6 0,-2-7 1 0,-11-13-1 16,-3 1 0-16,-5-8-1 15,-7 1 0 1,6 2-3-16,-4 4-1 15,6 17 7-15,2 7 4 16,6 17 0 0,4 6-11-16,4 8-15 15,7 5-8-15,12 12-3 0,8 3 9 16,2 4 4-16,10 1 2 16,4-9 1-16,1-3 0 15,12-10 0 1,-1-8 2-16,4-20 2 0,6-10 1 15,-1-19 2-15,-1-13 0 0,-9-20 1 16,-10-13 2 0,-13-25 2-16,-12-11 1 0,-17-18 0 15,-6-11-2-15,-17-1-2 16,-11-4 0-16,-15-4 0 0,-15 1-2 16,-18 11 0-16,3 12-1 0,-11 27-1 15,6 16 0 1,8 30-3-1,2 22 1-15,15 33-4 16,6 22-4-16,3 34-4 0,4 18-5 16,14 36 1-1,8 11 0-15,26 29 3 16,14 11 3-16,21 10 2 16,16 8 1-16,22-6 2 15,7-1 2-15,18-14 1 0,7-7 1 16,-6-24 1-16,0-14 0 15,-13-24-1 1,-7-16-1-16,-7-23 1 0,-9-18 0 16,-15-21 6-16,-7-12 3 0,-16-21 4 15,-5-11 0-15,-13-18 0 16,-2-6-2-16,-8-11-2 16,-5-1-1-16,-8 8-1 15,-4 6 1-15,-2 22 2 16,0 9 1-16,5 22-2 15,0 9-5-15,2 15-9 16,1 7-4-16,7 13-2 16,-4 4 2-16,5 4 3 15,8 2 2-15,-1-8 2 16,0-3-1-16,-2-10 1 16,-3-4 1-16,-3-5 0 0,5-4 1 15,2 2 0-15,-3-4 1 16,6 2-1-16,-1 4 0 15,-1-3-1-15,4 5 0 0,0 1 0 16,-4 1 0 0,6 5 0-16,-3-1-1 0,5 2 0 31,6-1 0-31,2-4-1 0,8-1 0 16,3-8 2-16,2-9 0 15,4-9 1 1,-3-5 2-16,-5-2 1 0,-2 2 1 15,-9 2 2-15,-5-3 2 0,-8-2 1 16,-2-4-1-16,-7 2-1 16,1 2-2-16,1 4-3 15,-1 0-1-15,1 8-1 16,0 2-2-16,-1 5-4 16,4 5 0-16,5 3-3 15,0 3 0 1,7 7 3-16,6 2 1 0,1 8 1 15,8 2 0-15,4 5 1 16,2-1 0-16,18-5 2 16,6-6-31-16,15-10-164 15,8-6 140-15</inkml:trace>
  <inkml:trace contextRef="#ctx0" brushRef="#br0" timeOffset="39709.72">22380 4475 417 0,'-8'-17'271'0,"0"10"-6"0,-3 2-46 0,-1 8-87 0,-3 9-43 0,2 14-51 0,0 11-16 0,4 21-2 16,2 9 1-16,7 12-6 0,3 5-3 0,12-6-7 0,6-4-3 0,14-16-3 0,8-9-2 15,7-25 1-15,2-9 1 16,-1-18 6-16,-5-8 3 15,-12-12 7-15,-7-3 4 0,-19-6 32 16,-13-2 15-16,-26 2 17 16,-15 2 4-1,-30 8-27-15,-8 4-17 0,-14 13-24 16,4 5-11-16,8 8-9 16,6 3-7-1,22-3-89-15,9-4-120 0,28-10 139 16</inkml:trace>
  <inkml:trace contextRef="#ctx0" brushRef="#br0" timeOffset="40457.85">22589 4340 1462 0,'-9'1'500'0,"3"2"-462"16,-3 2-34-16,5 3-6 16,0 7-1-16,1 6-2 15,6 2-1-15,6 3 0 16,3 0 1-16,12 1 2 16,0 0 0-16,-5-6 1 15,2-1 0-15,-9-7 0 16,-2-4 1-16,-5-4 1 15,8 1 0-15,-13-5 2 16,1-1 10-16,1 0 16 16,-4-1 3-16,1 0 3 15,0 0-8-15,0-1-14 0,0 1-2 16,0-2-1 0,-1-6 0-16,1 5 2 15,0-1 1-15,0 1 2 16,-2 0 2-16,2 3 1 0,0-1 0 15,0 0-3-15,0 0-2 16,-1-1-7-16,1 2-2 16,0 0-3-16,-1 0-1 15,1 0 0-15,0 0 1 16,0-1-1-16,0 1-2 16,0 0 2-16,1 0-1 0,0 0 0 15,0 0 1-15,1 0 0 16,9-2 0-1,-3-1 0-15,1 2 0 0,27-3-2 16,-29 6 0-16,3 4 0 16,0 0 2-16,3-1 0 15,0-1 1-15,-5-3 0 16,2 0 1-16,-5-3 2 16,3-3 0-16,-2 1 1 15,0 0 0-15,-3-2 0 16,1 4 1-16,-3-2 0 15,0 2-1-15,0 3-2 16,0 0-1-16,0 0-2 16,0 0-2-16,0 0-2 0,0 0 1 15,0 0-1-15,0 0-2 16,0 0-30-16,0 0-29 16,0 0-108-1,0 0-125-15,0 0 191 0</inkml:trace>
  <inkml:trace contextRef="#ctx0" brushRef="#br0" timeOffset="41430.07">22623 4416 259 0,'-9'-10'170'0,"0"-2"4"0,2-1 5 0,-1 4-24 0,1-2-22 0,-5-1-29 15,3 4-14-15,2-2-22 0,5 3-9 0,4 4-15 0,4 1 4 0,2 0 4 0,0 2 4 0,3 1-2 16,-2 0-9 0,3 8-7-16,3 4 1 0,-2 11-6 15,1 9-3-15,1 7-11 16,-4 3-9-16,11-2-6 16,6 0-1-16,8-8-3 0,7-6 1 15,5-13 1 1,1-8 1-16,-1-11 3 15,-4-7 1-15,-5-6 1 16,-9-2 2-16,-11-4 5 16,-9-2 1-16,-12-6 4 15,-8-1-1-15,-7-1-2 16,-2 2-2-16,-3-5-3 16,0 4-3-16,0 3 22 15,2 2 8-15,3 11 15 0,-1 1 6 16,5 10-24-16,1 0-9 15,3 8-21-15,3-1-6 16,1 2-10-16,4 2-2 16,2 4 0-16,3 4 2 15,8 8 2-15,0-3 1 0,9 4 0 16,6 3 0-16,10 9 1 16,7 7 0-1,14 11 2-15,6 1 1 0,0 9 1 16,5 7 1-1,-4 11 0-15,4 3 1 0,0 0-1 16,-1 2 1-16,-6-4 0 16,-11 1 0-1,-9 0 1-15,-11-6 0 0,-19-9 2 16,-3-4 1 0,-18-13 2-16,-1-6 3 0,-17-7 2 15,-10-10 1 1,-15-12 2-16,-13-10-1 15,-6-18-5-15,-2-9-4 0,-2-22-15 16,1-7-8-16,-2-22-15 16,1-12-3-16,10-18-3 15,9-9-20-15,27-15-57 0,12-4-62 16,26-4 107-16</inkml:trace>
  <inkml:trace contextRef="#ctx0" brushRef="#br0" timeOffset="43011.55">21666 5022 598 0,'-19'-19'279'0,"7"10"-98"0,8 4-126 0,2 3-54 16,-3 0 0-16,5-1-3 0,-1 3-5 0,1 0-2 0,0 0 0 0,0 0 4 0,0 0 4 0,0 0 2 0,0 0 2 16,0 0 36-16,0 0 18 0,0 0 20 0,0 0 8 0,0 0-18 0,-1 0-11 15,1 0-10-15,0-1-7 0,-1 0-14 0,0 0-6 0,0 0-8 0,0 0 0 16,0 0 1-16,0 0-1 0,0 0-2 0,0-1-2 0,-1 1-6 0,1 0 0 0,0 0-2 16,0 0-1-16,0 0-5 15,0 0 0-15,1 1-1 16,0 0 1-16,0 0 3 0,0 0 0 15,0 0-1-15,0 0-1 16,3 4 0-16,2 3 0 16,4-1 1-16,0-1 1 0,27 17 3 15,-26-16-1 1,6 4 1-16,-8-1 0 0,5-1 1 16,-3 1 0-16,-1 0 1 15,0-2 0-15,-6-6 0 16,3 1 2-16,-3-3 2 15,-3 0 5-15,0 0 7 16,0 0 5-16,0 0 7 16,-1-1 0-1,-1-4-1-15,-5-6-2 16,2-5-3 0,-43-25 0-16,29 29-4 15,2 1-1-15,-2 4-3 0,2 5-2 16,-1 4-6-16,-9 3-4 0,3 8-3 0,-3 7-1 15,-5 3-1 1,4 5 0-16,1 7 2 16,3-3 0-16,13 11 1 15,5 2 0-15,12 8-2 16,6 0-2-16,12 1 0 0,6-1 1 16,6-9 0-16,4 0 1 15,-3-15 1-15,3-5 0 0,-3-12-1 16,5-4-1-1,0-7 2-15,0-10 1 16,-1-8 2-16,-6-7 3 16,-2-9 1-16,-5-3 1 15,-5-7 3-15,-5 1 2 16,-18-8 5-16,-7 3 2 16,-12-2 7-16,-4-1 1 0,-6 7 0 15,0 5 1-15,0 13-5 16,-2 3-2-16,7 14-6 15,1 1-4-15,1 4-8 16,5 7-3-16,3-1-6 16,4 4-5-1,8 6-4-15,2-1-1 16,7 8 2-16,9 7 2 16,9 6 3-16,7 6 1 0,12 4 4 15,8 2 1-15,18-3 1 16,8-6 1-16,7-10-1 15,8-8 0-15,-1-14-12 0,9-6-60 16,2-20 52-16</inkml:trace>
  <inkml:trace contextRef="#ctx0" brushRef="#br0" timeOffset="56409.05">6878 14329 605 0,'-2'-94'255'0,"-36"77"-83"0,3 2-53 0,3 0-3 0,-1-2 13 16,11 7-34-16,11 5-20 0,2 1-31 0,-33-15-10 0,-1 4-11 0,1 5 1 0,3 3 4 0,-5 0 3 0,-11-1 7 15,-7 0 3-15,-6 1 5 16,-4-2 5-16,-3-2-1 15,-1 1-2-15,-9-4-2 16,-6 3-4-16,-18 5-8 16,-7-1-6-16,-6 6-13 15,-10 0-5-15,-7 0-5 16,-1 0-3-16,-6-5 1 0,4 4-1 16,2 6-1-1,-3 5 0-15,5 14-2 16,-1 7-1-16,0 9-2 0,7 7 0 15,1 11 0 1,-1 3 0-16,6 8 1 0,2 3 0 16,13 1 2-1,12 0 0-15,21-8 1 0,15-3-1 16,20-10-4-16,15-5-4 16,28-2-2-16,13 1 0 15,23-6 2-15,8 7 1 16,20-2 2-16,13-2-1 0,17-1 2 15,15-7 0-15,12-3 1 16,7-5 0-16,15-4-1 16,4-4 1-1,12-4 0-15,5-1 0 0,14-12 1 16,5-5 1-16,7-17 2 16,4-10 1-16,3-9 0 15,0-4 0-15,-12-11 0 16,-3 3 1-16,-23-3 0 15,-6 2 0-15,-18 9 0 16,-17 3-1-16,-18 13 0 0,-18 8 1 16,-21 11 1-1,-9 4 0-15,-25 2 5 16,-10 0-9-16,-17-3 56 16,-12-4 10-16,-21-9 11 0,-9-4 12 15,-20-13-54 1,-3-4-11-16,-12-3-15 0,-6-1-3 15,-14 1-6-15,-7 5-10 16,3 9-39-16,-2 3-28 16,0 11-76-1,3-2-57-15,7 2 135 0</inkml:trace>
  <inkml:trace contextRef="#ctx0" brushRef="#br0" timeOffset="85158.95">19000 12249 509 0,'-55'67'217'16,"43"-74"-84"-16,-1 1-122 0,3-4 6 0,3-3 30 0,2-5 7 0,5-6 19 0,-1-2 4 0,5-13-7 0,5 0-1 0,11-8-10 0,4-1-6 15,6-2-11-15,8 1-2 0,1 7-7 16,1 3-9-16,3 16-14 15,-1 11-6 1,0 13-2-16,4 11 3 16,3 19 4-16,0 6 1 0,1 18-1 15,-5 3-1-15,1 4 0 16,-1 4-1-16,-8-1-1 16,-1-1-1-16,-6-5 0 15,-5-6 0-15,-4-13 1 16,-2-5 0-16,-10-18 1 15,-2-6 6-15,-6-10 21 16,-3-6 3-16,-10-11 2 16,-5-7-4-16,-9-24-19 0,-2-7-3 15,-5-27-4 1,-1-12-2-16,0-10-1 0,-3-13 0 16,5 1 0-1,2 2 9-15,7 11 5 0,4 6 9 16,-1 21 14-16,7 6-8 0,-4 16-6 15,3 10-11 1,10 16-14-16,-4 6-3 16,5 12-6-16,3 2-8 15,1 9-14-15,7 8 0 0,7 15 4 16,0 12 8-16,14 21 13 16,1 8 0-16,12 11 1 15,6-1 0-15,8 1 1 16,9-5-1-16,9-12 0 15,8-6 0-15,2-23 1 16,1-10 0-16,-1-21-27 16,-2-12-69-16,1-27 65 15</inkml:trace>
  <inkml:trace contextRef="#ctx0" brushRef="#br0" timeOffset="86680.64">18350 10911 560 0,'-28'-27'266'0,"-1"12"-121"0,1 2-21 0,4 4-85 0,4 4 4 15,9 0-6-15,5 5-15 0,8 3-30 0,2-1-10 0,13 10 0 0,3 5 7 0,15 16 19 16,6 3 4-16,4 10-5 16,4 2 3-16,1 7 1 15,3 3 0 1,4 4-3-16,1-1-1 16,-2-7-3-16,1-4 0 0,-5-5-1 15,-8-11 0-15,-8-6 1 16,-6-9 1-16,-16-14 4 15,0 0 10-15,-9-7 24 16,-11-6 2-16,-5-6 0 16,-10-5-7-1,-10-12-23-15,-7-5-2 0,-10-14-2 16,1-6-2-16,-6-13 8 16,2-2 3-16,-5 2 12 0,3 4 10 15,1 10 2 1,1 7-1-16,0 10-5 0,0 6-8 15,1 15-11-15,-1 6-6 16,7 12-11 0,3 3-3-16,7 10-8 0,4 3-2 15,10 9-3 1,4 6-1-16,11 8 1 0,3 10 2 16,5 14 3-16,1 10 3 15,0 6 2-15,-1-4 0 16,-1-9-10-16,1-11-3 0,-1-22-6 15,2-8 0-15,0-20 10 16,4-10 4-16,7-20 5 16,2-15 2-16,3-24 1 15,-1-10 0-15,-7-12 2 16,-3-2 2-16,-10-5 2 16,-3 0 1-16,-3-3-1 15,-2 0 1-15,6 10 0 16,1 11 3-1,10 25 2-15,3 7-3 16,10 19-8-16,8 8-7 16,20 11-7-16,8 13 3 15,13 13 6-15,6 10 2 0,8 4-7 16,6 3-105-16,14 3 85 0</inkml:trace>
  <inkml:trace contextRef="#ctx0" brushRef="#br0" timeOffset="87774.07">17488 10541 658 0,'-11'-60'326'0,"-7"38"-44"0,-1 0-243 0,0 7-35 0,-3 3-1 0,-1 0 0 0,1 5-2 0,5 0-2 0,3 7-3 0,3 7-2 0,3 7 0 0,-1 14 3 0,2 8 1 0,3 19 2 15,-3 7 0 1,6 11 0 0,-1 2 0-16,4-11-1 15,3-8-2-15,9-21-1 16,1-13 1 0,7-12 2-16,3-6 1 0,-3-16 5 0,0-8 4 15,-7-19 5-15,-3-15 2 0,-4-23 2 16,-4-7 3-16,-9-19 20 15,-8-11 14-15,-13-5 34 16,-5-6 11-16,-5 1-11 16,-2 7-14-16,0 11-31 15,4 10-5-15,1 22 4 16,5 15 3-16,10 27-8 16,3 14-10-16,7 11-35 0,6 8-12 15,2 19-7-15,4 11-2 16,6 21 13-1,1 11 5-15,9 13 4 0,2 6 2 16,11 15 1 0,6 2-1-16,9-1-8 0,10-9-5 0,12-25-7 15,7-14-1 1,8-27-4-16,-1-13 1 0,-4-15 5 16,-10-11 3-16,-13-19 14 0,-9-8 5 15,-12-15 3 1,-9-2 4-16,-11-2 3 15,-6 1 3-15,-13 8 7 16,-1 11 3-16,-4 15 9 16,0 9 4-16,2 12-6 15,1 4-11-15,5 10-19 16,2 5-9-16,3 10-4 16,5 3 5-16,4 5 4 15,6 3 2-15,6-4 0 16,3-2 1-16,5-10-1 15,2-7-1-15,2-12 1 16,3-9 0-16,0-14 3 16,-2-5 1-16,-5-12 3 15,-7-3 1-15,-14 1 5 16,-7 0 2-16,-21 0 6 0,-8 6 1 16,-18 4-3-16,-11 6-4 15,-6 11-7-15,2 10-4 16,15 8-10-16,13 10-9 15,23 10-56-15,10 3-91 16,17 14 108-16</inkml:trace>
  <inkml:trace contextRef="#ctx0" brushRef="#br0" timeOffset="88737.69">18460 9685 1458 0,'-54'61'489'0,"45"-67"-491"0,4 0-17 0,8-2-14 0,8 0-23 0,4 4-23 0,2 2-5 0,4 10 2 0,-3 6 24 0,2 9 34 15,-1 6 12-15,-6-1 11 0,-1-1 1 0,-1-4 0 16,1-7 0-16,1-7 0 16,-2 2 2-16,0-11 6 15,-1-4 3-15,0-12 4 16,3-4 1-16,-5-10-2 15,-3-5 1-15,-5 3 1 16,-7-6 9 0,-6 2 14-16,1 5 3 0,-1-1 1 15,2 9-9-15,8 7-18 16,0 3-8-16,3 9-13 0,5 2-1 16,8 7-1-1,7 3 1-15,8 7 5 16,7 1 0-16,9 0 0 15,1-2 1-15,3-9 0 16,0-2 1-16,-13-10 2 16,-1-6 2-16,-5-16 2 15,-7-10 1-15,-4-14 4 16,-1-4 1-16,-15-12 5 16,-5-2 1-16,-18-12 1 15,-8-8 0-15,-10-5-7 0,-4-1 8 16,-8 10 10-16,0 7 3 15,3 14 7 1,3 9-5-16,15 20-10 0,7 8-6 16,12 22-27-16,6 8-12 0,15 18-12 15,5 10-1-15,15 19 16 16,5 8 5-16,11 11 6 16,3 5 2-16,3 7 2 15,0 2 1-15,4 1 0 16,0-4-1-16,-6-13-2 15,1-9-2-15,-18-15 2 16,-6-9 1-16,-12-18 2 16,-6-4 4-16,-4-11 6 15,-4-7 2-15,4-12-1 16,3-10-2-16,6-14-7 16,6-10-2-16,8-11-2 15,5 0-1-15,5 0-4 16,4 8-1-16,2 20-1 15,-2 10-1-15,-3 22 0 16,-7 9 0-16,-11 16 4 16,-5 11 5-16,-16 16 7 0,-7 7 5 15,-19 6 6 1,-8 2 1-16,-8 0-3 0,-6-5-1 16,-4-5-24-16,-2-4-32 15,0-14-103-15,9-6-116 16,18-23 161-16</inkml:trace>
  <inkml:trace contextRef="#ctx0" brushRef="#br0" timeOffset="89610.95">19618 9273 1407 0,'-11'0'485'0,"6"3"-424"0,5 6-74 0,2-1 0 0,9 2 4 0,1 1 2 0,8-2-6 0,2-2-5 0,4-3-12 0,2-4-2 0,-2-3 7 0,-4-4 7 15,-7-10 18-15,-2 0 4 0,-6-14 5 16,-2-9 1-1,-5-18 2-15,-7-9 2 16,-8-22-2-16,-6-7-2 0,-10-17-4 16,-3-16-1-16,-5-5-3 15,-3 2 0-15,-8 7 3 16,-1 9 1-16,-10 22 8 16,-2 11 8-16,1 24 4 15,3 14-2-15,10 24-10 16,8 10-11-16,14 24-19 15,7 15-5-15,11 24-3 0,6 13 2 16,16 16 10 0,8 6 1-16,22 6 3 15,9 4 2-15,11 4 1 16,6-1 1-16,10-4 2 16,-1-7 0-16,4-11-2 15,-3-7-7-15,-5-13-13 16,0-9-1-16,-17-20 1 0,2-9 7 15,-10-28 16-15,-2-14 4 16,4-22 5-16,-9-11 2 0,2-11 5 16,-3-4 9-1,-3-3 12-15,-3 0 4 16,-5 8 0-16,-3 10-11 16,-3 13-13-16,-4 11-5 15,-8 13-8-15,-2 2 0 0,-9 10-2 16,0 1 0-16,-1 1 3 15,0-2 2-15,-2-2 4 16,-1-4 0 0,-6-6-1-16,-2-2-1 0,-9-5-2 15,-4-3-1-15,-2-2-1 16,-7 3-2-16,-1 6-2 16,-1 7-2-16,-1 11-7 15,-1 5-2-15,2 21-2 16,4 8-1-16,7 21 2 0,4 7 1 15,12 17 2 1,2 6 3-16,7 0 2 16,7-3 2-16,12-23 1 15,9-14 1-15,13-18 3 16,8-10 5-16,19-28 7 16,9-13 2-16,17-32-1 0,8-18-2 15,10-21-13 1,2-5-15-16,-4-5 9 0</inkml:trace>
  <inkml:trace contextRef="#ctx0" brushRef="#br0" timeOffset="90203.21">20852 11078 1263 0,'-15'-14'442'0,"15"-16"-383"0,14-8-65 0,28-16-10 0,12-12 3 0,17-3 6 0,4-4-21 0,-2 7-155 0,-8 9-166 0,-13 19 212 0</inkml:trace>
  <inkml:trace contextRef="#ctx0" brushRef="#br0" timeOffset="90307.98">21264 10835 564 0,'-44'111'340'0,"6"-5"-22"0,3-12-66 16,10-24-62-16,7-16-50 15,10-30-69-15,10-12-27 16,15-27-30-16,11-18-6 16,18-34-12-16,8-13-36 15,15-17-435-15,4-12 342 0</inkml:trace>
  <inkml:trace contextRef="#ctx0" brushRef="#br0" timeOffset="91312.96">21715 10277 1344 0,'-25'48'456'0,"12"-42"-425"0,3 3-39 16,6-4 0-16,3-1-10 0,5-2-14 0,4 0 0 0,-2-11 4 0,9-4 10 0,-2-10 16 0,1-6 2 15,3-2 1-15,-3-7 2 0,-6-3 1 0,-2-1 1 0,-8-2 4 0,-9 1 2 0,-11 2 2 0,-5 4 2 0,-4 10 1 0,1 8 2 16,0 14 6-16,-2 5 2 0,4 15 0 0,-7 7 1 0,1 17-8 16,4 15-3-16,-1 14-6 15,12 7-4-15,17 8-5 16,7-9-2-16,20-7-3 0,12-10 0 15,15-18 2 1,0-8 0-16,12-21 3 0,-1-11 2 16,4-25 3-16,5-11-1 15,-2-26 1-15,-3-10 1 16,-7-20 0-16,-10-14 2 16,-22-5 4-16,-9-7 2 15,-24-1 1 1,-1 0 0-16,-13 1-2 0,-10 3 0 15,-8 13 0-15,-11 9 0 0,-2 11 8 16,1 9 7-16,3 16 13 16,1 9 3-1,5 22-4-15,1 7-8 0,9 16-20 16,3 4-9-16,10 13-13 16,9 8-4-16,7 10-3 15,5 11 0-15,17 8 5 16,4 4 3-1,11 7 4-15,9 1 3 0,6 5 2 16,9 5 1-16,14 1-1 16,1 0 0-16,-5-3-1 15,-5-2 1-15,-10-13 0 0,-1-5 1 16,-4-8 1-16,-3-5 0 16,-12-9 1-16,-8-4 0 15,-11-11 2 1,-6-4 3-16,-10-4-17 0,-6-4-24 15,-10-4-55-15,-5-3-23 16,-5-11-11-16,1-6 12 16,3-2 7-16,2-6-16 15,6 7-102 1,3-2-141-16,0 1 231 0</inkml:trace>
  <inkml:trace contextRef="#ctx0" brushRef="#br0" timeOffset="91611.19">21782 9019 1175 0,'-44'-16'399'0,"7"10"-374"0,2 1-25 0,7 5 0 0,-1 1 0 0,7-1 0 0,9 3-1 0,4-2-18 16,12 3-2-16,2 7-5 0,5 7-1 0,5 20 17 0,-1 10 1 0,11 32 6 16,-7 8 32-1,5 21-205 1,-1 10 140-16</inkml:trace>
  <inkml:trace contextRef="#ctx0" brushRef="#br0" timeOffset="91857.69">22332 10371 1537 0,'-46'13'537'15,"11"-4"-457"-15,19-4-104 0,14-11-8 16,27-24-9 0,16-14-10-16,35-35-2 0,16-20-24 15,18-22-139-15,10-5 146 16</inkml:trace>
  <inkml:trace contextRef="#ctx0" brushRef="#br0" timeOffset="92927.71">23162 8947 445 0,'-49'-32'254'0,"42"27"-41"0,5 2-22 0,3 2-63 0,1 0-44 0,-2 1-41 0,0 0-2 0,0 0 20 0,0 0 10 0,11 1 5 0,3 0-4 0,31 0-17 16,-22-7-12-1,7-6-22-15,4-4-7 0,6-7-6 16,1-7-1 0,-2-2-1-16,-5-5 0 15,-4 1 0-15,-7-1 2 0,-8-2 2 16,-5 0 1-16,-11 2 1 15,-4 1 0 1,-13 11-3-16,-7 5-4 0,-5 17-5 16,-7 7-3-16,2 19-2 15,5 10-1-15,1 13 2 16,5 9 0-16,-1 7 0 16,1 4 3-1,9 2 0-15,2-1 1 0,10-5 2 16,5-3 1-16,13-13 3 15,5-9 2-15,19-19-1 16,12-14 2-16,12-20-1 0,9-12-1 16,12-19-1-16,-4-10-15 15,5-13-69-15,4-10-74 16,-2-10 91-16</inkml:trace>
  <inkml:trace contextRef="#ctx0" brushRef="#br0" timeOffset="93514.2">24095 8001 1056 0,'-119'-8'492'0,"89"9"-73"0,16 10-422 0,5 8-6 0,1 0-1 0,4 5 0 15,1 0-1-15,-1-2 0 0,-1 1 1 0,-7-7 1 0,-9 4 6 16,-10-8 2-16,-9 0 3 0,-1-1 2 16,2-11 3-16,2-4 2 15,5-14 2-15,2-6 0 16,12-1-5-16,7-3-3 15,11-8-6-15,9-1-3 16,10-5-3-16,11 4 0 16,10 8-4-16,9 4 1 15,9 10 3-15,4 9 2 0,7 16 5 16,1 13 1-16,-3 25 2 16,-3 10 1-16,-14 18-1 15,-11 9 1-15,-19 4 0 16,-14 0-1-16,-15 0 3 15,-14-6 1-15,-14-10 2 16,-4-10 3-16,-10-25 5 16,3-14 3-16,4-20 5 15,4-10 2-15,10-17-4 16,7-12-3-16,17-14-8 16,6-3-3-16,23-5-4 0,6 8 1 15,21 9 0 1,10 6 0-16,14 16-2 15,10 8 0-15,6 9-12 0,0 5-23 16,-2 14 23 0</inkml:trace>
  <inkml:trace contextRef="#ctx0" brushRef="#br0" timeOffset="96160.72">22609 9402 763 0,'47'23'297'0,"-54"-24"-171"0,1 0-60 0,1 1-23 16,2 0 0-16,8-1-12 0,-5-1-10 0,2 1 13 0,26-10 2 0,50-27-6 0,-18 0-9 0,22-17-14 0,11-5-3 0,-6-3-86 0,-10 7-89 0,-27 19 108 16</inkml:trace>
  <inkml:trace contextRef="#ctx0" brushRef="#br0" timeOffset="96388.02">22583 9128 1356 0,'-19'-13'483'0,"4"0"-406"15,6 4-57-15,6 1-20 16,3 5-2-16,11 1-4 16,0-1-3-16,7 0 2 15,5 3 3-15,5 5 5 16,1 5 1-16,8 7 6 16,-2 5 0-16,-2 7 0 15,4 9 0-15,-2 8-3 0,2 1-1 16,6 9-1-16,7 1 3 15,8 6-52-15,3 6 3 0,1-9 21 16</inkml:trace>
</inkml:ink>
</file>

<file path=ppt/ink/ink10.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30:18.166"/>
    </inkml:context>
    <inkml:brush xml:id="br0">
      <inkml:brushProperty name="width" value="0.05292" units="cm"/>
      <inkml:brushProperty name="height" value="0.05292" units="cm"/>
      <inkml:brushProperty name="color" value="#FF0000"/>
    </inkml:brush>
  </inkml:definitions>
  <inkml:trace contextRef="#ctx0" brushRef="#br0">490 9710 520 0,'-20'-37'261'0,"2"7"-65"0,0 2-45 0,1 8-33 16,5 5-16-16,1 7-39 0,2 3-21 0,4 15-31 0,5 13-9 0,6 27-5 0,4 19 7 0,1 38 22 15,-3 23 10-15,-11 46 9 0,-10 28-2 0,-11 58-13 16,-13 29-7-16,-8 36-8 0,4 15-2 15,7 1-7-15,12-9-2 16,22-15-1-16,6-14 0 16,14-29 1-16,4-21 0 15,2-46 9-15,-1-23 9 0,-2-43 4 16,-2-22 1 0,-8-34-7-16,-1-17-8 0,-5-28-26 15,-3-14-139-15,3-32 110 16</inkml:trace>
  <inkml:trace contextRef="#ctx0" brushRef="#br0" timeOffset="1352.18">547 9785 596 0,'-20'-23'281'0,"3"2"-132"0,12 5-32 0,-1-1-28 0,6 5-39 0,1-1-16 0,6 3-27 0,4-3-3 15,11-1-4-15,8 2-2 16,24-4 1-16,12-2 0 16,33-3 1-16,17 0 2 15,42-8 3-15,22-4 2 0,55-6 0 16,36-5-1-16,63-3-2 15,34-4 0-15,63-3-4 16,27-10 4-16,50-7-1 16,31-6 0-16,41-2 1 15,8 5-5-15,30 7-1 16,1 5 0-16,5 8 1 16,12 4 0-16,-15 6 1 15,-4 6 0-15,-11 5 0 16,-16 9 0-16,-33 7 0 15,-20 7 0-15,-50 10 16 16,-25 1 23-16,-59 10 10 0,-31 1 3 16,-65 7-10-1,-41 3-23-15,-59 1-7 0,-31-1-3 16,-52 0-4 0,-19-3 0-16,-42-1-2 15,-17 3 0-15,-27-7 1 0,-9 1 1 16,-13 4 7-16,-5 5 3 15,-15 10 11-15,-6 10 1 16,-16 18-7-16,-8 13-2 0,-9 30-14 16,-6 9-1-16,-2 24 2 15,4 12 0-15,8 15 1 16,8 9-1-16,7 24-2 16,3 8 1-16,10 27 4 15,-1 6 2-15,13 5 0 16,4-3 0-16,8-14-3 15,4 1 0 1,2-21 1-16,1-9-1 0,-6-23 2 16,-3-20 0-16,-12-31 32 15,-9-19 18-15,-18-30 11 16,-6-14 6-16,-17-18-24 16,-2-11-16-16,-14-20-10 15,-8-10-8-15,-29-22-8 16,-9-6-4-16,-27-10-5 0,-23-2-16 15,-27 3-19 1,-32 5-8-16,-31 0-20 16,-23 8 14-16,-55 10 17 0,-13 1 8 15,-38 10 22-15,-24-1 2 16,-25 10 2-16,-23 7 1 16,-33 11-1-16,-9 8 1 15,-1 11-2-15,-13 6-1 16,11 12 2-16,2 3-1 15,6 5 2-15,30-3 0 16,-6 6-1-16,35 0 0 16,16 11-1-16,-10 10-1 0,36 6 1 15,10 4-1 1,19-1 0-16,33-7-1 0,37-3 1 16,12-6 1-16,44-10-1 15,28-6 1-15,35-18-1 16,18-4 0-16,44-16 0 15,7-3 0-15,42-9 1 16,16-7-1-16,31-4 1 16,16-3-5-16,20-7-5 15,16-1-1-15,22-10-7 16,17-8 4-16,22-9-31 16,6-4-42-16,13-3-171 15,-5 0 165-15</inkml:trace>
  <inkml:trace contextRef="#ctx0" brushRef="#br0" timeOffset="3051.17">1027 8359 118 0,'-23'-11'67'0,"-4"2"-1"0,2 4-7 0,0 5-9 0,-2 2-5 0,-1 19 6 0,-4 7 13 0,-6 23 8 0,1 17 7 0,-10 14-14 0,7 12-13 0,7 5-17 0,4-4-11 16,12-5-15-1,5-9-5-15,12-12-2 0,8-10 0 16,18-13 5-16,11-10 3 15,15-18 6-15,8-9 3 16,16-16 0-16,2-13-1 16,8-20 4-16,3-13 3 15,1-19 7-15,-4-5 5 16,-4-12 7-16,0 1-2 16,-14-6 18-16,-8-6 7 0,-24 4 11 15,-19 5 7-15,-33 16-16 16,-19 14-15-16,-37 26-28 15,-14 14-14-15,-18 21-18 16,1 13-4-16,0 27-76 16,3 12-128-16,22 26 141 15</inkml:trace>
  <inkml:trace contextRef="#ctx0" brushRef="#br0" timeOffset="9572.94">2049 8800 570 0,'-115'-40'245'0,"86"37"-119"0,4 3-22 0,5 4-11 0,1 2-27 0,8 2-41 0,4 3-13 0,8 4-13 0,9 5-2 0,11 6 0 0,8-2 1 0,16-6 0 0,6-3 2 0,15-12 0 0,0-4 0 15,-1-11 2-15,0-6-1 0,-12-9 0 0,-1-2 2 0,-10 0 2 0,-10-4 2 0,-16 0 4 16,-13-2 2-16,-13 0 0 16,-7 3 1-16,-8 9-3 15,-3 6-3-15,-9 9-3 16,0 7 0-16,-4 14-2 15,-1 6 0-15,-2 14-1 16,-2 3-1-16,6 3-2 16,8 1-1-16,16-6 1 15,9-4 1-15,18 2 2 16,7-6 2-16,13 3 2 16,7-5-2-16,2-7 1 15,1-1-2-15,0-7-1 16,-3-1 2-16,-1-10 2 15,-1-4 2-15,0-12 10 16,-3-7 28-16,7-8 8 16,-2-7 4-16,5-1-6 15,2-3-28-15,-5 6-10 16,-1 3-7-16,-10 9-5 16,-4 7-2-16,-5 13-1 15,-4 6-1-15,4 13 0 0,0 7 1 16,5 7 0-16,4 5 0 0,-3 0 1 15,3 3 0-15,-5-4 0 16,-3-4 1-16,-4-6 0 16,-6-6 1-16,-5-8 1 15,2-4 20-15,0-6 24 16,1-8 2-16,6-10 2 0,-2 0-20 16,1-9-23-16,-1 1-2 0,-1 4-3 15,-1-4 0-15,-2 8-2 16,1 1-1-1,-3 8-1-15,1 3-3 0,3 11-1 16,2 6 0 0,3 4 0-16,3 7 2 15,5-2 1-15,-2 1 0 16,3-2 1-16,2-3 0 0,1 0 0 16,2-4 1-16,11-2 0 15,1-4 1-15,3-7 0 16,3-5 2-1,-6-8 0-15,-3-3 1 16,-9-5 1-16,-7-4 1 0,-14-5 1 16,-2-1 1-16,-15-8 0 15,-3 3-1-15,-8 6-3 16,-8 2-2-16,-1 16-2 16,-3 6-2-16,-2 11-2 15,3 8-2-15,5 12-1 16,1 6-1-16,4 10 1 0,2 6 0 15,5 2 1 1,7 4 0-16,13-2 2 16,5-5 0-16,12-7 2 15,7-5 1-15,6-10 1 16,7-6 2-16,2-14 3 16,-1-11 0-16,0-17 2 15,-5-8 2-15,-8-17 1 16,-8-12 1-16,-15-17 0 15,-6-11-2-15,-13-10-3 16,-3-3-2-16,-6-1-2 16,-4-4-1-16,-5 2-1 15,-2 2 0-15,-4 17 0 16,-1 18 0-16,-5 30-3 16,0 12-3-16,-5 29-4 15,-1 9-1-15,6 25-2 16,4 16 1-16,15 22 2 0,7 9 2 15,15 17 6-15,15 3 1 16,24 0 5-16,16-5 1 16,22-5-1-16,6-3 1 15,11-2-1-15,4-10 15 16,-2-16-14-16</inkml:trace>
  <inkml:trace contextRef="#ctx0" brushRef="#br0" timeOffset="33282.56">15122 15490 718 0,'1'-34'276'0,"-19"19"-179"0,1-2-56 0,-2 0-1 0,2 2 7 0,-8-6-4 0,2 3-10 0,-1 2-18 0,-3 4-8 16,0 3-5-16,0 8-1 0,-5 9-1 0,-2-2-1 0,-2 15 2 0,-3 1 3 0,0 14 7 15,2 9 1-15,6 17-2 16,5 3-3-16,13 3-5 16,6 1-2-16,13-12 0 15,11-1-1 1,12-10 1-16,3-6 0 0,7-8 0 15,-1-8-1-15,6-9 1 16,1-8 0-16,3-10 2 16,-3-11 3-16,0-15 1 15,-2-5 2-15,-8-11 14 0,-6-4 13 16,-8-5 25-16,-6-6 11 16,-8-9 14-16,2 2-5 0,-6 1-10 15,1 5-12-15,-4 11-11 16,-3 9 0-16,-4 16-8 15,-1 6-2 1,1 12-19-16,-2 6-11 0,-2 3-9 16,-2 3-3-16,-4 12-1 15,0-1 0-15,5 9 0 16,0 4 0-16,6 7 1 16,0 4-1-16,8 6 1 15,7-1 1-15,10-3 0 16,4-6 1-16,1-11 1 15,6-6 0-15,0-10 0 16,5-7-1-16,10-11 1 16,0-7-1-16,9-17 3 15,-4-9 0-15,-1-21 1 16,4-9 1-16,-7-7 2 16,0-9 0-16,-12-10 4 15,-9-6 0-15,-10-9 3 16,-9-2-1-16,-6 6 2 0,-4 7 3 15,-5 6 8 1,1 6 0-16,1 17-2 0,-4 9-5 0,5 24-10 16,-5 11-1-1,4 21-8-15,0 5-6 0,1 18-4 16,8 12-3-16,-2 22 3 16,2 11 6-16,4 21 2 15,-8 8 1-15,3 8 2 16,10 7 0-16,-4 5 1 15,6 1 1-15,5 2 0 16,-12-9 0-16,2-12 0 16,0-4 1-16,-9-17 0 15,0 2 0-15,-8-19 2 16,-1-11-1-16,-3-19 4 16,3-11 1-1,3-12-1 1,1-4-3-16,5-16-3 0,1-10-4 15,8-22-1-15,7-12-1 16,6-9 0-16,9 5-1 0,8 15 2 16,3 11 0-16,2 19 2 15,-5 11-1-15,-4 20 2 16,-2 11 1-16,-8 15 1 16,-3 6 3-16,-13 15-1 15,-12 6 2-15,-13 12 0 0,-8 1 1 16,-13-9 0-16,-2-2 0 0,-7-17 0 15,1-7-42-15,-8-16 27 16</inkml:trace>
  <inkml:trace contextRef="#ctx0" brushRef="#br0" timeOffset="34376.78">16343 15165 1041 0,'34'-38'355'0,"-49"32"-335"0,-3 3-13 0,8 4-1 0,3 0-5 0,-4 6-6 0,6 5-1 0,-2 6-3 0,-7 7 1 0,9 13 3 0,-10 3 1 16,-2 10 1-16,2 1 1 0,-7-4 2 0,2-3 2 0,-1-8 3 0,1-5 2 16,4-12 25-1,4-5 11-15,2-11 5 16,3-7-3-16,6-9-28 15,2-10-11-15,11-12-8 0,1-6-1 16,1-10 3-16,-4-3 0 16,-1-2 3-16,1-1 2 15,0 1 3-15,3 5 3 0,1 10 8 16,-1 6 4 0,6 14 3-16,0 8-4 0,2 12-10 15,2 11-4-15,1 13-7 16,1 8-1-1,4 17 1 1,-2 0-1-16,3 11 0 16,1 5 0-16,1 4 1 0,-1 7-1 15,-1 7 2-15,-10-7 1 0,-12-1 0 16,-5 0 3 0,-17-10 4-16,-6 2 1 15,-16-9 3-15,-6-3-1 16,-9-9-3-16,0-6-40 0,4-13 22 15</inkml:trace>
  <inkml:trace contextRef="#ctx0" brushRef="#br0" timeOffset="34799.87">16413 14747 1379 0,'-15'-20'498'0,"4"12"-406"0,5 3-58 0,5 3-26 0,-1 0-5 0,4 2-11 0,-2 0-4 0,0 0-3 16,12 8 2-16,17 7 5 0,34 45 1 0,-21-23 3 0,2 3 1 16,5 14 1-1,-6 2 0-15,-1 14 2 16,1 7 2-16,-18-5 1 16,5 2 0-16,-16-1 1 15,-8-8 0 1,-3-1 0-16,-3-8 0 15,0-17-1-15,4-8-1 0,7-16 1 16,-1-7-35-16,5-16-153 16,0-9 131-16</inkml:trace>
  <inkml:trace contextRef="#ctx0" brushRef="#br0" timeOffset="35089.53">16401 14616 1359 0,'-26'-4'491'0,"9"-2"-394"15,10 8-80-15,4-1-27 16,3 0-1-16,8 5-3 15,1 4 1-15,10 4 6 0,2 8 1 16,-1 12 0 0,0 5 0-16,-11 19-30 15,-9 7-38-15,-18 17-127 16,-8 9-111-16,-3 5 191 16</inkml:trace>
  <inkml:trace contextRef="#ctx0" brushRef="#br0" timeOffset="35327.07">16723 15949 1556 0,'8'1'548'0,"0"-3"-444"0,24-17-124 15,17-7-3-15,25-23-49 16,15-13-64-16,20-15 87 16</inkml:trace>
  <inkml:trace contextRef="#ctx0" brushRef="#br0" timeOffset="36505.65">18661 14503 1257 0,'2'-141'458'16,"-30"104"-343"-16,3 5-98 16,-3 2 0-16,-1 8 1 15,-2 2-7-15,2 15-11 0,0 5-6 16,5 12-7-16,5 9 0 16,-2 14-1-16,2 11 1 15,2 19 3-15,-3 5 0 16,12 10 5-1,-1-3 0-15,13-10 1 0,5-9 0 0,8-16 2 16,6-8 1 0,7-12 1-16,1-4 0 0,9-14 2 15,0-5 1 1,-3-13 2-16,3-9 0 0,-10-8 2 16,-3-3 2-16,-10-9 5 15,-8-4 2 1,-12-10 1-16,-9-5 6 0,-10-4 11 15,-3 4 3-15,-6 7 13 16,5 13-3 0,-1 16-8-16,3 9-6 0,7 16-23 15,-1 3-10-15,7 20-12 16,0 6-2-16,6 16 1 16,5 1 1-16,13 2 3 15,9-5-2-15,15-11-1 16,5-6-2-16,9-17-6 15,3-5 1-15,5-19 6 0,4-10 5 16,2-22 8 0,1-9 1-16,-5-17 4 15,-2-2 1-15,-13-12 3 16,-6-8 2-16,-13-14 1 16,-7-4-1-16,-13 0-1 0,-4 5-2 15,-12 8 0-15,-4 9 0 16,-5 18-1-16,1 12 0 15,0 31-4-15,6 24-3 16,1 2-12 0,-9 12-4-16,-6 38-3 0,3 18 3 15,6 26 7-15,5 11 2 0,15 6 2 16,8 7 1 0,11 3 1-16,6 0 0 0,3-1 1 15,4-5 0 1,-1-10 2-16,-6-2 0 0,-7-13-1 15,-13-6 0-15,-9-15 0 16,-6-11 1-16,-10-17 1 16,-3-9 3-16,-2-16 7 15,3-8 1-15,9-15-2 16,5-8-2-16,15-23-7 16,9-11-1-16,18-15-3 15,8-8 0-15,9 7-1 16,1 12 0-16,-10 21 3 15,-6 11 0-15,-9 21 1 16,-4 6 2-16,-6 13 4 0,0 9 3 16,-6 11 4-16,-5 7 3 15,-9 8 1 1,-4 6-1-16,-18-2 1 0,-6 2-2 16,-11-6-2-1,-13-6-2-15,-19-3-11 0,-7-6-22 16,-6-7-76-1,12-5 409-15,39-14-260 0</inkml:trace>
  <inkml:trace contextRef="#ctx0" brushRef="#br0" timeOffset="37040.96">20067 14033 1753 0,'-18'-3'613'0,"2"-1"-526"0,5 14-95 0,0 4 0 0,-12 14-1 0,2 3 0 0,-14 11-31 0,-2 7-18 0,-8 4-46 0,-5 0-16 16,0-4 28-16,-3-9 20 15,7-13 52-15,1-4 20 0,8-15 12 16,2-6 3 0,11-9 21-16,5-12 0 0,9-9-1 15,10-9 0-15,8-10-18 16,7 1-2 0,13-2-4-16,2 3-1 0,9 6-6 15,-1 2-1 1,7 6-2-16,2 5-1 0,3 9 0 15,2 4-2 1,-4 14 0-16,-2 6-1 16,-2 14 1-16,-1 4 1 0,-1 10 0 15,0 8 1-15,-4 13 0 16,-4 13 2-16,-12 20 0 16,-7 8 1-16,-9 11 0 15,-4 1 1-15,-3-2 0 16,-1 1-1-16,-1-11-1 15,-5-5 5-15,-5-18-57 0,-4-15-57 16,-5-17 69 0</inkml:trace>
  <inkml:trace contextRef="#ctx0" brushRef="#br0" timeOffset="37275.22">20059 13336 1618 0,'-44'-22'569'0,"11"3"-481"0,22 16-101 0,4 8-17 0,7 8-86 16,7 7 113-16,13 2-23 0</inkml:trace>
  <inkml:trace contextRef="#ctx0" brushRef="#br0" timeOffset="37739.79">20457 14005 1378 0,'-27'-19'482'0,"10"-6"-430"0,3 0-30 0,16-4-22 16,11-1-3-16,10-4-9 15,12 4-1-15,13 9-1 16,4 4 1-16,3 15-1 16,-4 8 0-16,-15 20-1 15,-7 11 0-15,-24 27 5 16,-10 14 3-16,-25 16 6 15,-10 7 2-15,-13 4 10 0,-6-4 14 16,14-10 36 0,6-14 12-16,15-30-2 15,17-12-14-15,18-24-34 0,22-11-12 16,49-22-8 0,29-17 4-16,44-26-58 0,18-5 538 15,4 0-377 1</inkml:trace>
  <inkml:trace contextRef="#ctx0" brushRef="#br0" timeOffset="41445.66">17290 14819 580 0,'-27'0'282'0,"3"0"-55"16,-1 3-143-16,-1-3 4 0,8 3-14 0,0 1-24 0,8-4-21 0,5 3-9 0,4-5-17 0,7-1-1 15,11-2 5-15,9-5 8 0,16-1 18 0,7-4 3 0,7-5-2 0,2-1-7 16,3 1-15-16,-2-2-5 0,0 8-6 0,0 3 0 0,-8 5-2 0,-6 4-4 0,-10-2-78 0,-6 2-86 15,-4-2 106-15</inkml:trace>
  <inkml:trace contextRef="#ctx0" brushRef="#br0" timeOffset="41759.42">17331 14603 938 0,'-7'-8'371'16,"2"-5"-244"-16,4 3-54 0,-2 1 10 15,0-2-32-15,6 2-27 16,-4 0-5-16,2 4-11 0,4 0-1 15,-7 4 2 1,1 1-1-16,1 0 21 0,0 0 6 16,0 1 5-1,8 19 2-15,46 31-19 16,-28-24-7-16,13-1-5 16,4 1-1-16,2 5-3 15,2 3-2-15,-9 9-3 0,-3 4-1 16,-10 9-33-16,-5 2-67 15,-4 3 65-15</inkml:trace>
  <inkml:trace contextRef="#ctx0" brushRef="#br0" timeOffset="43660.03">17829 14071 639 0,'-12'-35'244'0,"0"3"-148"0,4 4-27 0,-3 4 4 0,-6 1 6 16,-1 4-25-16,-9 5-21 0,-3 7-29 0,3 6-7 0,-10 11-7 0,-2 6 0 0,-6 16 2 15,-5 6 6-15,-2 18 11 16,-3 7 9-16,1 11 13 16,0 7 7-16,-2 7 18 15,1 4 9-15,3 1 3 16,6-2-6-16,16 0-25 15,9 0-16-15,9-1-18 16,11 2-3-16,17-7-3 16,8-2-1-16,23-13 0 15,4-8-1-15,10-12-7 16,-2-11-1-16,7-15 0 16,1-6 2-16,-1-22 11 15,7-5 4-15,-1-21 6 16,-2-12 19-16,-2-13 30 0,-2-12 17 15,-6-12 21-15,1-3-11 16,-5-9-16 0,-6 0-12-16,-12-1-22 0,-12-1-7 15,-13-10-13-15,-6-4-4 16,-8-4-5-16,-8 6 0 16,-10 13 2-16,-4 10 3 15,-15 13 2-15,-8 9-1 16,-10 19-10-16,-4 13-5 0,-22 28-17 15,-8 14-17-15,-13 28-50 16,-2 11-31-16,22 12 68 16</inkml:trace>
  <inkml:trace contextRef="#ctx0" brushRef="#br0" timeOffset="44871.73">17880 15405 693 0,'-20'-11'345'0,"10"5"-16"0,1 6-301 0,5 4-17 16,5 3 2-16,0 10 1 0,1 1-9 0,5 11 1 0,-4 4-1 0,5 13-2 0,-5 3-1 0,2 18-2 0,-5 1 13 16,-10 9 19-16,2 8 10 0,-17 11 12 15,-3 9-7 1,-17 11-14-16,-13-1-6 16,-14 1 8-16,-5-5 3 0,-2-7 8 15,5-6 5-15,-5-16-11 16,-5-6-6-16,-8-10-8 15,-9-4-7 1,-10-5-5-16,10-4-3 0,-10-12-2 16,-3-6-1-1,0-11 2-15,0-4-2 0,11-15 32 16,7-9 4-16,11-17 4 16,1-11 8-1,17-19-30-15,7-7-6 0,17-9-6 16,4-1-8-16,8 5-3 15,3-1 0-15,8 6 7 16,-6 4 4-16,10 5 5 16,-4 1 2-16,1 9-4 0,12 4 0 15,-6 4-1-15,4 8 2 16,3 7 2 0,1 5 0-16,4 4-5 0,1 5-5 15,0 2-10-15,0 0-7 16,0 0-3-16,0 0 0 0,0 3 3 15,5 18 3 1,5 38 1 0,-8-22 0-16,-4 12 1 0,-6 3 2 15,2 8-1-15,-5 4 1 16,-2 3 0-16,-1 0 0 0,-5-3 0 16,3-3 0-1,0-9 1-15,3-9 1 16,1-16 3-16,1-7 1 15,3-13 3-15,2-2-1 0,-1-12-2 16,1-7-2-16,-2-18-3 16,-2-5 0-16,0-16 1 15,3-1 0-15,-1-5 0 0,1-4-1 16,4-1-1 0,-1-7 0-16,3 0 0 15,2 1-1-15,3 8 0 16,4 5-1-16,3 13-1 0,1 8 1 15,3 10-2-15,-2 7 0 16,2 8-2-16,-1 1-2 16,2 9-1-16,3-1-1 15,15 14 0 1,-3 2 0-16,13 17 1 0,6 12 3 0,5 6 2 16,14 8 32-1,12-2-104-15,11-4-16 16,19-14 58-16</inkml:trace>
  <inkml:trace contextRef="#ctx0" brushRef="#br0" timeOffset="46178.82">18035 16310 962 0,'-12'5'321'0,"5"-5"-292"0,2 2 10 0,3-5 49 0,-1 0 11 0,2 3-17 0,0 0-18 0,1 0-36 0,0 0-4 0,0 5 1 0,-1 14-1 0,-3 36-12 15,0-24-3-15,3 7-4 16,1 3-2-16,7 5 0 15,3 1-1-15,8 1 0 16,6-1-1 0,14-5 0-16,4-2 0 0,12-15 2 15,5-6 0-15,10-15 4 16,1-9 4-16,10-15 15 16,5-6 6-16,3-15 7 15,3-5 1-15,-7-12 1 16,-7-5 2-16,-4-8 1 15,-1-6-2-15,-1-7-11 16,3-5-5-16,-4-10-9 16,-2-2-1-16,-12 0-4 15,-7 2-1-15,-11 6 1 16,-2 5 1-16,-6 1 4 0,-2 5 1 16,-6 13 9-16,-6 8 0 15,-7 16-1-15,-3 7-2 16,-6 8-10-16,-2 4-2 15,0 5-6-15,0 3 0 16,-1 7-1-16,2 4-2 16,-3 4-1-16,1-3-2 15,3 6-3-15,-1-1-4 16,0 2-2-16,0-1-1 0,0 0 4 16,-4 9 1-1,-4 10 3-15,-18 28-1 16,13-24 1-16,-5 4-1 0,-7 7 0 15,-3 5 0-15,-7 15 0 16,-2 2 2-16,-7 5 1 16,-3 0 0-16,0-7 1 15,0-4 0-15,5-17 1 16,7-6 0-16,9-10 2 16,3-9 0-16,9-6-2 15,1-6-2-15,4-14-4 16,7-1-2-16,3-15 1 15,8-6 1-15,9-13 2 16,0-7 2-16,13-4-1 0,3 0 1 16,8 7-1-16,3 4-1 15,5 14 0 1,1 4 0-16,-4 4-2 0,0 6 1 16,-8 5 0-16,-2 7 0 15,2 15 2-15,0 7 1 16,1 16 0-16,3 8 1 0,0 15-1 15,2 9 0-15,10 12 0 16,1 2 0-16,11 3-1 16,7-7-16-1,12-16 13-15</inkml:trace>
  <inkml:trace contextRef="#ctx0" brushRef="#br0" timeOffset="74762.45">9007 9977 358 0,'-1'-38'237'0,"-1"2"-25"0,-5-1-57 0,-2-1-25 0,-9-2-60 0,-6-1-22 0,-12-6-30 0,0 0-7 0,-14-7-7 0,0 1 0 0,-8 2-3 16,-13-2 0-16,-26 4-1 15,-11-2 0-15,-18 0 0 16,-5 0 0-16,-14 1-1 16,-7 4 3-16,-9 8 15 15,-11 10 6-15,-5 17 8 16,3 12-2-16,-24 24-9 0,7 11-6 15,12 18-6 1,0 6-3-16,24 12-4 16,11 2-1-16,22 11 0 15,14 8-2-15,18 7 0 0,11 4 0 16,11 3-1 0,10 0 0-16,21 7-1 15,9 2 1-15,20 2-1 0,13-2 0 16,26 0 2-16,16-1 0 15,36-11 0 1,11-11 2-16,43-23 6 0,18-12 8 16,34-20 8-16,24-6 2 15,21-17-4-15,1-7-7 16,11-9-5-16,-5-10-1 16,-10-4-1-16,-9-4 0 0,-24-8 0 15,-7-4 20-15,-30-15 42 16,-5-10 19-16,-20-21 27 15,-12-11-4-15,-20-16-13 16,-20-5-12 0,-28-14-15-16,-19-3-15 0,-33-9-25 15,-14 1-7-15,-44 7-11 16,-27 8-7-16,-45 10-8 16,-27 7-5-16,-54 25-29 15,-6 14-18-15,-35 33-59 16,8 16-31-16,33 25-78 15,12 13-157-15,61 32 257 16</inkml:trace>
  <inkml:trace contextRef="#ctx0" brushRef="#br0" timeOffset="75932.78">12267 9282 564 0,'-57'-46'249'0,"-5"8"-109"0,-9 1-34 0,0 4-32 15,-4 1-27-15,-15 5-43 0,-8 3-2 0,-25 4-2 0,-2 8-1 0,-24 8-1 0,-11 5 0 0,-8 14 8 0,-22 7 18 0,-3 15 43 16,7 8 18-16,-17 15 13 16,7 12-12-16,16 11-35 15,-3 10-17-15,26 22-22 16,15 7-6-16,30 13-7 15,23 3-1-15,41 2-2 16,17-3 0 0,35-1 1-16,13-1 1 0,29-4 2 15,14 0 0-15,32-9 0 0,22-6 0 16,38-16-2-16,7-14 2 16,47-16 1-1,13-16 2-15,25-33 6 16,20-15-3-16,-2-33 4 0,4-16-1 15,-6-21 16-15,-5-10 15 16,-14-7 14-16,-16-1 14 16,-31-18 10-16,-18-2-6 0,-38-15 0 15,-19 0-9 1,-39-1-18-16,-24-7-8 0,-37-8-16 16,-23-5-4-16,-39-7-11 15,-25 2-3-15,-54 1-4 16,-17 1-5-16,-50 14-3 15,-13 6-3-15,-32 21-15 16,-18 17-35-16,-8 37-98 16,-5 23-87-16,14 48 146 15</inkml:trace>
  <inkml:trace contextRef="#ctx0" brushRef="#br0" timeOffset="78509.78">8046 9909 833 0,'-46'-9'328'0,"16"-2"-241"0,6-3-8 0,20-12-63 0,11-14 1 15,23-32 7-15,21-22 7 0,31-39 21 0,16-19 7 0,46-31 3 0,4-7-13 0,32-26-15 0,15-4-4 16,13-18-6 0,23-13 2-16,18-9-1 0,0-6 4 15,6 6 3-15,-8 12-3 16,-26 36-5-16,-14 15-6 16,-43 37-11-16,-19 25-2 15,-40 36-15-15,-19 27-38 16,-34 41-345-16,-17 20 280 0</inkml:trace>
  <inkml:trace contextRef="#ctx0" brushRef="#br0" timeOffset="78883.64">10636 9140 1310 0,'6'-8'438'0,"4"-19"-437"0,6-10 8 16,16-35 19-16,10-15 7 15,14-32 5-15,13-18-8 0,23-26-17 16,16-16-7-16,26-21-5 16,9 0-1-16,9 6-2 15,-3 5 4-15,-25 30-147 16,-18 13 109-16</inkml:trace>
  <inkml:trace contextRef="#ctx0" brushRef="#br0" timeOffset="79280.89">11138 6351 1377 0,'-33'-27'478'0,"11"-5"-423"0,12 2-13 16,12 3-22-16,8 0 1 15,11-3-20-15,9-1-2 0,22 0-2 16,6-7 0-16,17 1 0 15,8 1 1-15,4 4 0 16,4 5 0-16,-4 16-2 16,-7 9-1-16,-16 17-1 15,-8 15-1-15,-17 21 9 16,-5 16 19-16,-13 33 26 16,-7 16 11-16,-12 16-2 15,-8 6-14-15,-10 7-21 16,3-2-9-16,2-8-7 15,13-7-25-15,17-19-317 16,15-14 247-16</inkml:trace>
  <inkml:trace contextRef="#ctx0" brushRef="#br0" timeOffset="79992.25">12953 5856 1033 0,'-25'-27'398'0,"11"8"-290"0,11 8-51 16,1 5-3-16,10 3-40 0,7 8-25 0,-1 4-1 0,15 10 4 0,0 10 1 0,4 13 2 0,6 11 0 0,0 21 0 0,-2 6 1 0,-4 18 1 15,-5 4 1-15,-5-5 2 16,-3-4 1-16,-8-23 1 0,-4-12 0 16,-8-23 38-1,0-8 9-15,-8-16 17 0,-1-10 6 16,-8-13-34 0,-3-10-7-16,-4-17-16 15,-2-9-4-15,-3-16-6 16,-1-10-1-16,2-14-2 0,2-2 0 15,6-4-1-15,-2-2 2 0,8 4-2 16,0-1 0-16,2 9-1 16,4 8 3-16,-2 18 8 15,10 12 1-15,-2 18 4 16,3 7-5-16,3 16-15 16,-1 5-4-16,10 15-6 0,11 9-1 15,11 13 9 1,10 8 0-16,16 10 2 0,4 4 2 15,14 7 2 1,6 0 0-16,-5-3 0 16,-2-3 1-16,-9-4 0 15,-5-1 1-15,-1-3 1 16,-4 1-1-16,-12-6 2 16,-8-2 2-16,-9-9-1 15,-8-6-11-15,-5-8-55 16,-4-6-70-16,-16-12 79 0</inkml:trace>
  <inkml:trace contextRef="#ctx0" brushRef="#br0" timeOffset="80196.8">13156 6323 930 0,'-54'-4'399'0,"20"-4"-208"0,9 2-85 0,23 2-57 0,7-4-31 0,33-11-30 0,20-8 8 0,42-18-106 0,15-2-303 15,20-1 287-15</inkml:trace>
  <inkml:trace contextRef="#ctx0" brushRef="#br0" timeOffset="81217.53">13913 6001 1272 0,'4'-31'450'15,"-6"3"-367"-15,9 5-45 16,7 2-21-16,0 1 2 15,10 10-24-15,1 4-2 0,-2 8-1 16,4 9-1-16,2 8 2 16,2 8 1-16,4 7 0 15,2-4 1-15,-7 6 1 16,-2-2 1-16,-2-2 1 16,-3-2 1-16,1-13 1 15,-5-2 1-15,-4-10 3 16,-2-4 2-16,-4-6 6 15,0-11 1 1,0-10 1-16,-4-9 0 16,-7-7-3-16,-3-3-1 15,-6-6-1-15,-2 0-2 0,-1 2-2 16,2 9-1-16,6 15 3 16,4 6-4-16,10 15-3 15,4 5-3-15,7 13-8 16,9 10 2-16,5 10 2 15,3 9 1-15,3-3 5 16,3 1 0-16,-6-7 1 0,-1-9 1 16,-4-9 1-16,-4-6 1 15,0-9 5-15,-3-8 1 16,1-12 3-16,-6-9 2 0,-1-14-3 16,-3-3 0-16,-4-9-2 15,-2 3-1 1,-3 5-3-16,0 8-1 0,-4 15-3 15,0 4 3-15,-1 18-4 16,0 3 0-16,6 14-2 16,3 9-4-16,7 10 1 15,6 2 1-15,11-4 2 16,5-4 1 0,4-11 2-16,0-12 2 0,-2-17 2 15,-5-9 2-15,-1-23 3 16,1-5 0-16,-4-11 3 15,-4-6 2-15,-15 1 0 16,-4 1-1-16,-12 9-4 16,-5 7-3-16,0 21 11 0,-1 5 0 15,1 19-10-15,0 10-3 16,8 17-19-16,6 10-3 16,17 20 4-16,12 7 2 15,23 16 1-15,11 7 3 16,18 11 3-16,13-1 0 0,11 2 3 15,7 4 1 1,9 2 0-16,-4 11 0 0,-5 1 0 16,-10-1 1-1,-17-5 1-15,-9-5 0 16,-24-6 0-16,-12-8 0 0,-29-18 2 16,-11-13 4-16,-23-21 8 15,-15-12 3 1,-24-13 3-16,-14-10-2 15,-19-19-7-15,-4-12-3 0,-15-27-4 16,-5-11-1-16,1-21-1 16,3-5-2-16,24-11-14 15,16-3-11-15,27-9-73 16,11-2-43-16,24 6-134 16,9 10 161-16</inkml:trace>
  <inkml:trace contextRef="#ctx0" brushRef="#br0" timeOffset="81571.24">13404 7800 1367 0,'35'-13'475'0,"2"-5"-407"0,44-16-55 0,20-12 22 0,56-30 22 0,25-18 1 0,82-33-9 0,37-5-15 0,58-18-22 0,39-3-2 16,5 10-8-16,-4 1-25 0,-28 24-86 0,-30 15 74 0</inkml:trace>
</inkml:ink>
</file>

<file path=ppt/ink/ink11.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36:30.308"/>
    </inkml:context>
    <inkml:brush xml:id="br0">
      <inkml:brushProperty name="width" value="0.05292" units="cm"/>
      <inkml:brushProperty name="height" value="0.05292" units="cm"/>
      <inkml:brushProperty name="color" value="#FF0000"/>
    </inkml:brush>
  </inkml:definitions>
  <inkml:trace contextRef="#ctx0" brushRef="#br0">4899 9043 243 0,'-96'-11'161'0,"74"-8"1"0,4-4-68 0,0 1-24 16,-5-3-30-16,0 1-12 0,-8 4-20 0,-3-1 4 0,-7 8 22 0,-6 0 10 0,-3 8 9 0,-4 4-6 0,-4 7-24 16,1 13-11-16,-12 11-12 15,-1 14-2-15,-7 20 6 16,-3 4 9-16,18 17 4 15,6 3 1-15,16 0-7 16,12 9-8-16,11 3-4 0,5 7-2 16,20 2-1-16,9-4-1 15,21-5-1-15,17-7 2 16,30-10 2-16,18-8 1 16,33-27 3-16,6-14 4 0,36-39 37 15,8-24 24-15,9-51 41 16,4-20 21-1,-26-27-12-15,-7-6-15 0,-32-4-29 16,-14-1-14-16,-42 4 0 16,-20 7-1-16,-48 12-1 15,-28 6-7-15,-48 20-26 16,-33 11-10-16,-34 30-17 16,-22 23-6-16,-31 36-7 15,-5 23 5-15,-35 41-66 16,10 14-51-16,18 21-222 15,17 7 212-15</inkml:trace>
  <inkml:trace contextRef="#ctx0" brushRef="#br0" timeOffset="4418.93">10836 9033 1136 0,'-33'4'393'0,"31"-6"-351"0,5 3-38 0,2 1-7 0,-5-2 2 0,3 0 1 0,11 4 0 0,9 1 0 0,20 9-1 16,-28 2 3-16,2 7 6 0,-10 14 6 0,2 9 4 0,-8 14 2 16,-2 5-1-16,-2 17 0 15,-1 3-4-15,12 8-2 0,10-3-1 16,22-15 19-16,13-8 4 15,22-20 3-15,6-6-3 16,9-19-21 0,6-9-4-16,-4-13-73 0,2-13-143 15,-13-19 137-15</inkml:trace>
  <inkml:trace contextRef="#ctx0" brushRef="#br0" timeOffset="4653.04">10602 8647 1525 0,'-41'-5'531'0,"16"-2"-516"16,14 6-64-16,24 1-186 16,12 3-271-16,18-6 332 0</inkml:trace>
  <inkml:trace contextRef="#ctx0" brushRef="#br0" timeOffset="5047.56">12156 9534 1151 0,'-20'-16'424'0,"2"-1"-340"15,2 7-49-15,6 2-37 16,0 3-7-16,5 3-35 0,5-1-33 16,13-6-13-1,9-5 4-15,22-10 35 16,8-5 32-16,12-1 17 0,6 1 1 15,-6 6 1 1,-5 2 0-16,-5 5 1 0,-6 0-1 16,-8 6-57-16,0 3-118 15,-13 1 117 1</inkml:trace>
  <inkml:trace contextRef="#ctx0" brushRef="#br0" timeOffset="5276.64">12128 9235 851 0,'-36'-7'396'0,"8"2"-147"0,20 3-165 15,6-1-40-15,8 1-37 16,7-3-13-16,19 6-5 16,9 5 3-16,19 5 6 15,14 7 2-15,0 9 1 16,-3 4 0-16,-2 19 0 15,-11-1-1-15,2 9 10 16,-1 2-51-16,-4 2-220 16,-1-1 188-16</inkml:trace>
  <inkml:trace contextRef="#ctx0" brushRef="#br0" timeOffset="5501.74">13536 9195 1540 0,'-5'-42'527'0,"17"30"-485"15,15 0-50-15,23-5-39 16,11-3-47-16,17-7-275 15,3-3 246-15</inkml:trace>
  <inkml:trace contextRef="#ctx0" brushRef="#br0" timeOffset="5699.07">13946 8685 660 0,'-67'7'291'0,"-8"16"-145"16,2 5-61-16,9 7-39 15,7 0-25-15,21 3-22 0,6 0-5 16,26 0-2-16,8 1 2 16,23 4 4-16,18 3 2 0,24 10 3 31,10 4-1-31,19 19-127 16,-2 8 94-16</inkml:trace>
  <inkml:trace contextRef="#ctx0" brushRef="#br0" timeOffset="6759.52">16004 9265 1244 0,'-2'-47'487'16,"0"15"-328"-16,1 11-82 0,2 11-56 0,0 8-17 0,3 8-21 0,2 2-7 0,3 12-3 0,3 0 6 0,0 15 7 0,-1 2 3 16,-2 9 4-16,-2 7 1 15,-3 5 9-15,-4 5 4 0,-13 8 6 16,-13 1 4-16,-32 5-36 15,-18 4-339-15,-35 2 262 16</inkml:trace>
  <inkml:trace contextRef="#ctx0" brushRef="#br0" timeOffset="7478.72">17810 9035 900 0,'24'-1'336'0,"26"-17"-236"0,14-2-55 0,49-6-22 0,10-2 3 0,15-5-62 0,-2 3-108 0,-20 0 95 15</inkml:trace>
  <inkml:trace contextRef="#ctx0" brushRef="#br0" timeOffset="7692.19">18671 8555 458 0,'-72'-13'212'0,"-6"1"-69"15,3 14-107-15,3 6-13 0,9 5-12 16,6 6 3-16,9 2 20 16,7 0 7-16,12 4 16 15,8-1 0 1,13-2 6-1,7 2 11-15,15 2 12 0,10 6-2 0,15 9-19 16,1 7-18 0,4 16-31-16,0 4-8 0,-6 14-4 15,5 7 10 1,3-1-106-16,5-2-110 0,15-14 130 16</inkml:trace>
  <inkml:trace contextRef="#ctx0" brushRef="#br0" timeOffset="7955.62">19175 8944 1482 0,'-29'-45'505'0,"26"43"-448"0,25 7-71 0,14 5-20 0,22-5-81 15,11-5-74-15,13-11 109 0</inkml:trace>
  <inkml:trace contextRef="#ctx0" brushRef="#br0" timeOffset="8149.73">19777 8635 392 0,'-8'-30'269'15,"-8"3"-29"-15,-19 13-113 16,-12 3-57-16,-22 14-65 16,-3 5-8-16,-9 12 6 15,1 4 14-15,11 0 32 16,8 3 8-16,22 0-5 16,15 2-13-16,25 5-20 15,8 0-3-15,15 8 7 16,9 2 2-16,11 10-5 15,5 8-3-15,3 8 8 16,3 2-64-16,-2 4 34 16</inkml:trace>
  <inkml:trace contextRef="#ctx0" brushRef="#br0" timeOffset="8487.71">20207 8507 1693 0,'-25'-73'569'0,"20"64"-547"0,3 16-37 0,5 25-33 16,3 18-16-16,2 23-61 0,3 6-33 0,6 9-49 0,2-5 5 0,11-2 62 0,5-9 38 0,14-13 78 0,6-10 55 15,18-15 39-15,9-9 8 16,14-20 5-16,2-9-14 15,4-16-54-15</inkml:trace>
  <inkml:trace contextRef="#ctx0" brushRef="#br0" timeOffset="8674.15">20195 8137 1191 0,'-30'16'436'0,"33"-1"-330"15,22 9-131-15,30 21 0 16</inkml:trace>
  <inkml:trace contextRef="#ctx0" brushRef="#br0" timeOffset="17457.71">9089 14301 966 0,'4'-136'356'0,"-27"118"-250"0,3 0-54 0,4 4 3 0,0 3 5 15,10 4-17-15,2 5-19 0,8 5-20 0,1 6-5 0,9 11-1 0,2 5 7 0,7 17 4 16,0 1-1-16,2 13-2 0,0 8-2 16,0 6-1-1,0 5-1-15,3-3-1 0,1-9 0 16,11-10-1-16,4-15 0 0,6-15-1 15,6-12 1 1,4-22 1-16,0-8 2 16,-5-20 2-16,0-4 0 15,-13-13 1-15,-10-5 2 16,-8-4 1-16,-14-2 3 0,-9 4 2 16,0 6 2-16,-6 12 8 15,3 8 3-15,-7-13 27 16,9 32-43-1,2 7-7-15,11 11-8 16,3-4-4-16,6 10 1 16,5 4 1-16,11 15 4 15,6 14 0-15,13 19 1 16,4 8 0-16,4 22-1 16,7 7 1-16,5 6 0 15,3 4 1-15,2-5 0 16,-3 2 0-16,-4 3 1 0,-4-5 0 15,-10-12 0 1,-10-6 0-16,-14-14 1 16,-8-4 1-16,-14-8 2 15,-5-6 3-15,-14-14 4 0,-5-2 3 16,-13-15 5-16,-4-7 0 16,-16-12-4-16,-9-9-2 15,-11-14-5-15,-7-9 0 0,-5-18-2 31,-1-8 0-31,4-19-1 0,3-4-1 16,6-18-3-16,8-10-2 16,18-10-8-16,13-3-6 15,38 8-10-15,24 6-4 16,43 8-25-16,22 6 377 16,18 7-250-16</inkml:trace>
  <inkml:trace contextRef="#ctx0" brushRef="#br0" timeOffset="17749.03">11077 14384 1419 0,'-33'-13'467'0,"19"-2"-466"0,26-12-20 0,11-5-1 0,20-16 5 0,12 5 4 0,17-4 28 0,4 1-59 0,0 8-189 0,-7 3 172 0</inkml:trace>
  <inkml:trace contextRef="#ctx0" brushRef="#br0" timeOffset="17897.27">11292 14741 1271 0,'14'-2'487'31,"-8"1"-301"-31,2 0-153 0,31-24-3 0,41-30-4 16,28-17-7-16,18-25-34 16,16-7 11-16</inkml:trace>
  <inkml:trace contextRef="#ctx0" brushRef="#br0" timeOffset="18753.22">12596 13487 879 0,'-17'-20'370'0,"7"0"-222"16,8 6-55-16,0-2 13 0,2 2-44 0,6 3-16 0,3 0-30 0,6 3-14 0,3 2-5 0,1 4-1 0,3 4 5 15,-1 3 4-15,6 15 8 0,-1 4 15 0,4 14 11 0,2 10 6 0,2 10 0 16,-2 2-11-16,8 0-13 0,-4-3-8 0,2-6-4 0,1-3-2 16,4-10-1-16,11-5-2 15,11-16 0-15,6-10 3 16,11-18-86-16,6-13-108 15,4-17 121-15</inkml:trace>
  <inkml:trace contextRef="#ctx0" brushRef="#br0" timeOffset="18970.74">12503 13085 1357 0,'-30'-17'469'0,"16"8"-422"16,14 10-61-16,3 7-27 16,6 7-152-16,4 1 135 15</inkml:trace>
  <inkml:trace contextRef="#ctx0" brushRef="#br0" timeOffset="19249.33">13807 13484 987 0,'-18'11'487'0,"10"-31"-32"15,21-4-462-15,36-16-16 0,17-7 1 16,22-8-26-16,8-3-71 15,7 4 80-15</inkml:trace>
  <inkml:trace contextRef="#ctx0" brushRef="#br0" timeOffset="19487.79">14041 13056 1287 0,'-37'-6'463'0,"17"5"-369"15,6 5-70-15,11 3-11 16,7 4-6-16,11 12-13 16,11 7 0-16,16 16-1 15,17 6-17-15,15 9-91 16,10-1-99-16,16-5 127 0</inkml:trace>
  <inkml:trace contextRef="#ctx0" brushRef="#br0" timeOffset="19753.33">15003 13011 1535 0,'-30'-9'514'0,"31"-5"-486"0,30-1-42 15,12-5-1-15,20-18 13 16,13-7-28-16,17-8-147 15,4-3 126-15</inkml:trace>
  <inkml:trace contextRef="#ctx0" brushRef="#br0" timeOffset="19913.87">15261 12570 1174 0,'-63'16'492'0,"3"1"-210"16,21 9-235-16,7 2-17 15,17 0-9-15,11 0-11 16,16 10-14-16,13 4 7 16,20 13-67-16,14 6 0 0,11 16 36 15</inkml:trace>
  <inkml:trace contextRef="#ctx0" brushRef="#br0" timeOffset="22379.16">10090 12933 564 0,'-22'-14'240'0,"-1"-2"-112"0,1 0-32 0,7 2-12 0,3 4-2 0,8-1-29 0,2 0-12 0,4 2-30 0,3-1-9 0,6 1-3 0,3 2-2 0,1 3-1 0,-1 4-1 16,-1 11 3-16,1 6 1 16,-2 15 4-16,1 5 9 15,6 14 5-15,2 1 1 16,7 8-1-16,8 1-6 16,2-5-8-16,0-9-1 0,8-16-2 15,2-8 0-15,9-22 2 16,4-7 0-1,4-20 4-15,-4-6-46 0,-1-4 31 16</inkml:trace>
  <inkml:trace contextRef="#ctx0" brushRef="#br0" timeOffset="22619.54">10051 12540 1047 0,'-15'-13'344'0,"16"8"-355"0,6 2-47 16,8 2-130-16,4 8 127 15</inkml:trace>
  <inkml:trace contextRef="#ctx0" brushRef="#br0" timeOffset="22920.99">11034 12621 1186 0,'-13'-17'395'0,"24"-5"-387"15,8-6-20-15,16-9 0 16,7 1 6-16,12 6-121 16,3 3-170-16,-2 6 192 15</inkml:trace>
  <inkml:trace contextRef="#ctx0" brushRef="#br0" timeOffset="23099.06">11276 12866 898 0,'17'-9'437'0,"-8"-34"-70"0,14-7-325 16,28-13-47-16,12-4 3 16,18 3-67-16,5-4 52 0</inkml:trace>
  <inkml:trace contextRef="#ctx0" brushRef="#br0" timeOffset="23417.9">12025 11821 907 0,'-114'-28'467'15,"90"16"-8"-15,13 6-437 0,11 6-34 16,8 3-3-16,5 9 0 15,6 6 6-15,20 10 1 16,7 6-5 0,19 11-86-16,0 2-89 15,7 6 116-15</inkml:trace>
  <inkml:trace contextRef="#ctx0" brushRef="#br0" timeOffset="23802.51">12626 11609 832 0,'-42'-18'358'0,"2"7"-189"0,7 11-75 15,3 2-2-15,9 11-37 0,5 5-19 16,9 8-26-16,6 13-12 15,9 5-4-15,6 2 1 16,10 3 2-16,3-9 1 16,10-11 0-16,4-8-1 0,3-15-1 15,3-7 1 1,-4-14 2-16,-2-4 1 16,-5-15 2-16,-1-8 2 15,-3-9 5-15,-8-1 2 16,-14 2 23-16,-6 3 14 15,-21 9 15-15,-12 6 0 16,-15 13-25-16,-14 9-16 16,-8 17-23-16,1 9 6 15,7 14-76-15,10 3-44 0,22 3 73 16</inkml:trace>
  <inkml:trace contextRef="#ctx0" brushRef="#br0" timeOffset="26171.62">10015 16628 772 0,'-70'34'291'0,"13"-6"-226"0,15 1-20 0,21-12-9 0,6-8 2 0,13-8-8 0,5-4-1 0,21-4-29 0,17-3-3 0,22-9 1 16,17-7 1-16,33-18 1 0,16-11 5 15,44-27 13-15,22-20 3 16,48-34 1-16,23-16-8 15,45-33 14-15,18-11 9 16,28-8-1-16,13 3 3 16,2 2-15-16,1 8-6 15,-11 6 7-15,-8 1 2 16,-18 13-8-16,-1 3-4 0,-22 7-7 16,-8 8-4-16,-36 16 2 15,-33 10 0-15,-46 22 0 16,-35 13 3-16,-43 23-3 15,-20 16 0 1,-39 24-1-16,-12 12-2 0,-24 14-6 16,-14 3-29-16,-10 11-167 15,-8 8 140-15</inkml:trace>
  <inkml:trace contextRef="#ctx0" brushRef="#br0" timeOffset="27044.68">11668 17010 717 0,'-17'-22'278'0,"-24"-25"-184"0,28 28-20 0,6 2 19 0,3 2-16 0,4 2-25 0,4-2-16 0,5 4-29 0,3 2-7 0,5 8-2 0,-1 6-1 0,6 17 1 16,2 10 1-16,2 25 3 0,2 18 17 16,1 23 13-1,2 9 3-15,4-2 1 16,4-11-17-16,12-27-11 15,10-17-4-15,21-36 1 16,10-13 1-16,12-30 2 16,-1-12-1-16,-6-13-54 15,-12-8-235-15,-16-11 198 0</inkml:trace>
  <inkml:trace contextRef="#ctx0" brushRef="#br0" timeOffset="27267.63">11743 16366 1195 0,'-30'-34'418'0,"8"17"-391"15,13 6-6-15,7 5-71 16,4 5-41-16,8 2-190 16,11 3 181-16</inkml:trace>
  <inkml:trace contextRef="#ctx0" brushRef="#br0" timeOffset="27541.64">12541 16730 1420 0,'-12'-6'464'0,"22"-16"-479"16,10-5-8-16,17-18-2 16,4-5-23-16,20-5-159 15,4 2 144-15</inkml:trace>
  <inkml:trace contextRef="#ctx0" brushRef="#br0" timeOffset="27707.44">12684 17065 1456 0,'7'-18'505'15,"19"-15"-443"-15,10-6-68 16,18-17 0-16,7-2 2 16,13-9 399-16,10-7-297 15</inkml:trace>
  <inkml:trace contextRef="#ctx0" brushRef="#br0" timeOffset="28002.2">13663 15775 1599 0,'-80'-85'539'16,"52"81"-518"-16,15 6-31 15,5 5-4-15,16 14-5 16,6 7-2-16,15 26 5 0,8 14 3 16,13 26-25-1,9 12-30-15,15 12-182 16,8 3 163-16</inkml:trace>
  <inkml:trace contextRef="#ctx0" brushRef="#br0" timeOffset="28233.17">14195 15326 1290 0,'-55'-23'487'16,"10"8"-366"-16,21 12-71 15,4 2-18-15,19 9-27 16,-4 3-10-16,19 15-10 16,8 12-2-16,13 26 7 15,17 19 3-15,11 26-15 16,7 14-61-16,5 23 58 15</inkml:trace>
  <inkml:trace contextRef="#ctx0" brushRef="#br0" timeOffset="29337.52">13018 17567 1384 0,'-19'-15'482'0,"2"0"-419"0,12 6-66 0,2 5-1 0,1-1-9 0,8 4-2 0,3 7-3 0,3 1-1 0,5 15 9 0,6 9 2 0,6 14 5 16,1 8 0-16,2 9 2 15,-1-1 1-15,1-6 0 16,-3-3 0-16,0-17 1 16,-1-4 0-16,-2-17-1 0,0-12 0 15,-6-6 2 1,-1-10 0-16,-4-12 2 16,-5-10 1-16,-3-13 2 0,-3-4 1 15,-4-9 2 1,-2 4 1-16,-4 1 0 0,2 8-1 15,0 15-1 1,1 6 0-16,2 14-2 0,-2 2-1 16,2 7-8-16,0 4-4 15,5 5-1-15,6 8-1 16,9 16 4-16,4 4 0 0,9 18 0 16,-3 7 1-16,7 9 1 15,5 7 0-15,6-3 1 16,6-3 0-16,7 2 1 15,-1 3 0-15,1 8 0 16,-3 4 1-16,-5 4 0 16,-3-5 0-16,-10-9 0 15,-2-4 0-15,-7-15 0 16,-4-2 0-16,-12-11 0 16,-3-6 0-16,-11-12 2 15,-4-7 0-15,-5-14-3 0,-4-6-8 16,-8-17-26-1,-3-15-22-15,-16-18-61 16,-2-3-40-16,-9-20-70 16,-9-6 23-16,3-5 66 15,1-9 48-15,15 8 94 0,9 6 2 16,21 4-3-16,11 0-2 16,16-2-7-16,17 1 2 15,18 4 2-15</inkml:trace>
  <inkml:trace contextRef="#ctx0" brushRef="#br0" timeOffset="29627.43">14465 17495 1234 0,'-84'3'412'0,"90"-39"-402"0,18-3-39 0,16-5-25 0,6-2-49 0,1 8 69 0</inkml:trace>
  <inkml:trace contextRef="#ctx0" brushRef="#br0" timeOffset="29746.18">14560 17675 1095 0,'-8'2'422'16,"11"-14"-280"-16,12-12-112 0,25-24-34 15,13-14-1-15,34-18 3 16,17-12 302-1,29-10-224-15</inkml:trace>
  <inkml:trace contextRef="#ctx0" brushRef="#br0" timeOffset="31390.83">15232 16567 624 0,'-19'-18'283'16,"9"5"-62"-16,8 2-195 0,-6 1 1 0,5 2 12 0,-3-3-3 0,2 4-12 0,-1-3-7 0,2-1-14 0,2 1 2 0,6-4 19 16,7 2 11-16,4 3 19 15,0 2 4-15,-7 2-4 16,1 1-4-16,-3 3-11 15,-2-3-3-15,3 9-1 16,-4 1-2-16,6 8-1 16,-1 6-3-16,4 5-13 15,2 8-6-15,5 8-5 16,1 5 0-16,7 11 3 0,4 4 1 16,5 5 0-16,2 4 0 15,1-3-3-15,1-1-1 0,-3-3-3 16,5-4 0-1,-1-9-22-15,4-8-51 0,-1-17 48 16</inkml:trace>
  <inkml:trace contextRef="#ctx0" brushRef="#br0" timeOffset="31813.64">15777 16529 1091 0,'-36'-1'383'16,"8"7"-326"0,8 5-52-16,3 4 5 15,6 6 0-15,10 9-2 16,5 7-1-16,12 4-7 0,6 2-3 15,9 1 1 1,6-4 0-16,7-6 1 0,6-7 1 16,2-13 0-16,0-5 1 15,-5-14 1-15,-1-3 1 16,-6-10 2-16,-6-7 2 16,-4-5 6-16,-11-5 13 15,-11-4 42-15,-6-2 15 0,-10-6 23 16,-11 1-1-16,-15 4-31 15,-9 6-17-15,-15 15-29 16,-3 5-13-16,-9 15-16 16,6 2-5-16,8 10-33 15,10 8-38-15,21 1-196 16,11 3 180-16</inkml:trace>
  <inkml:trace contextRef="#ctx0" brushRef="#br0" timeOffset="32127.78">15049 16397 1539 0,'-97'-51'521'0,"81"46"-502"0,7 3-32 16,9 2-7-16,0 2-1 0,13 12-25 0,6 6-18 0,13 17-107 0,6 9-130 0,7 20 194 0</inkml:trace>
  <inkml:trace contextRef="#ctx0" brushRef="#br0" timeOffset="32370.21">15704 17509 1630 0,'5'-20'536'16,"25"-12"-550"-16,17-13-29 0,34-23-48 15,19-16 92-15,38-17-17 16</inkml:trace>
  <inkml:trace contextRef="#ctx0" brushRef="#br0" timeOffset="37379.26">18367 10349 689 0,'-9'-8'292'0,"2"4"-181"0,4 1-46 0,4 4-45 0,2-2-19 0,-3 1-3 0,18 6 1 0,40 22 1 16,-24-2-1-16,1 7 1 0,-3 5-1 0,3 11 1 16,3 5 0-16,5 4 1 15,5-3 1-15,7-15-2 16,4-7-42-16,7-21-172 15,4-10 150-15</inkml:trace>
  <inkml:trace contextRef="#ctx0" brushRef="#br0" timeOffset="37724.79">18440 10268 432 0,'-23'-19'203'0,"9"2"-75"16,5 2-28-16,5-2-44 16,-2 2-13-16,5 1-28 15,0-1-10-15,4 8-11 16,2-1-4-16,2 6-3 0,4 1-47 16,6 5 44-16</inkml:trace>
  <inkml:trace contextRef="#ctx0" brushRef="#br0" timeOffset="38147.83">19207 10564 1064 0,'1'-9'371'0,"3"-3"-311"0,18-4-71 0,9-5 0 0,15-10 0 0,12 1-4 0,12-2-93 0,2-4-194 15,0 9 202-15</inkml:trace>
  <inkml:trace contextRef="#ctx0" brushRef="#br0" timeOffset="38359.19">19601 10581 831 0,'-23'-3'402'16,"2"-2"-33"-16,18 1-375 16,6-5-8-16,18-7-24 15,15-5-47-15,22-11 59 16</inkml:trace>
  <inkml:trace contextRef="#ctx0" brushRef="#br0" timeOffset="38814.92">20241 10088 1317 0,'-1'-1'461'0,"-6"1"-397"0,-14 4-66 0,-20 16-7 16,29 0-3-16,4 10-1 16,5 4-16-16,10 4-30 15,6-4-18-15,13-8-16 16,4-4 16-16,6-15 35 16,8 1 21-16,-1-13 20 15,-1-2 2-15,-5-5 5 16,-9-6 3-16,-5 3 24 15,-5-4 11-15,-1-2 13 16,-1 0 3-16,-7-10-15 16,2 2-10-16,1-7-13 15,-1 0-5-15,0 5 2 16,-3 2 7-16,-12 11 12 16,1 4 1-16,-12 7-9 15,-2 4-8-15,-2 4-17 0,-3 2-3 16,-3 5-1-1,-3-1-1-15,-1 4 0 0,-4 0-1 16,12 5-3-16,-3-1-1 16,13 3-5-1,3 1-1-15,4 4-55 0,2 6-67 0,1 5 87 16</inkml:trace>
  <inkml:trace contextRef="#ctx0" brushRef="#br0" timeOffset="39923.96">19823 10218 734 0,'-5'-20'305'16,"-4"-5"-166"-16,2 3-62 0,5 8-28 0,1-1-11 0,1 9-28 0,1 1-6 0,6 12-14 0,-1 6-4 0,8 14 2 0,4 10 1 0,7 12 2 16,6 2 1-16,4 4-43 15,10 2-102-15,13-1 104 16</inkml:trace>
  <inkml:trace contextRef="#ctx0" brushRef="#br0" timeOffset="41862.07">19013 11799 1101 0,'-29'-11'409'0,"10"-8"-326"0,2 8-34 0,9 6-36 0,3 0 2 16,2 4-7-16,2 1-5 0,1 0-11 0,0 0-5 0,1 8 3 0,21 16 2 0,28 37 3 0,-28-23 1 15,-1 7 2-15,-4 3 1 16,-3-2 1-16,4 1 1 16,-6-4 0-16,1-7 0 15,-2-11 0-15,-2-9 1 16,1-9 3-16,-2-6 3 16,-1-15 7-16,0-4 11 15,-2-17 22-15,-2-3 7 16,-3-4 10-16,0-5-8 15,-5 0-18-15,-1-2-11 16,-1 4-13-16,-2 3-4 16,-2 12-4-16,2 5 1 15,3 12-2-15,0 6 0 16,6 7-11-16,1 1-4 0,8 11-4 16,5 8-1-1,8 9 6-15,3 12 0 0,14 8 2 16,0 2 0-1,6 11 3-15,5-1 0 0,2 9 1 16,7 7 0-16,6 5 1 16,-2 5 1-16,8-1 0 15,1-4 1-15,-6-3 0 16,-4-5 1-16,-17-4 0 0,-13-3 0 16,-7-14 0-1,-10-5 1-15,-12-16 1 16,3-8 2-16,-13-13 6 0,-1-4 2 15,-10-10 1-15,-10-5-2 16,-6-8-3-16,-6-8-2 16,-7-8-3-16,-8-5 0 0,-7-12-3 15,0-3-1 1,1-11-2-16,8-9-3 16,22 0-6-16,3-8-2 15,26-6-7-15,13 3-2 0,19 2-35 16,17 8-72-16,16 14 86 15</inkml:trace>
  <inkml:trace contextRef="#ctx0" brushRef="#br0" timeOffset="42175.61">19999 11990 1271 0,'-23'-7'449'0,"18"5"-375"0,4-9-87 0,5 0 0 0,14-15-7 0,5-5 1 0,19-11 2 0,10-4-14 0,11 2-91 0,1 3-122 16,-13 16 152-16</inkml:trace>
  <inkml:trace contextRef="#ctx0" brushRef="#br0" timeOffset="42321.76">20005 12183 858 0,'-21'9'375'0,"17"-9"-170"16,2-6-114-16,10-10-46 0,9-7-13 15,13-12-21-15,12-3-3 16,19-8-15-16,6 0-77 16,11-6 61-16</inkml:trace>
  <inkml:trace contextRef="#ctx0" brushRef="#br0" timeOffset="42583.81">20955 11510 1383 0,'-1'0'463'0,"0"0"-451"15,1-1-18-15,29-23-3 16,50-41 2-16,-18 18-28 16,-1 0-53-16,0 1 59 15</inkml:trace>
  <inkml:trace contextRef="#ctx0" brushRef="#br0" timeOffset="42830.34">21062 11110 1206 0,'-41'-7'456'0,"4"3"-326"15,4 3-84-15,9 1 5 0,10 3-25 16,7 5-13-1,15 9-17-15,7 6-8 0,12 16 1 16,4 6 2-16,9 12 2 16,2 7 29-16,8 5-110 15,1 5-75-15,2-9 108 16</inkml:trace>
  <inkml:trace contextRef="#ctx0" brushRef="#br0" timeOffset="43076.22">21675 11145 1586 0,'-66'-49'541'0,"68"40"-483"0,21-5-77 16,6-10 0-1,22-9-32-15,15-1-45 0,10-7-145 16,0 1-181-16,-7-5 266 16</inkml:trace>
  <inkml:trace contextRef="#ctx0" brushRef="#br0" timeOffset="43288.77">21788 10794 902 0,'-56'23'396'0,"2"-12"-157"15,0 1-68-15,7 1-59 16,1-3 7-16,11-5-47 16,9 5-17-16,17-5-40 15,7 1-14-15,17 2-11 16,14 0-3-16,8 11 5 15,11 4 0-15,13 12 3 16,-3 7 19-16,8 10-77 16,-1 9-63-16,-6 0 84 15</inkml:trace>
  <inkml:trace contextRef="#ctx0" brushRef="#br0" timeOffset="43637.6">22231 10390 1504 0,'-28'-14'509'0,"20"14"-490"16,11 7-35-16,7 6-2 15,4 5 1-15,14 11 8 16,0 5 1-16,12 10 5 16,6 1 1-16,3-6 2 15,0-6 1-15,6-12-5 0,-6-7-20 16,-1-12-30-16,-5-7-40 15,-1-12-216-15,0-6 212 16</inkml:trace>
  <inkml:trace contextRef="#ctx0" brushRef="#br0" timeOffset="43813.96">22141 10047 1557 0,'-56'-20'554'16,"13"0"-458"-16,17 15-93 15,16 4-12-15,20 6 10 16,10 4-34-16,14 14 26 16</inkml:trace>
  <inkml:trace contextRef="#ctx0" brushRef="#br0" timeOffset="44803.33">19111 14157 1109 0,'-42'26'244'15,"5"-9"-452"-15,11 1-21 0,11-6 54 0,2-4 100 0,13-3 78 0,5-4 3 0,9-4-4 0,6-6 1 0,8-1 23 0,2-5 16 16,6-3 37-16,5-4 17 15,10-11 22-15,8-5 0 16,21-20-2-16,22-13-2 16,43-30-23-16,26-19-12 15,56-40-25-15,22-14-14 16,50-23-18-16,16-12-5 0,31 0-6 16,11 4-3-1,-8 3 1-15,2 17-1 0,-22 12-1 16,-22 8-1-16,-30 27-2 15,-20 10 0-15,-53 29-5 16,-24 17-8-16,-56 23-51 16,-33 13-52-1,-47 22-203-15,-21 9 200 0</inkml:trace>
  <inkml:trace contextRef="#ctx0" brushRef="#br0" timeOffset="47120.84">21103 13852 895 0,'-28'-27'335'0,"9"-2"-261"0,3 6-30 0,-4 2-6 16,5 4 12-16,-2 6 19 0,-1-4 5 0,10 8-13 0,-1 3-10 0,6 0-24 0,8 8-8 0,6 9-3 0,6 3 0 0,6 20 9 0,0 3 4 0,-1 22 3 0,-3 7 0 15,-1 8-4-15,0 7-3 0,9-13-16 16,6-2-5-16,10-20-4 0,6-11-2 0,10-23-12 0,1-14-28 15,6-22-154-15,-3-9 135 16</inkml:trace>
  <inkml:trace contextRef="#ctx0" brushRef="#br0" timeOffset="47369.49">20961 13360 1392 0,'-71'-10'504'0,"-7"2"-429"0,17 5-31 15,21 6-44-15,11 3-2 0,21-2-22 16,11-2-19 0,30-3-116-16,15-5 104 0</inkml:trace>
  <inkml:trace contextRef="#ctx0" brushRef="#br0" timeOffset="47617.72">21863 13816 1472 0,'-22'-16'488'0,"15"-3"-466"16,18-7-45-16,7-3-1 15,10-4-34-15,7 3-49 16,9 3-240-16,6 2 224 15</inkml:trace>
  <inkml:trace contextRef="#ctx0" brushRef="#br0" timeOffset="47778.78">21828 14095 1189 0,'-33'19'434'0,"28"-19"-351"16,11-13-37-16,37-32 4 15,20-15-14-15,30-26-4 16,12-7-20-16,9 8-295 16,-2-1 213-16</inkml:trace>
  <inkml:trace contextRef="#ctx0" brushRef="#br0" timeOffset="48080.72">22999 12957 1574 0,'5'-63'537'15,"-28"54"-499"-15,7 2-35 0,10 5-10 16,6 2-8-16,10 9-7 16,6 6 0-16,14 20 6 15,11 10 12-15,6 19-69 16,0 10-55-16,-4 11-202 16,-4 1 195-16</inkml:trace>
  <inkml:trace contextRef="#ctx0" brushRef="#br0" timeOffset="48299.96">23364 12803 889 0,'-51'-81'383'0,"8"12"-142"0,7 11-54 15,13 24-14-15,9 9-26 16,5 15-90-16,7 8-33 15,15 10-33-15,2 14-4 16,17 20 2-16,9 13 3 0,10 26 5 16,8 11 2-1,15 19-20-15,6 11-8 16,5 12 17-16</inkml:trace>
  <inkml:trace contextRef="#ctx0" brushRef="#br0" timeOffset="51599.64">21643 15446 971 0,'-58'-120'363'0,"44"100"-250"0,3 8-94 0,4 3 14 0,2 5 10 0,-1 0 3 0,10 5-22 16,-4 2-18-16,0-3-14 0,3 10-3 0,7 18 9 16,20 55 1-16,-9-24 2 15,-3 3 1-15,5 3-1 16,-1-4 0-16,3-3 0 16,1-8 0-16,-2-12-1 15,0-7 1-15,-2-15 0 16,3-9 2-16,2-10 4 15,-3-11 2-15,4-11 1 16,0-3 1-16,-1-11 2 0,1-3 4 16,-3-2 10-16,-7-1 5 15,-5 2 4-15,-6 1-2 16,-8 0-4-16,-3 1 0 16,-5 5 3-1,-1 0 1-15,-2 6 5 16,0 4 0-16,2 8-1 0,0 3-1 0,0 2-7 15,6 5-4-15,-1 3-15 16,5 5-5-16,5 9-10 16,5 6-4-16,9 5-1 15,10 10 2-15,10 12 0 16,3 8 1-16,10 22 0 16,1 7 1-16,6 17 2 15,9 4 1-15,8 12 1 16,1 7 1-16,0 3 0 15,-3-2 0-15,-9-6 0 16,-7-8 0-16,-7-6 0 16,-7-5-2-16,-9-14 0 0,-3-6-1 15,-12-17 1 1,-6-7 1-16,-8-11 2 0,-8-12 2 0,-11-10 3 16,-4-7 2-1,-12-13-1-15,-5-1 0 0,-8-15-3 16,-3-5-1-1,-3-14-2-15,2-7 1 16,0-19-2-16,-3-11 0 16,4-17 0-16,1-6-1 15,11-3-2-15,5-4-1 16,14-7-6-16,12-5-2 16,17-7-57-16,14 7-59 15,22 12 81-15</inkml:trace>
  <inkml:trace contextRef="#ctx0" brushRef="#br0" timeOffset="51844.13">22959 15728 1309 0,'-13'0'452'0,"4"-8"-389"0,18-5-76 0,8-9-5 0,15-12 8 0,11-9-12 0,16-7-70 0,-1-3-53 0,-1 12 84 0</inkml:trace>
  <inkml:trace contextRef="#ctx0" brushRef="#br0" timeOffset="51981.71">23009 15963 1273 0,'-10'11'451'0,"13"-13"-365"16,18-9-86-16,23-26-5 15,13-11 4-15,25-24-9 16,10-10-67-16,15-10 56 15</inkml:trace>
  <inkml:trace contextRef="#ctx0" brushRef="#br0" timeOffset="52359.42">23887 14486 1396 0,'-32'-21'475'0,"15"1"-448"15,8 7-24-15,3 6-3 16,12 2-4-16,7 12-4 16,4 6-4-16,15 19 0 15,1 12 2-15,10 21 3 16,4 15 1-16,3 19 4 16,2 5 1-16,-2 7 1 0,-2-4-12 15,-4-13-73 1,-3-12-66-16,-5-22 89 15</inkml:trace>
  <inkml:trace contextRef="#ctx0" brushRef="#br0" timeOffset="52607">24357 14338 994 0,'-28'-48'388'0,"10"17"-213"16,1 4-77-16,10 14-10 16,-4 1 7-16,11 8-48 15,3 7-21-15,3 9-31 16,14 7-9-16,12 20 1 16,8 11 3-16,20 29 2 15,7 13 3-15,20 27-3 0,5 12-53 16,17 18 45-1</inkml:trace>
</inkml:ink>
</file>

<file path=ppt/ink/ink12.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38:43.455"/>
    </inkml:context>
    <inkml:brush xml:id="br0">
      <inkml:brushProperty name="width" value="0.05292" units="cm"/>
      <inkml:brushProperty name="height" value="0.05292" units="cm"/>
      <inkml:brushProperty name="color" value="#FF0000"/>
    </inkml:brush>
  </inkml:definitions>
  <inkml:trace contextRef="#ctx0" brushRef="#br0">15220 11343 286 0,'-5'-21'179'0,"-1"-3"-8"0,-11-2-71 0,2 0-15 0,-13-5-25 0,-6-4-11 0,-7-1-11 0,-8 0-2 0,-9-4 19 0,-10 3 7 0,-10 2 7 0,-8 0 4 16,-4 4-20 0,-9 3-5-16,-20 1 8 0,-7 4 6 15,-24 2 0-15,-6 5-7 16,-16 12-20-1,-9 4-14-15,-26 12-10 0,-1 8-4 16,-10 7-2 0,-1 8 0-16,6 7 0 0,-11 6-1 15,14 7-1-15,-4 6 0 16,9 14-1-16,19 1-1 16,-6 13 0-16,11 1 1 0,17 0 1 15,-5 4-1 1,19 5 0-1,9 8 0-15,17 3 3 0,12 2 1 16,26 3-1-16,15 0-2 16,20 2-3-16,13 0 0 0,21-2-2 15,13 3 0-15,25 4-1 16,17 2-1-16,29-1 1 16,13-2 0-16,33-11 0 15,19-7 0-15,39-22 0 16,21-12 0-16,33-26 0 15,-3-16 1-15,32-17 0 16,-49-13 1 0,-103 1 0-16,1 1 2 0,327-27 1 0,25-6 2 15,-3-24 1 1,-136-1 1-16,0-18 3 0,-3-12-1 16,-9-6 20-1,-12-7 8-15,-21-11 23 0,-16-8 14 16,-32-9 8-1,-18 1 0-15,-40-2-10 0,-21-5-9 0,-44-4-18 16,-26-6-8 0,-40-1-9-16,-19 2-3 15,-38 1-4-15,-20 2-4 16,-49 8-6-16,-24 7-3 16,-37 13-5-16,-29 11-2 15,-34 18-3-15,-15 13-2 16,-41 21-4-16,-6 12-3 0,-9 27-14 15,-7 11-20-15,16 35-69 16,10 26-52 0,6 51 101-16</inkml:trace>
  <inkml:trace contextRef="#ctx0" brushRef="#br0" timeOffset="853.67">13410 11234 601 0,'-27'23'255'0,"-5"-2"-93"0,1-2-24 0,1-1 33 0,6-3 22 0,3-8-15 0,4-5-23 0,10-4-72 0,7-11-24 0,22-16-32 0,13-13-10 0,28-31 2 0,13-14 1 0,32-26-4 16,18-15-3-16,28-21-6 0,17-7-2 15,16-11-1 1,4-3 0-16,-6 10-2 16,-6 11 1-16,-24 18 1 15,-23 15-1-15,-31 28-19 16,-21 11-31-16,-39 33-96 15,-10 12-77-15,-24 20 132 16</inkml:trace>
  <inkml:trace contextRef="#ctx0" brushRef="#br0" timeOffset="1233.95">14919 9175 1300 0,'-44'-8'445'0,"-6"5"-401"16,4 3 4-16,13 2 20 16,7-2 6-16,17 0-28 15,15-3-16-15,23-10-36 16,14-2-7-16,29-12 5 15,12 2 2-15,7 2 3 16,6 2 1-16,-5 5 2 16,-7 4 0-16,-1 12-1 15,-4 8 1-15,-17 21 1 0,-4 8 14 16,-22 19 19-16,-11 8 10 16,-17 11 21-16,-12 10-9 15,-13 8-14 1,-5 6-9-16,-13-1-22 0,0-7-1 15,6-16-49-15,7-11-48 16,28-19 55-16</inkml:trace>
  <inkml:trace contextRef="#ctx0" brushRef="#br0" timeOffset="7919.23">16333 8435 1285 0,'-32'14'446'0,"12"-2"-397"0,2-4-12 0,15-5 8 16,2-5-11-16,19-19-15 0,16-6-11 0,22-25-8 0,14-6 1 0,20-11 1 0,2-5-1 0,-3-4-1 0,-1 5 0 15,-15 4-46-15,-9 8-52 16,-9 17-380 0,-12 7 324-16</inkml:trace>
  <inkml:trace contextRef="#ctx0" brushRef="#br0" timeOffset="8254.77">16366 7791 1483 0,'-16'-11'524'0,"8"6"-437"16,8 2-86-16,5 2-1 15,7 1-6 1,5 3-1-16,8 4-2 0,7 4 0 16,11 17 2-16,4 8 2 15,10 16 3-15,-1 10 1 0,1 9 1 16,-3 3 0-16,-1 0 2 15,-2-8 0-15,-2-8 2 16,4-5-37-16,-8-14-160 16,-4-10 137-16</inkml:trace>
  <inkml:trace contextRef="#ctx0" brushRef="#br0" timeOffset="8575.17">17729 7496 1521 0,'-12'0'510'0,"10"-12"-510"15,5-7-3-15,18-22-7 16,9-14-2 0,16-17 0-16,15-6 0 0,8-1-23 15,7 2-47-15,-3 11 55 16</inkml:trace>
  <inkml:trace contextRef="#ctx0" brushRef="#br0" timeOffset="8884.87">17838 6946 1422 0,'-16'2'513'0,"3"-5"-402"15,13 3-106-15,2 0-4 16,4 2-3 0,-6-2-2-16,5 2-3 0,24 11 0 0,41 24 1 15,-20-4 1-15,11 13 4 16,0 5 0-1,5 7 1-15,-2-3 32 0,1 1-113 32,-2-6-32-17,10-20 73-15</inkml:trace>
  <inkml:trace contextRef="#ctx0" brushRef="#br0" timeOffset="9442.98">18683 4572 1085 0,'-14'-22'385'16,"0"13"-339"-16,5 9-31 0,2 9-25 0,1 8-3 0,5 26-3 0,3 15-1 0,12 37 2 0,4 18 1 0,12 37 7 0,6 18 2 16,12 34 5-16,4 19 3 0,18 14 8 15,13 10 3-15,29-14 9 0,17-15 0 16,34-26-2 0,27-29-2-16,39-41 7 15,25-21-17-15</inkml:trace>
  <inkml:trace contextRef="#ctx0" brushRef="#br0" timeOffset="15748.33">20129 5632 667 0,'-23'-5'258'0,"5"0"-174"0,5 2-26 0,4-6-11 0,5 0 6 0,3-4-8 0,0-5-12 0,2-5-17 0,1-5-3 0,3-1 4 16,0 1 1-16,-4-1-1 0,-1 8 0 0,-7 1-2 0,-3 5 0 0,-7 9-1 0,-2 5-2 0,-7 14-4 0,1 9 4 0,-7 11 1 15,-3 2 0-15,7 10-3 0,-5-1-4 0,15 3-5 16,9 4-1-16,17-10-2 16,15-5 0-16,18-12 1 15,7-11 1-15,22-12 3 16,7-7 1-16,10-8 0 15,6-1-1-15,-1 7-2 16,-10 8 0-16,-8 12-1 16,-11 10 0-16,-20 9 2 0,-7 5 1 15,-20 2 7 1,-9-2 5-16,-14-6 40 16,-9-2 17-16,-8-7 21 0,-6 2 0 0,-5-4-40 15,5-1-18-15,-11-6-31 16,3-4-22-16,-8-4-101 15,1-2-98-15,11-1 130 16</inkml:trace>
  <inkml:trace contextRef="#ctx0" brushRef="#br0" timeOffset="16141.13">20877 5504 1120 0,'3'-14'453'0,"-25"14"-259"0,5 5-144 0,-2 11-54 0,1 1 2 0,5 3-5 0,4 3-3 0,12 4-2 0,5 2-1 0,10 4 3 0,3-2 3 15,3-4 1-15,2-6 2 0,-1-10-2 16,-2-3 2-16,-1-9 2 16,-4-6 1-16,-6-7 7 15,0-7 1-15,-7-9 3 16,1 0 0-16,-1-6 2 16,-4-1 4-16,-7-1 18 15,-5 2 6-15,-13 6 3 16,-7 8-6-16,-7 15-21 15,-9 4-9-15,-4 13-11 16,5 7-4 0,11 5 2-16,11 2-33 15,20 1-123-15,9-4-121 0,21-5 164 16</inkml:trace>
  <inkml:trace contextRef="#ctx0" brushRef="#br0" timeOffset="17124.49">21052 5305 1423 0,'-53'41'493'0,"33"-46"-443"0,12-1-44 0,7 0-12 0,1-1-5 0,11-4-8 0,6 2-2 0,10 0 3 0,6 5 4 0,3 10 4 15,4 5 2-15,-2 10 4 16,3 4 1-16,-2 3 1 15,-4-4 2-15,-4-4 0 16,-4 3 2-16,-5-11 0 16,-4-1 0-16,-11-4 2 0,0-7 2 15,-4 1 8 1,-3-1 1-16,-1-1-1 16,0 0-1-16,-1-8-6 15,-5-14-3-15,-10-38 0 16,4 26-1-16,-4-11-1 15,4-1-1-15,2 2-2 0,3 2 0 16,11 8-2-16,2 7-1 16,7 10 0-1,3 6-2-15,0 11 1 0,-1 2 1 16,3 12 2-16,2 2 0 0,1 3 2 16,1 3 0-16,0-1 0 15,-2-4 0-15,1-5 0 16,-6-6 2-16,2-8 0 15,6-2 1-15,-11-8-1 16,4 0 1-16,-13-5 0 16,-2-2-1-16,0 0 2 15,0-5 0-15,2 1 1 16,1 4 0-16,0-4-2 16,0 3-1-16,-1 4-2 15,-2 2-1-15,6 11-4 0,1 0 0 16,5 5 0-16,3 4 0 0,3-1 3 31,6 1-1-31,6-1 2 0,2-3 0 16,5-2 1-16,-2-2 0 15,0-14 0-15,-4 1-1 16,-1-4 1-16,-2-5 1 16,-8 1 2-16,-3-4 2 0,-16-2 4 15,-6 0 2 1,-11 6 3-16,-9-1 1 15,-3 11-4-15,-7 6-2 16,-3 8-5-16,4 11-1 16,-4 10 0-16,8 4 0 0,14 9-2 15,5 2-1 1,15 5-5-16,7 1 0 16,11 9 1-16,6-2 1 0,13-7 1 15,6-6 1-15,20-18 1 16,3-10 1-16,11-21 0 15,3-11-1-15,-4-22-8 16,8-9-40-16,2-16 34 16</inkml:trace>
  <inkml:trace contextRef="#ctx0" brushRef="#br0" timeOffset="17530.02">22459 3821 1240 0,'-22'-22'429'0,"6"4"-366"0,1 3-17 0,9 8 3 0,1 2-8 0,10 4-40 0,6 1-12 0,12 12-12 0,5 7 6 0,13 19 4 0,9 7 3 0,2 13 3 0,4 2 0 15,5 12 7 1,-1 0 0-16,10-2 5 0,-2-2 1 16,3-17-12-16,-8-3-83 15,-5-12 63-15</inkml:trace>
  <inkml:trace contextRef="#ctx0" brushRef="#br0" timeOffset="17791.68">21956 4006 1432 0,'-42'0'521'0,"0"-3"-438"15,24-2-40-15,24-10-51 16,14-10-3-16,34-24-5 16,11-13-2-16,35-23 1 0,10-4 2 15,10-10-78 1,3 5 184-16,-10 12-88 16</inkml:trace>
  <inkml:trace contextRef="#ctx0" brushRef="#br0" timeOffset="18292.97">22931 3461 514 0,'-48'-110'235'0,"32"90"-72"15,4-1-61-15,4 8 3 0,0-1-17 16,6 7-37-16,2 1-14 16,7 1-6-16,6 5 4 15,6-1 15-15,2 6 11 16,6 7 1-16,9 7-7 16,16 13-11-16,4 6 2 15,9 12-5-15,0 4 0 16,4 13-4-16,3 6-14 0,6 6-14 15,3 3-4-15,0-7-2 16,1-3 1-16,5-9 2 16,0-10 1-16,4-15 0 15,-2-10-5-15,-5-20-54 16,-9-7-56-16,-17-12 66 16</inkml:trace>
  <inkml:trace contextRef="#ctx0" brushRef="#br0" timeOffset="18515.63">23220 4014 1380 0,'-25'-4'466'0,"24"-9"-451"15,8-7-8-15,28-15 2 0,12-9-2 16,31-12-2-16,13-3-3 16,15-9-84-16,3-1-145 15,-4 9 150-15</inkml:trace>
  <inkml:trace contextRef="#ctx0" brushRef="#br0" timeOffset="19366.52">23862 3675 1173 0,'-21'1'411'0,"18"-4"-355"15,3-2-54-15,6-7-2 16,9-3-3-16,12-11-2 16,6-4 0-16,9-4-2 15,1 0-2-15,-8 4-18 16,-5 0-5-16,-16 7 0 0,-5 0 3 16,-14 4 20-16,-6 3 8 15,-10 2 6-15,-3 6 4 16,-1 8 10-16,2 3 5 15,5 9 1 1,3 3-4-16,5 8-12 0,4 5-5 16,3 7-5-16,3 6-2 15,6 4 1-15,1-1 0 16,9 2 1-16,5-5-1 16,6-10 1-16,5-6 1 15,3-12 0-15,0-7 0 16,4-9 2-16,-2-3 1 15,-5-11 3-15,-5 1 1 0,-6-8 1 16,-7-2 2-16,-1-6 4 16,-6-7 4-1,-3 1 21-15,0-3 5 0,-5 4 7 16,5 5-5-16,-3 6-22 16,1 5-8-16,6 12-17 15,-6 2-4-15,8 8-3 16,1 3-1-16,-5 4 3 15,9 4 1-15,0 9 2 16,0-4 1-16,3 4 1 16,-2-2 1-16,-3-7 1 15,-1 0 1-15,-2-7 1 16,-3-2 0-16,-2-4 4 0,-1-5 0 16,-1-8 2-16,-2-5-1 15,1-8-1-15,0-2-1 16,2-2 1-16,-1-4 1 15,-1 1 2-15,-1-1 5 16,1 7 7-16,-1 4 0 16,4 10-5-16,-2 5-7 0,3 8-12 15,4 3-2 1,8 5 0-16,6 3 2 16,10-3 1-16,3 1 1 15,7 0 0-15,-2-4 2 0,-3 0-1 16,1-1 0-1,-1-3 17-15,-3-1-20 0,-6 1 5 16</inkml:trace>
  <inkml:trace contextRef="#ctx0" brushRef="#br0" timeOffset="19729.98">22741 4932 1343 0,'-8'-10'459'0,"9"11"-424"0,4-1-33 16,-1-5-3-16,2 4 1 0,4-9-1 0,1-3-2 0,16-10-2 0,9-10-2 0,25-27-2 0,20-18 1 0,26-26 1 0,18-10 32 15,14-14-18-15</inkml:trace>
  <inkml:trace contextRef="#ctx0" brushRef="#br0" timeOffset="20306.24">23352 2106 1044 0,'-29'-16'414'0,"11"-7"-286"0,13 5-68 0,15 2-68 0,13 4-4 0,27 3-1 0,14 0 1 0,33 13 4 0,13 4 2 0,25 12 2 0,8 4 0 0,7 15 1 15,0 6 1-15,-8 13 1 16,-3 13 0-16,-11 18 1 16,-4 20 0-16,-10 34 1 15,-12 21 1-15,-19 33 3 16,-10 11 0-16,-23 18-19 0,-14-7-41 16,-19-11 36-1</inkml:trace>
  <inkml:trace contextRef="#ctx0" brushRef="#br0" timeOffset="21524.1">24868 3250 341 0,'-69'9'143'15,"56"-14"-66"-15,3 8-49 0,-5-2 5 0,3-1 9 0,-1 0 2 16,4-1 16-16,-2-3 11 0,5 0 5 0,5 5-3 0,-4-5 6 0,1-2 3 0,1 0 1 0,-3-5 0 16,5 5-15-16,-4 2-10 0,-1-2-14 0,0 3-5 0,-3-1-8 0,2-1-5 0,0 3-6 0,2 0-4 15,-1 0-8-15,4 1-2 16,2-1-6-1,0 1-3-15,0 0 0 0,0 0 0 16,0 0 1-16,0 0 1 16,0 0 1-16,0 0 0 15,0 0 0-15,0 0 2 0,0 0-2 16,0-1-1 0,0 2-2-16,0 0 0 0,0 0 1 15,0 0 0-15,1 0 1 16,1 3 0-16,2 3 0 15,1 5 0-15,-2 1 1 16,27 25-1-16,-27-27 1 16,-1-2 0-16,-1-4 1 15,1 1 1-15,-1-4-9 16,-1-2 42-16,-1 0 10 16,-1 0 1-16,1-1 18 15,0 1-41-15,0 0-1 0,0 0 1 16,0 0-4-16,-1-8-2 15,0-3-9 1,-7-3-3-16,-8-28-3 16,22 22-2-16,2-3 0 15,1 0 0-15,4 0 0 0,2 2 0 16,0 4 0-16,-1 0 2 16,4 2 2-16,2 1 0 15,9 6-2-15,-1 4-2 16,0 8-1-16,1 5-1 15,6 6 0-15,6 2 0 0,6 5 2 16,5-2 1 0,11 3-11-16,8-1 9 0</inkml:trace>
  <inkml:trace contextRef="#ctx0" brushRef="#br0" timeOffset="23292.57">15089 7176 505 0,'-67'-40'254'16,"3"3"-65"-16,10 11-76 0,3-3-15 0,10 5-13 0,2-1-17 0,8 7-9 0,6 6-2 0,11 11-23 0,4 8-10 15,11 20-18-15,4 14-5 0,10 26-1 0,8 9 2 0,15 18-2 0,10 5-1 0,24 7-3 0,13 4 1 16,17 0-1-16,11 7-1 0,24 10 0 0,9 4 2 16,19 14 0-16,14 1 1 15,7 1 0-15,1 2 1 16,7 1 1-16,-6 5 2 15,-16-4 1-15,-1-2 1 16,-15-4 0-16,-7-12 0 0,-6-11-1 16,-5-5 0-16,-9-21-1 15,-13-11-17-15,-15-17-36 16,-17-15-51-16,-19-20 60 16</inkml:trace>
  <inkml:trace contextRef="#ctx0" brushRef="#br0" timeOffset="25136.7">14605 7000 1035 0,'-7'0'370'0,"12"-2"-310"0,9-1-26 0,20 3-29 0,11 0 8 0,9-10-3 0,9-1-4 0,16-18-3 0,9-14 0 15,21-27-1-15,9-17 1 16,25-33 0-16,8-21-1 0,26-32 0 0,20-19 0 0,15-33 0 0,16-7 0 0,17-26-1 16,3-3 2-16,-38 50-3 15,-106 106 3 1,1 0 17-16,324-326 5 0,18 5 3 16,9-5-1-16,-142 165-17 0,-6 9-6 15,-9 12-1 1,-8 21 0-16,-17 15 1 0,-9 9 0 15,-15 32 0-15,-11 2 0 0,-23 27-3 16,-17 12-1-16,-22 18 1 16,-11 10-1-16,-18 22 1 15,1 3 1-15,-14 2 1 16,-9 6 0-16,-7-2 2 16,-8 4 0-16,-3 13 1 15,-5 6 0-15,-16 10 3 16,-5 4-1-16,-16 7 0 15,-5 6-2-15,-1 8-2 16,-4 8-1-16,-1 15-1 16,-3 4 1-16,-2 9-1 15,0 7 2-15,-4 4 7 0,1 8 3 16,0 18 2 0,1 5-2-16,7 5-8 0,-1 3-3 15,4 6 0 1,-1 3-1-16,0 13 2 0,3-1 0 15,7-5 0-15,4 1 2 16,11-12-2-16,9 0 1 0,3 2-1 16,1 0-2-16,1 7-1 15,-8-3 0-15,0-4 1 16,-2 1-1-16,-4 1 1 16,-9 1 1-16,-10-2-1 15,3-3 0-15,-10-15-1 16,2-3 0-16,1-9 0 15,-6-7 1-15,-2 0 1 16,0-5 0-16,-9 0 1 16,-1 0 0-16,-8-3 1 15,-5 1 1-15,-2-5 0 16,-6 0-1-16,0-5-1 16,-5-6-1-16,-3-6 1 15,5-5 0-15,-4-3 0 0,-2 1 1 16,-4-5 1-16,-2 2 0 15,-3-3 3-15,1 0 0 0,-3-3 3 16,-1 3 1 0,-2-4 26-16,2-2 4 15,0 1-1-15,0 0-1 16,-1 0-27-16,1 0-6 16,0 0-4-16,0 0-1 0,-3 3-2 15,-5 9 0-15,-35 31-1 16,24-20 0-16,1 6-1 15,-9 6 0 1,-1 16 0-16,-8 3 0 0,-12 15 1 16,-2 2-1-1,-17 4 1-15,0 7-1 0,-8 8 0 16,-11 7 0-16,-9 19 1 16,-13 5-1-16,-16 16-1 15,-2 9 0-15,-19 11 0 0,-14 10 1 16,-9 13 1-1,-17 4 0-15,-9 16 0 16,4 9 0-16,-29 8 0 16,1 6 2-16,-17 8-1 15,-3-1 0-15,-2 5 0 16,-7-2-1-16,7 4 1 16,-16-4 0-16,9 3-1 15,-3 4 2-15,-1-5-2 16,6 1 1-16,7-10 0 15,14 0-1-15,-6-8 1 0,4-4-1 16,-1-8 1 0,11-11 0-16,9-11 0 15,13-11 1-15,26-17-1 0,-1-13 0 16,26-20 2-16,14-13-1 0,23-20 0 16,19-9 1-16,28-25-2 15,10-10 1-15,18-18-1 16,1-9-1-16,18-11 0 15,5-6 0-15,6-5-5 16,7-2-1-16,2-12 1 16,7-5 2-16,4-14 2 15,1-9 1-15,-1-7 0 16,1-7 1-16,-3-4 0 16,-5-5 1-16,-3-1 0 15,-11-2 2-15,-1 4 0 0,-6 0 1 31,-4 0-1-31,3 2-1 0,-19 1-20 16,-1 4-31-16,-10 1 378 0,-2 3-265 16</inkml:trace>
</inkml:ink>
</file>

<file path=ppt/ink/ink13.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39:37.965"/>
    </inkml:context>
    <inkml:brush xml:id="br0">
      <inkml:brushProperty name="width" value="0.05292" units="cm"/>
      <inkml:brushProperty name="height" value="0.05292" units="cm"/>
      <inkml:brushProperty name="color" value="#FF0000"/>
    </inkml:brush>
  </inkml:definitions>
  <inkml:trace contextRef="#ctx0" brushRef="#br0">14773 12566 564 0,'-1'-16'214'0,"1"4"-139"0,0 1-40 0,0 1-3 0,-4-3 2 0,-8-3-11 0,-4-4-4 0,-12-3-8 0,-8-2-8 16,-17-7-5-16,-11-1 0 0,-32-6-1 0,-11-1 1 16,-26 0 1-1,-16-1 1-15,-32 2 15 16,-7-5 6-16,-42 6 33 16,-6-3 10-16,-24 5 4 15,-13 2 2-15,-12 0-24 16,-9 2-9-16,-7 3-19 0,-10 6-5 15,-12 6-9-15,-22 6-2 16,-12 7-1-16,1 3-1 16,-10 3 0-1,18 7 0-15,-25 8 0 0,-11 11 0 16,9 13 14-16,-6 2 7 16,28 17 8-16,19 7 4 15,11 14-8-15,6 13-3 0,43 10-5 16,2 3-4-16,54 2-4 15,29-1-3-15,32 2-5 16,28 2-1-16,45 0-2 16,20 5-2-16,47 5 0 15,17 5-1-15,39 4-3 16,18 2 1-16,25 2-1 16,20 1 1-16,33 0 1 15,18-4 2-15,54-17 1 16,26-11 1-16,54-14 1 15,26-13-2-15,48-14 0 0,20-6 2 16,38-22 2 0,15-7 3-16,28-17-2 0,14-10-1 15,10-14-1-15,20-5 1 16,-22-20 22-16,28-11 3 16,-3-19 42-1,-12-10 7-15,0-11-4 0,-46-4 18 16,-40-6-32-16,-23-3-6 15,-52-5-10-15,-24-3-18 16,-61 0-2-16,-38-3 0 0,-56-1 3 16,-39-4 1-16,-60-4 1 15,-27 1-2-15,-72-7-7 16,-30-1-6 0,-57-1-8-16,-33 2-2 0,-65 8-1 15,-40 10-2-15,-71 10 1 16,-23 8-1-16,-54 25-2 15,-22 15-1-15,-13 36-15 16,4 16-45-16,24 28-168 16,34 17-273-16,73 33 318 15</inkml:trace>
  <inkml:trace contextRef="#ctx0" brushRef="#br0" timeOffset="4677.53">15311 12482 404 0,'-37'10'215'0,"5"-9"-12"0,14-1-54 0,7 0 7 15,7-2 2-15,5 0-18 0,18-7-43 0,10-6-20 0,26-23-9 0,18-9-8 16,26-22-32-16,14-7-11 0,23-4-13 16,2 0-2-16,2 4-2 15,-7 4-2-15,-20 7-40 16,-10 6-41-16,-25 15-161 16,-9 9 155-1</inkml:trace>
  <inkml:trace contextRef="#ctx0" brushRef="#br0" timeOffset="5037.47">16466 11550 1424 0,'-112'-122'482'0,"105"110"-459"0,5 3-17 16,11-4-4-16,10-4-1 0,16-5-5 15,11-2-2-15,19 1 0 16,5 4 0-16,3 4 2 16,-5 4 0-16,-11 11 0 15,-6 8 0-15,-13 19-1 16,-4 13 1-1,-17 15 23-15,-14 8 12 16,-22 13 29-16,-11 6 5 0,-13 11-17 16,0-2-8-16,8-11-28 15,3-15-10-15,20-19-42 16,12-12 28-16</inkml:trace>
  <inkml:trace contextRef="#ctx0" brushRef="#br0" timeOffset="8182.38">17745 10552 1258 0,'76'11'453'0,"-64"-39"-379"0,6-1-52 0,22-10-18 0,9-2 7 15,14-10 5-15,14-2 0 0,11-5-5 0,4-2-8 0,-5 1-7 0,-8 6-34 0,-17 10-114 0,-14 9-92 0,-22 11 140 16</inkml:trace>
  <inkml:trace contextRef="#ctx0" brushRef="#br0" timeOffset="8433.86">18126 9942 788 0,'-74'-6'408'16,"0"0"-98"-16,15 1-123 0,7 3-31 16,23 1-31-16,9 1-21 15,15 0-55-15,5 0-12 16,5 1-31-16,-5-1-10 15,12 3-4-15,17 7 2 16,58 26 1-16,-30-8 0 16,11 14 3-1,5 9-2-15,5 17 13 0,1 8-37 16,-9 10-71-16,-9 5-78 16,-5 5 93-16</inkml:trace>
  <inkml:trace contextRef="#ctx0" brushRef="#br0" timeOffset="8774.04">18931 9724 2274 0,'7'-11'-7'0,"23"-13"1"0,22-18-7 0,40-27 6 15,23-8 2-15,21-10 2 0,2 3 13 0,-14 15-73 0,-20 7-71 0,-47 23-227 0,-23 8 212 16</inkml:trace>
  <inkml:trace contextRef="#ctx0" brushRef="#br0" timeOffset="8982.31">19454 9212 658 0,'-77'23'381'0,"1"-5"-73"0,0-5-80 15,5 0-31-15,15-4-50 16,6-3-21-16,17 0-53 16,10-3-21-16,10-3-30 15,10 1-12-15,5-1-14 16,9 0-5-16,14 5 3 16,4-1 2-16,20 4-1 15,5 4 0-15,15 10 0 16,11 8 1-16,1 22 0 0,5 10 38 15,-1 19-100 1,-4 8 239-16,-7 14-136 16</inkml:trace>
  <inkml:trace contextRef="#ctx0" brushRef="#br0" timeOffset="9983.48">16797 9457 872 0,'-17'-32'370'0,"3"7"-200"0,7 6-62 0,10 12-71 16,-4 3-1-16,8 8-12 0,8 8-8 0,4 17-12 0,4 6 0 0,9 31-4 0,-1 11-2 0,8 21 1 0,0 12 0 0,8 5 1 0,0 6 0 16,1-5 0-16,1-2 0 0,-3-19 2 0,-3-12-1 15,0-18 2 1,-3-3 0-16,-4-7 1 15,-1-4 0-15,-8-6-5 0,-6-5-57 16,-11-5 43-16</inkml:trace>
  <inkml:trace contextRef="#ctx0" brushRef="#br0" timeOffset="10407.62">16992 10609 1304 0,'-11'-16'500'0,"-1"1"-364"16,5 6-69 0,5 7-61-16,3 2-1 0,2 1-7 15,-3-1-3-15,0 0-1 16,9 4-1-16,15 22 3 15,32 29-1-15,-19-8 1 16,0 1 1-16,3 9 0 16,1-2 1-16,-4-2 2 15,1-3-1 1,-3-9 1-16,1-2 0 16,0-9 1-16,0-6 0 0,0-10 1 15,-4-5 1 1,-6-9 4-16,0-6 2 15,-3-8 5-15,-1-7 1 0,0-10 1 16,-4-7-2-16,2-14-4 16,-2-4-5-1,4-4-3-15,0 0 1 0,-3 7-73 16,-2 7-93-16,-6 14 105 16</inkml:trace>
  <inkml:trace contextRef="#ctx0" brushRef="#br0" timeOffset="10959.9">20269 7866 1138 0,'-22'-26'410'0,"-4"-1"-337"0,7 13-8 0,9 6-12 0,4 4 1 0,6 4-23 0,2 3-21 16,17 10-21-16,11 5-2 0,23 8 11 0,10 2 3 0,16 6 7 0,11 2 0 0,12 4-1 16,6 4-1-16,6-1-1 15,-6 1-2-15,-12 4 3 16,-11-3-3-16,-9 1 4 16,-5 1 0-16,-8-2-1 0,0 0 2 15,-14-1-9 1,1-3-26-16,-12-10-142 15,-2 0 119-15</inkml:trace>
  <inkml:trace contextRef="#ctx0" brushRef="#br0" timeOffset="11264.19">22069 8184 1389 0,'-12'-27'473'0,"-7"15"-424"16,-1 0-23-16,-7 8 6 16,8 4 1-16,-1 8-20 15,1 7-9-15,3 12-8 16,-1 2-2-16,-4 13 3 15,-6 4 1-15,-11 1 2 16,-8 9 1-16,-11-1 0 16,-2-2 1-16,-7 3-49 15,-2-7-36-15,4 2 51 16</inkml:trace>
  <inkml:trace contextRef="#ctx0" brushRef="#br0" timeOffset="12201.31">17818 11555 1184 0,'-22'-34'432'0,"18"3"-344"0,4 3-72 0,14-1-24 0,5 1-2 0,6 2 1 0,1 1 0 0,9 7 0 0,0 3 0 0,-5 13 0 16,-4 9 0-16,-10 23-3 15,-2 14 2-15,-11 26 2 16,-3 12 3-16,-3 19 4 16,0 8 0-16,7-6 1 15,9-6 0-15,20-21-38 16,9-14-99-16,18-16 94 15</inkml:trace>
  <inkml:trace contextRef="#ctx0" brushRef="#br0" timeOffset="12354.73">18378 12434 1610 0,'-9'12'582'15,"-4"-16"-522"-15,4-2-167 16,9-3-385-16,12-5 324 0</inkml:trace>
  <inkml:trace contextRef="#ctx0" brushRef="#br0" timeOffset="12802.13">22358 8795 1426 0,'-45'-37'513'0,"1"6"-396"0,21 8-119 15,8 2-6-15,18 0-4 16,13-6-4-16,19 1-21 15,12 1-8-15,14-1-20 0,6 8-2 16,-4 13 17 0,-9 10 6-16,-21 30 22 15,-15 19 6-15,-21 30 8 16,-10 14 6-16,-19 25 3 16,0 10 2-16,-1 6 35 15,10 0-90-15,22-16 48 0</inkml:trace>
  <inkml:trace contextRef="#ctx0" brushRef="#br0" timeOffset="13001.28">22635 9769 1692 0,'-24'-7'604'0,"-1"-3"-520"15,4 1-45-15,8 7-37 16,0-5-1-16,7 0 194 15,2 5-147-15</inkml:trace>
  <inkml:trace contextRef="#ctx0" brushRef="#br0" timeOffset="13681.19">21825 8002 394 0,'-1'-28'255'0,"-1"1"-49"0,-4 5 0 0,0 2 24 0,-5 5-60 0,-3 7-29 0,1 8-61 0,-5 9-31 0,-1 13-35 0,0 3-7 0,4 8-5 15,5 4-2-15,9 3-4 16,6 5 0-16,11 2 0 16,5 0-1-16,6-1 3 15,5-1 0 1,3-2 2-16,0 0 0 0,-3-2 1 16,-5 1 0-16,-7-4 1 15,-4 2 0-15,-7-7 2 16,-5 2 0-16,-6-4-10 15,-7-4 39-15,-9-7 18 16,-4 0 6-16,-15-6 25 16,-4 3-38-16,-12 1-13 15,-12-3-6-15,-5 3-13 16,-17 0-5-16,-22 5-5 16,-4 6 2-16,-6-2-38 0,21 0-35 15,41-11 44-15</inkml:trace>
</inkml:ink>
</file>

<file path=ppt/ink/ink14.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40:25.295"/>
    </inkml:context>
    <inkml:brush xml:id="br0">
      <inkml:brushProperty name="width" value="0.05292" units="cm"/>
      <inkml:brushProperty name="height" value="0.05292" units="cm"/>
      <inkml:brushProperty name="color" value="#FF0000"/>
    </inkml:brush>
  </inkml:definitions>
  <inkml:trace contextRef="#ctx0" brushRef="#br0">13475 4023 244 0,'1'-25'158'0,"2"1"32"0,5 2-37 0,-2 2 7 0,-5 4-18 0,-1 3-47 0,-5 4-30 0,2 2-39 0,1 4-15 0,-7 2-13 0,5 2-2 0,-9 8-3 0,-9 0 1 16,-4 10 4-16,-5 3 1 16,-7 10 4-16,-1 7 3 0,-8 14 4 15,0 9 1 1,12-1-4-1,17-31 0 1,2 1 1-16,-47 97 2 0,11 17 2 16,7 1-1-16,41-37-5 15,8-3-3-15,20-20-3 16,11-7-1-16,19-20-1 0,2-12 0 16,15-17 3-16,2-11 4 0,-1-24 8 15,0-14 3-15,-9-25 14 16,-4-11 14-1,-5-19 25-15,-1-8 12 0,-6-11 17 16,-2-7 4-16,-14-1 6 16,-11 6 0-16,-24 14-14 0,-18 5-15 15,-25 29-36 17,24 23-17-32,0 1-20 0,-84-61-4 0,-23 17-5 0,-6 19-3 15,43 60-11 1,9 17-5-16,30 41-68 0,19 18-84 15,33 41 112-15</inkml:trace>
  <inkml:trace contextRef="#ctx0" brushRef="#br0" timeOffset="1149.15">13413 11996 775 0,'-53'-11'291'0,"-1"7"-223"0,0 7-34 0,-3 8-14 0,-2 13 5 0,-3 3-2 0,3 19-6 0,-9 2-8 0,-2 21-6 0,-2 17 14 0,-3 13 18 16,11 21 6-16,8 22 2 15,9 10-12-15,18 21-18 16,8-1-5-16,28-4-6 16,14-7-2-16,34-28-3 15,14-75-6 1,-35-28-2-16,1 0 1 0,129 20 10 0,7-36 10 16,11-55 13-1,-64-27 6-15,-16-21 6 16,-5-3 0-16,-19-9-3 15,-16-4-3-15,-24-2-1 16,-19-3-1-16,-31-9 21 0,-14-3 5 16,-28-3 3-1,-3-1 0-15,-18 2-21 0,-6 2 3 16,-9 13-4-16,-11 7-1 16,9 35-12-16,2 18-14 15,12 40-21 1,4 20 8-16,10 49-93 0,8 24-94 15,22 33 130 1</inkml:trace>
  <inkml:trace contextRef="#ctx0" brushRef="#br0" timeOffset="2063.44">13550 5047 1097 0,'-11'-6'381'0,"7"11"-338"0,4 4-38 0,1 6-5 0,-1 2 1 0,8 6 2 0,1 10-2 0,6 11-1 0,4 6-1 0,-2 15 10 16,6 5 11-16,1 17 15 0,3 9 4 0,-4 26-2 0,-1 9-3 0,-2 21 9 0,-3 14 5 0,-4 21 18 16,-5 11 0-16,-9 32-11 15,-4 9-3-15,-9 21-21 0,-1 5-6 16,4-3-8-1,2-15-6-15,15-32-5 16,8-21 0-16,16-43-4 0,9-15 0 16,13-27 1-1,4-13 1-15,-1-17-28 0,-4-8-33 16,-11-21 36-16</inkml:trace>
  <inkml:trace contextRef="#ctx0" brushRef="#br0" timeOffset="2853.46">13332 11948 1141 0,'-10'-1'408'0,"4"3"-344"16,5-5-29-16,1 0 3 0,0 2 12 0,0 0 6 0,8-28-13 0,50-52-12 0,-12 3-7 0,5-9-3 0,3-7-2 0,1-3-5 16,1-5-5-16,-1-8-1 15,0-6-2-15,1-3 0 16,-3-7-1-16,-1-4-1 0,-8-8 2 15,0 1 0-15,-9 1-1 16,-2 2 0-16,-4 6-2 16,-6 6-1-16,0 13-1 15,-5 10 0-15,-2 21-1 16,-2 9-2-16,-4 23-13 16,0 13-26-16,-4 17-152 15,-2 6-305-15,4 8 326 16</inkml:trace>
  <inkml:trace contextRef="#ctx0" brushRef="#br0" timeOffset="3541">13842 9443 296 0,'-76'-38'178'0,"74"28"-5"0,1 0-28 0,0-1-5 0,2 2-25 0,7-3-35 0,-1-4-11 0,10 1-21 0,1-4 0 0,0 3 2 0,2 1 0 0,-3 1-4 16,0 2-5-16,1 5-9 15,1-2-5-15,-1 1-5 0,2 4 7 16,0 2 2-16,-1 3-2 15,4 5-7-15,-10-1-10 16,7-2 10-16,5-1 11 0,-6-4 14 16,11-5 4-1,-5-5-11-15,-4 0-10 0,4 1-10 16,-3-2-5 0,-5 1-2-16,0-2 0 0,-4-2 3 15,-2 3 4 1,0 0 10-16,-5 1 1 15,-1 6 0-15,0-5-3 0,-1 3-14 16,2 3-4-16,1-3-6 16,-4 7-2-16,0 0-2 15,1 2-2-15,-4-1 0 16,0 0 1-16,2 10-2 16,4 14 0-16,13 43 0 15,-8-20-1-15,3 12 3 16,1 8 1-16,4 3 0 15,1 6 0-15,4 4 3 16,1-3 9-16,5-1-51 16,-4-17 527-16,-1-16-374 15</inkml:trace>
  <inkml:trace contextRef="#ctx0" brushRef="#br0" timeOffset="4184.27">13744 8980 708 0,'-20'-18'299'0,"3"0"-150"0,4 3-22 0,1 6 1 0,4 2-24 0,3 3-44 0,2 4-25 0,3 0-31 0,0 0-7 16,0 0-5-16,4 6 5 0,21 12 4 15,37 28 2 1,-20-25 10-16,3 2 4 16,11 6 4-16,1 2 0 15,-8 2-9-15,5 2-4 0,-9 0-3 16,-4-2 0-1,4-2-2-15,-6-6 2 0,-1-8 2 16,-3-1 1-16,-5-7 5 16,-3-3 5-1,-11-7 54-15,-6-6 16 0,-7-9 14 16,-3-4-1 0,-5-8-48-16,-4-7-14 0,-7-10-15 15,-2-5-5-15,-7-6-6 16,-1 1-4-16,0 1-4 15,-2 6-2-15,6 7-3 16,6 3-3-16,13 9-11 16,4-1-2-16,23 5-25 15,5-3-214-15,13-13 186 16</inkml:trace>
  <inkml:trace contextRef="#ctx0" brushRef="#br0" timeOffset="29240.01">12403 9475 999 0,'0'-15'460'0,"0"-3"-91"0,27 0-366 16,19-5-18-16,23-11 2 0,22-6 4 0,28 3 4 0,2 3 0 0,5 10-52 0,-15 5-100 0,-35 17 104 15</inkml:trace>
  <inkml:trace contextRef="#ctx0" brushRef="#br0" timeOffset="29431.88">12514 9762 1070 0,'-79'42'444'0,"35"-27"-255"15,17-1-47-15,30-17-35 16,16-7-35-16,42-23-57 15,24-14 3-15,51-24-1 16,25-9-2-16,26 1-38 16,9 3 20-16</inkml:trace>
  <inkml:trace contextRef="#ctx0" brushRef="#br0" timeOffset="32303.63">13827 4439 773 0,'-78'-74'301'0,"72"49"-179"0,13-3-52 0,18 2-3 0,9 1-4 0,18 4-31 0,-1 3-5 15,0 11-19-15,2 7-5 0,-8 7-1 0,3 7 1 0,-2 7 0 0,-3 1 1 0,-4 4 2 16,-4-6-1-16,-4-3 1 15,-4-3-1-15,-4-3-1 16,-4 0 0-16,-8-6 0 16,-1 1-1-1,-6-7 2-15,-2 3 1 0,-2 1 3 16,-2-3 9 0,1 0-11-16,0 1-3 15,-5 9-1-15,2-3 0 16,0 0-1-16,-14 28 1 15,16-35 0-15,-2 5 2 16,-2-4 0-16,-2-1-10 16,-1 4-19-16,-2-3-67 15,-1 2-74-15,6-3 102 16</inkml:trace>
  <inkml:trace contextRef="#ctx0" brushRef="#br0" timeOffset="33411.44">14026 4382 434 0,'-79'18'195'0,"69"-26"-125"0,8-3-7 0,2 2 1 0,8-5-40 0,2-1-5 0,8 1-13 0,5 3-6 0,-2-1-3 0,3 2 1 0,1 4-1 16,-3-2 1-16,3 6 0 16,4 4 0-16,0 5 1 0,2 2-1 15,2 6 1-15,-2 2-1 16,-3 2 2-1,3 5 4-15,-7 4 21 16,-1 5 6-16,-7 11 20 0,-4 3 4 16,-3 16-15-1,-1 8-6-15,-1 11-20 0,2 1-7 16,4 3-4-16,3 1-1 16,2 7-2-16,4 10 0 0,1 10 0 15,-1 7-1 1,-7 14 2-16,5 9 5 15,-1 13 26-15,-1 6 6 0,11 13 19 16,-5-5 29 0,10 4-19-16,6 4-4 0,8-9-18 15,8 3-32-15,11 5-4 16,3-6-1-16,9-2-5 16,6 2-1-16,11-9-1 15,8-2 1-15,19-1 0 16,9-5 1-16,10-8-1 15,7-2 1-15,6-8-1 16,3-5 2-16,5-14 3 16,-4-11 1-16,0-23 2 15,-6-15 2-15,-4-28 4 16,-5-8 0-16,-11-23 6 0,-7-7 5 16,-14-10 5-16,-4-8 3 15,-15-4 0-15,-6-5-4 16,-16-4-8-16,-7 2-4 15,-11 1-3-15,-8 1-2 16,-8 2-5-16,-6 1-45 0,-5 0 27 16</inkml:trace>
  <inkml:trace contextRef="#ctx0" brushRef="#br0" timeOffset="33859.03">17833 9012 1373 0,'-65'-9'461'0,"19"-6"-449"0,5 5-10 0,7 1 14 15,10-1 4-15,11 8-5 0,5 2-9 0,15 1-18 0,4 4-6 0,12 3 1 0,4 1 7 0,12 0 3 0,7 1 2 0,10 1 0 0,9 2 1 16,12 1 1-16,2 3 0 15,-1 4-1-15,-10 1 16 0,-13 9 11 16,-12 0 28 0,-25 4 26-16,-3 3 28 15,-21 0 37-15,-10 4-11 16,-28 2-9-16,-16 4-40 16,-29 12-45-16,-6 4-16 0,3 13 1 15,-1 6-44-15,-3 3-15 16,1 12 25-16</inkml:trace>
  <inkml:trace contextRef="#ctx0" brushRef="#br0" timeOffset="34880.25">14490 12803 1044 0,'-26'-4'375'0,"-4"-13"-299"0,6-3-27 0,15-9 5 0,3-5 6 0,11-13-16 0,7-4-5 0,16-14-25 0,1-13-8 0,14-13-3 0,2-7-1 0,10-8-1 16,5 5-1-16,12 4 7 16,7 4 3-16,9 2 6 15,1 5 4-15,9 7-3 16,5 6-2-16,5 11-4 16,8 5-2-16,-4 10-5 15,3 5-1-15,2 8-3 16,0 6 0-16,10 7-2 15,-3 7 0-15,-1 9 0 16,2 2 1-16,-1 11 0 16,-2 1 1-16,-2 5 1 0,-11 1 0 15,6 1 0-15,-1 2 0 16,-6 2 0-16,6-5-1 16,-15-5 9-16,0-3 6 15,3-11 7 1,-3-3 2-16,-1-4-2 0,0-7-5 15,-3-5-3-15,1-3 0 16,-4-9-2-16,-4-2 0 0,-9-9 0 16,-5 0-1-16,-7-7 1 15,-2 3-1-15,-5-5 1 16,-2 1 0-16,-6-7 1 16,-7-6-1-16,-7-4 0 15,-10-2 1-15,-15 1 0 16,-2 7-1-16,-15 8 1 15,-3 2-1-15,-5 7-2 16,-12-1-1-16,-6 5-4 16,-8 1 0-16,-8 6-3 15,0 4-1-15,0 5 0 16,5 3 0-16,9 4 0 16,7 2-1-16,10 6-1 0,6 1-5 15,5 3-21 1,8 2-38-16,10 0-107 0,8 3-376 15,13 2 371-15</inkml:trace>
  <inkml:trace contextRef="#ctx0" brushRef="#br0" timeOffset="35336.37">18196 9908 1026 0,'-42'-10'365'16,"5"3"-306"-16,12 2-43 0,14-3-4 0,12 0-1 0,15-7-3 0,14 3-7 0,25-7-3 0,4-6 0 0,19 2 3 15,4-8 1-15,3-3 1 16,7 5 0-16,-2 4 2 0,-9 4 2 16,-14 12 13-1,-11 4 2-15,-27 8 2 0,-4 5-1 16,-15 9 12-16,-7 4 13 15,-3 8 19-15,-5 8 9 16,-2 4-17-16,-2 2-14 16,0 2-22-16,2-1-9 15,4-1-11-15,6 1-1 0,14 0 8 16,9-2-27-16,29-11 16 16</inkml:trace>
  <inkml:trace contextRef="#ctx0" brushRef="#br0" timeOffset="50561.91">19640 9139 858 0,'-7'-14'327'0,"-4"-9"-241"0,-3 2-48 15,-2 2-30-15,-4 1 4 0,0-1 13 0,0-2 5 0,0-2 6 0,-3-2-2 0,3-1-6 16,0-4-3-16,0 1-2 15,5 1 0-15,-5 2 5 16,-1 6 1-16,-6 4 5 0,-2 5-1 16,2 6-7-16,-3-3-4 15,4 8-10 1,-3 0-5-16,4 8-7 0,1 6-2 16,6 7-5-16,-2 3-1 15,7 13-3-15,1 7 1 16,5 12 1-16,4 4 0 15,5 5 2 1,7-1 0-16,9-7 1 0,5-1 1 0,4-11 3 16,-1-3 0-1,0-6 1-15,-2-7 1 0,-1-7-1 16,-1-6-1-16,-5-7 1 16,0-5 1-16,-8-7 6 15,2-3 5-15,-1-13 6 16,-5-2 8-16,0-12 11 15,-5-4 5-15,-3-6 5 16,3-2-2-16,3 2 0 16,5 0-2-16,2 8-3 15,-3 3-2-15,0 10-16 16,-2 6-6-16,0 6-12 16,1 6-4-16,0 2-5 0,4 4-1 15,0 5 0-15,5 3 0 16,6 4 1-16,-2 4 1 15,13 5-1 1,3 0 2-16,3-1 1 0,6-4 0 16,1-7 3-16,-3-4 4 15,2-2-58 1,-4-6-56-16,-15-9 70 0</inkml:trace>
  <inkml:trace contextRef="#ctx0" brushRef="#br0" timeOffset="51022.35">20018 8537 1482 0,'-25'-71'499'0,"6"57"-486"0,6 5-11 0,2 1-1 0,2 1-1 16,5 4-6-16,4 2-6 0,-1 12-5 0,-3 6-1 0,4 18 4 16,-4 9 3-16,8 13 2 0,8 3 2 15,0 1 2-15,7-3 2 16,3-8 0-16,1-3 2 15,5-10-1-15,-3-6 1 0,-2-13 0 32,-1-2 0-32,-8-12 1 15,-4-3 3-15,-9-3 13 0,-4-5 4 0,-11-5 8 16,-6-4 0-16,-15-2-8 16,-6-3-3-16,-14 1-7 15,-11-1-2-15,-3 5-6 16,3-1-1-16,12 3-6 15,21 5-12-15,30-6-96 16,15 2-135-16,31-7 158 16</inkml:trace>
  <inkml:trace contextRef="#ctx0" brushRef="#br0" timeOffset="51869.69">20974 8575 1176 0,'-42'-8'400'0,"4"2"-359"0,-2 0-49 0,0-1 2 0,3-1 8 0,1 0 0 0,-1 0 0 0,0 1-2 0,-2 2 1 16,-2 0 0-16,6 2 2 15,-4 1 0-15,4-3 5 16,-6 0 4-16,-5-3 20 16,2-1 7-16,-6-2 13 15,5-2 6-15,3 7-8 16,1-3-3-16,5 9-17 15,5 9-10-15,5 7-19 16,2 10-4-16,1 15-7 16,7 4 0-16,2 5 0 0,9 0 1 15,14-6-2-15,7 2-1 16,16-11-4-16,4-2 1 16,7-13 1-16,-2-9 2 15,2-11 6-15,-4-10 3 16,-6-6 7-16,-3-5 3 15,-10-3 8-15,-4-4 15 16,-7 3 28-16,-5 1 12 0,-1 2 14 16,1 5-11-16,2 5-27 15,2 2-15 1,7 5-24-16,3 7-7 0,3-1-6 16,4 8-1-16,0 5 1 15,9 6 1-15,16 12 1 16,7 0 1-16,13 6 2 15,6 2-1-15,8 6 1 16,-5 4 0-16,-6 16-2 16,-5 2 0-16,-14 6-1 0,2 4 1 15,-9 2 1 1,-4 2 1-16,-14 4 0 0,-7 2 0 16,-11-5 1-1,-9-5 1-15,-14-17 3 0,-8-3 2 16,-15-14 6-1,-7-7 3-15,-6-13 3 16,-4-9 0-16,-13-23-4 16,3-6-3-16,-10-29-3 0,2-11-3 15,1-21-4-15,-1-15-2 0,9-16-3 16,3-8-8 0,18-13-25-16,9-3-24 15,25-5-116-15,6 4-195 16,32-4 244-16</inkml:trace>
  <inkml:trace contextRef="#ctx0" brushRef="#br0" timeOffset="52589.27">19681 11202 998 0,'-9'13'442'0,"-1"-11"-164"0,10-1-246 0,12-1-11 0,10-5 38 0,35-17 61 0,19-13 17 0,48-36 6 0,29-17-17 16,49-35-29-16,25-17-11 15,32-12-33-15,9-9-20 0,0 6-24 16,-5 8-3-1,-21 17-3-15,-12 14-2 0,-28 19 0 16,-17 10-1-16,-35 13-13 16,-17 8-11-16,-35 16-45 15,-15 12-27-15,-27 17-95 16,-10 1-273-16,-20 12 320 16</inkml:trace>
  <inkml:trace contextRef="#ctx0" brushRef="#br0" timeOffset="70508.5">14543 17458 1023 0,'-5'-15'370'0,"-4"-1"-301"0,-2 6-53 0,1 0 18 0,0-5 11 0,-2 1 12 0,0-6 3 0,1-1-24 0,-1 2-9 0,2-2-7 16,-2-1-1-16,1-2-2 0,-1 0-2 0,-3 0-3 0,0 2-1 15,-2 5-3-15,-2 3 0 16,-3 6-3-16,-1 4 0 15,-3 12-5-15,-4 6-2 0,0 10-5 16,0 9-1-16,1 11-2 16,6 5-1-16,7 15 0 15,-1 6-1-15,12 7 2 16,1 8 0-16,11 1 4 16,9-5 0-16,5-3 2 15,5-11 1-15,9-17 1 16,0-4 0-16,9-17 0 15,3-4 2-15,0-10 0 16,2-11 1-16,-7-12 1 16,-6-13 1-16,-7-14 3 15,-4-9 0-15,-5-18 4 16,-8-6 5-16,-12-14 16 16,-6 1 11-16,-9 1 21 15,1 4 7-15,0 15 2 0,-2 7-6 16,5 13-25-16,9 4-13 15,8 9-22-15,2 4-8 16,10 13-7-16,-1 4-2 16,-2 10-1-16,6 4 1 15,4 8 3-15,0 11 1 16,10 10 3-16,4 3 0 0,0 9 1 16,4 1 2-16,11 1 0 15,1 1 1-15,17-9-33 16,6-9-40-16,17-33 46 15</inkml:trace>
  <inkml:trace contextRef="#ctx0" brushRef="#br0" timeOffset="70870.14">15598 17180 1644 0,'-19'-11'559'0,"4"-2"-532"0,6-1-31 0,16-7-2 0,7-9-2 0,15-11 4 0,9-4 1 0,16-4 1 0,6 0 1 0,10 9 1 0,3-3 0 0,-9 9 0 16,-1 5 3-16,-17 8-46 16,-9 8-41-16,-18 6-108 15,-4 4-76-15,-13 3-126 0,-4 2 234 16</inkml:trace>
  <inkml:trace contextRef="#ctx0" brushRef="#br0" timeOffset="71103.06">15780 16752 790 0,'-35'-10'381'16,"3"-2"-115"-16,0 1-88 16,5 1-36-16,1 0-13 15,8 1-34-15,5 2-17 0,11 1-42 16,5 2-20-16,4 0-19 15,8-1-5-15,7 4-2 16,6 3 0-16,9 11 2 16,-1 6 1-16,11 16 4 15,-4 4 2-15,6 11 1 16,5 6 0 0,-2-3-55-16,6-3-81 15,4-6 88-15</inkml:trace>
  <inkml:trace contextRef="#ctx0" brushRef="#br0" timeOffset="71537">16667 16622 1279 0,'-48'-62'512'0,"12"51"-263"0,21 8-246 16,7-1-11-1,17-10-7-15,13-2-3 0,21-17 0 16,15-7 4-16,23-1 7 16,6-10 2-16,2 2-22 15,-9 3-51-15,-26 10-155 16,-19 7-72-16,-42 14-142 15,-24 11 60-15,-36 7 319 16,-9 6 161 0,-1 2 305-16,9-1 32 15,18-6-112-15,9 1-73 16,7-1-111-16,2 0-35 0,7 1-49 16,4 3-17-1,9 1-31-15,8 2-10 0,15 13-7 16,4-3-3-16,20 10 6 15,10 5 3-15,11 0 31 16,13 10-48-16,13 7-102 16,4 3 97-16</inkml:trace>
  <inkml:trace contextRef="#ctx0" brushRef="#br0" timeOffset="84723.86">17563 15741 1044 0,'-37'1'379'0,"8"-3"-296"0,8-4-63 0,15-10-11 0,7-2-1 0,16-16-4 0,13-6-2 0,23-9-2 16,13-2 1-16,13 3-1 0,-4 3 0 0,-5 20 0 0,-12 9-1 15,-13 28-1-15,-5 16-2 0,-12 32 0 16,-9 18 0 0,-7 22 2-16,-7 10 1 0,-7 15 2 15,-2 3 2-15,-3-4 0 16,7-5-7-16,9-29 37 15,8-21 2 1,9-26 3-16,2-19 17 0,4-21-6 16,1-12 5-16,1-26 4 15,6-11-7-15,-4-17-34 16,1-10-7-16,18-4-12 16,7-13-3-16,25-3-104 15,10 1-360-15,2 3 326 0</inkml:trace>
  <inkml:trace contextRef="#ctx0" brushRef="#br0" timeOffset="85319.14">18662 15675 1217 0,'-83'45'404'0,"81"-41"-408"0,3 1-18 0,6-5 8 0,5 4 1 0,7-13 12 0,3-3 1 0,7-6 0 0,0-9 2 0,-2-3 0 16,-2-2 1-16,-3-6 2 15,-4-4 3-15,-9 1 4 16,-1-2 3-16,-10 2 25 16,-5 4 8-16,-5 9 11 15,-6 0 1-15,-2 12-25 16,-3 4-12-16,-4 12-18 15,0 7-6-15,-7 16-7 0,-3 7 0 32,1 16-3-32,-1 9 1 15,8 16 4-15,6 9 1 0,6-2 4 16,12-3 0-16,14-15-1 0,5-8-1 0,19-12 1 16,0-10 1-16,8-13 2 15,6-8 1-15,4-14 2 16,5-7 9-16,1-19 11 15,0-7 2-15,5-9 1 16,-2-6-7-16,0-7-11 16,-4-3-1-16,-2-9-31 15,-3-3-83-15,-5 1 73 16</inkml:trace>
  <inkml:trace contextRef="#ctx0" brushRef="#br0" timeOffset="85732.45">19502 14801 1281 0,'-36'-5'442'16,"12"9"-396"-16,6 7-48 0,0 2 1 0,-3 5-2 0,0 5-3 0,-4 3-1 0,6 18-4 0,4 8-1 0,4 19-2 0,8 4 2 0,7 3 3 16,9-1 1-16,7-8 5 31,5-7-1-31,8-14 1 0,0-7 0 0,10-17 2 16,-2-8 1-1,1-11 4-15,-4-9 3 16,-11-9 9-16,-12-4 6 15,-15-9 11-15,-14-1-8 16,-26-5 34-16,-8 2-1 16,-26-2 3-16,-12 2 10 0,-18 6-36 15,-8 1-5 1,10 8-17-16,14 3-5 0,28 0 9 16,20 5-37-16,29 1 19 15</inkml:trace>
  <inkml:trace contextRef="#ctx0" brushRef="#br0" timeOffset="86120.17">19783 14951 1488 0,'-39'22'495'0,"-1"8"-492"16,5 4-6-16,5 2 0 16,7 1-1-16,5 1-3 15,1 2-2-15,13-1 1 16,0 0-2-16,16-1-2 16,6-4-2-16,12-6-3 15,5-6 2-15,7-11 3 0,3-5 5 16,4-15 5-1,2-4 1-15,-5-15 4 16,-3-1 3-16,-14-3 3 0,-4-5 17 16,-14 2 37-16,-9-1 9 15,-10-5 9 1,-12 4-13-16,-16 3-36 0,-7 3-11 16,-8 11-15-16,-6 4-7 15,9 15-16-15,7 4-26 16,24 17 28-16</inkml:trace>
  <inkml:trace contextRef="#ctx0" brushRef="#br0" timeOffset="116514.35">13030 17513 904 0,'-40'-16'321'0,"14"3"-284"0,6-1-10 0,10 8-15 0,0 0 8 0,10-4-4 0,7 3-2 0,14-9-9 0,10-6-9 0,24-10 2 0,15-6 2 0,34-17 3 0,15-9 1 0,22-21 1 0,18-6-1 16,14-10-1-1,5-10 0-15,24-4 0 0,-3-10 2 16,17 1-4-1,4-3 32-15,12-11 6 0,15 2 2 16,14-16 5-16,14-6-31 16,10-4-6-16,-1-4 2 15,2-6 0-15,-6 5 4 16,-7 10 16-16,-13 1 14 16,-17 10 5-16,-14 15 0 0,-27 9-13 15,-5 14-15-15,-23 19-7 16,-10 5-4-16,-17 15-6 15,-13 2-2-15,-12 11-1 16,-6 5-1-16,-17 9 1 16,-2 5-1-16,-13 6 0 15,-7 4 0-15,-3 2 0 16,-3 2 1-16,-16 4 0 16,-2 5-1-16,-20 6 1 15,-7 3-2-15,-13 3 1 16,-6 1-1-16,0 5 0 15,-5-1-2-15,0 5 1 16,5 3-1-16,1 7 1 0,2 5-1 16,5 11 0-1,-2 4 0-15,2 16 0 16,0 6 0-16,9 17 0 0,1 7 1 16,5 5 1-16,7 7 0 15,1 8 0-15,5 4 0 0,3 10 0 16,5 1 1-1,6 4 0-15,0 1 0 0,9-3 0 16,2-4 0 0,3-15 1-16,0-4-1 15,-9-14 0-15,-4 1 1 16,-12-5 0-16,-6-6 0 0,-11-12 0 16,-6-7 1-16,-12-11 1 15,-3-2 1 1,-11-9 4-16,-6-3 1 0,-4-11 2 15,-5-2 1-15,-5-6 1 16,0-5 0-16,-8 2-3 16,-8-1-1-16,-10 4-5 15,-9 1-2-15,-17 12-2 16,-2 8-1-16,-21 13 0 16,-15 11-1-16,-14 10 0 15,-12-4 1-15,-15 12 0 16,-2-1-1-16,-5 6 1 15,-8 8-1-15,-12 3 0 0,3 2-1 16,-27 7-1-16,2-2-2 16,-8 11-3-16,-10 3-2 15,7 0 0-15,-13 7 1 16,5-1 4-16,-6 4 3 16,-9 6 3-16,5-6 0 15,-12 6 2-15,10 2-2 0,3-2 1 16,7 1-1-1,14-13 1-15,-6-8 0 0,-347 281 2 16</inkml:trace>
  <inkml:trace contextRef="#ctx0" brushRef="#br0" timeOffset="116999.85">13499 18995 2270 0,'-63'-48'20'0,"-1"-12"4"0,-8-15 5 0,1 0 1 0,7-5-6 15,7-6-8-15,9-14-9 0,6-9-4 0,6-8-1 0,0 5 0 0,2 17 1 0,-4 9 1 0,4 16-3 16,1 7-1-16,6 10 1 0,5 5 0 0,5 12-2 0,3 5 0 0,5 13-6 0,3 7-4 0,0 6-9 0,2 2-34 0,12 8-60 0,10 2-60 0,38 2 101 0</inkml:trace>
  <inkml:trace contextRef="#ctx0" brushRef="#br0" timeOffset="117431.02">13026 17962 57 0</inkml:trace>
  <inkml:trace contextRef="#ctx0" brushRef="#br0" timeOffset="117772.73">12956 17649 307 0,'-23'3'151'0,"-8"4"-47"15,0 1-10-15,2 1 10 0,-4 1-4 0,7-8-8 0,3 3-18 0,1-3-7 0,8-2-13 0,3 4-7 0,4-4-16 0,3 0-7 0,2-2-5 0,0 0-3 0,0 1-2 0,1-1 1 0,1-1 0 0,0 0 3 0,3-3 11 0,0 1 3 0,2-3 1 0,3-1-3 0,42-29 15 0,-16 17-2 16,19-8 15-16,5-8 3 0,16-11-21 0,6-3-3 0,9 0-20 0,2 1-7 0,-5 16-12 0,-8 7-44 0,-19 22 32 0</inkml:trace>
  <inkml:trace contextRef="#ctx0" brushRef="#br0" timeOffset="122153.8">19896 3291 1402 0,'8'-5'482'0,"12"-24"-454"0,41-70 21 0,-19 33 8 0,19-5-7 0,4-1-4 0,11 15-39 0,5 10-9 0,-1 15-3 0,-5 5-27 0,6 9-77 16,-6 3-72-16,0 7 102 0</inkml:trace>
  <inkml:trace contextRef="#ctx0" brushRef="#br0" timeOffset="122507.04">20393 2801 625 0,'-26'-30'314'0,"-9"6"-44"0,6 2-153 16,0 4-38-16,2-2 2 0,4 7-22 15,4 1-20 1,12 7-31-16,3 3-10 0,4 2-19 15,-1 0-3-15,1 0 1 16,0 0 2-16,0 0 13 16,0 0 1-16,1 9 1 15,11 5 1-15,33 38 0 16,-29-27-1 0,3 12 1-16,0 8 0 15,5 15 2-15,3 10 0 0,12 9 0 16,6 2-2-1,13-6-55-15,4-5 44 0</inkml:trace>
  <inkml:trace contextRef="#ctx0" brushRef="#br0" timeOffset="122881.06">21205 2650 1410 0,'18'-13'469'15,"-12"-4"-451"-15,7-3-4 0,22-14 11 0,10-8 0 0,29-7-19 0,8-6-4 0,17-7-6 0,13 6 8 0,0 2-86 0,-1 5-106 0,-19 8 124 0</inkml:trace>
  <inkml:trace contextRef="#ctx0" brushRef="#br0" timeOffset="123116.56">21640 2136 882 0,'-63'-6'354'0,"12"-3"-206"16,7 4-7-16,5-2 8 15,5 2 8-15,3-4-31 0,12 2-57 16,9 6-29-1,10 3-49-15,6 6-9 16,13 9-9-16,4 6 2 0,14 15 15 16,5 7 1-1,10 16 4-15,5 5 1 16,10 14-82-16,6 1-95 16,12-8 116-16</inkml:trace>
  <inkml:trace contextRef="#ctx0" brushRef="#br0" timeOffset="123921.38">22761 1969 257 0,'27'-99'231'0,"-29"70"24"0,0-3-25 0,-3 2-14 0,-6-5-56 0,-1-3-21 0,-3 2-37 16,-2 0-5-16,2 5-27 0,-1 6-14 0,0 5-22 0,-1 4-19 0,2 9-9 15,-4 4-6-15,-1 8-5 16,-7 7-6-16,-3 10-3 16,2 8 1-16,1 14-2 15,6 7 2 1,3 17 5-16,1 4 0 0,9 12 4 15,4 1 1-15,14-4 0 16,7-7-1 0,16-18 1-16,8-8 1 0,6-16 2 15,2-8 3-15,0-12 4 16,-5-9 2-16,-5-14 6 16,-2-6 2-16,-8-12 5 15,0-8 3-15,-8-12 23 16,-3-10 10-16,-8-11 23 15,-6-7 6-15,-7 2-15 0,-4 4-7 16,-6 9-20-16,0 12-11 16,-1 14-5-16,1 6-3 15,1 12-8-15,2 9-4 16,7 6-27-16,3 4-6 16,1 9-8-16,9 5 1 0,6 10 14 15,9 5 2 1,21 8 2-16,11-3 1 15,22 7 3-15,12 2-1 0,13 0-31 16,1 0-25-16,0 2 37 16</inkml:trace>
  <inkml:trace contextRef="#ctx0" brushRef="#br0" timeOffset="126431.99">19918 4105 744 0,'-29'6'275'0,"3"-2"-210"0,6 4-47 0,9 0-18 0,6-1-1 0,10-1 0 0,5-2 1 0,15-3 6 0,9-4 12 0,18-10 25 0,13-14 9 0,17-18 11 16,17-7-4-16,28-23-19 0,18-7 21 16,35-24 7-16,10-14 6 15,30-15 15-15,6-6-26 16,15-7-12-16,11 1-8 15,1 4-18-15,-6 5-2 16,-8 15-11-16,-11 0-4 16,-17 13-4-16,-9 6-1 15,-29 13-1-15,-16 14 1 16,-36 15-1-16,-17 6 1 0,-29 14 1 16,-14 5 0-16,-19 12 1 15,-12 9 1 1,-16 6 0-16,-7 4 0 0,-6 6-2 15,0 0-1-15,-1 0 3 16,0 0-30 0,-1 0-101-16,0 0-119 0,0 0 143 15</inkml:trace>
  <inkml:trace contextRef="#ctx0" brushRef="#br0" timeOffset="129970.11">21365 733 663 0,'-45'-41'293'0,"2"14"-96"0,7 8-44 0,15 7-37 0,4 7-9 0,11 1-76 0,6-2-24 0,12 8-23 0,7 0-6 0,11 10 10 16,6 1 2-16,9 11 1 16,2 4 0-16,7 9 1 15,-1 9 0-15,-6 9 3 16,-3 2 1-16,-7 1 3 15,3-2 0-15,-2-4 1 16,5-4 0-16,-2-8 0 16,3-3 0-16,1-8 0 15,0-1 1-15,5-1 3 16,-1-3 0-16,-4-5-35 16,-5 4-102-16,-12-7 92 15</inkml:trace>
  <inkml:trace contextRef="#ctx0" brushRef="#br0" timeOffset="130433.25">22326 942 859 0,'1'-9'288'0,"-1"6"-260"15,-1 5 1-15,-2 8 0 16,0 4 0-16,1 10-23 0,2 2-6 16,7 2-6-16,5 2 1 15,10 1 1-15,6 3 1 16,8 0 3-1,3 0-1-15,4 2 1 16,-7-2 0-16,2 2 1 0,-9-1-1 16,-8-4 1-1,2-2 0-15,-20-8 3 16,5 1 2-16,-8-6 58 16,-9 3 14-16,-11 4 31 15,-11-2 10-15,-20 3-49 16,-7-2-12-16,-17 1-26 15,-6 3-10-15,-4-2-9 0,0-2-2 16,-11-3-7-16,-1-6 9 16,-4 1-77-16,5-1-90 0,27 0 101 15</inkml:trace>
</inkml:ink>
</file>

<file path=ppt/ink/ink15.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44:01.480"/>
    </inkml:context>
    <inkml:brush xml:id="br0">
      <inkml:brushProperty name="width" value="0.05292" units="cm"/>
      <inkml:brushProperty name="height" value="0.05292" units="cm"/>
      <inkml:brushProperty name="color" value="#FF0000"/>
    </inkml:brush>
  </inkml:definitions>
  <inkml:trace contextRef="#ctx0" brushRef="#br0">11929 12554 221 0,'-14'-20'118'0,"-12"-2"-17"0,9 4-23 0,-13 6-29 0,4-1-4 0,-5 4-19 0,-5 0-6 0,0 9-14 0,-3 3-5 0,-5 14-2 0,-2 12 0 0,-7 12 5 16,-2 12 6-16,1 14 23 16,0 7 16-16,3 18 25 15,-1 8 6-15,1 18-15 16,0-1 0-16,10 27-23 15,4 3-8-15,18 6-9 16,13 18-17-16,21-11-7 16,12 5 0-16,25 3 1 15,11-8 0-15,20-19 2 16,16-14 1-16,20-34-1 16,14-20 2-16,18-35 2 15,-1-18 2-15,14-32 9 0,-7-17 13 16,-6-25 16-16,-2-14 6 15,-20-21 5-15,-7-15-2 16,-15-19 4-16,-5-2 1 16,-23-16 0-16,-6-7-7 15,-21-6-13-15,-9-9-5 16,-18-4-10-16,-18 6-1 16,-22 11 18-16,-20 8 5 15,-32 12 6-15,-9 9-4 0,-28 14-31 16,-9 13-11-16,-27 31-15 15,-3 13-6 1,-19 28-8-16,-8 17 4 0,10 23-41 16,-11 22-22-16,9 32-61 15,10 16-62-15,16 32 133 16</inkml:trace>
</inkml:ink>
</file>

<file path=ppt/ink/ink16.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45:06.147"/>
    </inkml:context>
    <inkml:brush xml:id="br0">
      <inkml:brushProperty name="width" value="0.05292" units="cm"/>
      <inkml:brushProperty name="height" value="0.05292" units="cm"/>
      <inkml:brushProperty name="color" value="#FF0000"/>
    </inkml:brush>
  </inkml:definitions>
  <inkml:trace contextRef="#ctx0" brushRef="#br0">15603 2073 1209 0,'-2'-12'409'0,"-8"3"-381"0,8 23-45 0,2 15-8 0,-5 24 8 0,4 14 6 0,1 31 5 16,2 16 3-16,10 26 2 0,4 16 1 0,15 27 2 0,7 8 1 0,10 28 1 0,4 13 1 15,7 23 2-15,5 13 3 0,8 34 6 16,8 12 3-16,6 31 6 15,2 20-3-15,11 20-7 16,4 14-2-16,6 16-9 16,-1 6 1-16,-7 9 2 15,-1-9-2-15,-5 16 2 16,3 2 0-16,-12 1 0 0,-6 21 0 16,-16-8 1-1,-9-4-3-15,-4 8 6 0,-3-2 9 16,-9-6 55-16,-3-2 8 0,-14-18 11 15,-3-17-5 1,-3-24-51-16,-3-15-5 16,-1-33-12-16,-5-14-2 15,1-37-5-15,0-18-2 16,2-38-6-16,2-25 0 16,3-42-14-16,0-18-36 15,2-42-180-15,-3-17 154 0</inkml:trace>
  <inkml:trace contextRef="#ctx0" brushRef="#br0" timeOffset="1147.88">17565 3192 1203 0,'-119'57'414'0,"100"-66"-376"0,9 9-35 0,4 0-3 0,6 0-7 0,0 1-2 0,0-1-2 0,3 0-1 0,25 5 3 0,48 3 2 0,-12-15 3 0,1-12 2 0,18-16 4 15,-7-9 3-15,-5-13 2 16,-2-4 2-16,-18-6 3 15,-4-1 1-15,-18-7 6 16,-8-1 1-16,-13-5 22 16,-12 1 11-16,-13 8 10 15,-6 5 2-15,-14 18-23 16,-4 5-14-16,-8 18-19 16,2 10-9-16,-7 15-10 15,-2 12-4-15,2 25-7 16,-5 15-3-16,16 30-3 0,9 19-2 15,23 19 5-15,14 12 3 16,29 19 9 0,9 5 5-16,17 7 6 0,9 5 2 15,8-8 2 1,1-1 1-16,-1-4 1 0,-11-6 0 0,-15-7 3 16,-11-6 1-1,-22-16 3-15,-8-11 1 16,-17-23-19-16,-8-8-71 15,-15-26 53-15</inkml:trace>
  <inkml:trace contextRef="#ctx0" brushRef="#br0" timeOffset="1569.56">17145 4174 1601 0,'13'-13'530'15,"15"-8"-513"-15,38-9-37 0,14-4 10 0,33-7 8 0,14 0 2 0,23 1-17 0,-2-2-34 0,16-6-109 0,-5-2-73 0,-12-10-86 16,-1-3 31-16,-39 0 114 15,-16 0 84-15,-31 11 214 16,-19 5 60-16,-31 11 98 0,-10 2 22 16,-20 8-68-16,-3 11-40 15,-2 7-88-15,2 8-27 0,3 9-47 16,4 1-16 0,6 12-19-16,3 4-7 15,11 15-1-15,4 8 0 16,13 13 3-16,6 5 3 15,11 6 2-15,5-1 1 16,4-10-42-16,0-6-39 16,2-9-14-16,0-4 40 0</inkml:trace>
  <inkml:trace contextRef="#ctx0" brushRef="#br0" timeOffset="1768.94">18724 2769 1649 0,'-43'-42'554'0,"20"18"-537"15,13 19-19-15,4 3-37 16,6 9-126-16,2 7-353 15,6 12 339-15</inkml:trace>
  <inkml:trace contextRef="#ctx0" brushRef="#br0" timeOffset="2748.63">19086 3644 1608 0,'-40'-29'551'0,"11"1"-514"0,23 5-33 16,2-2-4-16,13 1-11 15,7 2-6-15,13 8-4 0,6 3-3 16,12 9 3-16,5 4 4 15,3 13 1-15,-3 6 2 16,-4 14 4-16,-3 6-1 16,-9 7 4-16,-3 1 2 0,-6-4 1 31,-6-8 3-31,-2-6 1 0,-5-9 2 16,-5-10 7-16,-3-5 13 15,-6-9 16-15,-3-3 2 0,-5-14-2 16,0-5-13-16,-1-14-14 15,1-4-3-15,5-2-5 16,-2 1-2-16,9 4-4 16,1 6-5-16,8 14-7 15,8 7-2-15,4 15-3 16,7 6 0-16,11 14 5 16,3 7 2-16,14 10 4 15,9 1 3-15,-1 0 3 16,4-4 2-16,-3-10 2 15,-3-6 1-15,5-10 1 16,-5-6 0-16,-4-14 2 16,-28-6 0-16,0-1 5 0,11-22 3 15,-11-18 5 1,-19 1 1-16,-20 3-1 0,-5 1-2 16,-6 10-4-1,-4 5-3-15,-12 13-5 0,-6 4-1 16,-9 12-5-1,-3 4-3-15,2 12-4 0,3 8-2 16,7 13-3-16,7 8 0 16,10 12 0-16,7 3 0 15,13 9 5-15,4-2 2 0,13-5 3 16,3-11 2 0,10-11 2-16,-2-13 1 0,3-13 4 15,9-10 2-15,4-24 1 16,5-9 1-16,7-31 0 15,-5-13 0-15,-4-17 1 16,-5-11-1-16,-8-15 1 16,-11-4-1-16,-20 23-1 31,-1 52 0-31,1 1-2 0,-7-159 0 16,-18 19-2-16,-9 17-1 0,-9 104-3 15,0 16 0-15,-1 32-6 16,5 13-7-16,6 29-8 15,7 18-2-15,9 32-1 0,7 18 3 16,18 23 4-16,14 9 1 16,26 17 5-16,15 5 1 15,24 1 7 1,14-3 1-16,17-12 4 0,12-10 5 16,-1-16 20-16,4-9-18 15</inkml:trace>
  <inkml:trace contextRef="#ctx0" brushRef="#br0" timeOffset="4081.06">22306 2985 1166 0,'28'-134'416'0,"-28"85"-350"0,1 4-39 0,-3 3 17 0,-9 1 7 0,-9 11 11 0,-7 7-23 0,-15 20-36 16,0 10-12-16,-20 22-9 0,-7 14 1 0,-3 16 6 16,-2 4 2-16,21-5 0 15,20-5 0-15,35-12 0 16,18-3 2-16,30-6 2 15,14-4 3-15,10-4 2 16,5 1-1-16,0 0 3 16,-3 2 2-16,-6 6 2 15,-3 0 10-15,-15 7 5 16,-9 4 2-16,-20 6 6 16,-13 5-4-16,-20 3-1 15,-11-2 0-15,-15-3-1 16,-7-6 0-16,-11-7-3 0,-1-8-1 15,2-13-2 1,0-4-2-16,11-15-3 16,3-2 0-16,8-5-2 15,7-8-1-15,8-2-5 16,8-1-3-16,11-8-4 16,4 8-4-16,14-2-2 0,4 4-1 15,11 4 2-15,7 0 1 0,15 6 0 16,-2 4 2-1,20 1 2-15,5-3 1 0,1-9 2 16,6-5 2 0,-10-10 1-16,-4-4 1 0,-5-11 3 15,-6-5 1 1,-16-16 5-16,-8-7 1 0,-20-16 2 16,-7-9-2-16,-14-7-1 15,-10 3-1-15,-9 3-2 16,-9 2 0-16,-9 6 0 15,-3 6-1-15,-10 15-1 32,1 15-3-32,6 26-6 15,1 11-4-15,5 20-7 0,2 12-2 16,-2 22-2-16,5 13 0 16,11 24 1-16,9 8 1 15,24 10 0-15,16 7 0 16,22 4 3-16,16 4 2 15,21 0 5-15,5-9 2 16,16-9 3 0,-2-11 2-16,-10-15 1 0,2-7 2 15,-20-17-96-15,-7-7 69 0</inkml:trace>
  <inkml:trace contextRef="#ctx0" brushRef="#br0" timeOffset="4307.64">22476 3298 1484 0,'-4'-17'520'0,"19"2"-446"0,25 8-71 0,35-2-17 0,21-4 9 0,30-5 23 0,15 5-9 0,16-2-1 16</inkml:trace>
  <inkml:trace contextRef="#ctx0" brushRef="#br0" timeOffset="6184.64">23409 3109 1649 0,'-16'-14'551'0,"16"4"-542"0,3 9-10 16,7 2-6-16,3 7 3 16,5 13-1-1,0 8 0-15,8 12-12 0,-3 1-28 16,0 5-57-16,1 3-29 0,-1-1-28 15,2 3 15 1,3-10 55-16,0-8 32 16,2-12 41-16,0-9 17 0,-3-13 28 31,4-5 24-31,-3-9 51 0,-3-5 22 0,-5-5 10 16,-4-1-17-16,-8-7-44 15,4 1-23-15,-3-2-32 16,3 8-10-16,-2 4-8 15,1 3-2-15,-3 10-2 16,-3-3-1-16,0 11-5 16,-2 0 0-16,5 8-1 15,-2 4 1-15,6 7 2 16,6 5 0-16,4-2 1 16,6 4 1-16,6-6 3 0,1-1 0 15,6-4 2-15,-3-8 2 0,-3-7 1 16,-7-6 1-1,-13-11 3-15,-1-3 1 16,-4-9-1-16,6 0 1 16,-6-7-2-16,-5-4 0 15,-7 0 0-15,-10-4-1 16,-1 7-1-16,-1-1-3 16,-10 10-2-1,-6 5-2-15,-8 10-3 0,-3 6 0 16,3 9-3-16,3 9-2 15,7 9-2-15,1 9 0 16,9 9 1-16,3 6 0 0,8 2 2 16,7-5 2-16,13 0 2 15,7-5 1-15,10-4 2 0,2 1 2 16,9-13 1 0,-1-5 1-16,-3-15 2 0,5-10-1 15,-11-18 2 1,4-3 0-16,-6-19 3 15,-5-9 1-15,-4-17 3 16,-9-13 1-16,-6-10-1 16,-5-2-2-16,-7-2-1 0,-5-8-2 15,-9 0-1 1,1 2 0-16,-4 6-3 0,-3 15-1 16,3 15-2-16,-3 8 0 0,0 19-3 15,4 11-3-15,2 23-12 16,-1 13-5-16,5 26-5 15,-1 8 1-15,5 24 7 16,4 7 4-16,9 15 4 16,7 8 2-16,8 15 2 15,5 3 2 1,4-1 1-16,2-3 1 0,-1-12 2 16,2-5 1-16,1-6 2 15,-3-11 1-15,8-21 2 16,-4-13 1-16,5-22 4 15,0-6 3-15,-2-16 2 16,2-6-1-16,-3-10-3 0,4 1-4 16,-8-4-4-16,1 3 0 15,-8 8-2 1,-7 1 0-16,-6 14-2 0,-1 2-2 16,2 6 0-16,-1 1 0 15,6 4 1-15,5 1 2 16,4-5 1-16,2-4 0 15,3-5 3-15,3-8 0 16,-1-9 1-16,-8-5 2 0,-3-9 3 16,-3-3 1-1,-8 0 2-15,-1 2 0 0,-14 8-3 16,-5 6-2-16,-7 8-5 16,2 5-2-16,-7 9-3 15,-7 5-2 1,-3 12-3-16,-7 5 0 15,7 13-1-15,3 5 0 0,9 9-1 16,6 3 1-16,15-1 2 16,5-2 2-1,10-8 3-15,3-7 1 0,1-11 1 16,4-3 2-16,-5-13 2 16,1-6 5-16,-4-8 7 15,-1-11 0-15,0-6 1 0,1-1-3 16,0-13-3-16,-2-3-1 0,2-7 3 31,-5-2 8-31,-2 7 2 0,1 5-3 16,2 15-8-16,0 6-12 15,-3 10-11-15,5 7-1 16,1 11-1-16,3 4 3 16,4 12 4-16,-3 1 0 15,7 5 4-15,1 2 1 16,5-6 1-16,2 0 1 0,-5-7 1 15,-5-10 0-15,-3-6 1 16,-4-4 2-16,-5-7 7 16,-1-1 0-1,0-4 3-15,-5-2-3 0,-2-4-3 16,-1 2-1-16,-5 0-4 16,0-2-1-16,-1 7-4 15,-1 4-4-15,6 7-6 16,0 7-1-16,7 4 0 15,3 0 3-15,5-1 5 16,5-3 1-16,7-4 2 16,0 3 1-16,3-9 2 15,2-2 1-15,-5-13 4 16,-2-6 1-16,-9-16 4 0,-9-11 1 16,-10-20 1-16,-3-10-2 15,-7-16-3-15,-8-8-1 16,-6-14-3-16,-12-8-1 15,-10-5-2-15,-1 6 0 16,-3 8 0-16,0 7-1 16,11 19-1-16,3 8 0 0,15 31-3 15,8 18-4 1,11 26-18-16,6 16-5 0,2 32-4 16,12 14 1-16,19 27 16 15,6 7 4-15,25 14 7 16,3 8 3-16,8 13 4 15,2 1 2-15,3-4-83 16,-2-12-83-16,-5-20 101 16</inkml:trace>
  <inkml:trace contextRef="#ctx0" brushRef="#br0" timeOffset="6379.36">24720 2732 1404 0,'-34'-28'552'0,"8"4"-322"0,41 5-221 0,25-3-9 0,51-11-10 0,30-4 16 16,54-7 464-16,26 5-350 0</inkml:trace>
  <inkml:trace contextRef="#ctx0" brushRef="#br0" timeOffset="7208.83">17582 5509 1445 0,'-25'-16'482'0,"16"10"-497"0,4 6-9 0,8 18 0 0,11 10 0 0,16 24 13 0,10 10 5 0,17 20 2 0,2 4 0 0,6 1 3 0,1-4 1 0,-3-9 3 16,0-4-1-16,-10-4 1 16,-4-4 0-16,-15-7-1 15,-8-7 1-15,-9-14 1 16,-6-8 2-16,-7-13 15 15,-3-4 8-15,-11-16 8 16,-4-6 2-16,-12-14-10 16,-8-8-1-16,-7-13-1 15,-4-4-3-15,-4-7-4 16,2-1-7-16,-2-1-9 16,4-5 0-16,6-5-3 15,3-9-1-15,13-9-5 0,9-2 0 16,12 5-4-16,5 10 3 15,7 18 1-15,1 10 0 16,-4 15-2-16,0 3 6 16,6 13-77-16,-3 3-70 15,15 6 96-15</inkml:trace>
  <inkml:trace contextRef="#ctx0" brushRef="#br0" timeOffset="7887.76">17177 5839 1326 0,'-36'-27'488'0,"-3"-8"-351"0,19 5-135 0,5-3-2 16,14-10-5-16,8-4-8 0,25-10-9 0,15-5-3 0,30-7-3 0,14-3 4 15,22 5 8-15,7 4 2 16,4 14 6-16,-5 8 2 16,-12 22 2-16,-10 10 0 0,-19 19 0 15,-9 17 0 1,-28 17-1-16,-11 9 1 16,-27 18 1-16,-14 3-1 0,-25 13 5 15,-12-2 3-15,-15-2 2 16,-2-6 1-16,10-12 0 15,7-10-1-15,20-20-1 16,11-6-3-16,12-17-3 16,10-7-2-16,21-7-2 15,11-8 0-15,29-12-1 16,14-3-1-16,19-5 0 16,1 0 0-16,10 7 2 0,-5 6 1 15,-13 11 1-15,-2 8 1 16,-32 16 1-16,-11 4 10 15,-29 11 33 1,-14 2 13-16,-31 9 40 0,-15 6-1 16,-33 7-17-1,-12 1-8-15,-9 2-34 0,-11 0-8 16,-10-1-16 0,0 4-7-16,-2-9-46 0,15-8-43 15,34-10-273-15,21-11 238 16</inkml:trace>
  <inkml:trace contextRef="#ctx0" brushRef="#br0" timeOffset="8503.37">18961 5719 1140 0,'-34'-15'534'0,"10"-5"-79"0,6 3-412 0,3 11-10 0,4 0 1 0,6 6-26 0,2 2-7 0,3 9-16 0,4 4-3 0,9 9 4 0,-2 3-8 0,11 0-23 15,4 0-15-15,10-9-1 0,6-5 13 16,-2-12 29-16,-3-2 16 15,-11-9 9-15,-4-4 5 16,-6-7 17-16,-5-5 17 16,-4-4 23-16,-3 0 7 15,-4 0-1-15,0 1-12 16,-2 6-26-16,0 7-11 0,-1 7-23 16,3 6-9-16,9 7-10 15,7 3-2 1,14 10 1-16,7 9 4 0,12 15 4 15,7 12 2-15,15 15 2 16,4 6 1 0,13 8 3-16,3 2-1 15,0 6 2-15,-9 4 0 16,-16 7 1-16,-7 3 0 16,-23-1 0-16,-4-4 2 0,-18-15 0 15,-6-8 2-15,-12-24 4 0,-8-9 3 16,-5-19 7-1,-7-12 1-15,-17-17 0 16,-8-12-3-16,-12-22-16 0,-7-10-9 16,-10-20-12-16,1-4-3 15,-1-14 2-15,11-4-2 16,21-14-29 0,9-9-33-16,35-2-81 0,13-5-65 0,35 5 145 15</inkml:trace>
  <inkml:trace contextRef="#ctx0" brushRef="#br0" timeOffset="10196.33">20342 5452 1417 0,'-35'-25'477'0,"18"7"-464"0,6 0-2 0,11-3-4 0,5 1-5 0,16-3-12 0,8 4-4 0,15 5-2 0,1 7 0 16,1 15 2-16,3 12 1 0,-4 20 4 15,8 7 1 1,-1 12 4-16,-3 0 2 16,-7-2 2-16,-4 0 1 15,-12-9 2-15,-3-3 1 0,-10-11 11 16,-2-7 5-16,-4-11 8 15,-4-7 2-15,-1-9 10 16,-3-4-3-16,-5-18-4 16,2-8-3-16,-3-21-19 15,1-6-4-15,5-4-5 16,0-5-2-16,5-2-3 16,3 0-1-16,10 7-1 15,5 9-1-15,9 12-2 16,2 8-3-16,2 16 0 15,4 7-1-15,-1 17 3 16,3 13 2-16,-3 17 4 16,-3 5 1-16,3 10 2 0,-6 1-1 15,5-1 1 1,0-3 0-16,2-11 1 0,3-3 1 16,-9-13 0-16,1-3 1 0,-8-9 1 15,-1-8 1-15,-5-8 2 16,-4-6 0-1,1-11-1-15,2-2 0 16,8-7-2-16,2-5-1 0,8-2 0 16,-4-6 0-16,6-1 0 15,-4 0 0-15,-5-2 1 16,-2 0 0 0,-5 3 1-16,-4 3 0 0,-4 0-2 15,-3 8 0-15,-6 8 0 16,-5 5 0-16,-5 12 1 15,-3 3-2-15,-6 9-2 16,-1 3-3 0,-4 12-1-16,-1 6 0 0,-3 7 1 15,1 10 0-15,0 9-1 16,2 1 1 0,2 5 1-16,3-2 0 0,3-7 2 0,9-2-1 0,6-10 0 15,3-7-1 1,7-11 2-1,1-3 0-15,6-9 0 16,3-5 2-16,2-7 1 0,2-7-1 16,-3-11 1-16,1-2 0 15,-2-8 1-15,-1-1 1 0,-4-5-1 16,-4 2 1 0,0 1-2-16,-5 6-1 15,3 8-2 1,-9 1 0-16,0 11-3 0,1 4-2 0,-1 7-2 15,12 4-1-15,-5 10 1 16,5 2 1-16,5 11 1 16,-8 2 1-16,9 3 2 15,-2 0 0-15,1-7 2 16,3-1 0-16,-2-9 1 16,2-2 1-16,-7-9 2 15,-1-4 3-15,-4-10 4 16,-5-7 1-16,2-7-1 15,-4-6-1-15,-3-11-2 16,1-4-2-16,0-3-3 0,1 6-1 16,3 7-3-1,4 7-2-15,0 10-3 0,2 3-2 16,3 8-2-16,1 7-1 16,6 7 1-1,3 6 1-15,7 5 3 0,-1 7 1 16,1 1 3-16,3-1 0 15,-8-4 2 1,5-7 1-16,2-6 1 0,-8-5 1 16,4-7 2-16,-7-5 2 0,-7-5 1 15,2-5 2 1,-3-4-2-16,-1 0-1 0,-2-2-3 16,-1 2-2-16,3 5-2 15,-2 4-2-15,6 5-4 16,1 5 0-16,5 5-2 15,9 3 1-15,6 4 3 16,4 1 0-16,2 0 2 16,6-1 2-1,-1-8 0-15,5-5 1 16,2-11 2-16,-1-4 0 16,-5-8 2-16,-7-4 1 0,-11-4 2 15,-10-2 2-15,-17 0 0 16,-7 2 0-16,-16 6-5 15,-5 3-2-15,-14 14-4 16,-6 6-4-16,-8 11-3 0,-6 12 0 16,3 17-1-16,-1 5 2 15,8 18 6 1,0 5 3-16,8 5 9 0,12 3 4 16,24-1-3-16,15-9 6 0,37-15 1 15,21-10 0-15,29-26 4 16,24-12-6-1,20-21-8-15,5-9 1 0,-6-12-21 16,-10 0 471 0,-16 0-348-16</inkml:trace>
  <inkml:trace contextRef="#ctx0" brushRef="#br0" timeOffset="11777.43">17233 8124 1149 0,'-70'-20'425'0,"12"3"-336"0,5 0 14 0,16 4-12 16,9 1-15-16,14 3-38 0,7 5-23 0,18 0-26 0,14 1-7 0,38-3-2 0,16-8 8 0,44-12 5 0,24-8 2 15,47-17 1-15,30-8 1 16,51-16 1-16,26 0-1 16,38-14 0-16,21-4 3 0,33-3 7 15,11-1 6-15,31 10 7 16,-30 6 0-1,45 3 0-15,9-3-2 16,-7 0-4-16,29 2 2 0,-58 9-3 16,-28 6-2-16,-47 10 2 15,-27 7-2-15,-70 8 1 16,-37 5-1-16,-76 10 1 16,-43 2-2-16,-56 7-6 15,-23 3-25-15,-30 5-101 16,-15 5-116-16,-36 10 143 15</inkml:trace>
  <inkml:trace contextRef="#ctx0" brushRef="#br0" timeOffset="15212.36">18610 9209 787 0,'9'-22'320'0,"-2"0"-191"15,-1 3-7-15,-6-2 6 0,-5 1-34 0,-6-1-50 0,-1 2-12 0,-6-1-24 0,2-2-3 0,-1 1-2 0,-3 0-2 16,-3 4-2-16,-4 4-3 0,-4 6-3 16,-3 5 0-1,-1 10 1-15,0 12 3 0,-3 18 4 16,3 4 2 0,5 15 0-16,4-3-3 0,20 2-1 15,10 1-3-15,20-9 1 16,11-1 1-16,11-8 1 15,14-5 1-15,14-6 1 16,5-1 0-16,15-2 1 16,-4-2-1-16,-10 4 0 15,-8-2 0-15,-22 3 18 16,-10 7 12-16,-22 4 36 16,-12 0 17-16,-22-4 7 15,-5-1-2-15,-16-6 0 16,-6-6-8-16,-12 0-14 0,-12-6-10 15,-10-4-32 1,4 3-11-16,10-6-10 0,12-4-2 16,27-5-37-16,13-9-46 15,30-9-121-15,15-8 123 16</inkml:trace>
  <inkml:trace contextRef="#ctx0" brushRef="#br0" timeOffset="15619.63">19013 8899 1185 0,'-23'-32'425'0,"11"8"-362"0,5 9-28 0,7 7-24 0,2 2-4 16,10 6-6-16,8 7-5 0,14 18-9 0,3 11 3 0,13 28 5 0,-3 14 1 0,1 23 4 0,0 5 0 0,-5 2 1 0,-2 5 1 0,-3-2 1 0,-6-7 0 15,1-10 13-15,3-15-36 0,3-19-117 0,2-7-162 0,-2-22 174 0</inkml:trace>
  <inkml:trace contextRef="#ctx0" brushRef="#br0" timeOffset="15818.18">18887 9706 1496 0,'-1'-30'506'0,"28"-3"-484"15,18-2-24-15,33-4-6 16,19 0 2-16,19 7-22 0,9 5-67 16,2 9 65-16</inkml:trace>
  <inkml:trace contextRef="#ctx0" brushRef="#br0" timeOffset="16508.15">20248 9615 1404 0,'-18'-11'475'0,"0"-5"-428"16,3 0-22-16,-2-4-2 15,1-1 4-15,0-1-25 16,-2 0-2-16,-4 3-16 16,0-1-6-16,-9 1-1 0,1 4 3 15,1 3 13 1,-2 0 6-16,4 7 4 16,-6 4 8-16,1 9 14 15,-4 9 6-15,-1 16 3 16,3 11-6-16,6 20-15 15,1 7-6-15,12 5-5 0,7 2-2 16,10-8 0-16,6-7-2 16,11-9-1-1,4-9 0-15,9-16-1 0,0-12 2 16,5-20 2 0,2-10 1-16,-3-21 4 0,1-7 1 15,6-13 5-15,-5-7 4 16,3-11 12-16,-2-9 4 15,-8-11 2-15,-4-3-1 16,-10 4-9-16,-8 0-5 0,-9 7-6 16,-5 0-3-1,-5-2-4-15,2 4-2 0,-3 9-2 16,1 11-1-16,4 20 0 16,-1 8 0-16,0 19-1 15,2 3-2-15,-1 9-8 16,3 6-3-16,1 8-3 15,-1 10 1-15,2 15 4 16,2 11 2-16,8 18 0 0,3 13 0 16,13 20 3-1,2 4 1-15,12 5 3 16,4-4 1-16,12-4 2 0,5-6 14 16,12-14-68-16,10-13-56 15,10-26 73-15</inkml:trace>
  <inkml:trace contextRef="#ctx0" brushRef="#br0" timeOffset="22600.62">21271 8109 904 0,'7'-28'315'0,"1"10"-252"15,-1 0 11-15,-3 12 9 0,-2-1-10 0,-1 4-49 0,0 6-15 0,-2-3-11 0,0 0 0 0,-5 28 9 0,-12 41 7 0,0-15 3 0,-5 12 1 0,-8 29 9 16,-9 18 1-16,0 35 7 0,-4 13 14 0,-2 19 5 0,10 3 2 0,8-2-5 15,13-3-16-15,37-20-20 16,11-13-8-16,34-21-8 16,15-14 0-16,27-24 1 0,18-11-5 15,22-36-83 1,6-19-101-16,9-38 117 16</inkml:trace>
  <inkml:trace contextRef="#ctx0" brushRef="#br0" timeOffset="24933.98">21532 9183 1016 0,'-44'-16'377'0,"-4"0"-268"0,8 4 5 15,8-3 38-15,10-1-32 0,20 2-61 0,8-5-26 0,21-4-34 0,11-1-7 0,20-4 2 0,0-1 1 16,8 1 3-16,3-2 0 0,-4 6 1 0,5 1 1 16,-7 8 0-16,-6 6-1 15,-14 6-1-15,-4 7 0 0,-16 12 1 16,-7 2 1 0,-15 17 2-16,-9 9 2 0,-14 17-2 15,-3 8 1-15,-7 15-2 16,-4 3 0-16,-3 4 1 15,-3 7 0-15,-3-3 1 16,-2-4-1-16,7-6 2 0,2-15-2 16,12-22 18-16,7-10 4 15,7-23 11-15,7-3 6 16,7-10-12-16,4-9-2 0,20-9-13 16,11-9-5-16,18-8-7 15,17-2-2 1,18-8-2-16,4 0 6 15,4-2-49-15,1 1-44 16,-9 3-225-16,-3 6 198 16</inkml:trace>
  <inkml:trace contextRef="#ctx0" brushRef="#br0" timeOffset="26768.13">22326 9440 1062 0,'-112'-37'475'0,"108"34"-89"0,12 4-397 0,4 4-2 0,6 3 11 0,3-2-1 0,11-4-3 0,0-2-1 0,13-7-27 0,3-5-15 16,4-3-24-16,1-6-10 0,-17-1 25 16,-4-4 16-1,-17-3 34-15,-4 4 14 16,-5 1 21-16,-11 5 11 16,-10 5 14-16,-11 0 2 15,-13 12-7-15,2 2-9 0,-4 8-19 16,2 9-7-1,2 5-11-15,-1 3-1 16,2 12-2-16,1 5-1 0,2 3 0 16,2 6 0-1,11 5-1-15,9 0 0 0,11-4-1 16,8-7-1-16,15-15 3 16,3-7 0-16,16-13 4 15,9-7 4-15,13-15 9 0,5-9 1 16,8-16 4-1,4-6 2-15,7-12-2 16,-2-3-2-16,4-3-3 0,-6-4-2 16,-20 3-2-16,-6-3 0 15,-25 4 2-15,-17 2 0 16,-24 6-2-16,-8 4-2 16,-22 16-4-1,0 10-1-15,-10 16 0 0,-3 12 2 16,3 14 1-16,4 4 0 15,17 6-4-15,11 2-2 16,20-2-1 0,14 1-2-16,23-4 1 15,11 1-1-15,14-2 1 0,5-1 1 16,-7 7 0-16,-4 1 1 0,-23 6-1 16,-7 5 1-1,-25 9 1-15,-7 3 2 0,-8 6 2 16,-13-1 1-16,-4-5 2 15,-5-9 1-15,3-11-1 16,-2-12 0-16,9-12 1 0,6-6-1 16,9-9-3-1,6-4-2-15,10-11-3 16,2-9 0-16,12-13-1 16,0-9 0-16,7-16 0 15,5-8 1-15,2-10 0 0,9-5 1 16,1-9 1-1,0-4-1-15,-10-4 1 0,-8 2 2 16,-12 9 0 0,-5 9 2-16,-14 8-1 0,-5 1 0 15,-8 11-2-15,-5 4-2 16,-1 19-1-16,-2 9-2 16,0 18-3-16,-4 9-1 0,5 9-2 15,0 13 1-15,1 10 0 16,0 14 1-16,4 15 2 15,0 10-1 1,11 16 1-16,2 1 1 0,6 11 0 16,6 2 2-1,8 6 1-15,1-1 0 0,8-8 0 16,-1-2 0 0,-5-14 1-16,6-3 0 0,-7-9 0 15,0-4 0-15,2-13 1 16,-3-5 0-16,-3-22 0 15,2-6 1-15,-1-17 2 16,-1-10 0-16,8-11 1 16,-1-9-2-16,0-7-2 15,1-2 1-15,-6 0-1 16,1 2-1-16,-4 6 0 16,-2 9-1-16,-2 8 0 15,0 4-2-15,1 10-3 16,-2-1 1-16,6 11-2 0,-1 8 2 15,6 8 1 1,0 3-1-16,1-1 1 0,0-1 0 16,4-3 2-16,8-2-1 15,-3-5 2-15,3-3 0 16,-7-8 0-16,-7-3 2 16,-6-8 3-16,-3-5 1 0,-6-6 2 15,-6-5 0 1,-11-6-1-16,-2-2 0 0,-9 0-1 15,2 4-2-15,-3-2-3 16,1 5-1-16,5 6-2 16,-3 6-2-1,8 14-3-15,1 7-1 16,1 9 0-16,4 7 0 0,2 7 2 16,4 2 1-16,3 5 1 15,0-4 1-15,10-4 0 16,-3-4 0-16,6-11 2 15,11-3 1-15,-4-11 2 16,10-5 0-16,7-9 0 0,-3-6 0 16,4-5 0-1,-4-3-1-15,-7 4 2 16,-3-3-1-16,-5 7 0 16,-4 4-1-16,-3 0-1 15,-1 10 0-15,-5 3-3 0,1 4 0 16,0 7 0-16,1 3 0 15,0 6 3-15,-1 0-1 16,1 3 1-16,-1 0 1 16,1-3-1-16,1-5 1 15,-3-5 1-15,3-3 2 16,-6-6 3-16,2-2 1 0,-1-6-1 16,0-6 0-16,3-1-4 15,-5-5 0 1,-1-2-2-16,-1 2 0 0,-3 2 0 15,3 0-1-15,-3 4 0 16,2 6-1-16,0 6-3 16,1 3-1-16,6 5-1 15,4 2 1-15,11 8 3 0,6 4 0 16,4-1 2 0,-2-2 0-16,6 1 0 0,-1-1 0 15,1 0-8-15,0 2 3 16,-9-3 2-16</inkml:trace>
  <inkml:trace contextRef="#ctx0" brushRef="#br0" timeOffset="27310.94">24118 7560 701 0,'11'-38'304'0,"-3"4"-87"0,5 13-141 0,5 6-4 0,0 10 8 0,3 6-23 0,5 19-14 0,1 12-9 0,8 20-12 0,6 12-5 0,6 16-10 16,1 10-1-16,1 21 1 15,1 15 1-15,-8 21 13 16,-3 16 2-16,-13 23 3 15,-13 1-1-15,-18 35-12 16,-12-4 18-16,-20 5-88 16,-6 8 49-16</inkml:trace>
  <inkml:trace contextRef="#ctx0" brushRef="#br0" timeOffset="28563.99">18264 11638 1403 0,'-41'4'468'16,"6"3"-448"-16,12 0-30 0,10 1-5 0,20-6 10 0,13-2 0 0,35-4 2 0,24-5 10 0,45-11 7 0,25-6 4 0,43-8 1 0,21-5-4 15,35-10-3-15,19-5-3 0,30-13-1 0,18-13-3 0,23-12-2 16,9-4 14-16,17-6 24 0,1 5 16 0,-11-1 26 15,-7 3-3-15,-30 10-14 16,-18 7-13-16,-34 21-23 16,-24 7-11-16,-42 16-11 15,-22 6-2-15,-34 8-2 16,-15 6-1-16,-23 4-2 16,-9 1-1-16,-12 1-1 0,-6 0-8 15,-9 3-24-15,-1 1-15 16,-11 0-39-16,-8 2-22 15,-10-6-59-15,-13 1-65 16,-14 3 149-16</inkml:trace>
  <inkml:trace contextRef="#ctx0" brushRef="#br0" timeOffset="33156">19555 11834 569 0,'-17'5'310'0,"12"-8"-50"0,-1-1-168 0,9 4-93 0,5-5-1 0,8-6 3 0,8-4 3 15,10-10-1-15,3-7-1 0,11-8 0 0,1-4 1 0,2-6 1 0,-4 3 0 0,-8-2 2 0,-6 0 1 0,-16 1 7 16,-3-4 10-16,-14 4 14 16,-10-1 5-16,-11-1 15 15,-8 8-2-15,-11 6-4 16,2 6-3-16,-2 14-15 16,4 6-10-16,10 11-14 15,1 5-8-15,7 15-9 16,4 8-5-16,8 18-1 15,6 14 1-15,10 9 3 0,8 7 2 16,13 7 2-16,6 0 2 16,10 22 1-16,3 6 1 0,-3 8 1 15,4 8 0 1,-6 3 0-16,-3 3 0 16,-4 2-18-16,-8-5-22 0,-10-9-73 15,-8-7-39-15,-9-18-81 16,-3-10-41-16,-1-27 179 15</inkml:trace>
  <inkml:trace contextRef="#ctx0" brushRef="#br0" timeOffset="33567.12">19846 12563 909 0,'8'-20'361'0,"-8"6"-236"16,9 3-81-16,5-6-47 15,8 0 0-15,15-4-3 16,6-5-1-16,16-6-2 16,6-4-1-16,7-5-1 15,-1-3 0-15,-7 2 2 0,-3 2 3 16,-20 1 7-16,-2 4 3 15,-19 3 10 1,-10-3 2-16,-10 10 47 16,-7 1 15-16,-12 7 20 0,1 7 6 15,-1 3-41-15,3 7-14 16,-1 1-29-16,3 3-11 16,3 12-12-16,0 2-5 15,7 12-3-15,6 9 1 0,8 4 3 16,8 12 1-1,5 8 2-15,3 3 2 16,1 5 1-16,-9-5 0 0,1-4-36 16,-1-6-47-16,-4-7 54 15</inkml:trace>
  <inkml:trace contextRef="#ctx0" brushRef="#br0" timeOffset="33820.3">20494 11672 1319 0,'-49'-22'473'0,"14"5"-420"0,9 8-9 0,18 10-121 0,6 3-57 0,13 11-299 0,11 6 270 0</inkml:trace>
  <inkml:trace contextRef="#ctx0" brushRef="#br0" timeOffset="34758.07">20694 12320 1384 0,'-35'-21'483'0,"1"-6"-431"15,4-2-40-15,5 3-5 0,5 1-2 16,13 4-5-16,1 2-8 16,10 6-12-16,6 2-3 15,11 11-1 1,2 1 3-16,7 15 3 0,0 8 2 15,-1 9 1-15,-2 7 3 16,-4 7 4-16,-2 5-7 16,-5-3-19-1,1 0 0-15,-2-7 2 16,-1-10 9-16,-3-10 22 0,-2-8 1 16,-5-12 0-16,1-3 3 0,0-10 1 15,3-5 2 1,2-15 1-16,2-5-1 0,2-11-1 15,5 1 0-15,3 6-3 16,0 7-2-16,1 17 1 16,0 3-1-16,-3 14 2 15,4 9 0-15,6 11-1 16,-2 8-1-16,12 8 0 16,6 2-1-16,4-1 0 15,6-3 1-15,4-10-2 16,3-3 0-16,-4-14 0 15,2-3-2-15,-8-10 2 16,-5-4 1-16,-6-9 1 16,-7-5 4-1,-13-7 4-15,-7-4 3 0,-13-3 5 16,-4-4 0-16,-9-1 1 16,-4-1-1-16,-4 8-4 0,-2 3 0 15,-4 8-6-15,2 4-1 16,0 10-4-16,-1 5-4 15,5 15-3-15,-3 9-1 16,-3 19-1-16,-1 8 1 0,2 13 1 16,3 0 1-16,9 0 1 31,9-5 0-31,7-10 1 16,8-4-1-16,13-14-4 0,0-6-1 15,7-20-2-15,3-11 1 0,-1-18 7 16,7-8 2-16,-2-17 5 15,-4-11 3-15,-5-18 6 16,-8-9 6-16,-12-11 8 16,-3-5 2-16,-8-13 7 0,-3 0-4 15,-4 1-7 1,-2 3-4-16,0 14-12 16,4 6-2-16,0 22-3 0,5 8-1 15,2 29-2-15,3 14-2 16,-1 11-12-16,-1 15-2 0,2 18-1 15,3 8 1 1,2 32 11-16,2 15 3 16,3 21 3-16,5 15 1 15,11 13 0-15,6 6-1 16,23-1-1-16,5-7 1 16,18-17 9-16,10-12-17 15,7-20 6-15</inkml:trace>
  <inkml:trace contextRef="#ctx0" brushRef="#br0" timeOffset="35989.99">22995 11836 896 0,'9'-31'320'15,"-2"-9"-268"-15,-2-6-24 0,-4-9 12 0,-2-1 4 0,-6-1 0 0,-2 4-7 0,-6 11-7 0,-3 5 6 0,-8 15-4 0,-5 9-2 0,-7 11-15 16,-3 9-14-16,-3 21-1 15,-2 7-1-15,8 16 1 16,-4 2 0-16,12 1-2 16,9 2 0-16,13-5-1 15,16-4-1-15,28-7 0 16,7-5-1-16,23-7 1 0,6-4 1 16,1-1 2-16,3 0 1 15,-14-1 0 1,-8 4-1-16,-19 1 1 0,-11 2 3 15,-20-1 4-15,-6 0-1 16,-16-8 45-16,-5 1 12 16,-5-4 10-16,-5-4 7 15,6-6-37-15,1-1-11 16,4-7-12-16,5-1-4 0,4-4-8 16,-1-1-2-1,3 0-3-15,1 0-2 16,2 6-2-16,3-2-3 0,4 6-5 15,1 2-1-15,8 1 1 16,6 5 1-16,12-4 2 16,7-2-1-16,11-5 1 15,4-4-2-15,7-7 3 16,1-4 2-16,4-8 3 16,1-8 0-16,-2-11 2 15,3-6 2-15,-11-11 3 16,-6-6 3-16,-18-13 7 15,-11-5 2-15,-16-6 4 16,-9 0 8-16,-9 0 9 16,-4 2 1-16,-2 1 1 15,-1 4-5-15,0 16-13 0,4 13-4 16,-1 23-11-16,4 10-5 16,0 18-11-1,2 7-4-15,5 12-5 0,0 12-1 16,11 19 3-16,9 9 1 15,16 16 4-15,10 7 1 16,18 8 4-16,8 4 1 16,8 2 1-16,3 3 1 15,-3-10-12-15,-2-3-35 16,-5-15-137-16,-5-10-132 16,-10-9 189-16</inkml:trace>
  <inkml:trace contextRef="#ctx0" brushRef="#br0" timeOffset="36737.08">23286 11752 930 0,'-68'-15'450'0,"12"-3"-26"0,25 5-381 0,9 1-11 0,27 1-3 0,14-2-17 0,30-1-19 0,20 1-4 0,28 1 2 0,15 1 4 15,7 5 0-15,-2 1-1 0,-7 3-10 0,-8 0-8 16,-14 0-3 0,-7-1 0-16,-15-2 14 0,-14-3 8 15,-16 0 10-15,-5-3 6 16,-14-7 14-16,-6 1 14 15,-7-5 23-15,-4-1 8 16,-6 1-2-16,3 0-8 16,-10 1-24-16,1 3-10 0,-3 4-14 15,-8 0-5 1,-2 9-5-16,-12-2-1 0,-3 8-1 16,-2 4 0-16,-2-3-2 15,7 7 1 1,-1-1-1-16,2 4 0 0,4 10 0 15,-2 2 0-15,10 8 0 16,1 3 0-16,9 1-2 0,6 5 0 16,9 3 0-1,10-2 0-15,18 1 1 16,6-6 1-16,8-12 0 16,4-6 0-16,1-16 2 0,1-4-1 15,7-14 1-15,-3-9 1 16,-5-13 2-16,-2-7 1 15,-10-11 4-15,-2-3 1 0,-4-7 3 16,-1-4 1-16,-5-12-1 16,-3-7-2-16,-7-5-3 15,-5-3-2 1,-7 8-2-16,-2 3-1 16,-10 8 1-16,0 4-2 15,-2 15 0-15,-3 11 0 16,4 22-4-16,1 9-5 0,-6 22-4 15,3 16-2-15,-2 24-1 16,-1 14 2 0,11 18 2-16,1 7 2 0,12 15 1 15,19 9 1-15,26 7 3 16,16-1 2-16,26-5 6 0,4-7-35 16,6 1 25-1</inkml:trace>
  <inkml:trace contextRef="#ctx0" brushRef="#br0" timeOffset="37533.12">20292 13392 1263 0,'-80'-10'434'0,"72"6"-402"0,3 2-34 0,5 7-4 0,6 9-4 0,7 14-1 0,7 11 4 0,6 16 1 0,4 4 2 0,4 13 2 16,-1 1 1-16,-4-1 1 16,2 1 0-16,-6-10 1 15,-1-5 0-15,-3-12 0 16,-8-12 1-16,-12-13 3 15,2-4 4-15,-14-14 8 16,3 0 1-16,-4-15 6 16,-7-7 5-16,8-13 3 0,-2-6 0 15,9-7-3-15,5-3-10 16,13 3-10-16,9 1-2 16,9 11-6-16,6 6-1 15,7 8-2-15,2 9-1 16,9 9-1-16,2 8 0 15,-2 8 1-15,-1 7 1 16,-8 5 1-16,-6 3 0 0,-17 4 2 16,-7-2 3-16,-23 0 9 15,-17-2 5-15,-22-3 3 16,-17-2-2-16,-19-2-8 16,-3-6-5-1,3-8-34-15,8-4-29 0,27-7-61 16,14-1-36-1,30-4 94-15</inkml:trace>
  <inkml:trace contextRef="#ctx0" brushRef="#br0" timeOffset="38087.01">21005 13600 1629 0,'-10'-11'566'0,"-3"1"-501"0,8 10-65 0,3-2-8 0,4 4-5 0,-2-2-3 0,0 1 2 0,11 20 4 0,17 35-18 0,-20-30-11 0,3 2-5 15,-3-2-3 1,1-7 19-16,-4-4 12 15,2-11 7-15,7-3 4 0,2-8 6 16,3-7 2-16,0-9 3 16,1-6 1-16,1-1 2 15,-1 2 3 1,2 3 5-16,-2 2 2 0,-2 6 0 16,3 5-3-16,4 9-10 15,2 3-4-15,6 12-4 16,5 5 0-16,5 14-1 15,7 7 1-15,6 10-1 16,-4 8 1-16,7 10 1 16,0 6 0-16,-2 6 1 15,4 2 0-15,-11 1 1 0,-6 0-1 0,-16-5-6 16,-7 2-8 0,-20-10-8-16,-9-12 0 15,-11-12 9-15,-6-15 8 16,-12-19 13-16,-1-9 3 15,-11-23 3-15,-5-10 0 16,1-19-5-16,1-11-5 0,6-11-4 16,8-4-14-1,2-10-98-15,2-4-78 0,17-5 112 16</inkml:trace>
  <inkml:trace contextRef="#ctx0" brushRef="#br0" timeOffset="39757.82">22484 13381 1377 0,'-28'-13'501'0,"-4"-3"-381"0,7 2-112 16,5 0-2-16,9-1-2 0,4-1-4 0,12 3-8 0,4 5-2 0,9 3-4 0,3 4 2 0,5 11 4 0,3 6 0 0,0 14 4 16,2 4 1-16,-3 10 2 15,-2-2 0-15,-10 1 1 16,-2-3 0-16,-4-9 1 15,2-2 0-15,0-13 1 16,-2-2 0 0,-3-10 4-16,-2-8 2 0,0-10 2 15,0-3 0-15,-1-13-3 16,1-2-1-16,1-7-2 16,0-2-1-16,5 1-3 15,2 4 0-15,1 11 0 16,5 6-2-16,0 15 1 15,2 2-1-15,1 11 1 16,4 8 0-16,3 7 0 16,6 3 0-1,7 3 0-15,2-1-1 0,11-2 1 16,-1-4-1-16,0-8-1 16,-2-7 1-16,-4-10-1 15,-1-3 1-15,-6-9 2 16,-5-3 1-16,-12-7 6 15,-6-3 2-15,-12-5 4 0,-6-3 4 16,-6 0 4-16,-6 3-1 16,-6 6 9-16,-2 4-1 15,-2 9-5-15,2 1 0 16,-1 9-15-16,2 3-6 0,5 8-6 16,-1 4-3-16,4 9-2 15,3 2 1-15,1 6 2 16,3 1 1-16,4 0 1 15,1-2 2-15,-1-9-1 16,9-4 1-16,1-9 0 16,2-4 1-16,9-5 0 15,-3-6 1-15,11-6 1 16,-1-7 1-16,4-5 1 16,-2 0 0-16,-2 3-1 15,-1 3 3-15,-7 8 3 16,-1 5 2-16,-9 6 2 15,-1 2-1-15,2 5-5 16,-1 4-2-16,6 6-4 16,0 0 0-16,5 0-1 15,3-3 0-15,4-3 1 16,-1-5 0-16,-1-5 0 0,0-2 0 16,-5-8 4-1,3-2 1-15,-9-6 4 0,1 0 0 16,-4-5 0-16,-2 3 0 15,5 0-3-15,-5 1-1 0,2 6-3 16,-1 1 0-16,-4 6-2 16,4 1 0-16,-1 4-2 15,-1-1 0-15,3 6 1 16,1 4 0-16,5 3 1 16,4 1-1-16,3-3-1 15,2-1 1-15,4-1-1 16,0-2 1-16,4-3-1 15,-1-2 2-15,-3-5 0 16,-1-2 0-16,-9-5 3 0,-1 1-1 16,-1-5 2-1,-1 2-1-15,0 1 2 16,-1-2 0-16,-12 0 3 0,0 2 0 16,-10 4 0-16,2 1-1 15,-6 8-6 1,3-2-1-16,-5 6-2 0,-4 4-2 15,4 8 1-15,-6 1 0 16,5 7 0-16,-5 3-1 16,4 0 0-16,6 6 0 15,3-2 0-15,6-2 0 16,11 0 1-16,3-7 0 0,6-7 1 16,9-3 0-16,4-13 1 15,4-6 1-15,8-6 2 16,-2-6 1-16,0-2 2 15,-4-2-1-15,-5-5 4 16,-5 0 1-16,-8-4 3 16,-4 1 0-16,-7 2 5 15,-4 2 5-15,-5 7 9 16,-3 2 4-16,-2 8-4 16,-4 1-6-16,0 3-15 15,2 2-7-15,1 1-8 16,1 5-2-16,2-1-2 15,0 0 2-15,0 0 3 0,0 0 2 16,0 0 0-16,0 0 1 16,3 4 1-16,2 4-1 0,-2 0 1 15,0-2 0 1,-1-1 1-16,-2-5 0 0,0 0 1 16,0 0 0-1,0 0 2-15,0 0 0 16,0 0-1-16,0 0 0 15,0 0-3-15,-1 0 1 0,0 0-2 16,-4 1-1-16,-11 2 0 16,-25 15-2-1,24-7 1-15,1 1-2 0,1 6-1 16,2 5-2-16,13 6-4 16,13 4-14-16,27 0 22 15,18-8-183-15,42-10 139 16</inkml:trace>
</inkml:ink>
</file>

<file path=ppt/ink/ink17.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46:36.896"/>
    </inkml:context>
    <inkml:brush xml:id="br0">
      <inkml:brushProperty name="width" value="0.05292" units="cm"/>
      <inkml:brushProperty name="height" value="0.05292" units="cm"/>
      <inkml:brushProperty name="color" value="#FF0000"/>
    </inkml:brush>
  </inkml:definitions>
  <inkml:trace contextRef="#ctx0" brushRef="#br0">6531 11728 451 0,'8'-113'236'16,"-17"91"-93"-16,2-1-5 0,1 0-7 0,-2 1-46 0,-5-1-16 0,-3-2-38 0,-6 3-11 0,-12-4-12 0,-2 1-2 0,-10-1-3 15,-6 0 0-15,-7 2 0 0,-4 1-1 16,-7-1 2-16,1 1 1 16,-12 0 8-16,-7-1 4 15,-15 5 2-15,-5 1-2 16,-2 4-6-16,-5 5-5 16,-8 1-3-16,-10 5-2 0,-4 3 0 15,-3 2 0 1,-3 4 3-16,0 4 5 15,-1 6 13-15,-1 1 5 0,-4 9 4 16,6 0-4-16,-1 7-10 16,3 6-5-16,11 6 24 15,-1 2 3-15,16 3-1 16,8 2 2-16,13 1-21 16,8 2-5-16,11 11-1 15,8-1-2-15,19 7-10 16,6 0-1-16,19-8-1 15,9 0 22-15,16-6 13 16,10 1 2-16,22 1 6 0,11 2-24 16,21 1-9-1,9 1-2-15,17-5-6 16,9-1-1-16,17-3 0 16,9-4 1-16,18-3 0 0,9-2 0 15,15-6 0-15,8-6 2 16,16-16 1-16,10-7 1 15,9-17 0-15,4-10 1 16,4-13-1-16,-2-4 2 16,4-9 0-16,-5-6 1 15,-6-7 1-15,-3-5-1 16,-21-17 2-16,-10 4 0 16,-21-16 2-16,-19 0 0 15,-23-2 2-15,-12-9 0 0,-34 5 3 16,-12-4 1-16,-31 5 1 15,-18 7-1-15,-35 10-6 16,-17 7-5-16,-25 11-10 16,-23 4-5-16,-44 13-7 15,-10 9-1-15,-37 18 1 16,-24 11 0-16,-3 18-12 16,-18 9-29-16,-1 15-170 15,16 13 153-15</inkml:trace>
  <inkml:trace contextRef="#ctx0" brushRef="#br0" timeOffset="3587.86">6685 14537 418 0,'-18'-20'206'0,"-2"4"-71"0,0 2-27 0,-4 1-37 0,4 3-20 0,-2 1-30 0,-2 1-9 0,2 3-9 0,-10 0-2 0,-3 4-1 0,-5 0 0 15,-20 2 2-15,1 5 7 0,-10 5 12 16,-1 2 4-16,0 6 6 15,-2 3-5 1,-8 5-10-16,-3 5-3 0,-14 6-7 16,-3 4-2-16,2 6 8 15,0 1 3-15,1 7 13 16,1 5 13-16,5 10 7 16,2 4-2-16,21 5-6 15,5-3-13-15,17-4-11 16,9-4-3-16,7-3-6 15,13-1-2-15,16 1-5 16,10 3 0-16,18-3-4 16,7-3 1-16,15-8 0 15,5-8 1-15,23-6 1 16,11-7 1-16,15-8 0 0,7-4 0 16,11-15 3-16,2-3 2 15,11-10 6-15,2-9 5 16,-4-9 9-16,10-8 3 15,-3-11 3-15,-1-1-3 0,-4-17-6 16,-6-4-1-16,-10-10-3 16,-7-5 4-1,-14-1 18-15,-11 7 8 16,-23-10 9-16,-8 0 0 0,-19-3-11 16,-16-5-7-16,-22 7-7 15,-12 5-4-15,-23 10-12 16,-10 6-4-16,-18 6-9 15,-8 5-1-15,-27 13-4 16,-13 2-2-16,-17 16-1 16,-15 5-2-16,-9 18-47 15,-4 11-55-15,-9 33 69 16</inkml:trace>
</inkml:ink>
</file>

<file path=ppt/ink/ink18.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47:03.195"/>
    </inkml:context>
    <inkml:brush xml:id="br0">
      <inkml:brushProperty name="width" value="0.05292" units="cm"/>
      <inkml:brushProperty name="height" value="0.05292" units="cm"/>
      <inkml:brushProperty name="color" value="#FF0000"/>
    </inkml:brush>
  </inkml:definitions>
  <inkml:trace contextRef="#ctx0" brushRef="#br0">11070 14429 1091 0,'35'-82'388'0,"-44"82"-329"0,3 1-37 0,-4 4 12 0,-2 4 8 0,-4 3 3 0,-4 3-3 0,1 6-21 0,-1 4-3 0,0 4 2 16,-6 4 1-16,-1 7-4 15,-4 5-5-15,0 11-1 16,1 4-1-16,-9 5 1 15,1 4 1-15,-14 3 0 16,1 5 3-16,-3 4 6 16,0-3 1-16,3-6 2 15,1-1-1-15,1-5 0 16,9 2 1-16,3-6 1 0,2-8 0 16,17-10-4-1,-4-12-3-15,13-10-10 16,5-4-4-16,5-9-4 0,10-1-2 0,7-5 2 15,3-7 0 1,13-7 2-16,9-5 0 16,17-14 1-16,7-1 1 15,13-12 1-15,2-3 0 0,-2 1 2 16,1 2 0 0,-2 4 0-16,-5 4-2 0,-1 12-4 15,-3 2 0-15,-8 10-1 16,-4 7-1-16,-6 2-1 15,-6 5 2-15,-6 2-77 16,-4 0-110-16,1-3 122 16</inkml:trace>
  <inkml:trace contextRef="#ctx0" brushRef="#br0" timeOffset="534.36">11859 14156 1115 0,'-12'-15'377'0,"10"5"-365"0,-4-2 6 0,4 0 17 0,2 6 1 0,-3 0-1 16,2 7-16-16,-3 7-20 0,-6 2 1 0,1 7 0 0,-6 5 10 0,-4 4 22 0,-2 7 9 0,-6 10 16 15,3 7 0-15,-3 17-15 16,-1 4-9-16,-2 9-11 15,-2 3-5-15,0-5-4 16,2-3-2-16,5-16-4 16,5-8-1-16,12-11-3 15,3-6-1-15,10-6 0 16,7-6-1-16,11-11 2 0,10-8 1 16,15-12 2-16,6-5 1 15,12-9 0 1,7-4-1-16,0-3-1 0,0-4-2 15,2 3-1-15,2-1-1 16,7 1-1-16,7 6-1 16,0 5-38-16,-11-1-62 15,3 11 66-15</inkml:trace>
  <inkml:trace contextRef="#ctx0" brushRef="#br0" timeOffset="1561.31">16536 13221 781 0,'-48'0'339'0,"4"1"-140"0,5 4-51 0,16-3-27 0,9 2-12 0,11-3-64 0,5 0-16 0,11 2-25 16,7-2-6-16,11 0 6 0,5-3 1 0,15-2-3 15,7-3 0-15,4-3 0 16,5-1 2-16,9-4 4 16,2-1 1-16,10-2 8 15,1-1-2-15,-1 4 5 16,-7-1-2-16,-3 2-2 0,-6 0 2 16,-11 0 4-1,0 4 1-15,-17 3-2 0,-6 4-1 16,-17-3-8-1,-4 3 19-15,-11 5 12 0,-3-2 7 16,-8 8 10-16,-6 0-20 16,-12 5-11-16,-4 2-8 15,-9 5-9-15,-6 4 0 16,-5 3-2-16,1 9-2 16,-10 6-3-16,-1 7-1 15,-7 12-1-15,-10 2-1 16,1 7 0-16,-3-3 1 0,7-4-2 15,4-2 1 1,15-8-1-16,7-2 1 0,12-9-1 16,5 0-1-16,10-9-2 15,6-4-17-15,14-7-70 16,8-8-73-16,18-14 98 16</inkml:trace>
  <inkml:trace contextRef="#ctx0" brushRef="#br0" timeOffset="2181.54">17626 12570 721 0,'-71'-2'310'0,"10"0"-163"0,11 10-41 0,5-1 9 0,13 1-17 0,10 3-20 0,13-4-37 0,3 4-22 0,3-1-16 0,5 3-1 0,5 3 7 16,13-1 2-16,17 0 3 0,9-2 1 16,15-3 3-1,6 0 0-15,8-8 2 16,1 1-2-16,0-2-2 0,1-1-1 16,0 0-3-16,-2-1-2 15,5-1-2-15,-5 0 0 16,-7 2-2-16,0 0-1 15,-14 0-1-15,-3 0 1 16,-10 0 1-16,-9 0-1 16,-8 0 2-16,-7 1 24 15,-9 0 24-15,-3 2 3 16,-4-1 9-16,-2 2-19 0,0-4-17 16,0 0 0-16,-10 5-7 15,-16 1-3-15,-29 43-6 16,20-22-3-16,-3 13-4 15,-2 6-3-15,-17 16-3 16,-8 5-1-16,-19 15 0 16,-6 9-1-16,-4 11 0 15,-1 6 1-15,0 0-37 16,6-2 488-16,15-8-347 16</inkml:trace>
  <inkml:trace contextRef="#ctx0" brushRef="#br0" timeOffset="204606.38">5255 16789 767 0,'-48'-68'298'0,"42"56"-214"0,4 6-39 0,2 4-58 0,0 3-4 0,0-1-4 0,0 0 3 0,8 28 12 15,43 25 0-15,-21-21-2 16,8 7 3-16,1 5 3 16,4 7 2-16,-5 0 4 15,-9 3 2-15,-3 5 1 16,0 2 1-16,-2 6-2 0,4-1-1 16,-3-5-2-16,0-7 0 15,1-15 1-15,3-9 1 16,5-14 7-16,-3-7 7 15,5-13 19-15,2-5 6 16,-6-13 1-16,-2-7-5 16,-5 1-15-16,-7-2-4 15,-9 1 4-15,2 1 6 16,-8-1 9-16,1-1-2 0,1 0-9 16,-6-2-10-16,-3-5-11 15,-2-3-2-15,1 0-2 16,2-1 1-16,-3 6 4 15,2 6 1-15,-2 8 16 16,-2 4 8-16,4 10-1 16,-6 1-9-16,4 12-24 15,11 9-11-15,2 12-4 16,2 8 6-16,10 6 6 16,-3 3 0-16,9 1-1 15,5-3 1-15,7-4 0 16,3-10 0-16,4-12 2 15,4 0 0-15,1-14 2 16,-1-5 1-16,-3-15 4 0,2-9 1 16,-9-8 3-16,-5-8 1 15,-12-1 2 1,-9-2 1-16,-10 0 3 0,-8 2 0 16,-16 1 1-16,-5 1-2 15,-19 7-6-15,-4 2-3 0,-9 11-7 16,-3 8-2-1,1 10-5-15,4 7-1 0,14 16-2 16,6 6-2-16,10 8-2 16,6 3 0-16,7 3 0 15,4 2 1-15,16-2 2 16,11 4 0-16,15-4 3 16,6-7 1-16,15-11 5 15,8-12 1-15,11-19 3 16,3-11 2-16,5-15 4 15,-9-9 1-15,-11-7 4 16,-5-5 1-16,-22-7 2 16,-9-2 3-16,-20-6 2 15,-6 1 3-15,-13 4 22 16,-6 6 1-16,-12 13 1 16,-6 10-2-16,-8 16-19 15,-2 11-3-15,3 16-7 0,2 5-6 16,11 10-14-16,10 3-6 15,15 0-5-15,11-1-1 16,24 0 3-16,8-2 4 16,23-4 4-16,8 0 3 15,3-2 0-15,4-1 1 0,-3 6 0 16,-7 4 0-16,-12 6 0 16,-11 5 1-16,-22 4 2 15,-10 5 2 1,-13 3 2-16,-8-3 1 15,-6-5 0-15,-2-6 1 0,7-11 0 16,1-7 1-16,9-9-5 16,3-5 1-16,6-8-3 15,8-3-1-15,8-12 2 16,4 0-1-16,8-2-2 16,2-5-1-16,12 5 0 15,-5-11 0-15,2-13 2 16,-6-2 0-16,-8-21 2 15,1-3 0-15,-11-10 1 16,2 1-1-16,-13-10 0 16,-4 0 1-16,-7 1 2 15,-10 0 0-15,-10 16 1 0,-4 12-1 16,-10 17-1-16,-6 8-2 16,1 15-3-16,-3 4-1 15,5 18-7-15,5 3-3 16,7 16-7-16,6 10 0 15,10 11 0-15,11 13 3 0,12 15 4 16,11 7 3 0,25 10 2-16,5-1 1 15,29-3 3-15,7-5 0 0,15-14 1 16,9-5 0-16,-5-13 0 16,-5-4-8-16,-19-11-51 15,-10-3-56-15,-24-9-164 16,-4-3-149-16,-18-11 265 15</inkml:trace>
  <inkml:trace contextRef="#ctx0" brushRef="#br0" timeOffset="204825.58">7103 16375 1314 0,'-32'-17'458'0,"21"10"-405"0,8-1-55 0,16 0-9 0,7-1-1 0,24-1-2 0,11-6 15 0,27-7-105 0,14-3-70 15,17-10 112-15</inkml:trace>
  <inkml:trace contextRef="#ctx0" brushRef="#br0" timeOffset="205260.87">8270 15625 1210 0,'-34'-34'417'0,"10"34"-373"16,8 16-49-16,4 8-2 16,-5 20-2-16,9 10-2 15,-7 15 2-15,2 4 2 16,10 10 2-16,-1 0 0 15,11-4-1-15,9-2 0 16,12-28-1-16,4-8 1 16,4-25 5-16,-3-10 3 0,-6-8 9 15,-4-8 5-15,-8-7 10 16,-6-3 5-16,-12 0 5 16,-9 0-1-16,-25 0-7 15,-6 7-9-15,-25 0-13 16,-10 2-5-16,-7 6-8 15,-4-3-14-15,20-2-159 16,16-2 130-16</inkml:trace>
  <inkml:trace contextRef="#ctx0" brushRef="#br0" timeOffset="205536.04">8612 15986 1139 0,'-39'10'383'0,"12"4"-378"0,17 0-19 0,10-5-52 0,8 1-46 0,11-6-133 0,6-4-56 0,8-7-14 0,4-9 163 0</inkml:trace>
  <inkml:trace contextRef="#ctx0" brushRef="#br0" timeOffset="206458.35">8694 15987 205 0,'95'-98'213'15,"-88"71"30"-15,-10 8-38 16,-8-2-36-16,-8 9-59 15,-8-1-14-15,-1 11-17 16,-5 6-11-16,-4 15-27 16,1 7-20-16,-9 8-19 15,7 8-2-15,2 3-2 16,5 7-2-16,9 4-1 16,9-2-1-16,19-1-3 0,10-10 2 15,21-16 9-15,6-7 6 16,16-16 10-16,7-9 2 15,8-15-1-15,2-13-2 16,3-11-4-16,1-2-1 0,-6-10-2 16,-2 5 0-16,-17-2 3 15,-11 2 1-15,-23 8 6 16,-6 3 21 0,-21 7 16-16,-4 3 0 15,-12 10-4-15,-12 4-21 0,-7 14-18 16,-4 9-4-16,-3 10-7 15,0 6-3-15,7 9-4 16,3 1-2-16,7 10-1 16,8 3 1-16,11 3-1 15,7-3 1-15,13-9 2 16,4-3 0-16,8-11 2 16,4-7 1-16,6-12 3 15,2-9 2-15,5-15 3 16,2-9 1-16,2-7 0 15,-5-5 1-15,-7-3 2 16,-6 5 0-16,-12-2 1 0,-1 5 0 16,-1 9 0-1,-7 2-2-15,10 14-5 0,-4 2-5 16,-3 5-6-16,3 2-2 16,3 4 0-16,2 1 1 15,6 8 2-15,-4 0 1 0,0 1 3 16,-3-1 1-16,2-3 1 15,6-2 1-15,-4-6 2 16,3 2 2 0,-2-9 2-16,-2-3 1 0,0-6 1 15,-1-3-2-15,-3-1-1 16,0-3-1-16,1-4-3 16,-3 0-1-16,-2 7-1 15,-1 4 0-15,-5 11-1 16,1 0-5-16,0 6 0 15,-2-1 6-15,0 0 3 16,0 2 5-16,7 15-1 16,38 29-6-16,-29-32-1 15,2 1 0-15,0-3 2 16,-6-6 1-16,-7-3 9 16,-2-7 3-16,-2-13 2 0,7-2 0 15,9-14-6-15,5-2-3 16,-3-7 0-16,-2-5-6 15,-9 7 34-15,-4 5 3 16,2 14 11-16,-6 10 10 16,-1 7-49-16,-3 1-7 15,13 9-18-15,4 1-5 0,15 9 11 16,11 3 3-16,13 5 2 16,14 3 2-16,21 10-31 15,-2 4 24-15</inkml:trace>
  <inkml:trace contextRef="#ctx0" brushRef="#br0" timeOffset="206977.83">5145 16323 1376 0,'-31'-12'412'0,"29"16"-590"0,12 10 118 0</inkml:trace>
  <inkml:trace contextRef="#ctx0" brushRef="#br0" timeOffset="208523.34">7158 17997 328 0,'-9'-6'162'0,"-7"-6"-64"16,-1-4 20-16,3-3-44 0,2 4 15 16,4 0 13-1,-1 3-11-15,2-1 1 0,2 5 0 16,-6 0-8-16,5 3-6 16,-4 14-32-16,-8 3-16 15,-6 17-14-15,-2 9-4 16,-7 14 3-16,-1 10 0 15,8 15-7-15,5 7-3 16,15 8-5-16,11-9-2 0,24-20-1 16,6-12 0-16,14-24 6 15,6 3 2-15,1-15 6 16,2-4 2-16,-2-11 6 16,-2-10 1-16,2-5 3 15,0-8 0-15,0-14-3 16,1-12-3-16,-9-17-3 15,-2-5-1-15,-10 1 1 16,-1 3 3-16,-5 11 6 16,-9 8 5-16,-6 16 9 15,-8 7 3-15,-9 16 7 16,4 4-8-16,1 5-27 16,-1 4-10-16,-2-4-21 15,0 0 0-15,6 23 11 16,16 30 1-16,3-27 5 15,4-1 1-15,7-7 1 0,1-3 1 16,0-10 2-16,3-5 0 16,-6-11 4-16,4-4 2 15,-16-10 5-15,-3-3 2 16,-12-3 9-16,-9-1 1 16,-14 2-3-16,-15 3 21 0,-19 3-7 15,-11 5-4-15,-5 12-2 16,3 7-25-16,5 14-9 15,8 2-4 1,22 5 20-16,12-1-74 0,27 6-185 16,14-1 178-16</inkml:trace>
  <inkml:trace contextRef="#ctx0" brushRef="#br0" timeOffset="209323.43">8171 17720 1424 0,'-51'-33'489'0,"51"29"-455"0,1 6-46 0,2 14-8 0,11 4 4 0,-11 13 10 0,11 4 3 0,5 1 1 0,-2 4 0 0,12-4 0 0,-2 0-1 0,5-9 1 16,1-7 0-16,1-10 1 16,-2-5 1-1,-2-6 1-15,-2-4 3 0,-3-7 4 16,0-9 1-16,-6-12 4 15,0-5 0-15,-11-12 2 16,-1 3 2-16,-11 3 0 16,-6 3 0-16,-6 5 2 15,-1 4-1-15,-1 8-5 16,2 5-2-16,6 8-8 16,1 4 0-16,7 5-14 15,2 3-4-15,7 7 10 16,4 5 1-16,12 15 10 15,4 6 3-15,12 6-9 0,6 2-1 16,5-2 1-16,9-7 1 16,5-8 2-16,2-4 0 15,7-17 2-15,-1-8 1 16,0-21 3-16,-2-14 3 16,-19-17 3-16,-4-10 3 15,-21-14 4-15,-9-3 3 16,-17 0 4-16,-10-5 1 0,-16-5-7 15,-7-4-5-15,-10-6-10 16,-5 5-4-16,-5 6-4 16,-4 9-2-16,1 14-2 15,-1 7-1-15,4 20 0 16,4 11 0-16,8 20 1 16,9 12 0-16,9 19-4 15,9 10-1-15,11 14-5 16,10 6-1-16,19 13 5 15,10 2 2-15,27 10 3 16,8 1 2-16,24 1 2 16,6-1 1-16,7-8 0 15,-1-11 0-15,-3-8-19 16,1-7-29-16,-9-10-105 16,-3 1-115-16,-21-14 167 0</inkml:trace>
  <inkml:trace contextRef="#ctx0" brushRef="#br0" timeOffset="209522.91">8713 17603 1340 0,'-25'-12'464'0,"46"-19"-407"0,23-15-55 0,54-31-1 0,27-18 1 0,40-21-15 0,25-1-60 0,25-4 52 0</inkml:trace>
  <inkml:trace contextRef="#ctx0" brushRef="#br0" timeOffset="-214652.63">7340 18943 134 0,'-8'5'103'0,"-1"-6"21"0,4 8-13 0,5-5-24 0,-3-2 4 0,8 2 9 0,-5-3 10 0,1 0 9 0,23-12-7 0,38-43-22 16,-23 25-14-16,9 4-26 15,2-2-11-15,8 0-17 16,9-4-10-16,15-4-7 16,17-5 1-16,28-13 9 15,14-13 8-15,27-25 8 16,9-10 5-16,15-12-4 16,6 7-6-16,1 4-10 15,2 3-7-15,-7 6-5 16,-8 2-2-16,-19 16-1 15,-10 7 1-15,-31 18-1 16,-14 7 1-16,-33 12 2 16,-12 9 0-16,-31 6 4 15,-13 5 2-15,-13 9 38 0,-10-3 2 16,-9 4 0-16,-2 3-4 16,-13-2-41-16,-1 3-6 15,-2 4-39-15,-11 5-47 16,14 0 57-16</inkml:trace>
  <inkml:trace contextRef="#ctx0" brushRef="#br0" timeOffset="-207521.93">12554 13751 284 0,'-97'-63'166'0,"92"50"-28"0,3-2-31 0,3 3-45 0,0-1-10 0,-1-2-16 0,2-2-7 15,1 6-16-15,-1 2-6 16,-1 4 14-16,-1 5 16 0,0 0 29 16,0 0 7-16,0 0-13 15,0 0-16 1,0 0-28-16,0 0-7 0,0 0 11 16,1 19 7-16,44 32 6 15,-25-21 3-15,0 8-13 16,1 3-6-16,4 11-7 15,-2 1-4-15,2 7-2 16,-1 1 0-16,4 1-3 16,1-3 1-16,2-11-1 15,4-4-1-15,4-6 0 16,0-3 0-16,8-3 1 16,-7-4 0-16,0-9 2 15,0-5 2-15,-6-9 1 16,4-2 1-16,-6-10 4 0,-2-3 1 15,-3-8 2-15,-2-5 1 16,-2-9 3-16,-4-7 11 16,-2-5 13-16,-4-8 6 15,-9-8 5-15,0-4-10 16,-8-9-14-16,-3-1-7 16,-8 7-9-16,-5 1-4 15,-8 5-2-15,-5 3-2 16,-4-1-2-16,1 4-1 0,-2 8 0 15,-1 2 1-15,3 9 5 16,6 4 2-16,-3 7 1 16,1 9-1-16,4 7-6 15,-3 2-3-15,17 7-6 16,3 0-5-16,11 6-7 16,6 5-2-16,10 11-3 15,6 5-1-15,15 7-116 16,3 3-166-16,24-8 197 15</inkml:trace>
  <inkml:trace contextRef="#ctx0" brushRef="#br0" timeOffset="-207008.18">13596 13100 785 0,'-22'-26'296'0,"8"9"-229"0,14 12-42 0,0 1-38 0,6 11-9 0,3-1-1 0,8 7 9 15,4 6 10-15,11 5 8 16,5 5 2-16,12 13 4 16,4 7 1-16,7 14-2 15,0 6-1-15,1 11-3 16,-3-2-2-16,-6-5-153 15,3 0 113-15</inkml:trace>
  <inkml:trace contextRef="#ctx0" brushRef="#br0" timeOffset="-206556.73">13396 13295 1088 0,'-21'-45'375'15,"-4"2"-358"-15,25 9-11 16,10 1-15-16,22-8-4 15,9-5 0-15,15-5 5 16,6 0 0-16,8 5 2 16,4 0 0-16,8 11 0 15,5 7 0-15,-3 11 0 16,-3 10 3-16,-6 15 14 16,-3 7 8-16,-5 25 11 0,-3 12 1 15,-10 22-2-15,-11 8 10 16,-17 10 5-16,-10 6-1 15,-17 8-6-15,-9 0-15 16,-13-6-9-16,-5-4-1 16,-9-13-1-16,-5-4 0 0,-5-9-2 15,-1-8 4-15,-3-16-70 16,5-9-132-16,-5-22 127 16</inkml:trace>
  <inkml:trace contextRef="#ctx0" brushRef="#br0" timeOffset="-203139.97">14702 12574 776 0,'-9'-29'300'0,"5"12"-207"0,0 3-58 16,-4 6-28-16,0 2-1 0,5 2 8 0,1 3 4 0,4 1-5 15,-2 0-2-15,0 0-10 16,0 0-1-16,0 0 15 15,22 11 9-15,34 29 14 16,-24-13 6-16,9 11 0 16,0 6-6-16,7 9-13 15,5 5-9-15,2 7-7 16,-1 2-2-16,-8-3-2 16,-3-2 0-16,-6-9 0 15,2-10-1-15,-3-7 0 0,-2-8-3 16,-9-7-123-16,-6-3 91 15</inkml:trace>
  <inkml:trace contextRef="#ctx0" brushRef="#br0" timeOffset="-202753.88">14069 12797 1211 0,'-74'-9'427'0,"68"-3"-381"0,5 3-38 0,16-3-22 0,6-7-5 0,25-25 50 0,15-15 31 0,32-37 38 0,20-14 14 15,24-19-40-15,12-1-24 16,6 13-33-16,-1 13 3 0,-17 27-85 15,-11 13 52 1</inkml:trace>
  <inkml:trace contextRef="#ctx0" brushRef="#br0" timeOffset="-200824.35">13189 14995 778 0,'-27'2'283'0,"12"1"-219"0,1-1-42 0,13-2-16 0,7-4-1 0,15-17 14 0,15-11 19 0,36-36 68 16,27-19 30-16,52-44 9 15,28-20-7-15,39-20-48 16,13-7-25-16,10 7-22 16,-12 9-12-16,-18 18-13 0,-23 10-5 15,-38 17-5-15,-19 10 0 16,-37 16 0-16,-7 17-1 15,-37 19 3-15,-8 12 0 16,-23 18 5-16,-12 2 0 16,-6 16-7-16,-9 3 6 15,-8 11-97-15,-5 9-73 0,-9 24 100 16</inkml:trace>
  <inkml:trace contextRef="#ctx0" brushRef="#br0" timeOffset="-198699.92">14076 15452 296 0,'25'-7'153'0,"-32"-2"-17"0,1-2-84 0,5 1-29 0,-6-3 2 16,-2-3-3-16,2 2-3 0,0 2-4 0,1 3-1 0,-6 5 4 16,-5 3 2-16,-8 2 10 15,2 5 3-15,-2 8 0 16,-1 4 9-16,-3 15 20 15,-2 3 6-15,2 19 1 16,4 8-8-16,3 6-21 16,6 6-9-16,7-4-10 15,5-2-8-15,8 0-11 16,3-10-1-16,8-5-2 16,-1-8 0-16,7-12 0 15,3-6 0-15,4-18 2 16,5-8 1-16,1-19 4 0,1-10 0 15,-2-14 1-15,-1-11 0 16,-4-10 0-16,1-4 0 16,-2-12 1-1,-7-6 0-15,-4-16 0 0,-5-7-1 16,-12-9 0-16,-2 3 1 0,-9 0 1 16,-9-3 0-16,-3 9-1 15,1 1-1-15,-7 9-2 16,6 15-1-16,-6 14 1 15,-2 9 1-15,0 21 0 16,2 7 1-16,8 18-3 16,1 10-4-16,4 17-9 15,3 11-3-15,5 25-4 16,4 4 3-16,11 21 3 16,10 8 3-16,11 13 3 15,12 12 2-15,15 3 2 16,2 2 0-16,9-11 0 15,0-7 0-15,3-9 1 16,5-14 1-16,-1-14-1 16,-2-11 0-16,-7-23 0 15,-9-7 1-15,-7-22 3 16,-6-9 3-16,-15-22 4 0,4-7 2 16,-16-19 2-16,-4-4 1 15,-13-3 0-15,-7-4 1 16,-16 4-4-16,-3 5-2 15,-3 13 15-15,0 12 8 16,3 24 7-16,-5 6 0 16,2 22-20-16,-4 8-9 15,6 19-11-15,6 7-1 0,8 10-2 16,5 3-1-16,8-2-1 16,3 4 0-16,6-8 0 15,4-5 0-15,5-11-3 16,3-11-2-16,-1-15-1 15,1-10-1-15,-3-13 4 16,-1-7 2-16,0-15 4 16,-5-3 0-16,-7-5 1 15,1 2 1-15,-6 6 0 16,3 3-1-16,6 11-1 16,-2 1-3-16,11 13-3 15,-3 1 0-15,5 9 1 16,5 6 2-16,2 8 1 15,8 5-1-15,10 4 1 16,3-1 0-16,10-5 0 0,5-2 1 16,5-13 0-16,0-6 0 15,-6-14 1-15,-4-10 0 16,-9-13 0-16,-8-9-1 16,-6-6 1-16,-11-10 2 15,-14-13 2-15,-6-6 2 16,-16-18-1-16,1-4 0 15,-21-9-3-15,-7-4 0 0,-13-5-2 16,-7 0 0-16,-5 11 2 16,0 8 0-1,5 23 4-15,4 15 3 0,10 22 6 16,6 12 6-16,11 19-1 16,2 10-5-16,8 16-14 15,5 15-9-15,8 21-9 16,10 9-1-16,18 22 4 15,5 11 2-15,18 15 2 16,9 8 3-16,13 1 4 16,8-3 1-16,9-4 2 15,-3-12-7-15,-2-13-155 16,0-14 120-16</inkml:trace>
  <inkml:trace contextRef="#ctx0" brushRef="#br0" timeOffset="-198200.07">14742 15050 1281 0,'-8'-2'412'0,"16"2"-432"0,6-1-7 0,15-7 4 0,7-5 8 0,13-11 1 0,10-1 1 0,5-8 6 0,2-6 1 0,-2 0 5 16,0-3 1-16,-4 1 0 15,-3 3 2-15,-6 6 1 16,-9-2 1-16,-8-2 0 15,-3 2 0-15,-10-3 3 16,-4 5 3-16,-10 5 9 0,-7 3 5 16,-6 8 9-16,-7 3 2 15,-3 7-9-15,-2 6-6 16,-2 13-14-16,-2 10-3 16,-1 22-3-16,5 11 0 15,3 13 0-15,6 4-3 16,10 0 0-16,10 0-1 15,15-6 0-15,10-7 0 16,20-19 2-16,2-15 2 0,15-33 0 16,6-18 1-1,2-41-39-15,20-16-66 0,8-28 68 16</inkml:trace>
  <inkml:trace contextRef="#ctx0" brushRef="#br0" timeOffset="-180273.11">5094 16354 120 0,'-41'-5'41'0,"28"9"-3"0,0-2 26 0,1 0 45 0,3-2 9 0,3-2-30 0,3-1-26 16,3 1-46-16,0 1-11 0,0-1-5 15,0 1 1-15,0 0 0 16,0 0 0-16,0 0 0 16,0 0 1-16,0 1-1 15,0 0 0-15,0 0-1 16,7 3 0-16,0 1 1 15,3-1 3-15,3 0 4 16,31 7 2-16,-26-11 3 16,0-5-2-16,3-1-1 15,-2-2-1-15,0 0-3 16,-1-1 0-16,-5-1 1 16,-1-1 1-16,-6-1 3 15,-3 0 4-15,-3 3 45 0,-4 2 12 16,-2 3 15-16,-4 0 1 15,-2 5-38-15,-1 2-13 16,-2 4-21-16,3 5-6 16,0 1-11-16,4 3-3 15,5-4-2-15,1-6 0 16,4-1-2-16,1-1 2 16,-3-3 1-16,0 0 2 15,0 0 22-15,8 0-84 0,7-4 54 16</inkml:trace>
</inkml:ink>
</file>

<file path=ppt/ink/ink19.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3:09:12.720"/>
    </inkml:context>
    <inkml:brush xml:id="br0">
      <inkml:brushProperty name="width" value="0.05292" units="cm"/>
      <inkml:brushProperty name="height" value="0.05292" units="cm"/>
      <inkml:brushProperty name="color" value="#FF0000"/>
    </inkml:brush>
  </inkml:definitions>
  <inkml:trace contextRef="#ctx0" brushRef="#br0">2057 12991 225 0,'-39'-67'138'0,"22"51"-2"0,1 5-48 0,-4 11-55 0,-1 1-6 0,-12 10-18 0,-3 6-2 0,-9 1 3 0,-3 5 0 16,-7-4 33-16,-2-1 8 0,-14-7 19 0,-7-1 11 0,-5 2-13 0,-2-1-8 0,6 0 1 0,0-1-5 0,3 2-11 0,-4 0 2 0,3 5-13 0,7 0-8 0,12-3-9 15,14 4-6-15,16 6-10 16,7 1-4 0,12 8-1-16,2 3-1 0,10 11 1 15,3 8 1-15,7 11 0 16,8 7 1-16,9 0-1 16,1 2 0-16,7-1 0 15,1 0 0-15,1 8 0 16,4 3-1-16,0 5 0 15,0-2 0-15,2-9 3 16,1-4 1-16,2-9 0 16,2-3 1-16,-2-5 1 15,-2-2 0-15,-5-10 0 16,-2-2 1-16,-4-11 0 0,-4-5-1 16,-10-9 1-16,-2-4 0 15,-10-3 1-15,-4-4 2 16,-5-2 6-16,-4-1 1 15,-3-2 2-15,-9 0-2 16,-2 2-5-16,-3-2-2 16,-4-1-3-16,7 3 0 15,8-5-1-15,2 3 1 0,5-4 0 16,1-1-2 0,4 0 3-16,-3 1 0 0,0 0 3 15,14-3 1-15,15-3-1 16,46-5 0-16,-13 0 1 15,13-5-1-15,29-11 0 16,6-7-2-16,16 0-12 16,-4-2-49-16,-16 20 40 15</inkml:trace>
  <inkml:trace contextRef="#ctx0" brushRef="#br0" timeOffset="1001.86">1064 14277 67 0,'-22'0'70'0,"3"0"27"0,3 3 12 0,-3-4-21 0,1-1-11 0,4 0-9 0,4-2-1 0,4 4-2 0,2 0-1 16,-2 1-14-16,1 3-6 0,-3 0 4 0,0 3-1 0,-3 3-3 0,-4 2-3 0,-4 7-13 15,2 4-3-15,-4 7-1 16,3 4-3-16,4 3-5 16,1 7-1-16,3 8-1 0,5 4 0 15,2 11-3-15,0 1-3 16,6 2-5-16,-1 4 0 15,4 11-1-15,4 8-1 16,-1 5 0-16,6 3 0 0,3 2-1 16,5 1 0-16,9 9 0 15,3-1 0 1,10 1 4-16,1-5 1 0,2 5 2 16,1 3-1-16,6-2-1 15,2 0-1-15,8-16-2 16,10-4 1-16,9-2 0 15,5 1 1-15,0-5 1 16,-2-5 2-16,-5-7 0 16,3-4 1-16,7-4 0 15,6-6-1-15,-1-7 1 16,2-9-2-16,1-18 2 16,-7-2 1-16,7-16 2 15,-1-1 2-15,-7-1 0 16,-3-9 1-16,-6-4 0 0,-6-3-1 15,-6-10-1-15,-3 4 1 16,-8-4-5-16,-7 2-12 16,-6-2-74-16,-7-2-83 15,0-2 98-15</inkml:trace>
  <inkml:trace contextRef="#ctx0" brushRef="#br0" timeOffset="1432.78">3196 16986 936 0,'-17'-8'312'0,"12"9"-307"15,2 5-25-15,8 4-1 0,4 1 2 0,17 2 5 0,7-2 8 0,12-1 5 0,11-1 1 0,0 2 0 0,2 4-6 0,-4 4-6 0,-9 6 0 16,-14 7-4-16,-7 4 6 16,-20 7 11-16,-7 2 18 15,-24 5 33-15,-13 1 15 0,-18 0 18 16,-3 0-12-16,-8-3-25 16,-3 3-17-16,-2 4-102 15,-3 8 54-15</inkml:trace>
</inkml:ink>
</file>

<file path=ppt/ink/ink2.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23:35.696"/>
    </inkml:context>
    <inkml:brush xml:id="br0">
      <inkml:brushProperty name="width" value="0.05292" units="cm"/>
      <inkml:brushProperty name="height" value="0.05292" units="cm"/>
      <inkml:brushProperty name="color" value="#FF0000"/>
    </inkml:brush>
  </inkml:definitions>
  <inkml:trace contextRef="#ctx0" brushRef="#br0">11592 11834 380 0,'-3'-19'206'0,"-4"0"-39"0,-4-2-25 0,-6-1-53 0,0-1-18 0,-8-1-35 0,-5 4-5 0,-9 2 3 0,-2 3 2 0,-17-1 4 0,-9 4-2 0,-21-1-6 16,-19 2 2-16,-9 2 10 16,-12-3 8-16,-25 4 16 15,-7-4 2-15,-22 2-4 16,-5 5-10-16,4-6-20 15,-10 1-4-15,-12 2-8 16,1-4 0-16,-20 6-6 16,10 5-5-16,-5-5-6 15,-8 3-2-15,4 0-3 16,-13-1 0-16,4 3-1 16,-2 2 0-16,3 4 0 15,5-2 0-15,3 6 0 16,14-3-1-16,-5-1 2 15,9-1-2-15,14-3 1 16,-9 1 1-16,25 2-1 16,2-10 1-16,2 6-1 15,10-4 0-15,11-6 0 0,0 3 0 16,4 0 0-16,3-2-1 0,-2 1 1 16,7-1 0-16,-1 0-1 15,2 2 1 1,-4 7-1-16,0 1 0 0,4 8-2 15,2 1 9-15,2 1 7 16,3 3 0-16,5-1 6 16,0-1-11-16,8 3-4 15,0 1-1-15,0-1 1 16,-1 0-1-16,1 3 0 16,7 2-1-16,6-3-1 15,3 6-7-15,2 3 26 16,3 2 2-16,18 5 0 15,15-2 8-15,11 3-29 16,8 3-1-16,3-1-1 16,-7-2 1-16,7 3-1 15,-3-1-1-15,4 4 0 16,3 2 0-16,-1 2-1 16,3 1 0-16,8 2-2 0,5 3 0 15,12 5 0-15,5 2-1 16,10-1 2-16,2-3-1 15,8 1 0-15,7-4 1 0,7 1-1 16,10 1-1 0,11 1 2-16,8 2-1 0,14 1 2 15,3-4 1 1,9-6 0-16,8-1 1 0,16-12 0 16,9 2-1-16,19-3 1 15,6-2 0-15,18 4 0 16,0-5 1-16,16-2-1 15,10 2 0-15,11-9 0 16,16 0 0-16,22-11 1 16,9-8 0-16,27-10 0 15,18-2 1-15,17-7 0 16,10 0 0-16,17-1 0 0,-4-2-1 16,6 3-1-1,2-2 1-15,-1 3-1 16,4 3 1-16,3-3 0 15,4-1 0-15,3-3 13 16,0-3 4-16,-2-5 2 0,-6 2-2 16,-16-6-10-1,-9-1-3-15,-27 2-2 0,1-4-1 16,-25-1 1-16,-14 1 1 16,-21 0 1-16,-24-2 1 15,-27 7 20-15,-19-7 3 16,-32 6 1-16,-15-3 3 15,-32-3-15-15,-14 3-3 0,-24-4 8 16,-18-6-1-16,-25-5-2 16,-12-6 0-1,-24-8-10-15,-12 3-2 0,-12-4-3 16,-15-2-3-16,-19-7 0 16,-16-3-2-16,-25-1-2 15,-14 1 0-15,-36 12-5 16,-3 7 5-16,-46 19-51 15,-6 8-34-15,-28 19-306 16,-16 13 260-16</inkml:trace>
  <inkml:trace contextRef="#ctx0" brushRef="#br0" timeOffset="4498.52">12895 12152 598 0,'-21'-26'341'0,"-4"2"-10"0,12 10-189 0,2 1-34 0,8 5-49 0,7 6-33 0,8 5-34 0,5 3-6 0,7 6 6 16,3 2 1-16,2 8 2 0,3 12-1 0,2 17 2 15,-2 11 0-15,2 20 3 16,-2 6 0 0,2 3 2-16,5-4 1 0,3-23 2 15,4-15 2-15,12-33 5 0,4-19 32 16,16-51 34 0,17-29 16-16,38-65 27 0,22-30-26 15,50-32-15-15,16-10-11 16,28 10-33-16,16 13-8 15,19 34-51-15,10 28 47 16,0 51-25-16</inkml:trace>
</inkml:ink>
</file>

<file path=ppt/ink/ink20.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3:10:34.012"/>
    </inkml:context>
    <inkml:brush xml:id="br0">
      <inkml:brushProperty name="width" value="0.05292" units="cm"/>
      <inkml:brushProperty name="height" value="0.05292" units="cm"/>
      <inkml:brushProperty name="color" value="#FF0000"/>
    </inkml:brush>
  </inkml:definitions>
  <inkml:trace contextRef="#ctx0" brushRef="#br0">4594 3073 325 0,'-18'-54'183'0,"-10"5"-36"0,-6 5-36 0,-6 8-43 0,-4 0-11 0,-6 4-16 16,1 3-6-16,-12 3-15 0,-5 6-12 15,-14 12-10 1,-13 2-3-16,-10 15-3 0,-20 5 0 15,-33 14 3-15,-3 4 1 16,-22 2 4-16,0 6 0 16,17-12 27-16,-6-2 18 15,12 0 29-15,9-4 5 16,15 12-23-16,9 7-18 0,1 18-30 16,3 11-6-16,-4 14-3 15,2 2-2-15,11 12-1 16,12 6-1-16,10 12 0 15,10 3 0-15,29 7 2 16,13 2 0-16,28 6 3 16,12-1-1-16,23-4 1 15,13-8 1-15,22-14-1 16,16-1 0-16,27-13-1 16,16-6-1-16,31-13 2 15,11-2 0-15,13-4 2 16,21-3 1-16,17-3 2 15,11-14 0-15,33-27 1 0,-2-18 1 16,23-36-2 0,8-20 1-16,-3-25 0 15,2-5 1-15,-31-10 3 16,-17-4 4-16,-31-8 26 0,-25-5 8 16,-35-3 22-16,-20 2 6 15,-34-5-9-15,-15-6-4 16,-34-5-15-16,-12-2-10 15,-45-10-17-15,-19 5-6 0,-40-14-9 16,-12-2-2-16,-27 2-4 16,-25-9 0-1,-26 24-6-15,-23 11-3 16,-42 44-8-16,-19 28-5 0,-49 63-58 16,-32 40-46-16,-28 84 78 15</inkml:trace>
  <inkml:trace contextRef="#ctx0" brushRef="#br0" timeOffset="1797.06">4773 10838 587 0,'-32'-63'218'0,"-7"7"-158"0,-3 6-34 0,-17 3 17 0,-8 3 9 0,-11 4 12 0,-6-1-1 0,-17 6-16 0,-12 5-5 16,-15 6-3-16,-16 3-2 0,-25 6 1 15,-1 2-3-15,-23 7-10 16,-7 12-1-16,-1 9-3 16,0 7 1-16,-18 13 0 15,4 8-1-15,-15 17-9 16,2 10-4-16,4 20-6 15,8 4-1-15,27 10-1 16,-1 2-1-16,33 17-1 16,17 7-1-16,31 18-3 15,10 10 0-15,37 8-4 16,12 2 0-16,32 11-1 16,26 2 0-16,43 0 4 15,14 2 3-15,40-5 4 16,13-6 1-16,25-13 3 15,19-9 0-15,26-21-3 0,15-11-1 16,25-26-3-16,11-15-1 16,17-28 1-16,10-16 0 15,17-26 2-15,7-15 1 16,10-38 3-16,-1-19 2 16,-2-39 2-16,-5-15 1 15,-14-20-2-15,-12-10 1 0,-19-10 0 16,-20-3 2-16,-30-13 3 15,-9-9 2-15,-42-4 19 16,-15-3 7-16,-48-5 13 16,-22 9 6-16,-47-5-6 15,-19 1-2-15,-42 11-15 16,-29-2-7-16,-50 9-20 16,-25 9-6-16,-56 17-9 15,-9 11-5-15,-41 39-27 16,-15 21-34-16,-20 60-112 15,-22 37-108-15,-18 76 180 16</inkml:trace>
  <inkml:trace contextRef="#ctx0" brushRef="#br0" timeOffset="11446.51">16339 15006 872 0,'-9'-1'357'0,"-20"-7"-195"0,-21-7-110 0,33 8-4 0,8 7-13 0,7 2-14 0,-1-1-16 0,6 2-5 15,-3-3-1-15,0 0 3 16,18 9 4-16,41 15 1 16,-15-17-3-16,15-1-2 15,9-4 0-15,3-2-1 16,7 0-1-16,1 0 0 16,0 0 0-16,0 1 0 0,-5-1 1 15,-1 2-1-15,-6 1 2 16,-7 1-1-16,-12 3 1 15,-18-3 2-15,-14 0 21 16,-8 0 12-16,-6 3 27 16,-2 4 9-16,-15 5-16 15,-2 5-8-15,-22 8-16 16,-2 6-9-16,-23 11-2 16,-10 4-3-16,-12 11-9 15,1 4-1-15,-7 6-2 16,0-1-2-16,9-2-1 15,-1-7-1-15,36-19-4 16,14-10-4-16,30-18-20 16,19-4-43-16,33-24 44 0</inkml:trace>
  <inkml:trace contextRef="#ctx0" brushRef="#br0" timeOffset="11995.56">17183 14544 780 0,'-19'-16'291'0,"2"4"-204"0,5 6-72 0,3 2-3 0,4 0 4 0,0 2-3 0,10 2 22 16,-2-1 15-16,-3 1 18 15,11 0 7-15,14 3-19 0,32 8-16 16,-23 0-22-16,0 1-7 16,12 5-7-16,0-1-1 15,2-4-1-15,4 2-1 16,2-1-6-16,2-1 37 16,-2 2 10-16,-1-3 2 0,-10-2 12 15,-2 0-39-15,-13 0-6 16,-6 0 0-16,-10 3 20 15,-8-2 6-15,-4 6 15 16,-2 9 7-16,-11 7-13 16,-6 6-6-16,-27 8-13 15,-13 7-10-15,-25 18-10 16,-8 12 16-16,-8 26-254 16,-5 13 178-16</inkml:trace>
  <inkml:trace contextRef="#ctx0" brushRef="#br0" timeOffset="14429.94">18688 13043 847 0,'-6'-37'366'0,"-3"7"-204"0,1 1-9 0,-3 9-47 0,1 2-27 0,1 9-44 0,3 9-22 0,4 14-23 0,-3 13-5 0,-8 29 5 16,-2 17 7-16,-13 34 4 16,-3 23-1-16,-8 42 0 15,-3 26 0-15,3 44 1 16,-4 14 1-16,15 24-2 16,11 6 0-16,34-7-3 15,25-9-2-15,58-45-9 16,31-29-4-16,50-66-3 15,25-31-11-15,23-51-109 16,-7-19 101-16</inkml:trace>
  <inkml:trace contextRef="#ctx0" brushRef="#br0" timeOffset="16714.46">19424 14530 188 0,'-5'-16'145'0,"-2"2"27"0,2-1-33 0,5-3 11 0,3 1 3 0,-4-1-6 0,2 2-13 0,-5 4-9 0,-6 3-27 0,7 3-15 16,-5 3-31-16,7 2-18 0,-2 3-23 15,3 6-8-15,0 16-8 16,0 8-2-16,2 19 5 16,-1 6 0-16,1 6 0 15,7 5-1-15,8-7 0 16,3-1 1-16,13-5 1 15,0-6 0-15,3-5 1 16,5-5 1-16,-2-7 1 16,4-8 1-16,0-9-66 15,3-10-99-15,6-10 105 16</inkml:trace>
  <inkml:trace contextRef="#ctx0" brushRef="#br0" timeOffset="16996.45">19566 14037 840 0,'-21'-27'313'0,"2"-1"-239"15,9 12-65-15,6 9-87 16,-1 4-63-16,6 8-90 16,4 3 124-16</inkml:trace>
  <inkml:trace contextRef="#ctx0" brushRef="#br0" timeOffset="17630.93">19980 14616 1103 0,'-32'-29'378'16,"14"2"-349"-16,0 2-24 15,10 1 0-15,0-2 1 0,6 0 8 16,-1-2 4-16,3 5 1 15,11 8-3-15,-4 5-12 16,9 8-8-16,3 5-4 16,-8 3 0-16,9 12 3 15,-3 6 1-15,0 15 1 16,6 3 0-16,-1 7 0 16,0 1 1-16,1-4 1 15,-3-4 0 1,3-7 1-16,3-3 0 15,-3-5 0-15,3-4 1 0,-4-8 2 16,-6-7 1-16,-2-8 7 16,-4-3 4-16,-5-12 6 0,3-5 14 15,-1-12 5-15,1-3-2 16,-4-14-2-16,0 2-14 16,-4-5-10-16,-1-2-4 15,2 14 6-15,-2-2 1 16,3 16-3-16,1 5-3 15,5 6-13-15,5 6-4 16,12 8-4-16,4 3 1 16,7 13 2-16,0 4 1 15,7 11 3-15,0 4 1 0,3 7 3 16,7 4 11-16,1 3-134 16,7 3-132-16,11 4 163 15</inkml:trace>
  <inkml:trace contextRef="#ctx0" brushRef="#br0" timeOffset="17901.15">21631 14808 1125 0,'-101'-44'396'0,"75"27"-338"0,18 12-61 0,2 2-15 0,5 6-3 0,4 7 0 0,1 15 12 0,-3 9 9 15,-5 14 0-15,-3 17 2 0,-12 23-271 16,-4 10 202-16</inkml:trace>
  <inkml:trace contextRef="#ctx0" brushRef="#br0" timeOffset="19329.57">22361 13947 1027 0,'-97'-121'349'0,"96"101"-320"0,16 12-44 0,6 4-6 0,7 5 3 0,8 7 4 0,0 10 3 0,2 10 5 16,9 21 3-16,-1 11 2 16,1 21 1-16,0 6 0 0,-4 7 0 15,-5 3 0-15,2 5 2 16,-4-4-1-16,-4-9 2 16,-4-5 0-16,-5-18-1 15,-3-8 2-15,-7-16 2 16,-7-12 5-16,-8-16 73 15,-5-6 14-15,-14-14 16 16,-7-6 6-16,-13-23-67 16,-5-8-11-16,-8-22-17 15,-6-13-7-15,-7-22-7 16,-5-8-2-16,-6-12-3 16,9 3-2-16,11-6-4 15,13-6-2-15,24 2-3 16,13 0-2-16,26 9-7 0,12 11-3 15,25 15-3 1,10 12-1-16,17 30 3 0,-3 8 3 16,-3 27 3-16,-4 12 0 15,-17 20-2-15,-4 17 0 16,-19 26 2-16,-18 14 3 16,-25 26 5-16,-18 8 3 0,-22 15 2 15,-6-1 2 1,-17-4 0-16,0-6 0 0,-5-19-1 15,6-10-1-15,29-16-1 16,11-4-14-16,32-12-224 16,12-8 175-16</inkml:trace>
  <inkml:trace contextRef="#ctx0" brushRef="#br0" timeOffset="20113.87">23168 14294 1292 0,'-26'-3'437'0,"-44"-8"-413"0,45 14-33 0,11 7-4 0,6 9 0 0,6 6 0 0,-3 8 6 0,0 3 3 16,6 7 1-16,2 1 0 16,8-2 0-16,7-2-2 0,7-14 2 15,1-7 0-15,7-15 1 16,0-12-1-16,-5-15 1 16,2-5 0-16,-1-11 2 15,-9 1 3-15,-8-7 6 16,-6-4 1-16,-25-5-1 15,-4-2-2-15,-14 8-4 16,-9 3-2-16,-10 18-1 16,-3 10-1-16,3 14-4 15,8 10-2-15,15 12-4 16,6 6-2-16,15 12-3 16,7 3 0-16,14 3 1 15,14 1 3-15,11-6 5 16,9 0 2-16,7-10 5 15,-1-3 0-15,3-15 1 16,-5-8 1-16,-4-12 3 0,0-10 0 16,0-10 1-16,2-3 0 15,-3-6 0-15,-6-1 1 16,-8 4 0-16,-3 3 0 16,-10 9 2-16,-3 2-1 15,-9 8 3-15,-4 4 4 16,1 6-6-16,0 5-2 0,2 8-6 15,1 3-5-15,6 10-1 16,3 1 1-16,10 0 1 16,2 0 0-16,3-5 2 15,0-1 1-15,-7-3 0 16,0-2 1-16,-8-7 2 16,-2 1 0-16,-6-5 12 15,-6-2 20-15,-1-1 8 16,3 1 0-16,0 1-12 15,0 0-22-15,0 0-9 16,0 0-4-16,0 0 0 16,6 12 0-16,-3 14 1 15,40 27 2-15,-8-26-66 16,11-2-95-16,7-13 106 0</inkml:trace>
  <inkml:trace contextRef="#ctx0" brushRef="#br0" timeOffset="20328.25">23513 13728 1198 0,'-11'-17'267'0,"40"18"-321"0</inkml:trace>
  <inkml:trace contextRef="#ctx0" brushRef="#br0" timeOffset="21065.62">23999 14302 1277 0,'-46'-33'442'16,"9"12"-406"-16,13 3-27 16,18 0-17-16,6 3-5 15,12 2-3-15,1 1 0 16,0 5 6-16,1 6 1 15,-4 7 2-15,0 7-1 0,1 7 0 16,-3 5 2-16,6 8 1 16,0-2 2-16,5 2 0 15,5-2 0-15,-1-5-3 16,1-5-2-16,-3-8 2 16,-6-5 1-16,-6-14 9 15,-4-2 3-15,-5-8 3 16,2-4 0-16,-2-5-2 15,-1-2-2-15,6 0-1 16,-5 1-2-16,11 6-3 16,-4 3-2-16,2 4-2 15,6 4-2-15,-5 8-2 16,10 1 0-16,0 10 1 16,4 2 1-16,1 1 2 15,-4 1 0-15,2 2 2 0,5-3 1 16,8-1 1-16,2-1 0 15,1-11 2 1,-3-8 1-16,0-12 2 16,-4-9 1-16,-5-10 1 0,-6-10 2 15,-11-20-2-15,-4-10-1 16,-13-28-9-16,-2-1-10 16,-13-19-25-16,2-8-7 0,-9 2 5 15,-2-3 7-15,0 15 25 16,-2 9 9-16,0 20 9 15,-1 15 6-15,2 23 14 16,1 18 1-16,4 25-12 16,0 15-9-16,1 32-20 15,3 14-7-15,11 26 0 16,5 5 1-16,16 11 4 16,9 4 2-16,20 12 4 15,12 5 0-15,19 3 5 16,9-1 1-16,7-15 3 15,4-7-25-15,-5-11-136 16,-3-9-117-16,-14-11 159 16</inkml:trace>
  <inkml:trace contextRef="#ctx0" brushRef="#br0" timeOffset="21247.73">24414 13957 1012 0,'-53'-17'385'0,"16"-3"-260"0,15 6-66 0,22-4-48 0,16-1-3 0,39-10-28 0,16-5-16 0,40-4-108 0,8-7 102 15</inkml:trace>
  <inkml:trace contextRef="#ctx0" brushRef="#br0" timeOffset="21538.88">24504 12105 1302 0,'-48'-44'443'16,"15"13"-435"-16,38 29-26 0,16 10-7 16,26 23-5-1,-23-16 14-15,0 2 4 16,86 67 3-16,19 40 5 0,3 17 1 16,-44 10 3-16,-7 18 0 15,-19 28 1-15,-8 25 2 0,-40 22 39 16,-19 27-84-16,-46 30 42 15</inkml:trace>
  <inkml:trace contextRef="#ctx0" brushRef="#br0" timeOffset="22914.89">15137 15907 640 0,'0'-11'253'0,"-4"-3"-154"0,5 4-70 0,1 2 4 0,3 1-1 0,-4-1 1 0,-3 5 25 15,-7 1 3-15,-8 7-2 0,-8 5-4 16,-27 15-30-16,-13 10 0 16,-37 17 13-16,-6 7 12 15,-25 4 23-15,-11 4 7 16,-4-2 3-16,2-4-2 16,17-7-15-16,14-10-13 15,21-16-27-15,13-4-12 16,30-10-32-16,13-4-47 0,26-6 43 15</inkml:trace>
  <inkml:trace contextRef="#ctx0" brushRef="#br0" timeOffset="23280.54">13729 16126 1162 0,'-132'31'405'0,"109"-31"-373"0,6 4-19 15,11 4-24-15,1 8 0 16,-2 10 1-16,0 5 3 15,-13 19 5-15,-6 7 1 16,-11 14 1-16,-12 9 0 16,-5 8 0-16,0 0 2 15,6-11 3-15,12-8 9 16,17-26 7-16,8-13-1 16,20-14-4-16,8-9-7 15,24-12-6-15,13-6 0 0,27-23-20 16,6-7-47-16,14-9 42 15</inkml:trace>
  <inkml:trace contextRef="#ctx0" brushRef="#br0" timeOffset="24178.98">10992 17703 1047 0,'-10'-28'409'0,"-2"0"-255"0,8 5-133 0,3 4-19 0,1 5-4 16,7 3-3-16,-1 7-1 16,0 5 3-16,6 8 16 15,1 10 9-15,8 25 8 16,1 8-1-16,5 29-11 16,4 5-5-16,6 5-6 15,12 2 0-15,9-10-3 16,15-11-1-16,14-27-3 15,5-20-15-15,18-37-117 16,-8-16 95-16</inkml:trace>
  <inkml:trace contextRef="#ctx0" brushRef="#br0" timeOffset="24372.94">10835 17073 1504 0,'-65'-14'509'0,"34"10"-498"16,15 2-27-16,25-2-76 16,19 2-73-16,28-2 106 15</inkml:trace>
  <inkml:trace contextRef="#ctx0" brushRef="#br0" timeOffset="24867.96">11797 17676 1438 0,'-50'-23'489'0,"12"-4"-459"16,16 6-33-16,8 0-3 15,9-1-7-15,6 3-2 0,7 3-2 16,6 5 0-16,8 9 4 16,1 8 2-16,14 15 2 15,3 6 2-15,-2 14 2 16,3 4 1-16,-12 5 2 15,0-2 0-15,0-2-3 16,0-7-5-16,0-13-1 16,-1-6 1-16,-10-19 6 15,-5-7 9-15,-11-19 7 16,-7-10 0-16,-8-16 5 16,-8-10 5-16,-6-6 9 15,-1-6 3-15,3 2 12 16,6 2 0-16,11 10-1 15,5 10-3-15,11 13-18 16,11 8-9-16,17 17-16 16,8 10-2-16,18 20-2 0,12 12 1 15,12 17 3-15,8 5 14 16,16 11-202-16,4 8 146 16</inkml:trace>
</inkml:ink>
</file>

<file path=ppt/ink/ink21.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3:11:32.211"/>
    </inkml:context>
    <inkml:brush xml:id="br0">
      <inkml:brushProperty name="width" value="0.05292" units="cm"/>
      <inkml:brushProperty name="height" value="0.05292" units="cm"/>
      <inkml:brushProperty name="color" value="#FF0000"/>
    </inkml:brush>
  </inkml:definitions>
  <inkml:trace contextRef="#ctx0" brushRef="#br0">9360 7787 339 0,'-96'-72'176'0,"47"44"-50"0,-5-2-19 0,-13 1-55 0,-9 2-9 0,-14-2-25 0,1 3-4 16,-10 1-8-16,-10-6-2 16,-20 2 21-16,-9 0 11 15,-24-2 29-15,-4 5 16 16,-11 2 1-16,-15-1-6 16,-21 7-12-16,1 3-13 15,-30 2-20-15,6 5-5 0,-28 4-16 16,-6 0-2-16,-6 9-5 15,-10 0 0-15,5 9-1 16,-9 5 0-16,2 6 3 16,-7 4 2-16,17 4 11 15,3 0 13-15,14 6 10 16,14 0 1-16,8 1-6 16,24 2-14-16,15-2-13 15,2 1-3-15,31 3-4 16,4-2-1-16,26 2-1 15,17 1-1-15,24 7-1 16,17 5-1-16,30 7-3 16,16 0-2-16,25 5-2 15,8 0 2-15,33 6 1 0,12 0 3 16,31 8 3-16,19 2-1 16,24 3 2-16,18-2 0 15,27-8-1-15,12-1 1 16,23-1 1-16,12-1 0 15,34 0 2-15,20-7 0 16,39-15 1-16,22-10 1 16,26-17-2-16,17-4 0 15,17-11-1-15,10-5 1 0,7-13 1 16,-4-9-1-16,2-19 0 16,-8-10 1-16,-19-20-1 15,-10-3 1-15,-23-13 0 16,-17 2-1-16,-31-1 1 15,-17-4-1-15,-42 7 2 16,-24-5 0-16,-46 0 1 16,-26 2 3-16,-50 4 8 15,-24 4 3-15,-53 2 5 16,-26-2-1-16,-63-6-8 16,-27-2-6-16,-63 5-6 15,-35 0-2-15,-55 12-2 16,-19-1 0-16,-40-1 0 0,-5-5 0 15,-10-5 2 1,-23 5-46-16,16 22-101 0,-18 22-73 16,-11 50 114-16</inkml:trace>
  <inkml:trace contextRef="#ctx0" brushRef="#br0" timeOffset="1781.87">18624 9430 295 0,'-42'-46'167'0,"-4"-1"-35"0,-11 3-27 0,-4 1-27 0,-14-4-26 0,-10 3-21 0,-30 2-21 16,-14 5-5-16,-35 9-5 15,-21 8-3-15,-26 10 0 16,-26 7 1-16,-27 16 10 16,-17 9 5-16,-35 20 11 15,10 16 3-15,-27 19 1 16,5 7 7-16,12 29 13 0,-11 10 3 15,35 33-8-15,10 18-10 16,41 27-24-16,39 8-8 16,74 11-5-16,45-1-3 15,75-5 1-15,36-1-1 16,58-22 3-16,34-6 3 16,64-22 5-16,34-16 2 15,56-25 1-15,26-12 0 0,39-25-4 16,12-14 0-1,28-20 1-15,5-12-1 16,-3-29 1-16,4-13 0 16,-21-32 1-16,-30-15 1 0,8-27 5 15,-21-16 2-15,-35-29 17 16,-1-17 15-16,-69-26 11 16,-22-15 2-16,-46-21 7 15,-29-10-2-15,-50-19 8 16,-30-2 3-16,-55-3-14 15,-31 0-16-15,-59 11-28 16,-50 4-12-16,-97 34-24 16,-44 20-6-16,-129 66-50 15,-55 37-37-15,-104 81-236 16,-55 43 227-16</inkml:trace>
</inkml:ink>
</file>

<file path=ppt/ink/ink22.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3:12:10.946"/>
    </inkml:context>
    <inkml:brush xml:id="br0">
      <inkml:brushProperty name="width" value="0.05292" units="cm"/>
      <inkml:brushProperty name="height" value="0.05292" units="cm"/>
      <inkml:brushProperty name="color" value="#FF0000"/>
    </inkml:brush>
  </inkml:definitions>
  <inkml:trace contextRef="#ctx0" brushRef="#br0">14429 6139 559 0,'-30'-26'248'0,"1"0"-128"0,-2 5-36 0,-12-1-39 0,-5-4-11 0,-10 4-14 0,-12-4-7 0,-11-2-10 15,-16 0-2-15,-30 3-1 16,-10 0 0-16,-36 3-1 16,-12 1 0-16,-26-1 0 15,-24 2 0-15,-21 1 0 16,-18 0 1-16,-28 6 2 15,3 1 6-15,-30 4 7 16,3 3 1-16,-8 4 2 16,-19 2-2-16,8 7-4 15,-6 5 3-15,-6-1-2 16,22 1-2-16,0 9-3 16,-3 0-4-16,14 10-3 15,-16 8 0-15,9 2-1 16,5 9-1-16,28 0-1 0,-6 2 0 15,7 11-1 1,17 2 0-16,-19 23 0 16,31 6 0-16,22 11 0 0,-7 1 1 15,36-5 0-15,10-1 0 16,21 7-2-16,27-1 0 16,30-3-2-16,14-3 1 15,29 4-3-15,10 3 1 0,22 8-1 16,17 2-1-16,28-5-1 15,15 0 0-15,34 4 1 16,20 3 2-16,33 9 0 16,18 3 2-16,29 9 0 15,18 2-1-15,19-3 2 16,40 0 1-16,48-7 3 16,26-6 1-16,78-22 4 15,18-18 2-15,69-34 0 16,28-13 1-16,60-20 0 15,24-6 1-15,20-8 1 16,6 0-1-16,-26-5 1 16,4-2-1-16,-31-6-2 15,1-7-1-15,-2-19-2 16,-24-5-1-16,1-29 3 16,-32-11 11-16,-26-25 52 15,-13-23 28-15,-40-18 44 0,-12-10 7 16,-41-14-22-16,-23 7-15 15,-51-7-36-15,-31 4-12 16,-65 8-19-16,-41 2-7 0,-64 13-5 16,-31 4-5-16,-61 3-15 15,-31 3-7-15,-74-5-11 16,-34 4-5 0,-76-7-7-16,-32-3-3 15,-53 3-11-15,-46-2-6 0,-41 14-26 16,-23 3-12-16,-49 24-28 15,-2 4-18-15,-54 52-58 16,1 35-77-16,-62 64 167 16</inkml:trace>
  <inkml:trace contextRef="#ctx0" brushRef="#br0" timeOffset="13383.04">10470 15010 995 0,'-98'-8'344'0,"83"-2"-316"0,8 5-31 0,0 3-19 0,8 6 2 0,7-2 2 0,6 0 7 15,15-10 11-15,6-5 1 16,13-10 4-16,0-7 1 15,6-9 1-15,-4-9 3 16,-4-11 28-16,-1-7 5 16,-13-12 16-16,-4-2 1 15,-14-8-17-15,-14 0 2 16,-16 2 1-16,-9-1 5 0,-18 5-1 16,5 4-8-16,-9 12-19 15,-1 7-9-15,2 27-15 16,-3 12-8-16,-1 29-12 15,0 21-5-15,1 48-2 16,-4 12 2-16,14 35 10 16,8 18 4-16,19 13 9 15,17 9 3-15,27 10 1 16,15-2-3-16,27-10 1 16,11-7-1-16,12-7 2 15,7-4 7-15,-12-11 1 16,-3-2 1-16,-20-18 2 15,-13-10 2-15,-16-9-12 0,-13-12-11 16,-20-18-71-16,-11-9-67 16,-22-15 92-16</inkml:trace>
  <inkml:trace contextRef="#ctx0" brushRef="#br0" timeOffset="13581.73">10280 15952 1258 0,'-23'-58'467'0,"21"13"-366"0,2-2-70 0,26-5-30 0,17-6-11 0,40-18-3 0,27-6 0 0,54-11 5 16,19 0 1-16,21 7-16 15,-1 9 17-15</inkml:trace>
  <inkml:trace contextRef="#ctx0" brushRef="#br0" timeOffset="13931.7">11342 13868 1349 0,'5'-78'467'0,"7"16"-439"15,3 20-8-15,1 15-27 16,3 9-6-16,-5 13-11 0,5 6-3 16,10 26-1-16,3 12 3 15,7 26 12-15,6 20 7 16,8 32 8-16,3 12 3 15,-3 27 1-15,3 8 0 16,-9 9 0-16,1 3-1 16,-4 2 4-16,-2-6 0 15,6-16 8-15,-2-12-25 0,4-37-104 16,-4-20-71-16,-6-41 99 16</inkml:trace>
  <inkml:trace contextRef="#ctx0" brushRef="#br0" timeOffset="14198.49">11531 13810 1103 0,'-40'-73'434'0,"8"15"-315"15,9 13-3-15,8 20-69 0,3 5-15 16,0 19-30-16,-4 10-12 16,-11 26-13-16,-4 16-1 15,-11 31 7-15,-4 20 3 16,12 34 6-16,7 14 2 16,27 27-48-16,17 10-78 15,27 16 87-15</inkml:trace>
  <inkml:trace contextRef="#ctx0" brushRef="#br0" timeOffset="14383.1">11650 16135 1354 0,'-15'-5'515'0,"7"-18"-423"16,19-5-13-16,54-27-89 15,32-17-6-15,70-37 6 16,31-15 2-16,47 1-64 16,14 5 54-16</inkml:trace>
  <inkml:trace contextRef="#ctx0" brushRef="#br0" timeOffset="14868.21">13546 12788 1086 0,'-24'-43'387'0,"20"30"-366"0,-2 13-17 0,0 26-41 0,-1 21-7 0,-6 47 13 0,0 29 5 0,-18 63 14 0,2 30 4 0,-18 60 9 16,4 16 3-16,21 39 4 15,15 14 1-15,52-22 6 16,33 7 4-16,65-50 1 15,36-25-13-15,61-34-66 16,34-38-85-16,43-50 86 0</inkml:trace>
  <inkml:trace contextRef="#ctx0" brushRef="#br0" timeOffset="16751.52">15041 14363 261 0,'12'-49'174'0,"-3"4"-19"0,-3 10-26 0,0 1-8 0,-4 10-20 0,6 2-8 0,-6 6-21 15,-4 4-11-15,8 3-32 16,5 10-10-16,3 5-17 16,11 6-1-16,1 9 3 15,1 6 1-15,8 18 1 16,0 10-1-16,-7 21-1 0,-5 11-1 16,-5 15 1-16,-1 3 1 15,8-6 0-15,6-8 0 16,20-22 0-16,9-12 2 15,23-22 1-15,12-14-1 16,12-30-115-16,7-14 82 16</inkml:trace>
  <inkml:trace contextRef="#ctx0" brushRef="#br0" timeOffset="16965.16">15115 13765 1224 0,'-78'-52'448'16,"18"6"-348"-16,37 31-104 15,21 6-45-15,40 13-122 16,14 6-129-16,41 17 186 15</inkml:trace>
  <inkml:trace contextRef="#ctx0" brushRef="#br0" timeOffset="17787.87">16059 14408 1508 0,'-110'-101'511'15,"55"42"-490"-15,30 18-21 16,16 1-10-16,23 3-7 16,14 3-3-16,14 8-1 15,12 15 3-15,11 21 2 16,3 9 4-16,2 24-1 0,-4 2 0 15,-6 13 3-15,-6 7-1 16,-5 5 6-16,-6 9 0 16,-2 4 3-16,-6-2 0 15,-8-13 1-15,-6-13 1 16,-9-20 4-16,0-10 0 16,-9-15 39-16,0-7 7 15,-7-16 6-15,-4-10 1 0,-4-21-38 16,4-10-7-16,4-18-7 15,0-9-1-15,10-7-2 16,0 3 0-16,7 5-3 16,2 8-2-16,5 16-6 15,6 9-4-15,8 23-6 16,5 10-3-16,11 22-2 16,3 10 2-16,2 16 5 15,7 11 3-15,6 9 6 16,6 8 2-16,10 1 3 15,-3 0 3-15,10-6 1 16,3-8 2-16,12-17 4 0,-1-8 0 16,-10-25 3-1,-3-16 2-15,-16-29 3 16,-7-14 2-16,-10-24 2 0,-10-14 1 16,-16-26 0-16,-8-18-1 15,-24-18-2-15,-10-12-1 16,-24-6-6-16,0 65 0 15,0 0-4-15,-36-86-1 16,-17 4-3-16,12 44 0 16,11 66-3-16,-2 21-2 15,8 28-5-15,-3 11-5 0,10 28-12 16,5 16-4-16,8 33-2 16,8 18 0-16,14 41 13 15,15 15 4-15,25 16 8 16,22 9 4-16,37 3 2 15,15-3 2-15,15-8 1 16,3-7 2-16,-3-19 12 16,3-5-25-16,-12-16-125 15,-8-13-155-15,-6-21 169 16</inkml:trace>
  <inkml:trace contextRef="#ctx0" brushRef="#br0" timeOffset="17981.9">17445 13721 1346 0,'-39'-40'486'0,"23"6"-391"0,42-9-86 0,26-5-17 0,62-21-5 0,26-12 1 0,52 2 15 0,13-3-51 15,11 9 39-15</inkml:trace>
  <inkml:trace contextRef="#ctx0" brushRef="#br0" timeOffset="18249.93">18106 11589 1299 0,'-88'-65'473'0,"30"32"-400"16,23 17-39-16,39 23-57 15,15 11-12-15,37 18-9 16,22 14 13-16,28 26 17 0,22 20 7 16,16 27 6-16,1 13 0 15,-3 35 0 1,-23 8-1-16,-34 32 0 0,-24 21 1 15,-56 17 5-15,-18 18 4 16,-46 27-12-16,-22 6 5 16</inkml:trace>
  <inkml:trace contextRef="#ctx0" brushRef="#br0" timeOffset="19269.66">12451 17439 970 0,'28'-9'349'15,"-36"-1"-303"-15,0 8-38 0,17 1-24 0,3 1 0 0,7 3 10 0,11-7 3 0,13-11 6 0,10-7 4 0,18-16 5 0,1-9-1 0,3-6 0 0,-11-5 0 0,-9-2 2 0,-11-2 3 0,-26-9 4 0,-1 1 0 16,-27-13 0-16,-8-5-4 16,-10 0 10-16,-14-1 2 15,-8 20 6-15,-6 13 6 16,0 24-17-16,3 13-6 16,-2 24-18-16,0 13-10 0,4 28-2 15,2 18 1-15,15 32 7 16,22 16 4-16,21 23 1 15,16 8-1-15,29 11 1 16,7-4 0-16,33-10 1 16,18-13 3-16,26-20 5 15,7-7 2-15,7-12 2 16,-2-10 1-16,-10-5-3 16,-11-2-2-16,-26 3 1 15,-17 7 0-15,-33 9 1 16,-23-1 1-16,-32-7 2 15,-22-4 3-15,-36-13-40 16,-8-3-42-16,-15-13-93 0,-5-7-49 16,7-27-143-16,2-6 218 15</inkml:trace>
  <inkml:trace contextRef="#ctx0" brushRef="#br0" timeOffset="19449.72">12954 18147 1062 0,'-24'-44'452'0,"8"15"-240"16,4 1-72-16,22 7-71 16,9 0-27-16,33-12-42 15,18-2-8-15,33-10 1 16,23-6 3-16,23 4-28 16,3 2-62-16,1 7 64 15</inkml:trace>
  <inkml:trace contextRef="#ctx0" brushRef="#br0" timeOffset="20000.13">13709 16550 1336 0,'-31'-56'488'0,"3"1"-398"16,24 27-54-16,10 10-24 16,16 9-24-16,10 9-12 15,19 15-7-15,8 13 2 16,15 33 12-16,3 18 5 0,3 35 8 16,-1 11 3-16,-8 2 2 15,-1 6 2 1,-11-6 1-16,-8-7-1 0,-7-10 1 15,-7-19 1-15,-8-31-1 16,3-9 0-16,-15-21 2 16,-4-11 4-16,-12-16 23 15,-6-11 3-15,-8-21 1 16,-3-11-3-16,-12-20-23 16,-5-11-4-16,-13-20-6 15,-9-12-2-15,-5-9-1 16,-6 1 0-16,2-3 1 15,-4 2 1-15,0 0 0 16,1 7-1-16,3 15 1 0,3 15-1 16,11 28 0-16,6 12-1 15,13 19-3-15,8 9-5 16,10 11-12-16,3 2-5 16,4 28-1-16,2 9 3 15,-5 30 12-15,2 24 4 16,-3 31 7-16,-4 16 2 15,-1 30-54-15,-2 5-58 16,5-2-200-16,15-2 192 0</inkml:trace>
  <inkml:trace contextRef="#ctx0" brushRef="#br0" timeOffset="20231.95">14659 17855 1431 0,'-33'-22'510'0,"14"6"-404"0,4 1-63 0,7 5-15 0,14-3-9 0,20-10-26 0,23-6-6 0,44-15 7 0,19-7-22 0,25-7-76 0,5 0-94 0,-3 3 116 16</inkml:trace>
  <inkml:trace contextRef="#ctx0" brushRef="#br0" timeOffset="20565.89">15573 15926 1164 0,'-20'-38'422'16,"11"14"-351"-16,3 22-84 16,6 12-8-16,6 27-15 15,-6 17 2-15,1 44 27 16,-1 19 4-16,-7 32 3 15,6 18 1-15,1 14 3 16,3 3 0-16,27 3-3 16,9-17 5-16,24-32 6 15,21-16 5-15,27-38 14 16,21-12 0-16,27-24 1 0,10-11 5 16,6-23-15-16,4-12-10 15</inkml:trace>
  <inkml:trace contextRef="#ctx0" brushRef="#br0" timeOffset="21150.87">17315 16126 757 0,'10'-66'340'0,"-5"-2"-139"15,-1 1-49-15,-16 4-38 0,-2 3-24 0,-5 5-51 0,-3 8-1 0,-3 13-16 0,-7 9-5 0,-2 25-11 0,-8 17-18 0,-1 36-7 16,-3 21 1-16,0 37 9 15,7 20 4-15,18 19 1 16,19 4 1-16,33-4 2 16,23-6-1-16,35-13 4 15,9-8 0-15,22-23 3 16,2-4 2-16,1-11-2 0,-8-2 1 16,-24-5 0-16,-21-6-1 15,-34-15 0-15,-14-1 1 16,-27-1 6-16,-13-3 3 15,-27 6 5-15,-13-2 0 16,-24-8-25-16,0-7-22 16,-3-24-112-16,4-8-142 15,13-24 180-15</inkml:trace>
  <inkml:trace contextRef="#ctx0" brushRef="#br0" timeOffset="21298.79">16747 17170 998 0,'-19'-71'419'0,"24"7"-241"16,9 8-98-16,35-1-70 16,19 5-14-16,38 3-10 15,15 0-21-15,34 17-111 16,9 4 103-16</inkml:trace>
  <inkml:trace contextRef="#ctx0" brushRef="#br0" timeOffset="22133.59">18166 17333 1207 0,'-19'1'446'15,"0"-9"-355"-15,7 5-51 0,11 4-55 16,1-1-1-16,5 0-2 16,-5 0 7-16,0-1 12 15,8 0 4-15,5-4 7 16,29-22 3-16,-28-4 23 16,0-11 7-16,-2-15 28 15,-3-9 8-15,-9-11-17 16,-1-11-7-16,-10-22-32 15,2-11-12-15,-2-21-8 16,-3-11-2-16,2-11-3 16,-3-6 0-16,-2-2-4 15,1 6-2-15,-8 13-3 16,-2 17-1-16,-9 31-3 16,-1 16 1-16,2 41 0 15,4 15-4-15,2 30-16 0,2 18-5 16,3 32-6-16,-4 13 1 15,9 40 16 1,4 16 4-16,10 32 8 0,10 12 3 16,12 16 5-16,8-3 4 15,17-15 0-15,7-4 1 16,14-25 0-16,7-7-1 16,12-23 2-16,0-18 2 0,-1-34 5 15,0-14 3-15,-10-30 9 16,-1-9 5-16,-4-16 7 15,-11-15 2-15,-12-15 6 16,-12-3 6-16,-14-10 4 16,-12 4 2-16,-8 12-6 15,-5 6-8-15,-2 19-15 16,1 9-7-16,5 13-26 16,-1 5-10-16,4 13-8 15,4 5-1-15,10 11 11 16,9 2 6-16,5-5 6 15,11 0 4-15,2-10 5 16,3-3 2-16,9-13 4 16,-4-5 0-16,-4-11 6 15,-7-7 2-15,-13-5 8 16,-11-9 2-16,-20-8-3 0,-15 1-4 16,-30-4-11-16,-13 6-5 15,-20 4-5-15,-8 7-2 16,-6 10-2-16,1 10 0 15,13 11-1-15,12 7 16 0,32 13-91 16,11 1-53-16,35 13 87 16</inkml:trace>
  <inkml:trace contextRef="#ctx0" brushRef="#br0" timeOffset="22951.14">19518 16489 1340 0,'-15'-34'462'0,"10"15"-422"0,2 3-37 0,6 2-3 16,-6-1-1-16,-2 2-8 0,-7-7-6 0,-10 0-6 0,4 3 0 0,-13 2 5 0,4 7 5 0,0 14 6 0,-3-3 1 0,7 12-2 0,5 9-4 16,5 7-5-16,9 8-1 0,12 10 4 15,4 0 4 1,14 1 6-16,6 0 2 15,-2-12 0-15,3-7 0 0,-9-24 5 16,-4-9 3-16,0-15 7 16,1-12 4-16,-1-13 4 15,-2-4 6-15,-3-6 21 16,-3 2 3-16,0 9-3 16,-1 3-10-16,1 12-32 15,1 8-9-15,1 7-14 16,4 7-5-16,3 7-3 15,4 7 0-15,8 15 6 16,1 3 4-16,7 7 6 16,0 4 2-16,8-4 3 15,0-1 2-15,8-11 1 0,5-5 3 16,0-13 2-16,6-7 3 16,-2-17 5-16,-5-10 1 15,-6-18 5-15,-9-12 0 16,-11-28-1-16,-9-15-2 15,-11-21-5-15,-3-7-3 16,-15-18-7-16,-7-6-3 16,-16-11-3-16,-9-2-2 15,-6 8 1-15,-1 12 2 0,-4 30 0 16,-1 14 3 0,-3 41-1-16,5 15 0 0,7 27-8 15,9 20-10-15,4 30-11 16,5 16-3-16,11 31 5 15,9 16 7-15,24 23 11 16,13 3 4-16,31 7 5 16,13-4 1-16,12-6 0 15,7 4 2-15,1-14 2 16,-8-8 2-16,-5-15 2 16,-8-9-8-16,-19-13-94 15,-10-9-102 1,-21-17 120-16</inkml:trace>
  <inkml:trace contextRef="#ctx0" brushRef="#br0" timeOffset="23159.07">19923 15835 1168 0,'-42'-32'469'0,"10"5"-287"0,25 7-129 0,19 0-8 0,37-5-39 0,32-2-15 0,56-5 2 0,21 0-29 0,39 3 29 0</inkml:trace>
  <inkml:trace contextRef="#ctx0" brushRef="#br0" timeOffset="23433.11">20520 13901 1403 0,'-27'-49'481'0,"26"42"-466"0,18 22-35 15,34 31-14-15,27 18 1 16,53 38 20-16,27 14 4 15,36 46 6-15,7 18 2 16,-5 38 1-16,-6 19 1 16,-41 10 1-16,-28-1 0 15,-63-4 2-15,-36 2 2 0,-70-9 21 16,-43 22-57-16,-61 8 28 16</inkml:trace>
  <inkml:trace contextRef="#ctx0" brushRef="#br0" timeOffset="45583.2">17654 12537 1112 0,'-110'-40'395'0,"74"-8"-366"15,16 3 23-15,11-2-13 0,9-15-21 0,8-3-10 0,14-19-8 16,3-11-1-16,17-23 0 16,-3-22 1-16,15-27 0 15,1-19 1-15,5-26 1 16,1-5 4-16,-3-25 10 16,4-5 2-16,2-15 14 0,4-5 7 15,10-1 1-15,6 6-3 16,13 7-14-16,8 12-11 15,19 13-10-15,7 12-1 16,10 22-1-16,3 7-1 16,-3 23 0-16,-6 7 0 15,-14 23 1-15,-4 9 0 0,-28 28 0 16,-8 17 0-16,-23 32-1 16,-17 11-27-16,-13 27-65 15,-6 4-62-15,-10 11 87 16</inkml:trace>
  <inkml:trace contextRef="#ctx0" brushRef="#br0" timeOffset="45916.87">19868 7222 664 0,'2'-139'300'0,"-23"120"-141"0,3 4-32 0,8 6-56 0,9 4-40 0,12-1-42 0,12-1-9 16,24-3 2-16,1-4 11 15,20-8 6-15,0 4 0 16,-7-3-1-16,3 11-2 0,-26 20-8 15,-11 10 8-15,-20 33 30 16,-14 15 17-16,-20 36 12 16,-3 17-6-16,14 11-18 15,19-4-109-15,53-27 61 16</inkml:trace>
  <inkml:trace contextRef="#ctx0" brushRef="#br0" timeOffset="46498.03">21722 6409 689 0,'-19'-32'258'0,"8"8"-208"0,6 14-44 0,5 7-11 0,10 5-22 0,5 8-5 0,11 12 12 16,3 7 5-16,9 18 6 15,0 5 4-15,0 12 1 16,0 10-77-16,-4 4 61 16</inkml:trace>
  <inkml:trace contextRef="#ctx0" brushRef="#br0" timeOffset="46738.76">21619 6213 880 0,'-22'-32'261'0,"10"8"-368"0,26 21 72 16</inkml:trace>
  <inkml:trace contextRef="#ctx0" brushRef="#br0" timeOffset="47526.79">22286 6523 933 0,'-127'-23'314'16,"117"2"-312"-16,2 6-12 15,14 7-11-15,-3-2-3 16,10 5 1-16,1 1 2 16,5 2 7-16,3 6-1 15,-2 4 2-15,4 7 0 0,-7-1 2 16,3 3 2-16,-5-2 5 16,0-1 2-16,0 0 2 15,-3-3 1-15,-1-1 2 16,-3-5 1-16,-1-5 6 15,2-3 3-15,1-10 2 16,3-2 2-16,-1-11-3 16,-1 0-2-16,-8-11 2 15,1 0-1-15,-7 2 11 16,0 2 7-16,2 15-1 16,1 3-4-16,5 8-23 15,5 4-12-15,8 3-9 16,3 3-1-16,8 4 8 0,8 2 2 15,2 1 4 1,-3 3 3-16,2-1 2 0,-6-6 0 16,3-2 3-1,4-9 3-15,-4-9 3 0,3-1 2 16,-7-14 5-16,-4-4 0 16,-5-8 2-16,-6-7-1 15,-8-8 0-15,-4-8-2 16,-10-15-4-16,-8-7-3 0,-2-13-4 15,-7-2-1-15,-1 7 0 16,-6 5 0-16,-5 12-1 16,-1 11-1-16,-4 22-1 15,5 13-3-15,3 24-11 16,9 14-6-16,10 18-8 16,1 14-1-16,15 14 9 15,5 1 7-15,17 8 7 16,5-2 2-16,15 0 2 15,10 3-1-15,5-6 2 16,16 2 0-16,3 0 0 16,0-5-17-16,-6-4-200 15,-10-4 159-15</inkml:trace>
  <inkml:trace contextRef="#ctx0" brushRef="#br0" timeOffset="47716.2">22612 6086 1150 0,'-45'-35'421'0,"30"9"-368"0,15 4-10 0,34-10-56 0,17-5-3 0,38-20-17 0,15-7-59 0,23 1 64 0</inkml:trace>
  <inkml:trace contextRef="#ctx0" brushRef="#br0" timeOffset="48020.13">23260 4831 578 0,'4'-10'200'0,"-1"9"-171"16,-7 25-34-16,-4 14-11 15,-4 22 8-15,-2 7 4 0,4 21 4 16,1 9 1-1,19 14 1-15,14 3 0 16,32-8 4-16,18-9 0 0,35-25 13 16,12-11-107-16,19-18 69 15</inkml:trace>
  <inkml:trace contextRef="#ctx0" brushRef="#br0" timeOffset="50304.02">23921 5009 362 0,'-99'-76'177'0,"64"68"-62"0,10 7-57 0,2 6-37 0,4 0 1 0,14 7-3 0,-3 1-1 0,2 9-18 16,3 8-2-16,-4 0 2 16,8 7 0-16,9-8 17 15,4-7 26-15,18-7 31 16,1-10 11-16,18-10 2 16,9-4-23-16,9-10-30 15,5 4-11-15,-5 3-16 16,-7 7-3-16,-9 15-2 15,-13 3 4-15,-16 15 10 16,-6 3 21-16,-18 12 37 16,-9 5 3-16,-17 1-1 15,-7-4-18-15,-12-5-32 16,4-7-21-16,6-13-195 16,-1-9 141-16</inkml:trace>
  <inkml:trace contextRef="#ctx0" brushRef="#br0" timeOffset="50454.05">23845 4923 752 0,'-6'-64'307'0,"13"1"-153"16,19 2-143-16,3-2-9 0,18 9-251 15,6 4 188-15</inkml:trace>
  <inkml:trace contextRef="#ctx0" brushRef="#br0" timeOffset="50816.85">23951 4139 743 0,'-15'-14'283'0,"6"2"-215"15,19 6-58-15,8 1-24 16,23-3 0-16,10 4 12 0,19 4 17 16,9 3 7-16,15 16 0 15,5 7-4-15,14 31-10 16,7 16-4-16,-12 37 6 16,-4 25 9-16,-32 46-10 15</inkml:trace>
  <inkml:trace contextRef="#ctx0" brushRef="#br0" timeOffset="57801.07">19820 15395 1091 0,'-39'-26'393'0,"8"-1"-323"0,9-3-28 0,2-8-5 0,8-14 8 0,9-15-4 0,12-22 4 15,7-11-5-15,20-31-13 16,8-12-7-16,21-28-14 16,7-11-4-16,11-9-1 15,2 0 0-15,-4 14 3 16,-1 5 1-16,-13 23 7 16,-9 16 8-16,-21 26 12 15,-4 15 5-15,-13 18 4 16,-6 5-5-16,-5 12-13 15,-3 6-7-15,-1 16-15 16,5 5-3-16,10 11-12 16,1 6-2-16,6 3 0 15,1 7-13-15,4 3-44 16,3-1-49-16,8 5-263 0,2 7 253 16</inkml:trace>
  <inkml:trace contextRef="#ctx0" brushRef="#br0" timeOffset="58233.37">20386 12558 1019 0,'-43'-40'373'0,"-3"8"-319"0,25 17 36 0,2 2-22 16,12 6-13-16,6 0-17 0,4-1-30 15,13 2-7-15,9-7-5 16,13 5 1-16,16-9 1 15,4 1 0-15,10 2 0 16,-4-4 0-16,2 9 0 16,-1 5 0-16,-13 6 3 0,-4 9 6 15,-13 11 11-15,-6 4 5 16,-8 15 26-16,-5 8 1 16,-14 14-6-16,-1 10-3 15,-4 12-29-15,-2 1-5 16,11 1 14-16,11 1-46 15,16-11 23-15</inkml:trace>
  <inkml:trace contextRef="#ctx0" brushRef="#br0" timeOffset="59804.89">21417 12009 178 0,'-7'-4'123'0,"-1"-1"6"0,3 2-13 0,0 3-38 0,-1-1-23 0,6 3-35 0,2 1-8 0,-2-3-2 0,0 0 17 16,8 0 29-16,12-3 11 16,33-13 17-16,-26-4 0 15,1-7-4-15,-3-7-4 16,1-10-20-16,-1-4-11 16,-1-15-19-16,-4-2-8 0,-3-8-7 15,1 2-3-15,-13-6 0 16,-3 0 0-16,-14 0 1 15,-15-2 1-15,-8 14 10 16,-6 9 10-16,-4 17 13 16,0 14 1-16,3 14-15 15,6 12-17-15,7 19-24 16,5 12-7-16,9 24-1 16,10 10 5-16,15 23 5 15,8 6 3-15,17 14 2 16,8 7 0-16,11 14 1 15,7 7 0-15,18 16 2 0,6 2 0 16,16 1 1-16,8-7 0 16,-5-17 0-16,-6-16-1 15,-14-24-7-15,-20-11-39 16,-25-19-89-16,-12-5-80 16,-27-12 123-16</inkml:trace>
  <inkml:trace contextRef="#ctx0" brushRef="#br0" timeOffset="60011.09">21524 12767 1057 0,'1'-44'364'0,"38"-3"-339"0,17-6-20 0,38-11-3 0,22-9-5 0,19-2 1 0</inkml:trace>
  <inkml:trace contextRef="#ctx0" brushRef="#br0" timeOffset="60878.8">22204 12389 1266 0,'-36'-8'443'0,"22"-2"-392"16,6 7-24-16,3 1-15 15,6-1 0-15,2-6-10 16,2-5-2-16,17-10-6 16,2-8-1-16,10-17-49 15,3-5-18-15,-6-16-7 16,-2-9 3-16,-13-22 54 16,-7-13 22-16,-6-15 13 15,-5-4 2-15,-7-6 9 16,-5 1 6-16,-9 6 23 15,-3 7 8-15,-2 17 5 16,-5 5-1-16,5 22-13 16,-5 8-5-16,4 29-16 0,3 13-12 15,3 21-26-15,4 14-16 16,5 20-7-16,3 12 3 16,10 24 9-16,11 12 5 15,10 8 5-15,10 10 2 16,13 6 2-16,10 5 0 15,16 16 2-15,3-1 2 16,7 8 0-16,-6-3 2 0,-3 0 1 16,-5-6-1-16,-6-21-1 15,0-14-2-15,-4-36 0 16,2-11 2-16,1-28 8 16,-8-10 5-16,0-18 3 15,-3-13 2-15,-13-14-5 16,4-3-1-16,-7-10-2 15,-5-1-2-15,-4 2 0 16,-11 5-1-16,-11 14 5 16,-7 7 1-16,3 19 6 15,-2 7-2-15,1 14-10 16,1 8-4-16,-9 14-7 16,3 9-2-16,8 9 4 0,2-3 0 15,7-2 1 1,2-8 1-16,2-10-1 15,2-5 2-15,4-12 1 0,-3-5 2 16,1-13 3-16,-5-6 1 16,-1-11 2-16,-2-6 0 15,-14-9 3-15,1 0 0 16,-17-2-1-16,-10 1-2 16,-10 8-5-16,-6 8-2 0,-10 16-6 15,-1 13-4-15,3 21-5 16,1 12-2-1,21 13-14-15,16 5-54 0,29 5 58 16</inkml:trace>
  <inkml:trace contextRef="#ctx0" brushRef="#br0" timeOffset="61750.65">23633 11504 1053 0,'-42'-141'386'0,"17"111"-272"0,2 5-31 0,4 6-36 0,-3 0 0 0,-2 2-45 0,2 2-4 16,1 4-2-16,4 0-3 0,3 4-3 16,1 2-3-16,1 5-2 15,2 1 1-15,4 8 2 16,-3 2 3-16,1 11 2 16,-2 4 0-16,-1 11 2 15,7 4-1-15,4-3 3 16,4-1-1-16,12-3 2 15,3-4 0-15,6-6 2 16,5-3 1-16,2-7 1 16,2-4 0-16,3-6 0 15,-3-5 1-15,-6-9 2 16,-1-1 3-16,-11-8 2 16,4-1 2-16,-13-3 2 15,1-1 0-15,-5 0 3 0,-4-2 0 16,2 0 2-16,-1 0-1 15,2 8-6-15,3 7-6 16,0 7-10-16,1 5-6 16,3 8-2-16,0 2 2 15,6 6 4 1,-1 0 2-16,7 1 3 0,5 1 0 16,8-9 1-16,9-1 1 0,3-9 1 15,0-10 1 1,3-7 2-16,-2-9 1 0,-4-13 3 15,-3-8 2-15,-12-20 2 16,-3-6 2-16,-14-14 2 16,-4-5 0-16,-6-11-1 15,-7-1-1-15,-14-17-6 16,-5 0 0-16,-13 1-4 16,-4-6-1-16,-6 15-2 15,-6 6-1-15,-2 23-1 16,4 11 1-16,-1 22 0 15,5 7-1-15,12 21-8 16,1 10-9-16,16 22-10 16,6 11-2-16,9 20 1 0,6 7 6 15,21 20 5-15,12 11 4 16,24 13 6-16,14 7 2 16,23-4 5-16,14-4 1 15,12-5 3-15,3-4 0 16,-4-5 2-16,-1 0 1 15,-3-13-28-15,-14-4-75 16,-13-13 66-16</inkml:trace>
  <inkml:trace contextRef="#ctx0" brushRef="#br0" timeOffset="61975.51">23776 10691 1293 0,'64'-84'450'0,"40"10"-394"0,20 7-52 0,19 14-6 0,2 5-12 0,-6 10 9 16</inkml:trace>
  <inkml:trace contextRef="#ctx0" brushRef="#br0" timeOffset="62734.02">23035 11629 194 0,'-13'-39'137'0,"2"8"21"16,-1 4-2-16,0 3-19 15,1 7-22-15,-2 4-37 16,1 4-14-16,2 8-28 0,0 3-10 16,5 16-21-16,2 3-5 15,2 9-4-15,5 4 1 16,7 8 0-16,4 2 1 16,8 6 1-16,2 1 0 15,7 3 0-15,-2-2 1 16,10-2-7-16,-1-2-100 15,1-13 78-15</inkml:trace>
  <inkml:trace contextRef="#ctx0" brushRef="#br0" timeOffset="63422.44">24623 9623 199 0,'3'-36'151'0,"0"3"33"0,-2 7-19 0,-1 5-48 0,-1 6-27 0,-1 9-61 0,2 4-20 0,2 13-18 0,2 8-4 0,1 16 8 0,4 8 2 15,2 19 1-15,1 8 1 16,3 9 1-16,5 4 0 0,2 1 3 16,4 0 0-16,12-1-2 15,5-9-10-15,14-13-137 16,2-8 107-16</inkml:trace>
  <inkml:trace contextRef="#ctx0" brushRef="#br0" timeOffset="64218.72">24898 9800 401 0,'-34'-9'238'0,"10"-1"-35"0,3-3-36 0,15 1-76 0,0 1-38 0,6-8-43 0,1-1-8 0,13-1-5 0,7 0-1 0,3-1-4 16,7 2-1-16,1 3-3 0,-4 0 1 15,-4 7 3-15,-8 2 2 16,-7 6 4-16,-1 3 1 15,-9 8 17-15,-4 4 24 16,-7 8 19-16,-3 3 11 0,0 6-10 16,0-2-23-1,7-2-18-15,6 0-11 16,6-4-5-16,6-2 1 0,12-1 1 16,1-2 2-16,9-6-2 15,3-2-1-15,-3-7-2 16,0 1 0-16,-5 0-1 15,-2 0 0-15,1 3 0 16,0-5 1-16,-4 1 1 16,-4-2 1-16,-4 5 5 15,-3 4 40-15,-6 3 7 16,-4 4 3-16,-20 0-2 16,-9 4-38-16,-19 4-6 15,-5 3-6-15,0 4-74 16,-4-3-101-16,12 2 109 0</inkml:trace>
  <inkml:trace contextRef="#ctx0" brushRef="#br0" timeOffset="64503.32">24855 9210 990 0,'5'-24'369'0,"11"12"-297"0,6 4-26 0,15 6-39 0,8 4-6 0,23 10-4 0,10 7 0 0,9 11-1 0,6 8 1 0,3 20-3 15,-8 10-36-15,-16 39-256 16,-19 20 213-16</inkml:trace>
</inkml:ink>
</file>

<file path=ppt/ink/ink3.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23:46.595"/>
    </inkml:context>
    <inkml:brush xml:id="br0">
      <inkml:brushProperty name="width" value="0.05292" units="cm"/>
      <inkml:brushProperty name="height" value="0.05292" units="cm"/>
      <inkml:brushProperty name="color" value="#FF0000"/>
    </inkml:brush>
  </inkml:definitions>
  <inkml:trace contextRef="#ctx0" brushRef="#br0">10339 7596 179 0,'-13'-22'169'0,"-6"-1"9"0,-5 0-41 0,-2-1-3 16,-1 2-67-16,1 3-16 0,2 3-19 0,-3 4-7 0,-5 2-9 0,0 6-5 0,-7 4-6 0,-3 4-1 0,-7 12-2 0,-3 3 0 16,-3 14 3-16,-1 3 1 15,0 7 2-15,-1 0 0 0,-2 5 5 16,-3 2 0-16,-4 8 4 16,-1 6-2-16,-3 10-5 15,6 7-1 1,12 5-5-16,-2-3-1 0,14-6-2 15,0-4 0-15,5-6-1 16,7 3-1-16,6 0-1 16,3-1 0-1,11 0 0-15,6-4 0 0,11-3 2 16,6 1 1-16,9 5 2 16,5 4 0-16,7 2-2 15,0-2 1-15,0-7-2 16,9-6 1-16,9-17 1 15,10-3 2-15,22-15 4 16,1-4 1-16,12-9 17 0,1-10 22 16,7-10 19-1,2-10 5-15,9-9-2 16,-1-8-18-16,-8-12-15 16,-2-6-4-16,-14-11-14 15,2-1-3-15,-4-7-3 16,-4-1-1-16,-7-8-1 15,-2-3 0-15,-11-7 5 0,-4-3 22 16,-9 3 14-16,-7 6 2 16,-12 6-1-16,-7 2-6 15,-17-2 1-15,-9-3 1 0,-23-1 2 16,-8 4-16-16,-18 7-15 16,-9 5-4-16,-7 9-9 15,-5 2-2-15,1 0-4 16,-1 4-1-16,-5 4-4 15,-9 5-2-15,-11 16-39 16,-7 9-47-16,-12 32-185 16,-17 28 177-16</inkml:trace>
  <inkml:trace contextRef="#ctx0" brushRef="#br0" timeOffset="5620.1">11254 7037 511 0,'-8'-16'242'0,"2"-1"-130"0,-2-1-7 0,0-4 10 0,-4-1-38 0,-4 3-7 16,-1-2-30-16,0 3-14 0,-7 4-18 0,-3 0-5 0,-9 9-6 0,-7 0 0 0,-7 7-1 15,-1 6 0-15,-2 6 4 16,2 6 8-16,0 7 12 16,3 6 8-16,1 6 12 15,1 4-3-15,8 4-9 16,5-1-9-16,15 0-16 16,6-5-5-16,14-4-3 15,3-4 1-15,11-9 1 16,1-2 1-16,5-7 1 0,3-5 1 15,6-15 3 1,4-9 4-16,-1-21 3 16,0-12 1-16,-8-17 0 15,-2-6 0-15,-5-21 2 16,-9-3 0-16,-10-8 7 16,-5-5 5-16,-10 7 5 15,-4-5-2-15,-10 2-5 0,-8 1-5 16,-7 8-8-16,-1 8 0 15,-5 12 4-15,3 9 1 16,-4 11 12-16,4 6 2 16,8 18 0-16,3 4-2 0,8 14-11 15,3 8-5-15,5 9-11 16,2 8-7-16,8 19-8 16,10 6-3-16,14 13 0 15,8 7 2 1,22 16 5-16,3 2 1 0,15 20 7 15,10 6 1-15,12 1 2 16,0-1 1-16,0-14 0 16,1-8 0-1,-8-19-1-15,2-5 0 0,-2-16-1 16,-4-10 1-16,-14-15 1 16,-6-9 1-16,-11-13 2 15,-7-8 1 1,-3-7 4-16,-3-7 0 0,-7-6 2 15,-6-2-1-15,-9-4 0 0,1 4 0 16,-8 7 0 0,0 5-1-16,-5 10 0 15,-1 4-1-15,0 10-8 0,3 5-2 16,-2 6-8-16,5 8-1 16,-1 6 0-16,1 0 3 15,11 12 3-15,1-1 0 0,15 2 0 16,4 0 2-16,8-8 0 15,1-6 0-15,8-10 1 16,2-4 0-16,1-12-2 16,-3-6 2-16,-7-10 0 15,-7-6 1-15,-15-8 2 16,-3-3 2-16,-12-8 2 16,2-1 3-16,-13-1 2 15,-9-2 0-15,-13 11-4 16,-17 6-2-16,-17 22-6 15,-6 12-4-15,-8 27-4 16,7 12-2-16,24 13-24 16,22 6-81-16,44-6 81 15</inkml:trace>
  <inkml:trace contextRef="#ctx0" brushRef="#br0" timeOffset="6721">12151 6332 1188 0,'-27'-8'403'0,"7"-2"-377"0,8 4-5 0,9 2-8 0,5-1-8 0,12 0-20 0,4 1-2 0,10 2 6 0,3 3 1 0,-2 10 2 15,0 6 0-15,-7 9-1 16,1 7 2-16,-7 5 4 0,3 1 0 16,1-3 2-1,-4-4 0-15,9-9 0 16,1-5 1-16,-4-10 1 16,-2-4 3-16,-5-8 6 15,2-8 1-15,-3-9 6 16,1-6 0-16,-4-13-2 15,-6-4 0-15,-5-6-3 0,0 1 14 16,-11 2 13-16,3 5 5 16,0 11 7-16,-1 4-12 15,5 15-10-15,4 3-7 16,-5 9-22-16,6 3-6 16,8 8-11-16,3 6-1 0,15 4 8 15,3 4 3-15,11-2 3 16,2-3 2-16,12-6 3 15,4-6 1 1,3-16 2-16,-2-7 0 0,-5-16 1 16,-4-7 0-16,-14-12 4 15,-4-4 1-15,-11-9 4 16,-9-7 1-16,-14-12 1 0,-8-7-2 16,-11-7-3-16,-8-1-1 15,-2 1-5-15,-7 0-1 16,-5 5-1-16,0 2 0 15,-10 15-2-15,2 9 14 16,-1 20 7-16,5 14 2 16,9 15 4-16,6 6-16 15,13 9-15-15,6 6-8 16,11 10-9-16,6 8-1 16,15 19 6-16,7 5 3 15,15 18 5-15,7 11 1 16,16 9 4-16,3 2 0 0,4 1 2 15,-4-5 0-15,-7-3 1 16,-4-1 0-16,-7-9 0 0,-2-11 0 16,-13-14 0-1,-7-8 0-15,-13-17 1 16,-3-1 2-16,-7-13 3 16,-3-5 3-16,2-9 1 15,0-7-1-15,9-12-5 16,4-12-4-16,12-13-3 15,-1-6-4-15,8 1-2 16,-1 8 0-16,1 20 0 16,-5 8 0-16,-7 20-2 0,-2 9-1 15,-13 17 3-15,-5 12 1 16,-7 12 7-16,-10 6 3 0,-7 1 13 16,-2-1 3-1,-15-5 1-15,-7-5 0 0,-16-3-31 16,-8-3-53-1,1-7-441-15,12-3 357 16</inkml:trace>
  <inkml:trace contextRef="#ctx0" brushRef="#br0" timeOffset="7676.38">14024 6009 888 0,'-21'-1'458'0,"-1"-1"8"0,6 5-422 0,6 0-6 0,10 0-20 0,1-4-18 0,10 1-8 0,-4 0 0 0,14-1 4 0,1 0 1 15,-1-11-4-15,5-5-1 0,-5-10 0 0,0-7 2 0,-3-11 6 16,-2-9 3-16,-7-16 4 16,-3-1 0-1,-10-10 1-15,-4-2 0 16,-8-7-1-16,-7-4 0 15,0-5-1-15,-11 0-2 16,-13 3 0 0,-3 4 0-16,-11 3 3 0,-1 2 5 15,0 10 15-15,-1 13 7 16,11 27 8-16,4 11-2 0,13 25-17 16,6 8-11-1,1 20-17-15,11 15-6 0,6 21-3 16,3 14 2-16,15 11 1 15,1 3 3-15,15 8 0 16,7 2 2-16,16 5 2 16,8-4 1-16,15-11 1 15,10-11 1-15,8-20 1 0,6-5-1 16,-3-19 1 0,-4-9-1-16,-5-19 1 0,-3-8 2 15,-3-19 1-15,-3-5 2 16,-11-6 1-16,-9-10 2 15,-11-4 2-15,0-3 0 16,-9-4-1-16,0 2 6 16,-3 7 11-16,-7 4 0 15,-4 7-1-15,-1 7-8 16,-4 7-17-16,-1 4-1 16,1 8-3-16,2-1-1 15,6 6 1-15,6 0 1 0,9-2 3 16,2 1 0-1,6-11 0-15,1-3 2 0,-3-9 0 16,2-5 0-16,-4-7 2 16,-5-2 0-16,-6-3 1 15,-9 1 3-15,-11 2 2 16,-9 6 0-16,-16 4-3 16,-8 5-4-16,-11 14-8 0,-2 8-2 15,-9 18-2-15,-5 10 0 16,-7 18 4-16,-7 12-1 15,-1 23 1-15,4 9 0 16,7 10 1 0,11-4-1-16,25-12-1 15,15-11-1-15,39-21 0 0,21-8 3 16,44-25 5-16,13-15 3 16,23-31 10-16,24-9 0 15,14-20-8-15</inkml:trace>
  <inkml:trace contextRef="#ctx0" brushRef="#br0" timeOffset="17774.91">15743 9413 1137 0,'-7'-106'405'0,"15"80"-329"0,4 9-68 0,9 8 0 0,7 13-4 0,-1 5-1 0,5 16-7 0,4 7-2 15,-1 13 0-15,-1 9 1 0,-5 13 2 0,-7 1 1 0,-10 9 1 0,-8-5 0 0,-10-9 1 0,-5-10 3 16,-7-13 1-16,2-7 1 16,5-16 4-16,3-4 7 15,7-14 8-15,1-6-1 0,6-14-3 16,2-11-8 0,10-15-9-16,2-10-1 0,11-20 0 15,2-8 0-15,-2-11 0 16,4-1 1-16,-15 2 3 15,-2 4-2-15,-6 4 28 16,-7 2 8-16,-1 17 19 16,-1 9 13-16,-5 21-9 0,-1 12-5 15,4 12-17-15,-5 7-16 16,5 7-28-16,2 4-8 16,0 14-7-16,4 4 1 15,4 13 5-15,7 8 3 16,-1 14 2-1,9 10 0-15,0 16 3 16,1 4 1 0,9 2 2-16,3-1 1 15,20-8 12-15,14-8-35 0,21-21-58 16,12-19-71-16,17-37 78 0</inkml:trace>
  <inkml:trace contextRef="#ctx0" brushRef="#br0" timeOffset="18132.82">17563 9037 1365 0,'38'28'515'0,"-22"-63"-330"16,20 4-190-16,6-2-1 0,11 3-57 0,6 3-64 0,0 5-256 0,1 6 242 0</inkml:trace>
  <inkml:trace contextRef="#ctx0" brushRef="#br0" timeOffset="18239.74">17720 9325 782 0,'-40'15'446'0,"7"-4"-4"0,28-11-323 15,16-8-17-15,39-16-65 16,20-18-31-16,43-12-5 0,22 0-37 15,22-6 27-15</inkml:trace>
  <inkml:trace contextRef="#ctx0" brushRef="#br0" timeOffset="18801.41">19564 8769 1299 0,'-34'-37'466'0,"1"6"-368"16,3 7-64-16,1-8-15 15,1 0 0-15,9-4-14 16,-6 1-3-16,4 3-1 16,-5 1-1-16,-3 8-3 15,1 5-3-15,-7 14-3 16,-3 7-2-16,-6 21 7 0,2 8 4 16,2 19 7-1,6 12 3 1,14 8-5-16,5 2-2 15,15-5-5 1,9-5-2-16,14-7 0 16,10-7 0-1,12-16-1-15,4-6 1 0,8-18 2 16,1-9 2-16,-1-17 2 0,-3-10 3 0,-9-14 4 16,-2-1 1-16,-6-6 38 0,-3-1 15 0,-5-2 20 15,-4-1 9 1,-4 6-24-16,-3 5-13 0,-2 9-22 15,1 12-12-15,1 11-19 16,2 3-5-16,5 15-5 16,-1 2 1-16,11 11-1 15,6 8 2-15,12 2 2 16,6 3 1-16,13-3 3 16,3-6-4-16,7 2-77 15,3-3 64-15,-4-1-10 16</inkml:trace>
  <inkml:trace contextRef="#ctx0" brushRef="#br0" timeOffset="19049.28">20790 8551 1598 0,'-107'-47'582'0,"94"22"-477"0,13 3-65 0,24 2-46 0,12 0-1 0,21-7 19 0,11 3-45 0,8-1-102 0,0 0-100 0,-14 4 122 0</inkml:trace>
  <inkml:trace contextRef="#ctx0" brushRef="#br0" timeOffset="19239.95">20942 8064 955 0,'-53'-12'519'0,"-11"-3"-21"15,12 15-388 1,8 7-28-16,12 4-47 16,9 3-21-16,12 7-17 15,7 2-4-15,11 9-3 16,9 6 0-16,13 10 4 0,7 4 1 15,15 17-27-15,7 7-24 16,16 14-125 0,-2-3-139-16,12-7 204 0</inkml:trace>
  <inkml:trace contextRef="#ctx0" brushRef="#br0" timeOffset="19786.11">21488 7380 1588 0,'-18'-34'566'0,"-2"5"-482"0,18 32-82 16,7 9-15-16,7 15-4 15,7 10 5-15,11 15 10 16,6 9-18-16,12 10-45 16,4 3-41-16,2 6-64 15,2 2 6-15,-3 10 39 0,-4 2 41 16,-3-4 65 0,-4-9 14-16,-9-21 6 0,-8-10 5 15,-11-17 41-15,0-7 20 16,-12-13 49-16,-1-6 22 15,-1-12-27-15,-3-5-17 0,5-9-48 16,2-11-25 0,1-9-16-16,9-10-1 0,9-9-5 15,5-5-1 1,16-3-1-16,8 5-2 0,9 10-2 16,11 16 4-16,11 22 6 15,0 11 6-15,0 21 8 16,-6 7-2-16,-15 19-3 15,-10 4-3-15,-20 7-1 16,-13 2 1-16,-30-4 6 16,-23-3 2-16,-27-6 2 15,-21-2-2-15,-47-4-19 16,-9-3-5-16,-45-1 2 16</inkml:trace>
  <inkml:trace contextRef="#ctx0" brushRef="#br0" timeOffset="20949.81">19087 8218 1311 0,'-36'-24'466'0,"3"0"-383"0,1-8-77 16,3-4 6-16,11-21 5 0,2-13 0 0,9-22 0 0,11-5-7 0,6-22-8 0,2-6 0 15,8-11-1-15,-10-8 1 16,-2-7-1-16,-2 0-1 0,-1 6 0 16,1 10 0-16,-4 26-2 15,-1 18-4-15,-9 27-49 16,-5 8-50-16,0 22 66 15</inkml:trace>
  <inkml:trace contextRef="#ctx0" brushRef="#br0" timeOffset="21641.97">18777 6259 1425 0,'-17'-46'516'15,"15"28"-422"-15,6 3-63 16,8 0-28-16,3 0-1 16,1-1 0-16,2 2-2 0,-1 0 0 15,-4 0 0 1,4 0-3-16,0-1-13 15,-4 3-12-15,-3 0-4 0,3 0 2 16,-6 2 12 0,1 4 12-16,1-1 4 15,-6 4 2-15,-2-1 3 0,-3 0 7 16,2 3 4-16,-1 0 7 16,0 1-1-16,0 0-3 15,0-1-4-15,0 0-7 0,-8 0-3 16,1 1-3-1,-2 1-1-15,-3 4-1 16,-32 25-1-16,21-8 1 16,-5 3 0-1,-6 9 2-15,-5 2 0 0,-10 5 0 16,3 2 1-16,-1 0 0 0,3-5 0 16,9-7-1-1,8-8 1-15,11-14 5 16,6-5 1-16,10-14 0 0,7-6 0 15,11-16-4-15,6-9-2 16,14-11-1 0,3-3 5-16,13-4 12 15,4 2 5-15,4 4 12 16,2 4-2-16,-9 8-4 0,-2 1-5 16,-9 12-9-16,-6 5-4 15,4 11-7-15,-2 5-3 0,-2 15-2 16,-2 5-1-16,-5 21 0 15,-2 7 0-15,-3 12 1 16,4 8 1 0,5 6 1-16,4-1 0 0,11-3-16 15,6-6-4-15,15-18 11 16</inkml:trace>
  <inkml:trace contextRef="#ctx0" brushRef="#br0" timeOffset="23087.35">18487 5125 895 0,'-20'-11'308'0,"9"5"-280"0,6 1-25 0,4 1 0 0,2 1-2 0,4 0-1 0,-5 2 0 0,0 0 0 0,16 0 1 16,36 8 0-16,-26 1 1 0,-1 3-1 0,-1 0-1 16,-3-6 4-16,2-2 1 15,-1-8 6-15,-1-4-2 16,0-6 36-16,-1-5 9 16,-5-5 12-16,-4-3 11 15,-6-4-22-15,-5 0-6 0,-9 0-8 16,-4 1-6-16,-8 5-10 15,-2 3 2-15,-3 8 2 16,-2 4-5-16,0 13-5 16,-2 10-8-16,2 17-11 0,-1 8-1 15,5 10-2 1,3 5-1-16,13 2-1 16,8 9 0-16,20-1 1 15,14 0 1-15,22-5 1 16,10-15 2-16,9-15 1 15,4-10 1-15,2-25 2 16,-3-14 0-16,-6-21 0 0,-3-11 2 16,-13-8 3-1,-4-1 3-15,-15-1 34 0,-6 2 11 16,-10 6 14-16,-2 3 0 16,-1 8-34-16,0 4-13 15,-5 15-21-15,2 7-5 0,1 21-8 16,-3 3-2-16,10 14 1 15,-2 7 2-15,9 5 5 16,3 4 2-16,4-9 3 16,4-1 0-16,-4-12 2 15,-4-3-1-15,-2-7-2 16,-5-4 0-16,-8-6 1 16,-3-10 2-16,-9-4 4 15,-2-3-1-15,-2-6 1 16,3 3-2-16,0-3-2 15,2-2-1-15,7 2-4 16,3 2-1-16,6 7-4 16,3 5-2-1,-3 13-2-15,3 7-2 0,-8 8 3 16,0 6 1-16,2 4 5 16,-2 0 2-16,9-1 2 0,3-3 1 15,0-7 0-15,-2-5 2 16,0-5 0-16,-3-4 0 15,-3-6 2-15,-1-6 1 16,-5-5 3-16,-4-3 1 16,-7-10 2-16,-1 0 0 0,-6-5-12 15,0 2 37-15,-2 2 11 16,-2 4 3 0,0 9 15-16,1 2-40 0,1 11-16 15,3 6-13-15,2 8-13 16,4 7-3-16,8 11 0 0,4 4 7 15,15 18 5 1,4 5 3-16,13 8 1 16,5 3 2-16,5-2 1 15,-4-3 17-15,-1-7-43 16,-3-4-1-16,-7-5-3 16,-5-5-19-16,-12-7 46 15,-9-7 1-15,-14-15 12 16,-4-3 5-16,-15-8 5 0,-5-7 4 15,-16-8-6-15,-4-7-2 16,-7-11-3-16,1-3-1 16,-3-10-6-16,-4-8-2 15,-7-13-1-15,-4-5-2 16,5-8-1-16,11 2 0 0,27 6-6 16,14-3-2-16,32-1-3 31,11 0-1-31,24 13 0 0,0 10 0 15,5 24 0-15,-7 14 0 0,5 18 4 16,4 9 8-16,-7 21 4 16,3 6 2-16,-23 14 1 15,-7 8-6 1,-20 1 2-16,-13 4 1 0,-30-2 0 16,-16-5 2-16,-27-5-17 15,1-3-23-15,5-10-104 16,9-7-113-16,34-13 155 15</inkml:trace>
  <inkml:trace contextRef="#ctx0" brushRef="#br0" timeOffset="24353.16">21147 4487 969 0,'-14'4'404'0,"-4"4"-263"0,0 4-65 0,3 4 15 0,2 1-63 0,3 6-10 0,5 2-13 0,-4 3-3 0,9-2-2 16,-1-3-1-16,5-9-3 0,4-5 0 0,4-13 4 16,7-10 2-16,6-13 6 15,8-7 1-15,6-9 2 16,0-8 23-1,2-8 17-15,-1-10 5 0,-8-19 14 16,0-5-20-16,-9-12-10 16,-4-2-1-16,-13-4-11 15,-5 0-2-15,-14-2-6 16,-5 4-6-16,-12 20-5 16,-3 4-3-16,-2 26-1 15,1 9-1-15,11 20-3 16,5 15-8-16,5 19-16 15,-2 15-3-15,-3 20 0 0,0 13 8 16,8 18 12 0,8 7 3-16,13 17 2 15,11 1-1-15,19 4-17 0,10-1-20 16,21-5-30-16,7-2-7 0,8-7 10 16,-6-8 19-1,-3-26 32-15,-4-11 8 16,-10-32 12-16,-5-7 4 15,-18-15 6-15,-9-5 10 0,-10-4 18 16,-7-1 6 0,-6 0 1-16,-1 4-7 0,-3 7-27 15,-2 6-9-15,-3 8-12 16,4 7-3-16,-4 9 1 16,2 6 2-16,4 9 3 15,2 1 1-15,11 1 1 16,7-5-1-16,12-9 0 15,7-5-3-15,9-16-12 16,1-7-1-16,5-13 1 16,-1-9 3-16,-7-6 12 15,-4-6 4-15,-20-4 4 16,-10 0 2-16,-24 1 1 16,-10 3-1-16,-23 6-3 0,-4 5 0 15,-9 11 0 1,1 7-1-16,5 14-3 0,2 5-2 15,8 12-2-15,7 4-3 16,14 1 0-16,3 1-1 16,9-2 0-16,4-3 0 15,8-4 0-15,8 1 1 16,17-9 1-16,7-4 0 0,9-8 1 16,6-6 1-16,4-6 2 15,0-4 0 1,-3 1 1-16,-4-4 3 15,-16-3 4-15,-7 3 2 16,-13-7 20 0,-7 0 7-16,-6-2 10 0,-4-4 2 15,3 5-12-15,-3-1-8 0,0 9-10 16,-1 5-4-16,-5 10-9 16,5 6-5-16,1 7-10 15,0 2-4-15,0-5-1 16,2 5 4-16,7 16 7 15,50 27 0-15,-5-26 1 16,3-1 0-16,15 4 0 16,2 4 0-16,-3 1-1 15,-1 5 1-15,-17 5-1 0,-2 6 0 16,-2 10 1-16,1 5 0 16,4 15 1-16,2 6 1 15,-1 1 0-15,-2-2 0 16,-4-6 0-16,-11 1 0 15,-7-2 0-15,-8-2 0 0,-9-13 0 16,-6-9 2 0,-17-19 3-16,-3-7 2 15,-16-15 3-15,-6-6 1 0,-9-16 2 16,-7-11-1-16,-4-25-2 16,-3-13-1-16,2-16-4 15,5-4 0-15,12-7-5 16,7 3-7-16,9-7-26 15,3-6-21-15,4 9-86 16,2 4-82-16,12 22 140 16</inkml:trace>
  <inkml:trace contextRef="#ctx0" brushRef="#br0" timeOffset="25202.65">23179 3640 1007 0,'-21'-15'409'0,"0"-4"-231"0,11 7-70 0,3 10-72 16,7 2-9-16,11 7-38 0,0 3-4 0,13 2 10 15,1 0 0-15,12-1-16 0,4 0-8 0,7-2-2 0,7-8 1 0,-1-9 19 0,-5-3 9 0,-6-9 6 16,-6-1 3-16,-13-7 20 0,-7-1 19 0,-17-3 17 0,-7 3 4 15,-15 6-12 1,-7 2-19-16,-9 9-18 16,-2 5-7-16,-4 10-9 15,-1 6-1-15,1 12-3 16,2 4 0-16,1 12 0 0,6 6 1 16,7 6 0-16,8 3 0 15,12-6 0-15,5-6 0 0,14-6 1 16,4-4 1-1,9-10 0-15,9-9 0 0,13-13 1 16,9-3 1 0,13-14 0-16,5-3 1 0,-1-3-1 15,-2-7 1 1,-6 4 22-16,-3 0 4 16,-11 0 3-16,-7 4 1 0,-11 8-23 15,-8 4-4 1,-3 8-5-16,-3 3-2 0,0 3 0 15,4 2 0-15,7-3 1 16,4-3 1-16,12-7 1 16,4-8 1-16,-5-6 1 15,5-4 1-15,-12-4 1 16,-3 2 1-16,-10-1 5 16,-12 0 1-16,-11 3-1 15,-9 2-2-15,-15 4-12 16,-7 10-4-16,-22 11-4 15,-6 8 1-15,-11 22 5 0,-3 4 1 16,6 12 1-16,6 3 0 16,20-1-1-16,11-2 0 15,24-4 2-15,13-5 4 16,26-4 10-16,12-4 2 0,29-13 0 16,9-3 1-16,11-10-8 15,4-2 1-15,-3 2-16 16,-6 0-14-16,-21 0 12 15</inkml:trace>
  <inkml:trace contextRef="#ctx0" brushRef="#br0" timeOffset="26479.25">22402 7864 1504 0,'-49'-93'515'0,"46"86"-476"0,3 3-35 0,0 4-1 0,0-2-3 16,0 1-1-16,0 0-1 0,0 0 0 0,16-2 2 0,36-47 1 0,-21 26 2 0,2-14 2 0,4-12 0 15,0-18 14-15,2-19 5 16,-8-15 6-16,-5-8 4 0,-13-23-11 16,-6-9-5-16,-3-15-8 15,1-9-3-15,0-12-3 16,-2 4-1-16,-2-5-1 15,-1-1 3-15,-9 17 9 16,2 9 9-16,-8 18 16 16,-7 13 3-16,-5 24 2 15,-6 12-4-15,-6 30-14 16,0 10-3-16,8 23-11 16,1 10-4-16,16 7-9 15,3 7-8-15,4 10-5 16,5 3-1-16,1 13 5 15,1 3 4-15,-2 9 3 0,-3 4 1 16,-4 13 1-16,-7 2 0 16,-5 8 1-16,-5 2 0 15,-7-3 1-15,0-2 0 16,2-11 0-16,4-4 0 16,10-14 1-16,6-6 1 0,6-16 5 15,-3-8 0 1,5-13 0-16,-1-9-2 15,-1-13-5-15,5-11-1 0,0-13 0 16,-1-13 1 0,6-15 1-16,0-4-1 0,-1-9 0 15,0 7 0-15,4 11-2 16,4 10-1-16,7 19-3 16,4 9-4-1,7 15-2-15,4 9-3 0,11 25-2 16,2 7 1-1,11 25 3-15,7 6 3 16,13 12 13-16,8 6-23 0,26 17 17 16</inkml:trace>
  <inkml:trace contextRef="#ctx0" brushRef="#br0" timeOffset="28560.21">15812 8788 494 0,'-25'-14'272'0,"3"3"-81"0,5-1-54 0,3 3 2 0,5 0-50 0,-2-5-16 0,2-2-17 0,-3-5-3 0,4-6 5 0,-1-6 3 0,0-8 6 0,1-4-1 15,-10-11-13 1,-1 3-5-16,-4-2-9 0,-3 3-2 16,-1 5 3-1,-4-7 1-15,-1 9 4 0,2 0 0 16,0 9-11-1,3 8-8-15,4 5-12 16,4 4-6-16,7 9-4 0,3 5-4 16,4 5-10-1,1 2-4-15,-1 9-4 0,3 7 2 16,-1 5 4-16,0 3 3 16,3 8 3-16,0 0 1 15,-1 7 3-15,-1 2 0 16,-5 1 1-16,-4 1 1 0,-4-3 1 15,-2 0 1-15,-2-8 1 16,3-7 0-16,-3-9 4 16,6-7 3-16,-1-9 5 15,1-4 0-15,1-11-3 16,-7-6-1-16,7-12-5 16,0-5 1-16,10-9-4 15,8-4-1-15,9-8-2 16,1-5 0-16,1-8-1 0,5 2 1 15,-3 4 0-15,2 9 0 16,-7 18 0-16,-5 12 0 16,-2 17-14-1,1 6-3-15,7 14-4 0,7 2-1 16,20 14 12-16,6 5 3 16,26 7 5-16,7 8 2 15,18 7-29-15,11 0-304 16,-2 6 243-16</inkml:trace>
  <inkml:trace contextRef="#ctx0" brushRef="#br0" timeOffset="30165.86">15320 7627 439 0,'-3'-22'164'0,"-3"0"-126"0,-1-1 9 0,-3 1 27 0,-3-1-13 0,-6 1-14 0,-1 1-14 0,-5 6-17 0,-5 3-1 0,-4 12 3 16,-7 5 6-16,-4 15 2 15,-4 3 5-15,-7 8 15 16,3 3 10-16,-1 0 13 16,10 7 2-1,10-2-17-15,7 3-14 16,17-3-27-16,5-9-9 15,16-4-5-15,6-7-1 0,9-9 2 16,6-7 3-16,5-12 4 16,6-12 1-16,5-14 1 15,-1-10-1-15,2-13-1 16,-2-10-1-16,-8-13 1 0,-2-7 0 16,-15-9 2-16,-6 3 1 15,-8-6 2 1,-8 4 2-16,-5-2 1 0,-7-1-1 15,-5 11 10-15,2 9 6 16,1 20 6-16,0 13 9 16,2 17-3-16,-6 6-6 15,-6 18-13-15,0 5-10 16,-5 14-18-16,2 10-4 0,3 15 0 16,1 7 0-16,8 14 2 15,4 7 1 1,11 13 1-16,6 3 0 15,8 4 3-15,5-8 0 0,9-5 2 16,3-9-1 0,5-9 1-1,2-5-1-15,1-16 1 0,-2-9 0 0,-1-16 3 16,-1-9 2 0,-5-11 3-16,-4-4 0 0,-5-9 3 15,-5-1-1-15,-6-2-2 16,-1 6-1-16,-5 8-2 15,-1 3-4-15,2 9-5 0,-1 3-1 16,2 10-3-16,4 8 2 0,3 9 4 16,3 1 0-1,7 0 0-15,2-4 1 16,7-7 0-16,2-6 1 16,0-14 0-16,-1-5 2 15,-5-10 2-15,-4-5 0 16,-3-2 3-16,-4-1 1 15,-12-4 3-15,-6-4 1 16,-13-1 0 0,3 2-1-16,-2 5-5 0,-2 2-1 15,2 8-6-15,-6 6-4 16,-4 10-10-16,3 11-2 16,-5 17-47-16,1 7-57 15,2 14 80-15</inkml:trace>
  <inkml:trace contextRef="#ctx0" brushRef="#br0" timeOffset="31181.91">15880 7235 1304 0,'-49'-37'465'0,"36"31"-391"0,13 6-89 0,8 2-1 0,6 5-2 0,2 4 11 0,8 4 3 0,3 2 10 0,3 2-55 0,-2 1-23 0,0 1-17 15,-6 2-10-15,1-2 58 16,-4-3 23-16,3-7 19 16,0-5 3-16,-6-12 6 15,7-5 4-15,-4-9 21 16,1-1 8-16,-1-4 14 16,-5 0 5-16,-2 1-10 15,-5 2-2-15,-3 5-16 16,2 3-7-16,-6 6-11 15,1 1-7-15,-1 5-9 16,-3 1-2-16,3 1-7 16,0 0-1-16,0 1 3 15,5 17 2-15,17 28 1 16,-6-31 1-16,5-1 2 0,0-3 0 16,6-6 2-16,0-2 1 15,-4-9 2-15,0-6 2 16,-3-6 2-16,-4-11 2 15,-6-9 1 1,-2-4 1-16,-7-15 0 0,-6-3-1 16,-4-13-1-16,-6-10-1 15,-2-5-4-15,-1-3-1 16,-1 3-2-16,-3 3-1 16,-4 4 0-16,0 8 1 15,1 12 15-15,0 11 6 16,4 23 13-16,5 8-1 15,2 17-23-15,10 11-10 16,4 16-17-16,2 8-2 16,11 19 4-1,5 1 3-15,12 7 4 16,5 5 1-16,6-1 3 0,3 4 0 16,3 2 2-16,-3-2 0 0,-7 1 0 15,-1-1 0-15,-8-9 1 16,-8-5 1-16,-4-15-1 15,-3-10 1-15,-7-13 0 16,-1-6 1 0,-3-7 2-16,0-3 2 0,1-13-2 15,7-2-1-15,6-13-4 0,2-3-3 16,4-7-3-16,1-1-2 16,1 3 0-16,1 2-1 15,8 11 1-15,-1 4 1 0,1 13-1 16,-1 5 0-16,-10 12 1 15,-4 6 1-15,-8 8 5 16,-7 5 2-16,-10 5 7 16,-10 2 4-16,-15 4 3 15,-5-2 0-15,-12-7-3 16,5-2-3-16,-4-8-16 16,6-1-29-1,16-8-132-15,6-7 114 0</inkml:trace>
  <inkml:trace contextRef="#ctx0" brushRef="#br0" timeOffset="32036.88">17297 6949 1470 0,'-22'5'491'0,"3"5"-484"0,3 8-10 0,7 2-1 0,1-6-3 0,7 0-6 0,6-2-2 0,9-2-19 0,2-1-13 0,7-13-22 0,5-3-5 0,-3-16 22 16,5-7 16-16,-6-9 32 15,-6-9 8-15,-7-12 7 16,-6-3 3-16,-11-4 5 16,-6-3 4-16,-4-4 2 15,-2-5 1-15,-3-13-6 16,2-1-5-16,-8 1-9 16,6 4-1-16,-3 17-3 15,-6 3-2-15,-2 18 17 16,-11 8 3-16,2 19-1 15,2 12 3-15,6 18-21 16,6 9-5-16,8 15-5 16,5 7-2-16,10 12 1 0,6 5 2 15,11 8 0 1,6 2 2-16,8 12 2 16,1 2 0-16,4 1 3 0,5-1-1 15,1-9 2-15,1-7 0 16,-4-10 0-16,-4-9 2 15,3-16-2-15,2-8 2 16,4-14 2-16,1-6 1 16,-3-13 0-16,-4-4 0 0,-1-6-1 15,0-4 0-15,-8 3 0 16,-1 5 1-16,-12 2-1 16,-3 5 0-16,-3 8-3 15,-2-3 0-15,0 4-2 16,2 2-1-16,0-4 2 15,4 0 0-15,7-5 1 16,-2-6 1-16,8-5 1 16,-3-4 1-16,-7-9 2 15,4-5 0-15,-15-2 3 16,2 2 2-16,-8 7 0 0,-10 5 8 16,0 11 3-16,-11 6-2 15,-2 19-4 1,-3 8-10-16,-6 17-7 0,2 11 0 15,-2 9-1 1,1 3 1-16,11 0 0 0,9-5 1 16,24-6 2-16,15-7 3 15,29-11 3-15,14-9 1 16,21-20 21 0,14-7 2-16,13-20-18 0</inkml:trace>
  <inkml:trace contextRef="#ctx0" brushRef="#br0" timeOffset="35932.03">14192 12551 1016 0,'-25'-29'379'0,"10"4"-282"0,6 9-36 0,2 0-8 0,7 2-21 0,11 9-28 0,7 4-6 0,14 5-9 0,5 8 2 0,6 13 1 0,2 7 1 0,-2 23-1 16,-2 11 1-16,-13 28 2 15,-2 19 0-15,-13 19 3 0,0 10 1 16,-4 13 0 0,-5-7 1-16,10-13 0 15,6-10-1-15,22-35 1 0,14-18 1 16,27-26 3-16,10-16 2 16,17-30 21-16,1-14-25 15,-6-18 4-15</inkml:trace>
  <inkml:trace contextRef="#ctx0" brushRef="#br0" timeOffset="36431.39">13878 13615 1600 0,'2'-11'554'0,"4"1"-474"0,28-3-95 16,13 3-1-16,26-18 8 15,15-7 0-15,23-14-25 16,18-10-12-16,3 2-28 16,-7 0-10-16,-21 17 20 15,-21 9 15-15,-29 16 28 16,-14 11 11-16,-27 11 15 15,-8 10 11 1,-12 14 8-16,-4 8 3 0,-3 16-4 16,2 4-7-16,3 10-6 15,6-1-2-15,13-6-4 0,6-7-4 16,19-18 0 0,9-7 1-16,11-18 3 0,1-9 1 15,-2-15 1-15,-4-9 2 0,-13-15 1 16,-5-2 4-1,-17-9 6-15,-13-4 4 16,-18 0 2-16,-7-4-1 16,-11 4 11-16,-2 7-1 0,-4 13-3 15,-9 13-5-15,2 18-24 16,-3 8-6 0,0 19-24-16,10 5-25 0,12 6-116 15,12 2 110-15</inkml:trace>
  <inkml:trace contextRef="#ctx0" brushRef="#br0" timeOffset="36904.07">15462 12719 987 0,'-30'-47'376'0,"1"5"-258"16,10 5-46-16,12 6-6 0,6 3-22 0,14 12-39 0,7 4-10 16,13 15-10-16,0 8-1 0,3 23 4 0,0 12 2 0,-5 29 6 15,1 16 6-15,-5 20 7 16,-4 8 3-16,4 1-2 15,4-2-3-15,15-14-4 16,7-6 0-16,11-21 0 16,1-13 1-16,-6-20 0 0,-7-11-48 15,-16-17 33 1</inkml:trace>
  <inkml:trace contextRef="#ctx0" brushRef="#br0" timeOffset="37054.62">15345 13414 1229 0,'-44'-14'447'0,"30"-3"-378"15,15 4-46-15,32-15-21 16,20-4-11-16,38-10 1 16,18-4 22-16,21 7-122 15,4 1 86-15</inkml:trace>
  <inkml:trace contextRef="#ctx0" brushRef="#br0" timeOffset="37829.89">16597 13292 1412 0,'-31'-28'509'0,"-18"2"-422"0,0 0-53 16,-2 0-27-16,4 1-2 0,4 1-5 15,0 0-1-15,11 8-4 32,3 8-4-32,2 9-5 0,3 14 0 0,-4 15-2 15,-1 7 3-15,1 13 4 16,3 8 1-16,9 5 0 15,9 1 1-15,11-6-1 16,11-8-1-16,8-21 3 16,7-8 1-16,5-22 5 15,0-9 2-15,1-21 2 16,0-8 0-16,-3-10 1 16,-3-11 1-16,-5-1 4 15,-5 2 3-15,-8 7 8 16,-4 8 3-16,-5 9 6 15,-1 7 2-15,-2 13-3 16,1 8-7 0,0 11-12-16,1 8-7 0,6 13-10 15,2 5-1-15,8 11 2 16,6 2-1-16,6 1 3 0,7 1 1 16,9-5 2-16,1-4 1 15,7-13 0-15,-3-6 1 16,2-20 2-16,-3-12 0 0,3-21 1 15,-1-10 1-15,-1-17 0 16,-4-9 1 0,-11-10 3-16,-9-12 1 0,-16-19 1 15,-7-3 0 1,-14-12-2-16,-6-1-2 0,-9-1-2 16,-1 4 0-1,-7 7-2-15,0 16 0 0,0 31 1 16,3 15-1-16,-1 34-4 15,4 13-5-15,3 38-6 16,-5 16-2-16,11 31 2 16,-1 16 2-16,10 23 2 15,11 7 0-15,18 11 1 16,10 0 1-16,22 1 2 16,11-3 2-16,21-14 20 15,11-9-39-15,6-25-71 16,8-10 69-16</inkml:trace>
  <inkml:trace contextRef="#ctx0" brushRef="#br0" timeOffset="38114.81">18244 12820 1542 0,'-8'-4'504'0,"13"-1"-510"16,13-1-26-16,24-9-36 0,8-6-24 0,16-6-192 0,5 1 186 0</inkml:trace>
  <inkml:trace contextRef="#ctx0" brushRef="#br0" timeOffset="38250.11">18394 12926 811 0,'-69'55'426'0,"17"-15"-63"0,8-5-146 0,16-15-120 16,15-3-24-1,32-11-65-15,13-9-7 0,35-20-28 16,25-11-46-16,32-24 49 16</inkml:trace>
  <inkml:trace contextRef="#ctx0" brushRef="#br0" timeOffset="39273.58">19270 12344 1500 0,'-15'-27'54'0,"6"4"-21"0,-11-22 21 16,10 2-12-16,17 8-42 0,11 7-6 0,20 4-8 0,9 4 0 0,4 10 1 0,4 8 2 0,-2 11 1 0,-4 10 0 0,-4 14 2 16,-5 4-1-16,-8 22 9 15,-6 5 4-15,-6 18 4 16,-9 2 4-16,-8 0-4 15,-5-2-1-15,-8-10 0 16,3-5-1-16,-5-15 0 0,4-9 2 16,3-18-2-1,0-8 42-15,3-17 15 16,0-7 0-16,2-17 0 16,2-9-41-16,6-20-18 15,4-11-1-15,5-15-1 16,3-11 0-16,4-15-1 15,-3-5 0-15,4-4 1 0,-3 5 0 16,-6 19-1-16,-1 11 10 16,-12 23 25-16,-2 13 9 0,-3 26 5 15,-3 9-16 1,-2 19-32-16,1 13-11 16,-5 15-7-16,0 13 6 0,3 15 3 15,0 5 1 1,12 10 0-16,13 2-1 15,21-3 0-15,16-7 2 16,21-19 2-16,10-7 3 0,15-19 5 16,4-2-35-16,-2-14-200 15,-7-6 166-15</inkml:trace>
  <inkml:trace contextRef="#ctx0" brushRef="#br0" timeOffset="39537.37">20825 12299 1249 0,'37'-9'482'0,"-33"-1"-348"0,13 0-89 0,35-9-57 16,12-4 0-16,29-13 9 0,11-2-49 0,8-1-193 0,-3 4 171 0</inkml:trace>
  <inkml:trace contextRef="#ctx0" brushRef="#br0" timeOffset="39723.86">21190 11976 1097 0,'-54'-17'464'0,"10"8"-248"16,2 1-90-16,7 5-42 15,2 1-34-15,7 2-40 16,5 0-10-16,14 16-10 16,6 3-4-16,11 10-3 15,13 9 3-15,11 8 5 16,6 11 3-16,15 18 33 15,3 8-65-15,13 11-258 16,0 3 220-16</inkml:trace>
  <inkml:trace contextRef="#ctx0" brushRef="#br0" timeOffset="40554.36">22435 11932 539 0,'57'-77'247'0,"-58"50"-68"0,1 4-56 0,3 1-13 0,0 2-13 0,4 3-43 0,-4-1-10 0,-2 0-3 0,-1 1 2 0,-5 2 0 0,-2 5-4 0,-11 7-15 0,-10 4-1 16,-15 10 4-1,-9 7 12-15,-8 15 23 0,-3 9 10 16,1 20 6 0,-3 9-5-16,10 3-23 15,12 0-15-15,34-9-25 0,21-7-7 16,40-9-3-16,19-11 0 16,34-24-21-16,21-16-43 15,39-33 42-15</inkml:trace>
  <inkml:trace contextRef="#ctx0" brushRef="#br0" timeOffset="43246.48">22755 11960 1450 0,'-17'3'499'0,"3"-1"-449"0,11 7-52 0,-1 3-3 0,9 3 2 16,2 0 2-16,4-7 0 0,11 1-1 0,10-10 1 0,10-3 0 0,22-7 1 0,8-8 1 0,10-13 1 0,3-6 0 16,0-15 1-16,-4-9 1 15,0-14 0-15,-4-7 0 16,1-12 1-16,-4-10 1 15,-4-20 1-15,-2-10 1 16,-3-18-2-16,1-12-1 16,3-9-1-16,2-6-2 0,-2-18 1 15,1-3-1 1,-14-6 1-16,-1-7 2 16,-12 7 0-16,-7-3 1 15,-5 6 2-15,-10 6-1 0,-8 1 0 16,-2 9-1-16,-5 9-2 15,3 1-1-15,2 19-1 16,0 4-1-16,3 13 0 16,2 7 0-16,-6 10 1 15,0 9 2-15,-5 10 0 16,-4 5 1-16,-1 8-1 16,-4-3 0-16,-3 8-1 15,-1 4 0-15,1 8-1 0,-1 5-1 16,6 3-1-16,0-1 0 15,2 3-1 1,1 1 1-16,-1 5 0 0,-1 5 0 16,-2 8 5-16,-3 4 4 15,-5 5 2-15,0 3 1 16,-4 3-5-16,3 2-4 0,0 5-1 16,0 4-2-16,3 2 0 15,-1-2 0-15,4 1 0 16,3-3 0-1,1-4 0-15,-1-2 0 0,-1 0 0 16,1-3 1-16,-5 4-1 16,6 2 1-16,-9 2-1 15,1 2 1-15,5 5-1 16,-3 3 0-16,6-2 0 16,2 4-1-16,-6-2 1 15,-1-5-1-15,5 5-1 16,-3 0 1-16,8-2 1 15,-5 1-1-15,4 4 1 0,-5-2 1 16,-2 4-1-16,3 3 0 16,-4-1 0-16,2 5-2 15,2-1-4-15,-3 4-3 16,4-1-3-16,0 0 0 0,-2 5 1 16,-9 16 1-1,-20 47 1-15,17-20-1 0,-17 28 3 16,2 18 1-16,-15 19 5 15,-6 6 1 1,-2 1 2-16,3-12 1 0,11-20 0 16,8-13-1-1,9-31 3-15,5-11 0 0,8-24 9 16,4-15-2-16,10-19-2 16,4-15-1-16,7-20-9 15,2-4 1-15,3-6 1 16,-1-3-1-16,1-3 1 15,-1-8 0-15,-2-11 0 16,1-3 0-16,-3-1-1 16,1 6 1-16,2 5-2 15,2 4-1-15,8 8-1 16,-1 7 0-16,3 19-3 0,4 11-2 16,-10 19-5-1,9 11-2-15,-4 14 1 16,2 6 2-1,31 12 5-15,8 5 2 16,43 15 3-16,11 2 1 0,24 14 51 16,6 2-74-16,-8 16-91 0,-10 8 92 15</inkml:trace>
  <inkml:trace contextRef="#ctx0" brushRef="#br0" timeOffset="45741.14">19552 11290 284 0,'3'1'210'0,"-6"1"29"15,-1 0-17-15,3-2-35 0,-5 0-35 0,-21 0-40 0,-35 2-14 0,17-2-20 0,-11 4-9 0,-27-1-13 0,-13 3-6 0,-21 0-10 0,-8-1-4 16,-25 3-4-16,-11-2 1 0,-21-2 8 15,-14 0 3-15,-2-3 1 0,-7-1-2 16,-19 0-7 0,-3 0-5-16,-18-3-9 15,-1 1-3-15,-7-8-7 16,7-3-2-16,-9-6 0 16,6-7 0-16,-5-7 3 15,10-6 1-15,6-13 3 16,-4-2 2-16,26-12 7 0,-5-9 5 15,34-19 8 1,15-12 0-16,25-18-10 0,19-6-7 16,24-20-15-16,12-6-5 15,31-7-2-15,13-8-2 0,16 1 0 16,14 2-1-16,13-2-3 16,9 8 1-16,26 16-2 15,3 4-1-15,25 19 0 0,4 2-1 16,22 11 0-1,8 9 0-15,4 15 0 16,3 14 2-16,-7 23 1 16,-7 6 0-16,-9 18 1 15,-11 5 0-15,-15 16-1 16,-5 5 1-16,-13 5 0 0,-5 2 1 16,-11-1 1-16,-4-2 1 15,-5 0 2 1,-7-3 1-16,1-2 12 15,-2-1-12-15,0 0-34 16,0-1-27-16,0 1-104 16,-8 1-54-16,-8 4 137 0</inkml:trace>
  <inkml:trace contextRef="#ctx0" brushRef="#br0" timeOffset="46115.68">14285 7994 1118 0,'-46'-96'431'0,"35"82"-316"0,3 9-38 0,8 4-49 0,5 2-24 0,18 3-21 0,11-3 1 15,29 0 14-15,11-1 1 0,16-5 1 0,5 5 1 0,-6 6-1 16,-11 6-1-16,-23 14-5 16,-15 3-4-16,-30 15 7 15,-10 8 11-15,-27 15 29 0,-9 0 10 16,-12 4 3-16,-7-1-10 15,6 4-21 1,4 6-1-16,13 5-35 0,6 8 15 16</inkml:trace>
  <inkml:trace contextRef="#ctx0" brushRef="#br0" timeOffset="48282.98">19489 11315 2 0,'-5'-6'2'0,"-6"1"0"0,3 0 6 0,1-1 12 0,-7-4 28 0,7 2 19 0,-3 1 42 0,-3 0 8 0,1 4 4 0,-1 1-2 0,-3 2-10 0,4-1-7 15,5 1-2-15,-1-3-5 16,8 3-30-16,1 1-11 16,-2-1-31-16,1-1-8 0,0 1 4 15,0-1 8 1,0 0 10-16,16 1-1 0,25 5-8 16,-28 0-3-16,1 4-7 15,-5 2 2-15,2 5-3 16,2 1-2-1,-4-3-4-15,7 2-1 0,-4-5 9 16,6 3 7-16,5 0 8 16,-6-6 0-1,7 7-9-15,-5-3-8 0,-4 3-6 16,-2 6 0-16,-5 1 2 16,-1 1 4-16,-7 4 5 15,1 2-1-15,-4-1 0 16,-1 0-4-16,0-1-4 15,-2-4 2-15,3-2 6 16,1-2 0-16,0-5-2 0,-2 0-3 16,4-6-10-16,-1-1-1 15,1-5-2 1,2 0 0-16,-2-2 1 0,0 0-11 16,0 0-118-16,0 0 92 0</inkml:trace>
</inkml:ink>
</file>

<file path=ppt/ink/ink4.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25:33.167"/>
    </inkml:context>
    <inkml:brush xml:id="br0">
      <inkml:brushProperty name="width" value="0.05292" units="cm"/>
      <inkml:brushProperty name="height" value="0.05292" units="cm"/>
      <inkml:brushProperty name="color" value="#FF0000"/>
    </inkml:brush>
  </inkml:definitions>
  <inkml:trace contextRef="#ctx0" brushRef="#br0">18356 12179 125 0,'18'35'78'0,"-5"-43"-9"16,-4-3-12-16,4-1-1 0,4-2-28 0,-4-5-17 0,0 0 47 0,-1 1 37 0,-9-1 59 0,-5 3 14 0,-15-1-34 0,-7-2-32 0,-19-3-49 0,-2 1-12 0,-13-3-11 15,-10-2 0-15,-17-3 5 0,-10-1 5 16,-6-6-1-16,-11-2-3 0,-21-1-15 0,-12-5-8 0,-15 4-10 0,-16 1-1 0,-7 2-2 0,-7 3-1 16,-29 2 0-16,2-1 0 0,-29 3 1 0,-2-3 0 0,-22 2 0 15,-8-2 1-15,-9 2 12 16,-13 0 6-16,3 0 11 15,-17 4 2-15,2 1-8 16,-7 4-7-16,7 1-7 16,-6 5-4-16,-14 4-2 15,15-2-1-15,-20 10-3 16,12 4 1-16,9 9 0 16,-15 7-1-16,15 9 1 15,-2 7 0-15,8 5 5 16,11 6 8-16,13 2 6 15,12-1 1-15,22 0-3 16,7-2-7-16,18 1-5 16,9 1-1-16,3 3-3 15,19-1 0-15,2 4-1 16,9 0-1 0,24 2 0-16,-6-2 0 0,10 2 0 15,7 0-1-15,2-3 1 0,8-1 0 0,11-3 0 16,7-4 0-16,16-1 9 15,13-2 12-15,18 0 4 16,7 3 4-16,8 2 0 16,2 0-9-16,6 5-2 15,5 0-3-15,7 1-10 16,4 4-3 0,6 2-2-16,1 3 0 0,11 6 0 15,2-2-1-15,9 10 0 16,7-5-1-16,7 1-1 15,8 3 1-15,8-3-1 16,4 2 1-16,17 6-1 16,8-3 1-16,17 1 0 15,15-2 0-15,12-10 0 16,12-6 1-16,23-4-1 0,8-4 1 16,24-2-1-1,10 1 1-15,18-5 0 16,9-2 2-16,27-4-1 15,14-4 1-15,23-6 0 0,0 1-1 16,39-6 1-16,8 4 2 16,28-4-1-16,25-5 1 15,12-5 1-15,9-2-2 16,26-9 0-16,11-8 2 16,17-9-1-16,19-1 0 0,13-12 1 15,3 3-1-15,17-4 0 16,-6-6 0-16,4 3 0 15,-1-1-1-15,-28 0 0 16,2 1 0-16,-26-1 0 16,-36 1 1-16,2-10 2 15,-26 2 0-15,-42-12 38 16,-1-5 4-16,-73-10 4 16,-24-7 3-16,-44-11-34 15,-21-8-1-15,-37-3-1 16,-17-11 0-16,-37-4 0 15,-18-5-1-15,-39-5-3 16,-21-1-3-16,-46 2-7 16,-22-7-4-16,-30 2-5 15,-29-2-4-15,-35 2 0 0,-5 5 1 16,-41 12 1 0,0 7 3-16,4 6 0 0,-42 11-1 15,0 10-34-15,-18 12-26 16,-6 35 40-16</inkml:trace>
  <inkml:trace contextRef="#ctx0" brushRef="#br0" timeOffset="7211.03">11745 11316 905 0,'-29'-36'401'0,"1"-4"-181"0,8 9-32 0,10 10-78 0,4 4-23 0,4 8-67 0,3 9-31 0,11 4-8 0,10 7 0 0,15 15 8 0,6 4 10 0,8 16-1 16,4 13-1-16,-3 12 2 15,4 11 0-15,-6 18 1 16,-6 6 5-16,-9 23 19 15,-6 9 2-15,-14 24 6 16,-6 13-3-16,-12 18-15 16,-7 15-1-16,-10 4-4 15,-3-4-3-15,0-7-2 0,-4-19 19 16,-7-16 16 0,-4-7-23-16</inkml:trace>
  <inkml:trace contextRef="#ctx0" brushRef="#br0" timeOffset="7992.46">6052 11293 1037 0,'-48'6'377'0,"5"7"-274"0,2 5-25 0,-11 13-8 0,-4 4-13 0,-10 15-42 0,-1 14-13 0,0 16-2 0,-6 11 0 0,12 20-1 0,-1 7 1 0,5 24 0 0,4 9 0 0,5 16 1 0,6 5 0 16,24 7-1-16,12-7 1 16,32-15-3-16,28-7-4 0,48-34-29 15,35-16-69 1,72-48 70-16</inkml:trace>
  <inkml:trace contextRef="#ctx0" brushRef="#br0" timeOffset="9306.59">18071 10905 842 0,'-13'-49'351'0,"8"5"-190"0,8 5-18 0,3 10-17 0,3 4-46 0,3 13-67 0,-2 5-16 0,6 11-14 0,6 11 0 0,8 21 11 0,2 7 6 0,11 22 12 15,0 6 1-15,9 8-6 16,7 11-1-16,10 14-1 16,7 5-1-16,3 14-1 15,-2 7-1-15,-11 19-1 16,-5 8-4-16,-21 31 51 15,-10 14 2-15,-21 28 2 16,-14 25 8 0,-33 25-48-16,-23 3 1 15,-61 17 6-15,-27-7-12 0,-67 15-4 16</inkml:trace>
  <inkml:trace contextRef="#ctx0" brushRef="#br0" timeOffset="10228.36">5707 10924 888 0,'-16'-12'361'0,"1"9"-231"0,-6-1-39 16,-2 11-20-16,-4 8-41 0,-8 18-30 0,-8 14-1 0,-7 18 0 0,-6 14 11 0,-12 19 14 0,-1 14 12 0,-14 25 17 15,-3 13-6-15,4 31-10 16,-3 17-10-16,9 30-16 16,10 12-5-16,26 18-5 15,25-8-1-15,54 1-3 16,27-8-4-16,48-24 28 16,25-5-80-16,35-37 51 15</inkml:trace>
  <inkml:trace contextRef="#ctx0" brushRef="#br0" timeOffset="13200.93">8783 11360 896 0,'-40'-85'376'0,"33"70"-185"0,0 4-81 0,-3 3-21 0,2 8-25 0,3-2-33 0,6 10-29 0,4 2-1 0,-1 3-1 0,-2 7 0 0,1 0 13 0,-1 3 5 0,9 8 21 16,-5-1 9-16,3 6-4 15,2 0-1 1,-2-1-12-16,4 1-6 0,0 4-5 16,4 1-2-16,2 3-5 15,4 2-4-15,2-2-3 16,5-2-2-16,1-5-3 0,2-2 1 16,1-9 0-1,-1-4 1-15,-1-17 50 0,0-7 4 16,-4-22 26-16,2-13 7 15,12-29-27-15,9-15 4 16,32-22-15-16,23-10-3 16,42-29-17-16,29-10-8 15,52-20-13-15,18-7 7 16,30 11 335-16,-6 7-261 0</inkml:trace>
  <inkml:trace contextRef="#ctx0" brushRef="#br0" timeOffset="14250.03">16143 10918 1155 0,'-10'-30'453'0,"-11"2"-274"0,13 20-103 0,3 8-17 0,-4 12-23 0,0 12-31 15,-8 17-14-15,-4 13 2 0,-7 26 2 0,-5 17 0 0,-8 21 3 0,-4 6 1 0,-2 0 1 0,4-5 1 16,11-16-1-16,8-13 1 0,13-23 0 0,6-16-4 0,5-20-57 0,-2-2-47 0,-6-13-220 0,0-3 207 0</inkml:trace>
  <inkml:trace contextRef="#ctx0" brushRef="#br0" timeOffset="14453.97">15466 11382 522 0,'-22'-77'287'16,"-5"19"-5"-16,-1 6-32 0,7 20-30 16,3 8-19-16,8 11-78 15,3 8-47-15,10 12-56 16,9 5-13-16,19 12-6 15,16 4 19-15,30 2 13 16,13 0 4-16,37 4-3 16,12 4-13-1,19 8-13-15,8 5-1 0,-8 16-12 16,-10 11 492-16,-39 37-367 16</inkml:trace>
</inkml:ink>
</file>

<file path=ppt/ink/ink5.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25:54.779"/>
    </inkml:context>
    <inkml:brush xml:id="br0">
      <inkml:brushProperty name="width" value="0.05292" units="cm"/>
      <inkml:brushProperty name="height" value="0.05292" units="cm"/>
      <inkml:brushProperty name="color" value="#FF0000"/>
    </inkml:brush>
  </inkml:definitions>
  <inkml:trace contextRef="#ctx0" brushRef="#br0">17660 6380 482 0,'15'-6'216'0,"-15"-6"-16"0,-1 1-103 0,-12 0-17 16,-7-2-3-16,-18 1-56 0,-11-2-15 0,-19 1-5 0,-8-1 4 0,-12 0 4 0,-11 0-2 0,-20 2 0 0,-12-1 15 0,-20-3 26 15,-8 1 15-15,-14-5 35 16,-9 0-1-16,-33-3-1 16,0-1-1-16,-34-5-16 15,2 1-11-15,-23 0-22 16,-8-5-11-16,-11 3-19 16,-12-1-4-16,-4-4-7 15,-24 5-2-15,-4 4-3 16,-19 2 0-16,-21 10-1 15,5-3 0 1,-22 4 0-16,-2 2 0 16,-8 1 1-16,7 6 0 15,-4 2 0 1,-3 2-1-16,2 2-2 0,-1-1-1 16,6-1 2-16,1 1 0 0,18-1 3 15,4 0 1-15,9-3 0 16,23-4 0-16,14 3 0 15,-1 0 0-15,34-4-1 16,2 1 2-16,28-4 16 16,19-2 3-16,20 2 7 0,22-1 3 15,28-3-4-15,11 0 0 16,28-3-1 0,15 4-5-16,23 5-10 15,21 4-6-15,24 4-4 0,5 1-2 16,16 5-5-16,0 7-4 15,9 12-4-15,6 6 0 16,6 21 2-16,5 7 2 0,7 12 2 16,1 7 0-16,7 7 2 15,-2 4 1-15,0 17 2 16,-2 9 2-16,-2 7 0 0,-2 4 0 16,2 2 3-16,2 0-1 15,-5 0 0-15,5-3-1 16,2-12 0-1,-4 2 0-15,4-5 0 0,-3 3-1 16,0-10 1-16,2-11 0 16,-5-16 0-16,1-5 0 15,1-7 0-15,3-6 0 16,9-14 0-16,1-3 0 0,6-11-1 16,1-5 1-1,4-5-1-15,4-7 1 0,7-8-1 16,7-2 0-16,11-8-1 15,10 5-1-15,10-3 1 32,7-1-1-32,16 4-1 0,12 0-1 15,22 4-1-15,9 5-1 16,21 6 1-16,4 3 0 0,12 5 3 16,15 3 1-16,12 0 0 15,9 2 0-15,27 5 0 16,4-5 1-16,30 1 0 15,16-3 0-15,26-10 1 16,16-6 2-16,29-7 1 16,7-4-1-16,30-8 1 15,12-2-1-15,18-6-1 0,13-1 0 16,6-1-2 0,3 5 0-16,5 2 1 15,1 4-1-15,-1 5 0 0,-2 3 0 16,-10 7 0-16,-16 2 0 15,-33 4 4-15,6 4 11 16,-23 3 5-16,-7 3-1 0,-13 5-3 16,-34 2-11-1,-25-2-2-15,-14 0 1 16,-30 0-2-16,-15-4 0 16,-38-4-1-16,-16-2 0 15,-34-5 1-15,-24-7 0 16,-27-5 2-16,-18-7 4 15,-25-11 5-15,-9-2 6 16,-24-7 5-16,-6-8 2 0,-16-11-3 16,-7-7-4-16,-14-10-8 15,-12-3-4-15,-13-10-2 16,-9-10-1-16,-8-10 1 16,-1-6 1-16,3-6-2 0,6-4-1 15,4-11 0-15,-2-5-2 16,3-7-1-16,-2-3 0 15,0-6-1-15,8-3 0 0,0-1 1 16,7 1 0 0,7 5 1-1,1 4-1-15,12 6 0 0,1 8-2 16,2 15-4-16,1 8-14 16,-4 18-41-16,-1 11-25 15,4 28-241-15,2 12 222 16</inkml:trace>
</inkml:ink>
</file>

<file path=ppt/ink/ink6.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26:06.834"/>
    </inkml:context>
    <inkml:brush xml:id="br0">
      <inkml:brushProperty name="width" value="0.05292" units="cm"/>
      <inkml:brushProperty name="height" value="0.05292" units="cm"/>
      <inkml:brushProperty name="color" value="#FF0000"/>
    </inkml:brush>
  </inkml:definitions>
  <inkml:trace contextRef="#ctx0" brushRef="#br0">10517 9405 324 0,'-45'-98'215'16,"30"75"14"-16,2 1-88 0,-1 0-21 0,4-1-43 0,0-1-27 0,2 1-36 0,1-1-8 0,-3 5-3 0,-1 4 0 0,-8 0 2 15,3 6 1-15,-4 3 1 16,2 3-2-16,-7 10 1 15,-3 7 6-15,-4 12 32 0,-4 7 16 16,1 15 19-16,0 7 0 0,3 14-33 31,2 5-14-31,7 21-20 0,5 9-8 16,7 4 0 0,6 4-2-16,7-10-1 0,9-6-1 0,13-14 0 15,9-10-1-15,15-24 0 16,1-11 1-16,10-17 4 15,2-14 4-15,3-23 11 16,6-15 4-16,4-28 3 16,0-12 0-16,5-12-3 15,-9-4 15-15,-13-5 8 16,-8-6-2-16,-20-7-3 16,-10-3-17-16,-22 7-6 15,-14 2-2-15,-28 9-1 16,-10 3 1-16,-15 5-8 15,-8 9-4-15,3 21-6 16,6 13-7-16,8 26-45 0,13 14-43 16,9 39 60-1</inkml:trace>
  <inkml:trace contextRef="#ctx0" brushRef="#br0" timeOffset="1133.38">11354 8920 549 0,'-56'-76'258'0,"34"58"-105"0,-2-3-47 0,-1 1-28 0,-1 0-33 0,-4 0-29 16,-2-1 4-16,-6 1 26 0,-1 3 10 0,-6 6 27 0,0 5-7 0,0 11-24 15,1 3-14-15,-2 15-26 16,-1 6-5-16,-3 8 3 15,-3 5 5 1,10 10 7-16,3 1 0 0,17 6-8 16,10 2-4-16,14-4-7 15,10-6-1-15,12-13-2 16,4-5 1-16,9-16 4 16,0-8 3-16,11-15 13 15,1-12 3-15,6-20 2 16,10-8-2-16,6-22-9 15,8-8-3-15,4-9 1 16,-3-11 0-16,-9-18 1 16,-2-7 0-16,-17-11 1 0,-4 2 0 15,-13 7 31-15,-13 2 2 16,-14 13-3-16,-7 4-1 16,-13 27-33-16,-2 10-4 15,-5 28-4-15,0 13-3 16,-6 19-14-16,5 16-5 0,-9 22-4 15,-3 16 1-15,-2 24 9 16,-4 12 2-16,6 25 4 16,2 5 1-16,11 8 1 15,4 11 1-15,8 3 3 16,9-3 0-16,13-7 0 16,6-22 0-16,13-27-1 15,3-15 1-15,4-25 1 16,-1-12 3-16,-5-26 7 15,-1-14 3-15,3-26 3 16,-1-9-2-16,-2-12-6 16,-2 0 0-16,-10 1-4 15,-1 5-1-15,-5 12-2 16,-3 9 0-16,-5 19-11 16,-1 11-2-16,-3 21-3 15,1 10-3-15,3 17 10 16,3 8 1-16,5 7 3 0,3-2 1 15,9-2 2-15,8-5 0 16,2-12 1-16,7-9 0 0,-6-21 5 16,0-6 2-1,-1-26 6-15,-4-10 2 16,-3-15 2-16,-7-8 1 16,-16-3-3-16,-7-5-2 0,-20-3-4 15,-8-2-1-15,-9 6-5 16,-8 8-2-16,-5 21-5 15,-1 9-4-15,-3 28-8 16,2 12 5-16,8 22-70 16,9 8-86-16,18 11 111 15</inkml:trace>
  <inkml:trace contextRef="#ctx0" brushRef="#br0" timeOffset="2156.53">12158 8377 1368 0,'-65'-38'495'0,"56"35"-433"0,9 3-31 0,9 4-19 0,5 0-16 0,4 6-2 0,-1 2-1 0,1 13-2 0,-3 7 0 0,-2 15 2 0,-2 9 2 0,-1 5 2 16,2 5 1-16,6-9 1 15,3-8-1-15,4-13 2 16,2-8 0-16,-6-14 1 15,2-3 6-15,-3-13 6 16,-5-7 4-16,0-10 3 16,-2-4-1-16,-2-7-3 15,-1-8-3-15,0-6-3 16,-6-5-1-16,1-3-4 16,-2 2-1-16,2 4-4 15,-3 6 0-15,1 15-5 16,1 9-7-16,2 14-6 15,4 9 0-15,4 12 1 16,1 10 7-16,5 16 8 16,6 4 2-16,1 7 5 0,5-2 0 0,7-5-1 15,-1-8-1 1,7-10 0-16,-1-5 1 16,-2-15 3-1,-3-6 1-15,-4-11 8 0,-8-13 1 16,-4-11 2-16,-2-9 0 0,-3-19-6 15,-2-4-2-15,-3-21-1 16,-3-6 0 0,-5-6-1-16,-1-5 0 0,-16-6-3 15,-4-4 0-15,-7 2-2 16,-6 8 0-16,6 18 0 16,-2 17-1-16,-1 24-3 15,8 10-5-15,1 25-14 16,4 10-4-16,0 23-3 15,0 16 2-15,3 18 10 16,1 9 3-16,9 14 4 16,9 6 0-16,14-1 2 15,6-2 2-15,12-7 0 16,0-10 2-16,-4-3 1 0,0-9 1 16,-12-13 0-1,-2-6 1-15,-8-18 4 0,-8-7 8 16,-7-11 12-16,0-6 2 15,-9-6-3-15,4-6-11 16,2-4-13-16,3-4-5 0,17-5-5 31,2-1-3-31,15 1-1 0,3 4 1 16,8 6 1-16,3 2 2 0,1 13 2 16,-2 3 1-16,-5 14 2 15,-6 10 1-15,-14 19 13 16,-16-1 4-1,-3-22 9-15,0 1 3 0,-9 68-9 16,-9-3 0-16,-17-18 0 16,-4-33 1-16,-10-15-4 15,-9-5-22-15,-7-7-102 16,-2-12-95-16,14-15 120 16</inkml:trace>
  <inkml:trace contextRef="#ctx0" brushRef="#br0" timeOffset="3132.98">13772 8823 848 0,'-6'16'338'15,"7"3"-230"-15,4-3-13 0,4-6-33 0,-1-1-20 0,4-3-25 0,3 0-2 0,1-5-3 0,3-1-2 0,4-6 2 16,-1-5 3-16,1-3 12 0,2-6 13 15,-3-9 29 1,0-3 14-16,-2-14 15 0,-3-5-5 16,-3-15-26-1,-4-7-17-15,-6-12-28 16,2-3-9-16,-6-4-9 16,-5-3 3-16,-7-4-1 0,-8-4 1 15,-9 4 11 1,-5 5-1-16,-11 17 5 0,0 12 2 15,-6 14-6-15,4 8-4 16,7 16-9-16,4 10-8 16,14 29-17-16,0 9-4 15,4 28-2-15,0 6 5 16,4 18 8-16,9 14 2 16,6 18 4-16,8 11 1 15,9 3 2-15,6-1 2 0,10-5 1 16,3-6 1-16,11-12 1 15,2-14 0-15,2-29 2 16,1-10-1-16,-4-17 4 16,-5-10 1-16,1-15 4 15,-1-6 1-15,-4-19 2 16,7-5-2-16,-8-9-1 16,-1-6 0-16,-4 1-1 15,-6 0 0-15,-7 9-3 16,-4 7-4-16,-7 14-10 0,1 10-5 15,4 11-3-15,1 8 1 16,8 11 7 0,4 4 2-16,8 2 3 0,4-5 1 15,2-8 1 1,3-6 1-16,2-12 3 0,0-7 1 16,1-15 4-16,-7-5 2 15,-7-12 2-15,-7-5 2 16,-8-5-2-16,-5-2-1 0,-13 4-4 15,-7 3-1 1,-12 13-6-16,-8 8-3 0,-13 16-8 16,-1 10-2-1,-9 19-2-15,0 8 2 0,-2 19 6 16,-1 7 1-16,11 14 3 16,6 1 2-1,23-6 0-15,8-10 0 0,23-12 1 16,8-9 1-16,20-14 1 15,20-4 0-15,22-21 6 0,17-5-22 16,18-10-82 0,2-9 450-16,6-10-299 15</inkml:trace>
</inkml:ink>
</file>

<file path=ppt/ink/ink7.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27:11.945"/>
    </inkml:context>
    <inkml:brush xml:id="br0">
      <inkml:brushProperty name="width" value="0.05292" units="cm"/>
      <inkml:brushProperty name="height" value="0.05292" units="cm"/>
      <inkml:brushProperty name="color" value="#FF0000"/>
    </inkml:brush>
  </inkml:definitions>
  <inkml:trace contextRef="#ctx0" brushRef="#br0">6311 3202 235 0,'7'-34'114'0,"7"-3"-10"0,1-3-21 0,0-2-2 0,-3 2 10 0,-15 2-5 0,-6 2 3 0,-14 2 9 0,-8 5 7 0,-16 6 7 0,-9 4-2 0,-15 5-26 16,-7 5-20-16,-18 5-37 15,-13 8-15-15,-20 16-9 16,-4 8-3-16,-16 16 14 16,-4 8 8-16,4 17 4 0,-4 8 2 15,8 17-10 1,4 4-3-16,14 15-3 0,4 11-2 15,33 11-4-15,11 7-4 16,24 10-3 0,19 4-1-16,22-4-1 0,18-1 0 15,36-10 0-15,9-10-1 16,35-18-2-16,15-11 0 16,35-27 4-16,20-16 2 15,18-31 7-15,17-18 2 16,8-34 1-16,7-16 1 0,-1-33 1 15,-12-15 2-15,-18-28 4 16,-13-7 4 0,-31-19 16-16,-16-6 6 0,-32-11 12 15,-21-11 3-15,-27-10-10 16,-16 2-1-16,-33 8-5 16,-12 3-5-16,-31 21-10 15,-22 9-10-15,-40 33-18 16,-15 27-6-16,-34 47-8 15,-16 27-1-15,-1 44-33 16,-10 24-35-16,14 58 54 16</inkml:trace>
  <inkml:trace contextRef="#ctx0" brushRef="#br0" timeOffset="6231.59">22400 10040 1019 0,'-47'-58'375'0,"-7"1"-272"0,3 16-32 15,-3-1-17-15,-11-1-3 0,-8 1-22 0,-26-2-25 0,-17 1-2 0,-10 5-2 0,-11 3 1 0,-22 11 1 16,-8 4 2-16,-45 19-1 0,-12 6-1 0,-20 19-2 0,-11 9 1 0,23 14 24 0,-16 6 16 0,28 10 21 0,9 10 0 16,9 16-21-16,35 13-16 0,9 21-20 0,9 6-4 0,21 11-3 15,7 7-1-15,36 7-4 16,18 6-1-16,35 10-1 16,12-2-1-16,33-2 0 15,19 2 1-15,41-11 2 16,24-5 1-16,45-16 3 15,28-11 1-15,45-23 1 16,28-7 1-16,37-23 2 16,10-10 1-16,23-27 2 15,-1-18 0-15,4-21 0 16,-1-12 0-16,-23-27 0 16,0-11 2-16,-35-26 3 0,-21-14 2 15,-30-17 20 1,-28-10 10-16,-37-18 12 0,-20-11 6 15,-42-18-5-15,-22-9-8 16,-42-4-10-16,-25-6-8 0,-40-2-13 16,-18 7-2-1,-40-8-4-15,-7 64-3 32,57 63-3-32,1 0-3 15,-231-161-5-15,-16 13-4 0,-32 52-35 0,106 95-37 16,18 45-132-16,-7 29 133 15</inkml:trace>
  <inkml:trace contextRef="#ctx0" brushRef="#br0" timeOffset="7651.72">21374 10642 1040 0,'-6'-26'378'16,"1"-1"-292"-16,12 5-82 0,9-1-5 0,14 1-2 0,13-1 0 0,13-1 2 0,6-3 1 0,25-3 2 0,6-3 3 0,25 2 3 15,5 0 2 1,1-10 2-16,-2-6 0 15,-32-4 0 1,-45 24 0-16,0 2 6 0,136-84 11 16,-1-18 10-16,2-7 1 0,-75 20-4 15,-6-4-9-15,-14-12-11 16,-13-12-1-16,-13-11-3 16,-7-7-2-16,-27-12-2 15,-12-3-1-15,-29 1-1 16,-16-8-3-16,-26-5-2 15,-11 6 0-15,-15-7-1 16,-10-3 7-16,-22 11 11 16,-11-8 4-16,-17 4 11 15,-12 11-2-15,-15-4 1 16,-8 4-2-16,-42 15 2 16,-2-7-1-16,-42 5-8 15,-18 8-2-15,-12 4-7 0,-20 7 4 16,-26 8 4-16,-18 11 3 15,-25 8-1-15,-7 9-5 16,-7 20-5-16,-10 8-3 0,-18 14-3 16,-25 11-5-1,-20 17-1-15,4 5-1 0,-24 22-1 16,13 10 0 0,-15 17-1-16,-7 14-1 0,0 12 1 15,-9 11 0-15,17-1 1 16,-9 4 0-16,29 0 2 15,18-7 0-15,22 5 1 16,19-1-1-16,24-7 4 16,18 4 1-16,28-10 2 15,32-8 0-15,26-10-3 16,14-6-1-16,33-8-1 16,9-3 0-16,43-9-2 15,7-4 1-15,29-8 0 16,10-6-1-16,15-4 0 0,15-1 0 15,11-5 1-15,2 0-1 16,6-3 2-16,2-2 1 16,14-5 14-1,15 1 5-15,16-1 6 0,3-1 2 16,2 1-10-16,1 2-3 16,1 1-5-16,3 2-3 15,9 2-3-15,2 0-3 16,2 2-2-16,1 3-2 0,1 2-1 15,2 4 1-15,3 4-1 16,1 3 1 0,4 3-1-16,-2 0 0 0,0 5 0 15,3 3-2-15,-3 3-2 16,1 3-4-16,1 7-2 16,-5 6-1-16,-1 10 1 15,-1 3 0-15,0 12 3 16,3 3 1-16,-1 6 1 15,3 6 1-15,-3 3 1 16,2 5 0-16,0 5 0 16,2 0 1-16,3 1 0 15,-1-7 1-15,2-9 0 0,4-6 1 16,0-13 0-16,-1-4 1 16,2-12 3-16,-1-9 4 15,-2-8 7-15,1-5 1 16,-6-11 0-16,-1-8-3 15,-1-15-7-15,-3-9-2 16,-5-19-2-16,0-5 0 16,-6-12 0-1,1 2-1-15,-1 0 0 0,0 3-1 16,9 7-2-16,7 1-2 0,15 6-3 16,11 5-1-1,8 9-4-15,8 9-2 0,3 17-1 16,6 6 1-16,6 14 2 15,3 6 2-15,19 14 1 16,10 8 2-16,26 16-13 16,21 6-22-16,43 7 28 15</inkml:trace>
  <inkml:trace contextRef="#ctx0" brushRef="#br0" timeOffset="37431.96">4308 13564 1183 0,'-18'-30'424'0,"8"14"-359"0,3 6-38 0,5 11-27 0,4 9 1 0,-5 20-4 0,3 12 2 0,-1 28 3 0,-2 10-2 0,-2 33 2 0,2 15-1 16,-4 38 1 0,-1 18 1-16,-1 19 1 15,-2 9 0-15,2-3-16 0,7-14-33 16,9-20-160 0,7-16 138-16</inkml:trace>
  <inkml:trace contextRef="#ctx0" brushRef="#br0" timeOffset="37804.25">4410 13411 931 0,'-42'15'327'0,"21"3"-289"0,4 2-25 16,2 3-13 0,3-2 2-16,3-6 1 0,2-3-1 15,9-8-2-15,6-5 16 16,22-19 26-16,12-7 12 0,35-20 28 15,25-9-10 1,37-12-20-16,15-1-12 16,4 4-26-16,-4 7-6 15,-33 18-72-15,-23 6-68 16,-45 26 82-16</inkml:trace>
  <inkml:trace contextRef="#ctx0" brushRef="#br0" timeOffset="38021.25">4322 14495 1178 0,'-41'27'446'0,"31"-25"-351"16,17-7-28-16,45-29-58 0,28-16 4 15,54-33 1-15,22-10-3 16,15-12-34-16,10 2-93 16,-23 10 81-1</inkml:trace>
  <inkml:trace contextRef="#ctx0" brushRef="#br0" timeOffset="38209.9">4672 14830 463 0,'-138'179'273'0,"4"-13"-28"0,31-32-51 16,20-24 3-16,31-48-33 16,21-16-38-16,41-37-43 15,26-18-21-15,41-40-22 16,20-18 1-16,36-28-27 16,9-7-3-16,17-7-93 15,0 0-115-15,-2 9 129 16</inkml:trace>
  <inkml:trace contextRef="#ctx0" brushRef="#br0" timeOffset="39334.23">5430 14518 1486 0,'-52'-17'531'0,"26"-5"-469"0,12 3-21 16,17 4-41-16,8 3-5 15,4 5-5-15,3 7 0 16,7 18-1-16,6 14 0 16,7 25 4-16,6 14 2 15,-1 12 2-15,-3 4 0 0,-1-3 2 16,-3-6 1-1,-1-12 0 1,-6-9 0-16,-5-18 2 16,-2-9 1-16,-10-19 6 0,-4-10 6 15,-7-19 7-15,-1-10 1 0,-3-23 0 16,0-6-7-16,3-10-7 16,3-5-5-16,3 8-5 15,1 3-2-15,3 23-2 16,-3 12-2-16,1 17-3 15,4 12 0-15,0 11 1 16,4 5 2-16,5 10 5 0,-1 0 0 16,0 0 2-1,-1-1 0-15,-3-9 0 16,0-4 1-16,4-5 1 0,-5-7 2 16,2-7 2-16,-2-8 1 15,-1-11-1-15,3-4-2 16,5-7-2-16,-1-4-1 0,0-1-1 15,-1 4 0 1,-6 11-1-16,-2 7-3 0,0 17-1 16,-1 7 0-16,6 13 0 15,2 7 1-15,9 6 2 16,5 0-1-16,7-2 1 16,7-5 1-1,-1-9 1-15,-6-5 1 0,-3-12 3 16,-8-7 2-16,-2-13-5 15,-1-2 27-15,-14-8 19 16,-4 0 5 0,-9-1 10-16,-5-3-27 0,-3 11-20 15,2 7-7-15,0 7-14 16,6 13-3-16,3 15-4 16,5 11-1-16,6 21 5 15,3 9 1-15,12 22 1 16,6 9 1-16,12 19 2 15,7-1 1-15,9 1 2 0,2-4 0 16,-1-5 0-16,-6-5 0 16,-15-13 1-16,-10-10 0 15,-18-25 4-15,-7-11 3 16,-24-23 9-16,-3-5 1 0,-21-21 3 16,-11-14-1-1,-16-21-4-15,-10-17 1 0,-3-24-2 16,3-9-2-1,18-19-6-15,11-11-4 0,18-17-6 16,8-6-4 0,19-4-4-16,2 2-1 0,15 14 1 15,6 8-1-15,12 25 0 16,7 20-3-16,17 31-3 16,10 19-1-1,11 23 4-15,6 16 2 0,-7 21 6 16,-7 12 2-16,-22 23 5 15,-11 11 2-15,-26 27 7 0,-18 5 2 16,-28 10 2-16,-25-3 1 16,-28-9-3-1,-13-8 1-15,1-19-4 0,13-10-4 16,31-30-48 0,30-13 430-16,42-34-301 15</inkml:trace>
  <inkml:trace contextRef="#ctx0" brushRef="#br0" timeOffset="40570.04">7394 14682 1267 0,'-3'15'476'0,"-15"-8"-343"0,6 5-104 0,5 1-29 0,1 1 0 0,4 3 0 0,2-2-1 0,4-5 0 0,5 0-1 0,5-8 0 0,4-1 0 16,6-6 1 0,6-6 1-16,7-17 1 15,4-7 1-15,8-25 4 16,3-19 1-16,12-28 5 16,0-18 0-16,4-30-1 15,-2-12-1-15,-16-15 0 16,-5-7 0-16,-17-1 3 15,-13 5 0-15,-10 5-4 0,-12 9-1 16,-14 31-1 0,-4 17-3-16,-16 46 1 0,1 22-3 15,-4 39-9-15,0 18-7 16,1 43-7-16,4 26-2 16,20 28 5-1,9-50 2 1,2 2 5-16,-19 171 1 15,26 31 5-15,10 6 3 0,28-77 2 16,8-5 3-16,8-25 1 0,5-8-1 16,1-25 2-16,-1-18 1 0,-9-23-2 15,-4-20 1 1,-11-34 1-16,6-18 3 0,1-37 2 16,4-18 0-16,10-27-2 15,-5-3-3-15,-2-2-2 16,-4 7 0-16,-18 18 0 15,-6 12 0-15,-13 29 0 16,-5 13 1-16,-2 26 7 16,-1 6-1-16,4 19 1 15,8 4-3-15,14 3-9 16,6-1 0-16,12-12 1 16,3-9 1-16,-4-23 4 15,5-11 3-15,-4-21 7 16,-8-10 3-16,-9-16 4 0,-12-7 1 15,-28-9-5-15,-9 0-4 16,-19-5-7-16,-4 4-2 16,-7 8-4-16,-3 5 0 15,0 21-4-15,-4 15-4 0,10 20-4 16,5 10-1-16,21 18-1 16,12 3 1-16,22 7 4 15,14-1 1-15,22-4 3 16,10-1 2-16,12-13 1 15,-1-3 0-15,2-15 2 16,-1-10 1-16,-6-17 2 16,1-10 1-16,-4-15 3 15,-7-9 3-15,-8-9 18 16,-8-4 8-16,-21 3 14 16,-10 7 2-16,-18 17-17 15,-6 11-10-15,-11 18-22 16,1 11-6-16,3 18-10 15,3 11-1-15,12 11 0 16,8 5 2-16,12 1 3 16,7-5 2-16,11-5 4 0,7-7 2 15,-1-21 13 1,-1-8 8-16,2-21 10 0,-8-11 3 16,-5-13 0-16,-7-4-3 15,-10-1-4-15,-6 4-3 16,-6 13-12-16,0 8-5 15,-3 13-12 1,0 8-7-16,7 19-5 0,6 13-2 16,3 28 4-1,9 15 3-15,12 23 3 0,10 11 1 0,23 15 1 16,4 3 0-16,20 14 2 16,1-2 1-16,4 6 1 15,1 1 2 1,-16-9 1-16,-7 3 1 0,-20-21 1 15,-14-12 1 1,-32-21-5-16,-19-9-10 16,-37-13-30-16,-16-6-8 0,-27-17 1 15,-9-9 8-15,-6-15 33 16,6-8-3-16,29-25-30 16,21-20-33-16,40-35-162 15,21-17 154-15</inkml:trace>
  <inkml:trace contextRef="#ctx0" brushRef="#br0" timeOffset="40984.37">9873 13989 1138 0,'28'-38'494'16,"5"1"-251"-16,-4 14-141 0,1 9-28 0,-8 11-45 0,-5 7-17 0,0 12-12 0,-6 1 0 0,-2 9-3 0,0 4-1 0,-2 4 0 0,-3-1-12 0,5-3-4 16,-1-4 0-16,3-14 4 15,4-11 14-15,5-20 8 16,6-8 2-16,-2-15 2 16,-1 1 1-16,-8-5 5 15,-13 0 2-15,-16 6 2 16,-15 4-3-16,-32 12-11 15,-12 13-6-15,-18 19-7 16,-6 17-2-16,-5 33 9 16,0 12 5-16,19 20 27 15,15-3 15-15,46-7 20 16,31-8 9-16,44-16-15 16,20-4-11-16,34-16-25 15,10-11-8-15,21-17-6 0,7-11-1 16,-9-20-11-16,0-8-37 15,-13-10-90-15,-13 3 83 0</inkml:trace>
  <inkml:trace contextRef="#ctx0" brushRef="#br0" timeOffset="41705.37">8859 13781 480 0,'-57'-120'289'0,"62"84"-10"0,-5-1 0 0,-2 1-30 0,-5 2-21 0,-2 6-60 0,3 2-35 0,-1 9-66 0,7 6-24 0,-1 6-28 0,1 3-11 0,-1 12-4 15,-1 7-1-15,2 15 1 0,-3 8 1 0,3 11 1 16,0 1-1-1,6 4-1-15,5 3 0 16,4-2 0-16,4 0 0 0,6-5 2 16,-1-4 0-16,10-12 0 15,0-6 1-15,0-16 2 16,-1-4 2-16,-8-15 6 16,-1-4 3-16,-7-13 1 0,-2-6 0 15,1-5 6-15,5-7-2 16,-1-4-4-16,0 1 0 15,-4 1-11-15,-6 5-1 16,1 13 12-16,-7 5 3 16,-3 10 1-16,2 6-4 15,-5 13-16-15,4 5-6 0,7 17-3 16,6 11 3 0,11 10-18-16,11 8 429 0,15-1-309 15</inkml:trace>
  <inkml:trace contextRef="#ctx0" brushRef="#br0" timeOffset="44313.56">13126 13805 843 0,'-53'-42'417'0,"41"21"-71"0,7 11-258 0,-1 0 7 16,-17-23-24-16,1 2-13 0,-7 9-38 0,4 21-19 0,-9 10-14 0,-5 10 0 0,-3 17-1 0,1 7 3 0,8 19 0 15,7 6 0-15,17 2-1 16,7 0 1-16,21-10 3 15,9-6 1-15,21-12 3 16,13-9 3-16,2-20 4 0,7-9 3 16,6-19 8-1,-4-8 2-15,3-15 2 0,-5-8-2 16,-17-13 1-16,-9-6 0 16,-26-7 4-16,-12-1 1 15,-27 4-1-15,-11 5 5 16,-20 16 0-16,-6 8-4 15,-7 13-10-15,-1 11-9 16,9 17-13-16,3 12-4 16,8 22-2-16,7 8 0 0,9 12 6 15,7 8 1 1,15 6 3-16,7-2 2 0,12-7 0 16,13-6 0-1,12-20 4-15,4-7 3 0,15-23 6 16,3-12 4-16,13-20 3 15,3-12 1-15,2-16 0 16,-6-4-3-16,-13-7 3 16,-11 1 3-16,-19 7 7 15,-3 9-2-15,-14 15 8 16,-4 4-1-16,1 26-21 16,-6 7-5-16,4 22-14 15,4 15-8-15,10 17 9 16,-10-27 4-1,1-1-1-15,40 100 0 0,20 21 3 16,7 7-1-16,-16-46 2 16,-3-1 1-16,-14-6 0 0,-9-7 2 15,-16-14 1 1,-4-10 0-16,-12-20 5 0,-9-11 4 16,-8-20 15-16,-5-10 6 15,-7-22 4-15,-3-13-2 16,-11-26-13-16,-8-15-7 0,-8-25-9 15,-3-10-5 1,-4-22-5-16,2-7-3 0,6-7-4 16,6-4-3-16,17 3-23 15,7 6 6-15,23 6-25 16,13 10-2-16,29 25 21 16,14 12-6-16,18 34 31 15,3 17 4-15,-13 27 5 16,-10 12 13-16,-26 30 16 15,-21 8 10-15,-32 23 15 16,-20 11-7-16,-32 9-8 16,-9 3-8-16,-1-1-14 15,1-2-4-15,15-13 2 16,15-10-39-16,23-21 163 0,20-14-107 16</inkml:trace>
  <inkml:trace contextRef="#ctx0" brushRef="#br0" timeOffset="44750.04">14055 13603 2263 0,'-1'-1'56'16,"1"1"-13"-16,0 2 30 0,-1-2-31 0,1 0-24 0,0 6-15 0,0 20-2 0,5 28-5 0,2-22-28 0,6 1-18 0,12-9-49 16,3-5-24-16,13-14 1 15,5-9 16-15,4-16 54 16,2-8 29-16,1-7 30 16,-3-2 3-16,-10-2 59 15,-4-1 21-15,-20 0 26 16,-6-2 12-16,-20 6-50 15,-9 1-22-15,-19 12-31 16,-6 9-12-16,-11 19-13 0,-5 14-5 16,-1 23-4-16,0 9 0 15,14 14 1-15,6 4 0 16,17 2-1-16,14 3 1 16,20-7 0-16,19-6 0 15,32-15 5-15,19-9 0 16,28-24 2-16,11-7-16 15,14-20-45-15,1-12-56 16,4-15 69-16</inkml:trace>
  <inkml:trace contextRef="#ctx0" brushRef="#br0" timeOffset="45095.15">15509 13341 1648 0,'-101'19'576'0,"50"24"-526"16,7 3-3-16,1 0-17 15,3 2-8-15,8 0-11 0,1 3-9 16,15 3-5 0,5 3-9-16,6-8-40 15,11-1-16-15,7-16-3 16,9-9 7-16,11-13 46 0,-3-15 21 15,2-18 17-15,-9-8 9 16,-11-18 39-16,-8-1 14 16,-20-9 16-1,-13-4 0-15,-12-1-36 0,-11-3-16 16,-14 3-29-16,-8 4-10 16,-8 21-13-16,5 10-5 15,12 23-60-15,11 11-28 16,20 15 59-16</inkml:trace>
  <inkml:trace contextRef="#ctx0" brushRef="#br0" timeOffset="45833.01">15912 13646 1686 0,'0'-3'607'0,"0"-4"-511"16,-5 1-27-16,-6-7-31 0,-7-5-10 16,-8-3-21-16,-2 1-8 15,-4-4-11-15,-4-1-3 16,4 1-1-16,-2-1 1 16,9 11 1-16,5 6 2 15,2 16-5-15,8 9 1 16,0 14 1-16,7 7 4 15,3 6 5 1,4 1 1-16,9-2 0 16,2-5-1-16,13-13 2 15,2-5 1-15,9-14 3 0,0-9 2 16,4-10 2-16,0-9 0 0,-6-11 1 16,1 3 2-16,-7-4 1 15,-3 2 1-15,-7 9 1 16,-5 0 0-16,-9 11-1 15,2 4-5-15,-2 9-4 16,3 8-1-16,8 11-4 16,5 10 3-16,10 9 2 15,4 2-1-15,6 0 1 16,4-4 1-16,13-10 0 16,7-6 2-16,12-14 2 15,2-7 0-15,-2-20 2 0,1-5-1 16,1-13 1-1,-2-13 0-15,1-13 4 16,-6-13 2-16,-10-22 2 16,-14-5 0-16,-18-8-1 0,-12-1 1 15,-20 0-2-15,-3 1-2 16,-19 11-3-16,-3 7-1 16,-8 23-2-16,0 21-1 15,6 23-4-15,2 12-9 16,3 32-9-16,2 13 0 15,5 35 1-15,6 16 6 16,12 27 6-16,12 7 1 16,21 19 2-16,10 2 0 0,21 7 2 15,9-3 0 1,0-14 1-16,2-6 0 0,-5-23-21 16,-4-7-27-1,-6-22-84-15,-10-16-16 0,-21-35 82 16</inkml:trace>
  <inkml:trace contextRef="#ctx0" brushRef="#br0" timeOffset="46291.92">16672 13370 1007 0,'-104'-13'569'0,"36"-5"15"0,21 10-406 0,36 2-128 0,11 6-15 0,29 5-38 0,17 2-6 0,29-2 5 0,22-1-1 0,15-6 1 16,14-5 2-16,12-4 0 15,-11 1 2-15,-2 2 0 16,-21 2 0-16,-25 8 2 16,-12 3-1-16,-29 10 0 15,-8 7 1-15,-16 13 0 16,-7 8 1-16,-7 10 3 15,-7 5-2 1,-9-1 0-16,1 1-1 16,3-6-3-1,3-4 1-15,14-5-1 0,7-7-1 0,12-10 1 16,8-9 0-16,13-16 0 16,3-8 0-16,4-15 0 15,1-7 1-15,-8-11 8 16,-6-3 6-16,-16-7 15 0,-17-1 3 15,-21-5 7-15,-12 2-3 16,-16 10-14 0,-5 7-8-16,-7 20-17 0,0 10-8 15,3 14-37-15,3 8 414 16,18-2-285-16</inkml:trace>
  <inkml:trace contextRef="#ctx0" brushRef="#br0" timeOffset="46711.23">18435 13225 1926 0,'-5'-7'652'0,"-16"-1"-639"0,-29 12-3 0,31 34-14 0,-4 7-3 0,0 18-7 0,2 10-18 0,0 4-32 0,6 4-19 0,15-5-11 16,8-6 15-16,20-14 36 0,4-10 21 16,13-19 23-16,0-10 8 15,-3-20 26-15,5-8 22 16,-15-13 25-16,-8-5 9 15,-13-6-14-15,-16-8-19 16,-21-1-28-16,-13-3-13 16,-23-6-16-16,-1-1-8 15,-17-5-39-15,-2 1-23 0,1 8-45 16,-2 12-33 0,25 19-117-16,19 10 171 15</inkml:trace>
  <inkml:trace contextRef="#ctx0" brushRef="#br0" timeOffset="47070.12">18967 13637 1648 0,'-10'0'576'0,"6"4"-529"0,4-2-6 16,7-2-24-16,18 3-9 16,16-7-6-16,7-3-30 15,14-7-60-15,-2-8-37 16,-11-1-46-16,-6 2 30 16,-27 0 67-16,-13 0 42 0,-18-2 82 15,-15-4 19 1,-14 9 45-16,-7 3 14 15,-6 10-16-15,1 5-11 0,4 3-41 16,9 6-9-16,14 2-14 16,6 4-7-16,17 12-14 15,1 1-11 1,9 15-8-16,3-1-2 0,9 14-2 16,9 3-23-1,18 8 320-15,15 5-225 0</inkml:trace>
  <inkml:trace contextRef="#ctx0" brushRef="#br0" timeOffset="48477.48">18754 13798 749 0,'-49'-11'304'0,"47"1"-159"0,3 1-63 16,-1 0 7-16,1 1-5 0,1 2-24 0,-2-1-18 0,1 4-28 0,0-2-4 0,1 2 9 0,-2 2 9 0,0 0 8 0,0 0 12 0,18-4-2 16,40-8-1-16,-19 7 1 15,2 0-10-15,9 1-3 16,10 0-9-16,5-1-6 0,9 5-4 15,1 1-6 1,-6-2 0-16,-10 2-5 16,-7-5 1-16,-16 2 1 0,-1 1 2 15,-10-5 1 1,-5 4 4-16,-8-2 9 0,-9-2 0 16,-4 1 0-16,-7-1-4 15,-6 1-36-15,-5 0-40 16,-7 2 37-16</inkml:trace>
  <inkml:trace contextRef="#ctx0" brushRef="#br0" timeOffset="49063.37">20569 12900 678 0,'-11'-40'282'0,"9"2"-127"0,-2 3-59 0,9 7-3 0,1 4-12 0,-3 9-27 0,-1 3-10 0,0 7-16 15,-6 3-6-15,-9 15 7 0,3 12 10 0,-18 29 18 0,-5 19 0 0,-19 28-9 16,-13 16-2-16,-19 32 4 15,-7 13 12-15,8 14 10 16,14 12-2-16,30-10-16 16,19-6-14-16,40-5-23 15,18-19-8-15,44-20-6 16,19-8-9-16,23-31-68 16,15-15 76-16,5-30-22 15</inkml:trace>
  <inkml:trace contextRef="#ctx0" brushRef="#br0" timeOffset="49605.79">21112 13683 1134 0,'-9'-22'425'0,"5"13"-327"0,3 4-37 0,-1 5-20 0,-4 5-25 0,1 10-15 0,-2 6-2 16,0 26 8-16,2 12 5 0,-5 27 3 0,6 18 2 0,-7 10-7 0,1 6-2 0,1 1-5 0,-5-9-2 15,14-9-5-15,0-12-15 0,10-31-54 16,3-14-49-16,2-26 73 15</inkml:trace>
  <inkml:trace contextRef="#ctx0" brushRef="#br0" timeOffset="49789.92">21178 13618 1136 0,'-26'-58'462'0,"18"12"-287"16,8 2-95-16,12 1-53 16,9 0-22-16,17 0-21 0,22-1-3 0,35 0-71 15,17 5-96 1,22 1 122-16</inkml:trace>
  <inkml:trace contextRef="#ctx0" brushRef="#br0" timeOffset="50003.17">21042 14210 1435 0,'-2'-11'500'0,"25"-13"-440"0,15-6-65 0,35-20 8 15,19-4-34-15,24 1-124 16,6-2-142-16,-6 16 167 16</inkml:trace>
  <inkml:trace contextRef="#ctx0" brushRef="#br0" timeOffset="50191.28">21086 14775 1155 0,'-4'-3'473'0,"15"-5"-217"15,27-13-251-15,13-8-5 16,36-11-2-16,9-8-11 0,21-8-95 16,10-1 78-16</inkml:trace>
  <inkml:trace contextRef="#ctx0" brushRef="#br0" timeOffset="51302.08">21946 14200 1338 0,'-12'-4'597'16,"-2"-4"-153"-16,-11-8-453 16,33 16-8-16,10 8-3 15,6 7 9-15,11 6-2 0,0 6-1 16,-1 5-1-16,-1 6-8 16,-12 1-4-16,1 1 3 15,-8-3 4-15,3-5 12 16,-1-11 9-16,-6-8 2 15,5-9 5-15,-3-4 2 16,2-11 3-16,7-5 1 16,-1-16 1-16,0-7-1 15,-2-6-1-15,-1-2-3 16,-3 3-3-16,-3 2-2 16,-2 10-2-1,-4 7-2-15,-2 6-1 16,0 9-5-16,-2 7-7 15,3 7-1-15,4 12-1 16,6 12 3-16,9 8 5 0,0 3-1 16,7 2 4-16,-4-9 0 0,-1-7 4 15,2-7 1-15,-4-9 4 16,4-5 1-16,-5-6 6 16,-4-8 1-16,-2-8 2 0,-3-6 1 15,-2-7-1-15,2-1-1 16,2 5-2-16,-3-2-2 15,0 10-3 1,-7 1-1-16,-10 7-4 0,7 8-7 16,-2 3-6-16,8 6-2 15,12 11-2 1,-5 3 6-16,8 5 3 0,1 0 2 0,1-4 2 16,1-6 1-16,-1-7 5 15,-1-4 8-15,-6-10 19 16,0-8 15-1,-5-4 14-15,-3-12-3 0,-3 5-13 16,-5 1-14 0,-2 6-18-16,1 7-7 0,-1 3-9 15,0 6-8-15,3 6-7 16,1 5-1-16,3 18 0 16,3 9 1-16,3 23 4 15,0 12 2-15,9 19 2 16,0 4 6-16,2 4 3 15,2-2 0-15,-4 0 2 16,-3-2 0-16,-5-7 0 16,-1-7 1-16,-12-22 0 15,0-10 1-15,-6-21 8 0,-8-12 5 16,-8-18 7-16,-9-15 0 16,-8-24-8-1,-1-19-6-15,8-30-10 0,8-13-3 16,16-27-7-16,7-8-13 15,13-13-20-15,2 0-6 0,3 5-4 16,9 4 9 0,3 21 12-16,2 9 5 15,4 32 4-15,-5 20 2 0,1 31 6 16,1 19 2 0,-1 24 5-16,2 16 4 15,-11 30 12-15,-11 12 5 0,-19 27 6 16,-14 7 0-1,-17 2-2-15,-6-6 1 0,-8-18 5 16,-2-9-1-16,1-16-1 16,4-7-15-16,15-18 377 15,15-9-286-15</inkml:trace>
  <inkml:trace contextRef="#ctx0" brushRef="#br0" timeOffset="52731.28">23736 14062 1623 0,'-13'-7'542'0,"13"3"-566"0,7 4-45 0,20 1-84 16,9 2-133-16,20-1 192 0</inkml:trace>
  <inkml:trace contextRef="#ctx0" brushRef="#br0" timeOffset="52809.53">24237 14092 1585 0,'8'0'564'0,"-6"-8"-449"0,9 7-122 0,-9-4-9 0,0 0-72 0,-2 2-64 15,-1 2 88-15</inkml:trace>
  <inkml:trace contextRef="#ctx0" brushRef="#br0" timeOffset="52945.39">24209 14015 1522 0,'-42'-35'557'0,"29"31"-440"16,6 4-52-16,1 0-42 15,-3 2-9-15,-2 0-56 16,-2 0-43-16,-1 2-151 16,3-3 148-16</inkml:trace>
  <inkml:trace contextRef="#ctx0" brushRef="#br0" timeOffset="53309.93">24383 12432 1163 0,'-21'-34'426'0,"13"7"-367"16,5 12-2-16,12 12-62 15,6 4-3-15,20 15-7 16,11 15 0-16,24 26 5 15,8 13 2-15,6 26 4 16,2 15 2-16,-1 27 2 16,-4 15 0-16,-3 35 1 15,-8 10 1-15,-22 30 1 16,-14 7 2-16,-36 14 7 0,-24 9 5 16,-41 6-10-1</inkml:trace>
</inkml:ink>
</file>

<file path=ppt/ink/ink8.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28:55.008"/>
    </inkml:context>
    <inkml:brush xml:id="br0">
      <inkml:brushProperty name="width" value="0.05292" units="cm"/>
      <inkml:brushProperty name="height" value="0.05292" units="cm"/>
      <inkml:brushProperty name="color" value="#FF0000"/>
    </inkml:brush>
  </inkml:definitions>
  <inkml:trace contextRef="#ctx0" brushRef="#br0">20575 14488 691 0,'-36'-6'278'0,"6"-2"-143"0,16 2-124 0,6 0 3 0,-1-4 32 0,2-2 12 0,1-1 9 0,-2 5-9 0,9 3-34 0,6 1-11 0,-2 1-8 0,6 1 0 16,-1 2 18-16,0 2 9 15,-3 7 11-15,2-1 2 16,11 6-11-16,-1 0-3 16,11 4 1-16,0 1-1 15,1 6 13-15,1-2 0 16,1 0-11-16,1 3 0 16,-1-8-19-16,2 5-6 15,2-7-1-15,-4-2-1 16,3-8 1-16,-3-8 2 0,3-12 6 15,3-6 5-15,-4-16 9 16,8-4 0-16,7-21-6 16,6-8-5-16,40-22-12 15,17-13-3-15,52-35-2 16,40-13 32-16,35-34-25 16</inkml:trace>
</inkml:ink>
</file>

<file path=ppt/ink/ink9.xml><?xml version="1.0" encoding="utf-8"?>
<inkml:ink xmlns:inkml="http://www.w3.org/2003/InkML">
  <inkml:definitions>
    <inkml:context xml:id="ctx0">
      <inkml:inkSource xml:id="inkSrc0">
        <inkml:traceFormat>
          <inkml:channel name="X" type="integer" max="30927" units="cm"/>
          <inkml:channel name="Y" type="integer" max="17397" units="cm"/>
          <inkml:channel name="F" type="integer" max="4095" units="dev"/>
          <inkml:channel name="T" type="integer" max="2.14748E9" units="dev"/>
        </inkml:traceFormat>
        <inkml:channelProperties>
          <inkml:channelProperty channel="X" name="resolution" value="1000.22638" units="1/cm"/>
          <inkml:channelProperty channel="Y" name="resolution" value="1000.40253" units="1/cm"/>
          <inkml:channelProperty channel="F" name="resolution" value="0" units="1/dev"/>
          <inkml:channelProperty channel="T" name="resolution" value="1" units="1/dev"/>
        </inkml:channelProperties>
      </inkml:inkSource>
      <inkml:timestamp xml:id="ts0" timeString="2024-10-16T12:29:10.952"/>
    </inkml:context>
    <inkml:brush xml:id="br0">
      <inkml:brushProperty name="width" value="0.05292" units="cm"/>
      <inkml:brushProperty name="height" value="0.05292" units="cm"/>
      <inkml:brushProperty name="color" value="#FF0000"/>
    </inkml:brush>
  </inkml:definitions>
  <inkml:trace contextRef="#ctx0" brushRef="#br0">6749 7195 132 0,'23'-17'94'0,"0"-5"19"0,-1 6 1 0,-8-3-24 0,-5 1-7 0,-8 6-33 0,-3-4-13 0,-9 2-21 0,-2-1-9 0,-13-3-5 15,-7-3-1-15,-10 0 17 16,-7-3 8-16,-8 2 26 0,-4 0 12 16,-13-1 9-1,-5 1 2-15,-21-1-4 16,-6 5-3-16,-3-4-11 0,-10 3-1 15,-9 0-10-15,-11-3-4 16,-9 11-5-16,-7 0-3 16,-5 10-10-16,3 4-2 15,-16 10-11-15,43 6-4 16,65-11-5 0,2 2-1-16,-206 45-1 0,2 9 1 15,-3 9 0-15,85-12 0 0,21-3-1 16,-6-4 1-16,13 1 0 15,15-3 0-15,9-1 0 16,15 0 0-16,23-3-1 16,7 0 1-16,19 1-1 15,9-4-2-15,21-2-1 16,11-4 0-16,22-4-1 16,9-2 0-16,20-4 1 15,12 0 1-15,23-1 2 16,11-1-1-16,22-2 0 15,9-4 0-15,25 0 1 16,15-2 0-16,31-3 1 0,14 0 1 16,25-9 3-1,10 1 0-15,19-7 6 16,9-3 0-16,14-7 2 16,3-3 0-16,6-10 0 0,3-2-1 15,-7-4 2 1,-7-2-1-16,-14-2 2 0,-19 1 1 15,-22-5 2-15,-16-1 1 16,-39 0 2-16,-20-1 2 16,-38-5 16-16,-22-2 14 15,-31-2 9-15,-15-2-2 0,-33-5-18 16,-14 3-18 0,-30 0-16-1,-17 2-3-15,-45 7-5 0,-24 4-2 16,-42 5-2-1,-30 7 0-15,-24 14 0 0,-21 9 1 16,-15 19-52-16,-15 12-62 16,-23 28 74-16</inkml:trace>
  <inkml:trace contextRef="#ctx0" brushRef="#br0" timeOffset="7653.56">18552 16847 883 0,'-5'-12'327'0,"2"-6"-236"0,-37-26-84 0,30 30 2 0,8 1 22 0,-2-1 5 0,5 2 8 0,2 2-5 0,-1 3-12 0,3 2-1 0,2 2 2 15,0 0 3-15,4 3 4 0,1 3 2 16,4 6 2-1,-1 6-1-15,1 7-9 16,3 2-6-16,3 4-10 16,2 3-5-16,5 3-5 15,-2 1 0-15,1 3-1 16,4-2 0-16,-1-4 1 0,3-1 0 16,-4-7 12-16,-3-3 8 15,2-9 10-15,-5-6 5 16,7-11 26-16,6-11 6 0,17-22 3 15,17-16-4 1,42-38-37-16,27-24-15 0,71-41-11 16,24-27-14-1,111-40 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Sequence_poin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isocpp.org/wiki/faq/operator-overloading#overload-dot" TargetMode="External"/><Relationship Id="rId4" Type="http://schemas.openxmlformats.org/officeDocument/2006/relationships/hyperlink" Target="http://www.stroustrup.com/bs_faq2.html#overload-do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geeksforgeeks.org/assignment-operator-overloading-in-c/"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
        <p:nvSpPr>
          <p:cNvPr id="103" name="Google Shape;103;p1: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b="0" i="0">
                <a:solidFill>
                  <a:schemeClr val="dk1"/>
                </a:solidFill>
                <a:latin typeface="Calibri"/>
                <a:ea typeface="Calibri"/>
                <a:cs typeface="Calibri"/>
                <a:sym typeface="Calibri"/>
              </a:rPr>
              <a:t>at least one of the operands has to be of a user-defined type.</a:t>
            </a:r>
            <a:endParaRPr sz="1100"/>
          </a:p>
        </p:txBody>
      </p:sp>
      <p:sp>
        <p:nvSpPr>
          <p:cNvPr id="181" name="Google Shape;18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2" name="Google Shape;892;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comma operator (represented by the token, ) is a binary operator that evaluates its first operand and discards the result, it then evaluates the second operand and returns this value (and type). The comma operator has the lowest precedence of any C operator, and acts as a </a:t>
            </a:r>
            <a:r>
              <a:rPr lang="en-US" sz="1200" b="0" i="0" u="sng" strike="noStrik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sequence point</a:t>
            </a:r>
            <a:r>
              <a:rPr lang="en-US" sz="1200" b="0" i="0">
                <a:solidFill>
                  <a:schemeClr val="dk1"/>
                </a:solidFill>
                <a:latin typeface="Calibri"/>
                <a:ea typeface="Calibri"/>
                <a:cs typeface="Calibri"/>
                <a:sym typeface="Calibri"/>
              </a:rPr>
              <a: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-&gt;* is an operator to operate on function pointers</a:t>
            </a:r>
            <a:endParaRPr/>
          </a:p>
          <a:p>
            <a:pPr marL="0" lvl="0" indent="0" algn="l" rtl="0">
              <a:spcBef>
                <a:spcPts val="0"/>
              </a:spcBef>
              <a:spcAft>
                <a:spcPts val="0"/>
              </a:spcAft>
              <a:buNone/>
            </a:pPr>
            <a:endParaRPr sz="1200" b="0" i="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US" u="sng">
                <a:solidFill>
                  <a:schemeClr val="hlink"/>
                </a:solidFill>
                <a:hlinkClick r:id="rId5"/>
              </a:rPr>
              <a:t>https://isocpp.org/wiki/faq/operator-overloading#overload-dot</a:t>
            </a:r>
            <a:endParaRPr/>
          </a:p>
          <a:p>
            <a:pPr marL="0" lvl="0" indent="0" algn="l" rtl="0">
              <a:spcBef>
                <a:spcPts val="0"/>
              </a:spcBef>
              <a:spcAft>
                <a:spcPts val="0"/>
              </a:spcAft>
              <a:buNone/>
            </a:pPr>
            <a:r>
              <a:rPr lang="en-US"/>
              <a:t>http://www.stroustrup.com/bs_faq2.html#overload-dot</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 is no fundamental reason to disallow overloading of ?:. I just didn't see the need to introduce the special case of overloading a ternary operator. Note that a function overloading </a:t>
            </a:r>
            <a:r>
              <a:rPr lang="en-US" sz="1200" b="0" i="1">
                <a:solidFill>
                  <a:schemeClr val="dk1"/>
                </a:solidFill>
                <a:latin typeface="Calibri"/>
                <a:ea typeface="Calibri"/>
                <a:cs typeface="Calibri"/>
                <a:sym typeface="Calibri"/>
              </a:rPr>
              <a:t>expr1?expr2:expr3</a:t>
            </a:r>
            <a:r>
              <a:rPr lang="en-US" sz="1200" b="0" i="0">
                <a:solidFill>
                  <a:schemeClr val="dk1"/>
                </a:solidFill>
                <a:latin typeface="Calibri"/>
                <a:ea typeface="Calibri"/>
                <a:cs typeface="Calibri"/>
                <a:sym typeface="Calibri"/>
              </a:rPr>
              <a:t> would not be able to guarantee that only one of </a:t>
            </a:r>
            <a:r>
              <a:rPr lang="en-US" sz="1200" b="0" i="1">
                <a:solidFill>
                  <a:schemeClr val="dk1"/>
                </a:solidFill>
                <a:latin typeface="Calibri"/>
                <a:ea typeface="Calibri"/>
                <a:cs typeface="Calibri"/>
                <a:sym typeface="Calibri"/>
              </a:rPr>
              <a:t>expr2</a:t>
            </a:r>
            <a:r>
              <a:rPr lang="en-US" sz="1200" b="0" i="0">
                <a:solidFill>
                  <a:schemeClr val="dk1"/>
                </a:solidFill>
                <a:latin typeface="Calibri"/>
                <a:ea typeface="Calibri"/>
                <a:cs typeface="Calibri"/>
                <a:sym typeface="Calibri"/>
              </a:rPr>
              <a:t> and </a:t>
            </a:r>
            <a:r>
              <a:rPr lang="en-US" sz="1200" b="0" i="1">
                <a:solidFill>
                  <a:schemeClr val="dk1"/>
                </a:solidFill>
                <a:latin typeface="Calibri"/>
                <a:ea typeface="Calibri"/>
                <a:cs typeface="Calibri"/>
                <a:sym typeface="Calibri"/>
              </a:rPr>
              <a:t>expr3</a:t>
            </a:r>
            <a:r>
              <a:rPr lang="en-US" sz="1200" b="0" i="0">
                <a:solidFill>
                  <a:schemeClr val="dk1"/>
                </a:solidFill>
                <a:latin typeface="Calibri"/>
                <a:ea typeface="Calibri"/>
                <a:cs typeface="Calibri"/>
                <a:sym typeface="Calibri"/>
              </a:rPr>
              <a:t> was executed.</a:t>
            </a:r>
            <a:br>
              <a:rPr lang="en-US"/>
            </a:b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Sizeof cannot be overloaded because built-in operations, such as incrementing a pointer into an array implicitly depends on it. Consider:</a:t>
            </a:r>
            <a:endParaRPr/>
          </a:p>
          <a:p>
            <a:pPr marL="0" lvl="0" indent="0" algn="l" rtl="0">
              <a:spcBef>
                <a:spcPts val="0"/>
              </a:spcBef>
              <a:spcAft>
                <a:spcPts val="0"/>
              </a:spcAft>
              <a:buNone/>
            </a:pPr>
            <a:br>
              <a:rPr lang="en-US"/>
            </a:br>
            <a:r>
              <a:rPr lang="en-US" sz="1200" b="0" i="0">
                <a:solidFill>
                  <a:schemeClr val="dk1"/>
                </a:solidFill>
                <a:latin typeface="Calibri"/>
                <a:ea typeface="Calibri"/>
                <a:cs typeface="Calibri"/>
                <a:sym typeface="Calibri"/>
              </a:rPr>
              <a:t>Operator . (dot) could in principle be overloaded using the same technique as used for -&gt;. However, doing so can lead to questions about whether an operation is meant for the object overloading . or an object referred to by . For example:</a:t>
            </a:r>
            <a:endParaRPr/>
          </a:p>
          <a:p>
            <a:pPr marL="0" lvl="0" indent="0" algn="l" rtl="0">
              <a:spcBef>
                <a:spcPts val="0"/>
              </a:spcBef>
              <a:spcAft>
                <a:spcPts val="0"/>
              </a:spcAft>
              <a:buNone/>
            </a:pPr>
            <a:br>
              <a:rPr lang="en-US"/>
            </a:br>
            <a:endParaRPr/>
          </a:p>
        </p:txBody>
      </p:sp>
      <p:sp>
        <p:nvSpPr>
          <p:cNvPr id="190" name="Google Shape;190;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A unary operator </a:t>
            </a:r>
            <a:r>
              <a:rPr lang="en-US"/>
              <a:t>@</a:t>
            </a:r>
            <a:r>
              <a:rPr lang="en-US" sz="1200" b="0" i="0">
                <a:solidFill>
                  <a:schemeClr val="dk1"/>
                </a:solidFill>
                <a:latin typeface="Calibri"/>
                <a:ea typeface="Calibri"/>
                <a:cs typeface="Calibri"/>
                <a:sym typeface="Calibri"/>
              </a:rPr>
              <a:t>, applied to an object x, is invoked either as </a:t>
            </a:r>
            <a:r>
              <a:rPr lang="en-US"/>
              <a:t>operator@(x)</a:t>
            </a:r>
            <a:r>
              <a:rPr lang="en-US" sz="1200" b="0" i="0">
                <a:solidFill>
                  <a:schemeClr val="dk1"/>
                </a:solidFill>
                <a:latin typeface="Calibri"/>
                <a:ea typeface="Calibri"/>
                <a:cs typeface="Calibri"/>
                <a:sym typeface="Calibri"/>
              </a:rPr>
              <a:t> [non member implementation] or as </a:t>
            </a:r>
            <a:r>
              <a:rPr lang="en-US"/>
              <a:t>x.operator@() [member implementation]</a:t>
            </a:r>
            <a:r>
              <a:rPr lang="en-US" sz="1200" b="0" i="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 binary infix operator </a:t>
            </a:r>
            <a:r>
              <a:rPr lang="en-US"/>
              <a:t>@</a:t>
            </a:r>
            <a:r>
              <a:rPr lang="en-US" sz="1200" b="0" i="0">
                <a:solidFill>
                  <a:schemeClr val="dk1"/>
                </a:solidFill>
                <a:latin typeface="Calibri"/>
                <a:ea typeface="Calibri"/>
                <a:cs typeface="Calibri"/>
                <a:sym typeface="Calibri"/>
              </a:rPr>
              <a:t>, applied to the objects </a:t>
            </a:r>
            <a:r>
              <a:rPr lang="en-US"/>
              <a:t>x</a:t>
            </a:r>
            <a:r>
              <a:rPr lang="en-US" sz="1200" b="0" i="0">
                <a:solidFill>
                  <a:schemeClr val="dk1"/>
                </a:solidFill>
                <a:latin typeface="Calibri"/>
                <a:ea typeface="Calibri"/>
                <a:cs typeface="Calibri"/>
                <a:sym typeface="Calibri"/>
              </a:rPr>
              <a:t> and </a:t>
            </a:r>
            <a:r>
              <a:rPr lang="en-US"/>
              <a:t>y</a:t>
            </a:r>
            <a:r>
              <a:rPr lang="en-US" sz="1200" b="0" i="0">
                <a:solidFill>
                  <a:schemeClr val="dk1"/>
                </a:solidFill>
                <a:latin typeface="Calibri"/>
                <a:ea typeface="Calibri"/>
                <a:cs typeface="Calibri"/>
                <a:sym typeface="Calibri"/>
              </a:rPr>
              <a:t>, is called either as </a:t>
            </a:r>
            <a:r>
              <a:rPr lang="en-US"/>
              <a:t>operator@(x,y)</a:t>
            </a:r>
            <a:r>
              <a:rPr lang="en-US" sz="1200" b="0" i="0">
                <a:solidFill>
                  <a:schemeClr val="dk1"/>
                </a:solidFill>
                <a:latin typeface="Calibri"/>
                <a:ea typeface="Calibri"/>
                <a:cs typeface="Calibri"/>
                <a:sym typeface="Calibri"/>
              </a:rPr>
              <a:t> [non-member implementation] or as </a:t>
            </a:r>
            <a:r>
              <a:rPr lang="en-US"/>
              <a:t>x.operator@(y)</a:t>
            </a:r>
            <a:r>
              <a:rPr lang="en-US" sz="1200" b="0" i="0">
                <a:solidFill>
                  <a:schemeClr val="dk1"/>
                </a:solidFill>
                <a:latin typeface="Calibri"/>
                <a:ea typeface="Calibri"/>
                <a:cs typeface="Calibri"/>
                <a:sym typeface="Calibri"/>
              </a:rPr>
              <a:t> [member implementation]</a:t>
            </a:r>
            <a:br>
              <a:rPr lang="en-US"/>
            </a:br>
            <a:endParaRPr>
              <a:latin typeface="Calibri"/>
              <a:ea typeface="Calibri"/>
              <a:cs typeface="Calibri"/>
              <a:sym typeface="Calibri"/>
            </a:endParaRPr>
          </a:p>
          <a:p>
            <a:pPr marL="0" lvl="0" indent="0" algn="l" rtl="0">
              <a:spcBef>
                <a:spcPts val="0"/>
              </a:spcBef>
              <a:spcAft>
                <a:spcPts val="0"/>
              </a:spcAft>
              <a:buNone/>
            </a:pPr>
            <a:endParaRPr/>
          </a:p>
        </p:txBody>
      </p:sp>
      <p:sp>
        <p:nvSpPr>
          <p:cNvPr id="200" name="Google Shape;200;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0" b="1" i="0">
              <a:solidFill>
                <a:schemeClr val="dk1"/>
              </a:solidFill>
              <a:latin typeface="Calibri"/>
              <a:ea typeface="Calibri"/>
              <a:cs typeface="Calibri"/>
              <a:sym typeface="Calibri"/>
            </a:endParaRPr>
          </a:p>
        </p:txBody>
      </p:sp>
      <p:sp>
        <p:nvSpPr>
          <p:cNvPr id="332" name="Google Shape;332;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t>Yes, if class contains pointers (dynamic allocations) to ensure a Deep Copy</a:t>
            </a:r>
            <a:endParaRPr/>
          </a:p>
          <a:p>
            <a:pPr marL="0" lvl="0" indent="0" algn="l" rtl="0">
              <a:spcBef>
                <a:spcPts val="0"/>
              </a:spcBef>
              <a:spcAft>
                <a:spcPts val="0"/>
              </a:spcAft>
              <a:buNone/>
            </a:pPr>
            <a:endParaRPr/>
          </a:p>
        </p:txBody>
      </p:sp>
      <p:sp>
        <p:nvSpPr>
          <p:cNvPr id="387" name="Google Shape;387;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Output =  10</a:t>
            </a:r>
            <a:endParaRPr/>
          </a:p>
          <a:p>
            <a:pPr marL="0" lvl="0" indent="0" algn="l" rtl="0">
              <a:spcBef>
                <a:spcPts val="0"/>
              </a:spcBef>
              <a:spcAft>
                <a:spcPts val="0"/>
              </a:spcAft>
              <a:buNone/>
            </a:pPr>
            <a:r>
              <a:rPr lang="en-US" u="sng">
                <a:solidFill>
                  <a:schemeClr val="hlink"/>
                </a:solidFill>
                <a:hlinkClick r:id="rId3"/>
              </a:rPr>
              <a:t>https://www.geeksforgeeks.org/assignment-operator-overloading-in-c/</a:t>
            </a:r>
            <a:endParaRPr b="1"/>
          </a:p>
        </p:txBody>
      </p:sp>
      <p:sp>
        <p:nvSpPr>
          <p:cNvPr id="395" name="Google Shape;395;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6" name="Google Shape;50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
        <p:nvSpPr>
          <p:cNvPr id="507" name="Google Shape;507;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000000"/>
                </a:solidFill>
                <a:latin typeface="verdana"/>
                <a:ea typeface="verdana"/>
                <a:cs typeface="verdana"/>
                <a:sym typeface="verdana"/>
              </a:rPr>
              <a:t>Overloading can be dangerous, for example: </a:t>
            </a:r>
            <a:r>
              <a:rPr lang="en-US" b="0" i="0">
                <a:solidFill>
                  <a:srgbClr val="333333"/>
                </a:solidFill>
                <a:latin typeface="Arial"/>
                <a:ea typeface="Arial"/>
                <a:cs typeface="Arial"/>
                <a:sym typeface="Arial"/>
              </a:rPr>
              <a:t>do not overload </a:t>
            </a:r>
            <a:r>
              <a:rPr lang="en-US"/>
              <a:t>+</a:t>
            </a:r>
            <a:r>
              <a:rPr lang="en-US" b="0" i="0">
                <a:solidFill>
                  <a:srgbClr val="333333"/>
                </a:solidFill>
                <a:latin typeface="Arial"/>
                <a:ea typeface="Arial"/>
                <a:cs typeface="Arial"/>
                <a:sym typeface="Arial"/>
              </a:rPr>
              <a:t> to subtract, or reimplement </a:t>
            </a:r>
            <a:r>
              <a:rPr lang="en-US"/>
              <a:t>!</a:t>
            </a:r>
            <a:r>
              <a:rPr lang="en-US" b="0" i="0">
                <a:solidFill>
                  <a:srgbClr val="333333"/>
                </a:solidFill>
                <a:latin typeface="Arial"/>
                <a:ea typeface="Arial"/>
                <a:cs typeface="Arial"/>
                <a:sym typeface="Arial"/>
              </a:rPr>
              <a:t> to make a number negative.</a:t>
            </a:r>
            <a:br>
              <a:rPr lang="en-US" b="0" i="0">
                <a:solidFill>
                  <a:srgbClr val="000000"/>
                </a:solidFill>
                <a:latin typeface="verdana"/>
                <a:ea typeface="verdana"/>
                <a:cs typeface="verdana"/>
                <a:sym typeface="verdana"/>
              </a:rPr>
            </a:br>
            <a:r>
              <a:rPr lang="en-US" b="0" i="0">
                <a:solidFill>
                  <a:srgbClr val="000000"/>
                </a:solidFill>
                <a:latin typeface="verdana"/>
                <a:ea typeface="verdana"/>
                <a:cs typeface="verdana"/>
                <a:sym typeface="verdana"/>
              </a:rPr>
              <a:t>So when we say </a:t>
            </a:r>
            <a:r>
              <a:rPr lang="en-US"/>
              <a:t>x &lt;&lt; 1</a:t>
            </a:r>
            <a:r>
              <a:rPr lang="en-US" b="0" i="0">
                <a:solidFill>
                  <a:srgbClr val="000000"/>
                </a:solidFill>
                <a:latin typeface="verdana"/>
                <a:ea typeface="verdana"/>
                <a:cs typeface="verdana"/>
                <a:sym typeface="verdana"/>
              </a:rPr>
              <a:t>, we are saying "shift the bits in the variable x left by 1 place.</a:t>
            </a:r>
            <a:br>
              <a:rPr lang="en-US" b="0" i="0">
                <a:solidFill>
                  <a:srgbClr val="000000"/>
                </a:solidFill>
                <a:latin typeface="verdana"/>
                <a:ea typeface="verdana"/>
                <a:cs typeface="verdana"/>
                <a:sym typeface="verdana"/>
              </a:rPr>
            </a:br>
            <a:r>
              <a:rPr lang="en-US" b="0" i="0">
                <a:solidFill>
                  <a:srgbClr val="000000"/>
                </a:solidFill>
                <a:latin typeface="verdana"/>
                <a:ea typeface="verdana"/>
                <a:cs typeface="verdana"/>
                <a:sym typeface="verdana"/>
              </a:rPr>
              <a:t>0011 &lt;&lt; 1 is 0110</a:t>
            </a:r>
            <a:br>
              <a:rPr lang="en-US" b="0" i="0">
                <a:solidFill>
                  <a:srgbClr val="000000"/>
                </a:solidFill>
                <a:latin typeface="verdana"/>
                <a:ea typeface="verdana"/>
                <a:cs typeface="verdana"/>
                <a:sym typeface="verdana"/>
              </a:rPr>
            </a:br>
            <a:br>
              <a:rPr lang="en-US" b="0" i="0">
                <a:solidFill>
                  <a:srgbClr val="000000"/>
                </a:solidFill>
                <a:latin typeface="verdana"/>
                <a:ea typeface="verdana"/>
                <a:cs typeface="verdana"/>
                <a:sym typeface="verdana"/>
              </a:rPr>
            </a:br>
            <a:r>
              <a:rPr lang="en-US" b="0" i="0">
                <a:solidFill>
                  <a:srgbClr val="40424E"/>
                </a:solidFill>
                <a:latin typeface="Arial"/>
                <a:ea typeface="Arial"/>
                <a:cs typeface="Arial"/>
                <a:sym typeface="Arial"/>
              </a:rPr>
              <a:t>cout is an object of ostream class and cin is an object istream class.</a:t>
            </a:r>
            <a:br>
              <a:rPr lang="en-US" b="0" i="0">
                <a:solidFill>
                  <a:srgbClr val="40424E"/>
                </a:solidFill>
                <a:latin typeface="Arial"/>
                <a:ea typeface="Arial"/>
                <a:cs typeface="Arial"/>
                <a:sym typeface="Arial"/>
              </a:rPr>
            </a:br>
            <a:r>
              <a:rPr lang="en-US" b="0" i="0">
                <a:solidFill>
                  <a:srgbClr val="40424E"/>
                </a:solidFill>
                <a:latin typeface="Arial"/>
                <a:ea typeface="Arial"/>
                <a:cs typeface="Arial"/>
                <a:sym typeface="Arial"/>
              </a:rPr>
              <a:t>In C++, stream insertion operator “&lt;&lt;” is used for output and extraction operator “&gt;&gt;” is used for input.</a:t>
            </a:r>
            <a:endParaRPr/>
          </a:p>
        </p:txBody>
      </p:sp>
      <p:sp>
        <p:nvSpPr>
          <p:cNvPr id="148" name="Google Shape;14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Register is a request to compiler to store in register-memory instead of memory. Compiler may or may not do that.</a:t>
            </a:r>
            <a:endParaRPr/>
          </a:p>
          <a:p>
            <a:pPr marL="0" lvl="0" indent="0" algn="l" rtl="0">
              <a:spcBef>
                <a:spcPts val="0"/>
              </a:spcBef>
              <a:spcAft>
                <a:spcPts val="0"/>
              </a:spcAft>
              <a:buNone/>
            </a:pPr>
            <a:r>
              <a:rPr lang="en-US"/>
              <a:t>https://www.tutorialspoint.com/cplusplus/subscripting_operator_overloading.htm</a:t>
            </a:r>
            <a:endParaRPr/>
          </a:p>
        </p:txBody>
      </p:sp>
      <p:sp>
        <p:nvSpPr>
          <p:cNvPr id="594" name="Google Shape;594;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2" name="Google Shape;652;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latin typeface="Calibri"/>
                <a:ea typeface="Calibri"/>
                <a:cs typeface="Calibri"/>
                <a:sym typeface="Calibri"/>
              </a:rPr>
              <a:t>Can be a </a:t>
            </a:r>
            <a:r>
              <a:rPr lang="en-US" b="1">
                <a:solidFill>
                  <a:srgbClr val="2C14DE"/>
                </a:solidFill>
                <a:latin typeface="Calibri"/>
                <a:ea typeface="Calibri"/>
                <a:cs typeface="Calibri"/>
                <a:sym typeface="Calibri"/>
              </a:rPr>
              <a:t>member function </a:t>
            </a:r>
            <a:r>
              <a:rPr lang="en-US">
                <a:latin typeface="Calibri"/>
                <a:ea typeface="Calibri"/>
                <a:cs typeface="Calibri"/>
                <a:sym typeface="Calibri"/>
              </a:rPr>
              <a:t>(</a:t>
            </a:r>
            <a:r>
              <a:rPr lang="en-US" b="1">
                <a:solidFill>
                  <a:srgbClr val="D20000"/>
                </a:solidFill>
                <a:latin typeface="Calibri"/>
                <a:ea typeface="Calibri"/>
                <a:cs typeface="Calibri"/>
                <a:sym typeface="Calibri"/>
              </a:rPr>
              <a:t>must be non-static</a:t>
            </a:r>
            <a:r>
              <a:rPr lang="en-US">
                <a:latin typeface="Calibri"/>
                <a:ea typeface="Calibri"/>
                <a:cs typeface="Calibri"/>
                <a:sym typeface="Calibri"/>
              </a:rPr>
              <a:t>): to be able to work on objects of the class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If you plan on implementing -&gt;, () or [] they are </a:t>
            </a:r>
            <a:r>
              <a:rPr lang="en-US" sz="1200" b="1" i="0">
                <a:solidFill>
                  <a:schemeClr val="dk1"/>
                </a:solidFill>
                <a:latin typeface="Calibri"/>
                <a:ea typeface="Calibri"/>
                <a:cs typeface="Calibri"/>
                <a:sym typeface="Calibri"/>
              </a:rPr>
              <a:t>naturally member methods</a:t>
            </a:r>
            <a:r>
              <a:rPr lang="en-US" sz="1200" b="0" i="0">
                <a:solidFill>
                  <a:schemeClr val="dk1"/>
                </a:solidFill>
                <a:latin typeface="Calibri"/>
                <a:ea typeface="Calibri"/>
                <a:cs typeface="Calibri"/>
                <a:sym typeface="Calibri"/>
              </a:rPr>
              <a:t>.</a:t>
            </a:r>
            <a:endParaRPr/>
          </a:p>
          <a:p>
            <a:pPr marL="0" lvl="0" indent="0" algn="l" rtl="0">
              <a:spcBef>
                <a:spcPts val="0"/>
              </a:spcBef>
              <a:spcAft>
                <a:spcPts val="0"/>
              </a:spcAft>
              <a:buNone/>
            </a:pPr>
            <a:br>
              <a:rPr lang="en-US"/>
            </a:br>
            <a:r>
              <a:rPr lang="en-US" sz="1200" b="0" i="0">
                <a:solidFill>
                  <a:schemeClr val="dk1"/>
                </a:solidFill>
                <a:latin typeface="Calibri"/>
                <a:ea typeface="Calibri"/>
                <a:cs typeface="Calibri"/>
                <a:sym typeface="Calibri"/>
              </a:rPr>
              <a:t>The binary operators </a:t>
            </a:r>
            <a:r>
              <a:rPr lang="en-US"/>
              <a:t>=</a:t>
            </a:r>
            <a:r>
              <a:rPr lang="en-US" sz="1200" b="0" i="0">
                <a:solidFill>
                  <a:schemeClr val="dk1"/>
                </a:solidFill>
                <a:latin typeface="Calibri"/>
                <a:ea typeface="Calibri"/>
                <a:cs typeface="Calibri"/>
                <a:sym typeface="Calibri"/>
              </a:rPr>
              <a:t> (assignment), </a:t>
            </a:r>
            <a:r>
              <a:rPr lang="en-US"/>
              <a:t>[]</a:t>
            </a:r>
            <a:r>
              <a:rPr lang="en-US" sz="1200" b="0" i="0">
                <a:solidFill>
                  <a:schemeClr val="dk1"/>
                </a:solidFill>
                <a:latin typeface="Calibri"/>
                <a:ea typeface="Calibri"/>
                <a:cs typeface="Calibri"/>
                <a:sym typeface="Calibri"/>
              </a:rPr>
              <a:t> (array subscription), </a:t>
            </a:r>
            <a:r>
              <a:rPr lang="en-US"/>
              <a:t>-&gt;</a:t>
            </a:r>
            <a:r>
              <a:rPr lang="en-US" sz="1200" b="0" i="0">
                <a:solidFill>
                  <a:schemeClr val="dk1"/>
                </a:solidFill>
                <a:latin typeface="Calibri"/>
                <a:ea typeface="Calibri"/>
                <a:cs typeface="Calibri"/>
                <a:sym typeface="Calibri"/>
              </a:rPr>
              <a:t> (member access), as well as the n-ary </a:t>
            </a:r>
            <a:r>
              <a:rPr lang="en-US"/>
              <a:t>()</a:t>
            </a:r>
            <a:r>
              <a:rPr lang="en-US" sz="1200" b="0" i="0">
                <a:solidFill>
                  <a:schemeClr val="dk1"/>
                </a:solidFill>
                <a:latin typeface="Calibri"/>
                <a:ea typeface="Calibri"/>
                <a:cs typeface="Calibri"/>
                <a:sym typeface="Calibri"/>
              </a:rPr>
              <a:t> (function call) operator, must always be implemented as </a:t>
            </a:r>
            <a:r>
              <a:rPr lang="en-US" sz="1200" b="1" i="1">
                <a:solidFill>
                  <a:schemeClr val="dk1"/>
                </a:solidFill>
                <a:latin typeface="Calibri"/>
                <a:ea typeface="Calibri"/>
                <a:cs typeface="Calibri"/>
                <a:sym typeface="Calibri"/>
              </a:rPr>
              <a:t>member functions</a:t>
            </a:r>
            <a:r>
              <a:rPr lang="en-US" sz="1200" b="0" i="0">
                <a:solidFill>
                  <a:schemeClr val="dk1"/>
                </a:solidFill>
                <a:latin typeface="Calibri"/>
                <a:ea typeface="Calibri"/>
                <a:cs typeface="Calibri"/>
                <a:sym typeface="Calibri"/>
              </a:rPr>
              <a:t>, because the syntax of the language requires them to.</a:t>
            </a:r>
            <a:endParaRPr>
              <a:latin typeface="Calibri"/>
              <a:ea typeface="Calibri"/>
              <a:cs typeface="Calibri"/>
              <a:sym typeface="Calibri"/>
            </a:endParaRPr>
          </a:p>
          <a:p>
            <a:pPr marL="0" lvl="0" indent="0" algn="l" rtl="0">
              <a:spcBef>
                <a:spcPts val="0"/>
              </a:spcBef>
              <a:spcAft>
                <a:spcPts val="0"/>
              </a:spcAft>
              <a:buNone/>
            </a:pPr>
            <a:endParaRPr/>
          </a:p>
        </p:txBody>
      </p:sp>
      <p:sp>
        <p:nvSpPr>
          <p:cNvPr id="157" name="Google Shape;15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9" name="Google Shape;679;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C14DE"/>
              </a:buClr>
              <a:buSzPts val="1200"/>
              <a:buFont typeface="Calibri"/>
              <a:buNone/>
            </a:pPr>
            <a:r>
              <a:rPr lang="en-US" b="1" i="1">
                <a:solidFill>
                  <a:srgbClr val="2C14DE"/>
                </a:solidFill>
              </a:rPr>
              <a:t>cin</a:t>
            </a:r>
            <a:r>
              <a:rPr lang="en-US">
                <a:solidFill>
                  <a:srgbClr val="2C14DE"/>
                </a:solidFill>
              </a:rPr>
              <a:t> </a:t>
            </a:r>
            <a:r>
              <a:rPr lang="en-US"/>
              <a:t>and </a:t>
            </a:r>
            <a:r>
              <a:rPr lang="en-US" b="1" i="1">
                <a:solidFill>
                  <a:srgbClr val="2C14DE"/>
                </a:solidFill>
              </a:rPr>
              <a:t>cout</a:t>
            </a:r>
            <a:r>
              <a:rPr lang="en-US">
                <a:solidFill>
                  <a:srgbClr val="2C14DE"/>
                </a:solidFill>
              </a:rPr>
              <a:t> </a:t>
            </a:r>
            <a:r>
              <a:rPr lang="en-US"/>
              <a:t>are object of </a:t>
            </a:r>
            <a:r>
              <a:rPr lang="en-US" b="1">
                <a:solidFill>
                  <a:srgbClr val="2C14DE"/>
                </a:solidFill>
              </a:rPr>
              <a:t>iostream</a:t>
            </a:r>
            <a:r>
              <a:rPr lang="en-US">
                <a:solidFill>
                  <a:srgbClr val="2C14DE"/>
                </a:solidFill>
              </a:rPr>
              <a:t> </a:t>
            </a:r>
            <a:r>
              <a:rPr lang="en-US"/>
              <a:t>class</a:t>
            </a:r>
            <a:endParaRPr/>
          </a:p>
          <a:p>
            <a:pPr marL="0" marR="0" lvl="0" indent="0" algn="l" rtl="0">
              <a:lnSpc>
                <a:spcPct val="100000"/>
              </a:lnSpc>
              <a:spcBef>
                <a:spcPts val="0"/>
              </a:spcBef>
              <a:spcAft>
                <a:spcPts val="0"/>
              </a:spcAft>
              <a:buClr>
                <a:schemeClr val="dk1"/>
              </a:buClr>
              <a:buSzPts val="1200"/>
              <a:buFont typeface="Calibri"/>
              <a:buNone/>
            </a:pPr>
            <a:r>
              <a:rPr lang="en-US"/>
              <a:t>And hence these are calling objects</a:t>
            </a:r>
            <a:endParaRPr/>
          </a:p>
          <a:p>
            <a:pPr marL="0" lvl="0" indent="0" algn="l" rtl="0">
              <a:spcBef>
                <a:spcPts val="0"/>
              </a:spcBef>
              <a:spcAft>
                <a:spcPts val="0"/>
              </a:spcAft>
              <a:buNone/>
            </a:pPr>
            <a:endParaRPr/>
          </a:p>
        </p:txBody>
      </p:sp>
      <p:sp>
        <p:nvSpPr>
          <p:cNvPr id="680" name="Google Shape;680;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7" name="Google Shape;687;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C14DE"/>
              </a:buClr>
              <a:buSzPts val="1200"/>
              <a:buFont typeface="Calibri"/>
              <a:buNone/>
            </a:pPr>
            <a:r>
              <a:rPr lang="en-US" b="1" i="1">
                <a:solidFill>
                  <a:srgbClr val="2C14DE"/>
                </a:solidFill>
              </a:rPr>
              <a:t>cin</a:t>
            </a:r>
            <a:r>
              <a:rPr lang="en-US">
                <a:solidFill>
                  <a:srgbClr val="2C14DE"/>
                </a:solidFill>
              </a:rPr>
              <a:t> </a:t>
            </a:r>
            <a:r>
              <a:rPr lang="en-US"/>
              <a:t>and </a:t>
            </a:r>
            <a:r>
              <a:rPr lang="en-US" b="1" i="1">
                <a:solidFill>
                  <a:srgbClr val="2C14DE"/>
                </a:solidFill>
              </a:rPr>
              <a:t>cout</a:t>
            </a:r>
            <a:r>
              <a:rPr lang="en-US">
                <a:solidFill>
                  <a:srgbClr val="2C14DE"/>
                </a:solidFill>
              </a:rPr>
              <a:t> </a:t>
            </a:r>
            <a:r>
              <a:rPr lang="en-US"/>
              <a:t>are object of </a:t>
            </a:r>
            <a:r>
              <a:rPr lang="en-US" b="1">
                <a:solidFill>
                  <a:srgbClr val="2C14DE"/>
                </a:solidFill>
              </a:rPr>
              <a:t>iostream</a:t>
            </a:r>
            <a:r>
              <a:rPr lang="en-US">
                <a:solidFill>
                  <a:srgbClr val="2C14DE"/>
                </a:solidFill>
              </a:rPr>
              <a:t> </a:t>
            </a:r>
            <a:r>
              <a:rPr lang="en-US"/>
              <a:t>class</a:t>
            </a:r>
            <a:endParaRPr/>
          </a:p>
          <a:p>
            <a:pPr marL="0" marR="0" lvl="0" indent="0" algn="l" rtl="0">
              <a:lnSpc>
                <a:spcPct val="100000"/>
              </a:lnSpc>
              <a:spcBef>
                <a:spcPts val="0"/>
              </a:spcBef>
              <a:spcAft>
                <a:spcPts val="0"/>
              </a:spcAft>
              <a:buClr>
                <a:schemeClr val="dk1"/>
              </a:buClr>
              <a:buSzPts val="1200"/>
              <a:buFont typeface="Calibri"/>
              <a:buNone/>
            </a:pPr>
            <a:r>
              <a:rPr lang="en-US"/>
              <a:t>And hence these are calling objects</a:t>
            </a:r>
            <a:endParaRPr/>
          </a:p>
          <a:p>
            <a:pPr marL="0" lvl="0" indent="0" algn="l" rtl="0">
              <a:spcBef>
                <a:spcPts val="0"/>
              </a:spcBef>
              <a:spcAft>
                <a:spcPts val="0"/>
              </a:spcAft>
              <a:buNone/>
            </a:pPr>
            <a:endParaRPr/>
          </a:p>
        </p:txBody>
      </p:sp>
      <p:sp>
        <p:nvSpPr>
          <p:cNvPr id="688" name="Google Shape;688;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5" name="Google Shape;695;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C14DE"/>
              </a:buClr>
              <a:buSzPts val="1200"/>
              <a:buFont typeface="Calibri"/>
              <a:buNone/>
            </a:pPr>
            <a:r>
              <a:rPr lang="en-US" b="1" i="1">
                <a:solidFill>
                  <a:srgbClr val="2C14DE"/>
                </a:solidFill>
              </a:rPr>
              <a:t>cin</a:t>
            </a:r>
            <a:r>
              <a:rPr lang="en-US">
                <a:solidFill>
                  <a:srgbClr val="2C14DE"/>
                </a:solidFill>
              </a:rPr>
              <a:t> </a:t>
            </a:r>
            <a:r>
              <a:rPr lang="en-US"/>
              <a:t>and </a:t>
            </a:r>
            <a:r>
              <a:rPr lang="en-US" b="1" i="1">
                <a:solidFill>
                  <a:srgbClr val="2C14DE"/>
                </a:solidFill>
              </a:rPr>
              <a:t>cout</a:t>
            </a:r>
            <a:r>
              <a:rPr lang="en-US">
                <a:solidFill>
                  <a:srgbClr val="2C14DE"/>
                </a:solidFill>
              </a:rPr>
              <a:t> </a:t>
            </a:r>
            <a:r>
              <a:rPr lang="en-US"/>
              <a:t>are object of </a:t>
            </a:r>
            <a:r>
              <a:rPr lang="en-US" b="1">
                <a:solidFill>
                  <a:srgbClr val="2C14DE"/>
                </a:solidFill>
              </a:rPr>
              <a:t>iostream</a:t>
            </a:r>
            <a:r>
              <a:rPr lang="en-US">
                <a:solidFill>
                  <a:srgbClr val="2C14DE"/>
                </a:solidFill>
              </a:rPr>
              <a:t> </a:t>
            </a:r>
            <a:r>
              <a:rPr lang="en-US"/>
              <a:t>class</a:t>
            </a:r>
            <a:endParaRPr/>
          </a:p>
          <a:p>
            <a:pPr marL="0" marR="0" lvl="0" indent="0" algn="l" rtl="0">
              <a:lnSpc>
                <a:spcPct val="100000"/>
              </a:lnSpc>
              <a:spcBef>
                <a:spcPts val="0"/>
              </a:spcBef>
              <a:spcAft>
                <a:spcPts val="0"/>
              </a:spcAft>
              <a:buClr>
                <a:schemeClr val="dk1"/>
              </a:buClr>
              <a:buSzPts val="1200"/>
              <a:buFont typeface="Calibri"/>
              <a:buNone/>
            </a:pPr>
            <a:r>
              <a:rPr lang="en-US"/>
              <a:t>And hence these are calling objects</a:t>
            </a:r>
            <a:endParaRPr/>
          </a:p>
          <a:p>
            <a:pPr marL="0" lvl="0" indent="0" algn="l" rtl="0">
              <a:spcBef>
                <a:spcPts val="0"/>
              </a:spcBef>
              <a:spcAft>
                <a:spcPts val="0"/>
              </a:spcAft>
              <a:buNone/>
            </a:pPr>
            <a:endParaRPr/>
          </a:p>
        </p:txBody>
      </p:sp>
      <p:sp>
        <p:nvSpPr>
          <p:cNvPr id="696" name="Google Shape;696;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9" name="Google Shape;739;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740" name="Google Shape;740;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80</a:t>
            </a:fld>
            <a:endParaRPr sz="1200">
              <a:solidFill>
                <a:schemeClr val="dk1"/>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1" name="Google Shape;751;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8" name="Google Shape;75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6" name="Google Shape;786;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0" name="Google Shape;800;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4" name="Google Shape;814;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5" name="Google Shape;835;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2" name="Google Shape;842;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Restraint is self-control</a:t>
            </a:r>
            <a:endParaRPr/>
          </a:p>
        </p:txBody>
      </p:sp>
      <p:sp>
        <p:nvSpPr>
          <p:cNvPr id="843" name="Google Shape;843;p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0" name="Google Shape;850;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7" name="Google Shape;857;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4" name="Google Shape;864;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1" name="Google Shape;871;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4"/>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04"/>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4"/>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4"/>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5"/>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300"/>
              <a:buFont typeface="Arial"/>
              <a:buNone/>
              <a:defRPr sz="33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5"/>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81000" algn="l">
              <a:spcBef>
                <a:spcPts val="480"/>
              </a:spcBef>
              <a:spcAft>
                <a:spcPts val="0"/>
              </a:spcAft>
              <a:buClr>
                <a:schemeClr val="dk1"/>
              </a:buClr>
              <a:buSzPts val="2400"/>
              <a:buChar char="–"/>
              <a:defRPr sz="2400"/>
            </a:lvl2pPr>
            <a:lvl3pPr marL="1371600" lvl="2" indent="-368300" algn="l">
              <a:spcBef>
                <a:spcPts val="440"/>
              </a:spcBef>
              <a:spcAft>
                <a:spcPts val="0"/>
              </a:spcAft>
              <a:buClr>
                <a:schemeClr val="dk1"/>
              </a:buClr>
              <a:buSzPts val="2200"/>
              <a:buChar char="•"/>
              <a:defRPr sz="2200"/>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0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0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6"/>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6"/>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6"/>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folie">
  <p:cSld name="Titelfolie">
    <p:bg>
      <p:bgPr>
        <a:solidFill>
          <a:schemeClr val="lt1"/>
        </a:solidFill>
        <a:effectLst/>
      </p:bgPr>
    </p:bg>
    <p:spTree>
      <p:nvGrpSpPr>
        <p:cNvPr id="1" name="Shape 30"/>
        <p:cNvGrpSpPr/>
        <p:nvPr/>
      </p:nvGrpSpPr>
      <p:grpSpPr>
        <a:xfrm>
          <a:off x="0" y="0"/>
          <a:ext cx="0" cy="0"/>
          <a:chOff x="0" y="0"/>
          <a:chExt cx="0" cy="0"/>
        </a:xfrm>
      </p:grpSpPr>
      <p:sp>
        <p:nvSpPr>
          <p:cNvPr id="31" name="Google Shape;31;p107"/>
          <p:cNvSpPr/>
          <p:nvPr/>
        </p:nvSpPr>
        <p:spPr>
          <a:xfrm>
            <a:off x="-37168" y="2"/>
            <a:ext cx="9181167" cy="6857999"/>
          </a:xfrm>
          <a:prstGeom prst="rect">
            <a:avLst/>
          </a:prstGeom>
          <a:solidFill>
            <a:schemeClr val="dk1"/>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107"/>
          <p:cNvSpPr txBox="1">
            <a:spLocks noGrp="1"/>
          </p:cNvSpPr>
          <p:nvPr>
            <p:ph type="ctrTitle"/>
          </p:nvPr>
        </p:nvSpPr>
        <p:spPr>
          <a:xfrm>
            <a:off x="648633" y="2042277"/>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7"/>
          <p:cNvSpPr txBox="1">
            <a:spLocks noGrp="1"/>
          </p:cNvSpPr>
          <p:nvPr>
            <p:ph type="subTitle" idx="1"/>
          </p:nvPr>
        </p:nvSpPr>
        <p:spPr>
          <a:xfrm>
            <a:off x="2558716" y="3933699"/>
            <a:ext cx="6400800" cy="1752600"/>
          </a:xfrm>
          <a:prstGeom prst="rect">
            <a:avLst/>
          </a:prstGeom>
          <a:noFill/>
          <a:ln>
            <a:noFill/>
          </a:ln>
        </p:spPr>
        <p:txBody>
          <a:bodyPr spcFirstLastPara="1" wrap="square" lIns="91425" tIns="45700" rIns="91425" bIns="45700" anchor="t" anchorCtr="0">
            <a:normAutofit/>
          </a:bodyPr>
          <a:lstStyle>
            <a:lvl1pPr lvl="0" algn="r">
              <a:spcBef>
                <a:spcPts val="320"/>
              </a:spcBef>
              <a:spcAft>
                <a:spcPts val="0"/>
              </a:spcAft>
              <a:buClr>
                <a:schemeClr val="dk1"/>
              </a:buClr>
              <a:buSzPts val="1600"/>
              <a:buNone/>
              <a:defRPr sz="1600">
                <a:latin typeface="Arial"/>
                <a:ea typeface="Arial"/>
                <a:cs typeface="Arial"/>
                <a:sym typeface="Arial"/>
              </a:defRPr>
            </a:lvl1pPr>
            <a:lvl2pPr lvl="1" algn="ctr">
              <a:spcBef>
                <a:spcPts val="560"/>
              </a:spcBef>
              <a:spcAft>
                <a:spcPts val="0"/>
              </a:spcAft>
              <a:buClr>
                <a:schemeClr val="dk1"/>
              </a:buClr>
              <a:buSzPts val="2800"/>
              <a:buNone/>
              <a:defRPr/>
            </a:lvl2pPr>
            <a:lvl3pPr lvl="2" algn="ctr">
              <a:spcBef>
                <a:spcPts val="480"/>
              </a:spcBef>
              <a:spcAft>
                <a:spcPts val="0"/>
              </a:spcAft>
              <a:buClr>
                <a:schemeClr val="dk1"/>
              </a:buClr>
              <a:buSzPts val="2400"/>
              <a:buNone/>
              <a:defRPr/>
            </a:lvl3pPr>
            <a:lvl4pPr lvl="3" algn="ctr">
              <a:spcBef>
                <a:spcPts val="400"/>
              </a:spcBef>
              <a:spcAft>
                <a:spcPts val="0"/>
              </a:spcAft>
              <a:buClr>
                <a:schemeClr val="dk1"/>
              </a:buClr>
              <a:buSzPts val="2000"/>
              <a:buNone/>
              <a:defRPr/>
            </a:lvl4pPr>
            <a:lvl5pPr lvl="4" algn="ctr">
              <a:spcBef>
                <a:spcPts val="400"/>
              </a:spcBef>
              <a:spcAft>
                <a:spcPts val="0"/>
              </a:spcAft>
              <a:buClr>
                <a:schemeClr val="dk1"/>
              </a:buClr>
              <a:buSzPts val="2000"/>
              <a:buNone/>
              <a:defRPr/>
            </a:lvl5pPr>
            <a:lvl6pPr lvl="5" algn="ctr">
              <a:spcBef>
                <a:spcPts val="400"/>
              </a:spcBef>
              <a:spcAft>
                <a:spcPts val="0"/>
              </a:spcAft>
              <a:buClr>
                <a:schemeClr val="dk1"/>
              </a:buClr>
              <a:buSzPts val="2000"/>
              <a:buNone/>
              <a:defRPr/>
            </a:lvl6pPr>
            <a:lvl7pPr lvl="6" algn="ctr">
              <a:spcBef>
                <a:spcPts val="400"/>
              </a:spcBef>
              <a:spcAft>
                <a:spcPts val="0"/>
              </a:spcAft>
              <a:buClr>
                <a:schemeClr val="dk1"/>
              </a:buClr>
              <a:buSzPts val="2000"/>
              <a:buNone/>
              <a:defRPr/>
            </a:lvl7pPr>
            <a:lvl8pPr lvl="7" algn="ctr">
              <a:spcBef>
                <a:spcPts val="400"/>
              </a:spcBef>
              <a:spcAft>
                <a:spcPts val="0"/>
              </a:spcAft>
              <a:buClr>
                <a:schemeClr val="dk1"/>
              </a:buClr>
              <a:buSzPts val="2000"/>
              <a:buNone/>
              <a:defRPr/>
            </a:lvl8pPr>
            <a:lvl9pPr lvl="8" algn="ctr">
              <a:spcBef>
                <a:spcPts val="400"/>
              </a:spcBef>
              <a:spcAft>
                <a:spcPts val="0"/>
              </a:spcAft>
              <a:buClr>
                <a:schemeClr val="dk1"/>
              </a:buClr>
              <a:buSzPts val="2000"/>
              <a:buNone/>
              <a:defRPr/>
            </a:lvl9pPr>
          </a:lstStyle>
          <a:p>
            <a:endParaRPr/>
          </a:p>
        </p:txBody>
      </p:sp>
      <p:pic>
        <p:nvPicPr>
          <p:cNvPr id="34" name="Google Shape;34;p107"/>
          <p:cNvPicPr preferRelativeResize="0"/>
          <p:nvPr/>
        </p:nvPicPr>
        <p:blipFill rotWithShape="1">
          <a:blip r:embed="rId2">
            <a:alphaModFix/>
          </a:blip>
          <a:srcRect/>
          <a:stretch/>
        </p:blipFill>
        <p:spPr>
          <a:xfrm>
            <a:off x="7641786" y="5704389"/>
            <a:ext cx="1062970" cy="8597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3"/>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3"/>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3"/>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3"/>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customXml" Target="../ink/ink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7.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8.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
          <p:cNvSpPr/>
          <p:nvPr/>
        </p:nvSpPr>
        <p:spPr>
          <a:xfrm>
            <a:off x="1219200" y="5486400"/>
            <a:ext cx="6400800" cy="68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400"/>
              <a:buFont typeface="Arial"/>
              <a:buNone/>
            </a:pPr>
            <a:endParaRPr sz="2400" b="0" i="0" u="none" strike="noStrike" cap="none">
              <a:solidFill>
                <a:srgbClr val="333399"/>
              </a:solidFill>
              <a:latin typeface="Arial"/>
              <a:ea typeface="Arial"/>
              <a:cs typeface="Arial"/>
              <a:sym typeface="Arial"/>
            </a:endParaRPr>
          </a:p>
        </p:txBody>
      </p:sp>
      <p:sp>
        <p:nvSpPr>
          <p:cNvPr id="110" name="Google Shape;110;p1"/>
          <p:cNvSpPr/>
          <p:nvPr/>
        </p:nvSpPr>
        <p:spPr>
          <a:xfrm>
            <a:off x="163513" y="5961063"/>
            <a:ext cx="2133600" cy="88265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 name="Title 2"/>
          <p:cNvSpPr>
            <a:spLocks noGrp="1"/>
          </p:cNvSpPr>
          <p:nvPr>
            <p:ph type="ctrTitle"/>
          </p:nvPr>
        </p:nvSpPr>
        <p:spPr/>
        <p:txBody>
          <a:bodyPr/>
          <a:lstStyle/>
          <a:p>
            <a:r>
              <a:rPr lang="en-US" dirty="0"/>
              <a:t>Operator Overloading</a:t>
            </a:r>
          </a:p>
        </p:txBody>
      </p:sp>
      <p:sp>
        <p:nvSpPr>
          <p:cNvPr id="4" name="Subtitle 3"/>
          <p:cNvSpPr>
            <a:spLocks noGrp="1"/>
          </p:cNvSpPr>
          <p:nvPr>
            <p:ph type="subTitle" idx="1"/>
          </p:nvPr>
        </p:nvSpPr>
        <p:spPr/>
        <p:txBody>
          <a:bodyPr/>
          <a:lstStyle/>
          <a:p>
            <a:r>
              <a:rPr lang="en-US" dirty="0"/>
              <a:t>CS1004 Object Oriented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Restriction on Operator Overloading</a:t>
            </a:r>
            <a:endParaRPr/>
          </a:p>
        </p:txBody>
      </p:sp>
      <p:sp>
        <p:nvSpPr>
          <p:cNvPr id="184" name="Google Shape;184;p10"/>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With operator overloading we </a:t>
            </a:r>
            <a:r>
              <a:rPr lang="en-US">
                <a:solidFill>
                  <a:srgbClr val="FF0000"/>
                </a:solidFill>
              </a:rPr>
              <a:t>cannot change</a:t>
            </a:r>
            <a:r>
              <a:rPr lang="en-US"/>
              <a:t>:</a:t>
            </a:r>
            <a:endParaRPr/>
          </a:p>
          <a:p>
            <a:pPr marL="742950" lvl="1" indent="-285750" algn="l" rtl="0">
              <a:spcBef>
                <a:spcPts val="480"/>
              </a:spcBef>
              <a:spcAft>
                <a:spcPts val="0"/>
              </a:spcAft>
              <a:buClr>
                <a:schemeClr val="dk1"/>
              </a:buClr>
              <a:buSzPts val="2400"/>
              <a:buChar char="–"/>
            </a:pPr>
            <a:r>
              <a:rPr lang="en-US"/>
              <a:t>How operators act on built-in data types:</a:t>
            </a:r>
            <a:endParaRPr/>
          </a:p>
          <a:p>
            <a:pPr marL="1143000" lvl="2" indent="-228600" algn="l" rtl="0">
              <a:spcBef>
                <a:spcPts val="440"/>
              </a:spcBef>
              <a:spcAft>
                <a:spcPts val="0"/>
              </a:spcAft>
              <a:buClr>
                <a:schemeClr val="dk1"/>
              </a:buClr>
              <a:buSzPts val="2200"/>
              <a:buChar char="•"/>
            </a:pPr>
            <a:r>
              <a:rPr lang="en-US"/>
              <a:t>i.e., cannot change integer addition</a:t>
            </a:r>
            <a:endParaRPr/>
          </a:p>
          <a:p>
            <a:pPr marL="742950" lvl="1" indent="-285750" algn="l" rtl="0">
              <a:spcBef>
                <a:spcPts val="480"/>
              </a:spcBef>
              <a:spcAft>
                <a:spcPts val="0"/>
              </a:spcAft>
              <a:buClr>
                <a:schemeClr val="dk1"/>
              </a:buClr>
              <a:buSzPts val="2400"/>
              <a:buChar char="–"/>
            </a:pPr>
            <a:r>
              <a:rPr lang="en-US"/>
              <a:t>Precedence of operator (order of evaluation)</a:t>
            </a:r>
            <a:endParaRPr/>
          </a:p>
          <a:p>
            <a:pPr marL="1143000" lvl="2" indent="-228600" algn="l" rtl="0">
              <a:spcBef>
                <a:spcPts val="440"/>
              </a:spcBef>
              <a:spcAft>
                <a:spcPts val="0"/>
              </a:spcAft>
              <a:buClr>
                <a:schemeClr val="dk1"/>
              </a:buClr>
              <a:buSzPts val="2200"/>
              <a:buChar char="•"/>
            </a:pPr>
            <a:r>
              <a:rPr lang="en-US"/>
              <a:t>Use parentheses to force order-of-operations</a:t>
            </a:r>
            <a:endParaRPr/>
          </a:p>
          <a:p>
            <a:pPr marL="742950" lvl="1" indent="-285750" algn="l" rtl="0">
              <a:spcBef>
                <a:spcPts val="480"/>
              </a:spcBef>
              <a:spcAft>
                <a:spcPts val="0"/>
              </a:spcAft>
              <a:buClr>
                <a:schemeClr val="dk1"/>
              </a:buClr>
              <a:buSzPts val="2400"/>
              <a:buChar char="–"/>
            </a:pPr>
            <a:r>
              <a:rPr lang="en-US"/>
              <a:t>Association rules (left-to-right evaluation)</a:t>
            </a:r>
            <a:endParaRPr/>
          </a:p>
          <a:p>
            <a:pPr marL="742950" lvl="1" indent="-285750" algn="l" rtl="0">
              <a:spcBef>
                <a:spcPts val="480"/>
              </a:spcBef>
              <a:spcAft>
                <a:spcPts val="0"/>
              </a:spcAft>
              <a:buClr>
                <a:schemeClr val="dk1"/>
              </a:buClr>
              <a:buSzPts val="2400"/>
              <a:buChar char="–"/>
            </a:pPr>
            <a:r>
              <a:rPr lang="en-US"/>
              <a:t>Number of operands</a:t>
            </a:r>
            <a:endParaRPr/>
          </a:p>
          <a:p>
            <a:pPr marL="1143000" lvl="2" indent="-228600" algn="l" rtl="0">
              <a:spcBef>
                <a:spcPts val="440"/>
              </a:spcBef>
              <a:spcAft>
                <a:spcPts val="0"/>
              </a:spcAft>
              <a:buClr>
                <a:schemeClr val="dk1"/>
              </a:buClr>
              <a:buSzPts val="2200"/>
              <a:buChar char="•"/>
            </a:pPr>
            <a:r>
              <a:rPr lang="en-US"/>
              <a:t>i.e., &amp; is unary, only acts on one operand</a:t>
            </a:r>
            <a:endParaRPr/>
          </a:p>
          <a:p>
            <a:pPr marL="742950" lvl="1" indent="-285750" algn="l" rtl="0">
              <a:spcBef>
                <a:spcPts val="480"/>
              </a:spcBef>
              <a:spcAft>
                <a:spcPts val="0"/>
              </a:spcAft>
              <a:buClr>
                <a:schemeClr val="dk1"/>
              </a:buClr>
              <a:buSzPts val="2400"/>
              <a:buChar char="–"/>
            </a:pPr>
            <a:r>
              <a:rPr lang="en-US"/>
              <a:t>Cannot create new operators</a:t>
            </a:r>
            <a:endParaRPr/>
          </a:p>
          <a:p>
            <a:pPr marL="742950" lvl="1" indent="-285750" algn="l" rtl="0">
              <a:spcBef>
                <a:spcPts val="480"/>
              </a:spcBef>
              <a:spcAft>
                <a:spcPts val="0"/>
              </a:spcAft>
              <a:buClr>
                <a:schemeClr val="dk1"/>
              </a:buClr>
              <a:buSzPts val="2400"/>
              <a:buChar char="–"/>
            </a:pPr>
            <a:r>
              <a:rPr lang="en-US"/>
              <a:t>Operators must be overloaded explicitly:</a:t>
            </a:r>
            <a:endParaRPr/>
          </a:p>
          <a:p>
            <a:pPr marL="742950" lvl="1" indent="-285750" algn="l" rtl="0">
              <a:spcBef>
                <a:spcPts val="480"/>
              </a:spcBef>
              <a:spcAft>
                <a:spcPts val="0"/>
              </a:spcAft>
              <a:buClr>
                <a:schemeClr val="dk1"/>
              </a:buClr>
              <a:buSzPts val="2400"/>
              <a:buChar char="–"/>
            </a:pPr>
            <a:r>
              <a:rPr lang="en-US"/>
              <a:t>	 i.e., Overloading + ,  does not overload +=</a:t>
            </a:r>
            <a:endParaRPr/>
          </a:p>
          <a:p>
            <a:pPr marL="342900" lvl="0" indent="-190500" algn="l" rtl="0">
              <a:spcBef>
                <a:spcPts val="480"/>
              </a:spcBef>
              <a:spcAft>
                <a:spcPts val="0"/>
              </a:spcAft>
              <a:buClr>
                <a:schemeClr val="dk1"/>
              </a:buClr>
              <a:buSzPts val="2400"/>
              <a:buNone/>
            </a:pPr>
            <a:endParaRPr/>
          </a:p>
        </p:txBody>
      </p:sp>
      <p:sp>
        <p:nvSpPr>
          <p:cNvPr id="185" name="Google Shape;185;p1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00"/>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String Library</a:t>
            </a:r>
            <a:endParaRPr/>
          </a:p>
        </p:txBody>
      </p:sp>
      <p:sp>
        <p:nvSpPr>
          <p:cNvPr id="888" name="Google Shape;888;p100"/>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ct val="100000"/>
              <a:buNone/>
            </a:pPr>
            <a:r>
              <a:rPr lang="en-US"/>
              <a:t>void String::operator = (char *str)</a:t>
            </a:r>
            <a:endParaRPr/>
          </a:p>
          <a:p>
            <a:pPr marL="0" lvl="0" indent="0" algn="l" rtl="0">
              <a:spcBef>
                <a:spcPts val="336"/>
              </a:spcBef>
              <a:spcAft>
                <a:spcPts val="0"/>
              </a:spcAft>
              <a:buClr>
                <a:schemeClr val="dk1"/>
              </a:buClr>
              <a:buSzPct val="100000"/>
              <a:buNone/>
            </a:pPr>
            <a:r>
              <a:rPr lang="en-US"/>
              <a:t>{	</a:t>
            </a:r>
            <a:endParaRPr/>
          </a:p>
          <a:p>
            <a:pPr marL="0" lvl="0" indent="0" algn="l" rtl="0">
              <a:spcBef>
                <a:spcPts val="336"/>
              </a:spcBef>
              <a:spcAft>
                <a:spcPts val="0"/>
              </a:spcAft>
              <a:buClr>
                <a:schemeClr val="dk1"/>
              </a:buClr>
              <a:buSzPct val="100000"/>
              <a:buNone/>
            </a:pPr>
            <a:r>
              <a:rPr lang="en-US"/>
              <a:t>	text = new char[ strlen(str) ];</a:t>
            </a:r>
            <a:endParaRPr/>
          </a:p>
          <a:p>
            <a:pPr marL="0" lvl="0" indent="0" algn="l" rtl="0">
              <a:spcBef>
                <a:spcPts val="336"/>
              </a:spcBef>
              <a:spcAft>
                <a:spcPts val="0"/>
              </a:spcAft>
              <a:buClr>
                <a:schemeClr val="dk1"/>
              </a:buClr>
              <a:buSzPct val="100000"/>
              <a:buNone/>
            </a:pPr>
            <a:r>
              <a:rPr lang="en-US"/>
              <a:t>	strcpy(text,str);</a:t>
            </a:r>
            <a:endParaRPr/>
          </a:p>
          <a:p>
            <a:pPr marL="0" lvl="0" indent="0" algn="l" rtl="0">
              <a:spcBef>
                <a:spcPts val="336"/>
              </a:spcBef>
              <a:spcAft>
                <a:spcPts val="0"/>
              </a:spcAft>
              <a:buClr>
                <a:schemeClr val="dk1"/>
              </a:buClr>
              <a:buSzPct val="100000"/>
              <a:buNone/>
            </a:pPr>
            <a:r>
              <a:rPr lang="en-US"/>
              <a:t>}</a:t>
            </a:r>
            <a:endParaRPr/>
          </a:p>
          <a:p>
            <a:pPr marL="0" lvl="0" indent="0" algn="l" rtl="0">
              <a:spcBef>
                <a:spcPts val="336"/>
              </a:spcBef>
              <a:spcAft>
                <a:spcPts val="0"/>
              </a:spcAft>
              <a:buClr>
                <a:schemeClr val="dk1"/>
              </a:buClr>
              <a:buSzPct val="100000"/>
              <a:buNone/>
            </a:pPr>
            <a:endParaRPr/>
          </a:p>
          <a:p>
            <a:pPr marL="0" lvl="0" indent="0" algn="l" rtl="0">
              <a:spcBef>
                <a:spcPts val="336"/>
              </a:spcBef>
              <a:spcAft>
                <a:spcPts val="0"/>
              </a:spcAft>
              <a:buClr>
                <a:schemeClr val="dk1"/>
              </a:buClr>
              <a:buSzPct val="100000"/>
              <a:buNone/>
            </a:pPr>
            <a:endParaRPr/>
          </a:p>
          <a:p>
            <a:pPr marL="0" lvl="0" indent="0" algn="l" rtl="0">
              <a:spcBef>
                <a:spcPts val="336"/>
              </a:spcBef>
              <a:spcAft>
                <a:spcPts val="0"/>
              </a:spcAft>
              <a:buClr>
                <a:schemeClr val="dk1"/>
              </a:buClr>
              <a:buSzPct val="100000"/>
              <a:buNone/>
            </a:pPr>
            <a:r>
              <a:rPr lang="en-US"/>
              <a:t>char&amp; String::[] (int Index)</a:t>
            </a:r>
            <a:endParaRPr/>
          </a:p>
          <a:p>
            <a:pPr marL="0" lvl="0" indent="0" algn="l" rtl="0">
              <a:spcBef>
                <a:spcPts val="336"/>
              </a:spcBef>
              <a:spcAft>
                <a:spcPts val="0"/>
              </a:spcAft>
              <a:buClr>
                <a:schemeClr val="dk1"/>
              </a:buClr>
              <a:buSzPct val="100000"/>
              <a:buNone/>
            </a:pPr>
            <a:r>
              <a:rPr lang="en-US"/>
              <a:t>{</a:t>
            </a:r>
            <a:endParaRPr/>
          </a:p>
          <a:p>
            <a:pPr marL="0" lvl="0" indent="0" algn="l" rtl="0">
              <a:spcBef>
                <a:spcPts val="336"/>
              </a:spcBef>
              <a:spcAft>
                <a:spcPts val="0"/>
              </a:spcAft>
              <a:buClr>
                <a:schemeClr val="dk1"/>
              </a:buClr>
              <a:buSzPct val="100000"/>
              <a:buNone/>
            </a:pPr>
            <a:r>
              <a:rPr lang="en-US"/>
              <a:t>		return text[Index];</a:t>
            </a:r>
            <a:endParaRPr/>
          </a:p>
          <a:p>
            <a:pPr marL="0" lvl="0" indent="0" algn="l" rtl="0">
              <a:spcBef>
                <a:spcPts val="336"/>
              </a:spcBef>
              <a:spcAft>
                <a:spcPts val="0"/>
              </a:spcAft>
              <a:buClr>
                <a:schemeClr val="dk1"/>
              </a:buClr>
              <a:buSzPct val="100000"/>
              <a:buNone/>
            </a:pPr>
            <a:r>
              <a:rPr lang="en-US"/>
              <a:t>	</a:t>
            </a:r>
            <a:endParaRPr/>
          </a:p>
          <a:p>
            <a:pPr marL="0" lvl="0" indent="0" algn="l" rtl="0">
              <a:spcBef>
                <a:spcPts val="336"/>
              </a:spcBef>
              <a:spcAft>
                <a:spcPts val="0"/>
              </a:spcAft>
              <a:buClr>
                <a:schemeClr val="dk1"/>
              </a:buClr>
              <a:buSzPct val="100000"/>
              <a:buNone/>
            </a:pPr>
            <a:r>
              <a:rPr lang="en-US"/>
              <a:t>}</a:t>
            </a:r>
            <a:endParaRPr/>
          </a:p>
          <a:p>
            <a:pPr marL="0" lvl="0" indent="0" algn="l" rtl="0">
              <a:spcBef>
                <a:spcPts val="336"/>
              </a:spcBef>
              <a:spcAft>
                <a:spcPts val="0"/>
              </a:spcAft>
              <a:buClr>
                <a:schemeClr val="dk1"/>
              </a:buClr>
              <a:buSzPct val="100000"/>
              <a:buNone/>
            </a:pPr>
            <a:endParaRPr/>
          </a:p>
          <a:p>
            <a:pPr marL="0" lvl="0" indent="0" algn="l" rtl="0">
              <a:spcBef>
                <a:spcPts val="336"/>
              </a:spcBef>
              <a:spcAft>
                <a:spcPts val="0"/>
              </a:spcAft>
              <a:buClr>
                <a:schemeClr val="dk1"/>
              </a:buClr>
              <a:buSzPct val="100000"/>
              <a:buNone/>
            </a:pPr>
            <a:r>
              <a:rPr lang="en-US"/>
              <a:t>// String string1 = “hello”;</a:t>
            </a:r>
            <a:endParaRPr/>
          </a:p>
          <a:p>
            <a:pPr marL="0" lvl="0" indent="0" algn="l" rtl="0">
              <a:spcBef>
                <a:spcPts val="336"/>
              </a:spcBef>
              <a:spcAft>
                <a:spcPts val="0"/>
              </a:spcAft>
              <a:buClr>
                <a:schemeClr val="dk1"/>
              </a:buClr>
              <a:buSzPct val="100000"/>
              <a:buNone/>
            </a:pPr>
            <a:r>
              <a:rPr lang="en-US"/>
              <a:t>// string1[0] = ‘a’;</a:t>
            </a:r>
            <a:endParaRPr/>
          </a:p>
          <a:p>
            <a:pPr marL="0" lvl="0" indent="0" algn="l" rtl="0">
              <a:spcBef>
                <a:spcPts val="336"/>
              </a:spcBef>
              <a:spcAft>
                <a:spcPts val="0"/>
              </a:spcAft>
              <a:buClr>
                <a:schemeClr val="dk1"/>
              </a:buClr>
              <a:buSzPct val="100000"/>
              <a:buNone/>
            </a:pPr>
            <a:r>
              <a:rPr lang="en-US"/>
              <a:t>// string1.text[0] = ‘a’;</a:t>
            </a:r>
            <a:endParaRPr/>
          </a:p>
          <a:p>
            <a:pPr marL="0" lvl="0" indent="0" algn="l" rtl="0">
              <a:spcBef>
                <a:spcPts val="336"/>
              </a:spcBef>
              <a:spcAft>
                <a:spcPts val="0"/>
              </a:spcAft>
              <a:buClr>
                <a:schemeClr val="dk1"/>
              </a:buClr>
              <a:buSzPct val="100000"/>
              <a:buNone/>
            </a:pPr>
            <a:endParaRPr/>
          </a:p>
          <a:p>
            <a:pPr marL="0" lvl="0" indent="0" algn="l" rtl="0">
              <a:spcBef>
                <a:spcPts val="336"/>
              </a:spcBef>
              <a:spcAft>
                <a:spcPts val="0"/>
              </a:spcAft>
              <a:buClr>
                <a:schemeClr val="dk1"/>
              </a:buClr>
              <a:buSzPct val="100000"/>
              <a:buNone/>
            </a:pPr>
            <a:r>
              <a:rPr lang="en-US"/>
              <a:t>// char c = string1[0];</a:t>
            </a:r>
            <a:endParaRPr/>
          </a:p>
          <a:p>
            <a:pPr marL="342900" lvl="0" indent="-236220" algn="l" rtl="0">
              <a:spcBef>
                <a:spcPts val="336"/>
              </a:spcBef>
              <a:spcAft>
                <a:spcPts val="0"/>
              </a:spcAft>
              <a:buClr>
                <a:schemeClr val="dk1"/>
              </a:buClr>
              <a:buSzPct val="100000"/>
              <a:buNone/>
            </a:pPr>
            <a:endParaRPr/>
          </a:p>
          <a:p>
            <a:pPr marL="342900" lvl="0" indent="-236220" algn="l" rtl="0">
              <a:spcBef>
                <a:spcPts val="336"/>
              </a:spcBef>
              <a:spcAft>
                <a:spcPts val="0"/>
              </a:spcAft>
              <a:buClr>
                <a:schemeClr val="dk1"/>
              </a:buClr>
              <a:buSzPct val="100000"/>
              <a:buNone/>
            </a:pPr>
            <a:endParaRPr/>
          </a:p>
          <a:p>
            <a:pPr marL="342900" lvl="0" indent="-236220" algn="l" rtl="0">
              <a:spcBef>
                <a:spcPts val="336"/>
              </a:spcBef>
              <a:spcAft>
                <a:spcPts val="0"/>
              </a:spcAft>
              <a:buClr>
                <a:schemeClr val="dk1"/>
              </a:buClr>
              <a:buSzPct val="100000"/>
              <a:buNone/>
            </a:pPr>
            <a:endParaRPr/>
          </a:p>
        </p:txBody>
      </p:sp>
      <p:sp>
        <p:nvSpPr>
          <p:cNvPr id="889" name="Google Shape;889;p10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101"/>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String Library</a:t>
            </a:r>
            <a:endParaRPr/>
          </a:p>
        </p:txBody>
      </p:sp>
      <p:sp>
        <p:nvSpPr>
          <p:cNvPr id="895" name="Google Shape;895;p101"/>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ct val="100000"/>
              <a:buNone/>
            </a:pPr>
            <a:r>
              <a:rPr lang="en-US"/>
              <a:t>ostream&amp; operator&lt;&lt; (ostream &amp;out, String &amp;str)</a:t>
            </a:r>
            <a:endParaRPr/>
          </a:p>
          <a:p>
            <a:pPr marL="0" lvl="0" indent="0" algn="l" rtl="0">
              <a:spcBef>
                <a:spcPts val="408"/>
              </a:spcBef>
              <a:spcAft>
                <a:spcPts val="0"/>
              </a:spcAft>
              <a:buClr>
                <a:schemeClr val="dk1"/>
              </a:buClr>
              <a:buSzPct val="100000"/>
              <a:buNone/>
            </a:pPr>
            <a:r>
              <a:rPr lang="en-US"/>
              <a:t>{</a:t>
            </a:r>
            <a:endParaRPr/>
          </a:p>
          <a:p>
            <a:pPr marL="0" lvl="0" indent="0" algn="l" rtl="0">
              <a:spcBef>
                <a:spcPts val="408"/>
              </a:spcBef>
              <a:spcAft>
                <a:spcPts val="0"/>
              </a:spcAft>
              <a:buClr>
                <a:schemeClr val="dk1"/>
              </a:buClr>
              <a:buSzPct val="100000"/>
              <a:buNone/>
            </a:pPr>
            <a:r>
              <a:rPr lang="en-US"/>
              <a:t>	out &lt;&lt; str.text;</a:t>
            </a:r>
            <a:endParaRPr/>
          </a:p>
          <a:p>
            <a:pPr marL="0" lvl="0" indent="0" algn="l" rtl="0">
              <a:spcBef>
                <a:spcPts val="408"/>
              </a:spcBef>
              <a:spcAft>
                <a:spcPts val="0"/>
              </a:spcAft>
              <a:buClr>
                <a:schemeClr val="dk1"/>
              </a:buClr>
              <a:buSzPct val="100000"/>
              <a:buNone/>
            </a:pPr>
            <a:r>
              <a:rPr lang="en-US"/>
              <a:t>	return out;</a:t>
            </a:r>
            <a:endParaRPr/>
          </a:p>
          <a:p>
            <a:pPr marL="0" lvl="0" indent="0" algn="l" rtl="0">
              <a:spcBef>
                <a:spcPts val="408"/>
              </a:spcBef>
              <a:spcAft>
                <a:spcPts val="0"/>
              </a:spcAft>
              <a:buClr>
                <a:schemeClr val="dk1"/>
              </a:buClr>
              <a:buSzPct val="100000"/>
              <a:buNone/>
            </a:pPr>
            <a:r>
              <a:rPr lang="en-US"/>
              <a:t>}</a:t>
            </a:r>
            <a:endParaRPr/>
          </a:p>
          <a:p>
            <a:pPr marL="0" lvl="0" indent="0" algn="l" rtl="0">
              <a:spcBef>
                <a:spcPts val="408"/>
              </a:spcBef>
              <a:spcAft>
                <a:spcPts val="0"/>
              </a:spcAft>
              <a:buClr>
                <a:schemeClr val="dk1"/>
              </a:buClr>
              <a:buSzPct val="100000"/>
              <a:buNone/>
            </a:pPr>
            <a:endParaRPr/>
          </a:p>
          <a:p>
            <a:pPr marL="0" lvl="0" indent="0" algn="l" rtl="0">
              <a:spcBef>
                <a:spcPts val="408"/>
              </a:spcBef>
              <a:spcAft>
                <a:spcPts val="0"/>
              </a:spcAft>
              <a:buClr>
                <a:schemeClr val="dk1"/>
              </a:buClr>
              <a:buSzPct val="100000"/>
              <a:buNone/>
            </a:pPr>
            <a:endParaRPr/>
          </a:p>
          <a:p>
            <a:pPr marL="0" lvl="0" indent="0" algn="l" rtl="0">
              <a:spcBef>
                <a:spcPts val="408"/>
              </a:spcBef>
              <a:spcAft>
                <a:spcPts val="0"/>
              </a:spcAft>
              <a:buClr>
                <a:schemeClr val="dk1"/>
              </a:buClr>
              <a:buSzPct val="100000"/>
              <a:buNone/>
            </a:pPr>
            <a:r>
              <a:rPr lang="en-US"/>
              <a:t>istream&amp; operator&gt;&gt; (istream &amp;in, String &amp;str)</a:t>
            </a:r>
            <a:endParaRPr/>
          </a:p>
          <a:p>
            <a:pPr marL="0" lvl="0" indent="0" algn="l" rtl="0">
              <a:spcBef>
                <a:spcPts val="408"/>
              </a:spcBef>
              <a:spcAft>
                <a:spcPts val="0"/>
              </a:spcAft>
              <a:buClr>
                <a:schemeClr val="dk1"/>
              </a:buClr>
              <a:buSzPct val="100000"/>
              <a:buNone/>
            </a:pPr>
            <a:r>
              <a:rPr lang="en-US"/>
              <a:t>{</a:t>
            </a:r>
            <a:endParaRPr/>
          </a:p>
          <a:p>
            <a:pPr marL="0" lvl="0" indent="0" algn="l" rtl="0">
              <a:spcBef>
                <a:spcPts val="408"/>
              </a:spcBef>
              <a:spcAft>
                <a:spcPts val="0"/>
              </a:spcAft>
              <a:buClr>
                <a:schemeClr val="dk1"/>
              </a:buClr>
              <a:buSzPct val="100000"/>
              <a:buNone/>
            </a:pPr>
            <a:r>
              <a:rPr lang="en-US"/>
              <a:t>	char temp[200];</a:t>
            </a:r>
            <a:endParaRPr/>
          </a:p>
          <a:p>
            <a:pPr marL="0" lvl="0" indent="0" algn="l" rtl="0">
              <a:spcBef>
                <a:spcPts val="408"/>
              </a:spcBef>
              <a:spcAft>
                <a:spcPts val="0"/>
              </a:spcAft>
              <a:buClr>
                <a:schemeClr val="dk1"/>
              </a:buClr>
              <a:buSzPct val="100000"/>
              <a:buNone/>
            </a:pPr>
            <a:r>
              <a:rPr lang="en-US"/>
              <a:t>	in &gt;&gt; temp;</a:t>
            </a:r>
            <a:endParaRPr/>
          </a:p>
          <a:p>
            <a:pPr marL="0" lvl="0" indent="0" algn="l" rtl="0">
              <a:spcBef>
                <a:spcPts val="408"/>
              </a:spcBef>
              <a:spcAft>
                <a:spcPts val="0"/>
              </a:spcAft>
              <a:buClr>
                <a:schemeClr val="dk1"/>
              </a:buClr>
              <a:buSzPct val="100000"/>
              <a:buNone/>
            </a:pPr>
            <a:r>
              <a:rPr lang="en-US"/>
              <a:t>	text = new char[strlen(temp)];</a:t>
            </a:r>
            <a:endParaRPr/>
          </a:p>
          <a:p>
            <a:pPr marL="0" lvl="0" indent="0" algn="l" rtl="0">
              <a:spcBef>
                <a:spcPts val="408"/>
              </a:spcBef>
              <a:spcAft>
                <a:spcPts val="0"/>
              </a:spcAft>
              <a:buClr>
                <a:schemeClr val="dk1"/>
              </a:buClr>
              <a:buSzPct val="100000"/>
              <a:buNone/>
            </a:pPr>
            <a:r>
              <a:rPr lang="en-US"/>
              <a:t>	strcpy(text,temp);</a:t>
            </a:r>
            <a:endParaRPr/>
          </a:p>
          <a:p>
            <a:pPr marL="0" lvl="0" indent="0" algn="l" rtl="0">
              <a:spcBef>
                <a:spcPts val="408"/>
              </a:spcBef>
              <a:spcAft>
                <a:spcPts val="0"/>
              </a:spcAft>
              <a:buClr>
                <a:schemeClr val="dk1"/>
              </a:buClr>
              <a:buSzPct val="100000"/>
              <a:buNone/>
            </a:pPr>
            <a:endParaRPr/>
          </a:p>
          <a:p>
            <a:pPr marL="0" lvl="0" indent="0" algn="l" rtl="0">
              <a:spcBef>
                <a:spcPts val="408"/>
              </a:spcBef>
              <a:spcAft>
                <a:spcPts val="0"/>
              </a:spcAft>
              <a:buClr>
                <a:schemeClr val="dk1"/>
              </a:buClr>
              <a:buSzPct val="100000"/>
              <a:buNone/>
            </a:pPr>
            <a:r>
              <a:rPr lang="en-US"/>
              <a:t>	return in;</a:t>
            </a:r>
            <a:endParaRPr/>
          </a:p>
          <a:p>
            <a:pPr marL="0" lvl="0" indent="0" algn="l" rtl="0">
              <a:spcBef>
                <a:spcPts val="408"/>
              </a:spcBef>
              <a:spcAft>
                <a:spcPts val="0"/>
              </a:spcAft>
              <a:buClr>
                <a:schemeClr val="dk1"/>
              </a:buClr>
              <a:buSzPct val="100000"/>
              <a:buNone/>
            </a:pPr>
            <a:r>
              <a:rPr lang="en-US"/>
              <a:t>}</a:t>
            </a:r>
            <a:endParaRPr/>
          </a:p>
          <a:p>
            <a:pPr marL="342900" lvl="0" indent="-213359" algn="l" rtl="0">
              <a:spcBef>
                <a:spcPts val="408"/>
              </a:spcBef>
              <a:spcAft>
                <a:spcPts val="0"/>
              </a:spcAft>
              <a:buClr>
                <a:schemeClr val="dk1"/>
              </a:buClr>
              <a:buSzPct val="100000"/>
              <a:buNone/>
            </a:pPr>
            <a:endParaRPr/>
          </a:p>
          <a:p>
            <a:pPr marL="342900" lvl="0" indent="-213359" algn="l" rtl="0">
              <a:spcBef>
                <a:spcPts val="408"/>
              </a:spcBef>
              <a:spcAft>
                <a:spcPts val="0"/>
              </a:spcAft>
              <a:buClr>
                <a:schemeClr val="dk1"/>
              </a:buClr>
              <a:buSzPct val="100000"/>
              <a:buNone/>
            </a:pPr>
            <a:endParaRPr/>
          </a:p>
          <a:p>
            <a:pPr marL="342900" lvl="0" indent="-213359" algn="l" rtl="0">
              <a:spcBef>
                <a:spcPts val="408"/>
              </a:spcBef>
              <a:spcAft>
                <a:spcPts val="0"/>
              </a:spcAft>
              <a:buClr>
                <a:schemeClr val="dk1"/>
              </a:buClr>
              <a:buSzPct val="100000"/>
              <a:buNone/>
            </a:pPr>
            <a:endParaRPr/>
          </a:p>
        </p:txBody>
      </p:sp>
      <p:sp>
        <p:nvSpPr>
          <p:cNvPr id="896" name="Google Shape;896;p101"/>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02"/>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String Library</a:t>
            </a:r>
            <a:endParaRPr/>
          </a:p>
        </p:txBody>
      </p:sp>
      <p:sp>
        <p:nvSpPr>
          <p:cNvPr id="902" name="Google Shape;902;p102"/>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ct val="100000"/>
              <a:buNone/>
            </a:pPr>
            <a:r>
              <a:rPr lang="en-US"/>
              <a:t>int main ( )</a:t>
            </a:r>
            <a:endParaRPr/>
          </a:p>
          <a:p>
            <a:pPr marL="0" lvl="0" indent="0" algn="l" rtl="0">
              <a:spcBef>
                <a:spcPts val="336"/>
              </a:spcBef>
              <a:spcAft>
                <a:spcPts val="0"/>
              </a:spcAft>
              <a:buClr>
                <a:schemeClr val="dk1"/>
              </a:buClr>
              <a:buSzPct val="100000"/>
              <a:buNone/>
            </a:pPr>
            <a:r>
              <a:rPr lang="en-US"/>
              <a:t>{</a:t>
            </a:r>
            <a:endParaRPr/>
          </a:p>
          <a:p>
            <a:pPr marL="0" lvl="0" indent="0" algn="l" rtl="0">
              <a:spcBef>
                <a:spcPts val="336"/>
              </a:spcBef>
              <a:spcAft>
                <a:spcPts val="0"/>
              </a:spcAft>
              <a:buClr>
                <a:schemeClr val="dk1"/>
              </a:buClr>
              <a:buSzPct val="100000"/>
              <a:buNone/>
            </a:pPr>
            <a:r>
              <a:rPr lang="en-US"/>
              <a:t>		String string1 = “hello”;</a:t>
            </a:r>
            <a:endParaRPr/>
          </a:p>
          <a:p>
            <a:pPr marL="0" lvl="0" indent="0" algn="l" rtl="0">
              <a:spcBef>
                <a:spcPts val="336"/>
              </a:spcBef>
              <a:spcAft>
                <a:spcPts val="0"/>
              </a:spcAft>
              <a:buClr>
                <a:schemeClr val="dk1"/>
              </a:buClr>
              <a:buSzPct val="100000"/>
              <a:buNone/>
            </a:pPr>
            <a:r>
              <a:rPr lang="en-US"/>
              <a:t>		String string2 = “”;</a:t>
            </a:r>
            <a:endParaRPr/>
          </a:p>
          <a:p>
            <a:pPr marL="0" lvl="0" indent="0" algn="l" rtl="0">
              <a:spcBef>
                <a:spcPts val="336"/>
              </a:spcBef>
              <a:spcAft>
                <a:spcPts val="0"/>
              </a:spcAft>
              <a:buClr>
                <a:schemeClr val="dk1"/>
              </a:buClr>
              <a:buSzPct val="100000"/>
              <a:buNone/>
            </a:pPr>
            <a:endParaRPr/>
          </a:p>
          <a:p>
            <a:pPr marL="0" lvl="0" indent="0" algn="l" rtl="0">
              <a:spcBef>
                <a:spcPts val="336"/>
              </a:spcBef>
              <a:spcAft>
                <a:spcPts val="0"/>
              </a:spcAft>
              <a:buClr>
                <a:schemeClr val="dk1"/>
              </a:buClr>
              <a:buSzPct val="100000"/>
              <a:buNone/>
            </a:pPr>
            <a:r>
              <a:rPr lang="en-US"/>
              <a:t>		string1 = “hello world”;</a:t>
            </a:r>
            <a:endParaRPr/>
          </a:p>
          <a:p>
            <a:pPr marL="0" lvl="0" indent="0" algn="l" rtl="0">
              <a:spcBef>
                <a:spcPts val="336"/>
              </a:spcBef>
              <a:spcAft>
                <a:spcPts val="0"/>
              </a:spcAft>
              <a:buClr>
                <a:schemeClr val="dk1"/>
              </a:buClr>
              <a:buSzPct val="100000"/>
              <a:buNone/>
            </a:pPr>
            <a:r>
              <a:rPr lang="en-US"/>
              <a:t>		cout &lt;&lt; “Enter string 2 text” &lt;&lt; endl;</a:t>
            </a:r>
            <a:endParaRPr/>
          </a:p>
          <a:p>
            <a:pPr marL="0" lvl="0" indent="0" algn="l" rtl="0">
              <a:spcBef>
                <a:spcPts val="336"/>
              </a:spcBef>
              <a:spcAft>
                <a:spcPts val="0"/>
              </a:spcAft>
              <a:buClr>
                <a:schemeClr val="dk1"/>
              </a:buClr>
              <a:buSzPct val="100000"/>
              <a:buNone/>
            </a:pPr>
            <a:r>
              <a:rPr lang="en-US"/>
              <a:t>		cin &gt;&gt; string2;</a:t>
            </a:r>
            <a:endParaRPr/>
          </a:p>
          <a:p>
            <a:pPr marL="0" lvl="0" indent="0" algn="l" rtl="0">
              <a:spcBef>
                <a:spcPts val="336"/>
              </a:spcBef>
              <a:spcAft>
                <a:spcPts val="0"/>
              </a:spcAft>
              <a:buClr>
                <a:schemeClr val="dk1"/>
              </a:buClr>
              <a:buSzPct val="100000"/>
              <a:buNone/>
            </a:pPr>
            <a:r>
              <a:rPr lang="en-US"/>
              <a:t>	</a:t>
            </a:r>
            <a:endParaRPr/>
          </a:p>
          <a:p>
            <a:pPr marL="0" lvl="0" indent="0" algn="l" rtl="0">
              <a:spcBef>
                <a:spcPts val="336"/>
              </a:spcBef>
              <a:spcAft>
                <a:spcPts val="0"/>
              </a:spcAft>
              <a:buClr>
                <a:schemeClr val="dk1"/>
              </a:buClr>
              <a:buSzPct val="100000"/>
              <a:buNone/>
            </a:pPr>
            <a:r>
              <a:rPr lang="en-US"/>
              <a:t>		if ( string1 == string2 )</a:t>
            </a:r>
            <a:endParaRPr/>
          </a:p>
          <a:p>
            <a:pPr marL="0" lvl="0" indent="0" algn="l" rtl="0">
              <a:spcBef>
                <a:spcPts val="336"/>
              </a:spcBef>
              <a:spcAft>
                <a:spcPts val="0"/>
              </a:spcAft>
              <a:buClr>
                <a:schemeClr val="dk1"/>
              </a:buClr>
              <a:buSzPct val="100000"/>
              <a:buNone/>
            </a:pPr>
            <a:r>
              <a:rPr lang="en-US"/>
              <a:t>			cout &lt;&lt; “Both strings are equal” &lt;&lt; endl;</a:t>
            </a:r>
            <a:endParaRPr/>
          </a:p>
          <a:p>
            <a:pPr marL="0" lvl="0" indent="0" algn="l" rtl="0">
              <a:spcBef>
                <a:spcPts val="336"/>
              </a:spcBef>
              <a:spcAft>
                <a:spcPts val="0"/>
              </a:spcAft>
              <a:buClr>
                <a:schemeClr val="dk1"/>
              </a:buClr>
              <a:buSzPct val="100000"/>
              <a:buNone/>
            </a:pPr>
            <a:endParaRPr/>
          </a:p>
          <a:p>
            <a:pPr marL="0" lvl="0" indent="0" algn="l" rtl="0">
              <a:spcBef>
                <a:spcPts val="336"/>
              </a:spcBef>
              <a:spcAft>
                <a:spcPts val="0"/>
              </a:spcAft>
              <a:buClr>
                <a:schemeClr val="dk1"/>
              </a:buClr>
              <a:buSzPct val="100000"/>
              <a:buNone/>
            </a:pPr>
            <a:r>
              <a:rPr lang="en-US"/>
              <a:t>		string2[0] = ‘a’;</a:t>
            </a:r>
            <a:endParaRPr/>
          </a:p>
          <a:p>
            <a:pPr marL="0" lvl="0" indent="0" algn="l" rtl="0">
              <a:spcBef>
                <a:spcPts val="336"/>
              </a:spcBef>
              <a:spcAft>
                <a:spcPts val="0"/>
              </a:spcAft>
              <a:buClr>
                <a:schemeClr val="dk1"/>
              </a:buClr>
              <a:buSzPct val="100000"/>
              <a:buNone/>
            </a:pPr>
            <a:r>
              <a:rPr lang="en-US"/>
              <a:t>		string2[1] = ‘b’;</a:t>
            </a:r>
            <a:endParaRPr/>
          </a:p>
          <a:p>
            <a:pPr marL="0" lvl="0" indent="0" algn="l" rtl="0">
              <a:spcBef>
                <a:spcPts val="336"/>
              </a:spcBef>
              <a:spcAft>
                <a:spcPts val="0"/>
              </a:spcAft>
              <a:buClr>
                <a:schemeClr val="dk1"/>
              </a:buClr>
              <a:buSzPct val="100000"/>
              <a:buNone/>
            </a:pPr>
            <a:r>
              <a:rPr lang="en-US"/>
              <a:t>		cout &lt;&lt; “The second string is “ &lt;&lt; string2 &lt;&lt; endl;</a:t>
            </a:r>
            <a:endParaRPr/>
          </a:p>
          <a:p>
            <a:pPr marL="0" lvl="0" indent="0" algn="l" rtl="0">
              <a:spcBef>
                <a:spcPts val="336"/>
              </a:spcBef>
              <a:spcAft>
                <a:spcPts val="0"/>
              </a:spcAft>
              <a:buClr>
                <a:schemeClr val="dk1"/>
              </a:buClr>
              <a:buSzPct val="100000"/>
              <a:buNone/>
            </a:pPr>
            <a:r>
              <a:rPr lang="en-US"/>
              <a:t>		</a:t>
            </a:r>
            <a:endParaRPr/>
          </a:p>
          <a:p>
            <a:pPr marL="0" lvl="0" indent="0" algn="l" rtl="0">
              <a:spcBef>
                <a:spcPts val="336"/>
              </a:spcBef>
              <a:spcAft>
                <a:spcPts val="0"/>
              </a:spcAft>
              <a:buClr>
                <a:schemeClr val="dk1"/>
              </a:buClr>
              <a:buSzPct val="100000"/>
              <a:buNone/>
            </a:pPr>
            <a:r>
              <a:rPr lang="en-US"/>
              <a:t>		cout  &lt;&lt; the first character is “&lt;&lt; string1[0] &lt;&lt; endl;</a:t>
            </a:r>
            <a:endParaRPr/>
          </a:p>
          <a:p>
            <a:pPr marL="0" lvl="0" indent="0" algn="l" rtl="0">
              <a:spcBef>
                <a:spcPts val="336"/>
              </a:spcBef>
              <a:spcAft>
                <a:spcPts val="0"/>
              </a:spcAft>
              <a:buClr>
                <a:schemeClr val="dk1"/>
              </a:buClr>
              <a:buSzPct val="100000"/>
              <a:buNone/>
            </a:pPr>
            <a:r>
              <a:rPr lang="en-US"/>
              <a:t>}</a:t>
            </a:r>
            <a:endParaRPr/>
          </a:p>
        </p:txBody>
      </p:sp>
      <p:sp>
        <p:nvSpPr>
          <p:cNvPr id="903" name="Google Shape;903;p10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102</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Restriction on Operator Overloading</a:t>
            </a:r>
            <a:endParaRPr/>
          </a:p>
        </p:txBody>
      </p:sp>
      <p:sp>
        <p:nvSpPr>
          <p:cNvPr id="193" name="Google Shape;193;p11"/>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a:p>
        </p:txBody>
      </p:sp>
      <p:sp>
        <p:nvSpPr>
          <p:cNvPr id="194" name="Google Shape;194;p11"/>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aphicFrame>
        <p:nvGraphicFramePr>
          <p:cNvPr id="195" name="Google Shape;195;p11"/>
          <p:cNvGraphicFramePr/>
          <p:nvPr/>
        </p:nvGraphicFramePr>
        <p:xfrm>
          <a:off x="503854" y="4722815"/>
          <a:ext cx="7992447" cy="993775"/>
        </p:xfrm>
        <a:graphic>
          <a:graphicData uri="http://schemas.openxmlformats.org/presentationml/2006/ole">
            <mc:AlternateContent xmlns:mc="http://schemas.openxmlformats.org/markup-compatibility/2006">
              <mc:Choice xmlns:v="urn:schemas-microsoft-com:vml" Requires="v">
                <p:oleObj r:id="rId3" imgW="7992447" imgH="993775" progId="Word.Document.8">
                  <p:embed/>
                </p:oleObj>
              </mc:Choice>
              <mc:Fallback>
                <p:oleObj r:id="rId3" imgW="7992447" imgH="993775" progId="Word.Document.8">
                  <p:embed/>
                  <p:pic>
                    <p:nvPicPr>
                      <p:cNvPr id="195" name="Google Shape;195;p11"/>
                      <p:cNvPicPr preferRelativeResize="0"/>
                      <p:nvPr/>
                    </p:nvPicPr>
                    <p:blipFill rotWithShape="1">
                      <a:blip r:embed="rId4">
                        <a:alphaModFix/>
                      </a:blip>
                      <a:srcRect/>
                      <a:stretch/>
                    </p:blipFill>
                    <p:spPr>
                      <a:xfrm>
                        <a:off x="503854" y="4722815"/>
                        <a:ext cx="7992447" cy="993775"/>
                      </a:xfrm>
                      <a:prstGeom prst="rect">
                        <a:avLst/>
                      </a:prstGeom>
                      <a:noFill/>
                      <a:ln>
                        <a:noFill/>
                      </a:ln>
                    </p:spPr>
                  </p:pic>
                </p:oleObj>
              </mc:Fallback>
            </mc:AlternateContent>
          </a:graphicData>
        </a:graphic>
      </p:graphicFrame>
      <p:graphicFrame>
        <p:nvGraphicFramePr>
          <p:cNvPr id="196" name="Google Shape;196;p11"/>
          <p:cNvGraphicFramePr/>
          <p:nvPr/>
        </p:nvGraphicFramePr>
        <p:xfrm>
          <a:off x="-381000" y="1751015"/>
          <a:ext cx="9736306" cy="2301509"/>
        </p:xfrm>
        <a:graphic>
          <a:graphicData uri="http://schemas.openxmlformats.org/presentationml/2006/ole">
            <mc:AlternateContent xmlns:mc="http://schemas.openxmlformats.org/markup-compatibility/2006">
              <mc:Choice xmlns:v="urn:schemas-microsoft-com:vml" Requires="v">
                <p:oleObj r:id="rId5" imgW="9736306" imgH="2301509" progId="Word.Document.8">
                  <p:embed/>
                </p:oleObj>
              </mc:Choice>
              <mc:Fallback>
                <p:oleObj r:id="rId5" imgW="9736306" imgH="2301509" progId="Word.Document.8">
                  <p:embed/>
                  <p:pic>
                    <p:nvPicPr>
                      <p:cNvPr id="196" name="Google Shape;196;p11"/>
                      <p:cNvPicPr preferRelativeResize="0"/>
                      <p:nvPr/>
                    </p:nvPicPr>
                    <p:blipFill rotWithShape="1">
                      <a:blip r:embed="rId6">
                        <a:alphaModFix/>
                      </a:blip>
                      <a:srcRect/>
                      <a:stretch/>
                    </p:blipFill>
                    <p:spPr>
                      <a:xfrm>
                        <a:off x="-381000" y="1751015"/>
                        <a:ext cx="9736306" cy="2301509"/>
                      </a:xfrm>
                      <a:prstGeom prst="rect">
                        <a:avLst/>
                      </a:prstGeom>
                      <a:no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How to Overload an Operator?</a:t>
            </a:r>
            <a:endParaRPr/>
          </a:p>
        </p:txBody>
      </p:sp>
      <p:sp>
        <p:nvSpPr>
          <p:cNvPr id="203" name="Google Shape;203;p12"/>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b="1"/>
              <a:t>Member function: </a:t>
            </a:r>
            <a:r>
              <a:rPr lang="en-US"/>
              <a:t>If the left operand of that particular operator is an object of the same class, then the overloaded operator is said to be </a:t>
            </a:r>
            <a:r>
              <a:rPr lang="en-US">
                <a:solidFill>
                  <a:srgbClr val="0069BF"/>
                </a:solidFill>
              </a:rPr>
              <a:t>implemented by a member function</a:t>
            </a:r>
            <a:r>
              <a:rPr lang="en-US"/>
              <a:t>.</a:t>
            </a:r>
            <a:endParaRPr/>
          </a:p>
          <a:p>
            <a:pPr marL="0" lvl="0" indent="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b="1"/>
              <a:t>Non-member function: </a:t>
            </a:r>
            <a:r>
              <a:rPr lang="en-US"/>
              <a:t>If the left operand of that particular operator is an object of a different class, then the overloaded operator is said to be implemented as a </a:t>
            </a:r>
            <a:r>
              <a:rPr lang="en-US">
                <a:solidFill>
                  <a:srgbClr val="0069BF"/>
                </a:solidFill>
              </a:rPr>
              <a:t>non-member function</a:t>
            </a:r>
            <a:endParaRPr/>
          </a:p>
          <a:p>
            <a:pPr marL="342900" lvl="0" indent="-190500" algn="l" rtl="0">
              <a:spcBef>
                <a:spcPts val="480"/>
              </a:spcBef>
              <a:spcAft>
                <a:spcPts val="0"/>
              </a:spcAft>
              <a:buClr>
                <a:schemeClr val="dk1"/>
              </a:buClr>
              <a:buSzPts val="2400"/>
              <a:buNone/>
            </a:pPr>
            <a:endParaRPr/>
          </a:p>
        </p:txBody>
      </p:sp>
      <p:sp>
        <p:nvSpPr>
          <p:cNvPr id="204" name="Google Shape;204;p1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Invoking Objects</a:t>
            </a:r>
            <a:endParaRPr/>
          </a:p>
        </p:txBody>
      </p:sp>
      <p:sp>
        <p:nvSpPr>
          <p:cNvPr id="211" name="Google Shape;211;p13"/>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If the </a:t>
            </a:r>
            <a:r>
              <a:rPr lang="en-US">
                <a:solidFill>
                  <a:srgbClr val="0069BF"/>
                </a:solidFill>
              </a:rPr>
              <a:t>operator is binary </a:t>
            </a:r>
            <a:r>
              <a:rPr lang="en-US"/>
              <a:t>but there is only </a:t>
            </a:r>
            <a:r>
              <a:rPr lang="en-US">
                <a:solidFill>
                  <a:srgbClr val="0069BF"/>
                </a:solidFill>
              </a:rPr>
              <a:t>one explicit argument</a:t>
            </a:r>
            <a:r>
              <a:rPr lang="en-US"/>
              <a:t>, the </a:t>
            </a:r>
            <a:r>
              <a:rPr lang="en-US">
                <a:solidFill>
                  <a:srgbClr val="FF0000"/>
                </a:solidFill>
              </a:rPr>
              <a:t>calling object </a:t>
            </a:r>
            <a:r>
              <a:rPr lang="en-US"/>
              <a:t>is assumed to be the </a:t>
            </a:r>
            <a:r>
              <a:rPr lang="en-US">
                <a:solidFill>
                  <a:srgbClr val="FF0000"/>
                </a:solidFill>
              </a:rPr>
              <a:t>left operand</a:t>
            </a:r>
            <a:endParaRPr/>
          </a:p>
          <a:p>
            <a:pPr marL="342900" lvl="0" indent="-190500" algn="l" rtl="0">
              <a:spcBef>
                <a:spcPts val="480"/>
              </a:spcBef>
              <a:spcAft>
                <a:spcPts val="0"/>
              </a:spcAft>
              <a:buClr>
                <a:schemeClr val="dk1"/>
              </a:buClr>
              <a:buSzPts val="2400"/>
              <a:buNone/>
            </a:pPr>
            <a:endParaRPr/>
          </a:p>
        </p:txBody>
      </p:sp>
      <p:sp>
        <p:nvSpPr>
          <p:cNvPr id="212" name="Google Shape;212;p1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3" name="Google Shape;213;p13"/>
          <p:cNvSpPr txBox="1"/>
          <p:nvPr/>
        </p:nvSpPr>
        <p:spPr>
          <a:xfrm>
            <a:off x="1028700" y="2802296"/>
            <a:ext cx="7086600" cy="3477875"/>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Consolas"/>
                <a:ea typeface="Consolas"/>
                <a:cs typeface="Consolas"/>
                <a:sym typeface="Consolas"/>
              </a:rPr>
              <a:t>class Date</a:t>
            </a:r>
            <a:endParaRPr/>
          </a:p>
          <a:p>
            <a:pPr marL="0" marR="0" lvl="0" indent="0" algn="l" rtl="0">
              <a:spcBef>
                <a:spcPts val="0"/>
              </a:spcBef>
              <a:spcAft>
                <a:spcPts val="0"/>
              </a:spcAft>
              <a:buNone/>
            </a:pPr>
            <a:r>
              <a:rPr lang="en-US" sz="2000" b="1"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i="0" u="none" strike="noStrike" cap="none">
                <a:solidFill>
                  <a:schemeClr val="dk1"/>
                </a:solidFill>
                <a:latin typeface="Consolas"/>
                <a:ea typeface="Consolas"/>
                <a:cs typeface="Consolas"/>
                <a:sym typeface="Consolas"/>
              </a:rPr>
              <a:t>   public:  // member functions</a:t>
            </a:r>
            <a:endParaRPr/>
          </a:p>
          <a:p>
            <a:pPr marL="0" marR="0" lvl="0" indent="0" algn="l" rtl="0">
              <a:spcBef>
                <a:spcPts val="0"/>
              </a:spcBef>
              <a:spcAft>
                <a:spcPts val="0"/>
              </a:spcAft>
              <a:buNone/>
            </a:pPr>
            <a:r>
              <a:rPr lang="en-US" sz="2000" b="1" i="0" u="none" strike="noStrike" cap="none">
                <a:solidFill>
                  <a:schemeClr val="dk1"/>
                </a:solidFill>
                <a:latin typeface="Consolas"/>
                <a:ea typeface="Consolas"/>
                <a:cs typeface="Consolas"/>
                <a:sym typeface="Consolas"/>
              </a:rPr>
              <a:t>   Date operator-(Date&amp; d);</a:t>
            </a:r>
            <a:endParaRPr/>
          </a:p>
          <a:p>
            <a:pPr marL="0" marR="0" lvl="0" indent="0" algn="l" rtl="0">
              <a:spcBef>
                <a:spcPts val="0"/>
              </a:spcBef>
              <a:spcAft>
                <a:spcPts val="0"/>
              </a:spcAft>
              <a:buNone/>
            </a:pPr>
            <a:r>
              <a:rPr lang="en-US" sz="2000" b="1"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000" b="1"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i="0" u="none" strike="noStrike" cap="none">
                <a:solidFill>
                  <a:schemeClr val="dk1"/>
                </a:solidFill>
                <a:latin typeface="Consolas"/>
                <a:ea typeface="Consolas"/>
                <a:cs typeface="Consolas"/>
                <a:sym typeface="Consolas"/>
              </a:rPr>
              <a:t>int main (void)</a:t>
            </a:r>
            <a:endParaRPr/>
          </a:p>
          <a:p>
            <a:pPr marL="0" marR="0" lvl="0" indent="0" algn="l" rtl="0">
              <a:spcBef>
                <a:spcPts val="0"/>
              </a:spcBef>
              <a:spcAft>
                <a:spcPts val="0"/>
              </a:spcAft>
              <a:buNone/>
            </a:pPr>
            <a:r>
              <a:rPr lang="en-US" sz="2000" b="1"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i="0" u="none" strike="noStrike" cap="none">
                <a:solidFill>
                  <a:schemeClr val="dk1"/>
                </a:solidFill>
                <a:latin typeface="Consolas"/>
                <a:ea typeface="Consolas"/>
                <a:cs typeface="Consolas"/>
                <a:sym typeface="Consolas"/>
              </a:rPr>
              <a:t>   s1 - s2;  </a:t>
            </a:r>
            <a:r>
              <a:rPr lang="en-US" sz="2000" b="1" i="0" u="none" strike="noStrike" cap="none">
                <a:solidFill>
                  <a:srgbClr val="00B050"/>
                </a:solidFill>
                <a:latin typeface="Consolas"/>
                <a:ea typeface="Consolas"/>
                <a:cs typeface="Consolas"/>
                <a:sym typeface="Consolas"/>
              </a:rPr>
              <a:t>// instead of s1.operator-(s2);</a:t>
            </a:r>
            <a:endParaRPr/>
          </a:p>
          <a:p>
            <a:pPr marL="0" marR="0" lvl="0" indent="0" algn="l" rtl="0">
              <a:spcBef>
                <a:spcPts val="0"/>
              </a:spcBef>
              <a:spcAft>
                <a:spcPts val="0"/>
              </a:spcAft>
              <a:buNone/>
            </a:pPr>
            <a:r>
              <a:rPr lang="en-US" sz="2000" b="1" i="0" u="none" strike="noStrike" cap="none">
                <a:solidFill>
                  <a:schemeClr val="dk1"/>
                </a:solidFill>
                <a:latin typeface="Consolas"/>
                <a:ea typeface="Consolas"/>
                <a:cs typeface="Consolas"/>
                <a:sym typeface="Consolas"/>
              </a:rPr>
              <a:t>}</a:t>
            </a:r>
            <a:endParaRPr sz="2800" b="1" i="0" u="none" strike="noStrike" cap="none">
              <a:solidFill>
                <a:schemeClr val="dk1"/>
              </a:solidFill>
              <a:latin typeface="Consolas"/>
              <a:ea typeface="Consolas"/>
              <a:cs typeface="Consolas"/>
              <a:sym typeface="Consolas"/>
            </a:endParaRPr>
          </a:p>
        </p:txBody>
      </p:sp>
      <p:sp>
        <p:nvSpPr>
          <p:cNvPr id="214" name="Google Shape;214;p13"/>
          <p:cNvSpPr/>
          <p:nvPr/>
        </p:nvSpPr>
        <p:spPr>
          <a:xfrm rot="1796038">
            <a:off x="2009808" y="3921503"/>
            <a:ext cx="236285" cy="1793499"/>
          </a:xfrm>
          <a:custGeom>
            <a:avLst/>
            <a:gdLst/>
            <a:ahLst/>
            <a:cxnLst/>
            <a:rect l="l" t="t" r="r" b="b"/>
            <a:pathLst>
              <a:path w="842096" h="2538919" extrusionOk="0">
                <a:moveTo>
                  <a:pt x="842096" y="2538919"/>
                </a:moveTo>
                <a:cubicBezTo>
                  <a:pt x="466770" y="1918781"/>
                  <a:pt x="91444" y="1298643"/>
                  <a:pt x="15244" y="875490"/>
                </a:cubicBezTo>
                <a:cubicBezTo>
                  <a:pt x="-60956" y="452337"/>
                  <a:pt x="161970" y="226168"/>
                  <a:pt x="384896" y="0"/>
                </a:cubicBezTo>
              </a:path>
            </a:pathLst>
          </a:cu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0000"/>
              </a:solidFill>
              <a:latin typeface="Calibri"/>
              <a:ea typeface="Calibri"/>
              <a:cs typeface="Calibri"/>
              <a:sym typeface="Calibri"/>
            </a:endParaRPr>
          </a:p>
        </p:txBody>
      </p:sp>
      <p:sp>
        <p:nvSpPr>
          <p:cNvPr id="215" name="Google Shape;215;p13"/>
          <p:cNvSpPr/>
          <p:nvPr/>
        </p:nvSpPr>
        <p:spPr>
          <a:xfrm>
            <a:off x="2518653" y="4050677"/>
            <a:ext cx="2999372" cy="1605064"/>
          </a:xfrm>
          <a:custGeom>
            <a:avLst/>
            <a:gdLst/>
            <a:ahLst/>
            <a:cxnLst/>
            <a:rect l="l" t="t" r="r" b="b"/>
            <a:pathLst>
              <a:path w="2999372" h="1605064" extrusionOk="0">
                <a:moveTo>
                  <a:pt x="0" y="1605064"/>
                </a:moveTo>
                <a:cubicBezTo>
                  <a:pt x="1267838" y="1359440"/>
                  <a:pt x="2535677" y="1113817"/>
                  <a:pt x="2889115" y="846306"/>
                </a:cubicBezTo>
                <a:cubicBezTo>
                  <a:pt x="3242553" y="578795"/>
                  <a:pt x="2681591" y="289397"/>
                  <a:pt x="2120630" y="0"/>
                </a:cubicBezTo>
              </a:path>
            </a:pathLst>
          </a:cu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 Syntax</a:t>
            </a:r>
            <a:endParaRPr/>
          </a:p>
        </p:txBody>
      </p:sp>
      <p:sp>
        <p:nvSpPr>
          <p:cNvPr id="221" name="Google Shape;221;p14"/>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	</a:t>
            </a:r>
            <a:r>
              <a:rPr lang="en-US">
                <a:latin typeface="Consolas"/>
                <a:ea typeface="Consolas"/>
                <a:cs typeface="Consolas"/>
                <a:sym typeface="Consolas"/>
              </a:rPr>
              <a:t>a = b + c;</a:t>
            </a:r>
            <a:endParaRPr/>
          </a:p>
          <a:p>
            <a:pPr marL="342900" lvl="0" indent="-342900" algn="l" rtl="0">
              <a:spcBef>
                <a:spcPts val="480"/>
              </a:spcBef>
              <a:spcAft>
                <a:spcPts val="0"/>
              </a:spcAft>
              <a:buClr>
                <a:schemeClr val="dk1"/>
              </a:buClr>
              <a:buSzPts val="2400"/>
              <a:buChar char="•"/>
            </a:pPr>
            <a:r>
              <a:rPr lang="en-US">
                <a:latin typeface="Consolas"/>
                <a:ea typeface="Consolas"/>
                <a:cs typeface="Consolas"/>
                <a:sym typeface="Consolas"/>
              </a:rPr>
              <a:t>	datatype </a:t>
            </a:r>
            <a:r>
              <a:rPr lang="en-US" b="1">
                <a:latin typeface="Consolas"/>
                <a:ea typeface="Consolas"/>
                <a:cs typeface="Consolas"/>
                <a:sym typeface="Consolas"/>
              </a:rPr>
              <a:t>operator+ </a:t>
            </a:r>
            <a:r>
              <a:rPr lang="en-US">
                <a:latin typeface="Consolas"/>
                <a:ea typeface="Consolas"/>
                <a:cs typeface="Consolas"/>
                <a:sym typeface="Consolas"/>
              </a:rPr>
              <a:t>(datatype) { … }</a:t>
            </a:r>
            <a:endParaRPr/>
          </a:p>
        </p:txBody>
      </p:sp>
      <p:sp>
        <p:nvSpPr>
          <p:cNvPr id="222" name="Google Shape;222;p14"/>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3" name="Google Shape;223;p14"/>
          <p:cNvSpPr txBox="1"/>
          <p:nvPr/>
        </p:nvSpPr>
        <p:spPr>
          <a:xfrm>
            <a:off x="609600" y="5178781"/>
            <a:ext cx="5638800" cy="86177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FF0000"/>
                </a:solidFill>
                <a:latin typeface="Calibri"/>
                <a:ea typeface="Calibri"/>
                <a:cs typeface="Calibri"/>
                <a:sym typeface="Calibri"/>
              </a:rPr>
              <a:t>return parameter </a:t>
            </a:r>
            <a:endParaRPr/>
          </a:p>
          <a:p>
            <a:pPr marL="0" marR="0" lvl="0" indent="0" algn="l" rtl="0">
              <a:spcBef>
                <a:spcPts val="1000"/>
              </a:spcBef>
              <a:spcAft>
                <a:spcPts val="0"/>
              </a:spcAft>
              <a:buNone/>
            </a:pPr>
            <a:r>
              <a:rPr lang="en-US" sz="2000" b="1" i="0" u="none" strike="noStrike" cap="none">
                <a:solidFill>
                  <a:schemeClr val="dk1"/>
                </a:solidFill>
                <a:latin typeface="Calibri"/>
                <a:ea typeface="Calibri"/>
                <a:cs typeface="Calibri"/>
                <a:sym typeface="Calibri"/>
              </a:rPr>
              <a:t>(can be </a:t>
            </a:r>
            <a:r>
              <a:rPr lang="en-US" sz="2000" b="1" i="0" u="none" strike="noStrike" cap="none">
                <a:solidFill>
                  <a:srgbClr val="0070C0"/>
                </a:solidFill>
                <a:latin typeface="Calibri"/>
                <a:ea typeface="Calibri"/>
                <a:cs typeface="Calibri"/>
                <a:sym typeface="Calibri"/>
              </a:rPr>
              <a:t>native data type </a:t>
            </a:r>
            <a:r>
              <a:rPr lang="en-US" sz="2000" b="1" i="0" u="none" strike="noStrike" cap="none">
                <a:solidFill>
                  <a:schemeClr val="dk1"/>
                </a:solidFill>
                <a:latin typeface="Calibri"/>
                <a:ea typeface="Calibri"/>
                <a:cs typeface="Calibri"/>
                <a:sym typeface="Calibri"/>
              </a:rPr>
              <a:t>or </a:t>
            </a:r>
            <a:r>
              <a:rPr lang="en-US" sz="2000" b="1" i="0" u="none" strike="noStrike" cap="none">
                <a:solidFill>
                  <a:srgbClr val="0070C0"/>
                </a:solidFill>
                <a:latin typeface="Calibri"/>
                <a:ea typeface="Calibri"/>
                <a:cs typeface="Calibri"/>
                <a:sym typeface="Calibri"/>
              </a:rPr>
              <a:t>user defined data type</a:t>
            </a:r>
            <a:r>
              <a:rPr lang="en-US" sz="2000" b="1" i="0" u="none" strike="noStrike" cap="none">
                <a:solidFill>
                  <a:schemeClr val="dk1"/>
                </a:solidFill>
                <a:latin typeface="Calibri"/>
                <a:ea typeface="Calibri"/>
                <a:cs typeface="Calibri"/>
                <a:sym typeface="Calibri"/>
              </a:rPr>
              <a:t>)</a:t>
            </a:r>
            <a:endParaRPr/>
          </a:p>
        </p:txBody>
      </p:sp>
      <p:cxnSp>
        <p:nvCxnSpPr>
          <p:cNvPr id="224" name="Google Shape;224;p14"/>
          <p:cNvCxnSpPr/>
          <p:nvPr/>
        </p:nvCxnSpPr>
        <p:spPr>
          <a:xfrm>
            <a:off x="1600200" y="2057400"/>
            <a:ext cx="228600" cy="3147774"/>
          </a:xfrm>
          <a:prstGeom prst="straightConnector1">
            <a:avLst/>
          </a:prstGeom>
          <a:noFill/>
          <a:ln w="38100" cap="flat" cmpd="sng">
            <a:solidFill>
              <a:schemeClr val="dk1"/>
            </a:solidFill>
            <a:prstDash val="solid"/>
            <a:round/>
            <a:headEnd type="none" w="med" len="med"/>
            <a:tailEnd type="triangle" w="med" len="med"/>
          </a:ln>
        </p:spPr>
      </p:cxnSp>
      <p:sp>
        <p:nvSpPr>
          <p:cNvPr id="225" name="Google Shape;225;p14"/>
          <p:cNvSpPr txBox="1"/>
          <p:nvPr/>
        </p:nvSpPr>
        <p:spPr>
          <a:xfrm>
            <a:off x="4772025" y="2538096"/>
            <a:ext cx="4038600" cy="101566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FF0000"/>
                </a:solidFill>
                <a:latin typeface="Calibri"/>
                <a:ea typeface="Calibri"/>
                <a:cs typeface="Calibri"/>
                <a:sym typeface="Calibri"/>
              </a:rPr>
              <a:t>Parameter</a:t>
            </a:r>
            <a:r>
              <a:rPr lang="en-US" sz="2000" b="1" i="0" u="none" strike="noStrike" cap="none">
                <a:solidFill>
                  <a:srgbClr val="B80000"/>
                </a:solidFill>
                <a:latin typeface="Calibri"/>
                <a:ea typeface="Calibri"/>
                <a:cs typeface="Calibri"/>
                <a:sym typeface="Calibri"/>
              </a:rPr>
              <a:t> </a:t>
            </a:r>
            <a:r>
              <a:rPr lang="en-US" sz="2000" b="1" i="0" u="none" strike="noStrike" cap="none">
                <a:solidFill>
                  <a:srgbClr val="FF0000"/>
                </a:solidFill>
                <a:latin typeface="Calibri"/>
                <a:ea typeface="Calibri"/>
                <a:cs typeface="Calibri"/>
                <a:sym typeface="Calibri"/>
              </a:rPr>
              <a:t>or Right operand </a:t>
            </a:r>
            <a:r>
              <a:rPr lang="en-US" sz="2000" b="1" i="0" u="none" strike="noStrike" cap="none">
                <a:solidFill>
                  <a:schemeClr val="dk1"/>
                </a:solidFill>
                <a:latin typeface="Calibri"/>
                <a:ea typeface="Calibri"/>
                <a:cs typeface="Calibri"/>
                <a:sym typeface="Calibri"/>
              </a:rPr>
              <a:t>in member functions</a:t>
            </a:r>
            <a:r>
              <a:rPr lang="en-US" sz="2000" b="1" i="0" u="none" strike="noStrike" cap="none">
                <a:solidFill>
                  <a:srgbClr val="B80000"/>
                </a:solidFill>
                <a:latin typeface="Calibri"/>
                <a:ea typeface="Calibri"/>
                <a:cs typeface="Calibri"/>
                <a:sym typeface="Calibri"/>
              </a:rPr>
              <a:t> </a:t>
            </a:r>
            <a:r>
              <a:rPr lang="en-US" sz="2000" b="1" i="0" u="none" strike="noStrike" cap="none">
                <a:solidFill>
                  <a:schemeClr val="dk1"/>
                </a:solidFill>
                <a:latin typeface="Calibri"/>
                <a:ea typeface="Calibri"/>
                <a:cs typeface="Calibri"/>
                <a:sym typeface="Calibri"/>
              </a:rPr>
              <a:t>(can be </a:t>
            </a:r>
            <a:r>
              <a:rPr lang="en-US" sz="2000" b="1" i="0" u="none" strike="noStrike" cap="none">
                <a:solidFill>
                  <a:srgbClr val="0070C0"/>
                </a:solidFill>
                <a:latin typeface="Calibri"/>
                <a:ea typeface="Calibri"/>
                <a:cs typeface="Calibri"/>
                <a:sym typeface="Calibri"/>
              </a:rPr>
              <a:t>native data type</a:t>
            </a:r>
            <a:r>
              <a:rPr lang="en-US" sz="2000" b="1" i="0" u="none" strike="noStrike" cap="none">
                <a:solidFill>
                  <a:schemeClr val="dk1"/>
                </a:solidFill>
                <a:latin typeface="Calibri"/>
                <a:ea typeface="Calibri"/>
                <a:cs typeface="Calibri"/>
                <a:sym typeface="Calibri"/>
              </a:rPr>
              <a:t> or </a:t>
            </a:r>
            <a:r>
              <a:rPr lang="en-US" sz="2000" b="1" i="0" u="none" strike="noStrike" cap="none">
                <a:solidFill>
                  <a:srgbClr val="0070C0"/>
                </a:solidFill>
                <a:latin typeface="Calibri"/>
                <a:ea typeface="Calibri"/>
                <a:cs typeface="Calibri"/>
                <a:sym typeface="Calibri"/>
              </a:rPr>
              <a:t>user defined data type</a:t>
            </a:r>
            <a:r>
              <a:rPr lang="en-US" sz="2000" b="1" i="0" u="none" strike="noStrike" cap="none">
                <a:solidFill>
                  <a:schemeClr val="dk1"/>
                </a:solidFill>
                <a:latin typeface="Calibri"/>
                <a:ea typeface="Calibri"/>
                <a:cs typeface="Calibri"/>
                <a:sym typeface="Calibri"/>
              </a:rPr>
              <a:t>)</a:t>
            </a:r>
            <a:endParaRPr/>
          </a:p>
        </p:txBody>
      </p:sp>
      <p:cxnSp>
        <p:nvCxnSpPr>
          <p:cNvPr id="226" name="Google Shape;226;p14"/>
          <p:cNvCxnSpPr/>
          <p:nvPr/>
        </p:nvCxnSpPr>
        <p:spPr>
          <a:xfrm>
            <a:off x="5105400" y="2057400"/>
            <a:ext cx="1219200" cy="480694"/>
          </a:xfrm>
          <a:prstGeom prst="straightConnector1">
            <a:avLst/>
          </a:prstGeom>
          <a:noFill/>
          <a:ln w="38100" cap="flat" cmpd="sng">
            <a:solidFill>
              <a:schemeClr val="dk1"/>
            </a:solidFill>
            <a:prstDash val="solid"/>
            <a:round/>
            <a:headEnd type="none" w="med" len="med"/>
            <a:tailEnd type="triangle" w="med" len="med"/>
          </a:ln>
        </p:spPr>
      </p:cxnSp>
      <p:sp>
        <p:nvSpPr>
          <p:cNvPr id="227" name="Google Shape;227;p14"/>
          <p:cNvSpPr txBox="1"/>
          <p:nvPr/>
        </p:nvSpPr>
        <p:spPr>
          <a:xfrm>
            <a:off x="3276600" y="3671255"/>
            <a:ext cx="4876800" cy="132343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Calibri"/>
                <a:ea typeface="Calibri"/>
                <a:cs typeface="Calibri"/>
                <a:sym typeface="Calibri"/>
              </a:rPr>
              <a:t>Remember </a:t>
            </a:r>
            <a:r>
              <a:rPr lang="en-US" sz="2000" b="1" i="0" u="none" strike="noStrike" cap="none">
                <a:solidFill>
                  <a:srgbClr val="FF0000"/>
                </a:solidFill>
                <a:latin typeface="Calibri"/>
                <a:ea typeface="Calibri"/>
                <a:cs typeface="Calibri"/>
                <a:sym typeface="Calibri"/>
              </a:rPr>
              <a:t>operator+</a:t>
            </a:r>
            <a:r>
              <a:rPr lang="en-US" sz="2000" b="1" i="0" u="none" strike="noStrike" cap="none">
                <a:solidFill>
                  <a:schemeClr val="dk1"/>
                </a:solidFill>
                <a:latin typeface="Calibri"/>
                <a:ea typeface="Calibri"/>
                <a:cs typeface="Calibri"/>
                <a:sym typeface="Calibri"/>
              </a:rPr>
              <a:t> is a </a:t>
            </a:r>
            <a:r>
              <a:rPr lang="en-US" sz="2000" b="1" i="0" u="none" strike="noStrike" cap="none">
                <a:solidFill>
                  <a:srgbClr val="0070C0"/>
                </a:solidFill>
                <a:latin typeface="Calibri"/>
                <a:ea typeface="Calibri"/>
                <a:cs typeface="Calibri"/>
                <a:sym typeface="Calibri"/>
              </a:rPr>
              <a:t>function</a:t>
            </a:r>
            <a:r>
              <a:rPr lang="en-US" sz="2000" b="1" i="0" u="none" strike="noStrike" cap="none">
                <a:solidFill>
                  <a:schemeClr val="dk1"/>
                </a:solidFill>
                <a:latin typeface="Calibri"/>
                <a:ea typeface="Calibri"/>
                <a:cs typeface="Calibri"/>
                <a:sym typeface="Calibri"/>
              </a:rPr>
              <a:t>, and it will be called with the help of any object, </a:t>
            </a:r>
            <a:r>
              <a:rPr lang="en-US" sz="2000" b="1" i="0" u="none" strike="noStrike" cap="none">
                <a:solidFill>
                  <a:srgbClr val="0070C0"/>
                </a:solidFill>
                <a:latin typeface="Calibri"/>
                <a:ea typeface="Calibri"/>
                <a:cs typeface="Calibri"/>
                <a:sym typeface="Calibri"/>
              </a:rPr>
              <a:t>thus for member functions the left operand is the calling object</a:t>
            </a:r>
            <a:endParaRPr/>
          </a:p>
        </p:txBody>
      </p:sp>
      <p:cxnSp>
        <p:nvCxnSpPr>
          <p:cNvPr id="228" name="Google Shape;228;p14"/>
          <p:cNvCxnSpPr/>
          <p:nvPr/>
        </p:nvCxnSpPr>
        <p:spPr>
          <a:xfrm>
            <a:off x="3276600" y="2057402"/>
            <a:ext cx="381000" cy="1613853"/>
          </a:xfrm>
          <a:prstGeom prst="straightConnector1">
            <a:avLst/>
          </a:prstGeom>
          <a:noFill/>
          <a:ln w="38100" cap="flat" cmpd="sng">
            <a:solidFill>
              <a:schemeClr val="dk1"/>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 Syntax</a:t>
            </a:r>
            <a:endParaRPr/>
          </a:p>
        </p:txBody>
      </p:sp>
      <p:sp>
        <p:nvSpPr>
          <p:cNvPr id="234" name="Google Shape;234;p1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35" name="Google Shape;235;p15"/>
          <p:cNvSpPr txBox="1">
            <a:spLocks noGrp="1"/>
          </p:cNvSpPr>
          <p:nvPr>
            <p:ph type="body" idx="1"/>
          </p:nvPr>
        </p:nvSpPr>
        <p:spPr>
          <a:xfrm>
            <a:off x="483577" y="1143000"/>
            <a:ext cx="8153400" cy="543007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a:t>datatype operator+ (datatype)</a:t>
            </a:r>
            <a:endParaRPr/>
          </a:p>
          <a:p>
            <a:pPr marL="0" lvl="0" indent="0" algn="l" rtl="0">
              <a:spcBef>
                <a:spcPts val="444"/>
              </a:spcBef>
              <a:spcAft>
                <a:spcPts val="0"/>
              </a:spcAft>
              <a:buClr>
                <a:schemeClr val="dk1"/>
              </a:buClr>
              <a:buSzPct val="100000"/>
              <a:buNone/>
            </a:pPr>
            <a:r>
              <a:rPr lang="en-US"/>
              <a:t>Example (1): </a:t>
            </a:r>
            <a:r>
              <a:rPr lang="en-US">
                <a:solidFill>
                  <a:srgbClr val="0070C0"/>
                </a:solidFill>
              </a:rPr>
              <a:t>parameter of primitive data type</a:t>
            </a:r>
            <a:endParaRPr/>
          </a:p>
          <a:p>
            <a:pPr marL="0" lvl="0" indent="0" algn="l" rtl="0">
              <a:spcBef>
                <a:spcPts val="444"/>
              </a:spcBef>
              <a:spcAft>
                <a:spcPts val="0"/>
              </a:spcAft>
              <a:buClr>
                <a:schemeClr val="dk1"/>
              </a:buClr>
              <a:buSzPct val="100000"/>
              <a:buNone/>
            </a:pPr>
            <a:r>
              <a:rPr lang="en-US"/>
              <a:t>		</a:t>
            </a:r>
            <a:r>
              <a:rPr lang="en-US">
                <a:solidFill>
                  <a:srgbClr val="0070C0"/>
                </a:solidFill>
              </a:rPr>
              <a:t>         return value of primitive data type </a:t>
            </a:r>
            <a:endParaRPr/>
          </a:p>
          <a:p>
            <a:pPr marL="0" lvl="0" indent="0" algn="l" rtl="0">
              <a:spcBef>
                <a:spcPts val="444"/>
              </a:spcBef>
              <a:spcAft>
                <a:spcPts val="0"/>
              </a:spcAft>
              <a:buClr>
                <a:schemeClr val="dk1"/>
              </a:buClr>
              <a:buSzPct val="100000"/>
              <a:buNone/>
            </a:pPr>
            <a:endParaRPr>
              <a:solidFill>
                <a:srgbClr val="0070C0"/>
              </a:solidFill>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class myClass</a:t>
            </a:r>
            <a:endParaRPr sz="2600">
              <a:latin typeface="Consolas"/>
              <a:ea typeface="Consolas"/>
              <a:cs typeface="Consolas"/>
              <a:sym typeface="Consolas"/>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int</a:t>
            </a:r>
            <a:r>
              <a:rPr lang="en-US" sz="2600">
                <a:latin typeface="Consolas"/>
                <a:ea typeface="Consolas"/>
                <a:cs typeface="Consolas"/>
                <a:sym typeface="Consolas"/>
              </a:rPr>
              <a:t> </a:t>
            </a:r>
            <a:r>
              <a:rPr lang="en-US" sz="2600">
                <a:solidFill>
                  <a:srgbClr val="FF0000"/>
                </a:solidFill>
                <a:latin typeface="Consolas"/>
                <a:ea typeface="Consolas"/>
                <a:cs typeface="Consolas"/>
                <a:sym typeface="Consolas"/>
              </a:rPr>
              <a:t>operator+ </a:t>
            </a: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int</a:t>
            </a:r>
            <a:r>
              <a:rPr lang="en-US" sz="2600">
                <a:latin typeface="Consolas"/>
                <a:ea typeface="Consolas"/>
                <a:cs typeface="Consolas"/>
                <a:sym typeface="Consolas"/>
              </a:rPr>
              <a:t> );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a:t>
            </a:r>
            <a:endParaRPr/>
          </a:p>
          <a:p>
            <a:pPr marL="457200" lvl="1" indent="0" algn="l" rtl="0">
              <a:spcBef>
                <a:spcPts val="481"/>
              </a:spcBef>
              <a:spcAft>
                <a:spcPts val="0"/>
              </a:spcAft>
              <a:buClr>
                <a:schemeClr val="dk1"/>
              </a:buClr>
              <a:buSzPct val="100000"/>
              <a:buNone/>
            </a:pPr>
            <a:endParaRPr sz="2600">
              <a:latin typeface="Consolas"/>
              <a:ea typeface="Consolas"/>
              <a:cs typeface="Consolas"/>
              <a:sym typeface="Consolas"/>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int main (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int a,b=5;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myClass object1;</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a = object1 + b;</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 Syntax</a:t>
            </a:r>
            <a:endParaRPr/>
          </a:p>
        </p:txBody>
      </p:sp>
      <p:sp>
        <p:nvSpPr>
          <p:cNvPr id="241" name="Google Shape;241;p16"/>
          <p:cNvSpPr txBox="1">
            <a:spLocks noGrp="1"/>
          </p:cNvSpPr>
          <p:nvPr>
            <p:ph type="body" idx="1"/>
          </p:nvPr>
        </p:nvSpPr>
        <p:spPr>
          <a:xfrm>
            <a:off x="483577" y="1143000"/>
            <a:ext cx="8153400" cy="543007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a:t>datatype operator+ (datatype)</a:t>
            </a:r>
            <a:endParaRPr/>
          </a:p>
          <a:p>
            <a:pPr marL="0" lvl="0" indent="0" algn="l" rtl="0">
              <a:spcBef>
                <a:spcPts val="444"/>
              </a:spcBef>
              <a:spcAft>
                <a:spcPts val="0"/>
              </a:spcAft>
              <a:buClr>
                <a:schemeClr val="dk1"/>
              </a:buClr>
              <a:buSzPct val="100000"/>
              <a:buNone/>
            </a:pPr>
            <a:r>
              <a:rPr lang="en-US"/>
              <a:t>Example (2): </a:t>
            </a:r>
            <a:r>
              <a:rPr lang="en-US">
                <a:solidFill>
                  <a:srgbClr val="0070C0"/>
                </a:solidFill>
              </a:rPr>
              <a:t>parameter of user defined data type</a:t>
            </a:r>
            <a:endParaRPr/>
          </a:p>
          <a:p>
            <a:pPr marL="0" lvl="0" indent="0" algn="l" rtl="0">
              <a:spcBef>
                <a:spcPts val="444"/>
              </a:spcBef>
              <a:spcAft>
                <a:spcPts val="0"/>
              </a:spcAft>
              <a:buClr>
                <a:schemeClr val="dk1"/>
              </a:buClr>
              <a:buSzPct val="100000"/>
              <a:buNone/>
            </a:pPr>
            <a:r>
              <a:rPr lang="en-US"/>
              <a:t>		</a:t>
            </a:r>
            <a:r>
              <a:rPr lang="en-US">
                <a:solidFill>
                  <a:srgbClr val="0070C0"/>
                </a:solidFill>
              </a:rPr>
              <a:t>         return value of primitive data type </a:t>
            </a:r>
            <a:endParaRPr/>
          </a:p>
          <a:p>
            <a:pPr marL="0" lvl="0" indent="0" algn="l" rtl="0">
              <a:spcBef>
                <a:spcPts val="444"/>
              </a:spcBef>
              <a:spcAft>
                <a:spcPts val="0"/>
              </a:spcAft>
              <a:buClr>
                <a:schemeClr val="dk1"/>
              </a:buClr>
              <a:buSzPct val="100000"/>
              <a:buNone/>
            </a:pPr>
            <a:endParaRPr>
              <a:solidFill>
                <a:srgbClr val="0070C0"/>
              </a:solidFill>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class myClass</a:t>
            </a:r>
            <a:endParaRPr sz="2600">
              <a:latin typeface="Consolas"/>
              <a:ea typeface="Consolas"/>
              <a:cs typeface="Consolas"/>
              <a:sym typeface="Consolas"/>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int</a:t>
            </a:r>
            <a:r>
              <a:rPr lang="en-US" sz="2600">
                <a:latin typeface="Consolas"/>
                <a:ea typeface="Consolas"/>
                <a:cs typeface="Consolas"/>
                <a:sym typeface="Consolas"/>
              </a:rPr>
              <a:t> </a:t>
            </a:r>
            <a:r>
              <a:rPr lang="en-US" sz="2600">
                <a:solidFill>
                  <a:srgbClr val="FF0000"/>
                </a:solidFill>
                <a:latin typeface="Consolas"/>
                <a:ea typeface="Consolas"/>
                <a:cs typeface="Consolas"/>
                <a:sym typeface="Consolas"/>
              </a:rPr>
              <a:t>operator+ </a:t>
            </a: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myClass &amp;a</a:t>
            </a:r>
            <a:r>
              <a:rPr lang="en-US" sz="2600">
                <a:latin typeface="Consolas"/>
                <a:ea typeface="Consolas"/>
                <a:cs typeface="Consolas"/>
                <a:sym typeface="Consolas"/>
              </a:rPr>
              <a:t> );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a:t>
            </a:r>
            <a:endParaRPr/>
          </a:p>
          <a:p>
            <a:pPr marL="457200" lvl="1" indent="0" algn="l" rtl="0">
              <a:spcBef>
                <a:spcPts val="481"/>
              </a:spcBef>
              <a:spcAft>
                <a:spcPts val="0"/>
              </a:spcAft>
              <a:buClr>
                <a:schemeClr val="dk1"/>
              </a:buClr>
              <a:buSzPct val="100000"/>
              <a:buNone/>
            </a:pPr>
            <a:endParaRPr sz="2600">
              <a:latin typeface="Consolas"/>
              <a:ea typeface="Consolas"/>
              <a:cs typeface="Consolas"/>
              <a:sym typeface="Consolas"/>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int main (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int a;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myClass object1, object2;</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a = object1 + object2;</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a:t>
            </a:r>
            <a:endParaRPr/>
          </a:p>
        </p:txBody>
      </p:sp>
      <p:sp>
        <p:nvSpPr>
          <p:cNvPr id="242" name="Google Shape;242;p16"/>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 Syntax</a:t>
            </a:r>
            <a:endParaRPr/>
          </a:p>
        </p:txBody>
      </p:sp>
      <p:sp>
        <p:nvSpPr>
          <p:cNvPr id="248" name="Google Shape;248;p17"/>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a:t>datatype operator+ (datatype)</a:t>
            </a:r>
            <a:endParaRPr/>
          </a:p>
          <a:p>
            <a:pPr marL="0" lvl="0" indent="0" algn="l" rtl="0">
              <a:spcBef>
                <a:spcPts val="444"/>
              </a:spcBef>
              <a:spcAft>
                <a:spcPts val="0"/>
              </a:spcAft>
              <a:buClr>
                <a:schemeClr val="dk1"/>
              </a:buClr>
              <a:buSzPct val="100000"/>
              <a:buNone/>
            </a:pPr>
            <a:r>
              <a:rPr lang="en-US"/>
              <a:t>Example (3): </a:t>
            </a:r>
            <a:r>
              <a:rPr lang="en-US">
                <a:solidFill>
                  <a:srgbClr val="0070C0"/>
                </a:solidFill>
              </a:rPr>
              <a:t>parameter of primitive data type</a:t>
            </a:r>
            <a:endParaRPr/>
          </a:p>
          <a:p>
            <a:pPr marL="0" lvl="0" indent="0" algn="l" rtl="0">
              <a:spcBef>
                <a:spcPts val="444"/>
              </a:spcBef>
              <a:spcAft>
                <a:spcPts val="0"/>
              </a:spcAft>
              <a:buClr>
                <a:schemeClr val="dk1"/>
              </a:buClr>
              <a:buSzPct val="100000"/>
              <a:buNone/>
            </a:pPr>
            <a:r>
              <a:rPr lang="en-US"/>
              <a:t>		</a:t>
            </a:r>
            <a:r>
              <a:rPr lang="en-US">
                <a:solidFill>
                  <a:srgbClr val="0070C0"/>
                </a:solidFill>
              </a:rPr>
              <a:t>         return value of user defined data type </a:t>
            </a:r>
            <a:endParaRPr/>
          </a:p>
          <a:p>
            <a:pPr marL="0" lvl="0" indent="0" algn="l" rtl="0">
              <a:spcBef>
                <a:spcPts val="444"/>
              </a:spcBef>
              <a:spcAft>
                <a:spcPts val="0"/>
              </a:spcAft>
              <a:buClr>
                <a:schemeClr val="dk1"/>
              </a:buClr>
              <a:buSzPct val="100000"/>
              <a:buNone/>
            </a:pP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class myClass</a:t>
            </a:r>
            <a:endParaRPr sz="2600">
              <a:latin typeface="Consolas"/>
              <a:ea typeface="Consolas"/>
              <a:cs typeface="Consolas"/>
              <a:sym typeface="Consolas"/>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myClass</a:t>
            </a:r>
            <a:r>
              <a:rPr lang="en-US" sz="2600">
                <a:latin typeface="Consolas"/>
                <a:ea typeface="Consolas"/>
                <a:cs typeface="Consolas"/>
                <a:sym typeface="Consolas"/>
              </a:rPr>
              <a:t> </a:t>
            </a:r>
            <a:r>
              <a:rPr lang="en-US" sz="2600">
                <a:solidFill>
                  <a:srgbClr val="FF0000"/>
                </a:solidFill>
                <a:latin typeface="Consolas"/>
                <a:ea typeface="Consolas"/>
                <a:cs typeface="Consolas"/>
                <a:sym typeface="Consolas"/>
              </a:rPr>
              <a:t>operator+ </a:t>
            </a:r>
            <a:r>
              <a:rPr lang="en-US" sz="2600">
                <a:latin typeface="Consolas"/>
                <a:ea typeface="Consolas"/>
                <a:cs typeface="Consolas"/>
                <a:sym typeface="Consolas"/>
              </a:rPr>
              <a:t>( </a:t>
            </a:r>
            <a:r>
              <a:rPr lang="en-US" sz="2600">
                <a:solidFill>
                  <a:srgbClr val="0070C0"/>
                </a:solidFill>
                <a:latin typeface="Consolas"/>
                <a:ea typeface="Consolas"/>
                <a:cs typeface="Consolas"/>
                <a:sym typeface="Consolas"/>
              </a:rPr>
              <a:t>int</a:t>
            </a:r>
            <a:r>
              <a:rPr lang="en-US" sz="2600">
                <a:latin typeface="Consolas"/>
                <a:ea typeface="Consolas"/>
                <a:cs typeface="Consolas"/>
                <a:sym typeface="Consolas"/>
              </a:rPr>
              <a:t> );    }</a:t>
            </a:r>
            <a:endParaRPr/>
          </a:p>
          <a:p>
            <a:pPr marL="457200" lvl="1" indent="0" algn="l" rtl="0">
              <a:spcBef>
                <a:spcPts val="481"/>
              </a:spcBef>
              <a:spcAft>
                <a:spcPts val="0"/>
              </a:spcAft>
              <a:buClr>
                <a:schemeClr val="dk1"/>
              </a:buClr>
              <a:buSzPct val="100000"/>
              <a:buNone/>
            </a:pPr>
            <a:endParaRPr sz="2600">
              <a:latin typeface="Consolas"/>
              <a:ea typeface="Consolas"/>
              <a:cs typeface="Consolas"/>
              <a:sym typeface="Consolas"/>
            </a:endParaRPr>
          </a:p>
          <a:p>
            <a:pPr marL="457200" lvl="1" indent="0" algn="l" rtl="0">
              <a:spcBef>
                <a:spcPts val="481"/>
              </a:spcBef>
              <a:spcAft>
                <a:spcPts val="0"/>
              </a:spcAft>
              <a:buClr>
                <a:schemeClr val="dk1"/>
              </a:buClr>
              <a:buSzPct val="100000"/>
              <a:buNone/>
            </a:pPr>
            <a:endParaRPr sz="2600">
              <a:latin typeface="Consolas"/>
              <a:ea typeface="Consolas"/>
              <a:cs typeface="Consolas"/>
              <a:sym typeface="Consolas"/>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int main (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int a = 5;	</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myClass object1, object2;</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			object2 = object1 + a;</a:t>
            </a:r>
            <a:endParaRPr/>
          </a:p>
          <a:p>
            <a:pPr marL="457200" lvl="1" indent="0" algn="l" rtl="0">
              <a:spcBef>
                <a:spcPts val="481"/>
              </a:spcBef>
              <a:spcAft>
                <a:spcPts val="0"/>
              </a:spcAft>
              <a:buClr>
                <a:schemeClr val="dk1"/>
              </a:buClr>
              <a:buSzPct val="100000"/>
              <a:buNone/>
            </a:pPr>
            <a:r>
              <a:rPr lang="en-US" sz="2600">
                <a:latin typeface="Consolas"/>
                <a:ea typeface="Consolas"/>
                <a:cs typeface="Consolas"/>
                <a:sym typeface="Consolas"/>
              </a:rPr>
              <a:t>}</a:t>
            </a:r>
            <a:endParaRPr/>
          </a:p>
        </p:txBody>
      </p:sp>
      <p:sp>
        <p:nvSpPr>
          <p:cNvPr id="249" name="Google Shape;249;p1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483577" y="0"/>
            <a:ext cx="81534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 Syntax</a:t>
            </a:r>
            <a:endParaRPr/>
          </a:p>
        </p:txBody>
      </p:sp>
      <p:sp>
        <p:nvSpPr>
          <p:cNvPr id="256" name="Google Shape;256;p18"/>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2200"/>
              <a:buNone/>
            </a:pPr>
            <a:r>
              <a:rPr lang="en-US" sz="2200"/>
              <a:t>datatype operator+ (datatype)</a:t>
            </a:r>
            <a:endParaRPr/>
          </a:p>
          <a:p>
            <a:pPr marL="0" lvl="0" indent="0" algn="l" rtl="0">
              <a:spcBef>
                <a:spcPts val="440"/>
              </a:spcBef>
              <a:spcAft>
                <a:spcPts val="0"/>
              </a:spcAft>
              <a:buClr>
                <a:schemeClr val="dk1"/>
              </a:buClr>
              <a:buSzPts val="2200"/>
              <a:buNone/>
            </a:pPr>
            <a:r>
              <a:rPr lang="en-US" sz="2200"/>
              <a:t>Example (4):  </a:t>
            </a:r>
            <a:r>
              <a:rPr lang="en-US" sz="2000">
                <a:solidFill>
                  <a:srgbClr val="0070C0"/>
                </a:solidFill>
              </a:rPr>
              <a:t>parameter of user defined data type</a:t>
            </a:r>
            <a:endParaRPr/>
          </a:p>
          <a:p>
            <a:pPr marL="0" lvl="0" indent="0" algn="l" rtl="0">
              <a:spcBef>
                <a:spcPts val="400"/>
              </a:spcBef>
              <a:spcAft>
                <a:spcPts val="0"/>
              </a:spcAft>
              <a:buClr>
                <a:schemeClr val="dk1"/>
              </a:buClr>
              <a:buSzPts val="2000"/>
              <a:buNone/>
            </a:pPr>
            <a:r>
              <a:rPr lang="en-US" sz="2000"/>
              <a:t>		</a:t>
            </a:r>
            <a:r>
              <a:rPr lang="en-US" sz="2000">
                <a:solidFill>
                  <a:srgbClr val="0070C0"/>
                </a:solidFill>
              </a:rPr>
              <a:t>           return value of user defined data type </a:t>
            </a:r>
            <a:endParaRPr/>
          </a:p>
          <a:p>
            <a:pPr marL="0" lvl="0" indent="0" algn="l" rtl="0">
              <a:spcBef>
                <a:spcPts val="480"/>
              </a:spcBef>
              <a:spcAft>
                <a:spcPts val="0"/>
              </a:spcAft>
              <a:buClr>
                <a:schemeClr val="dk1"/>
              </a:buClr>
              <a:buSzPts val="2400"/>
              <a:buNone/>
            </a:pPr>
            <a:endParaRPr/>
          </a:p>
          <a:p>
            <a:pPr marL="742950" lvl="1" indent="-285750" algn="l" rtl="0">
              <a:spcBef>
                <a:spcPts val="0"/>
              </a:spcBef>
              <a:spcAft>
                <a:spcPts val="0"/>
              </a:spcAft>
              <a:buClr>
                <a:schemeClr val="dk1"/>
              </a:buClr>
              <a:buSzPts val="2400"/>
              <a:buFont typeface="Consolas"/>
              <a:buNone/>
            </a:pPr>
            <a:r>
              <a:rPr lang="en-US">
                <a:latin typeface="Consolas"/>
                <a:ea typeface="Consolas"/>
                <a:cs typeface="Consolas"/>
                <a:sym typeface="Consolas"/>
              </a:rPr>
              <a:t>class myClass</a:t>
            </a:r>
            <a:endParaRPr>
              <a:latin typeface="Consolas"/>
              <a:ea typeface="Consolas"/>
              <a:cs typeface="Consolas"/>
              <a:sym typeface="Consolas"/>
            </a:endParaRPr>
          </a:p>
          <a:p>
            <a:pPr marL="742950" lvl="1" indent="-285750" algn="l" rtl="0">
              <a:spcBef>
                <a:spcPts val="0"/>
              </a:spcBef>
              <a:spcAft>
                <a:spcPts val="0"/>
              </a:spcAft>
              <a:buClr>
                <a:schemeClr val="dk1"/>
              </a:buClr>
              <a:buSzPts val="2400"/>
              <a:buFont typeface="Consolas"/>
              <a:buNone/>
            </a:pPr>
            <a:r>
              <a:rPr lang="en-US">
                <a:latin typeface="Consolas"/>
                <a:ea typeface="Consolas"/>
                <a:cs typeface="Consolas"/>
                <a:sym typeface="Consolas"/>
              </a:rPr>
              <a:t>{		   </a:t>
            </a:r>
            <a:endParaRPr/>
          </a:p>
          <a:p>
            <a:pPr marL="742950" lvl="1" indent="-285750" algn="l" rtl="0">
              <a:spcBef>
                <a:spcPts val="0"/>
              </a:spcBef>
              <a:spcAft>
                <a:spcPts val="0"/>
              </a:spcAft>
              <a:buClr>
                <a:schemeClr val="dk1"/>
              </a:buClr>
              <a:buSzPts val="2400"/>
              <a:buFont typeface="Consolas"/>
              <a:buNone/>
            </a:pPr>
            <a:r>
              <a:rPr lang="en-US">
                <a:latin typeface="Consolas"/>
                <a:ea typeface="Consolas"/>
                <a:cs typeface="Consolas"/>
                <a:sym typeface="Consolas"/>
              </a:rPr>
              <a:t>		</a:t>
            </a:r>
            <a:r>
              <a:rPr lang="en-US">
                <a:solidFill>
                  <a:srgbClr val="0070C0"/>
                </a:solidFill>
                <a:latin typeface="Consolas"/>
                <a:ea typeface="Consolas"/>
                <a:cs typeface="Consolas"/>
                <a:sym typeface="Consolas"/>
              </a:rPr>
              <a:t>myClass</a:t>
            </a:r>
            <a:r>
              <a:rPr lang="en-US">
                <a:latin typeface="Consolas"/>
                <a:ea typeface="Consolas"/>
                <a:cs typeface="Consolas"/>
                <a:sym typeface="Consolas"/>
              </a:rPr>
              <a:t> </a:t>
            </a:r>
            <a:r>
              <a:rPr lang="en-US">
                <a:solidFill>
                  <a:srgbClr val="FF0000"/>
                </a:solidFill>
                <a:latin typeface="Consolas"/>
                <a:ea typeface="Consolas"/>
                <a:cs typeface="Consolas"/>
                <a:sym typeface="Consolas"/>
              </a:rPr>
              <a:t>operator+ </a:t>
            </a:r>
            <a:r>
              <a:rPr lang="en-US">
                <a:latin typeface="Consolas"/>
                <a:ea typeface="Consolas"/>
                <a:cs typeface="Consolas"/>
                <a:sym typeface="Consolas"/>
              </a:rPr>
              <a:t>( </a:t>
            </a:r>
            <a:r>
              <a:rPr lang="en-US">
                <a:solidFill>
                  <a:srgbClr val="0070C0"/>
                </a:solidFill>
                <a:latin typeface="Consolas"/>
                <a:ea typeface="Consolas"/>
                <a:cs typeface="Consolas"/>
                <a:sym typeface="Consolas"/>
              </a:rPr>
              <a:t>myClass &amp;a</a:t>
            </a:r>
            <a:r>
              <a:rPr lang="en-US">
                <a:latin typeface="Consolas"/>
                <a:ea typeface="Consolas"/>
                <a:cs typeface="Consolas"/>
                <a:sym typeface="Consolas"/>
              </a:rPr>
              <a:t> );    </a:t>
            </a:r>
            <a:endParaRPr/>
          </a:p>
          <a:p>
            <a:pPr marL="742950" lvl="1" indent="-285750" algn="l" rtl="0">
              <a:spcBef>
                <a:spcPts val="0"/>
              </a:spcBef>
              <a:spcAft>
                <a:spcPts val="0"/>
              </a:spcAft>
              <a:buClr>
                <a:schemeClr val="dk1"/>
              </a:buClr>
              <a:buSzPts val="2400"/>
              <a:buFont typeface="Consolas"/>
              <a:buNone/>
            </a:pPr>
            <a:r>
              <a:rPr lang="en-US">
                <a:latin typeface="Consolas"/>
                <a:ea typeface="Consolas"/>
                <a:cs typeface="Consolas"/>
                <a:sym typeface="Consolas"/>
              </a:rPr>
              <a:t>}</a:t>
            </a:r>
            <a:endParaRPr/>
          </a:p>
          <a:p>
            <a:pPr marL="742950" lvl="1" indent="-285750" algn="l" rtl="0">
              <a:spcBef>
                <a:spcPts val="0"/>
              </a:spcBef>
              <a:spcAft>
                <a:spcPts val="0"/>
              </a:spcAft>
              <a:buClr>
                <a:schemeClr val="dk1"/>
              </a:buClr>
              <a:buSzPts val="2400"/>
              <a:buFont typeface="Calibri"/>
              <a:buNone/>
            </a:pPr>
            <a:endParaRPr>
              <a:latin typeface="Consolas"/>
              <a:ea typeface="Consolas"/>
              <a:cs typeface="Consolas"/>
              <a:sym typeface="Consolas"/>
            </a:endParaRPr>
          </a:p>
          <a:p>
            <a:pPr marL="742950" lvl="1" indent="-285750" algn="l" rtl="0">
              <a:spcBef>
                <a:spcPts val="0"/>
              </a:spcBef>
              <a:spcAft>
                <a:spcPts val="0"/>
              </a:spcAft>
              <a:buClr>
                <a:schemeClr val="dk1"/>
              </a:buClr>
              <a:buSzPts val="2400"/>
              <a:buFont typeface="Calibri"/>
              <a:buNone/>
            </a:pPr>
            <a:endParaRPr>
              <a:latin typeface="Consolas"/>
              <a:ea typeface="Consolas"/>
              <a:cs typeface="Consolas"/>
              <a:sym typeface="Consolas"/>
            </a:endParaRPr>
          </a:p>
          <a:p>
            <a:pPr marL="742950" lvl="1" indent="-285750" algn="l" rtl="0">
              <a:spcBef>
                <a:spcPts val="0"/>
              </a:spcBef>
              <a:spcAft>
                <a:spcPts val="0"/>
              </a:spcAft>
              <a:buClr>
                <a:schemeClr val="dk1"/>
              </a:buClr>
              <a:buSzPts val="2400"/>
              <a:buFont typeface="Consolas"/>
              <a:buNone/>
            </a:pPr>
            <a:r>
              <a:rPr lang="en-US">
                <a:latin typeface="Consolas"/>
                <a:ea typeface="Consolas"/>
                <a:cs typeface="Consolas"/>
                <a:sym typeface="Consolas"/>
              </a:rPr>
              <a:t>int main ( )</a:t>
            </a:r>
            <a:endParaRPr/>
          </a:p>
          <a:p>
            <a:pPr marL="742950" lvl="1" indent="-285750" algn="l" rtl="0">
              <a:spcBef>
                <a:spcPts val="0"/>
              </a:spcBef>
              <a:spcAft>
                <a:spcPts val="0"/>
              </a:spcAft>
              <a:buClr>
                <a:schemeClr val="dk1"/>
              </a:buClr>
              <a:buSzPts val="2400"/>
              <a:buFont typeface="Consolas"/>
              <a:buNone/>
            </a:pPr>
            <a:r>
              <a:rPr lang="en-US">
                <a:latin typeface="Consolas"/>
                <a:ea typeface="Consolas"/>
                <a:cs typeface="Consolas"/>
                <a:sym typeface="Consolas"/>
              </a:rPr>
              <a:t>{</a:t>
            </a:r>
            <a:endParaRPr/>
          </a:p>
          <a:p>
            <a:pPr marL="742950" lvl="1" indent="-285750" algn="l" rtl="0">
              <a:spcBef>
                <a:spcPts val="0"/>
              </a:spcBef>
              <a:spcAft>
                <a:spcPts val="0"/>
              </a:spcAft>
              <a:buClr>
                <a:schemeClr val="dk1"/>
              </a:buClr>
              <a:buSzPts val="2400"/>
              <a:buFont typeface="Consolas"/>
              <a:buNone/>
            </a:pPr>
            <a:r>
              <a:rPr lang="en-US">
                <a:latin typeface="Consolas"/>
                <a:ea typeface="Consolas"/>
                <a:cs typeface="Consolas"/>
                <a:sym typeface="Consolas"/>
              </a:rPr>
              <a:t>		   myClass object1, object2, object3;</a:t>
            </a:r>
            <a:endParaRPr/>
          </a:p>
          <a:p>
            <a:pPr marL="742950" lvl="1" indent="-285750" algn="l" rtl="0">
              <a:spcBef>
                <a:spcPts val="0"/>
              </a:spcBef>
              <a:spcAft>
                <a:spcPts val="0"/>
              </a:spcAft>
              <a:buClr>
                <a:schemeClr val="dk1"/>
              </a:buClr>
              <a:buSzPts val="2400"/>
              <a:buFont typeface="Consolas"/>
              <a:buNone/>
            </a:pPr>
            <a:r>
              <a:rPr lang="en-US">
                <a:latin typeface="Consolas"/>
                <a:ea typeface="Consolas"/>
                <a:cs typeface="Consolas"/>
                <a:sym typeface="Consolas"/>
              </a:rPr>
              <a:t>		   object3 = object1 + object2;</a:t>
            </a:r>
            <a:endParaRPr/>
          </a:p>
          <a:p>
            <a:pPr marL="742950" lvl="1" indent="-285750" algn="l" rtl="0">
              <a:spcBef>
                <a:spcPts val="0"/>
              </a:spcBef>
              <a:spcAft>
                <a:spcPts val="0"/>
              </a:spcAft>
              <a:buClr>
                <a:schemeClr val="dk1"/>
              </a:buClr>
              <a:buSzPts val="2400"/>
              <a:buFont typeface="Consolas"/>
              <a:buNone/>
            </a:pPr>
            <a:r>
              <a:rPr lang="en-US">
                <a:latin typeface="Consolas"/>
                <a:ea typeface="Consolas"/>
                <a:cs typeface="Consolas"/>
                <a:sym typeface="Consolas"/>
              </a:rPr>
              <a:t>}</a:t>
            </a:r>
            <a:endParaRPr/>
          </a:p>
        </p:txBody>
      </p:sp>
      <p:sp>
        <p:nvSpPr>
          <p:cNvPr id="257" name="Google Shape;257;p18"/>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9"/>
          <p:cNvSpPr txBox="1">
            <a:spLocks noGrp="1"/>
          </p:cNvSpPr>
          <p:nvPr>
            <p:ph type="title"/>
          </p:nvPr>
        </p:nvSpPr>
        <p:spPr>
          <a:xfrm>
            <a:off x="483577" y="86783"/>
            <a:ext cx="8153400" cy="139746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Overload as Member or Non-Member Function</a:t>
            </a:r>
            <a:endParaRPr/>
          </a:p>
        </p:txBody>
      </p:sp>
      <p:sp>
        <p:nvSpPr>
          <p:cNvPr id="264" name="Google Shape;264;p19"/>
          <p:cNvSpPr txBox="1">
            <a:spLocks noGrp="1"/>
          </p:cNvSpPr>
          <p:nvPr>
            <p:ph type="body" idx="1"/>
          </p:nvPr>
        </p:nvSpPr>
        <p:spPr>
          <a:xfrm>
            <a:off x="483577" y="1669774"/>
            <a:ext cx="8153400" cy="4686576"/>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2400"/>
              <a:buNone/>
            </a:pPr>
            <a:r>
              <a:rPr lang="en-US" b="1" u="sng"/>
              <a:t>Rule of Thumb:</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If it is a </a:t>
            </a:r>
            <a:r>
              <a:rPr lang="en-US">
                <a:solidFill>
                  <a:srgbClr val="0070C0"/>
                </a:solidFill>
              </a:rPr>
              <a:t>unary operator</a:t>
            </a:r>
            <a:r>
              <a:rPr lang="en-US"/>
              <a:t>, implement it as a </a:t>
            </a:r>
            <a:r>
              <a:rPr lang="en-US">
                <a:solidFill>
                  <a:srgbClr val="0070C0"/>
                </a:solidFill>
              </a:rPr>
              <a:t>member function</a:t>
            </a:r>
            <a:r>
              <a:rPr lang="en-US"/>
              <a:t>.</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If a </a:t>
            </a:r>
            <a:r>
              <a:rPr lang="en-US">
                <a:solidFill>
                  <a:srgbClr val="0070C0"/>
                </a:solidFill>
              </a:rPr>
              <a:t>binary operator</a:t>
            </a:r>
            <a:r>
              <a:rPr lang="en-US"/>
              <a:t> treats </a:t>
            </a:r>
            <a:r>
              <a:rPr lang="en-US">
                <a:solidFill>
                  <a:srgbClr val="0070C0"/>
                </a:solidFill>
              </a:rPr>
              <a:t>both operands equally </a:t>
            </a:r>
            <a:r>
              <a:rPr lang="en-US"/>
              <a:t>(it leaves them unchanged), implement this operator as a </a:t>
            </a:r>
            <a:r>
              <a:rPr lang="en-US">
                <a:solidFill>
                  <a:srgbClr val="0070C0"/>
                </a:solidFill>
              </a:rPr>
              <a:t>non-member function.</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If a </a:t>
            </a:r>
            <a:r>
              <a:rPr lang="en-US">
                <a:solidFill>
                  <a:srgbClr val="0070C0"/>
                </a:solidFill>
              </a:rPr>
              <a:t>binary operator </a:t>
            </a:r>
            <a:r>
              <a:rPr lang="en-US"/>
              <a:t>does </a:t>
            </a:r>
            <a:r>
              <a:rPr lang="en-US">
                <a:solidFill>
                  <a:srgbClr val="0070C0"/>
                </a:solidFill>
              </a:rPr>
              <a:t>not treat both of its operands equally </a:t>
            </a:r>
            <a:r>
              <a:rPr lang="en-US"/>
              <a:t>(usually it will change its left operand), it might be useful to make it a </a:t>
            </a:r>
            <a:r>
              <a:rPr lang="en-US">
                <a:solidFill>
                  <a:srgbClr val="FF0000"/>
                </a:solidFill>
              </a:rPr>
              <a:t>member function of its left operand’s class</a:t>
            </a:r>
            <a:endParaRPr/>
          </a:p>
        </p:txBody>
      </p:sp>
      <p:sp>
        <p:nvSpPr>
          <p:cNvPr id="265" name="Google Shape;265;p19"/>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Function Overloading</a:t>
            </a:r>
            <a:endParaRPr/>
          </a:p>
        </p:txBody>
      </p:sp>
      <p:sp>
        <p:nvSpPr>
          <p:cNvPr id="119" name="Google Shape;119;p2"/>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An </a:t>
            </a:r>
            <a:r>
              <a:rPr lang="en-US">
                <a:solidFill>
                  <a:srgbClr val="0070C0"/>
                </a:solidFill>
              </a:rPr>
              <a:t>overloaded function </a:t>
            </a:r>
            <a:r>
              <a:rPr lang="en-US"/>
              <a:t>is one which has the </a:t>
            </a:r>
            <a:r>
              <a:rPr lang="en-US">
                <a:solidFill>
                  <a:srgbClr val="0070C0"/>
                </a:solidFill>
              </a:rPr>
              <a:t>same name but several different forms</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For example: </a:t>
            </a:r>
            <a:endParaRPr/>
          </a:p>
          <a:p>
            <a:pPr marL="342900" lvl="0" indent="-342900" algn="l" rtl="0">
              <a:spcBef>
                <a:spcPts val="480"/>
              </a:spcBef>
              <a:spcAft>
                <a:spcPts val="0"/>
              </a:spcAft>
              <a:buClr>
                <a:schemeClr val="dk1"/>
              </a:buClr>
              <a:buSzPts val="2400"/>
              <a:buChar char="•"/>
            </a:pPr>
            <a:r>
              <a:rPr lang="en-US"/>
              <a:t>We can overload the </a:t>
            </a:r>
            <a:r>
              <a:rPr lang="en-US">
                <a:solidFill>
                  <a:srgbClr val="0070C0"/>
                </a:solidFill>
              </a:rPr>
              <a:t>constructor</a:t>
            </a:r>
            <a:r>
              <a:rPr lang="en-US"/>
              <a:t> for the </a:t>
            </a:r>
            <a:r>
              <a:rPr lang="en-US">
                <a:solidFill>
                  <a:srgbClr val="0070C0"/>
                </a:solidFill>
              </a:rPr>
              <a:t>Date class</a:t>
            </a:r>
            <a:r>
              <a:rPr lang="en-US"/>
              <a:t>:</a:t>
            </a:r>
            <a:endParaRPr/>
          </a:p>
          <a:p>
            <a:pPr marL="742950" lvl="1" indent="-285750" algn="l" rtl="0">
              <a:spcBef>
                <a:spcPts val="480"/>
              </a:spcBef>
              <a:spcAft>
                <a:spcPts val="0"/>
              </a:spcAft>
              <a:buClr>
                <a:schemeClr val="dk1"/>
              </a:buClr>
              <a:buSzPts val="2400"/>
              <a:buChar char="–"/>
            </a:pPr>
            <a:r>
              <a:rPr lang="en-US"/>
              <a:t>default           			                 Date d;</a:t>
            </a:r>
            <a:endParaRPr/>
          </a:p>
          <a:p>
            <a:pPr marL="742950" lvl="1" indent="-285750" algn="l" rtl="0">
              <a:spcBef>
                <a:spcPts val="480"/>
              </a:spcBef>
              <a:spcAft>
                <a:spcPts val="0"/>
              </a:spcAft>
              <a:buClr>
                <a:schemeClr val="dk1"/>
              </a:buClr>
              <a:buSzPts val="2400"/>
              <a:buChar char="–"/>
            </a:pPr>
            <a:r>
              <a:rPr lang="en-US"/>
              <a:t>Parametrized (3 ints)                      Date d(9,22,20);</a:t>
            </a:r>
            <a:endParaRPr/>
          </a:p>
          <a:p>
            <a:pPr marL="742950" lvl="1" indent="-285750" algn="l" rtl="0">
              <a:spcBef>
                <a:spcPts val="480"/>
              </a:spcBef>
              <a:spcAft>
                <a:spcPts val="0"/>
              </a:spcAft>
              <a:buClr>
                <a:schemeClr val="dk1"/>
              </a:buClr>
              <a:buSzPts val="2400"/>
              <a:buChar char="–"/>
            </a:pPr>
            <a:r>
              <a:rPr lang="en-US"/>
              <a:t>copy                			                 Date d1(d);</a:t>
            </a:r>
            <a:endParaRPr/>
          </a:p>
          <a:p>
            <a:pPr marL="742950" lvl="1" indent="-285750" algn="l" rtl="0">
              <a:spcBef>
                <a:spcPts val="480"/>
              </a:spcBef>
              <a:spcAft>
                <a:spcPts val="0"/>
              </a:spcAft>
              <a:buClr>
                <a:schemeClr val="dk1"/>
              </a:buClr>
              <a:buSzPts val="2400"/>
              <a:buChar char="–"/>
            </a:pPr>
            <a:r>
              <a:rPr lang="en-US"/>
              <a:t>Parametrized (1 string, 2 ints)       Date d(“Sept”,22,2020);</a:t>
            </a:r>
            <a:endParaRPr/>
          </a:p>
        </p:txBody>
      </p:sp>
      <p:sp>
        <p:nvSpPr>
          <p:cNvPr id="120" name="Google Shape;120;p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0"/>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a:t>
            </a:r>
            <a:endParaRPr/>
          </a:p>
        </p:txBody>
      </p:sp>
      <p:sp>
        <p:nvSpPr>
          <p:cNvPr id="271" name="Google Shape;271;p20"/>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Relational operators are also binary and can be overloaded in the same way</a:t>
            </a:r>
            <a:endParaRPr/>
          </a:p>
          <a:p>
            <a:pPr marL="0" lvl="0" indent="0" algn="ctr" rtl="0">
              <a:spcBef>
                <a:spcPts val="480"/>
              </a:spcBef>
              <a:spcAft>
                <a:spcPts val="0"/>
              </a:spcAft>
              <a:buClr>
                <a:srgbClr val="0070C0"/>
              </a:buClr>
              <a:buSzPts val="2400"/>
              <a:buNone/>
            </a:pPr>
            <a:r>
              <a:rPr lang="en-US" b="1">
                <a:solidFill>
                  <a:srgbClr val="0070C0"/>
                </a:solidFill>
                <a:latin typeface="Consolas"/>
                <a:ea typeface="Consolas"/>
                <a:cs typeface="Consolas"/>
                <a:sym typeface="Consolas"/>
              </a:rPr>
              <a:t>&lt;</a:t>
            </a:r>
            <a:r>
              <a:rPr lang="en-US">
                <a:latin typeface="Consolas"/>
                <a:ea typeface="Consolas"/>
                <a:cs typeface="Consolas"/>
                <a:sym typeface="Consolas"/>
              </a:rPr>
              <a:t> , </a:t>
            </a:r>
            <a:r>
              <a:rPr lang="en-US" b="1">
                <a:solidFill>
                  <a:srgbClr val="0070C0"/>
                </a:solidFill>
                <a:latin typeface="Consolas"/>
                <a:ea typeface="Consolas"/>
                <a:cs typeface="Consolas"/>
                <a:sym typeface="Consolas"/>
              </a:rPr>
              <a:t>&gt;</a:t>
            </a:r>
            <a:r>
              <a:rPr lang="en-US">
                <a:latin typeface="Consolas"/>
                <a:ea typeface="Consolas"/>
                <a:cs typeface="Consolas"/>
                <a:sym typeface="Consolas"/>
              </a:rPr>
              <a:t> , </a:t>
            </a:r>
            <a:r>
              <a:rPr lang="en-US" b="1">
                <a:solidFill>
                  <a:srgbClr val="0070C0"/>
                </a:solidFill>
                <a:latin typeface="Consolas"/>
                <a:ea typeface="Consolas"/>
                <a:cs typeface="Consolas"/>
                <a:sym typeface="Consolas"/>
              </a:rPr>
              <a:t>&lt;=</a:t>
            </a:r>
            <a:r>
              <a:rPr lang="en-US">
                <a:latin typeface="Consolas"/>
                <a:ea typeface="Consolas"/>
                <a:cs typeface="Consolas"/>
                <a:sym typeface="Consolas"/>
              </a:rPr>
              <a:t> ,</a:t>
            </a:r>
            <a:r>
              <a:rPr lang="en-US" b="1">
                <a:solidFill>
                  <a:srgbClr val="0070C0"/>
                </a:solidFill>
                <a:latin typeface="Consolas"/>
                <a:ea typeface="Consolas"/>
                <a:cs typeface="Consolas"/>
                <a:sym typeface="Consolas"/>
              </a:rPr>
              <a:t>&gt;=</a:t>
            </a:r>
            <a:r>
              <a:rPr lang="en-US">
                <a:latin typeface="Consolas"/>
                <a:ea typeface="Consolas"/>
                <a:cs typeface="Consolas"/>
                <a:sym typeface="Consolas"/>
              </a:rPr>
              <a:t> , </a:t>
            </a:r>
            <a:r>
              <a:rPr lang="en-US" b="1">
                <a:solidFill>
                  <a:srgbClr val="0070C0"/>
                </a:solidFill>
                <a:latin typeface="Consolas"/>
                <a:ea typeface="Consolas"/>
                <a:cs typeface="Consolas"/>
                <a:sym typeface="Consolas"/>
              </a:rPr>
              <a:t>==</a:t>
            </a:r>
            <a:endParaRPr/>
          </a:p>
          <a:p>
            <a:pPr marL="0" lvl="0" indent="0" algn="ctr" rtl="0">
              <a:spcBef>
                <a:spcPts val="480"/>
              </a:spcBef>
              <a:spcAft>
                <a:spcPts val="0"/>
              </a:spcAft>
              <a:buClr>
                <a:schemeClr val="dk1"/>
              </a:buClr>
              <a:buSzPts val="2400"/>
              <a:buNone/>
            </a:pPr>
            <a:endParaRPr b="1">
              <a:solidFill>
                <a:srgbClr val="0070C0"/>
              </a:solidFill>
              <a:latin typeface="Consolas"/>
              <a:ea typeface="Consolas"/>
              <a:cs typeface="Consolas"/>
              <a:sym typeface="Consolas"/>
            </a:endParaRPr>
          </a:p>
          <a:p>
            <a:pPr marL="342900" lvl="0" indent="-342900" algn="l" rtl="0">
              <a:spcBef>
                <a:spcPts val="480"/>
              </a:spcBef>
              <a:spcAft>
                <a:spcPts val="0"/>
              </a:spcAft>
              <a:buClr>
                <a:schemeClr val="dk1"/>
              </a:buClr>
              <a:buSzPts val="2400"/>
              <a:buChar char="•"/>
            </a:pPr>
            <a:r>
              <a:rPr lang="en-US"/>
              <a:t>To add operator functionality in the class</a:t>
            </a:r>
            <a:endParaRPr/>
          </a:p>
          <a:p>
            <a:pPr marL="342900" lvl="0" indent="-342900" algn="l" rtl="0">
              <a:spcBef>
                <a:spcPts val="480"/>
              </a:spcBef>
              <a:spcAft>
                <a:spcPts val="0"/>
              </a:spcAft>
              <a:buClr>
                <a:schemeClr val="dk1"/>
              </a:buClr>
              <a:buSzPts val="2400"/>
              <a:buChar char="•"/>
            </a:pPr>
            <a:r>
              <a:rPr lang="en-US"/>
              <a:t>First create a function for the class</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Set the name of the function with the operator name</a:t>
            </a:r>
            <a:endParaRPr/>
          </a:p>
          <a:p>
            <a:pPr marL="457200" lvl="1" indent="0" algn="l" rtl="0">
              <a:spcBef>
                <a:spcPts val="480"/>
              </a:spcBef>
              <a:spcAft>
                <a:spcPts val="0"/>
              </a:spcAft>
              <a:buClr>
                <a:srgbClr val="FF0000"/>
              </a:buClr>
              <a:buSzPts val="2400"/>
              <a:buNone/>
            </a:pPr>
            <a:r>
              <a:rPr lang="en-US" b="1" i="1">
                <a:solidFill>
                  <a:srgbClr val="FF0000"/>
                </a:solidFill>
              </a:rPr>
              <a:t>operator+ </a:t>
            </a:r>
            <a:r>
              <a:rPr lang="en-US"/>
              <a:t>for the addition operator ‘+’</a:t>
            </a:r>
            <a:endParaRPr/>
          </a:p>
          <a:p>
            <a:pPr marL="457200" lvl="1" indent="0" algn="l" rtl="0">
              <a:spcBef>
                <a:spcPts val="480"/>
              </a:spcBef>
              <a:spcAft>
                <a:spcPts val="0"/>
              </a:spcAft>
              <a:buClr>
                <a:srgbClr val="FF0000"/>
              </a:buClr>
              <a:buSzPts val="2400"/>
              <a:buNone/>
            </a:pPr>
            <a:r>
              <a:rPr lang="en-US" b="1" i="1">
                <a:solidFill>
                  <a:srgbClr val="FF0000"/>
                </a:solidFill>
              </a:rPr>
              <a:t>operator&gt; </a:t>
            </a:r>
            <a:r>
              <a:rPr lang="en-US"/>
              <a:t>for the comparison operator ‘&gt;’</a:t>
            </a:r>
            <a:endParaRPr/>
          </a:p>
        </p:txBody>
      </p:sp>
      <p:sp>
        <p:nvSpPr>
          <p:cNvPr id="272" name="Google Shape;272;p2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Overloading &gt; operator</a:t>
            </a:r>
            <a:endParaRPr/>
          </a:p>
        </p:txBody>
      </p:sp>
      <p:sp>
        <p:nvSpPr>
          <p:cNvPr id="279" name="Google Shape;279;p21"/>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a:latin typeface="Consolas"/>
                <a:ea typeface="Consolas"/>
                <a:cs typeface="Consolas"/>
                <a:sym typeface="Consolas"/>
              </a:rPr>
              <a:t>bool Employee::</a:t>
            </a:r>
            <a:r>
              <a:rPr lang="en-US">
                <a:solidFill>
                  <a:srgbClr val="FF0000"/>
                </a:solidFill>
                <a:latin typeface="Consolas"/>
                <a:ea typeface="Consolas"/>
                <a:cs typeface="Consolas"/>
                <a:sym typeface="Consolas"/>
              </a:rPr>
              <a:t>operator&gt;</a:t>
            </a:r>
            <a:r>
              <a:rPr lang="en-US">
                <a:latin typeface="Consolas"/>
                <a:ea typeface="Consolas"/>
                <a:cs typeface="Consolas"/>
                <a:sym typeface="Consolas"/>
              </a:rPr>
              <a:t>(Employee&amp; e)</a:t>
            </a: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a:t>
            </a: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		return(seniority &gt; e.getSeniority());</a:t>
            </a: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a:t>
            </a:r>
            <a:endParaRPr/>
          </a:p>
          <a:p>
            <a:pPr marL="0" lvl="0" indent="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t>called from the program like this:</a:t>
            </a:r>
            <a:endParaRPr/>
          </a:p>
          <a:p>
            <a:pPr marL="0" lvl="0" indent="0" algn="l" rtl="0">
              <a:spcBef>
                <a:spcPts val="480"/>
              </a:spcBef>
              <a:spcAft>
                <a:spcPts val="0"/>
              </a:spcAft>
              <a:buClr>
                <a:schemeClr val="dk1"/>
              </a:buClr>
              <a:buSzPts val="2400"/>
              <a:buNone/>
            </a:pPr>
            <a:r>
              <a:rPr lang="en-US"/>
              <a:t>    if (emp1 &gt; emp2) </a:t>
            </a:r>
            <a:endParaRPr/>
          </a:p>
        </p:txBody>
      </p:sp>
      <p:sp>
        <p:nvSpPr>
          <p:cNvPr id="280" name="Google Shape;280;p21"/>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81" name="Google Shape;281;p21"/>
          <p:cNvSpPr/>
          <p:nvPr/>
        </p:nvSpPr>
        <p:spPr>
          <a:xfrm rot="1601782" flipH="1">
            <a:off x="2394561" y="1445690"/>
            <a:ext cx="442723" cy="3213612"/>
          </a:xfrm>
          <a:custGeom>
            <a:avLst/>
            <a:gdLst/>
            <a:ahLst/>
            <a:cxnLst/>
            <a:rect l="l" t="t" r="r" b="b"/>
            <a:pathLst>
              <a:path w="1917849" h="2986392" extrusionOk="0">
                <a:moveTo>
                  <a:pt x="1917849" y="2986392"/>
                </a:moveTo>
                <a:cubicBezTo>
                  <a:pt x="980751" y="2403543"/>
                  <a:pt x="43653" y="1820694"/>
                  <a:pt x="1500" y="1322962"/>
                </a:cubicBezTo>
                <a:cubicBezTo>
                  <a:pt x="-40653" y="825230"/>
                  <a:pt x="812138" y="412615"/>
                  <a:pt x="1664930" y="0"/>
                </a:cubicBezTo>
              </a:path>
            </a:pathLst>
          </a:cu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2" name="Google Shape;282;p21"/>
          <p:cNvSpPr/>
          <p:nvPr/>
        </p:nvSpPr>
        <p:spPr>
          <a:xfrm>
            <a:off x="2853138" y="1486997"/>
            <a:ext cx="4721290" cy="2976952"/>
          </a:xfrm>
          <a:custGeom>
            <a:avLst/>
            <a:gdLst/>
            <a:ahLst/>
            <a:cxnLst/>
            <a:rect l="l" t="t" r="r" b="b"/>
            <a:pathLst>
              <a:path w="5217139" h="2976952" extrusionOk="0">
                <a:moveTo>
                  <a:pt x="0" y="2966936"/>
                </a:moveTo>
                <a:cubicBezTo>
                  <a:pt x="2133599" y="2990444"/>
                  <a:pt x="4267199" y="3013953"/>
                  <a:pt x="4951378" y="2519464"/>
                </a:cubicBezTo>
                <a:cubicBezTo>
                  <a:pt x="5635557" y="2024975"/>
                  <a:pt x="4870314" y="1012487"/>
                  <a:pt x="4105072" y="0"/>
                </a:cubicBezTo>
              </a:path>
            </a:pathLst>
          </a:cu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500"/>
                                        <p:tgtEl>
                                          <p:spTgt spid="2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2"/>
                                        </p:tgtEl>
                                        <p:attrNameLst>
                                          <p:attrName>style.visibility</p:attrName>
                                        </p:attrNameLst>
                                      </p:cBhvr>
                                      <p:to>
                                        <p:strVal val="visible"/>
                                      </p:to>
                                    </p:set>
                                    <p:animEffect transition="in" filter="fade">
                                      <p:cBhvr>
                                        <p:cTn id="12"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Implementing Overloaded Operators</a:t>
            </a:r>
            <a:endParaRPr/>
          </a:p>
        </p:txBody>
      </p:sp>
      <p:sp>
        <p:nvSpPr>
          <p:cNvPr id="289" name="Google Shape;289;p22"/>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The compiler uses the types of arguments to choose the appropriate overloading.</a:t>
            </a:r>
            <a:endParaRPr/>
          </a:p>
          <a:p>
            <a:pPr marL="342900" lvl="0" indent="-19050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t>  int v1, v2; </a:t>
            </a:r>
            <a:endParaRPr/>
          </a:p>
          <a:p>
            <a:pPr marL="0" lvl="0" indent="0" algn="l" rtl="0">
              <a:spcBef>
                <a:spcPts val="480"/>
              </a:spcBef>
              <a:spcAft>
                <a:spcPts val="0"/>
              </a:spcAft>
              <a:buClr>
                <a:schemeClr val="dk1"/>
              </a:buClr>
              <a:buSzPts val="2400"/>
              <a:buNone/>
            </a:pPr>
            <a:r>
              <a:rPr lang="en-US"/>
              <a:t>  v1 + v2;</a:t>
            </a:r>
            <a:r>
              <a:rPr lang="en-US">
                <a:solidFill>
                  <a:srgbClr val="00B050"/>
                </a:solidFill>
              </a:rPr>
              <a:t>    // int +</a:t>
            </a:r>
            <a:endParaRPr/>
          </a:p>
          <a:p>
            <a:pPr marL="0" lvl="0" indent="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t>  float s1, s2; </a:t>
            </a:r>
            <a:endParaRPr/>
          </a:p>
          <a:p>
            <a:pPr marL="0" lvl="0" indent="0" algn="l" rtl="0">
              <a:spcBef>
                <a:spcPts val="480"/>
              </a:spcBef>
              <a:spcAft>
                <a:spcPts val="0"/>
              </a:spcAft>
              <a:buClr>
                <a:schemeClr val="dk1"/>
              </a:buClr>
              <a:buSzPts val="2400"/>
              <a:buNone/>
            </a:pPr>
            <a:r>
              <a:rPr lang="en-US"/>
              <a:t>  s1 + s2;   </a:t>
            </a:r>
            <a:r>
              <a:rPr lang="en-US">
                <a:solidFill>
                  <a:srgbClr val="00B050"/>
                </a:solidFill>
              </a:rPr>
              <a:t>// float+</a:t>
            </a:r>
            <a:endParaRPr/>
          </a:p>
          <a:p>
            <a:pPr marL="342900" lvl="0" indent="-190500" algn="l" rtl="0">
              <a:spcBef>
                <a:spcPts val="480"/>
              </a:spcBef>
              <a:spcAft>
                <a:spcPts val="0"/>
              </a:spcAft>
              <a:buClr>
                <a:schemeClr val="dk1"/>
              </a:buClr>
              <a:buSzPts val="2400"/>
              <a:buNone/>
            </a:pPr>
            <a:endParaRPr/>
          </a:p>
        </p:txBody>
      </p:sp>
      <p:sp>
        <p:nvSpPr>
          <p:cNvPr id="290" name="Google Shape;290;p2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3"/>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Extended Example</a:t>
            </a:r>
            <a:endParaRPr/>
          </a:p>
        </p:txBody>
      </p:sp>
      <p:sp>
        <p:nvSpPr>
          <p:cNvPr id="297" name="Google Shape;297;p23"/>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Employee class and objects</a:t>
            </a:r>
            <a:endParaRPr/>
          </a:p>
          <a:p>
            <a:pPr marL="342900" lvl="0" indent="-201930" algn="l" rtl="0">
              <a:spcBef>
                <a:spcPts val="444"/>
              </a:spcBef>
              <a:spcAft>
                <a:spcPts val="0"/>
              </a:spcAft>
              <a:buClr>
                <a:schemeClr val="dk1"/>
              </a:buClr>
              <a:buSzPct val="100000"/>
              <a:buNone/>
            </a:pPr>
            <a:endParaRPr/>
          </a:p>
          <a:p>
            <a:pPr marL="342900" lvl="0" indent="-201930" algn="l" rtl="0">
              <a:spcBef>
                <a:spcPts val="444"/>
              </a:spcBef>
              <a:spcAft>
                <a:spcPts val="0"/>
              </a:spcAft>
              <a:buClr>
                <a:schemeClr val="dk1"/>
              </a:buClr>
              <a:buSzPct val="100000"/>
              <a:buNone/>
            </a:pPr>
            <a:endParaRPr/>
          </a:p>
          <a:p>
            <a:pPr marL="0" lvl="0" indent="0" algn="l" rtl="0">
              <a:spcBef>
                <a:spcPts val="444"/>
              </a:spcBef>
              <a:spcAft>
                <a:spcPts val="0"/>
              </a:spcAft>
              <a:buClr>
                <a:schemeClr val="dk1"/>
              </a:buClr>
              <a:buSzPct val="100000"/>
              <a:buNone/>
            </a:pPr>
            <a:r>
              <a:rPr lang="en-US">
                <a:latin typeface="Consolas"/>
                <a:ea typeface="Consolas"/>
                <a:cs typeface="Consolas"/>
                <a:sym typeface="Consolas"/>
              </a:rPr>
              <a:t>class Employee</a:t>
            </a:r>
            <a:endParaRPr/>
          </a:p>
          <a:p>
            <a:pPr marL="0" lvl="0" indent="0" algn="l" rtl="0">
              <a:spcBef>
                <a:spcPts val="444"/>
              </a:spcBef>
              <a:spcAft>
                <a:spcPts val="0"/>
              </a:spcAft>
              <a:buClr>
                <a:schemeClr val="dk1"/>
              </a:buClr>
              <a:buSzPct val="100000"/>
              <a:buNone/>
            </a:pPr>
            <a:r>
              <a:rPr lang="en-US">
                <a:latin typeface="Consolas"/>
                <a:ea typeface="Consolas"/>
                <a:cs typeface="Consolas"/>
                <a:sym typeface="Consolas"/>
              </a:rPr>
              <a:t>{</a:t>
            </a:r>
            <a:endParaRPr/>
          </a:p>
          <a:p>
            <a:pPr marL="457200" lvl="1" indent="0" algn="l" rtl="0">
              <a:spcBef>
                <a:spcPts val="444"/>
              </a:spcBef>
              <a:spcAft>
                <a:spcPts val="0"/>
              </a:spcAft>
              <a:buClr>
                <a:schemeClr val="dk1"/>
              </a:buClr>
              <a:buSzPct val="100000"/>
              <a:buNone/>
            </a:pPr>
            <a:r>
              <a:rPr lang="en-US">
                <a:latin typeface="Consolas"/>
                <a:ea typeface="Consolas"/>
                <a:cs typeface="Consolas"/>
                <a:sym typeface="Consolas"/>
              </a:rPr>
              <a:t>private:</a:t>
            </a:r>
            <a:endParaRPr/>
          </a:p>
          <a:p>
            <a:pPr marL="457200" lvl="1" indent="0" algn="l" rtl="0">
              <a:spcBef>
                <a:spcPts val="444"/>
              </a:spcBef>
              <a:spcAft>
                <a:spcPts val="0"/>
              </a:spcAft>
              <a:buClr>
                <a:schemeClr val="dk1"/>
              </a:buClr>
              <a:buSzPct val="100000"/>
              <a:buNone/>
            </a:pPr>
            <a:r>
              <a:rPr lang="en-US">
                <a:latin typeface="Consolas"/>
                <a:ea typeface="Consolas"/>
                <a:cs typeface="Consolas"/>
                <a:sym typeface="Consolas"/>
              </a:rPr>
              <a:t>	int idNum;</a:t>
            </a:r>
            <a:endParaRPr/>
          </a:p>
          <a:p>
            <a:pPr marL="457200" lvl="1" indent="0" algn="l" rtl="0">
              <a:spcBef>
                <a:spcPts val="444"/>
              </a:spcBef>
              <a:spcAft>
                <a:spcPts val="0"/>
              </a:spcAft>
              <a:buClr>
                <a:schemeClr val="dk1"/>
              </a:buClr>
              <a:buSzPct val="100000"/>
              <a:buNone/>
            </a:pPr>
            <a:r>
              <a:rPr lang="en-US">
                <a:latin typeface="Consolas"/>
                <a:ea typeface="Consolas"/>
                <a:cs typeface="Consolas"/>
                <a:sym typeface="Consolas"/>
              </a:rPr>
              <a:t>	double salary;</a:t>
            </a:r>
            <a:endParaRPr/>
          </a:p>
          <a:p>
            <a:pPr marL="457200" lvl="1" indent="0" algn="l" rtl="0">
              <a:spcBef>
                <a:spcPts val="444"/>
              </a:spcBef>
              <a:spcAft>
                <a:spcPts val="0"/>
              </a:spcAft>
              <a:buClr>
                <a:schemeClr val="dk1"/>
              </a:buClr>
              <a:buSzPct val="100000"/>
              <a:buNone/>
            </a:pPr>
            <a:r>
              <a:rPr lang="en-US">
                <a:latin typeface="Consolas"/>
                <a:ea typeface="Consolas"/>
                <a:cs typeface="Consolas"/>
                <a:sym typeface="Consolas"/>
              </a:rPr>
              <a:t>public:</a:t>
            </a:r>
            <a:endParaRPr/>
          </a:p>
          <a:p>
            <a:pPr marL="457200" lvl="1" indent="0" algn="l" rtl="0">
              <a:spcBef>
                <a:spcPts val="444"/>
              </a:spcBef>
              <a:spcAft>
                <a:spcPts val="0"/>
              </a:spcAft>
              <a:buClr>
                <a:schemeClr val="dk1"/>
              </a:buClr>
              <a:buSzPct val="100000"/>
              <a:buNone/>
            </a:pPr>
            <a:r>
              <a:rPr lang="en-US">
                <a:latin typeface="Consolas"/>
                <a:ea typeface="Consolas"/>
                <a:cs typeface="Consolas"/>
                <a:sym typeface="Consolas"/>
              </a:rPr>
              <a:t>	Employee(int  id, double salary);</a:t>
            </a:r>
            <a:endParaRPr/>
          </a:p>
          <a:p>
            <a:pPr marL="457200" lvl="1" indent="0" algn="l" rtl="0">
              <a:spcBef>
                <a:spcPts val="444"/>
              </a:spcBef>
              <a:spcAft>
                <a:spcPts val="0"/>
              </a:spcAft>
              <a:buClr>
                <a:schemeClr val="dk1"/>
              </a:buClr>
              <a:buSzPct val="100000"/>
              <a:buNone/>
            </a:pPr>
            <a:r>
              <a:rPr lang="en-US">
                <a:latin typeface="Consolas"/>
                <a:ea typeface="Consolas"/>
                <a:cs typeface="Consolas"/>
                <a:sym typeface="Consolas"/>
              </a:rPr>
              <a:t>	double addTwo (Employee&amp; emp);</a:t>
            </a:r>
            <a:endParaRPr/>
          </a:p>
          <a:p>
            <a:pPr marL="457200" lvl="1" indent="0" algn="l" rtl="0">
              <a:spcBef>
                <a:spcPts val="444"/>
              </a:spcBef>
              <a:spcAft>
                <a:spcPts val="0"/>
              </a:spcAft>
              <a:buClr>
                <a:schemeClr val="dk1"/>
              </a:buClr>
              <a:buSzPct val="100000"/>
              <a:buNone/>
            </a:pPr>
            <a:r>
              <a:rPr lang="en-US">
                <a:latin typeface="Consolas"/>
                <a:ea typeface="Consolas"/>
                <a:cs typeface="Consolas"/>
                <a:sym typeface="Consolas"/>
              </a:rPr>
              <a:t>	double operator+ (Employee&amp; emp);</a:t>
            </a:r>
            <a:endParaRPr/>
          </a:p>
          <a:p>
            <a:pPr marL="457200" lvl="1" indent="0" algn="l" rtl="0">
              <a:spcBef>
                <a:spcPts val="444"/>
              </a:spcBef>
              <a:spcAft>
                <a:spcPts val="0"/>
              </a:spcAft>
              <a:buClr>
                <a:schemeClr val="dk1"/>
              </a:buClr>
              <a:buSzPct val="100000"/>
              <a:buNone/>
            </a:pPr>
            <a:r>
              <a:rPr lang="en-US">
                <a:latin typeface="Consolas"/>
                <a:ea typeface="Consolas"/>
                <a:cs typeface="Consolas"/>
                <a:sym typeface="Consolas"/>
              </a:rPr>
              <a:t>	double getSalary() { return salary; }</a:t>
            </a:r>
            <a:endParaRPr/>
          </a:p>
          <a:p>
            <a:pPr marL="0" lvl="0" indent="0" algn="l" rtl="0">
              <a:spcBef>
                <a:spcPts val="444"/>
              </a:spcBef>
              <a:spcAft>
                <a:spcPts val="0"/>
              </a:spcAft>
              <a:buClr>
                <a:schemeClr val="dk1"/>
              </a:buClr>
              <a:buSzPct val="100000"/>
              <a:buNone/>
            </a:pPr>
            <a:r>
              <a:rPr lang="en-US">
                <a:latin typeface="Consolas"/>
                <a:ea typeface="Consolas"/>
                <a:cs typeface="Consolas"/>
                <a:sym typeface="Consolas"/>
              </a:rPr>
              <a:t>};</a:t>
            </a:r>
            <a:endParaRPr/>
          </a:p>
          <a:p>
            <a:pPr marL="342900" lvl="0" indent="-201930" algn="l" rtl="0">
              <a:spcBef>
                <a:spcPts val="444"/>
              </a:spcBef>
              <a:spcAft>
                <a:spcPts val="0"/>
              </a:spcAft>
              <a:buClr>
                <a:schemeClr val="dk1"/>
              </a:buClr>
              <a:buSzPct val="100000"/>
              <a:buNone/>
            </a:pPr>
            <a:endParaRPr/>
          </a:p>
        </p:txBody>
      </p:sp>
      <p:sp>
        <p:nvSpPr>
          <p:cNvPr id="298" name="Google Shape;298;p2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7B5F5D5-D1D3-606D-8BFB-6CCFF1E7C4B5}"/>
                  </a:ext>
                </a:extLst>
              </p14:cNvPr>
              <p14:cNvContentPartPr/>
              <p14:nvPr/>
            </p14:nvContentPartPr>
            <p14:xfrm>
              <a:off x="1112400" y="988920"/>
              <a:ext cx="7698960" cy="4492080"/>
            </p14:xfrm>
          </p:contentPart>
        </mc:Choice>
        <mc:Fallback>
          <p:pic>
            <p:nvPicPr>
              <p:cNvPr id="2" name="Ink 1">
                <a:extLst>
                  <a:ext uri="{FF2B5EF4-FFF2-40B4-BE49-F238E27FC236}">
                    <a16:creationId xmlns:a16="http://schemas.microsoft.com/office/drawing/2014/main" id="{07B5F5D5-D1D3-606D-8BFB-6CCFF1E7C4B5}"/>
                  </a:ext>
                </a:extLst>
              </p:cNvPr>
              <p:cNvPicPr/>
              <p:nvPr/>
            </p:nvPicPr>
            <p:blipFill>
              <a:blip r:embed="rId4"/>
              <a:stretch>
                <a:fillRect/>
              </a:stretch>
            </p:blipFill>
            <p:spPr>
              <a:xfrm>
                <a:off x="1103040" y="979560"/>
                <a:ext cx="7717680" cy="45108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txBox="1">
            <a:spLocks noGrp="1"/>
          </p:cNvSpPr>
          <p:nvPr>
            <p:ph type="title"/>
          </p:nvPr>
        </p:nvSpPr>
        <p:spPr>
          <a:xfrm>
            <a:off x="483577" y="265128"/>
            <a:ext cx="8153400" cy="82973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The member functions ‘addTwo’ and operator+</a:t>
            </a:r>
            <a:endParaRPr/>
          </a:p>
        </p:txBody>
      </p:sp>
      <p:sp>
        <p:nvSpPr>
          <p:cNvPr id="304" name="Google Shape;304;p24"/>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05" name="Google Shape;305;p24"/>
          <p:cNvSpPr txBox="1"/>
          <p:nvPr/>
        </p:nvSpPr>
        <p:spPr>
          <a:xfrm>
            <a:off x="382555" y="1295400"/>
            <a:ext cx="8304246"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cap="none">
                <a:solidFill>
                  <a:srgbClr val="00B050"/>
                </a:solidFill>
                <a:latin typeface="Consolas"/>
                <a:ea typeface="Consolas"/>
                <a:cs typeface="Consolas"/>
                <a:sym typeface="Consolas"/>
              </a:rPr>
              <a:t>//function notation</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double Employee::addTwo(Employee&amp; emp)</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   double total;</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   total = this-&gt;salary + emp.getSalary();</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   return total;</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200" b="0"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r>
              <a:rPr lang="en-US" sz="2200" b="0" i="0" u="none" strike="noStrike" cap="none">
                <a:solidFill>
                  <a:srgbClr val="00B050"/>
                </a:solidFill>
                <a:latin typeface="Consolas"/>
                <a:ea typeface="Consolas"/>
                <a:cs typeface="Consolas"/>
                <a:sym typeface="Consolas"/>
              </a:rPr>
              <a:t>//operator overloading notation</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double Employee::</a:t>
            </a:r>
            <a:r>
              <a:rPr lang="en-US" sz="2200" b="0" i="0" u="none" strike="noStrike" cap="none">
                <a:solidFill>
                  <a:srgbClr val="FF0000"/>
                </a:solidFill>
                <a:latin typeface="Consolas"/>
                <a:ea typeface="Consolas"/>
                <a:cs typeface="Consolas"/>
                <a:sym typeface="Consolas"/>
              </a:rPr>
              <a:t>operator+</a:t>
            </a:r>
            <a:r>
              <a:rPr lang="en-US" sz="2200" b="0" i="0" u="none" strike="noStrike" cap="none">
                <a:solidFill>
                  <a:schemeClr val="dk1"/>
                </a:solidFill>
                <a:latin typeface="Consolas"/>
                <a:ea typeface="Consolas"/>
                <a:cs typeface="Consolas"/>
                <a:sym typeface="Consolas"/>
              </a:rPr>
              <a:t>(Employee&amp; emp)</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   double total;</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   total = this-&gt;salary + emp.getSalary();</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   return total;</a:t>
            </a:r>
            <a:endParaRPr/>
          </a:p>
          <a:p>
            <a:pPr marL="0" marR="0" lvl="0" indent="0" algn="l" rtl="0">
              <a:spcBef>
                <a:spcPts val="0"/>
              </a:spcBef>
              <a:spcAft>
                <a:spcPts val="0"/>
              </a:spcAft>
              <a:buNone/>
            </a:pPr>
            <a:r>
              <a:rPr lang="en-US" sz="2200" b="0" i="0" u="none" strike="noStrike" cap="none">
                <a:solidFill>
                  <a:schemeClr val="dk1"/>
                </a:solidFill>
                <a:latin typeface="Consolas"/>
                <a:ea typeface="Consolas"/>
                <a:cs typeface="Consolas"/>
                <a:sym typeface="Consolas"/>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title"/>
          </p:nvPr>
        </p:nvSpPr>
        <p:spPr>
          <a:xfrm>
            <a:off x="483577" y="172904"/>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Using the Member Functions</a:t>
            </a:r>
            <a:endParaRPr/>
          </a:p>
        </p:txBody>
      </p:sp>
      <p:sp>
        <p:nvSpPr>
          <p:cNvPr id="311" name="Google Shape;311;p2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12" name="Google Shape;312;p25"/>
          <p:cNvSpPr txBox="1"/>
          <p:nvPr/>
        </p:nvSpPr>
        <p:spPr>
          <a:xfrm>
            <a:off x="483577" y="1620982"/>
            <a:ext cx="8294914" cy="4462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double sum;</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Employee </a:t>
            </a:r>
            <a:r>
              <a:rPr lang="en-US" sz="2400" b="0" i="0" u="none" strike="noStrike" cap="none">
                <a:solidFill>
                  <a:srgbClr val="0070C0"/>
                </a:solidFill>
                <a:latin typeface="Consolas"/>
                <a:ea typeface="Consolas"/>
                <a:cs typeface="Consolas"/>
                <a:sym typeface="Consolas"/>
              </a:rPr>
              <a:t>Clerk</a:t>
            </a:r>
            <a:r>
              <a:rPr lang="en-US" sz="2400" b="0" i="0" u="none" strike="noStrike" cap="none">
                <a:solidFill>
                  <a:schemeClr val="dk1"/>
                </a:solidFill>
                <a:latin typeface="Consolas"/>
                <a:ea typeface="Consolas"/>
                <a:cs typeface="Consolas"/>
                <a:sym typeface="Consolas"/>
              </a:rPr>
              <a:t> (111, 10000), </a:t>
            </a:r>
            <a:r>
              <a:rPr lang="en-US" sz="2400" b="0" i="0" u="none" strike="noStrike" cap="none">
                <a:solidFill>
                  <a:srgbClr val="0070C0"/>
                </a:solidFill>
                <a:latin typeface="Consolas"/>
                <a:ea typeface="Consolas"/>
                <a:cs typeface="Consolas"/>
                <a:sym typeface="Consolas"/>
              </a:rPr>
              <a:t>Driver</a:t>
            </a:r>
            <a:r>
              <a:rPr lang="en-US" sz="2400" b="0" i="0" u="none" strike="noStrike" cap="none">
                <a:solidFill>
                  <a:schemeClr val="dk1"/>
                </a:solidFill>
                <a:latin typeface="Consolas"/>
                <a:ea typeface="Consolas"/>
                <a:cs typeface="Consolas"/>
                <a:sym typeface="Consolas"/>
              </a:rPr>
              <a:t> (222, 6000);</a:t>
            </a:r>
            <a:endParaRPr/>
          </a:p>
          <a:p>
            <a:pPr marL="0" marR="0" lvl="0" indent="0" algn="l" rtl="0">
              <a:spcBef>
                <a:spcPts val="0"/>
              </a:spcBef>
              <a:spcAft>
                <a:spcPts val="0"/>
              </a:spcAft>
              <a:buNone/>
            </a:pPr>
            <a:endParaRPr sz="2000" b="0"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endParaRPr sz="2000" b="0"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r>
              <a:rPr lang="en-US" sz="2400" b="0" i="0" u="none" strike="noStrike" cap="none">
                <a:solidFill>
                  <a:srgbClr val="00B050"/>
                </a:solidFill>
                <a:latin typeface="Consolas"/>
                <a:ea typeface="Consolas"/>
                <a:cs typeface="Consolas"/>
                <a:sym typeface="Consolas"/>
              </a:rPr>
              <a:t>// these three statements do the same thing</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sum = Clerk.addTwo(Driver);</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sum = Clerk.operator+(Driver);</a:t>
            </a:r>
            <a:endParaRPr sz="24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sum = Clerk + Driver;</a:t>
            </a:r>
            <a:endParaRPr/>
          </a:p>
          <a:p>
            <a:pPr marL="0" marR="0" lvl="0" indent="0" algn="l" rtl="0">
              <a:spcBef>
                <a:spcPts val="0"/>
              </a:spcBef>
              <a:spcAft>
                <a:spcPts val="0"/>
              </a:spcAft>
              <a:buNone/>
            </a:pPr>
            <a:endParaRPr sz="20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2000" b="0" i="0" u="none" strike="noStrike" cap="none">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2000" b="1" i="0" u="none" strike="noStrike" cap="none">
                <a:solidFill>
                  <a:schemeClr val="dk1"/>
                </a:solidFill>
                <a:latin typeface="Courier New"/>
                <a:ea typeface="Courier New"/>
                <a:cs typeface="Courier New"/>
                <a:sym typeface="Courier New"/>
              </a:rPr>
              <a:t>// the syntax for the last one is the most natural</a:t>
            </a:r>
            <a:endParaRPr/>
          </a:p>
          <a:p>
            <a:pPr marL="0" marR="0" lvl="0" indent="0" algn="l" rtl="0">
              <a:spcBef>
                <a:spcPts val="0"/>
              </a:spcBef>
              <a:spcAft>
                <a:spcPts val="0"/>
              </a:spcAft>
              <a:buNone/>
            </a:pPr>
            <a:r>
              <a:rPr lang="en-US" sz="2000" b="1" i="0" u="none" strike="noStrike" cap="none">
                <a:solidFill>
                  <a:schemeClr val="dk1"/>
                </a:solidFill>
                <a:latin typeface="Courier New"/>
                <a:ea typeface="Courier New"/>
                <a:cs typeface="Courier New"/>
                <a:sym typeface="Courier New"/>
              </a:rPr>
              <a:t>// and is easy to remember because it is consistent</a:t>
            </a:r>
            <a:endParaRPr/>
          </a:p>
          <a:p>
            <a:pPr marL="0" marR="0" lvl="0" indent="0" algn="l" rtl="0">
              <a:spcBef>
                <a:spcPts val="0"/>
              </a:spcBef>
              <a:spcAft>
                <a:spcPts val="0"/>
              </a:spcAft>
              <a:buNone/>
            </a:pPr>
            <a:r>
              <a:rPr lang="en-US" sz="2000" b="1" i="0" u="none" strike="noStrike" cap="none">
                <a:solidFill>
                  <a:schemeClr val="dk1"/>
                </a:solidFill>
                <a:latin typeface="Courier New"/>
                <a:ea typeface="Courier New"/>
                <a:cs typeface="Courier New"/>
                <a:sym typeface="Courier New"/>
              </a:rPr>
              <a:t>// with how the + operator works for everything else</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E8DC0CC-BA26-B10B-11BA-BBA2EDF87488}"/>
                  </a:ext>
                </a:extLst>
              </p14:cNvPr>
              <p14:cNvContentPartPr/>
              <p14:nvPr/>
            </p14:nvContentPartPr>
            <p14:xfrm>
              <a:off x="448920" y="3981960"/>
              <a:ext cx="5186520" cy="801720"/>
            </p14:xfrm>
          </p:contentPart>
        </mc:Choice>
        <mc:Fallback>
          <p:pic>
            <p:nvPicPr>
              <p:cNvPr id="2" name="Ink 1">
                <a:extLst>
                  <a:ext uri="{FF2B5EF4-FFF2-40B4-BE49-F238E27FC236}">
                    <a16:creationId xmlns:a16="http://schemas.microsoft.com/office/drawing/2014/main" id="{FE8DC0CC-BA26-B10B-11BA-BBA2EDF87488}"/>
                  </a:ext>
                </a:extLst>
              </p:cNvPr>
              <p:cNvPicPr/>
              <p:nvPr/>
            </p:nvPicPr>
            <p:blipFill>
              <a:blip r:embed="rId4"/>
              <a:stretch>
                <a:fillRect/>
              </a:stretch>
            </p:blipFill>
            <p:spPr>
              <a:xfrm>
                <a:off x="439560" y="3972600"/>
                <a:ext cx="5205240" cy="82044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6"/>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Multiple Operators</a:t>
            </a:r>
            <a:endParaRPr/>
          </a:p>
        </p:txBody>
      </p:sp>
      <p:sp>
        <p:nvSpPr>
          <p:cNvPr id="318" name="Google Shape;318;p26"/>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Often, you may need to reference an operator </a:t>
            </a:r>
            <a:r>
              <a:rPr lang="en-US">
                <a:solidFill>
                  <a:srgbClr val="0070C0"/>
                </a:solidFill>
              </a:rPr>
              <a:t>more than once</a:t>
            </a:r>
            <a:r>
              <a:rPr lang="en-US"/>
              <a:t> in an expression:</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    Example:</a:t>
            </a:r>
            <a:endParaRPr/>
          </a:p>
          <a:p>
            <a:pPr marL="457200" lvl="1" indent="0" algn="l" rtl="0">
              <a:spcBef>
                <a:spcPts val="480"/>
              </a:spcBef>
              <a:spcAft>
                <a:spcPts val="0"/>
              </a:spcAft>
              <a:buClr>
                <a:schemeClr val="dk1"/>
              </a:buClr>
              <a:buSzPts val="2400"/>
              <a:buNone/>
            </a:pPr>
            <a:r>
              <a:rPr lang="en-US"/>
              <a:t>		total = a + b + c;</a:t>
            </a:r>
            <a:endParaRPr/>
          </a:p>
          <a:p>
            <a:pPr marL="742950" lvl="1" indent="-13335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But this can </a:t>
            </a:r>
            <a:r>
              <a:rPr lang="en-US">
                <a:solidFill>
                  <a:srgbClr val="0070C0"/>
                </a:solidFill>
              </a:rPr>
              <a:t>cause problems </a:t>
            </a:r>
            <a:r>
              <a:rPr lang="en-US"/>
              <a:t>when </a:t>
            </a:r>
            <a:r>
              <a:rPr lang="en-US">
                <a:solidFill>
                  <a:srgbClr val="0070C0"/>
                </a:solidFill>
              </a:rPr>
              <a:t>operator overloading </a:t>
            </a:r>
            <a:r>
              <a:rPr lang="en-US"/>
              <a:t>is involved</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See next example…</a:t>
            </a:r>
            <a:endParaRPr/>
          </a:p>
        </p:txBody>
      </p:sp>
      <p:sp>
        <p:nvSpPr>
          <p:cNvPr id="319" name="Google Shape;319;p26"/>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1C6359A-72D9-7B35-88C6-43DE7517B07A}"/>
                  </a:ext>
                </a:extLst>
              </p14:cNvPr>
              <p14:cNvContentPartPr/>
              <p14:nvPr/>
            </p14:nvContentPartPr>
            <p14:xfrm>
              <a:off x="3238200" y="1161360"/>
              <a:ext cx="5859000" cy="3850560"/>
            </p14:xfrm>
          </p:contentPart>
        </mc:Choice>
        <mc:Fallback>
          <p:pic>
            <p:nvPicPr>
              <p:cNvPr id="2" name="Ink 1">
                <a:extLst>
                  <a:ext uri="{FF2B5EF4-FFF2-40B4-BE49-F238E27FC236}">
                    <a16:creationId xmlns:a16="http://schemas.microsoft.com/office/drawing/2014/main" id="{D1C6359A-72D9-7B35-88C6-43DE7517B07A}"/>
                  </a:ext>
                </a:extLst>
              </p:cNvPr>
              <p:cNvPicPr/>
              <p:nvPr/>
            </p:nvPicPr>
            <p:blipFill>
              <a:blip r:embed="rId4"/>
              <a:stretch>
                <a:fillRect/>
              </a:stretch>
            </p:blipFill>
            <p:spPr>
              <a:xfrm>
                <a:off x="3228840" y="1152000"/>
                <a:ext cx="5877720" cy="386928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Client Code for Class Employee</a:t>
            </a:r>
            <a:endParaRPr/>
          </a:p>
        </p:txBody>
      </p:sp>
      <p:sp>
        <p:nvSpPr>
          <p:cNvPr id="326" name="Google Shape;326;p2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27" name="Google Shape;327;p27"/>
          <p:cNvSpPr txBox="1"/>
          <p:nvPr/>
        </p:nvSpPr>
        <p:spPr>
          <a:xfrm>
            <a:off x="408154" y="1724891"/>
            <a:ext cx="8304246"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void main()</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Employee Clerk(115, 20000.00);</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Employee Driver(256, 15500.55);</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Employee Secretary(567, 34200.00);</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double sum;</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a:t>
            </a:r>
            <a:r>
              <a:rPr lang="en-US" sz="2400" b="0" i="0" u="none" strike="noStrike" cap="none">
                <a:solidFill>
                  <a:srgbClr val="0070C0"/>
                </a:solidFill>
                <a:latin typeface="Consolas"/>
                <a:ea typeface="Consolas"/>
                <a:cs typeface="Consolas"/>
                <a:sym typeface="Consolas"/>
              </a:rPr>
              <a:t>sum = Clerk + Driver + Secretary;</a:t>
            </a:r>
            <a:endParaRPr/>
          </a:p>
          <a:p>
            <a:pPr marL="0" marR="0" lvl="0" indent="0" algn="l" rtl="0">
              <a:spcBef>
                <a:spcPts val="0"/>
              </a:spcBef>
              <a:spcAft>
                <a:spcPts val="0"/>
              </a:spcAft>
              <a:buNone/>
            </a:pPr>
            <a:endParaRPr sz="2400" b="0"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cout &lt;&lt; “Sum is “ &lt;&lt; sum;</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7EF8683-F03A-57A9-6EA7-6E13C505B381}"/>
                  </a:ext>
                </a:extLst>
              </p14:cNvPr>
              <p14:cNvContentPartPr/>
              <p14:nvPr/>
            </p14:nvContentPartPr>
            <p14:xfrm>
              <a:off x="1710360" y="3786840"/>
              <a:ext cx="5200200" cy="1330560"/>
            </p14:xfrm>
          </p:contentPart>
        </mc:Choice>
        <mc:Fallback>
          <p:pic>
            <p:nvPicPr>
              <p:cNvPr id="2" name="Ink 1">
                <a:extLst>
                  <a:ext uri="{FF2B5EF4-FFF2-40B4-BE49-F238E27FC236}">
                    <a16:creationId xmlns:a16="http://schemas.microsoft.com/office/drawing/2014/main" id="{47EF8683-F03A-57A9-6EA7-6E13C505B381}"/>
                  </a:ext>
                </a:extLst>
              </p:cNvPr>
              <p:cNvPicPr/>
              <p:nvPr/>
            </p:nvPicPr>
            <p:blipFill>
              <a:blip r:embed="rId4"/>
              <a:stretch>
                <a:fillRect/>
              </a:stretch>
            </p:blipFill>
            <p:spPr>
              <a:xfrm>
                <a:off x="1701000" y="3777480"/>
                <a:ext cx="5218920" cy="13492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The Problem</a:t>
            </a:r>
            <a:endParaRPr/>
          </a:p>
        </p:txBody>
      </p:sp>
      <p:sp>
        <p:nvSpPr>
          <p:cNvPr id="335" name="Google Shape;335;p28"/>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Operator </a:t>
            </a:r>
            <a:r>
              <a:rPr lang="en-US" b="1">
                <a:solidFill>
                  <a:srgbClr val="FF0000"/>
                </a:solidFill>
              </a:rPr>
              <a:t>+</a:t>
            </a:r>
            <a:r>
              <a:rPr lang="en-US"/>
              <a:t> is </a:t>
            </a:r>
            <a:r>
              <a:rPr lang="en-US">
                <a:solidFill>
                  <a:srgbClr val="0070C0"/>
                </a:solidFill>
              </a:rPr>
              <a:t>left to right associative</a:t>
            </a:r>
            <a:r>
              <a:rPr lang="en-US"/>
              <a:t>, so Clerk and Driver are added.  </a:t>
            </a:r>
            <a:r>
              <a:rPr lang="en-US" b="1" i="1">
                <a:solidFill>
                  <a:srgbClr val="0070C0"/>
                </a:solidFill>
              </a:rPr>
              <a:t>The result is a double.</a:t>
            </a:r>
            <a:endParaRPr/>
          </a:p>
          <a:p>
            <a:pPr marL="0" lvl="0" indent="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      double + Secretary; </a:t>
            </a:r>
            <a:r>
              <a:rPr lang="en-US">
                <a:solidFill>
                  <a:srgbClr val="FF0000"/>
                </a:solidFill>
              </a:rPr>
              <a:t>//ERROR</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The </a:t>
            </a:r>
            <a:r>
              <a:rPr lang="en-US">
                <a:solidFill>
                  <a:srgbClr val="FF0000"/>
                </a:solidFill>
              </a:rPr>
              <a:t>overloaded operator+ </a:t>
            </a:r>
            <a:r>
              <a:rPr lang="en-US"/>
              <a:t>function is a </a:t>
            </a:r>
            <a:r>
              <a:rPr lang="en-US">
                <a:solidFill>
                  <a:srgbClr val="0070C0"/>
                </a:solidFill>
              </a:rPr>
              <a:t>member of the employee class</a:t>
            </a:r>
            <a:r>
              <a:rPr lang="en-US"/>
              <a:t>. </a:t>
            </a:r>
            <a:endParaRPr/>
          </a:p>
          <a:p>
            <a:pPr marL="342900" lvl="0" indent="-190500" algn="l" rtl="0">
              <a:spcBef>
                <a:spcPts val="480"/>
              </a:spcBef>
              <a:spcAft>
                <a:spcPts val="0"/>
              </a:spcAft>
              <a:buClr>
                <a:schemeClr val="dk1"/>
              </a:buClr>
              <a:buSzPts val="2400"/>
              <a:buNone/>
            </a:pPr>
            <a:endParaRPr u="sng"/>
          </a:p>
          <a:p>
            <a:pPr marL="342900" lvl="0" indent="-342900" algn="l" rtl="0">
              <a:spcBef>
                <a:spcPts val="480"/>
              </a:spcBef>
              <a:spcAft>
                <a:spcPts val="0"/>
              </a:spcAft>
              <a:buClr>
                <a:schemeClr val="dk1"/>
              </a:buClr>
              <a:buSzPts val="2400"/>
              <a:buChar char="•"/>
            </a:pPr>
            <a:r>
              <a:rPr lang="en-US" u="sng"/>
              <a:t>Left operand </a:t>
            </a:r>
            <a:r>
              <a:rPr lang="en-US" b="1" u="sng"/>
              <a:t>MUST </a:t>
            </a:r>
            <a:r>
              <a:rPr lang="en-US" u="sng"/>
              <a:t>be an object of Employee class.</a:t>
            </a:r>
            <a:endParaRPr/>
          </a:p>
          <a:p>
            <a:pPr marL="342900" lvl="0" indent="-190500" algn="l" rtl="0">
              <a:spcBef>
                <a:spcPts val="480"/>
              </a:spcBef>
              <a:spcAft>
                <a:spcPts val="0"/>
              </a:spcAft>
              <a:buClr>
                <a:schemeClr val="dk1"/>
              </a:buClr>
              <a:buSzPts val="2400"/>
              <a:buNone/>
            </a:pPr>
            <a:endParaRPr>
              <a:solidFill>
                <a:srgbClr val="FF0000"/>
              </a:solidFill>
            </a:endParaRPr>
          </a:p>
        </p:txBody>
      </p:sp>
      <p:sp>
        <p:nvSpPr>
          <p:cNvPr id="336" name="Google Shape;336;p28"/>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D187ED2-D504-6A32-6A54-B45481B7618C}"/>
                  </a:ext>
                </a:extLst>
              </p14:cNvPr>
              <p14:cNvContentPartPr/>
              <p14:nvPr/>
            </p14:nvContentPartPr>
            <p14:xfrm>
              <a:off x="1325520" y="2003040"/>
              <a:ext cx="5225400" cy="1081080"/>
            </p14:xfrm>
          </p:contentPart>
        </mc:Choice>
        <mc:Fallback>
          <p:pic>
            <p:nvPicPr>
              <p:cNvPr id="2" name="Ink 1">
                <a:extLst>
                  <a:ext uri="{FF2B5EF4-FFF2-40B4-BE49-F238E27FC236}">
                    <a16:creationId xmlns:a16="http://schemas.microsoft.com/office/drawing/2014/main" id="{DD187ED2-D504-6A32-6A54-B45481B7618C}"/>
                  </a:ext>
                </a:extLst>
              </p:cNvPr>
              <p:cNvPicPr/>
              <p:nvPr/>
            </p:nvPicPr>
            <p:blipFill>
              <a:blip r:embed="rId4"/>
              <a:stretch>
                <a:fillRect/>
              </a:stretch>
            </p:blipFill>
            <p:spPr>
              <a:xfrm>
                <a:off x="1316160" y="1993680"/>
                <a:ext cx="5244120" cy="109980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483577" y="282740"/>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The Problem Gets Worse</a:t>
            </a:r>
            <a:endParaRPr/>
          </a:p>
        </p:txBody>
      </p:sp>
      <p:sp>
        <p:nvSpPr>
          <p:cNvPr id="344" name="Google Shape;344;p29"/>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A </a:t>
            </a:r>
            <a:r>
              <a:rPr lang="en-US">
                <a:solidFill>
                  <a:srgbClr val="0070C0"/>
                </a:solidFill>
              </a:rPr>
              <a:t>member function </a:t>
            </a:r>
            <a:r>
              <a:rPr lang="en-US">
                <a:solidFill>
                  <a:srgbClr val="FF0000"/>
                </a:solidFill>
              </a:rPr>
              <a:t>CANNOT</a:t>
            </a:r>
            <a:r>
              <a:rPr lang="en-US"/>
              <a:t> overload an operator like this: </a:t>
            </a:r>
            <a:endParaRPr/>
          </a:p>
          <a:p>
            <a:pPr marL="342900" lvl="0" indent="-190500" algn="l" rtl="0">
              <a:spcBef>
                <a:spcPts val="480"/>
              </a:spcBef>
              <a:spcAft>
                <a:spcPts val="0"/>
              </a:spcAft>
              <a:buClr>
                <a:schemeClr val="dk1"/>
              </a:buClr>
              <a:buSzPts val="2400"/>
              <a:buNone/>
            </a:pPr>
            <a:endParaRPr/>
          </a:p>
          <a:p>
            <a:pPr marL="457200" lvl="1" indent="0" algn="l" rtl="0">
              <a:spcBef>
                <a:spcPts val="480"/>
              </a:spcBef>
              <a:spcAft>
                <a:spcPts val="0"/>
              </a:spcAft>
              <a:buClr>
                <a:schemeClr val="dk1"/>
              </a:buClr>
              <a:buSzPts val="2400"/>
              <a:buNone/>
            </a:pPr>
            <a:r>
              <a:rPr lang="en-US"/>
              <a:t>Primitive data type   +   User-defined data type </a:t>
            </a:r>
            <a:r>
              <a:rPr lang="en-US">
                <a:solidFill>
                  <a:srgbClr val="FF0000"/>
                </a:solidFill>
              </a:rPr>
              <a:t>//ERROR</a:t>
            </a:r>
            <a:endParaRPr/>
          </a:p>
          <a:p>
            <a:pPr marL="457200" lvl="1" indent="0" algn="l" rtl="0">
              <a:spcBef>
                <a:spcPts val="480"/>
              </a:spcBef>
              <a:spcAft>
                <a:spcPts val="0"/>
              </a:spcAft>
              <a:buClr>
                <a:schemeClr val="dk1"/>
              </a:buClr>
              <a:buSzPts val="2400"/>
              <a:buNone/>
            </a:pPr>
            <a:r>
              <a:rPr lang="en-US"/>
              <a:t>                       double  +   Employee				</a:t>
            </a:r>
            <a:endParaRPr/>
          </a:p>
          <a:p>
            <a:pPr marL="457200" lvl="1" indent="0" algn="l" rtl="0">
              <a:spcBef>
                <a:spcPts val="480"/>
              </a:spcBef>
              <a:spcAft>
                <a:spcPts val="0"/>
              </a:spcAft>
              <a:buClr>
                <a:schemeClr val="dk1"/>
              </a:buClr>
              <a:buSzPts val="2400"/>
              <a:buNone/>
            </a:pPr>
            <a:r>
              <a:rPr lang="en-US"/>
              <a:t>      </a:t>
            </a:r>
            <a:r>
              <a:rPr lang="en-US">
                <a:latin typeface="Consolas"/>
                <a:ea typeface="Consolas"/>
                <a:cs typeface="Consolas"/>
                <a:sym typeface="Consolas"/>
              </a:rPr>
              <a:t>sum  =  num  + Secretary;    </a:t>
            </a:r>
            <a:r>
              <a:rPr lang="en-US">
                <a:solidFill>
                  <a:srgbClr val="00B050"/>
                </a:solidFill>
              </a:rPr>
              <a:t>// why not?</a:t>
            </a:r>
            <a:endParaRPr/>
          </a:p>
          <a:p>
            <a:pPr marL="342900" lvl="0" indent="-190500" algn="l" rtl="0">
              <a:spcBef>
                <a:spcPts val="480"/>
              </a:spcBef>
              <a:spcAft>
                <a:spcPts val="0"/>
              </a:spcAft>
              <a:buClr>
                <a:schemeClr val="dk1"/>
              </a:buClr>
              <a:buSzPts val="2400"/>
              <a:buNone/>
            </a:pPr>
            <a:endParaRPr>
              <a:solidFill>
                <a:srgbClr val="00B050"/>
              </a:solidFill>
            </a:endParaRPr>
          </a:p>
          <a:p>
            <a:pPr marL="342900" lvl="0" indent="-342900" algn="l" rtl="0">
              <a:spcBef>
                <a:spcPts val="480"/>
              </a:spcBef>
              <a:spcAft>
                <a:spcPts val="0"/>
              </a:spcAft>
              <a:buClr>
                <a:schemeClr val="dk1"/>
              </a:buClr>
              <a:buSzPts val="2400"/>
              <a:buChar char="•"/>
            </a:pPr>
            <a:r>
              <a:rPr lang="en-US"/>
              <a:t>Whenever an </a:t>
            </a:r>
            <a:r>
              <a:rPr lang="en-US">
                <a:solidFill>
                  <a:srgbClr val="0070C0"/>
                </a:solidFill>
              </a:rPr>
              <a:t>operator is overloaded as a member function</a:t>
            </a:r>
            <a:r>
              <a:rPr lang="en-US"/>
              <a:t>. The </a:t>
            </a:r>
            <a:r>
              <a:rPr lang="en-US">
                <a:solidFill>
                  <a:srgbClr val="0070C0"/>
                </a:solidFill>
              </a:rPr>
              <a:t>left operand </a:t>
            </a:r>
            <a:r>
              <a:rPr lang="en-US"/>
              <a:t>must be of that </a:t>
            </a:r>
            <a:r>
              <a:rPr lang="en-US">
                <a:solidFill>
                  <a:srgbClr val="FF0000"/>
                </a:solidFill>
              </a:rPr>
              <a:t>SAME class</a:t>
            </a:r>
            <a:r>
              <a:rPr lang="en-US"/>
              <a:t>.</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Here the left operand is a </a:t>
            </a:r>
            <a:r>
              <a:rPr lang="en-US" b="1"/>
              <a:t>double</a:t>
            </a:r>
            <a:r>
              <a:rPr lang="en-US"/>
              <a:t>, we </a:t>
            </a:r>
            <a:r>
              <a:rPr lang="en-US">
                <a:solidFill>
                  <a:srgbClr val="0070C0"/>
                </a:solidFill>
              </a:rPr>
              <a:t>cannot create an overloaded function in the double class</a:t>
            </a:r>
            <a:endParaRPr/>
          </a:p>
          <a:p>
            <a:pPr marL="457200" lvl="1" indent="0" algn="l" rtl="0">
              <a:spcBef>
                <a:spcPts val="480"/>
              </a:spcBef>
              <a:spcAft>
                <a:spcPts val="0"/>
              </a:spcAft>
              <a:buClr>
                <a:schemeClr val="dk1"/>
              </a:buClr>
              <a:buSzPts val="2400"/>
              <a:buNone/>
            </a:pPr>
            <a:endParaRPr>
              <a:solidFill>
                <a:srgbClr val="00B050"/>
              </a:solidFill>
            </a:endParaRPr>
          </a:p>
          <a:p>
            <a:pPr marL="742950" lvl="1" indent="-133350" algn="l" rtl="0">
              <a:spcBef>
                <a:spcPts val="480"/>
              </a:spcBef>
              <a:spcAft>
                <a:spcPts val="0"/>
              </a:spcAft>
              <a:buClr>
                <a:schemeClr val="dk1"/>
              </a:buClr>
              <a:buSzPts val="2400"/>
              <a:buNone/>
            </a:pPr>
            <a:endParaRPr>
              <a:solidFill>
                <a:srgbClr val="00B050"/>
              </a:solidFill>
            </a:endParaRPr>
          </a:p>
        </p:txBody>
      </p:sp>
      <p:sp>
        <p:nvSpPr>
          <p:cNvPr id="345" name="Google Shape;345;p29"/>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46" name="Google Shape;346;p29"/>
          <p:cNvSpPr/>
          <p:nvPr/>
        </p:nvSpPr>
        <p:spPr>
          <a:xfrm>
            <a:off x="4691895" y="-352808"/>
            <a:ext cx="4530436" cy="3006436"/>
          </a:xfrm>
          <a:prstGeom prst="cloudCallout">
            <a:avLst>
              <a:gd name="adj1" fmla="val -20833"/>
              <a:gd name="adj2" fmla="val 62500"/>
            </a:avLst>
          </a:prstGeom>
          <a:solidFill>
            <a:srgbClr val="BFBFBF"/>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There are </a:t>
            </a:r>
            <a:r>
              <a:rPr lang="en-US" sz="2400" b="1" i="0" u="none" strike="noStrike" cap="none">
                <a:solidFill>
                  <a:srgbClr val="FF0000"/>
                </a:solidFill>
                <a:latin typeface="Calibri"/>
                <a:ea typeface="Calibri"/>
                <a:cs typeface="Calibri"/>
                <a:sym typeface="Calibri"/>
              </a:rPr>
              <a:t>two ways </a:t>
            </a:r>
            <a:r>
              <a:rPr lang="en-US" sz="2400" b="0" i="0" u="none" strike="noStrike" cap="none">
                <a:solidFill>
                  <a:schemeClr val="dk1"/>
                </a:solidFill>
                <a:latin typeface="Calibri"/>
                <a:ea typeface="Calibri"/>
                <a:cs typeface="Calibri"/>
                <a:sym typeface="Calibri"/>
              </a:rPr>
              <a:t>to make this work for </a:t>
            </a:r>
            <a:endParaRPr sz="2400" b="1" i="0" u="none" strike="noStrike" cap="none">
              <a:solidFill>
                <a:srgbClr val="FF0000"/>
              </a:solidFill>
              <a:latin typeface="Calibri"/>
              <a:ea typeface="Calibri"/>
              <a:cs typeface="Calibri"/>
              <a:sym typeface="Calibri"/>
            </a:endParaRPr>
          </a:p>
          <a:p>
            <a:pPr marL="457200" marR="0" lvl="0" indent="-457200" algn="ctr" rtl="0">
              <a:spcBef>
                <a:spcPts val="0"/>
              </a:spcBef>
              <a:spcAft>
                <a:spcPts val="0"/>
              </a:spcAft>
              <a:buClr>
                <a:srgbClr val="FF0000"/>
              </a:buClr>
              <a:buSzPts val="2400"/>
              <a:buFont typeface="Calibri"/>
              <a:buAutoNum type="arabicPeriod"/>
            </a:pPr>
            <a:r>
              <a:rPr lang="en-US" sz="2400" b="1" i="0" u="none" strike="noStrike" cap="none">
                <a:solidFill>
                  <a:srgbClr val="FF0000"/>
                </a:solidFill>
                <a:latin typeface="Calibri"/>
                <a:ea typeface="Calibri"/>
                <a:cs typeface="Calibri"/>
                <a:sym typeface="Calibri"/>
              </a:rPr>
              <a:t>non-member function</a:t>
            </a:r>
            <a:endParaRPr sz="2400" b="1" i="0" u="none" strike="noStrike" cap="none">
              <a:solidFill>
                <a:schemeClr val="dk1"/>
              </a:solidFill>
              <a:latin typeface="Calibri"/>
              <a:ea typeface="Calibri"/>
              <a:cs typeface="Calibri"/>
              <a:sym typeface="Calibri"/>
            </a:endParaRPr>
          </a:p>
          <a:p>
            <a:pPr marL="457200" marR="0" lvl="0" indent="-457200" algn="ctr" rtl="0">
              <a:spcBef>
                <a:spcPts val="0"/>
              </a:spcBef>
              <a:spcAft>
                <a:spcPts val="0"/>
              </a:spcAft>
              <a:buClr>
                <a:srgbClr val="FF0000"/>
              </a:buClr>
              <a:buSzPts val="2400"/>
              <a:buFont typeface="Calibri"/>
              <a:buAutoNum type="arabicPeriod"/>
            </a:pPr>
            <a:r>
              <a:rPr lang="en-US" sz="2400" b="1" i="0" u="none" strike="noStrike" cap="none">
                <a:solidFill>
                  <a:srgbClr val="FF0000"/>
                </a:solidFill>
                <a:latin typeface="Calibri"/>
                <a:ea typeface="Calibri"/>
                <a:cs typeface="Calibri"/>
                <a:sym typeface="Calibri"/>
              </a:rPr>
              <a:t>Friend function</a:t>
            </a:r>
            <a:endParaRPr sz="2400" b="0" i="0" u="none" strike="noStrike" cap="none">
              <a:solidFill>
                <a:srgbClr val="FF0000"/>
              </a:solidFill>
              <a:latin typeface="Calibri"/>
              <a:ea typeface="Calibri"/>
              <a:cs typeface="Calibri"/>
              <a:sym typeface="Calibri"/>
            </a:endParaRPr>
          </a:p>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To be discussed later…</a:t>
            </a:r>
            <a:endParaRPr sz="1800" b="0" i="0" u="none" strike="noStrike" cap="none">
              <a:solidFill>
                <a:schemeClr val="dk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C645FA8-DBD2-FD9B-9694-1434E0C9CBDF}"/>
                  </a:ext>
                </a:extLst>
              </p14:cNvPr>
              <p14:cNvContentPartPr/>
              <p14:nvPr/>
            </p14:nvContentPartPr>
            <p14:xfrm>
              <a:off x="3596760" y="2708280"/>
              <a:ext cx="1885680" cy="995400"/>
            </p14:xfrm>
          </p:contentPart>
        </mc:Choice>
        <mc:Fallback>
          <p:pic>
            <p:nvPicPr>
              <p:cNvPr id="2" name="Ink 1">
                <a:extLst>
                  <a:ext uri="{FF2B5EF4-FFF2-40B4-BE49-F238E27FC236}">
                    <a16:creationId xmlns:a16="http://schemas.microsoft.com/office/drawing/2014/main" id="{1C645FA8-DBD2-FD9B-9694-1434E0C9CBDF}"/>
                  </a:ext>
                </a:extLst>
              </p:cNvPr>
              <p:cNvPicPr/>
              <p:nvPr/>
            </p:nvPicPr>
            <p:blipFill>
              <a:blip r:embed="rId4"/>
              <a:stretch>
                <a:fillRect/>
              </a:stretch>
            </p:blipFill>
            <p:spPr>
              <a:xfrm>
                <a:off x="3587400" y="2698920"/>
                <a:ext cx="1904400" cy="1014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0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a:t>
            </a:r>
            <a:endParaRPr/>
          </a:p>
        </p:txBody>
      </p:sp>
      <p:sp>
        <p:nvSpPr>
          <p:cNvPr id="126" name="Google Shape;126;p3"/>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The method of defining </a:t>
            </a:r>
            <a:r>
              <a:rPr lang="en-US">
                <a:solidFill>
                  <a:srgbClr val="0070C0"/>
                </a:solidFill>
              </a:rPr>
              <a:t>additional meanings for operators </a:t>
            </a:r>
            <a:r>
              <a:rPr lang="en-US"/>
              <a:t>is known as operator overloading</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Enables an operator to perform </a:t>
            </a:r>
            <a:r>
              <a:rPr lang="en-US">
                <a:solidFill>
                  <a:srgbClr val="0070C0"/>
                </a:solidFill>
              </a:rPr>
              <a:t>different operations depending upon the type of operands</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The basic operators i.e. </a:t>
            </a:r>
            <a:r>
              <a:rPr lang="en-US">
                <a:solidFill>
                  <a:srgbClr val="FF0000"/>
                </a:solidFill>
              </a:rPr>
              <a:t>+</a:t>
            </a:r>
            <a:r>
              <a:rPr lang="en-US"/>
              <a:t>, </a:t>
            </a:r>
            <a:r>
              <a:rPr lang="en-US">
                <a:solidFill>
                  <a:srgbClr val="FF0000"/>
                </a:solidFill>
              </a:rPr>
              <a:t>-</a:t>
            </a:r>
            <a:r>
              <a:rPr lang="en-US"/>
              <a:t>, </a:t>
            </a:r>
            <a:r>
              <a:rPr lang="en-US">
                <a:solidFill>
                  <a:srgbClr val="FF0000"/>
                </a:solidFill>
              </a:rPr>
              <a:t>*</a:t>
            </a:r>
            <a:r>
              <a:rPr lang="en-US"/>
              <a:t>, </a:t>
            </a:r>
            <a:r>
              <a:rPr lang="en-US">
                <a:solidFill>
                  <a:srgbClr val="FF0000"/>
                </a:solidFill>
              </a:rPr>
              <a:t>/</a:t>
            </a:r>
            <a:r>
              <a:rPr lang="en-US"/>
              <a:t> normally works with all primitive types i.e. integers, double, float, int, long.  </a:t>
            </a:r>
            <a:endParaRPr/>
          </a:p>
          <a:p>
            <a:pPr marL="342900" lvl="0" indent="-190500" algn="l" rtl="0">
              <a:spcBef>
                <a:spcPts val="480"/>
              </a:spcBef>
              <a:spcAft>
                <a:spcPts val="0"/>
              </a:spcAft>
              <a:buClr>
                <a:schemeClr val="dk1"/>
              </a:buClr>
              <a:buSzPts val="2400"/>
              <a:buNone/>
            </a:pPr>
            <a:endParaRPr/>
          </a:p>
        </p:txBody>
      </p:sp>
      <p:sp>
        <p:nvSpPr>
          <p:cNvPr id="127" name="Google Shape;127;p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0"/>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Solution 1 </a:t>
            </a:r>
            <a:endParaRPr/>
          </a:p>
        </p:txBody>
      </p:sp>
      <p:sp>
        <p:nvSpPr>
          <p:cNvPr id="352" name="Google Shape;352;p30"/>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0070C0"/>
              </a:buClr>
              <a:buSzPts val="2400"/>
              <a:buNone/>
            </a:pPr>
            <a:r>
              <a:rPr lang="en-US">
                <a:solidFill>
                  <a:srgbClr val="0070C0"/>
                </a:solidFill>
                <a:latin typeface="Consolas"/>
                <a:ea typeface="Consolas"/>
                <a:cs typeface="Consolas"/>
                <a:sym typeface="Consolas"/>
              </a:rPr>
              <a:t>sum = Clerk + Driver + Secretary;</a:t>
            </a:r>
            <a:endParaRPr/>
          </a:p>
          <a:p>
            <a:pPr marL="342900" lvl="0" indent="-190500" algn="l" rtl="0">
              <a:spcBef>
                <a:spcPts val="480"/>
              </a:spcBef>
              <a:spcAft>
                <a:spcPts val="0"/>
              </a:spcAft>
              <a:buClr>
                <a:schemeClr val="dk1"/>
              </a:buClr>
              <a:buSzPts val="2400"/>
              <a:buNone/>
            </a:pPr>
            <a:endParaRPr>
              <a:latin typeface="Consolas"/>
              <a:ea typeface="Consolas"/>
              <a:cs typeface="Consolas"/>
              <a:sym typeface="Consolas"/>
            </a:endParaRPr>
          </a:p>
          <a:p>
            <a:pPr marL="0" lvl="0" indent="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Make sure that your </a:t>
            </a:r>
            <a:r>
              <a:rPr lang="en-US" b="1">
                <a:solidFill>
                  <a:srgbClr val="FF0000"/>
                </a:solidFill>
              </a:rPr>
              <a:t>operator+</a:t>
            </a:r>
            <a:r>
              <a:rPr lang="en-US"/>
              <a:t> function never </a:t>
            </a:r>
            <a:r>
              <a:rPr lang="en-US">
                <a:solidFill>
                  <a:srgbClr val="0070C0"/>
                </a:solidFill>
              </a:rPr>
              <a:t>returns a double</a:t>
            </a:r>
            <a:r>
              <a:rPr lang="en-US"/>
              <a:t> (or any other primitive type).</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An operator to add Employees should return an </a:t>
            </a:r>
            <a:r>
              <a:rPr lang="en-US">
                <a:solidFill>
                  <a:srgbClr val="0070C0"/>
                </a:solidFill>
              </a:rPr>
              <a:t>Employee object.</a:t>
            </a:r>
            <a:endParaRPr/>
          </a:p>
        </p:txBody>
      </p:sp>
      <p:sp>
        <p:nvSpPr>
          <p:cNvPr id="353" name="Google Shape;353;p3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54" name="Google Shape;354;p30"/>
          <p:cNvSpPr/>
          <p:nvPr/>
        </p:nvSpPr>
        <p:spPr>
          <a:xfrm>
            <a:off x="4613564" y="86783"/>
            <a:ext cx="4530436" cy="3006436"/>
          </a:xfrm>
          <a:prstGeom prst="cloudCallout">
            <a:avLst>
              <a:gd name="adj1" fmla="val -20833"/>
              <a:gd name="adj2" fmla="val 62500"/>
            </a:avLst>
          </a:prstGeom>
          <a:solidFill>
            <a:srgbClr val="BFBFBF"/>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Good practice that all your arithmetic binary operators </a:t>
            </a:r>
            <a:r>
              <a:rPr lang="en-US" sz="2400" b="1" i="0" u="none" strike="noStrike" cap="none">
                <a:solidFill>
                  <a:schemeClr val="dk1"/>
                </a:solidFill>
                <a:latin typeface="Calibri"/>
                <a:ea typeface="Calibri"/>
                <a:cs typeface="Calibri"/>
                <a:sym typeface="Calibri"/>
              </a:rPr>
              <a:t>(</a:t>
            </a:r>
            <a:r>
              <a:rPr lang="en-US" sz="2400" b="1" i="0" u="none" strike="noStrike" cap="none">
                <a:solidFill>
                  <a:srgbClr val="FF0000"/>
                </a:solidFill>
                <a:latin typeface="Calibri"/>
                <a:ea typeface="Calibri"/>
                <a:cs typeface="Calibri"/>
                <a:sym typeface="Calibri"/>
              </a:rPr>
              <a:t>+ - * / %</a:t>
            </a:r>
            <a:r>
              <a:rPr lang="en-US" sz="2400" b="1" i="0" u="none" strike="noStrike" cap="none">
                <a:solidFill>
                  <a:schemeClr val="dk1"/>
                </a:solidFill>
                <a:latin typeface="Calibri"/>
                <a:ea typeface="Calibri"/>
                <a:cs typeface="Calibri"/>
                <a:sym typeface="Calibri"/>
              </a:rPr>
              <a:t>)</a:t>
            </a:r>
            <a:r>
              <a:rPr lang="en-US" sz="2400" b="1" i="0" u="none" strike="noStrike" cap="none">
                <a:solidFill>
                  <a:srgbClr val="FF0000"/>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when overloaded </a:t>
            </a:r>
            <a:r>
              <a:rPr lang="en-US" sz="2400" b="1" i="0" u="none" strike="noStrike" cap="none">
                <a:solidFill>
                  <a:srgbClr val="FF0000"/>
                </a:solidFill>
                <a:latin typeface="Calibri"/>
                <a:ea typeface="Calibri"/>
                <a:cs typeface="Calibri"/>
                <a:sym typeface="Calibri"/>
              </a:rPr>
              <a:t>should return an object</a:t>
            </a:r>
            <a:endParaRPr sz="1800" b="1" i="0" u="none" strike="noStrike" cap="none">
              <a:solidFill>
                <a:srgbClr val="FF0000"/>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ADB5CB8-B6F0-972A-79FA-03BCA13C5F3A}"/>
                  </a:ext>
                </a:extLst>
              </p14:cNvPr>
              <p14:cNvContentPartPr/>
              <p14:nvPr/>
            </p14:nvContentPartPr>
            <p14:xfrm>
              <a:off x="1487160" y="1007280"/>
              <a:ext cx="7574400" cy="4685040"/>
            </p14:xfrm>
          </p:contentPart>
        </mc:Choice>
        <mc:Fallback>
          <p:pic>
            <p:nvPicPr>
              <p:cNvPr id="2" name="Ink 1">
                <a:extLst>
                  <a:ext uri="{FF2B5EF4-FFF2-40B4-BE49-F238E27FC236}">
                    <a16:creationId xmlns:a16="http://schemas.microsoft.com/office/drawing/2014/main" id="{7ADB5CB8-B6F0-972A-79FA-03BCA13C5F3A}"/>
                  </a:ext>
                </a:extLst>
              </p:cNvPr>
              <p:cNvPicPr/>
              <p:nvPr/>
            </p:nvPicPr>
            <p:blipFill>
              <a:blip r:embed="rId4"/>
              <a:stretch>
                <a:fillRect/>
              </a:stretch>
            </p:blipFill>
            <p:spPr>
              <a:xfrm>
                <a:off x="1477800" y="997920"/>
                <a:ext cx="7593120" cy="4703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4"/>
                                        </p:tgtEl>
                                        <p:attrNameLst>
                                          <p:attrName>style.visibility</p:attrName>
                                        </p:attrNameLst>
                                      </p:cBhvr>
                                      <p:to>
                                        <p:strVal val="visible"/>
                                      </p:to>
                                    </p:set>
                                    <p:animEffect transition="in" filter="fade">
                                      <p:cBhvr>
                                        <p:cTn id="7" dur="10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1"/>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Solution 1 </a:t>
            </a:r>
            <a:endParaRPr/>
          </a:p>
        </p:txBody>
      </p:sp>
      <p:sp>
        <p:nvSpPr>
          <p:cNvPr id="360" name="Google Shape;360;p31"/>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a:latin typeface="Consolas"/>
                <a:ea typeface="Consolas"/>
                <a:cs typeface="Consolas"/>
                <a:sym typeface="Consolas"/>
              </a:rPr>
              <a:t>Employee class and objects</a:t>
            </a:r>
            <a:endParaRPr/>
          </a:p>
          <a:p>
            <a:pPr marL="0" lvl="0" indent="0" algn="l" rtl="0">
              <a:spcBef>
                <a:spcPts val="480"/>
              </a:spcBef>
              <a:spcAft>
                <a:spcPts val="0"/>
              </a:spcAft>
              <a:buClr>
                <a:schemeClr val="dk1"/>
              </a:buClr>
              <a:buSzPts val="2400"/>
              <a:buNone/>
            </a:pPr>
            <a:endParaRPr>
              <a:latin typeface="Consolas"/>
              <a:ea typeface="Consolas"/>
              <a:cs typeface="Consolas"/>
              <a:sym typeface="Consolas"/>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class Employee</a:t>
            </a: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a:t>
            </a: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private:</a:t>
            </a: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	int idNum;</a:t>
            </a: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	double salary;</a:t>
            </a: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public:</a:t>
            </a: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	Employee(int  id, double salary);</a:t>
            </a:r>
            <a:endParaRPr/>
          </a:p>
          <a:p>
            <a:pPr marL="457200" lvl="1" indent="0" algn="l" rtl="0">
              <a:spcBef>
                <a:spcPts val="480"/>
              </a:spcBef>
              <a:spcAft>
                <a:spcPts val="0"/>
              </a:spcAft>
              <a:buClr>
                <a:srgbClr val="0070C0"/>
              </a:buClr>
              <a:buSzPts val="2400"/>
              <a:buNone/>
            </a:pPr>
            <a:r>
              <a:rPr lang="en-US">
                <a:solidFill>
                  <a:srgbClr val="0070C0"/>
                </a:solidFill>
                <a:latin typeface="Consolas"/>
                <a:ea typeface="Consolas"/>
                <a:cs typeface="Consolas"/>
                <a:sym typeface="Consolas"/>
              </a:rPr>
              <a:t>	Employee </a:t>
            </a:r>
            <a:r>
              <a:rPr lang="en-US">
                <a:solidFill>
                  <a:srgbClr val="FF0000"/>
                </a:solidFill>
                <a:latin typeface="Consolas"/>
                <a:ea typeface="Consolas"/>
                <a:cs typeface="Consolas"/>
                <a:sym typeface="Consolas"/>
              </a:rPr>
              <a:t>operator+ </a:t>
            </a:r>
            <a:r>
              <a:rPr lang="en-US">
                <a:latin typeface="Consolas"/>
                <a:ea typeface="Consolas"/>
                <a:cs typeface="Consolas"/>
                <a:sym typeface="Consolas"/>
              </a:rPr>
              <a:t>(</a:t>
            </a:r>
            <a:r>
              <a:rPr lang="en-US">
                <a:solidFill>
                  <a:srgbClr val="0070C0"/>
                </a:solidFill>
                <a:latin typeface="Consolas"/>
                <a:ea typeface="Consolas"/>
                <a:cs typeface="Consolas"/>
                <a:sym typeface="Consolas"/>
              </a:rPr>
              <a:t>Employee&amp; emp</a:t>
            </a:r>
            <a:r>
              <a:rPr lang="en-US">
                <a:latin typeface="Consolas"/>
                <a:ea typeface="Consolas"/>
                <a:cs typeface="Consolas"/>
                <a:sym typeface="Consolas"/>
              </a:rPr>
              <a:t>);</a:t>
            </a: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	double getSalary() { return salary; }</a:t>
            </a: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a:t>
            </a:r>
            <a:endParaRPr/>
          </a:p>
          <a:p>
            <a:pPr marL="342900" lvl="0" indent="-190500" algn="l" rtl="0">
              <a:spcBef>
                <a:spcPts val="480"/>
              </a:spcBef>
              <a:spcAft>
                <a:spcPts val="0"/>
              </a:spcAft>
              <a:buClr>
                <a:schemeClr val="dk1"/>
              </a:buClr>
              <a:buSzPts val="2400"/>
              <a:buNone/>
            </a:pPr>
            <a:endParaRPr/>
          </a:p>
        </p:txBody>
      </p:sp>
      <p:sp>
        <p:nvSpPr>
          <p:cNvPr id="361" name="Google Shape;361;p31"/>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FA7B610-A499-98CB-90CD-AA6FC3887BE1}"/>
                  </a:ext>
                </a:extLst>
              </p14:cNvPr>
              <p14:cNvContentPartPr/>
              <p14:nvPr/>
            </p14:nvContentPartPr>
            <p14:xfrm>
              <a:off x="7364520" y="4949640"/>
              <a:ext cx="567000" cy="329400"/>
            </p14:xfrm>
          </p:contentPart>
        </mc:Choice>
        <mc:Fallback>
          <p:pic>
            <p:nvPicPr>
              <p:cNvPr id="2" name="Ink 1">
                <a:extLst>
                  <a:ext uri="{FF2B5EF4-FFF2-40B4-BE49-F238E27FC236}">
                    <a16:creationId xmlns:a16="http://schemas.microsoft.com/office/drawing/2014/main" id="{8FA7B610-A499-98CB-90CD-AA6FC3887BE1}"/>
                  </a:ext>
                </a:extLst>
              </p:cNvPr>
              <p:cNvPicPr/>
              <p:nvPr/>
            </p:nvPicPr>
            <p:blipFill>
              <a:blip r:embed="rId4"/>
              <a:stretch>
                <a:fillRect/>
              </a:stretch>
            </p:blipFill>
            <p:spPr>
              <a:xfrm>
                <a:off x="7355160" y="4940280"/>
                <a:ext cx="585720" cy="34812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2"/>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Solution Example</a:t>
            </a:r>
            <a:endParaRPr/>
          </a:p>
        </p:txBody>
      </p:sp>
      <p:sp>
        <p:nvSpPr>
          <p:cNvPr id="367" name="Google Shape;367;p3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368" name="Google Shape;368;p32"/>
          <p:cNvSpPr txBox="1"/>
          <p:nvPr/>
        </p:nvSpPr>
        <p:spPr>
          <a:xfrm>
            <a:off x="457200" y="1343373"/>
            <a:ext cx="82296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70C0"/>
                </a:solidFill>
                <a:latin typeface="Consolas"/>
                <a:ea typeface="Consolas"/>
                <a:cs typeface="Consolas"/>
                <a:sym typeface="Consolas"/>
              </a:rPr>
              <a:t>Employee</a:t>
            </a:r>
            <a:r>
              <a:rPr lang="en-US" sz="2400" b="0" i="0" u="none" strike="noStrike" cap="none">
                <a:solidFill>
                  <a:schemeClr val="dk1"/>
                </a:solidFill>
                <a:latin typeface="Consolas"/>
                <a:ea typeface="Consolas"/>
                <a:cs typeface="Consolas"/>
                <a:sym typeface="Consolas"/>
              </a:rPr>
              <a:t> Employee::</a:t>
            </a:r>
            <a:r>
              <a:rPr lang="en-US" sz="2400" b="0" i="0" u="none" strike="noStrike" cap="none">
                <a:solidFill>
                  <a:srgbClr val="FF0000"/>
                </a:solidFill>
                <a:latin typeface="Consolas"/>
                <a:ea typeface="Consolas"/>
                <a:cs typeface="Consolas"/>
                <a:sym typeface="Consolas"/>
              </a:rPr>
              <a:t>operator+</a:t>
            </a:r>
            <a:r>
              <a:rPr lang="en-US" sz="2400" b="0" i="0" u="none" strike="noStrike" cap="none">
                <a:solidFill>
                  <a:schemeClr val="dk1"/>
                </a:solidFill>
                <a:latin typeface="Consolas"/>
                <a:ea typeface="Consolas"/>
                <a:cs typeface="Consolas"/>
                <a:sym typeface="Consolas"/>
              </a:rPr>
              <a:t>(Employee&amp; emp)</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double sal = salary + emp.salary;</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Employee total(0, sal);  </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return total; </a:t>
            </a:r>
            <a:r>
              <a:rPr lang="en-US" sz="2400" b="0" i="0" u="none" strike="noStrike" cap="none">
                <a:solidFill>
                  <a:srgbClr val="00B050"/>
                </a:solidFill>
                <a:latin typeface="Consolas"/>
                <a:ea typeface="Consolas"/>
                <a:cs typeface="Consolas"/>
                <a:sym typeface="Consolas"/>
              </a:rPr>
              <a:t>//returns an object</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a:t>
            </a:r>
            <a:endParaRPr/>
          </a:p>
        </p:txBody>
      </p:sp>
      <p:sp>
        <p:nvSpPr>
          <p:cNvPr id="369" name="Google Shape;369;p32"/>
          <p:cNvSpPr txBox="1"/>
          <p:nvPr/>
        </p:nvSpPr>
        <p:spPr>
          <a:xfrm>
            <a:off x="483577" y="3651697"/>
            <a:ext cx="8304246"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void main()</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Employee Clerk(115, 20000.00);</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Employee Driver(256, 15500.55);</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Employee Secretary(567, 34200.00);</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a:t>
            </a:r>
            <a:r>
              <a:rPr lang="en-US" sz="2400" b="1" i="0" u="none" strike="noStrike" cap="none">
                <a:solidFill>
                  <a:schemeClr val="dk1"/>
                </a:solidFill>
                <a:latin typeface="Consolas"/>
                <a:ea typeface="Consolas"/>
                <a:cs typeface="Consolas"/>
                <a:sym typeface="Consolas"/>
              </a:rPr>
              <a:t>Employee sum(0, 0.0);</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  </a:t>
            </a:r>
            <a:r>
              <a:rPr lang="en-US" sz="2400" b="0" i="0" u="none" strike="noStrike" cap="none">
                <a:solidFill>
                  <a:srgbClr val="002060"/>
                </a:solidFill>
                <a:latin typeface="Consolas"/>
                <a:ea typeface="Consolas"/>
                <a:cs typeface="Consolas"/>
                <a:sym typeface="Consolas"/>
              </a:rPr>
              <a:t> </a:t>
            </a:r>
            <a:r>
              <a:rPr lang="en-US" sz="2400" b="1" i="0" u="none" strike="noStrike" cap="none">
                <a:solidFill>
                  <a:srgbClr val="0070C0"/>
                </a:solidFill>
                <a:latin typeface="Consolas"/>
                <a:ea typeface="Consolas"/>
                <a:cs typeface="Consolas"/>
                <a:sym typeface="Consolas"/>
              </a:rPr>
              <a:t>sum = Clerk + Driver + Secretary;</a:t>
            </a:r>
            <a:endParaRPr/>
          </a:p>
          <a:p>
            <a:pPr marL="0" marR="0" lvl="0" indent="0" algn="l" rtl="0">
              <a:spcBef>
                <a:spcPts val="0"/>
              </a:spcBef>
              <a:spcAft>
                <a:spcPts val="0"/>
              </a:spcAft>
              <a:buNone/>
            </a:pPr>
            <a:r>
              <a:rPr lang="en-US" sz="2400" b="0" i="0" u="none" strike="noStrike" cap="none">
                <a:solidFill>
                  <a:schemeClr val="dk1"/>
                </a:solidFill>
                <a:latin typeface="Consolas"/>
                <a:ea typeface="Consolas"/>
                <a:cs typeface="Consolas"/>
                <a:sym typeface="Consolas"/>
              </a:rPr>
              <a:t>}</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12567FA-694C-B628-4767-CE47701B3BC4}"/>
                  </a:ext>
                </a:extLst>
              </p14:cNvPr>
              <p14:cNvContentPartPr/>
              <p14:nvPr/>
            </p14:nvContentPartPr>
            <p14:xfrm>
              <a:off x="844200" y="2421720"/>
              <a:ext cx="6419880" cy="3732120"/>
            </p14:xfrm>
          </p:contentPart>
        </mc:Choice>
        <mc:Fallback>
          <p:pic>
            <p:nvPicPr>
              <p:cNvPr id="2" name="Ink 1">
                <a:extLst>
                  <a:ext uri="{FF2B5EF4-FFF2-40B4-BE49-F238E27FC236}">
                    <a16:creationId xmlns:a16="http://schemas.microsoft.com/office/drawing/2014/main" id="{D12567FA-694C-B628-4767-CE47701B3BC4}"/>
                  </a:ext>
                </a:extLst>
              </p:cNvPr>
              <p:cNvPicPr/>
              <p:nvPr/>
            </p:nvPicPr>
            <p:blipFill>
              <a:blip r:embed="rId4"/>
              <a:stretch>
                <a:fillRect/>
              </a:stretch>
            </p:blipFill>
            <p:spPr>
              <a:xfrm>
                <a:off x="834840" y="2412360"/>
                <a:ext cx="6438600" cy="3750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Solution 2 </a:t>
            </a:r>
            <a:endParaRPr/>
          </a:p>
        </p:txBody>
      </p:sp>
      <p:sp>
        <p:nvSpPr>
          <p:cNvPr id="375" name="Google Shape;375;p33"/>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0070C0"/>
              </a:buClr>
              <a:buSzPts val="2400"/>
              <a:buNone/>
            </a:pPr>
            <a:r>
              <a:rPr lang="en-US">
                <a:solidFill>
                  <a:srgbClr val="0070C0"/>
                </a:solidFill>
                <a:latin typeface="Consolas"/>
                <a:ea typeface="Consolas"/>
                <a:cs typeface="Consolas"/>
                <a:sym typeface="Consolas"/>
              </a:rPr>
              <a:t>sum = Clerk + Driver + Secretary;</a:t>
            </a:r>
            <a:endParaRPr/>
          </a:p>
          <a:p>
            <a:pPr marL="342900" lvl="0" indent="-190500" algn="l" rtl="0">
              <a:spcBef>
                <a:spcPts val="480"/>
              </a:spcBef>
              <a:spcAft>
                <a:spcPts val="0"/>
              </a:spcAft>
              <a:buClr>
                <a:schemeClr val="dk1"/>
              </a:buClr>
              <a:buSzPts val="2400"/>
              <a:buNone/>
            </a:pPr>
            <a:endParaRPr>
              <a:latin typeface="Consolas"/>
              <a:ea typeface="Consolas"/>
              <a:cs typeface="Consolas"/>
              <a:sym typeface="Consolas"/>
            </a:endParaRPr>
          </a:p>
          <a:p>
            <a:pPr marL="0" lvl="0" indent="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Make a </a:t>
            </a:r>
            <a:r>
              <a:rPr lang="en-US" b="1" u="sng">
                <a:solidFill>
                  <a:srgbClr val="FF0000"/>
                </a:solidFill>
              </a:rPr>
              <a:t>non-member</a:t>
            </a:r>
            <a:r>
              <a:rPr lang="en-US" u="sng"/>
              <a:t> </a:t>
            </a:r>
            <a:r>
              <a:rPr lang="en-US" b="1">
                <a:solidFill>
                  <a:srgbClr val="FF0000"/>
                </a:solidFill>
              </a:rPr>
              <a:t>operator+</a:t>
            </a:r>
            <a:r>
              <a:rPr lang="en-US"/>
              <a:t> function that returns an </a:t>
            </a:r>
            <a:r>
              <a:rPr lang="en-US">
                <a:solidFill>
                  <a:srgbClr val="0070C0"/>
                </a:solidFill>
              </a:rPr>
              <a:t>Employee object.</a:t>
            </a:r>
            <a:endParaRPr/>
          </a:p>
        </p:txBody>
      </p:sp>
      <p:sp>
        <p:nvSpPr>
          <p:cNvPr id="376" name="Google Shape;376;p3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4"/>
          <p:cNvSpPr txBox="1">
            <a:spLocks noGrp="1"/>
          </p:cNvSpPr>
          <p:nvPr>
            <p:ph type="title"/>
          </p:nvPr>
        </p:nvSpPr>
        <p:spPr>
          <a:xfrm>
            <a:off x="5257800" y="228600"/>
            <a:ext cx="3657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US" sz="2800" b="1"/>
              <a:t>Non-member Operator Overloading Function</a:t>
            </a:r>
            <a:endParaRPr/>
          </a:p>
        </p:txBody>
      </p:sp>
      <p:pic>
        <p:nvPicPr>
          <p:cNvPr id="382" name="Google Shape;382;p34"/>
          <p:cNvPicPr preferRelativeResize="0"/>
          <p:nvPr/>
        </p:nvPicPr>
        <p:blipFill rotWithShape="1">
          <a:blip r:embed="rId3">
            <a:alphaModFix/>
          </a:blip>
          <a:srcRect/>
          <a:stretch/>
        </p:blipFill>
        <p:spPr>
          <a:xfrm>
            <a:off x="152400" y="0"/>
            <a:ext cx="4876800" cy="6866938"/>
          </a:xfrm>
          <a:prstGeom prst="rect">
            <a:avLst/>
          </a:prstGeom>
          <a:noFill/>
          <a:ln>
            <a:noFill/>
          </a:ln>
        </p:spPr>
      </p:pic>
      <p:sp>
        <p:nvSpPr>
          <p:cNvPr id="383" name="Google Shape;383;p34"/>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46A3CDB-519D-F21B-BDF0-EA4D7B8EF82A}"/>
                  </a:ext>
                </a:extLst>
              </p14:cNvPr>
              <p14:cNvContentPartPr/>
              <p14:nvPr/>
            </p14:nvContentPartPr>
            <p14:xfrm>
              <a:off x="3960" y="1920600"/>
              <a:ext cx="7624080" cy="4296960"/>
            </p14:xfrm>
          </p:contentPart>
        </mc:Choice>
        <mc:Fallback>
          <p:pic>
            <p:nvPicPr>
              <p:cNvPr id="2" name="Ink 1">
                <a:extLst>
                  <a:ext uri="{FF2B5EF4-FFF2-40B4-BE49-F238E27FC236}">
                    <a16:creationId xmlns:a16="http://schemas.microsoft.com/office/drawing/2014/main" id="{946A3CDB-519D-F21B-BDF0-EA4D7B8EF82A}"/>
                  </a:ext>
                </a:extLst>
              </p:cNvPr>
              <p:cNvPicPr/>
              <p:nvPr/>
            </p:nvPicPr>
            <p:blipFill>
              <a:blip r:embed="rId5"/>
              <a:stretch>
                <a:fillRect/>
              </a:stretch>
            </p:blipFill>
            <p:spPr>
              <a:xfrm>
                <a:off x="-5400" y="1911240"/>
                <a:ext cx="7642800" cy="431568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Assignment Operator =</a:t>
            </a:r>
            <a:endParaRPr/>
          </a:p>
        </p:txBody>
      </p:sp>
      <p:sp>
        <p:nvSpPr>
          <p:cNvPr id="390" name="Google Shape;390;p35"/>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269875" lvl="0" indent="-269875" algn="just" rtl="0">
              <a:spcBef>
                <a:spcPts val="0"/>
              </a:spcBef>
              <a:spcAft>
                <a:spcPts val="0"/>
              </a:spcAft>
              <a:buClr>
                <a:schemeClr val="dk1"/>
              </a:buClr>
              <a:buSzPts val="2400"/>
              <a:buFont typeface="Arial"/>
              <a:buChar char="•"/>
            </a:pPr>
            <a:r>
              <a:rPr lang="en-US"/>
              <a:t>Operator </a:t>
            </a:r>
            <a:r>
              <a:rPr lang="en-US" b="1">
                <a:solidFill>
                  <a:srgbClr val="FF0000"/>
                </a:solidFill>
              </a:rPr>
              <a:t>=</a:t>
            </a:r>
            <a:r>
              <a:rPr lang="en-US"/>
              <a:t> is overloaded implicitly for every class, so they can be used for each class objects. </a:t>
            </a:r>
            <a:endParaRPr/>
          </a:p>
          <a:p>
            <a:pPr marL="269875" lvl="0" indent="-117475" algn="just" rtl="0">
              <a:spcBef>
                <a:spcPts val="480"/>
              </a:spcBef>
              <a:spcAft>
                <a:spcPts val="0"/>
              </a:spcAft>
              <a:buClr>
                <a:schemeClr val="dk1"/>
              </a:buClr>
              <a:buSzPts val="2400"/>
              <a:buFont typeface="Arial"/>
              <a:buNone/>
            </a:pPr>
            <a:endParaRPr/>
          </a:p>
          <a:p>
            <a:pPr marL="269875" lvl="0" indent="-269875" algn="just" rtl="0">
              <a:spcBef>
                <a:spcPts val="480"/>
              </a:spcBef>
              <a:spcAft>
                <a:spcPts val="0"/>
              </a:spcAft>
              <a:buClr>
                <a:schemeClr val="dk1"/>
              </a:buClr>
              <a:buSzPts val="2400"/>
              <a:buFont typeface="Arial"/>
              <a:buChar char="•"/>
            </a:pPr>
            <a:r>
              <a:rPr lang="en-US"/>
              <a:t>Recall </a:t>
            </a:r>
            <a:r>
              <a:rPr lang="en-US">
                <a:solidFill>
                  <a:srgbClr val="0070C0"/>
                </a:solidFill>
              </a:rPr>
              <a:t>default copy constructor </a:t>
            </a:r>
            <a:endParaRPr/>
          </a:p>
          <a:p>
            <a:pPr marL="342900" lvl="0" indent="-190500" algn="just" rtl="0">
              <a:spcBef>
                <a:spcPts val="480"/>
              </a:spcBef>
              <a:spcAft>
                <a:spcPts val="0"/>
              </a:spcAft>
              <a:buClr>
                <a:schemeClr val="dk1"/>
              </a:buClr>
              <a:buSzPts val="2400"/>
              <a:buNone/>
            </a:pPr>
            <a:endParaRPr/>
          </a:p>
          <a:p>
            <a:pPr marL="269875" lvl="0" indent="-269875" algn="just" rtl="0">
              <a:spcBef>
                <a:spcPts val="480"/>
              </a:spcBef>
              <a:spcAft>
                <a:spcPts val="0"/>
              </a:spcAft>
              <a:buClr>
                <a:schemeClr val="dk1"/>
              </a:buClr>
              <a:buSzPts val="2400"/>
              <a:buFont typeface="Arial"/>
              <a:buChar char="•"/>
            </a:pPr>
            <a:r>
              <a:rPr lang="en-US"/>
              <a:t>operator = performs </a:t>
            </a:r>
            <a:r>
              <a:rPr lang="en-US">
                <a:solidFill>
                  <a:srgbClr val="0070C0"/>
                </a:solidFill>
              </a:rPr>
              <a:t>member-wise copy of the data members</a:t>
            </a:r>
            <a:r>
              <a:rPr lang="en-US"/>
              <a:t>. </a:t>
            </a:r>
            <a:endParaRPr/>
          </a:p>
          <a:p>
            <a:pPr marL="269875" lvl="0" indent="-117475" algn="just" rtl="0">
              <a:spcBef>
                <a:spcPts val="480"/>
              </a:spcBef>
              <a:spcAft>
                <a:spcPts val="0"/>
              </a:spcAft>
              <a:buClr>
                <a:schemeClr val="dk1"/>
              </a:buClr>
              <a:buSzPts val="2400"/>
              <a:buFont typeface="Arial"/>
              <a:buNone/>
            </a:pPr>
            <a:endParaRPr/>
          </a:p>
          <a:p>
            <a:pPr marL="269875" lvl="0" indent="-269875" algn="just" rtl="0">
              <a:spcBef>
                <a:spcPts val="480"/>
              </a:spcBef>
              <a:spcAft>
                <a:spcPts val="0"/>
              </a:spcAft>
              <a:buClr>
                <a:schemeClr val="dk1"/>
              </a:buClr>
              <a:buSzPts val="2400"/>
              <a:buFont typeface="Arial"/>
              <a:buChar char="•"/>
            </a:pPr>
            <a:r>
              <a:rPr lang="en-US"/>
              <a:t>However, there is a problem with implicitly overloaded operator=</a:t>
            </a:r>
            <a:endParaRPr/>
          </a:p>
          <a:p>
            <a:pPr marL="269875" lvl="0" indent="-117475" algn="just" rtl="0">
              <a:spcBef>
                <a:spcPts val="480"/>
              </a:spcBef>
              <a:spcAft>
                <a:spcPts val="0"/>
              </a:spcAft>
              <a:buClr>
                <a:schemeClr val="dk1"/>
              </a:buClr>
              <a:buSzPts val="2400"/>
              <a:buFont typeface="Arial"/>
              <a:buNone/>
            </a:pPr>
            <a:endParaRPr/>
          </a:p>
          <a:p>
            <a:pPr marL="269875" lvl="0" indent="-269875" algn="just" rtl="0">
              <a:spcBef>
                <a:spcPts val="480"/>
              </a:spcBef>
              <a:spcAft>
                <a:spcPts val="0"/>
              </a:spcAft>
              <a:buClr>
                <a:schemeClr val="dk1"/>
              </a:buClr>
              <a:buSzPts val="2400"/>
              <a:buFont typeface="Arial"/>
              <a:buChar char="•"/>
            </a:pPr>
            <a:r>
              <a:rPr lang="en-US"/>
              <a:t>Recall </a:t>
            </a:r>
            <a:r>
              <a:rPr lang="en-US" b="1">
                <a:solidFill>
                  <a:srgbClr val="FF0000"/>
                </a:solidFill>
              </a:rPr>
              <a:t>shallow copy</a:t>
            </a:r>
            <a:endParaRPr b="1">
              <a:solidFill>
                <a:srgbClr val="FF0000"/>
              </a:solidFill>
            </a:endParaRPr>
          </a:p>
        </p:txBody>
      </p:sp>
      <p:sp>
        <p:nvSpPr>
          <p:cNvPr id="391" name="Google Shape;391;p3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0" y="0"/>
            <a:ext cx="9144000" cy="6858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US" sz="3600"/>
              <a:t>Using implicit Overloaded Assignment Operator</a:t>
            </a:r>
            <a:endParaRPr/>
          </a:p>
        </p:txBody>
      </p:sp>
      <p:pic>
        <p:nvPicPr>
          <p:cNvPr id="398" name="Google Shape;398;p36"/>
          <p:cNvPicPr preferRelativeResize="0"/>
          <p:nvPr/>
        </p:nvPicPr>
        <p:blipFill rotWithShape="1">
          <a:blip r:embed="rId3">
            <a:alphaModFix/>
          </a:blip>
          <a:srcRect/>
          <a:stretch/>
        </p:blipFill>
        <p:spPr>
          <a:xfrm>
            <a:off x="228600" y="728057"/>
            <a:ext cx="7548950" cy="5977545"/>
          </a:xfrm>
          <a:prstGeom prst="rect">
            <a:avLst/>
          </a:prstGeom>
          <a:noFill/>
          <a:ln>
            <a:noFill/>
          </a:ln>
        </p:spPr>
      </p:pic>
      <p:pic>
        <p:nvPicPr>
          <p:cNvPr id="399" name="Google Shape;399;p36"/>
          <p:cNvPicPr preferRelativeResize="0"/>
          <p:nvPr/>
        </p:nvPicPr>
        <p:blipFill rotWithShape="1">
          <a:blip r:embed="rId4">
            <a:alphaModFix/>
          </a:blip>
          <a:srcRect/>
          <a:stretch/>
        </p:blipFill>
        <p:spPr>
          <a:xfrm>
            <a:off x="7325114" y="4572002"/>
            <a:ext cx="1362075" cy="276225"/>
          </a:xfrm>
          <a:prstGeom prst="rect">
            <a:avLst/>
          </a:prstGeom>
          <a:noFill/>
          <a:ln>
            <a:noFill/>
          </a:ln>
        </p:spPr>
      </p:pic>
      <p:sp>
        <p:nvSpPr>
          <p:cNvPr id="400" name="Google Shape;400;p36"/>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01" name="Google Shape;401;p36"/>
          <p:cNvSpPr/>
          <p:nvPr/>
        </p:nvSpPr>
        <p:spPr>
          <a:xfrm>
            <a:off x="7325114" y="4329545"/>
            <a:ext cx="1551709" cy="761134"/>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1"/>
                                        </p:tgtEl>
                                      </p:cBhvr>
                                    </p:animEffect>
                                    <p:set>
                                      <p:cBhvr>
                                        <p:cTn id="7" dur="1" fill="hold">
                                          <p:stCondLst>
                                            <p:cond delay="500"/>
                                          </p:stCondLst>
                                        </p:cTn>
                                        <p:tgtEl>
                                          <p:spTgt spid="4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7"/>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Assignment Operator =</a:t>
            </a:r>
            <a:endParaRPr/>
          </a:p>
        </p:txBody>
      </p:sp>
      <p:sp>
        <p:nvSpPr>
          <p:cNvPr id="407" name="Google Shape;407;p3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08" name="Google Shape;408;p37"/>
          <p:cNvSpPr txBox="1"/>
          <p:nvPr/>
        </p:nvSpPr>
        <p:spPr>
          <a:xfrm>
            <a:off x="483578" y="1175044"/>
            <a:ext cx="8153401" cy="5486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None/>
            </a:pPr>
            <a:r>
              <a:rPr lang="en-US" sz="2000" b="1" i="0" u="none" strike="noStrike" cap="none">
                <a:solidFill>
                  <a:schemeClr val="dk1"/>
                </a:solidFill>
                <a:latin typeface="Consolas"/>
                <a:ea typeface="Consolas"/>
                <a:cs typeface="Consolas"/>
                <a:sym typeface="Consolas"/>
              </a:rPr>
              <a:t>class Employee</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private:</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int idNum;</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double salary;</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public:</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Employee ( ) { idNum = 0, salary  = 0.0; }</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void setValues (int a, int b);</a:t>
            </a:r>
            <a:endParaRPr/>
          </a:p>
          <a:p>
            <a:pPr marL="742950" marR="0" lvl="1" indent="-285750" algn="l" rtl="0">
              <a:lnSpc>
                <a:spcPct val="80000"/>
              </a:lnSpc>
              <a:spcBef>
                <a:spcPts val="400"/>
              </a:spcBef>
              <a:spcAft>
                <a:spcPts val="0"/>
              </a:spcAft>
              <a:buNone/>
            </a:pPr>
            <a:r>
              <a:rPr lang="en-US" sz="2000" b="1" i="0" u="none" strike="noStrike" cap="none">
                <a:solidFill>
                  <a:srgbClr val="FF3300"/>
                </a:solidFill>
                <a:latin typeface="Consolas"/>
                <a:ea typeface="Consolas"/>
                <a:cs typeface="Consolas"/>
                <a:sym typeface="Consolas"/>
              </a:rPr>
              <a:t>	  </a:t>
            </a:r>
            <a:r>
              <a:rPr lang="en-US" sz="2000" b="1" i="0" u="none" strike="noStrike" cap="none">
                <a:solidFill>
                  <a:srgbClr val="FF0000"/>
                </a:solidFill>
                <a:latin typeface="Consolas"/>
                <a:ea typeface="Consolas"/>
                <a:cs typeface="Consolas"/>
                <a:sym typeface="Consolas"/>
              </a:rPr>
              <a:t>void operator= (double); </a:t>
            </a:r>
            <a:r>
              <a:rPr lang="en-US" sz="2000" b="1" i="0" u="none" strike="noStrike" cap="none">
                <a:solidFill>
                  <a:srgbClr val="00B050"/>
                </a:solidFill>
                <a:latin typeface="Consolas"/>
                <a:ea typeface="Consolas"/>
                <a:cs typeface="Consolas"/>
                <a:sym typeface="Consolas"/>
              </a:rPr>
              <a:t>//prototype</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a:t>
            </a:r>
            <a:endParaRPr/>
          </a:p>
          <a:p>
            <a:pPr marL="342900" marR="0" lvl="0" indent="-342900" algn="l" rtl="0">
              <a:lnSpc>
                <a:spcPct val="80000"/>
              </a:lnSpc>
              <a:spcBef>
                <a:spcPts val="400"/>
              </a:spcBef>
              <a:spcAft>
                <a:spcPts val="0"/>
              </a:spcAft>
              <a:buNone/>
            </a:pPr>
            <a:endParaRPr sz="2000" b="1" i="0" u="none" strike="noStrike" cap="none">
              <a:solidFill>
                <a:schemeClr val="dk1"/>
              </a:solidFill>
              <a:latin typeface="Consolas"/>
              <a:ea typeface="Consolas"/>
              <a:cs typeface="Consolas"/>
              <a:sym typeface="Consolas"/>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void Employee::setValues ( int idN , double sal )</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salary = sal; 	idNum  = idN; 	</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a:t>
            </a:r>
            <a:endParaRPr/>
          </a:p>
          <a:p>
            <a:pPr marL="342900" marR="0" lvl="0" indent="-342900" algn="l" rtl="0">
              <a:lnSpc>
                <a:spcPct val="80000"/>
              </a:lnSpc>
              <a:spcBef>
                <a:spcPts val="400"/>
              </a:spcBef>
              <a:spcAft>
                <a:spcPts val="0"/>
              </a:spcAft>
              <a:buNone/>
            </a:pPr>
            <a:endParaRPr sz="2000" b="1" i="0" u="none" strike="noStrike" cap="none">
              <a:solidFill>
                <a:schemeClr val="dk1"/>
              </a:solidFill>
              <a:latin typeface="Consolas"/>
              <a:ea typeface="Consolas"/>
              <a:cs typeface="Consolas"/>
              <a:sym typeface="Consolas"/>
            </a:endParaRPr>
          </a:p>
          <a:p>
            <a:pPr marL="342900" marR="0" lvl="0" indent="-342900" algn="l" rtl="0">
              <a:lnSpc>
                <a:spcPct val="80000"/>
              </a:lnSpc>
              <a:spcBef>
                <a:spcPts val="400"/>
              </a:spcBef>
              <a:spcAft>
                <a:spcPts val="0"/>
              </a:spcAft>
              <a:buNone/>
            </a:pPr>
            <a:r>
              <a:rPr lang="en-US" sz="2000" b="1" i="0" u="none" strike="noStrike" cap="none">
                <a:solidFill>
                  <a:srgbClr val="0070C0"/>
                </a:solidFill>
                <a:latin typeface="Consolas"/>
                <a:ea typeface="Consolas"/>
                <a:cs typeface="Consolas"/>
                <a:sym typeface="Consolas"/>
              </a:rPr>
              <a:t>void Employee::</a:t>
            </a:r>
            <a:r>
              <a:rPr lang="en-US" sz="2000" b="1" i="0" u="none" strike="noStrike" cap="none">
                <a:solidFill>
                  <a:srgbClr val="FF0000"/>
                </a:solidFill>
                <a:latin typeface="Consolas"/>
                <a:ea typeface="Consolas"/>
                <a:cs typeface="Consolas"/>
                <a:sym typeface="Consolas"/>
              </a:rPr>
              <a:t>operator=</a:t>
            </a:r>
            <a:r>
              <a:rPr lang="en-US" sz="2000" b="1" i="0" u="none" strike="noStrike" cap="none">
                <a:solidFill>
                  <a:srgbClr val="0070C0"/>
                </a:solidFill>
                <a:latin typeface="Consolas"/>
                <a:ea typeface="Consolas"/>
                <a:cs typeface="Consolas"/>
                <a:sym typeface="Consolas"/>
              </a:rPr>
              <a:t> (double sal)</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salary = sal;        }</a:t>
            </a:r>
            <a:endParaRPr/>
          </a:p>
        </p:txBody>
      </p:sp>
      <p:sp>
        <p:nvSpPr>
          <p:cNvPr id="409" name="Google Shape;409;p37"/>
          <p:cNvSpPr/>
          <p:nvPr/>
        </p:nvSpPr>
        <p:spPr>
          <a:xfrm>
            <a:off x="4613564" y="0"/>
            <a:ext cx="4530436" cy="3006436"/>
          </a:xfrm>
          <a:prstGeom prst="cloudCallout">
            <a:avLst>
              <a:gd name="adj1" fmla="val -20833"/>
              <a:gd name="adj2" fmla="val 62500"/>
            </a:avLst>
          </a:prstGeom>
          <a:solidFill>
            <a:srgbClr val="BFBFBF"/>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Calibri"/>
                <a:ea typeface="Calibri"/>
                <a:cs typeface="Calibri"/>
                <a:sym typeface="Calibri"/>
              </a:rPr>
              <a:t>Assignment operator can </a:t>
            </a:r>
            <a:r>
              <a:rPr lang="en-US" sz="2400" b="1" i="0" u="none" strike="noStrike" cap="none">
                <a:solidFill>
                  <a:srgbClr val="FF0000"/>
                </a:solidFill>
                <a:latin typeface="Calibri"/>
                <a:ea typeface="Calibri"/>
                <a:cs typeface="Calibri"/>
                <a:sym typeface="Calibri"/>
              </a:rPr>
              <a:t>ONLY</a:t>
            </a:r>
            <a:r>
              <a:rPr lang="en-US" sz="2400" b="0" i="0" u="none" strike="noStrike" cap="none">
                <a:solidFill>
                  <a:schemeClr val="dk1"/>
                </a:solidFill>
                <a:latin typeface="Calibri"/>
                <a:ea typeface="Calibri"/>
                <a:cs typeface="Calibri"/>
                <a:sym typeface="Calibri"/>
              </a:rPr>
              <a:t> be </a:t>
            </a:r>
            <a:r>
              <a:rPr lang="en-US" sz="2400" b="1" i="0" u="none" strike="noStrike" cap="none">
                <a:solidFill>
                  <a:srgbClr val="FF0000"/>
                </a:solidFill>
                <a:latin typeface="Calibri"/>
                <a:ea typeface="Calibri"/>
                <a:cs typeface="Calibri"/>
                <a:sym typeface="Calibri"/>
              </a:rPr>
              <a:t>overloaded as a member function</a:t>
            </a:r>
            <a:endParaRPr sz="1800" b="1"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8"/>
          <p:cNvSpPr txBox="1">
            <a:spLocks noGrp="1"/>
          </p:cNvSpPr>
          <p:nvPr>
            <p:ph type="title"/>
          </p:nvPr>
        </p:nvSpPr>
        <p:spPr>
          <a:xfrm>
            <a:off x="457200" y="21125"/>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sz="3300" b="1">
                <a:latin typeface="Arial"/>
                <a:ea typeface="Arial"/>
                <a:cs typeface="Arial"/>
                <a:sym typeface="Arial"/>
              </a:rPr>
              <a:t>Assignment Operator =</a:t>
            </a:r>
            <a:endParaRPr/>
          </a:p>
        </p:txBody>
      </p:sp>
      <p:sp>
        <p:nvSpPr>
          <p:cNvPr id="415" name="Google Shape;415;p38"/>
          <p:cNvSpPr txBox="1"/>
          <p:nvPr/>
        </p:nvSpPr>
        <p:spPr>
          <a:xfrm>
            <a:off x="382555" y="1168087"/>
            <a:ext cx="8388222"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int main ( )</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	Employee emp1;</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	emp1.setValues(10,33.5);</a:t>
            </a:r>
            <a:endParaRPr/>
          </a:p>
          <a:p>
            <a:pPr marL="0" marR="0" lvl="0" indent="0" algn="l" rtl="0">
              <a:spcBef>
                <a:spcPts val="0"/>
              </a:spcBef>
              <a:spcAft>
                <a:spcPts val="0"/>
              </a:spcAft>
              <a:buNone/>
            </a:pPr>
            <a:endParaRPr sz="2400" b="1"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	Employee emp2;</a:t>
            </a:r>
            <a:endParaRPr/>
          </a:p>
          <a:p>
            <a:pPr marL="0" marR="0" lvl="0" indent="0" algn="l" rtl="0">
              <a:spcBef>
                <a:spcPts val="0"/>
              </a:spcBef>
              <a:spcAft>
                <a:spcPts val="0"/>
              </a:spcAft>
              <a:buNone/>
            </a:pPr>
            <a:r>
              <a:rPr lang="en-US" sz="2400" b="1" i="0" u="none" strike="noStrike" cap="none">
                <a:solidFill>
                  <a:srgbClr val="2C14DE"/>
                </a:solidFill>
                <a:latin typeface="Consolas"/>
                <a:ea typeface="Consolas"/>
                <a:cs typeface="Consolas"/>
                <a:sym typeface="Consolas"/>
              </a:rPr>
              <a:t>	</a:t>
            </a:r>
            <a:r>
              <a:rPr lang="en-US" sz="2400" b="1" i="0" u="none" strike="noStrike" cap="none">
                <a:solidFill>
                  <a:srgbClr val="0070C0"/>
                </a:solidFill>
                <a:latin typeface="Consolas"/>
                <a:ea typeface="Consolas"/>
                <a:cs typeface="Consolas"/>
                <a:sym typeface="Consolas"/>
              </a:rPr>
              <a:t>emp2 </a:t>
            </a:r>
            <a:r>
              <a:rPr lang="en-US" sz="2400" b="1" i="0" u="none" strike="noStrike" cap="none">
                <a:solidFill>
                  <a:srgbClr val="FF0000"/>
                </a:solidFill>
                <a:latin typeface="Consolas"/>
                <a:ea typeface="Consolas"/>
                <a:cs typeface="Consolas"/>
                <a:sym typeface="Consolas"/>
              </a:rPr>
              <a:t>=</a:t>
            </a:r>
            <a:r>
              <a:rPr lang="en-US" sz="2400" b="1" i="0" u="none" strike="noStrike" cap="none">
                <a:solidFill>
                  <a:srgbClr val="0070C0"/>
                </a:solidFill>
                <a:latin typeface="Consolas"/>
                <a:ea typeface="Consolas"/>
                <a:cs typeface="Consolas"/>
                <a:sym typeface="Consolas"/>
              </a:rPr>
              <a:t> 44.6; </a:t>
            </a:r>
            <a:r>
              <a:rPr lang="en-US" sz="2400" b="1" i="1" u="none" strike="noStrike" cap="none">
                <a:solidFill>
                  <a:srgbClr val="00B050"/>
                </a:solidFill>
                <a:latin typeface="Consolas"/>
                <a:ea typeface="Consolas"/>
                <a:cs typeface="Consolas"/>
                <a:sym typeface="Consolas"/>
              </a:rPr>
              <a:t>// emp2 is calling object</a:t>
            </a:r>
            <a:endParaRPr/>
          </a:p>
          <a:p>
            <a:pPr marL="0" marR="0" lvl="0" indent="0" algn="l" rtl="0">
              <a:spcBef>
                <a:spcPts val="0"/>
              </a:spcBef>
              <a:spcAft>
                <a:spcPts val="0"/>
              </a:spcAft>
              <a:buNone/>
            </a:pPr>
            <a:endParaRPr sz="2400" b="1" i="1" u="none" strike="noStrike" cap="none">
              <a:solidFill>
                <a:srgbClr val="FF0000"/>
              </a:solidFill>
              <a:latin typeface="Consolas"/>
              <a:ea typeface="Consolas"/>
              <a:cs typeface="Consolas"/>
              <a:sym typeface="Consolas"/>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400" b="1" i="0" u="none" strike="noStrike" cap="none">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Overloaded as a </a:t>
            </a:r>
            <a:r>
              <a:rPr lang="en-US" sz="2400" b="0" i="0" u="none" strike="noStrike" cap="none">
                <a:solidFill>
                  <a:srgbClr val="0070C0"/>
                </a:solidFill>
                <a:latin typeface="Calibri"/>
                <a:ea typeface="Calibri"/>
                <a:cs typeface="Calibri"/>
                <a:sym typeface="Calibri"/>
              </a:rPr>
              <a:t>member function </a:t>
            </a:r>
            <a:r>
              <a:rPr lang="en-US" sz="2400" b="0" i="0" u="none" strike="noStrike" cap="none">
                <a:solidFill>
                  <a:schemeClr val="dk1"/>
                </a:solidFill>
                <a:latin typeface="Calibri"/>
                <a:ea typeface="Calibri"/>
                <a:cs typeface="Calibri"/>
                <a:sym typeface="Calibri"/>
              </a:rPr>
              <a:t>so </a:t>
            </a:r>
            <a:r>
              <a:rPr lang="en-US" sz="2400" b="0" i="0" u="none" strike="noStrike" cap="none">
                <a:solidFill>
                  <a:srgbClr val="0070C0"/>
                </a:solidFill>
                <a:latin typeface="Calibri"/>
                <a:ea typeface="Calibri"/>
                <a:cs typeface="Calibri"/>
                <a:sym typeface="Calibri"/>
              </a:rPr>
              <a:t>left operand</a:t>
            </a:r>
            <a:r>
              <a:rPr lang="en-US" sz="2400" b="0" i="0" u="none" strike="noStrike" cap="none">
                <a:solidFill>
                  <a:schemeClr val="dk1"/>
                </a:solidFill>
                <a:latin typeface="Calibri"/>
                <a:ea typeface="Calibri"/>
                <a:cs typeface="Calibri"/>
                <a:sym typeface="Calibri"/>
              </a:rPr>
              <a:t> </a:t>
            </a:r>
            <a:r>
              <a:rPr lang="en-US" sz="2400" b="1" i="0" u="none" strike="noStrike" cap="none">
                <a:solidFill>
                  <a:srgbClr val="FF0000"/>
                </a:solidFill>
                <a:latin typeface="Calibri"/>
                <a:ea typeface="Calibri"/>
                <a:cs typeface="Calibri"/>
                <a:sym typeface="Calibri"/>
              </a:rPr>
              <a:t>must</a:t>
            </a:r>
            <a:r>
              <a:rPr lang="en-US" sz="2400" b="0" i="0" u="none" strike="noStrike" cap="none">
                <a:solidFill>
                  <a:schemeClr val="dk1"/>
                </a:solidFill>
                <a:latin typeface="Calibri"/>
                <a:ea typeface="Calibri"/>
                <a:cs typeface="Calibri"/>
                <a:sym typeface="Calibri"/>
              </a:rPr>
              <a:t> be an </a:t>
            </a:r>
            <a:r>
              <a:rPr lang="en-US" sz="2400" b="0" i="0" u="none" strike="noStrike" cap="none">
                <a:solidFill>
                  <a:srgbClr val="0070C0"/>
                </a:solidFill>
                <a:latin typeface="Calibri"/>
                <a:ea typeface="Calibri"/>
                <a:cs typeface="Calibri"/>
                <a:sym typeface="Calibri"/>
              </a:rPr>
              <a:t>object of the same class </a:t>
            </a:r>
            <a:endParaRPr/>
          </a:p>
          <a:p>
            <a:pPr marL="342900" marR="0" lvl="0" indent="-342900" algn="l" rtl="0">
              <a:spcBef>
                <a:spcPts val="0"/>
              </a:spcBef>
              <a:spcAft>
                <a:spcPts val="0"/>
              </a:spcAft>
              <a:buClr>
                <a:srgbClr val="0070C0"/>
              </a:buClr>
              <a:buSzPts val="2400"/>
              <a:buFont typeface="Arial"/>
              <a:buChar char="•"/>
            </a:pPr>
            <a:r>
              <a:rPr lang="en-US" sz="2400" b="0" i="0" u="none" strike="noStrike" cap="none">
                <a:solidFill>
                  <a:srgbClr val="0070C0"/>
                </a:solidFill>
                <a:latin typeface="Calibri"/>
                <a:ea typeface="Calibri"/>
                <a:cs typeface="Calibri"/>
                <a:sym typeface="Calibri"/>
              </a:rPr>
              <a:t>Right operand </a:t>
            </a:r>
            <a:r>
              <a:rPr lang="en-US" sz="2400" b="0" i="0" u="none" strike="noStrike" cap="none">
                <a:solidFill>
                  <a:schemeClr val="dk1"/>
                </a:solidFill>
                <a:latin typeface="Calibri"/>
                <a:ea typeface="Calibri"/>
                <a:cs typeface="Calibri"/>
                <a:sym typeface="Calibri"/>
              </a:rPr>
              <a:t>a</a:t>
            </a:r>
            <a:r>
              <a:rPr lang="en-US" sz="2400" b="0" i="0" u="none" strike="noStrike" cap="none">
                <a:solidFill>
                  <a:srgbClr val="0070C0"/>
                </a:solidFill>
                <a:latin typeface="Calibri"/>
                <a:ea typeface="Calibri"/>
                <a:cs typeface="Calibri"/>
                <a:sym typeface="Calibri"/>
              </a:rPr>
              <a:t> double </a:t>
            </a:r>
            <a:r>
              <a:rPr lang="en-US" sz="2400" b="0" i="0" u="none" strike="noStrike" cap="none">
                <a:solidFill>
                  <a:schemeClr val="dk1"/>
                </a:solidFill>
                <a:latin typeface="Calibri"/>
                <a:ea typeface="Calibri"/>
                <a:cs typeface="Calibri"/>
                <a:sym typeface="Calibri"/>
              </a:rPr>
              <a:t>(parameter of the overloaded = function)</a:t>
            </a:r>
            <a:endParaRPr/>
          </a:p>
          <a:p>
            <a:pPr marL="0" marR="0" lvl="0" indent="0" algn="l" rtl="0">
              <a:spcBef>
                <a:spcPts val="0"/>
              </a:spcBef>
              <a:spcAft>
                <a:spcPts val="0"/>
              </a:spcAft>
              <a:buNone/>
            </a:pPr>
            <a:endParaRPr sz="2400" b="1" i="0" u="none" strike="noStrike" cap="none">
              <a:solidFill>
                <a:schemeClr val="dk1"/>
              </a:solidFill>
              <a:latin typeface="Consolas"/>
              <a:ea typeface="Consolas"/>
              <a:cs typeface="Consolas"/>
              <a:sym typeface="Consolas"/>
            </a:endParaRPr>
          </a:p>
        </p:txBody>
      </p:sp>
      <p:sp>
        <p:nvSpPr>
          <p:cNvPr id="416" name="Google Shape;416;p38"/>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cxnSp>
        <p:nvCxnSpPr>
          <p:cNvPr id="417" name="Google Shape;417;p38"/>
          <p:cNvCxnSpPr/>
          <p:nvPr/>
        </p:nvCxnSpPr>
        <p:spPr>
          <a:xfrm rot="10800000" flipH="1">
            <a:off x="1177636" y="3948545"/>
            <a:ext cx="96982" cy="1759528"/>
          </a:xfrm>
          <a:prstGeom prst="straightConnector1">
            <a:avLst/>
          </a:prstGeom>
          <a:noFill/>
          <a:ln w="25400" cap="flat" cmpd="sng">
            <a:solidFill>
              <a:schemeClr val="dk1"/>
            </a:solidFill>
            <a:prstDash val="solid"/>
            <a:round/>
            <a:headEnd type="none" w="sm" len="sm"/>
            <a:tailEnd type="triangle" w="med" len="med"/>
          </a:ln>
        </p:spPr>
      </p:cxnSp>
      <p:cxnSp>
        <p:nvCxnSpPr>
          <p:cNvPr id="418" name="Google Shape;418;p38"/>
          <p:cNvCxnSpPr/>
          <p:nvPr/>
        </p:nvCxnSpPr>
        <p:spPr>
          <a:xfrm rot="10800000" flipH="1">
            <a:off x="2151270" y="3948547"/>
            <a:ext cx="96982" cy="2286001"/>
          </a:xfrm>
          <a:prstGeom prst="straightConnector1">
            <a:avLst/>
          </a:prstGeom>
          <a:noFill/>
          <a:ln w="25400" cap="flat" cmpd="sng">
            <a:solidFill>
              <a:schemeClr val="dk1"/>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8"/>
                                        </p:tgtEl>
                                        <p:attrNameLst>
                                          <p:attrName>style.visibility</p:attrName>
                                        </p:attrNameLst>
                                      </p:cBhvr>
                                      <p:to>
                                        <p:strVal val="visible"/>
                                      </p:to>
                                    </p:set>
                                    <p:animEffect transition="in" filter="fade">
                                      <p:cBhvr>
                                        <p:cTn id="12" dur="500"/>
                                        <p:tgtEl>
                                          <p:spTgt spid="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9"/>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Assignment Operator =</a:t>
            </a:r>
            <a:endParaRPr/>
          </a:p>
        </p:txBody>
      </p:sp>
      <p:sp>
        <p:nvSpPr>
          <p:cNvPr id="424" name="Google Shape;424;p39"/>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25" name="Google Shape;425;p39"/>
          <p:cNvSpPr txBox="1"/>
          <p:nvPr/>
        </p:nvSpPr>
        <p:spPr>
          <a:xfrm>
            <a:off x="373224" y="1295400"/>
            <a:ext cx="8333116" cy="5486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None/>
            </a:pPr>
            <a:r>
              <a:rPr lang="en-US" sz="2000" b="1" i="0" u="none" strike="noStrike" cap="none">
                <a:solidFill>
                  <a:schemeClr val="dk1"/>
                </a:solidFill>
                <a:latin typeface="Consolas"/>
                <a:ea typeface="Consolas"/>
                <a:cs typeface="Consolas"/>
                <a:sym typeface="Consolas"/>
              </a:rPr>
              <a:t>class Employee</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private:</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int idNum;</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double salary;</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public:</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Employee ( ) { idNum = 0, salary  = 0.0; }</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void setValues (int a, int b);</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double getSalary() { return salary }</a:t>
            </a:r>
            <a:endParaRPr/>
          </a:p>
          <a:p>
            <a:pPr marL="742950" marR="0" lvl="1" indent="-285750" algn="l" rtl="0">
              <a:lnSpc>
                <a:spcPct val="80000"/>
              </a:lnSpc>
              <a:spcBef>
                <a:spcPts val="400"/>
              </a:spcBef>
              <a:spcAft>
                <a:spcPts val="0"/>
              </a:spcAft>
              <a:buNone/>
            </a:pPr>
            <a:r>
              <a:rPr lang="en-US" sz="2000" b="1" i="0" u="none" strike="noStrike" cap="none">
                <a:solidFill>
                  <a:srgbClr val="FF3300"/>
                </a:solidFill>
                <a:latin typeface="Consolas"/>
                <a:ea typeface="Consolas"/>
                <a:cs typeface="Consolas"/>
                <a:sym typeface="Consolas"/>
              </a:rPr>
              <a:t>	  </a:t>
            </a:r>
            <a:r>
              <a:rPr lang="en-US" sz="2000" b="1" i="0" u="none" strike="noStrike" cap="none">
                <a:solidFill>
                  <a:srgbClr val="0070C0"/>
                </a:solidFill>
                <a:latin typeface="Consolas"/>
                <a:ea typeface="Consolas"/>
                <a:cs typeface="Consolas"/>
                <a:sym typeface="Consolas"/>
              </a:rPr>
              <a:t>void operator= (Employee &amp;emp );</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a:t>
            </a:r>
            <a:endParaRPr/>
          </a:p>
          <a:p>
            <a:pPr marL="342900" marR="0" lvl="0" indent="-342900" algn="l" rtl="0">
              <a:lnSpc>
                <a:spcPct val="80000"/>
              </a:lnSpc>
              <a:spcBef>
                <a:spcPts val="400"/>
              </a:spcBef>
              <a:spcAft>
                <a:spcPts val="0"/>
              </a:spcAft>
              <a:buNone/>
            </a:pPr>
            <a:endParaRPr sz="2000" b="1" i="0" u="none" strike="noStrike" cap="none">
              <a:solidFill>
                <a:schemeClr val="dk1"/>
              </a:solidFill>
              <a:latin typeface="Consolas"/>
              <a:ea typeface="Consolas"/>
              <a:cs typeface="Consolas"/>
              <a:sym typeface="Consolas"/>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void Employee::setValues ( int idN , double sal )</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salary = sal; 	idNum  = idN; 	}</a:t>
            </a:r>
            <a:endParaRPr/>
          </a:p>
          <a:p>
            <a:pPr marL="342900" marR="0" lvl="0" indent="-342900" algn="l" rtl="0">
              <a:lnSpc>
                <a:spcPct val="80000"/>
              </a:lnSpc>
              <a:spcBef>
                <a:spcPts val="400"/>
              </a:spcBef>
              <a:spcAft>
                <a:spcPts val="0"/>
              </a:spcAft>
              <a:buNone/>
            </a:pPr>
            <a:endParaRPr sz="2000" b="1" i="0" u="none" strike="noStrike" cap="none">
              <a:solidFill>
                <a:schemeClr val="dk1"/>
              </a:solidFill>
              <a:latin typeface="Consolas"/>
              <a:ea typeface="Consolas"/>
              <a:cs typeface="Consolas"/>
              <a:sym typeface="Consolas"/>
            </a:endParaRPr>
          </a:p>
          <a:p>
            <a:pPr marL="342900" marR="0" lvl="0" indent="-342900" algn="l" rtl="0">
              <a:lnSpc>
                <a:spcPct val="80000"/>
              </a:lnSpc>
              <a:spcBef>
                <a:spcPts val="400"/>
              </a:spcBef>
              <a:spcAft>
                <a:spcPts val="0"/>
              </a:spcAft>
              <a:buNone/>
            </a:pPr>
            <a:endParaRPr sz="2000" b="1" i="0" u="none" strike="noStrike" cap="none">
              <a:solidFill>
                <a:schemeClr val="dk1"/>
              </a:solidFill>
              <a:latin typeface="Consolas"/>
              <a:ea typeface="Consolas"/>
              <a:cs typeface="Consolas"/>
              <a:sym typeface="Consolas"/>
            </a:endParaRPr>
          </a:p>
          <a:p>
            <a:pPr marL="342900" marR="0" lvl="0" indent="-342900" algn="l" rtl="0">
              <a:lnSpc>
                <a:spcPct val="80000"/>
              </a:lnSpc>
              <a:spcBef>
                <a:spcPts val="400"/>
              </a:spcBef>
              <a:spcAft>
                <a:spcPts val="0"/>
              </a:spcAft>
              <a:buNone/>
            </a:pPr>
            <a:r>
              <a:rPr lang="en-US" sz="2000" b="1" i="0" u="none" strike="noStrike" cap="none">
                <a:solidFill>
                  <a:srgbClr val="0070C0"/>
                </a:solidFill>
                <a:latin typeface="Consolas"/>
                <a:ea typeface="Consolas"/>
                <a:cs typeface="Consolas"/>
                <a:sym typeface="Consolas"/>
              </a:rPr>
              <a:t>void Employee::operator = (Employee &amp;emp)</a:t>
            </a:r>
            <a:endParaRPr/>
          </a:p>
          <a:p>
            <a:pPr marL="342900" marR="0" lvl="0" indent="-34290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salary = emp.getSalary();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a:t>
            </a:r>
            <a:endParaRPr/>
          </a:p>
        </p:txBody>
      </p:sp>
      <p:sp>
        <p:nvSpPr>
          <p:cNvPr id="134" name="Google Shape;134;p4"/>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The operator “</a:t>
            </a:r>
            <a:r>
              <a:rPr lang="en-US" b="1">
                <a:solidFill>
                  <a:srgbClr val="FF0000"/>
                </a:solidFill>
              </a:rPr>
              <a:t>+</a:t>
            </a:r>
            <a:r>
              <a:rPr lang="en-US"/>
              <a:t>”  also has different semantics depending on the type of its “arguments”</a:t>
            </a:r>
            <a:endParaRPr/>
          </a:p>
          <a:p>
            <a:pPr marL="342900" lvl="0" indent="-19050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t>Example</a:t>
            </a:r>
            <a:endParaRPr/>
          </a:p>
          <a:p>
            <a:pPr marL="0" lvl="0" indent="0" algn="l" rtl="0">
              <a:spcBef>
                <a:spcPts val="480"/>
              </a:spcBef>
              <a:spcAft>
                <a:spcPts val="0"/>
              </a:spcAft>
              <a:buClr>
                <a:schemeClr val="dk1"/>
              </a:buClr>
              <a:buSzPts val="2400"/>
              <a:buNone/>
            </a:pPr>
            <a:r>
              <a:rPr lang="en-US"/>
              <a:t>	</a:t>
            </a:r>
            <a:r>
              <a:rPr lang="en-US">
                <a:solidFill>
                  <a:srgbClr val="0070C0"/>
                </a:solidFill>
                <a:latin typeface="Consolas"/>
                <a:ea typeface="Consolas"/>
                <a:cs typeface="Consolas"/>
                <a:sym typeface="Consolas"/>
              </a:rPr>
              <a:t>int</a:t>
            </a:r>
            <a:r>
              <a:rPr lang="en-US">
                <a:latin typeface="Consolas"/>
                <a:ea typeface="Consolas"/>
                <a:cs typeface="Consolas"/>
                <a:sym typeface="Consolas"/>
              </a:rPr>
              <a:t> i=5, j=7;</a:t>
            </a: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	i </a:t>
            </a:r>
            <a:r>
              <a:rPr lang="en-US" b="1">
                <a:solidFill>
                  <a:srgbClr val="FF0000"/>
                </a:solidFill>
                <a:latin typeface="Consolas"/>
                <a:ea typeface="Consolas"/>
                <a:cs typeface="Consolas"/>
                <a:sym typeface="Consolas"/>
              </a:rPr>
              <a:t>+</a:t>
            </a:r>
            <a:r>
              <a:rPr lang="en-US">
                <a:latin typeface="Consolas"/>
                <a:ea typeface="Consolas"/>
                <a:cs typeface="Consolas"/>
                <a:sym typeface="Consolas"/>
              </a:rPr>
              <a:t> j;   </a:t>
            </a:r>
            <a:r>
              <a:rPr lang="en-US">
                <a:solidFill>
                  <a:srgbClr val="00B050"/>
                </a:solidFill>
                <a:latin typeface="Consolas"/>
                <a:ea typeface="Consolas"/>
                <a:cs typeface="Consolas"/>
                <a:sym typeface="Consolas"/>
              </a:rPr>
              <a:t>//add two int </a:t>
            </a:r>
            <a:endParaRPr/>
          </a:p>
          <a:p>
            <a:pPr marL="0" lvl="0" indent="0" algn="l" rtl="0">
              <a:spcBef>
                <a:spcPts val="480"/>
              </a:spcBef>
              <a:spcAft>
                <a:spcPts val="0"/>
              </a:spcAft>
              <a:buClr>
                <a:srgbClr val="0070C0"/>
              </a:buClr>
              <a:buSzPts val="2400"/>
              <a:buNone/>
            </a:pPr>
            <a:r>
              <a:rPr lang="en-US">
                <a:solidFill>
                  <a:srgbClr val="0070C0"/>
                </a:solidFill>
                <a:latin typeface="Consolas"/>
                <a:ea typeface="Consolas"/>
                <a:cs typeface="Consolas"/>
                <a:sym typeface="Consolas"/>
              </a:rPr>
              <a:t>	</a:t>
            </a:r>
            <a:endParaRPr/>
          </a:p>
          <a:p>
            <a:pPr marL="0" lvl="0" indent="0" algn="l" rtl="0">
              <a:spcBef>
                <a:spcPts val="480"/>
              </a:spcBef>
              <a:spcAft>
                <a:spcPts val="0"/>
              </a:spcAft>
              <a:buClr>
                <a:srgbClr val="0070C0"/>
              </a:buClr>
              <a:buSzPts val="2400"/>
              <a:buNone/>
            </a:pPr>
            <a:r>
              <a:rPr lang="en-US">
                <a:solidFill>
                  <a:srgbClr val="0070C0"/>
                </a:solidFill>
                <a:latin typeface="Consolas"/>
                <a:ea typeface="Consolas"/>
                <a:cs typeface="Consolas"/>
                <a:sym typeface="Consolas"/>
              </a:rPr>
              <a:t>   double</a:t>
            </a:r>
            <a:r>
              <a:rPr lang="en-US">
                <a:latin typeface="Consolas"/>
                <a:ea typeface="Consolas"/>
                <a:cs typeface="Consolas"/>
                <a:sym typeface="Consolas"/>
              </a:rPr>
              <a:t> d=5.4, e=3.0; </a:t>
            </a: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	i </a:t>
            </a:r>
            <a:r>
              <a:rPr lang="en-US" b="1">
                <a:solidFill>
                  <a:srgbClr val="FF0000"/>
                </a:solidFill>
                <a:latin typeface="Consolas"/>
                <a:ea typeface="Consolas"/>
                <a:cs typeface="Consolas"/>
                <a:sym typeface="Consolas"/>
              </a:rPr>
              <a:t>+</a:t>
            </a:r>
            <a:r>
              <a:rPr lang="en-US">
                <a:latin typeface="Consolas"/>
                <a:ea typeface="Consolas"/>
                <a:cs typeface="Consolas"/>
                <a:sym typeface="Consolas"/>
              </a:rPr>
              <a:t> d;   </a:t>
            </a:r>
            <a:r>
              <a:rPr lang="en-US">
                <a:solidFill>
                  <a:srgbClr val="00B050"/>
                </a:solidFill>
                <a:latin typeface="Consolas"/>
                <a:ea typeface="Consolas"/>
                <a:cs typeface="Consolas"/>
                <a:sym typeface="Consolas"/>
              </a:rPr>
              <a:t>//add an int and a double</a:t>
            </a:r>
            <a:endParaRPr/>
          </a:p>
          <a:p>
            <a:pPr marL="0" lvl="0" indent="0" algn="l" rtl="0">
              <a:spcBef>
                <a:spcPts val="480"/>
              </a:spcBef>
              <a:spcAft>
                <a:spcPts val="0"/>
              </a:spcAft>
              <a:buClr>
                <a:schemeClr val="dk1"/>
              </a:buClr>
              <a:buSzPts val="2400"/>
              <a:buNone/>
            </a:pPr>
            <a:endParaRPr>
              <a:solidFill>
                <a:srgbClr val="00B050"/>
              </a:solidFill>
              <a:latin typeface="Consolas"/>
              <a:ea typeface="Consolas"/>
              <a:cs typeface="Consolas"/>
              <a:sym typeface="Consolas"/>
            </a:endParaRPr>
          </a:p>
          <a:p>
            <a:pPr marL="0" lvl="0" indent="0" algn="l" rtl="0">
              <a:spcBef>
                <a:spcPts val="480"/>
              </a:spcBef>
              <a:spcAft>
                <a:spcPts val="0"/>
              </a:spcAft>
              <a:buClr>
                <a:srgbClr val="00B050"/>
              </a:buClr>
              <a:buSzPts val="2400"/>
              <a:buNone/>
            </a:pPr>
            <a:r>
              <a:rPr lang="en-US">
                <a:solidFill>
                  <a:srgbClr val="00B050"/>
                </a:solidFill>
                <a:latin typeface="Consolas"/>
                <a:ea typeface="Consolas"/>
                <a:cs typeface="Consolas"/>
                <a:sym typeface="Consolas"/>
              </a:rPr>
              <a:t>	</a:t>
            </a:r>
            <a:r>
              <a:rPr lang="en-US">
                <a:latin typeface="Consolas"/>
                <a:ea typeface="Consolas"/>
                <a:cs typeface="Consolas"/>
                <a:sym typeface="Consolas"/>
              </a:rPr>
              <a:t>d</a:t>
            </a:r>
            <a:r>
              <a:rPr lang="en-US" b="1">
                <a:solidFill>
                  <a:srgbClr val="FF0000"/>
                </a:solidFill>
                <a:latin typeface="Consolas"/>
                <a:ea typeface="Consolas"/>
                <a:cs typeface="Consolas"/>
                <a:sym typeface="Consolas"/>
              </a:rPr>
              <a:t> + </a:t>
            </a:r>
            <a:r>
              <a:rPr lang="en-US">
                <a:latin typeface="Consolas"/>
                <a:ea typeface="Consolas"/>
                <a:cs typeface="Consolas"/>
                <a:sym typeface="Consolas"/>
              </a:rPr>
              <a:t>e; </a:t>
            </a:r>
            <a:r>
              <a:rPr lang="en-US">
                <a:solidFill>
                  <a:srgbClr val="00B050"/>
                </a:solidFill>
                <a:latin typeface="Consolas"/>
                <a:ea typeface="Consolas"/>
                <a:cs typeface="Consolas"/>
                <a:sym typeface="Consolas"/>
              </a:rPr>
              <a:t>//add two doubles </a:t>
            </a:r>
            <a:endParaRPr/>
          </a:p>
          <a:p>
            <a:pPr marL="0" lvl="0" indent="0" algn="l" rtl="0">
              <a:spcBef>
                <a:spcPts val="480"/>
              </a:spcBef>
              <a:spcAft>
                <a:spcPts val="0"/>
              </a:spcAft>
              <a:buClr>
                <a:schemeClr val="dk1"/>
              </a:buClr>
              <a:buSzPts val="2400"/>
              <a:buNone/>
            </a:pPr>
            <a:endParaRPr>
              <a:solidFill>
                <a:srgbClr val="00B050"/>
              </a:solidFill>
              <a:latin typeface="Consolas"/>
              <a:ea typeface="Consolas"/>
              <a:cs typeface="Consolas"/>
              <a:sym typeface="Consolas"/>
            </a:endParaRPr>
          </a:p>
        </p:txBody>
      </p:sp>
      <p:sp>
        <p:nvSpPr>
          <p:cNvPr id="135" name="Google Shape;135;p4"/>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0"/>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Assignment Operator =</a:t>
            </a:r>
            <a:endParaRPr/>
          </a:p>
        </p:txBody>
      </p:sp>
      <p:sp>
        <p:nvSpPr>
          <p:cNvPr id="431" name="Google Shape;431;p4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32" name="Google Shape;432;p40"/>
          <p:cNvSpPr txBox="1"/>
          <p:nvPr/>
        </p:nvSpPr>
        <p:spPr>
          <a:xfrm>
            <a:off x="381000" y="1371602"/>
            <a:ext cx="82296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int main ( )</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	Employee emp1;</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	emp1.setValues(10,33.5);</a:t>
            </a:r>
            <a:endParaRPr/>
          </a:p>
          <a:p>
            <a:pPr marL="0" marR="0" lvl="0" indent="0" algn="l" rtl="0">
              <a:spcBef>
                <a:spcPts val="0"/>
              </a:spcBef>
              <a:spcAft>
                <a:spcPts val="0"/>
              </a:spcAft>
              <a:buNone/>
            </a:pPr>
            <a:endParaRPr sz="2400" b="1"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	Employee emp2;</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	emp2 = emp1; </a:t>
            </a:r>
            <a:r>
              <a:rPr lang="en-US" sz="2400" b="1" i="1" u="none" strike="noStrike" cap="none">
                <a:solidFill>
                  <a:srgbClr val="FF0000"/>
                </a:solidFill>
                <a:latin typeface="Consolas"/>
                <a:ea typeface="Consolas"/>
                <a:cs typeface="Consolas"/>
                <a:sym typeface="Consolas"/>
              </a:rPr>
              <a:t>// emp2 is calling object</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400" b="1" i="0" u="none" strike="noStrike" cap="none">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400" b="1"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endParaRPr sz="2400" b="1"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endParaRPr sz="2400" b="1"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endParaRPr sz="2400" b="1" i="0" u="none" strike="noStrike" cap="none">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1"/>
          <p:cNvSpPr txBox="1">
            <a:spLocks noGrp="1"/>
          </p:cNvSpPr>
          <p:nvPr>
            <p:ph type="body" idx="1"/>
          </p:nvPr>
        </p:nvSpPr>
        <p:spPr>
          <a:xfrm>
            <a:off x="174174" y="250512"/>
            <a:ext cx="6139541" cy="6051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FF"/>
              </a:buClr>
              <a:buSzPts val="1600"/>
              <a:buNone/>
            </a:pPr>
            <a:r>
              <a:rPr lang="en-US" sz="1600">
                <a:solidFill>
                  <a:srgbClr val="0000FF"/>
                </a:solidFill>
                <a:latin typeface="Consolas"/>
                <a:ea typeface="Consolas"/>
                <a:cs typeface="Consolas"/>
                <a:sym typeface="Consolas"/>
              </a:rPr>
              <a:t>class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a:t>
            </a:r>
            <a:endParaRPr/>
          </a:p>
          <a:p>
            <a:pPr marL="0" lvl="0" indent="0" algn="l" rtl="0">
              <a:spcBef>
                <a:spcPts val="320"/>
              </a:spcBef>
              <a:spcAft>
                <a:spcPts val="0"/>
              </a:spcAft>
              <a:buClr>
                <a:srgbClr val="0000FF"/>
              </a:buClr>
              <a:buSzPts val="1600"/>
              <a:buNone/>
            </a:pPr>
            <a:r>
              <a:rPr lang="en-US" sz="1600">
                <a:solidFill>
                  <a:srgbClr val="0000FF"/>
                </a:solidFill>
                <a:latin typeface="Consolas"/>
                <a:ea typeface="Consolas"/>
                <a:cs typeface="Consolas"/>
                <a:sym typeface="Consolas"/>
              </a:rPr>
              <a:t>public</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"copy constructor"</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.a;</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getA()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setA(</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operator=</a:t>
            </a:r>
            <a:r>
              <a:rPr lang="en-US" sz="1600">
                <a:solidFill>
                  <a:srgbClr val="000000"/>
                </a:solidFill>
                <a:latin typeface="Consolas"/>
                <a:ea typeface="Consolas"/>
                <a:cs typeface="Consolas"/>
                <a:sym typeface="Consolas"/>
              </a:rPr>
              <a:t>(</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c</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"\nOverloaded = function"</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this</a:t>
            </a:r>
            <a:r>
              <a:rPr lang="en-US" sz="1600">
                <a:solidFill>
                  <a:srgbClr val="000000"/>
                </a:solidFill>
                <a:latin typeface="Consolas"/>
                <a:ea typeface="Consolas"/>
                <a:cs typeface="Consolas"/>
                <a:sym typeface="Consolas"/>
              </a:rPr>
              <a:t>-&gt;a = </a:t>
            </a:r>
            <a:r>
              <a:rPr lang="en-US" sz="1600">
                <a:solidFill>
                  <a:srgbClr val="808080"/>
                </a:solidFill>
                <a:latin typeface="Consolas"/>
                <a:ea typeface="Consolas"/>
                <a:cs typeface="Consolas"/>
                <a:sym typeface="Consolas"/>
              </a:rPr>
              <a:t>c</a:t>
            </a:r>
            <a:r>
              <a:rPr lang="en-US" sz="1600">
                <a:solidFill>
                  <a:srgbClr val="000000"/>
                </a:solidFill>
                <a:latin typeface="Consolas"/>
                <a:ea typeface="Consolas"/>
                <a:cs typeface="Consolas"/>
                <a:sym typeface="Consolas"/>
              </a:rPr>
              <a:t>.a;</a:t>
            </a:r>
            <a:endParaRPr sz="1600">
              <a:solidFill>
                <a:srgbClr val="000000"/>
              </a:solidFill>
              <a:latin typeface="Consolas"/>
              <a:ea typeface="Consolas"/>
              <a:cs typeface="Consolas"/>
              <a:sym typeface="Consolas"/>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a:t>
            </a:r>
            <a:endParaRPr/>
          </a:p>
        </p:txBody>
      </p:sp>
      <p:sp>
        <p:nvSpPr>
          <p:cNvPr id="438" name="Google Shape;438;p41"/>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439" name="Google Shape;439;p41"/>
          <p:cNvSpPr txBox="1"/>
          <p:nvPr/>
        </p:nvSpPr>
        <p:spPr>
          <a:xfrm>
            <a:off x="4020482" y="95877"/>
            <a:ext cx="5123518" cy="480131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int</a:t>
            </a:r>
            <a:r>
              <a:rPr lang="en-US" sz="18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c1(-3);</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c2(5);</a:t>
            </a:r>
            <a:endParaRPr/>
          </a:p>
          <a:p>
            <a:pPr marL="0" marR="0" lvl="0" indent="0" algn="l" rtl="0">
              <a:spcBef>
                <a:spcPts val="0"/>
              </a:spcBef>
              <a:spcAft>
                <a:spcPts val="0"/>
              </a:spcAft>
              <a:buNone/>
            </a:pPr>
            <a:r>
              <a:rPr lang="en-US" sz="1800">
                <a:solidFill>
                  <a:srgbClr val="008000"/>
                </a:solidFill>
                <a:latin typeface="Consolas"/>
                <a:ea typeface="Consolas"/>
                <a:cs typeface="Consolas"/>
                <a:sym typeface="Consolas"/>
              </a:rPr>
              <a:t>//copy constructor will be called at </a:t>
            </a:r>
            <a:endParaRPr/>
          </a:p>
          <a:p>
            <a:pPr marL="0" marR="0" lvl="0" indent="0" algn="l" rtl="0">
              <a:spcBef>
                <a:spcPts val="0"/>
              </a:spcBef>
              <a:spcAft>
                <a:spcPts val="0"/>
              </a:spcAft>
              <a:buNone/>
            </a:pPr>
            <a:r>
              <a:rPr lang="en-US" sz="1800">
                <a:solidFill>
                  <a:srgbClr val="008000"/>
                </a:solidFill>
                <a:latin typeface="Consolas"/>
                <a:ea typeface="Consolas"/>
                <a:cs typeface="Consolas"/>
                <a:sym typeface="Consolas"/>
              </a:rPr>
              <a:t>//object creation</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c3 = c2; </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cout </a:t>
            </a:r>
            <a:r>
              <a:rPr lang="en-US" sz="1800">
                <a:solidFill>
                  <a:srgbClr val="008080"/>
                </a:solidFill>
                <a:latin typeface="Consolas"/>
                <a:ea typeface="Consolas"/>
                <a:cs typeface="Consolas"/>
                <a:sym typeface="Consolas"/>
              </a:rPr>
              <a:t>&lt;&lt;</a:t>
            </a:r>
            <a:r>
              <a:rPr lang="en-US" sz="1800">
                <a:solidFill>
                  <a:srgbClr val="000000"/>
                </a:solidFill>
                <a:latin typeface="Consolas"/>
                <a:ea typeface="Consolas"/>
                <a:cs typeface="Consolas"/>
                <a:sym typeface="Consolas"/>
              </a:rPr>
              <a:t> c3.getA();</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8000"/>
                </a:solidFill>
                <a:latin typeface="Consolas"/>
                <a:ea typeface="Consolas"/>
                <a:cs typeface="Consolas"/>
                <a:sym typeface="Consolas"/>
              </a:rPr>
              <a:t>//overloaded = operator function called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c1 </a:t>
            </a:r>
            <a:r>
              <a:rPr lang="en-US" sz="1800">
                <a:solidFill>
                  <a:srgbClr val="008080"/>
                </a:solidFill>
                <a:latin typeface="Consolas"/>
                <a:ea typeface="Consolas"/>
                <a:cs typeface="Consolas"/>
                <a:sym typeface="Consolas"/>
              </a:rPr>
              <a:t>=</a:t>
            </a:r>
            <a:r>
              <a:rPr lang="en-US" sz="1800">
                <a:solidFill>
                  <a:srgbClr val="000000"/>
                </a:solidFill>
                <a:latin typeface="Consolas"/>
                <a:ea typeface="Consolas"/>
                <a:cs typeface="Consolas"/>
                <a:sym typeface="Consolas"/>
              </a:rPr>
              <a:t> c2;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cout </a:t>
            </a:r>
            <a:r>
              <a:rPr lang="en-US" sz="1800">
                <a:solidFill>
                  <a:srgbClr val="008080"/>
                </a:solidFill>
                <a:latin typeface="Consolas"/>
                <a:ea typeface="Consolas"/>
                <a:cs typeface="Consolas"/>
                <a:sym typeface="Consolas"/>
              </a:rPr>
              <a:t>&lt;&lt;</a:t>
            </a:r>
            <a:r>
              <a:rPr lang="en-US" sz="1800">
                <a:solidFill>
                  <a:srgbClr val="000000"/>
                </a:solidFill>
                <a:latin typeface="Consolas"/>
                <a:ea typeface="Consolas"/>
                <a:cs typeface="Consolas"/>
                <a:sym typeface="Consolas"/>
              </a:rPr>
              <a:t> c1.getA();</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41"/>
          <p:cNvSpPr txBox="1"/>
          <p:nvPr/>
        </p:nvSpPr>
        <p:spPr>
          <a:xfrm>
            <a:off x="6249793" y="5051828"/>
            <a:ext cx="2516138" cy="1323439"/>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copy constructor</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5</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Overloaded = function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5</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2"/>
          <p:cNvSpPr txBox="1">
            <a:spLocks noGrp="1"/>
          </p:cNvSpPr>
          <p:nvPr>
            <p:ph type="body" idx="1"/>
          </p:nvPr>
        </p:nvSpPr>
        <p:spPr>
          <a:xfrm>
            <a:off x="174174" y="250512"/>
            <a:ext cx="6139541" cy="6051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FF"/>
              </a:buClr>
              <a:buSzPts val="1600"/>
              <a:buNone/>
            </a:pPr>
            <a:r>
              <a:rPr lang="en-US" sz="1600">
                <a:solidFill>
                  <a:srgbClr val="0000FF"/>
                </a:solidFill>
                <a:latin typeface="Consolas"/>
                <a:ea typeface="Consolas"/>
                <a:cs typeface="Consolas"/>
                <a:sym typeface="Consolas"/>
              </a:rPr>
              <a:t>class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a:t>
            </a:r>
            <a:endParaRPr/>
          </a:p>
          <a:p>
            <a:pPr marL="0" lvl="0" indent="0" algn="l" rtl="0">
              <a:spcBef>
                <a:spcPts val="320"/>
              </a:spcBef>
              <a:spcAft>
                <a:spcPts val="0"/>
              </a:spcAft>
              <a:buClr>
                <a:srgbClr val="0000FF"/>
              </a:buClr>
              <a:buSzPts val="1600"/>
              <a:buNone/>
            </a:pPr>
            <a:r>
              <a:rPr lang="en-US" sz="1600">
                <a:solidFill>
                  <a:srgbClr val="0000FF"/>
                </a:solidFill>
                <a:latin typeface="Consolas"/>
                <a:ea typeface="Consolas"/>
                <a:cs typeface="Consolas"/>
                <a:sym typeface="Consolas"/>
              </a:rPr>
              <a:t>public</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"copy constructor"</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.a;</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getA()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setA(</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operator=</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c</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m(0);</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"\nOverloaded = function"</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sz="1600">
              <a:solidFill>
                <a:srgbClr val="000000"/>
              </a:solidFill>
              <a:latin typeface="Consolas"/>
              <a:ea typeface="Consolas"/>
              <a:cs typeface="Consolas"/>
              <a:sym typeface="Consolas"/>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m.a = </a:t>
            </a:r>
            <a:r>
              <a:rPr lang="en-US" sz="1600">
                <a:solidFill>
                  <a:srgbClr val="808080"/>
                </a:solidFill>
                <a:latin typeface="Consolas"/>
                <a:ea typeface="Consolas"/>
                <a:cs typeface="Consolas"/>
                <a:sym typeface="Consolas"/>
              </a:rPr>
              <a:t>c</a:t>
            </a:r>
            <a:r>
              <a:rPr lang="en-US" sz="1600">
                <a:solidFill>
                  <a:srgbClr val="000000"/>
                </a:solidFill>
                <a:latin typeface="Consolas"/>
                <a:ea typeface="Consolas"/>
                <a:cs typeface="Consolas"/>
                <a:sym typeface="Consolas"/>
              </a:rPr>
              <a:t>.a;</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m;  }</a:t>
            </a:r>
            <a:endParaRPr sz="1600">
              <a:solidFill>
                <a:srgbClr val="000000"/>
              </a:solidFill>
              <a:latin typeface="Consolas"/>
              <a:ea typeface="Consolas"/>
              <a:cs typeface="Consolas"/>
              <a:sym typeface="Consolas"/>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p:txBody>
      </p:sp>
      <p:sp>
        <p:nvSpPr>
          <p:cNvPr id="446" name="Google Shape;446;p4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447" name="Google Shape;447;p42"/>
          <p:cNvSpPr txBox="1"/>
          <p:nvPr/>
        </p:nvSpPr>
        <p:spPr>
          <a:xfrm>
            <a:off x="4020482" y="95879"/>
            <a:ext cx="5123518" cy="507831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int</a:t>
            </a:r>
            <a:r>
              <a:rPr lang="en-US" sz="18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c1(-3);</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c2(5);</a:t>
            </a:r>
            <a:endParaRPr/>
          </a:p>
          <a:p>
            <a:pPr marL="0" marR="0" lvl="0" indent="0" algn="l" rtl="0">
              <a:spcBef>
                <a:spcPts val="0"/>
              </a:spcBef>
              <a:spcAft>
                <a:spcPts val="0"/>
              </a:spcAft>
              <a:buNone/>
            </a:pPr>
            <a:r>
              <a:rPr lang="en-US" sz="1800">
                <a:solidFill>
                  <a:srgbClr val="008000"/>
                </a:solidFill>
                <a:latin typeface="Consolas"/>
                <a:ea typeface="Consolas"/>
                <a:cs typeface="Consolas"/>
                <a:sym typeface="Consolas"/>
              </a:rPr>
              <a:t>//copy constructor will be called at </a:t>
            </a:r>
            <a:endParaRPr/>
          </a:p>
          <a:p>
            <a:pPr marL="0" marR="0" lvl="0" indent="0" algn="l" rtl="0">
              <a:spcBef>
                <a:spcPts val="0"/>
              </a:spcBef>
              <a:spcAft>
                <a:spcPts val="0"/>
              </a:spcAft>
              <a:buNone/>
            </a:pPr>
            <a:r>
              <a:rPr lang="en-US" sz="1800">
                <a:solidFill>
                  <a:srgbClr val="008000"/>
                </a:solidFill>
                <a:latin typeface="Consolas"/>
                <a:ea typeface="Consolas"/>
                <a:cs typeface="Consolas"/>
                <a:sym typeface="Consolas"/>
              </a:rPr>
              <a:t>//object creation</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c3 = c2; </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cout </a:t>
            </a:r>
            <a:r>
              <a:rPr lang="en-US" sz="1800">
                <a:solidFill>
                  <a:srgbClr val="008080"/>
                </a:solidFill>
                <a:latin typeface="Consolas"/>
                <a:ea typeface="Consolas"/>
                <a:cs typeface="Consolas"/>
                <a:sym typeface="Consolas"/>
              </a:rPr>
              <a:t>&lt;&lt;</a:t>
            </a:r>
            <a:r>
              <a:rPr lang="en-US" sz="1800">
                <a:solidFill>
                  <a:srgbClr val="000000"/>
                </a:solidFill>
                <a:latin typeface="Consolas"/>
                <a:ea typeface="Consolas"/>
                <a:cs typeface="Consolas"/>
                <a:sym typeface="Consolas"/>
              </a:rPr>
              <a:t> c3.getA();</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8000"/>
                </a:solidFill>
                <a:latin typeface="Consolas"/>
                <a:ea typeface="Consolas"/>
                <a:cs typeface="Consolas"/>
                <a:sym typeface="Consolas"/>
              </a:rPr>
              <a:t>//overloaded = operator function called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c1 </a:t>
            </a:r>
            <a:r>
              <a:rPr lang="en-US" sz="1800">
                <a:solidFill>
                  <a:srgbClr val="008080"/>
                </a:solidFill>
                <a:latin typeface="Consolas"/>
                <a:ea typeface="Consolas"/>
                <a:cs typeface="Consolas"/>
                <a:sym typeface="Consolas"/>
              </a:rPr>
              <a:t>=</a:t>
            </a:r>
            <a:r>
              <a:rPr lang="en-US" sz="1800">
                <a:solidFill>
                  <a:srgbClr val="000000"/>
                </a:solidFill>
                <a:latin typeface="Consolas"/>
                <a:ea typeface="Consolas"/>
                <a:cs typeface="Consolas"/>
                <a:sym typeface="Consolas"/>
              </a:rPr>
              <a:t> c2;    </a:t>
            </a:r>
            <a:r>
              <a:rPr lang="en-US" sz="1800" b="1">
                <a:solidFill>
                  <a:srgbClr val="FF0000"/>
                </a:solidFill>
                <a:latin typeface="Consolas"/>
                <a:ea typeface="Consolas"/>
                <a:cs typeface="Consolas"/>
                <a:sym typeface="Consolas"/>
              </a:rPr>
              <a:t>//c1.operator=(c2);</a:t>
            </a:r>
            <a:endParaRPr/>
          </a:p>
          <a:p>
            <a:pPr marL="0" marR="0" lvl="0" indent="0" algn="l" rtl="0">
              <a:spcBef>
                <a:spcPts val="0"/>
              </a:spcBef>
              <a:spcAft>
                <a:spcPts val="0"/>
              </a:spcAft>
              <a:buNone/>
            </a:pPr>
            <a:endParaRPr sz="1800" b="1">
              <a:solidFill>
                <a:srgbClr val="FF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8000"/>
                </a:solidFill>
                <a:latin typeface="Consolas"/>
                <a:ea typeface="Consolas"/>
                <a:cs typeface="Consolas"/>
                <a:sym typeface="Consolas"/>
              </a:rPr>
              <a:t>//c1 is unchanged</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cout </a:t>
            </a:r>
            <a:r>
              <a:rPr lang="en-US" sz="1800">
                <a:solidFill>
                  <a:srgbClr val="008080"/>
                </a:solidFill>
                <a:latin typeface="Consolas"/>
                <a:ea typeface="Consolas"/>
                <a:cs typeface="Consolas"/>
                <a:sym typeface="Consolas"/>
              </a:rPr>
              <a:t>&lt;&lt;</a:t>
            </a:r>
            <a:r>
              <a:rPr lang="en-US" sz="1800">
                <a:solidFill>
                  <a:srgbClr val="000000"/>
                </a:solidFill>
                <a:latin typeface="Consolas"/>
                <a:ea typeface="Consolas"/>
                <a:cs typeface="Consolas"/>
                <a:sym typeface="Consolas"/>
              </a:rPr>
              <a:t> c1.getA();</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448" name="Google Shape;448;p42"/>
          <p:cNvSpPr txBox="1"/>
          <p:nvPr/>
        </p:nvSpPr>
        <p:spPr>
          <a:xfrm>
            <a:off x="6249793" y="5409629"/>
            <a:ext cx="2516138" cy="1323439"/>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copy constructor</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5</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Overloaded = function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-3</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3"/>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Comparison Operator ==</a:t>
            </a:r>
            <a:endParaRPr/>
          </a:p>
        </p:txBody>
      </p:sp>
      <p:sp>
        <p:nvSpPr>
          <p:cNvPr id="454" name="Google Shape;454;p4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455" name="Google Shape;455;p43"/>
          <p:cNvSpPr txBox="1"/>
          <p:nvPr/>
        </p:nvSpPr>
        <p:spPr>
          <a:xfrm>
            <a:off x="391886" y="1295400"/>
            <a:ext cx="8333014" cy="5486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None/>
            </a:pPr>
            <a:r>
              <a:rPr lang="en-US" sz="2000" b="1">
                <a:solidFill>
                  <a:schemeClr val="dk1"/>
                </a:solidFill>
                <a:latin typeface="Consolas"/>
                <a:ea typeface="Consolas"/>
                <a:cs typeface="Consolas"/>
                <a:sym typeface="Consolas"/>
              </a:rPr>
              <a:t>class Employee</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    private:</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int idNum;</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double salary;</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public:</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Employee ( ) { idNum = 0, salary  = 0.0; }</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void setValues (int a, int b);</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double getSalary() { return salary }</a:t>
            </a:r>
            <a:endParaRPr/>
          </a:p>
          <a:p>
            <a:pPr marL="742950" marR="0" lvl="1" indent="-285750" algn="l" rtl="0">
              <a:lnSpc>
                <a:spcPct val="80000"/>
              </a:lnSpc>
              <a:spcBef>
                <a:spcPts val="400"/>
              </a:spcBef>
              <a:spcAft>
                <a:spcPts val="0"/>
              </a:spcAft>
              <a:buNone/>
            </a:pPr>
            <a:r>
              <a:rPr lang="en-US" sz="2000" b="1" i="0" u="none" strike="noStrike" cap="none">
                <a:solidFill>
                  <a:srgbClr val="FF3300"/>
                </a:solidFill>
                <a:latin typeface="Consolas"/>
                <a:ea typeface="Consolas"/>
                <a:cs typeface="Consolas"/>
                <a:sym typeface="Consolas"/>
              </a:rPr>
              <a:t>	</a:t>
            </a:r>
            <a:r>
              <a:rPr lang="en-US" sz="2000" b="1" i="0" u="none" strike="noStrike" cap="none">
                <a:solidFill>
                  <a:srgbClr val="2C14DE"/>
                </a:solidFill>
                <a:latin typeface="Consolas"/>
                <a:ea typeface="Consolas"/>
                <a:cs typeface="Consolas"/>
                <a:sym typeface="Consolas"/>
              </a:rPr>
              <a:t>  </a:t>
            </a:r>
            <a:r>
              <a:rPr lang="en-US" sz="2000" b="1" i="0" u="none" strike="noStrike" cap="none">
                <a:solidFill>
                  <a:srgbClr val="0070C0"/>
                </a:solidFill>
                <a:latin typeface="Consolas"/>
                <a:ea typeface="Consolas"/>
                <a:cs typeface="Consolas"/>
                <a:sym typeface="Consolas"/>
              </a:rPr>
              <a:t>bool operator== ( Employee &amp;emp );</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a:t>
            </a:r>
            <a:endParaRPr/>
          </a:p>
          <a:p>
            <a:pPr marL="342900" marR="0" lvl="0" indent="-342900" algn="l" rtl="0">
              <a:lnSpc>
                <a:spcPct val="80000"/>
              </a:lnSpc>
              <a:spcBef>
                <a:spcPts val="400"/>
              </a:spcBef>
              <a:spcAft>
                <a:spcPts val="0"/>
              </a:spcAft>
              <a:buNone/>
            </a:pPr>
            <a:endParaRPr sz="2000" b="1">
              <a:solidFill>
                <a:schemeClr val="dk1"/>
              </a:solidFill>
              <a:latin typeface="Consolas"/>
              <a:ea typeface="Consolas"/>
              <a:cs typeface="Consolas"/>
              <a:sym typeface="Consolas"/>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void Employee::setValues ( int idN , double sal )</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		salary = sal; 	idNum  = idN; 	}</a:t>
            </a:r>
            <a:endParaRPr/>
          </a:p>
          <a:p>
            <a:pPr marL="342900" marR="0" lvl="0" indent="-342900" algn="l" rtl="0">
              <a:lnSpc>
                <a:spcPct val="80000"/>
              </a:lnSpc>
              <a:spcBef>
                <a:spcPts val="400"/>
              </a:spcBef>
              <a:spcAft>
                <a:spcPts val="0"/>
              </a:spcAft>
              <a:buNone/>
            </a:pPr>
            <a:endParaRPr sz="2000" b="1">
              <a:solidFill>
                <a:schemeClr val="dk1"/>
              </a:solidFill>
              <a:latin typeface="Consolas"/>
              <a:ea typeface="Consolas"/>
              <a:cs typeface="Consolas"/>
              <a:sym typeface="Consolas"/>
            </a:endParaRPr>
          </a:p>
          <a:p>
            <a:pPr marL="342900" marR="0" lvl="0" indent="-342900" algn="l" rtl="0">
              <a:lnSpc>
                <a:spcPct val="80000"/>
              </a:lnSpc>
              <a:spcBef>
                <a:spcPts val="400"/>
              </a:spcBef>
              <a:spcAft>
                <a:spcPts val="0"/>
              </a:spcAft>
              <a:buNone/>
            </a:pPr>
            <a:endParaRPr sz="2000" b="1">
              <a:solidFill>
                <a:srgbClr val="0070C0"/>
              </a:solidFill>
              <a:latin typeface="Consolas"/>
              <a:ea typeface="Consolas"/>
              <a:cs typeface="Consolas"/>
              <a:sym typeface="Consolas"/>
            </a:endParaRPr>
          </a:p>
          <a:p>
            <a:pPr marL="342900" marR="0" lvl="0" indent="-342900" algn="l" rtl="0">
              <a:lnSpc>
                <a:spcPct val="80000"/>
              </a:lnSpc>
              <a:spcBef>
                <a:spcPts val="400"/>
              </a:spcBef>
              <a:spcAft>
                <a:spcPts val="0"/>
              </a:spcAft>
              <a:buNone/>
            </a:pPr>
            <a:r>
              <a:rPr lang="en-US" sz="2000" b="1">
                <a:solidFill>
                  <a:srgbClr val="0070C0"/>
                </a:solidFill>
                <a:latin typeface="Consolas"/>
                <a:ea typeface="Consolas"/>
                <a:cs typeface="Consolas"/>
                <a:sym typeface="Consolas"/>
              </a:rPr>
              <a:t>bool Employee::operator == (Employee &amp;emp)</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 		return (salary == emp.getSalary());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4"/>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Comparison Operator ==</a:t>
            </a:r>
            <a:endParaRPr/>
          </a:p>
        </p:txBody>
      </p:sp>
      <p:sp>
        <p:nvSpPr>
          <p:cNvPr id="461" name="Google Shape;461;p44"/>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462" name="Google Shape;462;p44"/>
          <p:cNvSpPr txBox="1"/>
          <p:nvPr/>
        </p:nvSpPr>
        <p:spPr>
          <a:xfrm>
            <a:off x="391886" y="1295400"/>
            <a:ext cx="8333014" cy="5486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None/>
            </a:pPr>
            <a:r>
              <a:rPr lang="en-US" sz="2000" b="1">
                <a:solidFill>
                  <a:schemeClr val="dk1"/>
                </a:solidFill>
                <a:latin typeface="Consolas"/>
                <a:ea typeface="Consolas"/>
                <a:cs typeface="Consolas"/>
                <a:sym typeface="Consolas"/>
              </a:rPr>
              <a:t>class Employee</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    private:</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int idNum;</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double salary;</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public:</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Employee ( ) { idNum = 0, salary  = 0.0; }</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void setValues (int a, int b);</a:t>
            </a:r>
            <a:endParaRPr/>
          </a:p>
          <a:p>
            <a:pPr marL="742950" marR="0" lvl="1" indent="-285750" algn="l" rtl="0">
              <a:lnSpc>
                <a:spcPct val="80000"/>
              </a:lnSpc>
              <a:spcBef>
                <a:spcPts val="400"/>
              </a:spcBef>
              <a:spcAft>
                <a:spcPts val="0"/>
              </a:spcAft>
              <a:buNone/>
            </a:pPr>
            <a:r>
              <a:rPr lang="en-US" sz="2000" b="1" i="0" u="none" strike="noStrike" cap="none">
                <a:solidFill>
                  <a:schemeClr val="dk1"/>
                </a:solidFill>
                <a:latin typeface="Consolas"/>
                <a:ea typeface="Consolas"/>
                <a:cs typeface="Consolas"/>
                <a:sym typeface="Consolas"/>
              </a:rPr>
              <a:t>    double getSalary() { return salary }</a:t>
            </a:r>
            <a:endParaRPr/>
          </a:p>
          <a:p>
            <a:pPr marL="742950" marR="0" lvl="1" indent="-285750" algn="l" rtl="0">
              <a:lnSpc>
                <a:spcPct val="80000"/>
              </a:lnSpc>
              <a:spcBef>
                <a:spcPts val="400"/>
              </a:spcBef>
              <a:spcAft>
                <a:spcPts val="0"/>
              </a:spcAft>
              <a:buNone/>
            </a:pPr>
            <a:r>
              <a:rPr lang="en-US" sz="2000" b="1" i="0" u="none" strike="noStrike" cap="none">
                <a:solidFill>
                  <a:srgbClr val="FF3300"/>
                </a:solidFill>
                <a:latin typeface="Consolas"/>
                <a:ea typeface="Consolas"/>
                <a:cs typeface="Consolas"/>
                <a:sym typeface="Consolas"/>
              </a:rPr>
              <a:t>	</a:t>
            </a:r>
            <a:r>
              <a:rPr lang="en-US" sz="2000" b="1" i="0" u="none" strike="noStrike" cap="none">
                <a:solidFill>
                  <a:schemeClr val="dk1"/>
                </a:solidFill>
                <a:latin typeface="Consolas"/>
                <a:ea typeface="Consolas"/>
                <a:cs typeface="Consolas"/>
                <a:sym typeface="Consolas"/>
              </a:rPr>
              <a:t>}</a:t>
            </a:r>
            <a:endParaRPr/>
          </a:p>
          <a:p>
            <a:pPr marL="342900" marR="0" lvl="0" indent="-342900" algn="l" rtl="0">
              <a:lnSpc>
                <a:spcPct val="80000"/>
              </a:lnSpc>
              <a:spcBef>
                <a:spcPts val="400"/>
              </a:spcBef>
              <a:spcAft>
                <a:spcPts val="0"/>
              </a:spcAft>
              <a:buNone/>
            </a:pPr>
            <a:endParaRPr sz="2000" b="1">
              <a:solidFill>
                <a:schemeClr val="dk1"/>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5"/>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Comparison Operator ==</a:t>
            </a:r>
            <a:endParaRPr/>
          </a:p>
        </p:txBody>
      </p:sp>
      <p:sp>
        <p:nvSpPr>
          <p:cNvPr id="468" name="Google Shape;468;p4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469" name="Google Shape;469;p45"/>
          <p:cNvSpPr txBox="1"/>
          <p:nvPr/>
        </p:nvSpPr>
        <p:spPr>
          <a:xfrm>
            <a:off x="581892" y="1225550"/>
            <a:ext cx="8030263" cy="50167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onsolas"/>
                <a:ea typeface="Consolas"/>
                <a:cs typeface="Consolas"/>
                <a:sym typeface="Consolas"/>
              </a:rPr>
              <a:t>int main ( )</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Employee emp1;</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emp1.setValues(10,33.5);</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Employee emp2;</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emp2.setValues(10,33.1);</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000" b="1">
                <a:solidFill>
                  <a:srgbClr val="002060"/>
                </a:solidFill>
                <a:latin typeface="Consolas"/>
                <a:ea typeface="Consolas"/>
                <a:cs typeface="Consolas"/>
                <a:sym typeface="Consolas"/>
              </a:rPr>
              <a:t>	</a:t>
            </a:r>
            <a:r>
              <a:rPr lang="en-US" sz="2000" b="1">
                <a:solidFill>
                  <a:srgbClr val="0070C0"/>
                </a:solidFill>
                <a:latin typeface="Consolas"/>
                <a:ea typeface="Consolas"/>
                <a:cs typeface="Consolas"/>
                <a:sym typeface="Consolas"/>
              </a:rPr>
              <a:t>if ( emp2 == emp1 )</a:t>
            </a:r>
            <a:endParaRPr/>
          </a:p>
          <a:p>
            <a:pPr marL="0" marR="0" lvl="0" indent="0" algn="l" rtl="0">
              <a:spcBef>
                <a:spcPts val="0"/>
              </a:spcBef>
              <a:spcAft>
                <a:spcPts val="0"/>
              </a:spcAft>
              <a:buNone/>
            </a:pPr>
            <a:r>
              <a:rPr lang="en-US" sz="2000" b="1">
                <a:solidFill>
                  <a:srgbClr val="0070C0"/>
                </a:solidFill>
                <a:latin typeface="Consolas"/>
                <a:ea typeface="Consolas"/>
                <a:cs typeface="Consolas"/>
                <a:sym typeface="Consolas"/>
              </a:rPr>
              <a:t>          cout &lt;&lt;“Both objects have equal value”;</a:t>
            </a:r>
            <a:endParaRPr/>
          </a:p>
          <a:p>
            <a:pPr marL="0" marR="0" lvl="0" indent="0" algn="l" rtl="0">
              <a:spcBef>
                <a:spcPts val="0"/>
              </a:spcBef>
              <a:spcAft>
                <a:spcPts val="0"/>
              </a:spcAft>
              <a:buNone/>
            </a:pPr>
            <a:r>
              <a:rPr lang="en-US" sz="2000" b="1">
                <a:solidFill>
                  <a:srgbClr val="2C14DE"/>
                </a:solidFill>
                <a:latin typeface="Consolas"/>
                <a:ea typeface="Consolas"/>
                <a:cs typeface="Consolas"/>
                <a:sym typeface="Consolas"/>
              </a:rPr>
              <a:t>	</a:t>
            </a:r>
            <a:r>
              <a:rPr lang="en-US" sz="2000" b="1">
                <a:solidFill>
                  <a:srgbClr val="0070C0"/>
                </a:solidFill>
                <a:latin typeface="Consolas"/>
                <a:ea typeface="Consolas"/>
                <a:cs typeface="Consolas"/>
                <a:sym typeface="Consolas"/>
              </a:rPr>
              <a:t>else</a:t>
            </a:r>
            <a:endParaRPr/>
          </a:p>
          <a:p>
            <a:pPr marL="0" marR="0" lvl="0" indent="0" algn="l" rtl="0">
              <a:spcBef>
                <a:spcPts val="0"/>
              </a:spcBef>
              <a:spcAft>
                <a:spcPts val="0"/>
              </a:spcAft>
              <a:buNone/>
            </a:pPr>
            <a:r>
              <a:rPr lang="en-US" sz="2000" b="1">
                <a:solidFill>
                  <a:srgbClr val="0070C0"/>
                </a:solidFill>
                <a:latin typeface="Consolas"/>
                <a:ea typeface="Consolas"/>
                <a:cs typeface="Consolas"/>
                <a:sym typeface="Consolas"/>
              </a:rPr>
              <a:t>	    cout &lt;&lt;“objects do not have equal value”;</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6"/>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 Syntax</a:t>
            </a:r>
            <a:endParaRPr/>
          </a:p>
        </p:txBody>
      </p:sp>
      <p:sp>
        <p:nvSpPr>
          <p:cNvPr id="475" name="Google Shape;475;p46"/>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Syntax of an overloaded operator function:</a:t>
            </a:r>
            <a:endParaRPr/>
          </a:p>
          <a:p>
            <a:pPr marL="457200" lvl="1" indent="0" algn="l" rtl="0">
              <a:spcBef>
                <a:spcPts val="480"/>
              </a:spcBef>
              <a:spcAft>
                <a:spcPts val="0"/>
              </a:spcAft>
              <a:buClr>
                <a:schemeClr val="dk1"/>
              </a:buClr>
              <a:buSzPts val="2400"/>
              <a:buNone/>
            </a:pPr>
            <a:r>
              <a:rPr lang="en-US"/>
              <a:t>   datatype operator+ (datatype)</a:t>
            </a:r>
            <a:endParaRPr/>
          </a:p>
          <a:p>
            <a:pPr marL="742950" lvl="1" indent="-13335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However, for some operators, this syntax will be slightly different:</a:t>
            </a:r>
            <a:endParaRPr/>
          </a:p>
          <a:p>
            <a:pPr marL="742950" lvl="1" indent="-285750" algn="l" rtl="0">
              <a:spcBef>
                <a:spcPts val="480"/>
              </a:spcBef>
              <a:spcAft>
                <a:spcPts val="0"/>
              </a:spcAft>
              <a:buClr>
                <a:schemeClr val="dk1"/>
              </a:buClr>
              <a:buSzPts val="2400"/>
              <a:buChar char="–"/>
            </a:pPr>
            <a:r>
              <a:rPr lang="en-US"/>
              <a:t>	</a:t>
            </a:r>
            <a:r>
              <a:rPr lang="en-US" b="1">
                <a:solidFill>
                  <a:srgbClr val="FF0000"/>
                </a:solidFill>
              </a:rPr>
              <a:t>++</a:t>
            </a:r>
            <a:r>
              <a:rPr lang="en-US"/>
              <a:t>, </a:t>
            </a:r>
            <a:r>
              <a:rPr lang="en-US" b="1">
                <a:solidFill>
                  <a:srgbClr val="FF0000"/>
                </a:solidFill>
              </a:rPr>
              <a:t>--</a:t>
            </a:r>
            <a:r>
              <a:rPr lang="en-US"/>
              <a:t> operators</a:t>
            </a:r>
            <a:endParaRPr/>
          </a:p>
          <a:p>
            <a:pPr marL="742950" lvl="1" indent="-285750" algn="l" rtl="0">
              <a:spcBef>
                <a:spcPts val="480"/>
              </a:spcBef>
              <a:spcAft>
                <a:spcPts val="0"/>
              </a:spcAft>
              <a:buClr>
                <a:schemeClr val="dk1"/>
              </a:buClr>
              <a:buSzPts val="2400"/>
              <a:buChar char="–"/>
            </a:pPr>
            <a:r>
              <a:rPr lang="en-US"/>
              <a:t>	</a:t>
            </a:r>
            <a:r>
              <a:rPr lang="en-US" b="1">
                <a:solidFill>
                  <a:srgbClr val="FF0000"/>
                </a:solidFill>
              </a:rPr>
              <a:t>&gt;&gt;</a:t>
            </a:r>
            <a:r>
              <a:rPr lang="en-US"/>
              <a:t>, </a:t>
            </a:r>
            <a:r>
              <a:rPr lang="en-US" b="1">
                <a:solidFill>
                  <a:srgbClr val="FF0000"/>
                </a:solidFill>
              </a:rPr>
              <a:t>&lt;&lt;</a:t>
            </a:r>
            <a:r>
              <a:rPr lang="en-US"/>
              <a:t> operators</a:t>
            </a:r>
            <a:endParaRPr/>
          </a:p>
          <a:p>
            <a:pPr marL="742950" lvl="1" indent="-285750" algn="l" rtl="0">
              <a:spcBef>
                <a:spcPts val="480"/>
              </a:spcBef>
              <a:spcAft>
                <a:spcPts val="0"/>
              </a:spcAft>
              <a:buClr>
                <a:schemeClr val="dk1"/>
              </a:buClr>
              <a:buSzPts val="2400"/>
              <a:buChar char="–"/>
            </a:pPr>
            <a:r>
              <a:rPr lang="en-US"/>
              <a:t>	</a:t>
            </a:r>
            <a:r>
              <a:rPr lang="en-US" b="1">
                <a:solidFill>
                  <a:srgbClr val="FF0000"/>
                </a:solidFill>
              </a:rPr>
              <a:t>&amp;</a:t>
            </a:r>
            <a:r>
              <a:rPr lang="en-US"/>
              <a:t> and </a:t>
            </a:r>
            <a:r>
              <a:rPr lang="en-US" b="1">
                <a:solidFill>
                  <a:srgbClr val="FF0000"/>
                </a:solidFill>
              </a:rPr>
              <a:t>[ ] </a:t>
            </a:r>
            <a:r>
              <a:rPr lang="en-US"/>
              <a:t>operators</a:t>
            </a:r>
            <a:endParaRPr/>
          </a:p>
        </p:txBody>
      </p:sp>
      <p:sp>
        <p:nvSpPr>
          <p:cNvPr id="476" name="Google Shape;476;p46"/>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DAAC02B-4DF5-63DE-66AD-4538CB1EBEAD}"/>
                  </a:ext>
                </a:extLst>
              </p14:cNvPr>
              <p14:cNvContentPartPr/>
              <p14:nvPr/>
            </p14:nvContentPartPr>
            <p14:xfrm>
              <a:off x="1373760" y="2929320"/>
              <a:ext cx="7551720" cy="3839400"/>
            </p14:xfrm>
          </p:contentPart>
        </mc:Choice>
        <mc:Fallback>
          <p:pic>
            <p:nvPicPr>
              <p:cNvPr id="2" name="Ink 1">
                <a:extLst>
                  <a:ext uri="{FF2B5EF4-FFF2-40B4-BE49-F238E27FC236}">
                    <a16:creationId xmlns:a16="http://schemas.microsoft.com/office/drawing/2014/main" id="{8DAAC02B-4DF5-63DE-66AD-4538CB1EBEAD}"/>
                  </a:ext>
                </a:extLst>
              </p:cNvPr>
              <p:cNvPicPr/>
              <p:nvPr/>
            </p:nvPicPr>
            <p:blipFill>
              <a:blip r:embed="rId4"/>
              <a:stretch>
                <a:fillRect/>
              </a:stretch>
            </p:blipFill>
            <p:spPr>
              <a:xfrm>
                <a:off x="1364400" y="2919960"/>
                <a:ext cx="7570440" cy="385812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7"/>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Overloading ++ and --</a:t>
            </a:r>
            <a:endParaRPr/>
          </a:p>
        </p:txBody>
      </p:sp>
      <p:sp>
        <p:nvSpPr>
          <p:cNvPr id="483" name="Google Shape;483;p47"/>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Operator </a:t>
            </a:r>
            <a:r>
              <a:rPr lang="en-US" b="1">
                <a:solidFill>
                  <a:srgbClr val="FF0000"/>
                </a:solidFill>
              </a:rPr>
              <a:t>++</a:t>
            </a:r>
            <a:r>
              <a:rPr lang="en-US"/>
              <a:t> and</a:t>
            </a:r>
            <a:r>
              <a:rPr lang="en-US" b="1">
                <a:solidFill>
                  <a:srgbClr val="FF0000"/>
                </a:solidFill>
              </a:rPr>
              <a:t> -- </a:t>
            </a:r>
            <a:r>
              <a:rPr lang="en-US"/>
              <a:t>are different to other operators of C++</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We can call them: </a:t>
            </a:r>
            <a:endParaRPr/>
          </a:p>
          <a:p>
            <a:pPr marL="742950" lvl="1" indent="-285750" algn="l" rtl="0">
              <a:spcBef>
                <a:spcPts val="480"/>
              </a:spcBef>
              <a:spcAft>
                <a:spcPts val="0"/>
              </a:spcAft>
              <a:buClr>
                <a:schemeClr val="dk1"/>
              </a:buClr>
              <a:buSzPts val="2400"/>
              <a:buChar char="–"/>
            </a:pPr>
            <a:r>
              <a:rPr lang="en-US"/>
              <a:t>either in the form of </a:t>
            </a:r>
            <a:r>
              <a:rPr lang="en-US">
                <a:solidFill>
                  <a:srgbClr val="0070C0"/>
                </a:solidFill>
              </a:rPr>
              <a:t>prefix</a:t>
            </a:r>
            <a:r>
              <a:rPr lang="en-US"/>
              <a:t> (++i) before an object</a:t>
            </a:r>
            <a:endParaRPr/>
          </a:p>
          <a:p>
            <a:pPr marL="742950" lvl="1" indent="-285750" algn="l" rtl="0">
              <a:spcBef>
                <a:spcPts val="480"/>
              </a:spcBef>
              <a:spcAft>
                <a:spcPts val="0"/>
              </a:spcAft>
              <a:buClr>
                <a:schemeClr val="dk1"/>
              </a:buClr>
              <a:buSzPts val="2400"/>
              <a:buChar char="–"/>
            </a:pPr>
            <a:r>
              <a:rPr lang="en-US"/>
              <a:t>or in the form of </a:t>
            </a:r>
            <a:r>
              <a:rPr lang="en-US">
                <a:solidFill>
                  <a:srgbClr val="0070C0"/>
                </a:solidFill>
              </a:rPr>
              <a:t>postfix</a:t>
            </a:r>
            <a:r>
              <a:rPr lang="en-US"/>
              <a:t> (i++) after an object</a:t>
            </a:r>
            <a:endParaRPr/>
          </a:p>
          <a:p>
            <a:pPr marL="742950" lvl="1" indent="-285750" algn="l" rtl="0">
              <a:spcBef>
                <a:spcPts val="480"/>
              </a:spcBef>
              <a:spcAft>
                <a:spcPts val="0"/>
              </a:spcAft>
              <a:buClr>
                <a:schemeClr val="dk1"/>
              </a:buClr>
              <a:buSzPts val="2400"/>
              <a:buChar char="–"/>
            </a:pPr>
            <a:r>
              <a:rPr lang="en-US"/>
              <a:t>But in both cases, the calling object will be i.</a:t>
            </a:r>
            <a:endParaRPr/>
          </a:p>
        </p:txBody>
      </p:sp>
      <p:sp>
        <p:nvSpPr>
          <p:cNvPr id="484" name="Google Shape;484;p4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8"/>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i++ and ++i ?</a:t>
            </a:r>
            <a:endParaRPr/>
          </a:p>
        </p:txBody>
      </p:sp>
      <p:sp>
        <p:nvSpPr>
          <p:cNvPr id="492" name="Google Shape;492;p48"/>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b="1" u="sng"/>
              <a:t>Prefix</a:t>
            </a:r>
            <a:r>
              <a:rPr lang="en-US">
                <a:solidFill>
                  <a:srgbClr val="0070C0"/>
                </a:solidFill>
              </a:rPr>
              <a:t> makes the change</a:t>
            </a:r>
            <a:r>
              <a:rPr lang="en-US"/>
              <a:t>, and </a:t>
            </a:r>
            <a:r>
              <a:rPr lang="en-US">
                <a:solidFill>
                  <a:srgbClr val="FF0000"/>
                </a:solidFill>
              </a:rPr>
              <a:t>then processes the variable </a:t>
            </a:r>
            <a:endParaRPr/>
          </a:p>
          <a:p>
            <a:pPr marL="342900" lvl="0" indent="-190500" algn="l" rtl="0">
              <a:spcBef>
                <a:spcPts val="480"/>
              </a:spcBef>
              <a:spcAft>
                <a:spcPts val="0"/>
              </a:spcAft>
              <a:buClr>
                <a:schemeClr val="dk1"/>
              </a:buClr>
              <a:buSzPts val="2400"/>
              <a:buNone/>
            </a:pPr>
            <a:endParaRPr>
              <a:solidFill>
                <a:srgbClr val="FF0000"/>
              </a:solidFill>
            </a:endParaRPr>
          </a:p>
          <a:p>
            <a:pPr marL="342900" lvl="0" indent="-342900" algn="l" rtl="0">
              <a:spcBef>
                <a:spcPts val="480"/>
              </a:spcBef>
              <a:spcAft>
                <a:spcPts val="0"/>
              </a:spcAft>
              <a:buClr>
                <a:schemeClr val="dk1"/>
              </a:buClr>
              <a:buSzPts val="2400"/>
              <a:buChar char="•"/>
            </a:pPr>
            <a:r>
              <a:rPr lang="en-US" b="1" u="sng"/>
              <a:t>Postfix</a:t>
            </a:r>
            <a:r>
              <a:rPr lang="en-US">
                <a:solidFill>
                  <a:srgbClr val="FF0000"/>
                </a:solidFill>
              </a:rPr>
              <a:t> processes the variable</a:t>
            </a:r>
            <a:r>
              <a:rPr lang="en-US"/>
              <a:t>, </a:t>
            </a:r>
            <a:r>
              <a:rPr lang="en-US">
                <a:solidFill>
                  <a:srgbClr val="0070C0"/>
                </a:solidFill>
              </a:rPr>
              <a:t>then makes the change</a:t>
            </a:r>
            <a:r>
              <a:rPr lang="en-US"/>
              <a:t>.</a:t>
            </a:r>
            <a:endParaRPr/>
          </a:p>
          <a:p>
            <a:pPr marL="342900" lvl="0" indent="-190500" algn="l" rtl="0">
              <a:spcBef>
                <a:spcPts val="480"/>
              </a:spcBef>
              <a:spcAft>
                <a:spcPts val="0"/>
              </a:spcAft>
              <a:buClr>
                <a:schemeClr val="dk1"/>
              </a:buClr>
              <a:buSzPts val="2400"/>
              <a:buNone/>
            </a:pPr>
            <a:endParaRPr/>
          </a:p>
        </p:txBody>
      </p:sp>
      <p:sp>
        <p:nvSpPr>
          <p:cNvPr id="493" name="Google Shape;493;p48"/>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494" name="Google Shape;494;p48"/>
          <p:cNvSpPr/>
          <p:nvPr/>
        </p:nvSpPr>
        <p:spPr>
          <a:xfrm>
            <a:off x="361545" y="3878530"/>
            <a:ext cx="3886200" cy="138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ourier New"/>
                <a:ea typeface="Courier New"/>
                <a:cs typeface="Courier New"/>
                <a:sym typeface="Courier New"/>
              </a:rPr>
              <a:t> </a:t>
            </a:r>
            <a:r>
              <a:rPr lang="en-US" sz="2800" b="1">
                <a:solidFill>
                  <a:schemeClr val="dk1"/>
                </a:solidFill>
                <a:latin typeface="Consolas"/>
                <a:ea typeface="Consolas"/>
                <a:cs typeface="Consolas"/>
                <a:sym typeface="Consolas"/>
              </a:rPr>
              <a:t>i = 1;</a:t>
            </a:r>
            <a:endParaRPr/>
          </a:p>
          <a:p>
            <a:pPr marL="0" marR="0" lvl="0" indent="0" algn="l" rtl="0">
              <a:spcBef>
                <a:spcPts val="0"/>
              </a:spcBef>
              <a:spcAft>
                <a:spcPts val="0"/>
              </a:spcAft>
              <a:buNone/>
            </a:pPr>
            <a:r>
              <a:rPr lang="en-US" sz="2800" b="1">
                <a:solidFill>
                  <a:schemeClr val="dk1"/>
                </a:solidFill>
                <a:latin typeface="Consolas"/>
                <a:ea typeface="Consolas"/>
                <a:cs typeface="Consolas"/>
                <a:sym typeface="Consolas"/>
              </a:rPr>
              <a:t> j = ++i;</a:t>
            </a:r>
            <a:endParaRPr/>
          </a:p>
          <a:p>
            <a:pPr marL="0" marR="0" lvl="0" indent="0" algn="l" rtl="0">
              <a:spcBef>
                <a:spcPts val="0"/>
              </a:spcBef>
              <a:spcAft>
                <a:spcPts val="0"/>
              </a:spcAft>
              <a:buNone/>
            </a:pPr>
            <a:r>
              <a:rPr lang="en-US" sz="2800" b="1">
                <a:solidFill>
                  <a:schemeClr val="dk1"/>
                </a:solidFill>
                <a:latin typeface="Consolas"/>
                <a:ea typeface="Consolas"/>
                <a:cs typeface="Consolas"/>
                <a:sym typeface="Consolas"/>
              </a:rPr>
              <a:t> (i is 2, j is 2)</a:t>
            </a:r>
            <a:endParaRPr sz="2800" b="1">
              <a:solidFill>
                <a:schemeClr val="dk1"/>
              </a:solidFill>
              <a:latin typeface="Consolas"/>
              <a:ea typeface="Consolas"/>
              <a:cs typeface="Consolas"/>
              <a:sym typeface="Consolas"/>
            </a:endParaRPr>
          </a:p>
        </p:txBody>
      </p:sp>
      <p:sp>
        <p:nvSpPr>
          <p:cNvPr id="495" name="Google Shape;495;p48"/>
          <p:cNvSpPr/>
          <p:nvPr/>
        </p:nvSpPr>
        <p:spPr>
          <a:xfrm>
            <a:off x="4800600" y="3878530"/>
            <a:ext cx="4038600" cy="138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ourier New"/>
                <a:ea typeface="Courier New"/>
                <a:cs typeface="Courier New"/>
                <a:sym typeface="Courier New"/>
              </a:rPr>
              <a:t> </a:t>
            </a:r>
            <a:r>
              <a:rPr lang="en-US" sz="2800" b="1">
                <a:solidFill>
                  <a:schemeClr val="dk1"/>
                </a:solidFill>
                <a:latin typeface="Consolas"/>
                <a:ea typeface="Consolas"/>
                <a:cs typeface="Consolas"/>
                <a:sym typeface="Consolas"/>
              </a:rPr>
              <a:t>i = 1;</a:t>
            </a:r>
            <a:endParaRPr/>
          </a:p>
          <a:p>
            <a:pPr marL="0" marR="0" lvl="0" indent="0" algn="l" rtl="0">
              <a:spcBef>
                <a:spcPts val="0"/>
              </a:spcBef>
              <a:spcAft>
                <a:spcPts val="0"/>
              </a:spcAft>
              <a:buNone/>
            </a:pPr>
            <a:r>
              <a:rPr lang="en-US" sz="2800" b="1">
                <a:solidFill>
                  <a:schemeClr val="dk1"/>
                </a:solidFill>
                <a:latin typeface="Consolas"/>
                <a:ea typeface="Consolas"/>
                <a:cs typeface="Consolas"/>
                <a:sym typeface="Consolas"/>
              </a:rPr>
              <a:t> j = i++;</a:t>
            </a:r>
            <a:endParaRPr/>
          </a:p>
          <a:p>
            <a:pPr marL="0" marR="0" lvl="0" indent="0" algn="l" rtl="0">
              <a:spcBef>
                <a:spcPts val="0"/>
              </a:spcBef>
              <a:spcAft>
                <a:spcPts val="0"/>
              </a:spcAft>
              <a:buNone/>
            </a:pPr>
            <a:r>
              <a:rPr lang="en-US" sz="2800" b="1">
                <a:solidFill>
                  <a:schemeClr val="dk1"/>
                </a:solidFill>
                <a:latin typeface="Consolas"/>
                <a:ea typeface="Consolas"/>
                <a:cs typeface="Consolas"/>
                <a:sym typeface="Consolas"/>
              </a:rPr>
              <a:t> (i is 2, j is 1)</a:t>
            </a:r>
            <a:endParaRPr sz="2800" b="1">
              <a:solidFill>
                <a:schemeClr val="dk1"/>
              </a:solidFill>
              <a:latin typeface="Consolas"/>
              <a:ea typeface="Consolas"/>
              <a:cs typeface="Consolas"/>
              <a:sym typeface="Consolas"/>
            </a:endParaRPr>
          </a:p>
        </p:txBody>
      </p:sp>
      <p:cxnSp>
        <p:nvCxnSpPr>
          <p:cNvPr id="496" name="Google Shape;496;p48"/>
          <p:cNvCxnSpPr/>
          <p:nvPr/>
        </p:nvCxnSpPr>
        <p:spPr>
          <a:xfrm>
            <a:off x="4424464" y="3276600"/>
            <a:ext cx="22698" cy="304800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9"/>
          <p:cNvSpPr txBox="1">
            <a:spLocks noGrp="1"/>
          </p:cNvSpPr>
          <p:nvPr>
            <p:ph type="title"/>
          </p:nvPr>
        </p:nvSpPr>
        <p:spPr>
          <a:xfrm>
            <a:off x="483836" y="0"/>
            <a:ext cx="8202964" cy="106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sz="3300" b="1">
                <a:latin typeface="Arial"/>
                <a:ea typeface="Arial"/>
                <a:cs typeface="Arial"/>
                <a:sym typeface="Arial"/>
              </a:rPr>
              <a:t>Overloaded ++</a:t>
            </a:r>
            <a:endParaRPr/>
          </a:p>
        </p:txBody>
      </p:sp>
      <p:sp>
        <p:nvSpPr>
          <p:cNvPr id="502" name="Google Shape;502;p49"/>
          <p:cNvSpPr txBox="1"/>
          <p:nvPr/>
        </p:nvSpPr>
        <p:spPr>
          <a:xfrm>
            <a:off x="483836" y="1295400"/>
            <a:ext cx="8279164" cy="50167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onsolas"/>
                <a:ea typeface="Consolas"/>
                <a:cs typeface="Consolas"/>
                <a:sym typeface="Consolas"/>
              </a:rPr>
              <a:t>class Inventory</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private:</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int stockNum;</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int numSold;</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public:</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Inventory(int stknum, int sold);</a:t>
            </a:r>
            <a:endParaRPr/>
          </a:p>
          <a:p>
            <a:pPr marL="0" marR="0" lvl="0" indent="0" algn="l" rtl="0">
              <a:spcBef>
                <a:spcPts val="0"/>
              </a:spcBef>
              <a:spcAft>
                <a:spcPts val="0"/>
              </a:spcAft>
              <a:buNone/>
            </a:pPr>
            <a:r>
              <a:rPr lang="en-US" sz="2000" b="1">
                <a:solidFill>
                  <a:srgbClr val="2C14DE"/>
                </a:solidFill>
                <a:latin typeface="Consolas"/>
                <a:ea typeface="Consolas"/>
                <a:cs typeface="Consolas"/>
                <a:sym typeface="Consolas"/>
              </a:rPr>
              <a:t>	</a:t>
            </a:r>
            <a:r>
              <a:rPr lang="en-US" sz="2000" b="1">
                <a:solidFill>
                  <a:srgbClr val="0070C0"/>
                </a:solidFill>
                <a:latin typeface="Consolas"/>
                <a:ea typeface="Consolas"/>
                <a:cs typeface="Consolas"/>
                <a:sym typeface="Consolas"/>
              </a:rPr>
              <a:t>void operator++();</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rgbClr val="0070C0"/>
                </a:solidFill>
                <a:latin typeface="Consolas"/>
                <a:ea typeface="Consolas"/>
                <a:cs typeface="Consolas"/>
                <a:sym typeface="Consolas"/>
              </a:rPr>
              <a:t>void Inventory::operator++()</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numSold++;   </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p:txBody>
      </p:sp>
      <p:sp>
        <p:nvSpPr>
          <p:cNvPr id="503" name="Google Shape;503;p49"/>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a:t>
            </a:r>
            <a:endParaRPr/>
          </a:p>
        </p:txBody>
      </p:sp>
      <p:sp>
        <p:nvSpPr>
          <p:cNvPr id="142" name="Google Shape;142;p5"/>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Example (already overloaded operator </a:t>
            </a:r>
            <a:r>
              <a:rPr lang="en-US" b="1">
                <a:solidFill>
                  <a:srgbClr val="FF0000"/>
                </a:solidFill>
              </a:rPr>
              <a:t>/ </a:t>
            </a:r>
            <a:r>
              <a:rPr lang="en-US"/>
              <a:t>):</a:t>
            </a:r>
            <a:endParaRPr/>
          </a:p>
          <a:p>
            <a:pPr marL="342900" lvl="0" indent="-342900" algn="l" rtl="0">
              <a:spcBef>
                <a:spcPts val="480"/>
              </a:spcBef>
              <a:spcAft>
                <a:spcPts val="0"/>
              </a:spcAft>
              <a:buClr>
                <a:srgbClr val="0070C0"/>
              </a:buClr>
              <a:buSzPts val="2400"/>
              <a:buChar char="•"/>
            </a:pPr>
            <a:r>
              <a:rPr lang="en-US">
                <a:solidFill>
                  <a:srgbClr val="0070C0"/>
                </a:solidFill>
              </a:rPr>
              <a:t>Same operator </a:t>
            </a:r>
            <a:r>
              <a:rPr lang="en-US"/>
              <a:t>has </a:t>
            </a:r>
            <a:r>
              <a:rPr lang="en-US">
                <a:solidFill>
                  <a:srgbClr val="FF0000"/>
                </a:solidFill>
              </a:rPr>
              <a:t>different meaning</a:t>
            </a:r>
            <a:r>
              <a:rPr lang="en-US"/>
              <a:t> for </a:t>
            </a:r>
            <a:r>
              <a:rPr lang="en-US">
                <a:solidFill>
                  <a:srgbClr val="0070C0"/>
                </a:solidFill>
              </a:rPr>
              <a:t>different operands</a:t>
            </a:r>
            <a:endParaRPr/>
          </a:p>
        </p:txBody>
      </p:sp>
      <p:sp>
        <p:nvSpPr>
          <p:cNvPr id="143" name="Google Shape;143;p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44" name="Google Shape;144;p5" descr="https://ptgmedia.pearsoncmg.com/images/chap3_0672326973/elementLinks/03fig04.jpg"/>
          <p:cNvPicPr preferRelativeResize="0"/>
          <p:nvPr/>
        </p:nvPicPr>
        <p:blipFill rotWithShape="1">
          <a:blip r:embed="rId3">
            <a:alphaModFix/>
          </a:blip>
          <a:srcRect/>
          <a:stretch/>
        </p:blipFill>
        <p:spPr>
          <a:xfrm>
            <a:off x="1172246" y="2161224"/>
            <a:ext cx="6799511" cy="428953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0"/>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Use of the operator ++</a:t>
            </a:r>
            <a:endParaRPr/>
          </a:p>
        </p:txBody>
      </p:sp>
      <p:sp>
        <p:nvSpPr>
          <p:cNvPr id="510" name="Google Shape;510;p5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
        <p:nvSpPr>
          <p:cNvPr id="511" name="Google Shape;511;p50"/>
          <p:cNvSpPr txBox="1"/>
          <p:nvPr/>
        </p:nvSpPr>
        <p:spPr>
          <a:xfrm>
            <a:off x="483577" y="1427471"/>
            <a:ext cx="8382000"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onsolas"/>
                <a:ea typeface="Consolas"/>
                <a:cs typeface="Consolas"/>
                <a:sym typeface="Consolas"/>
              </a:rPr>
              <a:t>int main ( )</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Inventory someItem(789, 84);</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 the stockNum is 789</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 the numSold is 84</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++someItem;</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Inventory Item2 = ++someItem;</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a:t>
            </a:r>
            <a:r>
              <a:rPr lang="en-US" sz="2000" b="1" i="1">
                <a:solidFill>
                  <a:srgbClr val="FF0000"/>
                </a:solidFill>
                <a:latin typeface="Consolas"/>
                <a:ea typeface="Consolas"/>
                <a:cs typeface="Consolas"/>
                <a:sym typeface="Consolas"/>
              </a:rPr>
              <a:t>//will this instruction work</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a:solidFill>
                  <a:schemeClr val="dk1"/>
                </a:solidFill>
                <a:latin typeface="Arial"/>
                <a:ea typeface="Arial"/>
                <a:cs typeface="Arial"/>
                <a:sym typeface="Arial"/>
              </a:rPr>
              <a:t>// Will </a:t>
            </a:r>
            <a:r>
              <a:rPr lang="en-US" sz="2000" b="1">
                <a:solidFill>
                  <a:schemeClr val="dk1"/>
                </a:solidFill>
                <a:latin typeface="Arial"/>
                <a:ea typeface="Arial"/>
                <a:cs typeface="Arial"/>
                <a:sym typeface="Arial"/>
              </a:rPr>
              <a:t>not work </a:t>
            </a:r>
            <a:r>
              <a:rPr lang="en-US" sz="2000">
                <a:solidFill>
                  <a:schemeClr val="dk1"/>
                </a:solidFill>
                <a:latin typeface="Arial"/>
                <a:ea typeface="Arial"/>
                <a:cs typeface="Arial"/>
                <a:sym typeface="Arial"/>
              </a:rPr>
              <a:t>as the overloaded function does not return anything</a:t>
            </a: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p:txBody>
      </p:sp>
      <p:sp>
        <p:nvSpPr>
          <p:cNvPr id="512" name="Google Shape;512;p50"/>
          <p:cNvSpPr/>
          <p:nvPr/>
        </p:nvSpPr>
        <p:spPr>
          <a:xfrm>
            <a:off x="569651" y="4084557"/>
            <a:ext cx="4953000" cy="1066800"/>
          </a:xfrm>
          <a:prstGeom prst="rect">
            <a:avLst/>
          </a:prstGeom>
          <a:solidFill>
            <a:schemeClr val="lt1">
              <a:alpha val="0"/>
            </a:schemeClr>
          </a:solidFill>
          <a:ln w="4762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0D46DCC-7DB4-C7A5-DA8F-BFC62176CA8D}"/>
                  </a:ext>
                </a:extLst>
              </p14:cNvPr>
              <p14:cNvContentPartPr/>
              <p14:nvPr/>
            </p14:nvContentPartPr>
            <p14:xfrm>
              <a:off x="3613680" y="211680"/>
              <a:ext cx="5555520" cy="4714560"/>
            </p14:xfrm>
          </p:contentPart>
        </mc:Choice>
        <mc:Fallback>
          <p:pic>
            <p:nvPicPr>
              <p:cNvPr id="2" name="Ink 1">
                <a:extLst>
                  <a:ext uri="{FF2B5EF4-FFF2-40B4-BE49-F238E27FC236}">
                    <a16:creationId xmlns:a16="http://schemas.microsoft.com/office/drawing/2014/main" id="{F0D46DCC-7DB4-C7A5-DA8F-BFC62176CA8D}"/>
                  </a:ext>
                </a:extLst>
              </p:cNvPr>
              <p:cNvPicPr/>
              <p:nvPr/>
            </p:nvPicPr>
            <p:blipFill>
              <a:blip r:embed="rId4"/>
              <a:stretch>
                <a:fillRect/>
              </a:stretch>
            </p:blipFill>
            <p:spPr>
              <a:xfrm>
                <a:off x="3604320" y="202320"/>
                <a:ext cx="5574240" cy="4733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2000"/>
                                        <p:tgtEl>
                                          <p:spTgt spid="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1"/>
          <p:cNvSpPr txBox="1">
            <a:spLocks noGrp="1"/>
          </p:cNvSpPr>
          <p:nvPr>
            <p:ph type="title"/>
          </p:nvPr>
        </p:nvSpPr>
        <p:spPr>
          <a:xfrm>
            <a:off x="228600" y="0"/>
            <a:ext cx="8686800" cy="106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sz="3300" b="1">
                <a:latin typeface="Arial"/>
                <a:ea typeface="Arial"/>
                <a:cs typeface="Arial"/>
                <a:sym typeface="Arial"/>
              </a:rPr>
              <a:t>Overloaded ++</a:t>
            </a:r>
            <a:endParaRPr/>
          </a:p>
        </p:txBody>
      </p:sp>
      <p:sp>
        <p:nvSpPr>
          <p:cNvPr id="518" name="Google Shape;518;p51"/>
          <p:cNvSpPr txBox="1"/>
          <p:nvPr/>
        </p:nvSpPr>
        <p:spPr>
          <a:xfrm>
            <a:off x="457200" y="1197116"/>
            <a:ext cx="83058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onsolas"/>
                <a:ea typeface="Consolas"/>
                <a:cs typeface="Consolas"/>
                <a:sym typeface="Consolas"/>
              </a:rPr>
              <a:t>class Inventory</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private:</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int stockNum;</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int numSold;</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public:</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Inventory(int stknum, int sold);</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a:t>
            </a:r>
            <a:r>
              <a:rPr lang="en-US" sz="2000" b="1">
                <a:solidFill>
                  <a:srgbClr val="0070C0"/>
                </a:solidFill>
                <a:latin typeface="Consolas"/>
                <a:ea typeface="Consolas"/>
                <a:cs typeface="Consolas"/>
                <a:sym typeface="Consolas"/>
              </a:rPr>
              <a:t>Inventory&amp; operator++();</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rgbClr val="0070C0"/>
                </a:solidFill>
                <a:latin typeface="Consolas"/>
                <a:ea typeface="Consolas"/>
                <a:cs typeface="Consolas"/>
                <a:sym typeface="Consolas"/>
              </a:rPr>
              <a:t>Inventory&amp; Inventory::operator++()</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Inventory *object = new Inventory(0,0);</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numSold++; </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object-&gt;numSold = numSold;</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return(*object);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p:txBody>
      </p:sp>
      <p:sp>
        <p:nvSpPr>
          <p:cNvPr id="519" name="Google Shape;519;p5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D67C66F-1A34-5DBF-70A3-A8045FE44C9B}"/>
                  </a:ext>
                </a:extLst>
              </p14:cNvPr>
              <p14:cNvContentPartPr/>
              <p14:nvPr/>
            </p14:nvContentPartPr>
            <p14:xfrm>
              <a:off x="1863360" y="2803320"/>
              <a:ext cx="6285600" cy="2512800"/>
            </p14:xfrm>
          </p:contentPart>
        </mc:Choice>
        <mc:Fallback>
          <p:pic>
            <p:nvPicPr>
              <p:cNvPr id="2" name="Ink 1">
                <a:extLst>
                  <a:ext uri="{FF2B5EF4-FFF2-40B4-BE49-F238E27FC236}">
                    <a16:creationId xmlns:a16="http://schemas.microsoft.com/office/drawing/2014/main" id="{ED67C66F-1A34-5DBF-70A3-A8045FE44C9B}"/>
                  </a:ext>
                </a:extLst>
              </p:cNvPr>
              <p:cNvPicPr/>
              <p:nvPr/>
            </p:nvPicPr>
            <p:blipFill>
              <a:blip r:embed="rId4"/>
              <a:stretch>
                <a:fillRect/>
              </a:stretch>
            </p:blipFill>
            <p:spPr>
              <a:xfrm>
                <a:off x="1854000" y="2793960"/>
                <a:ext cx="6304320" cy="2531520"/>
              </a:xfrm>
              <a:prstGeom prst="rect">
                <a:avLst/>
              </a:prstGeom>
            </p:spPr>
          </p:pic>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525" name="Google Shape;525;p52"/>
          <p:cNvPicPr preferRelativeResize="0"/>
          <p:nvPr/>
        </p:nvPicPr>
        <p:blipFill rotWithShape="1">
          <a:blip r:embed="rId3">
            <a:alphaModFix/>
          </a:blip>
          <a:srcRect/>
          <a:stretch/>
        </p:blipFill>
        <p:spPr>
          <a:xfrm>
            <a:off x="12970" y="32426"/>
            <a:ext cx="7772400" cy="6769510"/>
          </a:xfrm>
          <a:prstGeom prst="rect">
            <a:avLst/>
          </a:prstGeom>
          <a:noFill/>
          <a:ln>
            <a:noFill/>
          </a:ln>
        </p:spPr>
      </p:pic>
      <p:sp>
        <p:nvSpPr>
          <p:cNvPr id="526" name="Google Shape;526;p52"/>
          <p:cNvSpPr txBox="1">
            <a:spLocks noGrp="1"/>
          </p:cNvSpPr>
          <p:nvPr>
            <p:ph type="title"/>
          </p:nvPr>
        </p:nvSpPr>
        <p:spPr>
          <a:xfrm>
            <a:off x="5486402" y="304800"/>
            <a:ext cx="3393541" cy="1219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u="sng"/>
              <a:t>Using ++ </a:t>
            </a:r>
            <a:br>
              <a:rPr lang="en-US" sz="3200" b="1" u="sng"/>
            </a:br>
            <a:r>
              <a:rPr lang="en-US" sz="3200" b="1" u="sng"/>
              <a:t>(Prefix Notation)</a:t>
            </a:r>
            <a:endParaRPr/>
          </a:p>
        </p:txBody>
      </p:sp>
      <p:pic>
        <p:nvPicPr>
          <p:cNvPr id="527" name="Google Shape;527;p52"/>
          <p:cNvPicPr preferRelativeResize="0"/>
          <p:nvPr/>
        </p:nvPicPr>
        <p:blipFill rotWithShape="1">
          <a:blip r:embed="rId4">
            <a:alphaModFix/>
          </a:blip>
          <a:srcRect/>
          <a:stretch/>
        </p:blipFill>
        <p:spPr>
          <a:xfrm>
            <a:off x="5870041" y="4876800"/>
            <a:ext cx="3009900" cy="781050"/>
          </a:xfrm>
          <a:prstGeom prst="rect">
            <a:avLst/>
          </a:prstGeom>
          <a:noFill/>
          <a:ln>
            <a:noFill/>
          </a:ln>
        </p:spPr>
      </p:pic>
      <p:sp>
        <p:nvSpPr>
          <p:cNvPr id="528" name="Google Shape;528;p5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3"/>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Problem</a:t>
            </a:r>
            <a:endParaRPr/>
          </a:p>
        </p:txBody>
      </p:sp>
      <p:sp>
        <p:nvSpPr>
          <p:cNvPr id="534" name="Google Shape;534;p53"/>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The definition of the prefix operator is simple.  It increments the value </a:t>
            </a:r>
            <a:r>
              <a:rPr lang="en-US">
                <a:solidFill>
                  <a:srgbClr val="0070C0"/>
                </a:solidFill>
              </a:rPr>
              <a:t>before any other operation</a:t>
            </a:r>
            <a:r>
              <a:rPr lang="en-US"/>
              <a:t>.</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But, how will C++ be able to tell the difference between a </a:t>
            </a:r>
            <a:r>
              <a:rPr lang="en-US">
                <a:solidFill>
                  <a:srgbClr val="0070C0"/>
                </a:solidFill>
              </a:rPr>
              <a:t>prefix ++ </a:t>
            </a:r>
            <a:r>
              <a:rPr lang="en-US"/>
              <a:t>operator and a </a:t>
            </a:r>
            <a:r>
              <a:rPr lang="en-US">
                <a:solidFill>
                  <a:srgbClr val="0070C0"/>
                </a:solidFill>
              </a:rPr>
              <a:t>postfix ++ </a:t>
            </a:r>
            <a:r>
              <a:rPr lang="en-US"/>
              <a:t>operator?</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b="1" u="sng"/>
              <a:t>Answer: </a:t>
            </a:r>
            <a:r>
              <a:rPr lang="en-US"/>
              <a:t>overloaded </a:t>
            </a:r>
            <a:r>
              <a:rPr lang="en-US">
                <a:solidFill>
                  <a:srgbClr val="0070C0"/>
                </a:solidFill>
              </a:rPr>
              <a:t>postfix operator </a:t>
            </a:r>
            <a:r>
              <a:rPr lang="en-US"/>
              <a:t>will take a </a:t>
            </a:r>
            <a:r>
              <a:rPr lang="en-US">
                <a:solidFill>
                  <a:srgbClr val="FF0000"/>
                </a:solidFill>
              </a:rPr>
              <a:t>dummy argument</a:t>
            </a:r>
            <a:r>
              <a:rPr lang="en-US"/>
              <a:t> (just for differentiation between postfix and prefix).</a:t>
            </a:r>
            <a:endParaRPr/>
          </a:p>
        </p:txBody>
      </p:sp>
      <p:sp>
        <p:nvSpPr>
          <p:cNvPr id="535" name="Google Shape;535;p5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4"/>
          <p:cNvSpPr txBox="1">
            <a:spLocks noGrp="1"/>
          </p:cNvSpPr>
          <p:nvPr>
            <p:ph type="title"/>
          </p:nvPr>
        </p:nvSpPr>
        <p:spPr>
          <a:xfrm>
            <a:off x="457200" y="88765"/>
            <a:ext cx="8229600" cy="1028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sz="3300" b="1">
                <a:latin typeface="Arial"/>
                <a:ea typeface="Arial"/>
                <a:cs typeface="Arial"/>
                <a:sym typeface="Arial"/>
              </a:rPr>
              <a:t>Postfix operator</a:t>
            </a:r>
            <a:endParaRPr/>
          </a:p>
        </p:txBody>
      </p:sp>
      <p:sp>
        <p:nvSpPr>
          <p:cNvPr id="541" name="Google Shape;541;p54"/>
          <p:cNvSpPr txBox="1"/>
          <p:nvPr/>
        </p:nvSpPr>
        <p:spPr>
          <a:xfrm>
            <a:off x="345233" y="1367124"/>
            <a:ext cx="8416212"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Consolas"/>
                <a:ea typeface="Consolas"/>
                <a:cs typeface="Consolas"/>
                <a:sym typeface="Consolas"/>
              </a:rPr>
              <a:t>Inventory&amp; Inventory::operator++()</a:t>
            </a:r>
            <a:r>
              <a:rPr lang="en-US" sz="2000" b="1">
                <a:solidFill>
                  <a:srgbClr val="2C14DE"/>
                </a:solidFill>
                <a:latin typeface="Consolas"/>
                <a:ea typeface="Consolas"/>
                <a:cs typeface="Consolas"/>
                <a:sym typeface="Consolas"/>
              </a:rPr>
              <a:t>  </a:t>
            </a:r>
            <a:r>
              <a:rPr lang="en-US" sz="2000" b="1" u="sng">
                <a:solidFill>
                  <a:srgbClr val="00B050"/>
                </a:solidFill>
                <a:latin typeface="Consolas"/>
                <a:ea typeface="Consolas"/>
                <a:cs typeface="Consolas"/>
                <a:sym typeface="Consolas"/>
              </a:rPr>
              <a:t>// prefix version</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Inventory *object = new Inventory(0,0);</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numSold++; </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object-&gt;numSold = numSold;</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return(*object);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rgbClr val="0070C0"/>
              </a:solidFill>
              <a:latin typeface="Consolas"/>
              <a:ea typeface="Consolas"/>
              <a:cs typeface="Consolas"/>
              <a:sym typeface="Consolas"/>
            </a:endParaRPr>
          </a:p>
          <a:p>
            <a:pPr marL="0" marR="0" lvl="0" indent="0" algn="l" rtl="0">
              <a:spcBef>
                <a:spcPts val="0"/>
              </a:spcBef>
              <a:spcAft>
                <a:spcPts val="0"/>
              </a:spcAft>
              <a:buNone/>
            </a:pPr>
            <a:r>
              <a:rPr lang="en-US" sz="2000" b="1">
                <a:solidFill>
                  <a:srgbClr val="0070C0"/>
                </a:solidFill>
                <a:latin typeface="Consolas"/>
                <a:ea typeface="Consolas"/>
                <a:cs typeface="Consolas"/>
                <a:sym typeface="Consolas"/>
              </a:rPr>
              <a:t>Inventory&amp; Inventory::operator++(int)  </a:t>
            </a:r>
            <a:r>
              <a:rPr lang="en-US" sz="2000" b="1" u="sng">
                <a:solidFill>
                  <a:srgbClr val="00B050"/>
                </a:solidFill>
                <a:latin typeface="Consolas"/>
                <a:ea typeface="Consolas"/>
                <a:cs typeface="Consolas"/>
                <a:sym typeface="Consolas"/>
              </a:rPr>
              <a:t>// postfix version</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Inventory *object = new Inventory(0,0);</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object-&gt;numSold = numSold;   </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numSold++;    </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   return(*object);</a:t>
            </a:r>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a:t>
            </a:r>
            <a:endParaRPr/>
          </a:p>
        </p:txBody>
      </p:sp>
      <p:sp>
        <p:nvSpPr>
          <p:cNvPr id="542" name="Google Shape;542;p54"/>
          <p:cNvSpPr txBox="1"/>
          <p:nvPr/>
        </p:nvSpPr>
        <p:spPr>
          <a:xfrm>
            <a:off x="5257800" y="6164721"/>
            <a:ext cx="3276600" cy="52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rgbClr val="D20000"/>
                </a:solidFill>
                <a:latin typeface="Arial"/>
                <a:ea typeface="Arial"/>
                <a:cs typeface="Arial"/>
                <a:sym typeface="Arial"/>
              </a:rPr>
              <a:t>dummy argument</a:t>
            </a:r>
            <a:endParaRPr/>
          </a:p>
        </p:txBody>
      </p:sp>
      <p:sp>
        <p:nvSpPr>
          <p:cNvPr id="543" name="Google Shape;543;p54"/>
          <p:cNvSpPr/>
          <p:nvPr/>
        </p:nvSpPr>
        <p:spPr>
          <a:xfrm>
            <a:off x="5204300" y="4727643"/>
            <a:ext cx="1848255" cy="1527242"/>
          </a:xfrm>
          <a:custGeom>
            <a:avLst/>
            <a:gdLst/>
            <a:ahLst/>
            <a:cxnLst/>
            <a:rect l="l" t="t" r="r" b="b"/>
            <a:pathLst>
              <a:path w="1848255" h="1527242" extrusionOk="0">
                <a:moveTo>
                  <a:pt x="1848255" y="1527242"/>
                </a:moveTo>
                <a:cubicBezTo>
                  <a:pt x="1768812" y="1109763"/>
                  <a:pt x="1689370" y="692284"/>
                  <a:pt x="1381328" y="437744"/>
                </a:cubicBezTo>
                <a:cubicBezTo>
                  <a:pt x="1073286" y="183204"/>
                  <a:pt x="536643" y="91602"/>
                  <a:pt x="0" y="0"/>
                </a:cubicBezTo>
              </a:path>
            </a:pathLst>
          </a:cu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4" name="Google Shape;544;p54"/>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5B58F23-46EE-4D20-6ACC-30E01F4D134D}"/>
                  </a:ext>
                </a:extLst>
              </p14:cNvPr>
              <p14:cNvContentPartPr/>
              <p14:nvPr/>
            </p14:nvContentPartPr>
            <p14:xfrm>
              <a:off x="4451040" y="222840"/>
              <a:ext cx="4169880" cy="6638400"/>
            </p14:xfrm>
          </p:contentPart>
        </mc:Choice>
        <mc:Fallback>
          <p:pic>
            <p:nvPicPr>
              <p:cNvPr id="2" name="Ink 1">
                <a:extLst>
                  <a:ext uri="{FF2B5EF4-FFF2-40B4-BE49-F238E27FC236}">
                    <a16:creationId xmlns:a16="http://schemas.microsoft.com/office/drawing/2014/main" id="{C5B58F23-46EE-4D20-6ACC-30E01F4D134D}"/>
                  </a:ext>
                </a:extLst>
              </p:cNvPr>
              <p:cNvPicPr/>
              <p:nvPr/>
            </p:nvPicPr>
            <p:blipFill>
              <a:blip r:embed="rId4"/>
              <a:stretch>
                <a:fillRect/>
              </a:stretch>
            </p:blipFill>
            <p:spPr>
              <a:xfrm>
                <a:off x="4441680" y="213480"/>
                <a:ext cx="4188600" cy="6657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
                                        </p:tgtEl>
                                        <p:attrNameLst>
                                          <p:attrName>style.visibility</p:attrName>
                                        </p:attrNameLst>
                                      </p:cBhvr>
                                      <p:to>
                                        <p:strVal val="visible"/>
                                      </p:to>
                                    </p:set>
                                    <p:animEffect transition="in" filter="fade">
                                      <p:cBhvr>
                                        <p:cTn id="7" dur="500"/>
                                        <p:tgtEl>
                                          <p:spTgt spid="542"/>
                                        </p:tgtEl>
                                      </p:cBhvr>
                                    </p:animEffect>
                                  </p:childTnLst>
                                </p:cTn>
                              </p:par>
                              <p:par>
                                <p:cTn id="8" presetID="10" presetClass="entr" presetSubtype="0" fill="hold" nodeType="withEffect">
                                  <p:stCondLst>
                                    <p:cond delay="0"/>
                                  </p:stCondLst>
                                  <p:childTnLst>
                                    <p:set>
                                      <p:cBhvr>
                                        <p:cTn id="9" dur="1" fill="hold">
                                          <p:stCondLst>
                                            <p:cond delay="0"/>
                                          </p:stCondLst>
                                        </p:cTn>
                                        <p:tgtEl>
                                          <p:spTgt spid="543"/>
                                        </p:tgtEl>
                                        <p:attrNameLst>
                                          <p:attrName>style.visibility</p:attrName>
                                        </p:attrNameLst>
                                      </p:cBhvr>
                                      <p:to>
                                        <p:strVal val="visible"/>
                                      </p:to>
                                    </p:set>
                                    <p:animEffect transition="in" filter="fade">
                                      <p:cBhvr>
                                        <p:cTn id="10"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pic>
        <p:nvPicPr>
          <p:cNvPr id="550" name="Google Shape;550;p55"/>
          <p:cNvPicPr preferRelativeResize="0"/>
          <p:nvPr/>
        </p:nvPicPr>
        <p:blipFill rotWithShape="1">
          <a:blip r:embed="rId3">
            <a:alphaModFix/>
          </a:blip>
          <a:srcRect t="743"/>
          <a:stretch/>
        </p:blipFill>
        <p:spPr>
          <a:xfrm>
            <a:off x="76200" y="2"/>
            <a:ext cx="7592320" cy="6857999"/>
          </a:xfrm>
          <a:prstGeom prst="rect">
            <a:avLst/>
          </a:prstGeom>
          <a:noFill/>
          <a:ln>
            <a:noFill/>
          </a:ln>
        </p:spPr>
      </p:pic>
      <p:pic>
        <p:nvPicPr>
          <p:cNvPr id="551" name="Google Shape;551;p55"/>
          <p:cNvPicPr preferRelativeResize="0"/>
          <p:nvPr/>
        </p:nvPicPr>
        <p:blipFill rotWithShape="1">
          <a:blip r:embed="rId4">
            <a:alphaModFix/>
          </a:blip>
          <a:srcRect/>
          <a:stretch/>
        </p:blipFill>
        <p:spPr>
          <a:xfrm>
            <a:off x="6162676" y="4270377"/>
            <a:ext cx="2676525" cy="208597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552" name="Google Shape;552;p55"/>
          <p:cNvSpPr txBox="1">
            <a:spLocks noGrp="1"/>
          </p:cNvSpPr>
          <p:nvPr>
            <p:ph type="title"/>
          </p:nvPr>
        </p:nvSpPr>
        <p:spPr>
          <a:xfrm>
            <a:off x="5257800" y="152400"/>
            <a:ext cx="3748982"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u="sng"/>
              <a:t>Postfix and Prefix ++</a:t>
            </a:r>
            <a:endParaRPr/>
          </a:p>
        </p:txBody>
      </p:sp>
      <p:pic>
        <p:nvPicPr>
          <p:cNvPr id="553" name="Google Shape;553;p55"/>
          <p:cNvPicPr preferRelativeResize="0"/>
          <p:nvPr/>
        </p:nvPicPr>
        <p:blipFill rotWithShape="1">
          <a:blip r:embed="rId5">
            <a:alphaModFix/>
          </a:blip>
          <a:srcRect/>
          <a:stretch/>
        </p:blipFill>
        <p:spPr>
          <a:xfrm>
            <a:off x="6143626" y="3189036"/>
            <a:ext cx="2695575" cy="838200"/>
          </a:xfrm>
          <a:prstGeom prst="rect">
            <a:avLst/>
          </a:prstGeom>
          <a:noFill/>
          <a:ln>
            <a:noFill/>
          </a:ln>
        </p:spPr>
      </p:pic>
      <p:sp>
        <p:nvSpPr>
          <p:cNvPr id="554" name="Google Shape;554;p55"/>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6"/>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Subscript operator [ ]</a:t>
            </a:r>
            <a:endParaRPr/>
          </a:p>
        </p:txBody>
      </p:sp>
      <p:sp>
        <p:nvSpPr>
          <p:cNvPr id="560" name="Google Shape;560;p56"/>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With the help of </a:t>
            </a:r>
            <a:r>
              <a:rPr lang="en-US" b="1">
                <a:solidFill>
                  <a:srgbClr val="FF0000"/>
                </a:solidFill>
              </a:rPr>
              <a:t>[ ] </a:t>
            </a:r>
            <a:r>
              <a:rPr lang="en-US"/>
              <a:t>operator, we can define array style syntax for accessing or assigning individual elements of classes</a:t>
            </a:r>
            <a:endParaRPr/>
          </a:p>
          <a:p>
            <a:pPr marL="1143000" lvl="2" indent="-228600" algn="l" rtl="0">
              <a:spcBef>
                <a:spcPts val="440"/>
              </a:spcBef>
              <a:spcAft>
                <a:spcPts val="0"/>
              </a:spcAft>
              <a:buClr>
                <a:srgbClr val="0070C0"/>
              </a:buClr>
              <a:buSzPts val="2200"/>
              <a:buChar char="•"/>
            </a:pPr>
            <a:r>
              <a:rPr lang="en-US" b="1">
                <a:solidFill>
                  <a:srgbClr val="0070C0"/>
                </a:solidFill>
              </a:rPr>
              <a:t>Student</a:t>
            </a:r>
            <a:r>
              <a:rPr lang="en-US"/>
              <a:t> semesterGPA;</a:t>
            </a:r>
            <a:endParaRPr/>
          </a:p>
          <a:p>
            <a:pPr marL="1143000" lvl="2" indent="-228600" algn="l" rtl="0">
              <a:spcBef>
                <a:spcPts val="440"/>
              </a:spcBef>
              <a:spcAft>
                <a:spcPts val="0"/>
              </a:spcAft>
              <a:buClr>
                <a:schemeClr val="dk1"/>
              </a:buClr>
              <a:buSzPts val="2200"/>
              <a:buChar char="•"/>
            </a:pPr>
            <a:r>
              <a:rPr lang="en-US"/>
              <a:t>semesterGPA</a:t>
            </a:r>
            <a:r>
              <a:rPr lang="en-US" b="1">
                <a:solidFill>
                  <a:srgbClr val="FF0000"/>
                </a:solidFill>
              </a:rPr>
              <a:t>[</a:t>
            </a:r>
            <a:r>
              <a:rPr lang="en-US"/>
              <a:t>0</a:t>
            </a:r>
            <a:r>
              <a:rPr lang="en-US" b="1">
                <a:solidFill>
                  <a:srgbClr val="FF0000"/>
                </a:solidFill>
              </a:rPr>
              <a:t>]</a:t>
            </a:r>
            <a:r>
              <a:rPr lang="en-US"/>
              <a:t> = 3.5;</a:t>
            </a:r>
            <a:endParaRPr/>
          </a:p>
          <a:p>
            <a:pPr marL="1143000" lvl="2" indent="-228600" algn="l" rtl="0">
              <a:spcBef>
                <a:spcPts val="440"/>
              </a:spcBef>
              <a:spcAft>
                <a:spcPts val="0"/>
              </a:spcAft>
              <a:buClr>
                <a:schemeClr val="dk1"/>
              </a:buClr>
              <a:buSzPts val="2200"/>
              <a:buChar char="•"/>
            </a:pPr>
            <a:r>
              <a:rPr lang="en-US"/>
              <a:t>semesterGPA</a:t>
            </a:r>
            <a:r>
              <a:rPr lang="en-US" b="1">
                <a:solidFill>
                  <a:srgbClr val="FF0000"/>
                </a:solidFill>
              </a:rPr>
              <a:t>[</a:t>
            </a:r>
            <a:r>
              <a:rPr lang="en-US"/>
              <a:t>1</a:t>
            </a:r>
            <a:r>
              <a:rPr lang="en-US" b="1">
                <a:solidFill>
                  <a:srgbClr val="FF0000"/>
                </a:solidFill>
              </a:rPr>
              <a:t>]</a:t>
            </a:r>
            <a:r>
              <a:rPr lang="en-US"/>
              <a:t> = 3.3;</a:t>
            </a:r>
            <a:endParaRPr/>
          </a:p>
        </p:txBody>
      </p:sp>
      <p:sp>
        <p:nvSpPr>
          <p:cNvPr id="561" name="Google Shape;561;p56"/>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7"/>
          <p:cNvSpPr txBox="1">
            <a:spLocks noGrp="1"/>
          </p:cNvSpPr>
          <p:nvPr>
            <p:ph type="title"/>
          </p:nvPr>
        </p:nvSpPr>
        <p:spPr>
          <a:xfrm>
            <a:off x="495300" y="0"/>
            <a:ext cx="8153400" cy="106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Subscript operator[ ]</a:t>
            </a:r>
            <a:endParaRPr/>
          </a:p>
        </p:txBody>
      </p:sp>
      <p:sp>
        <p:nvSpPr>
          <p:cNvPr id="567" name="Google Shape;567;p57"/>
          <p:cNvSpPr txBox="1"/>
          <p:nvPr/>
        </p:nvSpPr>
        <p:spPr>
          <a:xfrm>
            <a:off x="378070" y="1219202"/>
            <a:ext cx="8387863" cy="525624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None/>
            </a:pPr>
            <a:r>
              <a:rPr lang="en-US" sz="2000" b="1">
                <a:solidFill>
                  <a:schemeClr val="dk1"/>
                </a:solidFill>
                <a:latin typeface="Consolas"/>
                <a:ea typeface="Consolas"/>
                <a:cs typeface="Consolas"/>
                <a:sym typeface="Consolas"/>
              </a:rPr>
              <a:t>class Student</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  </a:t>
            </a:r>
            <a:r>
              <a:rPr lang="en-US" sz="2000">
                <a:solidFill>
                  <a:schemeClr val="dk1"/>
                </a:solidFill>
                <a:latin typeface="Consolas"/>
                <a:ea typeface="Consolas"/>
                <a:cs typeface="Consolas"/>
                <a:sym typeface="Consolas"/>
              </a:rPr>
              <a:t> private:</a:t>
            </a:r>
            <a:endParaRPr/>
          </a:p>
          <a:p>
            <a:pPr marL="742950" marR="0" lvl="1" indent="-285750" algn="l" rtl="0">
              <a:lnSpc>
                <a:spcPct val="80000"/>
              </a:lnSpc>
              <a:spcBef>
                <a:spcPts val="400"/>
              </a:spcBef>
              <a:spcAft>
                <a:spcPts val="0"/>
              </a:spcAft>
              <a:buNone/>
            </a:pPr>
            <a:r>
              <a:rPr lang="en-US" sz="2000" b="0" i="0" u="none" strike="noStrike" cap="none">
                <a:solidFill>
                  <a:schemeClr val="dk1"/>
                </a:solidFill>
                <a:latin typeface="Consolas"/>
                <a:ea typeface="Consolas"/>
                <a:cs typeface="Consolas"/>
                <a:sym typeface="Consolas"/>
              </a:rPr>
              <a:t>		double gpa[8];</a:t>
            </a:r>
            <a:endParaRPr/>
          </a:p>
          <a:p>
            <a:pPr marL="342900" marR="0" lvl="1" indent="-342900" algn="l" rtl="0">
              <a:lnSpc>
                <a:spcPct val="80000"/>
              </a:lnSpc>
              <a:spcBef>
                <a:spcPts val="400"/>
              </a:spcBef>
              <a:spcAft>
                <a:spcPts val="0"/>
              </a:spcAft>
              <a:buNone/>
            </a:pPr>
            <a:r>
              <a:rPr lang="en-US" sz="2000" b="0" i="0" u="none" strike="noStrike" cap="none">
                <a:solidFill>
                  <a:schemeClr val="dk1"/>
                </a:solidFill>
                <a:latin typeface="Consolas"/>
                <a:ea typeface="Consolas"/>
                <a:cs typeface="Consolas"/>
                <a:sym typeface="Consolas"/>
              </a:rPr>
              <a:t> 	  public:</a:t>
            </a:r>
            <a:endParaRPr/>
          </a:p>
          <a:p>
            <a:pPr marL="742950" marR="0" lvl="1" indent="-285750" algn="l" rtl="0">
              <a:lnSpc>
                <a:spcPct val="80000"/>
              </a:lnSpc>
              <a:spcBef>
                <a:spcPts val="400"/>
              </a:spcBef>
              <a:spcAft>
                <a:spcPts val="0"/>
              </a:spcAft>
              <a:buNone/>
            </a:pPr>
            <a:r>
              <a:rPr lang="en-US" sz="2000" b="0" i="0" u="none" strike="noStrike" cap="none">
                <a:solidFill>
                  <a:schemeClr val="dk1"/>
                </a:solidFill>
                <a:latin typeface="Consolas"/>
                <a:ea typeface="Consolas"/>
                <a:cs typeface="Consolas"/>
                <a:sym typeface="Consolas"/>
              </a:rPr>
              <a:t>		Student () </a:t>
            </a:r>
            <a:endParaRPr/>
          </a:p>
          <a:p>
            <a:pPr marL="742950" marR="0" lvl="1" indent="-285750" algn="l" rtl="0">
              <a:lnSpc>
                <a:spcPct val="80000"/>
              </a:lnSpc>
              <a:spcBef>
                <a:spcPts val="400"/>
              </a:spcBef>
              <a:spcAft>
                <a:spcPts val="0"/>
              </a:spcAft>
              <a:buNone/>
            </a:pPr>
            <a:r>
              <a:rPr lang="en-US" sz="2000" b="0" i="0" u="none" strike="noStrike" cap="none">
                <a:solidFill>
                  <a:schemeClr val="dk1"/>
                </a:solidFill>
                <a:latin typeface="Consolas"/>
                <a:ea typeface="Consolas"/>
                <a:cs typeface="Consolas"/>
                <a:sym typeface="Consolas"/>
              </a:rPr>
              <a:t>   {    </a:t>
            </a:r>
            <a:r>
              <a:rPr lang="en-US" sz="1800" b="0" i="0" u="none" strike="noStrike" cap="none">
                <a:solidFill>
                  <a:schemeClr val="dk1"/>
                </a:solidFill>
                <a:latin typeface="Consolas"/>
                <a:ea typeface="Consolas"/>
                <a:cs typeface="Consolas"/>
                <a:sym typeface="Consolas"/>
              </a:rPr>
              <a:t>gpa[0]=3.5;  gpa[1]=3.2;   gpa[2]=4;    gpa[3]=3.3; </a:t>
            </a:r>
            <a:endParaRPr/>
          </a:p>
          <a:p>
            <a:pPr marL="742950" marR="0" lvl="1" indent="-285750" algn="l" rtl="0">
              <a:lnSpc>
                <a:spcPct val="80000"/>
              </a:lnSpc>
              <a:spcBef>
                <a:spcPts val="360"/>
              </a:spcBef>
              <a:spcAft>
                <a:spcPts val="0"/>
              </a:spcAft>
              <a:buNone/>
            </a:pPr>
            <a:r>
              <a:rPr lang="en-US" sz="1800" b="0" i="0" u="none" strike="noStrike" cap="none">
                <a:solidFill>
                  <a:schemeClr val="dk1"/>
                </a:solidFill>
                <a:latin typeface="Consolas"/>
                <a:ea typeface="Consolas"/>
                <a:cs typeface="Consolas"/>
                <a:sym typeface="Consolas"/>
              </a:rPr>
              <a:t>         gpa[4]=3.8;  gpa[5]=3.6;   gpa[6]=3.5;  gpa[7]=3.8;</a:t>
            </a:r>
            <a:endParaRPr sz="2800" b="0" i="0" u="none" strike="noStrike" cap="none">
              <a:solidFill>
                <a:schemeClr val="dk1"/>
              </a:solidFill>
              <a:latin typeface="Consolas"/>
              <a:ea typeface="Consolas"/>
              <a:cs typeface="Consolas"/>
              <a:sym typeface="Consolas"/>
            </a:endParaRPr>
          </a:p>
          <a:p>
            <a:pPr marL="742950" marR="0" lvl="1" indent="-285750" algn="l" rtl="0">
              <a:lnSpc>
                <a:spcPct val="80000"/>
              </a:lnSpc>
              <a:spcBef>
                <a:spcPts val="400"/>
              </a:spcBef>
              <a:spcAft>
                <a:spcPts val="0"/>
              </a:spcAft>
              <a:buNone/>
            </a:pPr>
            <a:r>
              <a:rPr lang="en-US" sz="2000" b="0" i="0" u="none" strike="noStrike" cap="none">
                <a:solidFill>
                  <a:schemeClr val="dk1"/>
                </a:solidFill>
                <a:latin typeface="Consolas"/>
                <a:ea typeface="Consolas"/>
                <a:cs typeface="Consolas"/>
                <a:sym typeface="Consolas"/>
              </a:rPr>
              <a:t>   }</a:t>
            </a:r>
            <a:endParaRPr/>
          </a:p>
          <a:p>
            <a:pPr marL="742950" marR="0" lvl="1" indent="-285750" algn="l" rtl="0">
              <a:lnSpc>
                <a:spcPct val="80000"/>
              </a:lnSpc>
              <a:spcBef>
                <a:spcPts val="400"/>
              </a:spcBef>
              <a:spcAft>
                <a:spcPts val="0"/>
              </a:spcAft>
              <a:buNone/>
            </a:pPr>
            <a:r>
              <a:rPr lang="en-US" sz="2000" b="0" i="0" u="none" strike="noStrike" cap="none">
                <a:solidFill>
                  <a:srgbClr val="B80000"/>
                </a:solidFill>
                <a:latin typeface="Consolas"/>
                <a:ea typeface="Consolas"/>
                <a:cs typeface="Consolas"/>
                <a:sym typeface="Consolas"/>
              </a:rPr>
              <a:t>	 </a:t>
            </a:r>
            <a:r>
              <a:rPr lang="en-US" sz="2000" b="1" i="0" u="none" strike="noStrike" cap="none">
                <a:solidFill>
                  <a:srgbClr val="FF0000"/>
                </a:solidFill>
                <a:latin typeface="Consolas"/>
                <a:ea typeface="Consolas"/>
                <a:cs typeface="Consolas"/>
                <a:sym typeface="Consolas"/>
              </a:rPr>
              <a:t>double&amp; opeator[] (int Index);</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a:t>
            </a:r>
            <a:endParaRPr/>
          </a:p>
          <a:p>
            <a:pPr marL="342900" marR="0" lvl="0" indent="-342900" algn="l" rtl="0">
              <a:lnSpc>
                <a:spcPct val="80000"/>
              </a:lnSpc>
              <a:spcBef>
                <a:spcPts val="400"/>
              </a:spcBef>
              <a:spcAft>
                <a:spcPts val="0"/>
              </a:spcAft>
              <a:buNone/>
            </a:pPr>
            <a:endParaRPr sz="2000">
              <a:solidFill>
                <a:schemeClr val="dk1"/>
              </a:solidFill>
              <a:latin typeface="Consolas"/>
              <a:ea typeface="Consolas"/>
              <a:cs typeface="Consolas"/>
              <a:sym typeface="Consolas"/>
            </a:endParaRPr>
          </a:p>
          <a:p>
            <a:pPr marL="342900" marR="0" lvl="0" indent="-342900" algn="l" rtl="0">
              <a:lnSpc>
                <a:spcPct val="80000"/>
              </a:lnSpc>
              <a:spcBef>
                <a:spcPts val="400"/>
              </a:spcBef>
              <a:spcAft>
                <a:spcPts val="0"/>
              </a:spcAft>
              <a:buNone/>
            </a:pPr>
            <a:endParaRPr sz="2000">
              <a:solidFill>
                <a:schemeClr val="dk1"/>
              </a:solidFill>
              <a:latin typeface="Consolas"/>
              <a:ea typeface="Consolas"/>
              <a:cs typeface="Consolas"/>
              <a:sym typeface="Consolas"/>
            </a:endParaRPr>
          </a:p>
          <a:p>
            <a:pPr marL="342900" marR="0" lvl="0" indent="-342900" algn="l" rtl="0">
              <a:lnSpc>
                <a:spcPct val="80000"/>
              </a:lnSpc>
              <a:spcBef>
                <a:spcPts val="400"/>
              </a:spcBef>
              <a:spcAft>
                <a:spcPts val="0"/>
              </a:spcAft>
              <a:buNone/>
            </a:pPr>
            <a:r>
              <a:rPr lang="en-US" sz="2000" b="1">
                <a:solidFill>
                  <a:srgbClr val="0070C0"/>
                </a:solidFill>
                <a:latin typeface="Consolas"/>
                <a:ea typeface="Consolas"/>
                <a:cs typeface="Consolas"/>
                <a:sym typeface="Consolas"/>
              </a:rPr>
              <a:t>double&amp; Student::operator [ ] (int Index)</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 		</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		return gpa[Index];        </a:t>
            </a:r>
            <a:endParaRPr/>
          </a:p>
          <a:p>
            <a:pPr marL="342900" marR="0" lvl="0" indent="-342900" algn="l" rtl="0">
              <a:lnSpc>
                <a:spcPct val="80000"/>
              </a:lnSpc>
              <a:spcBef>
                <a:spcPts val="400"/>
              </a:spcBef>
              <a:spcAft>
                <a:spcPts val="0"/>
              </a:spcAft>
              <a:buNone/>
            </a:pPr>
            <a:r>
              <a:rPr lang="en-US" sz="2000" b="1">
                <a:solidFill>
                  <a:schemeClr val="dk1"/>
                </a:solidFill>
                <a:latin typeface="Consolas"/>
                <a:ea typeface="Consolas"/>
                <a:cs typeface="Consolas"/>
                <a:sym typeface="Consolas"/>
              </a:rPr>
              <a:t>}</a:t>
            </a:r>
            <a:endParaRPr/>
          </a:p>
        </p:txBody>
      </p:sp>
      <p:sp>
        <p:nvSpPr>
          <p:cNvPr id="568" name="Google Shape;568;p5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9E048EB-DE87-7CD1-5E2A-B92E04BAE97E}"/>
                  </a:ext>
                </a:extLst>
              </p14:cNvPr>
              <p14:cNvContentPartPr/>
              <p14:nvPr/>
            </p14:nvContentPartPr>
            <p14:xfrm>
              <a:off x="3981600" y="4482360"/>
              <a:ext cx="811080" cy="889920"/>
            </p14:xfrm>
          </p:contentPart>
        </mc:Choice>
        <mc:Fallback>
          <p:pic>
            <p:nvPicPr>
              <p:cNvPr id="2" name="Ink 1">
                <a:extLst>
                  <a:ext uri="{FF2B5EF4-FFF2-40B4-BE49-F238E27FC236}">
                    <a16:creationId xmlns:a16="http://schemas.microsoft.com/office/drawing/2014/main" id="{B9E048EB-DE87-7CD1-5E2A-B92E04BAE97E}"/>
                  </a:ext>
                </a:extLst>
              </p:cNvPr>
              <p:cNvPicPr/>
              <p:nvPr/>
            </p:nvPicPr>
            <p:blipFill>
              <a:blip r:embed="rId4"/>
              <a:stretch>
                <a:fillRect/>
              </a:stretch>
            </p:blipFill>
            <p:spPr>
              <a:xfrm>
                <a:off x="3972240" y="4473000"/>
                <a:ext cx="829800" cy="90864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8"/>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Subscript operator[ ]</a:t>
            </a:r>
            <a:endParaRPr/>
          </a:p>
        </p:txBody>
      </p:sp>
      <p:sp>
        <p:nvSpPr>
          <p:cNvPr id="574" name="Google Shape;574;p58"/>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b="1">
                <a:latin typeface="Consolas"/>
                <a:ea typeface="Consolas"/>
                <a:cs typeface="Consolas"/>
                <a:sym typeface="Consolas"/>
              </a:rPr>
              <a:t>int main ( )</a:t>
            </a:r>
            <a:endParaRPr/>
          </a:p>
          <a:p>
            <a:pPr marL="0" lvl="0" indent="0" algn="l" rtl="0">
              <a:spcBef>
                <a:spcPts val="480"/>
              </a:spcBef>
              <a:spcAft>
                <a:spcPts val="0"/>
              </a:spcAft>
              <a:buClr>
                <a:schemeClr val="dk1"/>
              </a:buClr>
              <a:buSzPts val="2400"/>
              <a:buNone/>
            </a:pPr>
            <a:r>
              <a:rPr lang="en-US" b="1">
                <a:latin typeface="Consolas"/>
                <a:ea typeface="Consolas"/>
                <a:cs typeface="Consolas"/>
                <a:sym typeface="Consolas"/>
              </a:rPr>
              <a:t>{</a:t>
            </a:r>
            <a:endParaRPr/>
          </a:p>
          <a:p>
            <a:pPr marL="0" lvl="0" indent="0" algn="l" rtl="0">
              <a:spcBef>
                <a:spcPts val="480"/>
              </a:spcBef>
              <a:spcAft>
                <a:spcPts val="0"/>
              </a:spcAft>
              <a:buClr>
                <a:schemeClr val="dk1"/>
              </a:buClr>
              <a:buSzPts val="2400"/>
              <a:buNone/>
            </a:pPr>
            <a:r>
              <a:rPr lang="en-US" b="1">
                <a:latin typeface="Consolas"/>
                <a:ea typeface="Consolas"/>
                <a:cs typeface="Consolas"/>
                <a:sym typeface="Consolas"/>
              </a:rPr>
              <a:t>	Student semesterGPA;</a:t>
            </a:r>
            <a:endParaRPr/>
          </a:p>
          <a:p>
            <a:pPr marL="0" lvl="0" indent="0" algn="l" rtl="0">
              <a:spcBef>
                <a:spcPts val="480"/>
              </a:spcBef>
              <a:spcAft>
                <a:spcPts val="0"/>
              </a:spcAft>
              <a:buClr>
                <a:schemeClr val="dk1"/>
              </a:buClr>
              <a:buSzPts val="2400"/>
              <a:buNone/>
            </a:pPr>
            <a:r>
              <a:rPr lang="en-US" b="1">
                <a:latin typeface="Consolas"/>
                <a:ea typeface="Consolas"/>
                <a:cs typeface="Consolas"/>
                <a:sym typeface="Consolas"/>
              </a:rPr>
              <a:t>	semesterGPA</a:t>
            </a:r>
            <a:r>
              <a:rPr lang="en-US" b="1">
                <a:solidFill>
                  <a:srgbClr val="FF0000"/>
                </a:solidFill>
                <a:latin typeface="Consolas"/>
                <a:ea typeface="Consolas"/>
                <a:cs typeface="Consolas"/>
                <a:sym typeface="Consolas"/>
              </a:rPr>
              <a:t>[</a:t>
            </a:r>
            <a:r>
              <a:rPr lang="en-US" b="1">
                <a:latin typeface="Consolas"/>
                <a:ea typeface="Consolas"/>
                <a:cs typeface="Consolas"/>
                <a:sym typeface="Consolas"/>
              </a:rPr>
              <a:t>0</a:t>
            </a:r>
            <a:r>
              <a:rPr lang="en-US" b="1">
                <a:solidFill>
                  <a:srgbClr val="FF0000"/>
                </a:solidFill>
                <a:latin typeface="Consolas"/>
                <a:ea typeface="Consolas"/>
                <a:cs typeface="Consolas"/>
                <a:sym typeface="Consolas"/>
              </a:rPr>
              <a:t>]</a:t>
            </a:r>
            <a:r>
              <a:rPr lang="en-US" b="1">
                <a:latin typeface="Consolas"/>
                <a:ea typeface="Consolas"/>
                <a:cs typeface="Consolas"/>
                <a:sym typeface="Consolas"/>
              </a:rPr>
              <a:t> = 3.7;</a:t>
            </a:r>
            <a:endParaRPr/>
          </a:p>
          <a:p>
            <a:pPr marL="0" lvl="0" indent="0" algn="l" rtl="0">
              <a:spcBef>
                <a:spcPts val="480"/>
              </a:spcBef>
              <a:spcAft>
                <a:spcPts val="0"/>
              </a:spcAft>
              <a:buClr>
                <a:schemeClr val="dk1"/>
              </a:buClr>
              <a:buSzPts val="2400"/>
              <a:buNone/>
            </a:pPr>
            <a:endParaRPr b="1">
              <a:latin typeface="Consolas"/>
              <a:ea typeface="Consolas"/>
              <a:cs typeface="Consolas"/>
              <a:sym typeface="Consolas"/>
            </a:endParaRPr>
          </a:p>
          <a:p>
            <a:pPr marL="0" lvl="0" indent="0" algn="l" rtl="0">
              <a:spcBef>
                <a:spcPts val="480"/>
              </a:spcBef>
              <a:spcAft>
                <a:spcPts val="0"/>
              </a:spcAft>
              <a:buClr>
                <a:schemeClr val="dk1"/>
              </a:buClr>
              <a:buSzPts val="2400"/>
              <a:buNone/>
            </a:pPr>
            <a:r>
              <a:rPr lang="en-US" b="1">
                <a:latin typeface="Consolas"/>
                <a:ea typeface="Consolas"/>
                <a:cs typeface="Consolas"/>
                <a:sym typeface="Consolas"/>
              </a:rPr>
              <a:t>   double gpa = semesterGPA</a:t>
            </a:r>
            <a:r>
              <a:rPr lang="en-US" b="1">
                <a:solidFill>
                  <a:srgbClr val="FF0000"/>
                </a:solidFill>
                <a:latin typeface="Consolas"/>
                <a:ea typeface="Consolas"/>
                <a:cs typeface="Consolas"/>
                <a:sym typeface="Consolas"/>
              </a:rPr>
              <a:t>[</a:t>
            </a:r>
            <a:r>
              <a:rPr lang="en-US" b="1">
                <a:latin typeface="Consolas"/>
                <a:ea typeface="Consolas"/>
                <a:cs typeface="Consolas"/>
                <a:sym typeface="Consolas"/>
              </a:rPr>
              <a:t>4</a:t>
            </a:r>
            <a:r>
              <a:rPr lang="en-US" b="1">
                <a:solidFill>
                  <a:srgbClr val="FF0000"/>
                </a:solidFill>
                <a:latin typeface="Consolas"/>
                <a:ea typeface="Consolas"/>
                <a:cs typeface="Consolas"/>
                <a:sym typeface="Consolas"/>
              </a:rPr>
              <a:t>]</a:t>
            </a:r>
            <a:r>
              <a:rPr lang="en-US" b="1">
                <a:latin typeface="Consolas"/>
                <a:ea typeface="Consolas"/>
                <a:cs typeface="Consolas"/>
                <a:sym typeface="Consolas"/>
              </a:rPr>
              <a:t>;</a:t>
            </a:r>
            <a:endParaRPr/>
          </a:p>
          <a:p>
            <a:pPr marL="0" lvl="0" indent="0" algn="l" rtl="0">
              <a:spcBef>
                <a:spcPts val="480"/>
              </a:spcBef>
              <a:spcAft>
                <a:spcPts val="0"/>
              </a:spcAft>
              <a:buClr>
                <a:schemeClr val="dk1"/>
              </a:buClr>
              <a:buSzPts val="2400"/>
              <a:buNone/>
            </a:pPr>
            <a:r>
              <a:rPr lang="en-US" b="1">
                <a:latin typeface="Consolas"/>
                <a:ea typeface="Consolas"/>
                <a:cs typeface="Consolas"/>
                <a:sym typeface="Consolas"/>
              </a:rPr>
              <a:t>		</a:t>
            </a:r>
            <a:endParaRPr/>
          </a:p>
          <a:p>
            <a:pPr marL="0" lvl="0" indent="0" algn="l" rtl="0">
              <a:spcBef>
                <a:spcPts val="480"/>
              </a:spcBef>
              <a:spcAft>
                <a:spcPts val="0"/>
              </a:spcAft>
              <a:buClr>
                <a:schemeClr val="dk1"/>
              </a:buClr>
              <a:buSzPts val="2400"/>
              <a:buNone/>
            </a:pPr>
            <a:r>
              <a:rPr lang="en-US" b="1">
                <a:latin typeface="Consolas"/>
                <a:ea typeface="Consolas"/>
                <a:cs typeface="Consolas"/>
                <a:sym typeface="Consolas"/>
              </a:rPr>
              <a:t>}</a:t>
            </a:r>
            <a:endParaRPr/>
          </a:p>
          <a:p>
            <a:pPr marL="0" lvl="0" indent="0" algn="l" rtl="0">
              <a:spcBef>
                <a:spcPts val="480"/>
              </a:spcBef>
              <a:spcAft>
                <a:spcPts val="0"/>
              </a:spcAft>
              <a:buClr>
                <a:schemeClr val="dk1"/>
              </a:buClr>
              <a:buSzPts val="2400"/>
              <a:buNone/>
            </a:pPr>
            <a:endParaRPr/>
          </a:p>
        </p:txBody>
      </p:sp>
      <p:sp>
        <p:nvSpPr>
          <p:cNvPr id="575" name="Google Shape;575;p58"/>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9"/>
          <p:cNvSpPr txBox="1">
            <a:spLocks noGrp="1"/>
          </p:cNvSpPr>
          <p:nvPr>
            <p:ph type="title"/>
          </p:nvPr>
        </p:nvSpPr>
        <p:spPr>
          <a:xfrm>
            <a:off x="495300" y="0"/>
            <a:ext cx="8153400" cy="106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Subscript operator[ ]</a:t>
            </a:r>
            <a:endParaRPr/>
          </a:p>
        </p:txBody>
      </p:sp>
      <p:sp>
        <p:nvSpPr>
          <p:cNvPr id="581" name="Google Shape;581;p59"/>
          <p:cNvSpPr txBox="1">
            <a:spLocks noGrp="1"/>
          </p:cNvSpPr>
          <p:nvPr>
            <p:ph type="body" idx="1"/>
          </p:nvPr>
        </p:nvSpPr>
        <p:spPr>
          <a:xfrm>
            <a:off x="378070" y="1219200"/>
            <a:ext cx="8387863" cy="5265576"/>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a:t>How does this statement execute?</a:t>
            </a:r>
            <a:endParaRPr/>
          </a:p>
          <a:p>
            <a:pPr marL="457200" lvl="1" indent="0" algn="just" rtl="0">
              <a:spcBef>
                <a:spcPts val="480"/>
              </a:spcBef>
              <a:spcAft>
                <a:spcPts val="0"/>
              </a:spcAft>
              <a:buClr>
                <a:schemeClr val="dk1"/>
              </a:buClr>
              <a:buSzPts val="2400"/>
              <a:buNone/>
            </a:pPr>
            <a:r>
              <a:rPr lang="en-US"/>
              <a:t>semesterGPA[0] = 3.7;</a:t>
            </a:r>
            <a:endParaRPr/>
          </a:p>
          <a:p>
            <a:pPr marL="742950" lvl="1" indent="-133350" algn="just" rtl="0">
              <a:spcBef>
                <a:spcPts val="480"/>
              </a:spcBef>
              <a:spcAft>
                <a:spcPts val="0"/>
              </a:spcAft>
              <a:buClr>
                <a:schemeClr val="dk1"/>
              </a:buClr>
              <a:buSzPts val="2400"/>
              <a:buNone/>
            </a:pPr>
            <a:endParaRPr/>
          </a:p>
          <a:p>
            <a:pPr marL="342900" lvl="0" indent="-342900" algn="just" rtl="0">
              <a:spcBef>
                <a:spcPts val="480"/>
              </a:spcBef>
              <a:spcAft>
                <a:spcPts val="0"/>
              </a:spcAft>
              <a:buClr>
                <a:schemeClr val="dk1"/>
              </a:buClr>
              <a:buSzPts val="2400"/>
              <a:buChar char="•"/>
            </a:pPr>
            <a:r>
              <a:rPr lang="en-US"/>
              <a:t>The </a:t>
            </a:r>
            <a:r>
              <a:rPr lang="en-US" b="1">
                <a:solidFill>
                  <a:srgbClr val="0070C0"/>
                </a:solidFill>
              </a:rPr>
              <a:t>[ ] </a:t>
            </a:r>
            <a:r>
              <a:rPr lang="en-US"/>
              <a:t>has higher priority than the assignment operator, therefore </a:t>
            </a:r>
            <a:r>
              <a:rPr lang="en-US" b="1">
                <a:solidFill>
                  <a:srgbClr val="0070C0"/>
                </a:solidFill>
              </a:rPr>
              <a:t>semesterGPA[0] </a:t>
            </a:r>
            <a:r>
              <a:rPr lang="en-US"/>
              <a:t>is processed first. </a:t>
            </a:r>
            <a:endParaRPr/>
          </a:p>
          <a:p>
            <a:pPr marL="342900" lvl="0" indent="-190500" algn="just" rtl="0">
              <a:spcBef>
                <a:spcPts val="480"/>
              </a:spcBef>
              <a:spcAft>
                <a:spcPts val="0"/>
              </a:spcAft>
              <a:buClr>
                <a:schemeClr val="dk1"/>
              </a:buClr>
              <a:buSzPts val="2400"/>
              <a:buNone/>
            </a:pPr>
            <a:endParaRPr/>
          </a:p>
          <a:p>
            <a:pPr marL="342900" lvl="0" indent="-342900" algn="just" rtl="0">
              <a:spcBef>
                <a:spcPts val="480"/>
              </a:spcBef>
              <a:spcAft>
                <a:spcPts val="0"/>
              </a:spcAft>
              <a:buClr>
                <a:schemeClr val="dk1"/>
              </a:buClr>
              <a:buSzPts val="2400"/>
              <a:buChar char="•"/>
            </a:pPr>
            <a:r>
              <a:rPr lang="en-US"/>
              <a:t>semesterGPA[0] calls operator </a:t>
            </a:r>
            <a:r>
              <a:rPr lang="en-US" b="1">
                <a:solidFill>
                  <a:srgbClr val="FF0000"/>
                </a:solidFill>
              </a:rPr>
              <a:t>[ ]</a:t>
            </a:r>
            <a:r>
              <a:rPr lang="en-US"/>
              <a:t>, which then return a reference of semesterGPA.gpa[0].</a:t>
            </a:r>
            <a:endParaRPr/>
          </a:p>
        </p:txBody>
      </p:sp>
      <p:sp>
        <p:nvSpPr>
          <p:cNvPr id="582" name="Google Shape;582;p59"/>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 Motivation</a:t>
            </a:r>
            <a:endParaRPr/>
          </a:p>
        </p:txBody>
      </p:sp>
      <p:sp>
        <p:nvSpPr>
          <p:cNvPr id="151" name="Google Shape;151;p6"/>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So, can these operators be applied to </a:t>
            </a:r>
            <a:r>
              <a:rPr lang="en-US" b="1" i="1">
                <a:solidFill>
                  <a:srgbClr val="0070C0"/>
                </a:solidFill>
              </a:rPr>
              <a:t>user-defined data types</a:t>
            </a:r>
            <a:r>
              <a:rPr lang="en-US"/>
              <a:t>?</a:t>
            </a:r>
            <a:endParaRPr/>
          </a:p>
          <a:p>
            <a:pPr marL="0" lvl="0" indent="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Yes, using </a:t>
            </a:r>
            <a:r>
              <a:rPr lang="en-US" b="1"/>
              <a:t>Operator overloading</a:t>
            </a:r>
            <a:r>
              <a:rPr lang="en-US"/>
              <a:t>:</a:t>
            </a:r>
            <a:endParaRPr/>
          </a:p>
          <a:p>
            <a:pPr marL="742950" lvl="1" indent="-285750" algn="l" rtl="0">
              <a:spcBef>
                <a:spcPts val="480"/>
              </a:spcBef>
              <a:spcAft>
                <a:spcPts val="0"/>
              </a:spcAft>
              <a:buClr>
                <a:schemeClr val="dk1"/>
              </a:buClr>
              <a:buSzPts val="2400"/>
              <a:buChar char="–"/>
            </a:pPr>
            <a:r>
              <a:rPr lang="en-US"/>
              <a:t> Enabling C++’s operators to work with </a:t>
            </a:r>
            <a:r>
              <a:rPr lang="en-US">
                <a:solidFill>
                  <a:srgbClr val="0070C0"/>
                </a:solidFill>
              </a:rPr>
              <a:t>class objects</a:t>
            </a:r>
            <a:endParaRPr/>
          </a:p>
          <a:p>
            <a:pPr marL="742950" lvl="1" indent="-285750" algn="l" rtl="0">
              <a:spcBef>
                <a:spcPts val="480"/>
              </a:spcBef>
              <a:spcAft>
                <a:spcPts val="0"/>
              </a:spcAft>
              <a:buClr>
                <a:schemeClr val="dk1"/>
              </a:buClr>
              <a:buSzPts val="2400"/>
              <a:buChar char="–"/>
            </a:pPr>
            <a:r>
              <a:rPr lang="en-US"/>
              <a:t> Using traditional operators with user-defined objects</a:t>
            </a:r>
            <a:endParaRPr/>
          </a:p>
          <a:p>
            <a:pPr marL="742950" lvl="1" indent="-285750" algn="l" rtl="0">
              <a:spcBef>
                <a:spcPts val="480"/>
              </a:spcBef>
              <a:spcAft>
                <a:spcPts val="0"/>
              </a:spcAft>
              <a:buClr>
                <a:schemeClr val="dk1"/>
              </a:buClr>
              <a:buSzPts val="2400"/>
              <a:buChar char="–"/>
            </a:pPr>
            <a:r>
              <a:rPr lang="en-US"/>
              <a:t> </a:t>
            </a:r>
            <a:r>
              <a:rPr lang="en-US">
                <a:solidFill>
                  <a:srgbClr val="FF0000"/>
                </a:solidFill>
              </a:rPr>
              <a:t>Requires great care; </a:t>
            </a:r>
            <a:r>
              <a:rPr lang="en-US"/>
              <a:t>when overloading is misused,  program difficult to understand</a:t>
            </a:r>
            <a:endParaRPr/>
          </a:p>
          <a:p>
            <a:pPr marL="742950" lvl="1" indent="-133350" algn="l" rtl="0">
              <a:spcBef>
                <a:spcPts val="480"/>
              </a:spcBef>
              <a:spcAft>
                <a:spcPts val="0"/>
              </a:spcAft>
              <a:buClr>
                <a:schemeClr val="dk1"/>
              </a:buClr>
              <a:buSzPts val="2400"/>
              <a:buNone/>
            </a:pPr>
            <a:endParaRPr/>
          </a:p>
          <a:p>
            <a:pPr marL="457200" lvl="1" indent="0" algn="l" rtl="0">
              <a:spcBef>
                <a:spcPts val="480"/>
              </a:spcBef>
              <a:spcAft>
                <a:spcPts val="0"/>
              </a:spcAft>
              <a:buClr>
                <a:schemeClr val="dk1"/>
              </a:buClr>
              <a:buSzPts val="2400"/>
              <a:buNone/>
            </a:pPr>
            <a:endParaRPr/>
          </a:p>
        </p:txBody>
      </p:sp>
      <p:sp>
        <p:nvSpPr>
          <p:cNvPr id="152" name="Google Shape;152;p6"/>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0"/>
          <p:cNvSpPr txBox="1">
            <a:spLocks noGrp="1"/>
          </p:cNvSpPr>
          <p:nvPr>
            <p:ph type="title"/>
          </p:nvPr>
        </p:nvSpPr>
        <p:spPr>
          <a:xfrm>
            <a:off x="495300" y="5512"/>
            <a:ext cx="8153400" cy="106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Subscript operator[ ]</a:t>
            </a:r>
            <a:endParaRPr/>
          </a:p>
        </p:txBody>
      </p:sp>
      <p:sp>
        <p:nvSpPr>
          <p:cNvPr id="588" name="Google Shape;588;p60"/>
          <p:cNvSpPr txBox="1">
            <a:spLocks noGrp="1"/>
          </p:cNvSpPr>
          <p:nvPr>
            <p:ph type="body" idx="1"/>
          </p:nvPr>
        </p:nvSpPr>
        <p:spPr>
          <a:xfrm>
            <a:off x="357684" y="1196135"/>
            <a:ext cx="8428632" cy="4876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a:t>The return value is </a:t>
            </a:r>
            <a:r>
              <a:rPr lang="en-US" b="1" i="1">
                <a:solidFill>
                  <a:srgbClr val="0070C0"/>
                </a:solidFill>
              </a:rPr>
              <a:t>reference </a:t>
            </a:r>
            <a:r>
              <a:rPr lang="en-US"/>
              <a:t>to semesterGPA.gpa[0],  and the statement semesterGPA[0] = 3.7 is actually integer assignment</a:t>
            </a:r>
            <a:endParaRPr/>
          </a:p>
          <a:p>
            <a:pPr marL="342900" lvl="0" indent="-190500" algn="l" rtl="0">
              <a:spcBef>
                <a:spcPts val="480"/>
              </a:spcBef>
              <a:spcAft>
                <a:spcPts val="0"/>
              </a:spcAft>
              <a:buClr>
                <a:schemeClr val="dk1"/>
              </a:buClr>
              <a:buSzPts val="2400"/>
              <a:buNone/>
            </a:pPr>
            <a:endParaRPr>
              <a:solidFill>
                <a:srgbClr val="FF3300"/>
              </a:solidFill>
            </a:endParaRPr>
          </a:p>
          <a:p>
            <a:pPr marL="342900" lvl="0" indent="-190500" algn="l" rtl="0">
              <a:spcBef>
                <a:spcPts val="480"/>
              </a:spcBef>
              <a:spcAft>
                <a:spcPts val="0"/>
              </a:spcAft>
              <a:buClr>
                <a:schemeClr val="dk1"/>
              </a:buClr>
              <a:buSzPts val="2400"/>
              <a:buNone/>
            </a:pPr>
            <a:endParaRPr>
              <a:solidFill>
                <a:srgbClr val="FF3300"/>
              </a:solidFill>
            </a:endParaRPr>
          </a:p>
        </p:txBody>
      </p:sp>
      <p:sp>
        <p:nvSpPr>
          <p:cNvPr id="589" name="Google Shape;589;p60"/>
          <p:cNvSpPr txBox="1"/>
          <p:nvPr/>
        </p:nvSpPr>
        <p:spPr>
          <a:xfrm>
            <a:off x="495300" y="3092245"/>
            <a:ext cx="81534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nsolas"/>
                <a:ea typeface="Consolas"/>
                <a:cs typeface="Consolas"/>
                <a:sym typeface="Consolas"/>
              </a:rPr>
              <a:t>int main ( )</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Student semesterGPA;</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semesterGPA[0] = 3.7;</a:t>
            </a:r>
            <a:endParaRPr/>
          </a:p>
          <a:p>
            <a:pPr marL="0" marR="0" lvl="0" indent="0" algn="l" rtl="0">
              <a:spcBef>
                <a:spcPts val="0"/>
              </a:spcBef>
              <a:spcAft>
                <a:spcPts val="0"/>
              </a:spcAft>
              <a:buNone/>
            </a:pPr>
            <a:endParaRPr sz="24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400" b="1">
                <a:solidFill>
                  <a:srgbClr val="FF0000"/>
                </a:solidFill>
                <a:latin typeface="Consolas"/>
                <a:ea typeface="Consolas"/>
                <a:cs typeface="Consolas"/>
                <a:sym typeface="Consolas"/>
              </a:rPr>
              <a:t>	</a:t>
            </a:r>
            <a:r>
              <a:rPr lang="en-US" sz="2400" b="1">
                <a:solidFill>
                  <a:srgbClr val="00B050"/>
                </a:solidFill>
                <a:latin typeface="Consolas"/>
                <a:ea typeface="Consolas"/>
                <a:cs typeface="Consolas"/>
                <a:sym typeface="Consolas"/>
              </a:rPr>
              <a:t>// the above statement is processed like as</a:t>
            </a:r>
            <a:endParaRPr/>
          </a:p>
          <a:p>
            <a:pPr marL="0" marR="0" lvl="0" indent="0" algn="l" rtl="0">
              <a:spcBef>
                <a:spcPts val="0"/>
              </a:spcBef>
              <a:spcAft>
                <a:spcPts val="0"/>
              </a:spcAft>
              <a:buNone/>
            </a:pPr>
            <a:r>
              <a:rPr lang="en-US" sz="2400" b="1">
                <a:solidFill>
                  <a:srgbClr val="FF0000"/>
                </a:solidFill>
                <a:latin typeface="Consolas"/>
                <a:ea typeface="Consolas"/>
                <a:cs typeface="Consolas"/>
                <a:sym typeface="Consolas"/>
              </a:rPr>
              <a:t>	</a:t>
            </a:r>
            <a:r>
              <a:rPr lang="en-US" sz="2400" b="1">
                <a:solidFill>
                  <a:srgbClr val="0070C0"/>
                </a:solidFill>
                <a:latin typeface="Consolas"/>
                <a:ea typeface="Consolas"/>
                <a:cs typeface="Consolas"/>
                <a:sym typeface="Consolas"/>
              </a:rPr>
              <a:t>semesterGPA</a:t>
            </a:r>
            <a:r>
              <a:rPr lang="en-US" sz="2400" b="1">
                <a:solidFill>
                  <a:srgbClr val="FF0000"/>
                </a:solidFill>
                <a:latin typeface="Consolas"/>
                <a:ea typeface="Consolas"/>
                <a:cs typeface="Consolas"/>
                <a:sym typeface="Consolas"/>
              </a:rPr>
              <a:t>.gpa[0] </a:t>
            </a:r>
            <a:r>
              <a:rPr lang="en-US" sz="2400" b="1">
                <a:solidFill>
                  <a:schemeClr val="dk1"/>
                </a:solidFill>
                <a:latin typeface="Consolas"/>
                <a:ea typeface="Consolas"/>
                <a:cs typeface="Consolas"/>
                <a:sym typeface="Consolas"/>
              </a:rPr>
              <a:t>= 3.7</a:t>
            </a:r>
            <a:endParaRPr/>
          </a:p>
          <a:p>
            <a:pPr marL="0" marR="0" lvl="0" indent="0" algn="l" rtl="0">
              <a:spcBef>
                <a:spcPts val="0"/>
              </a:spcBef>
              <a:spcAft>
                <a:spcPts val="0"/>
              </a:spcAft>
              <a:buNone/>
            </a:pPr>
            <a:endParaRPr sz="2400" b="1">
              <a:solidFill>
                <a:srgbClr val="FF0000"/>
              </a:solidFill>
              <a:latin typeface="Consolas"/>
              <a:ea typeface="Consolas"/>
              <a:cs typeface="Consolas"/>
              <a:sym typeface="Consolas"/>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400" b="1">
              <a:solidFill>
                <a:schemeClr val="dk1"/>
              </a:solidFill>
              <a:latin typeface="Consolas"/>
              <a:ea typeface="Consolas"/>
              <a:cs typeface="Consolas"/>
              <a:sym typeface="Consolas"/>
            </a:endParaRPr>
          </a:p>
        </p:txBody>
      </p:sp>
      <p:sp>
        <p:nvSpPr>
          <p:cNvPr id="590" name="Google Shape;590;p6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pic>
        <p:nvPicPr>
          <p:cNvPr id="596" name="Google Shape;596;p61"/>
          <p:cNvPicPr preferRelativeResize="0"/>
          <p:nvPr/>
        </p:nvPicPr>
        <p:blipFill rotWithShape="1">
          <a:blip r:embed="rId3">
            <a:alphaModFix/>
          </a:blip>
          <a:srcRect/>
          <a:stretch/>
        </p:blipFill>
        <p:spPr>
          <a:xfrm>
            <a:off x="2343980" y="80232"/>
            <a:ext cx="4456043" cy="6777768"/>
          </a:xfrm>
          <a:prstGeom prst="rect">
            <a:avLst/>
          </a:prstGeom>
          <a:noFill/>
          <a:ln>
            <a:noFill/>
          </a:ln>
        </p:spPr>
      </p:pic>
      <p:sp>
        <p:nvSpPr>
          <p:cNvPr id="597" name="Google Shape;597;p61"/>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2"/>
          <p:cNvSpPr txBox="1">
            <a:spLocks noGrp="1"/>
          </p:cNvSpPr>
          <p:nvPr>
            <p:ph type="title"/>
          </p:nvPr>
        </p:nvSpPr>
        <p:spPr>
          <a:xfrm>
            <a:off x="495300" y="5512"/>
            <a:ext cx="8153400" cy="106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Parenthesis operator ()</a:t>
            </a:r>
            <a:endParaRPr/>
          </a:p>
        </p:txBody>
      </p:sp>
      <p:sp>
        <p:nvSpPr>
          <p:cNvPr id="603" name="Google Shape;603;p62"/>
          <p:cNvSpPr txBox="1">
            <a:spLocks noGrp="1"/>
          </p:cNvSpPr>
          <p:nvPr>
            <p:ph type="body" idx="1"/>
          </p:nvPr>
        </p:nvSpPr>
        <p:spPr>
          <a:xfrm>
            <a:off x="357684" y="1196135"/>
            <a:ext cx="8428632" cy="4876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a:t>Can only be overloaded as a </a:t>
            </a:r>
            <a:r>
              <a:rPr lang="en-US">
                <a:solidFill>
                  <a:srgbClr val="0070C0"/>
                </a:solidFill>
              </a:rPr>
              <a:t>member function</a:t>
            </a:r>
            <a:endParaRPr/>
          </a:p>
          <a:p>
            <a:pPr marL="342900" lvl="0" indent="-190500" algn="l" rtl="0">
              <a:spcBef>
                <a:spcPts val="480"/>
              </a:spcBef>
              <a:spcAft>
                <a:spcPts val="0"/>
              </a:spcAft>
              <a:buClr>
                <a:schemeClr val="dk1"/>
              </a:buClr>
              <a:buSzPts val="2400"/>
              <a:buNone/>
            </a:pPr>
            <a:endParaRPr>
              <a:solidFill>
                <a:srgbClr val="FF3300"/>
              </a:solidFill>
            </a:endParaRPr>
          </a:p>
          <a:p>
            <a:pPr marL="342900" lvl="0" indent="-342900" algn="l" rtl="0">
              <a:spcBef>
                <a:spcPts val="480"/>
              </a:spcBef>
              <a:spcAft>
                <a:spcPts val="0"/>
              </a:spcAft>
              <a:buClr>
                <a:schemeClr val="dk1"/>
              </a:buClr>
              <a:buSzPts val="2400"/>
              <a:buChar char="•"/>
            </a:pPr>
            <a:r>
              <a:rPr lang="en-US"/>
              <a:t>Can have </a:t>
            </a:r>
            <a:r>
              <a:rPr lang="en-US">
                <a:solidFill>
                  <a:srgbClr val="0070C0"/>
                </a:solidFill>
              </a:rPr>
              <a:t>any return type</a:t>
            </a:r>
            <a:endParaRPr/>
          </a:p>
          <a:p>
            <a:pPr marL="342900" lvl="0" indent="-190500" algn="l" rtl="0">
              <a:spcBef>
                <a:spcPts val="480"/>
              </a:spcBef>
              <a:spcAft>
                <a:spcPts val="0"/>
              </a:spcAft>
              <a:buClr>
                <a:schemeClr val="dk1"/>
              </a:buClr>
              <a:buSzPts val="2400"/>
              <a:buNone/>
            </a:pPr>
            <a:endParaRPr>
              <a:solidFill>
                <a:srgbClr val="0070C0"/>
              </a:solidFill>
            </a:endParaRPr>
          </a:p>
          <a:p>
            <a:pPr marL="342900" lvl="0" indent="-342900" algn="l" rtl="0">
              <a:spcBef>
                <a:spcPts val="480"/>
              </a:spcBef>
              <a:spcAft>
                <a:spcPts val="0"/>
              </a:spcAft>
              <a:buClr>
                <a:schemeClr val="dk1"/>
              </a:buClr>
              <a:buSzPts val="2400"/>
              <a:buChar char="•"/>
            </a:pPr>
            <a:r>
              <a:rPr lang="en-US"/>
              <a:t>Can have </a:t>
            </a:r>
            <a:r>
              <a:rPr lang="en-US">
                <a:solidFill>
                  <a:srgbClr val="0070C0"/>
                </a:solidFill>
              </a:rPr>
              <a:t>zero</a:t>
            </a:r>
            <a:r>
              <a:rPr lang="en-US"/>
              <a:t> or </a:t>
            </a:r>
            <a:r>
              <a:rPr lang="en-US">
                <a:solidFill>
                  <a:srgbClr val="0070C0"/>
                </a:solidFill>
              </a:rPr>
              <a:t>more parameters</a:t>
            </a:r>
            <a:endParaRPr/>
          </a:p>
          <a:p>
            <a:pPr marL="342900" lvl="0" indent="-190500" algn="l" rtl="0">
              <a:spcBef>
                <a:spcPts val="480"/>
              </a:spcBef>
              <a:spcAft>
                <a:spcPts val="0"/>
              </a:spcAft>
              <a:buClr>
                <a:schemeClr val="dk1"/>
              </a:buClr>
              <a:buSzPts val="2400"/>
              <a:buNone/>
            </a:pPr>
            <a:endParaRPr>
              <a:solidFill>
                <a:srgbClr val="0070C0"/>
              </a:solidFill>
            </a:endParaRPr>
          </a:p>
          <a:p>
            <a:pPr marL="342900" lvl="0" indent="-342900" algn="l" rtl="0">
              <a:spcBef>
                <a:spcPts val="480"/>
              </a:spcBef>
              <a:spcAft>
                <a:spcPts val="0"/>
              </a:spcAft>
              <a:buClr>
                <a:schemeClr val="dk1"/>
              </a:buClr>
              <a:buSzPts val="2400"/>
              <a:buChar char="•"/>
            </a:pPr>
            <a:r>
              <a:rPr lang="en-US"/>
              <a:t>Implement any logic in the function</a:t>
            </a:r>
            <a:endParaRPr/>
          </a:p>
          <a:p>
            <a:pPr marL="342900" lvl="0" indent="-190500" algn="l" rtl="0">
              <a:spcBef>
                <a:spcPts val="480"/>
              </a:spcBef>
              <a:spcAft>
                <a:spcPts val="0"/>
              </a:spcAft>
              <a:buClr>
                <a:schemeClr val="dk1"/>
              </a:buClr>
              <a:buSzPts val="2400"/>
              <a:buNone/>
            </a:pPr>
            <a:endParaRPr>
              <a:solidFill>
                <a:srgbClr val="FF3300"/>
              </a:solidFill>
            </a:endParaRPr>
          </a:p>
        </p:txBody>
      </p:sp>
      <p:sp>
        <p:nvSpPr>
          <p:cNvPr id="604" name="Google Shape;604;p6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3"/>
          <p:cNvSpPr txBox="1">
            <a:spLocks noGrp="1"/>
          </p:cNvSpPr>
          <p:nvPr>
            <p:ph type="body" idx="1"/>
          </p:nvPr>
        </p:nvSpPr>
        <p:spPr>
          <a:xfrm>
            <a:off x="44863" y="105998"/>
            <a:ext cx="8428632" cy="6646007"/>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0000FF"/>
              </a:buClr>
              <a:buSzPct val="100000"/>
              <a:buNone/>
            </a:pPr>
            <a:r>
              <a:rPr lang="en-US" sz="1700">
                <a:solidFill>
                  <a:srgbClr val="0000FF"/>
                </a:solidFill>
                <a:latin typeface="Consolas"/>
                <a:ea typeface="Consolas"/>
                <a:cs typeface="Consolas"/>
                <a:sym typeface="Consolas"/>
              </a:rPr>
              <a:t>class</a:t>
            </a:r>
            <a:r>
              <a:rPr lang="en-US" sz="1700">
                <a:solidFill>
                  <a:srgbClr val="000000"/>
                </a:solidFill>
                <a:latin typeface="Consolas"/>
                <a:ea typeface="Consolas"/>
                <a:cs typeface="Consolas"/>
                <a:sym typeface="Consolas"/>
              </a:rPr>
              <a:t> </a:t>
            </a:r>
            <a:r>
              <a:rPr lang="en-US" sz="1700">
                <a:solidFill>
                  <a:srgbClr val="2B91AF"/>
                </a:solidFill>
                <a:latin typeface="Consolas"/>
                <a:ea typeface="Consolas"/>
                <a:cs typeface="Consolas"/>
                <a:sym typeface="Consolas"/>
              </a:rPr>
              <a:t>myClass</a:t>
            </a: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a;</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char</a:t>
            </a:r>
            <a:r>
              <a:rPr lang="en-US" sz="1700">
                <a:solidFill>
                  <a:srgbClr val="000000"/>
                </a:solidFill>
                <a:latin typeface="Consolas"/>
                <a:ea typeface="Consolas"/>
                <a:cs typeface="Consolas"/>
                <a:sym typeface="Consolas"/>
              </a:rPr>
              <a:t> arr[15] = </a:t>
            </a:r>
            <a:r>
              <a:rPr lang="en-US" sz="1700">
                <a:solidFill>
                  <a:srgbClr val="A31515"/>
                </a:solidFill>
                <a:latin typeface="Consolas"/>
                <a:ea typeface="Consolas"/>
                <a:cs typeface="Consolas"/>
                <a:sym typeface="Consolas"/>
              </a:rPr>
              <a:t>"something"</a:t>
            </a:r>
            <a:r>
              <a:rPr lang="en-US" sz="1700">
                <a:solidFill>
                  <a:srgbClr val="000000"/>
                </a:solidFill>
                <a:latin typeface="Consolas"/>
                <a:ea typeface="Consolas"/>
                <a:cs typeface="Consolas"/>
                <a:sym typeface="Consolas"/>
              </a:rPr>
              <a:t>;</a:t>
            </a:r>
            <a:endParaRPr/>
          </a:p>
          <a:p>
            <a:pPr marL="0" lvl="0" indent="0" algn="l" rtl="0">
              <a:spcBef>
                <a:spcPts val="314"/>
              </a:spcBef>
              <a:spcAft>
                <a:spcPts val="0"/>
              </a:spcAft>
              <a:buClr>
                <a:srgbClr val="0000FF"/>
              </a:buClr>
              <a:buSzPct val="100000"/>
              <a:buNone/>
            </a:pPr>
            <a:r>
              <a:rPr lang="en-US" sz="1700">
                <a:solidFill>
                  <a:srgbClr val="0000FF"/>
                </a:solidFill>
                <a:latin typeface="Consolas"/>
                <a:ea typeface="Consolas"/>
                <a:cs typeface="Consolas"/>
                <a:sym typeface="Consolas"/>
              </a:rPr>
              <a:t>public</a:t>
            </a:r>
            <a:r>
              <a:rPr lang="en-US" sz="1700">
                <a:solidFill>
                  <a:srgbClr val="000000"/>
                </a:solidFill>
                <a:latin typeface="Consolas"/>
                <a:ea typeface="Consolas"/>
                <a:cs typeface="Consolas"/>
                <a:sym typeface="Consolas"/>
              </a:rPr>
              <a:t>:</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myClass(</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a:t>
            </a:r>
            <a:r>
              <a:rPr lang="en-US" sz="1700">
                <a:solidFill>
                  <a:srgbClr val="808080"/>
                </a:solidFill>
                <a:latin typeface="Consolas"/>
                <a:ea typeface="Consolas"/>
                <a:cs typeface="Consolas"/>
                <a:sym typeface="Consolas"/>
              </a:rPr>
              <a:t>x</a:t>
            </a: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cout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a:t>
            </a:r>
            <a:r>
              <a:rPr lang="en-US" sz="1700">
                <a:solidFill>
                  <a:srgbClr val="A31515"/>
                </a:solidFill>
                <a:latin typeface="Consolas"/>
                <a:ea typeface="Consolas"/>
                <a:cs typeface="Consolas"/>
                <a:sym typeface="Consolas"/>
              </a:rPr>
              <a:t>"\nConstructor called"</a:t>
            </a:r>
            <a:r>
              <a:rPr lang="en-US" sz="1700">
                <a:solidFill>
                  <a:srgbClr val="000000"/>
                </a:solidFill>
                <a:latin typeface="Consolas"/>
                <a:ea typeface="Consolas"/>
                <a:cs typeface="Consolas"/>
                <a:sym typeface="Consolas"/>
              </a:rPr>
              <a: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endl;</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 = </a:t>
            </a:r>
            <a:r>
              <a:rPr lang="en-US" sz="1700">
                <a:solidFill>
                  <a:srgbClr val="808080"/>
                </a:solidFill>
                <a:latin typeface="Consolas"/>
                <a:ea typeface="Consolas"/>
                <a:cs typeface="Consolas"/>
                <a:sym typeface="Consolas"/>
              </a:rPr>
              <a:t>x</a:t>
            </a:r>
            <a:r>
              <a:rPr lang="en-US" sz="1700">
                <a:solidFill>
                  <a:srgbClr val="000000"/>
                </a:solidFill>
                <a:latin typeface="Consolas"/>
                <a:ea typeface="Consolas"/>
                <a:cs typeface="Consolas"/>
                <a:sym typeface="Consolas"/>
              </a:rPr>
              <a:t>;</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myClass(</a:t>
            </a:r>
            <a:r>
              <a:rPr lang="en-US" sz="1700">
                <a:solidFill>
                  <a:srgbClr val="2B91AF"/>
                </a:solidFill>
                <a:latin typeface="Consolas"/>
                <a:ea typeface="Consolas"/>
                <a:cs typeface="Consolas"/>
                <a:sym typeface="Consolas"/>
              </a:rPr>
              <a:t>myClass</a:t>
            </a:r>
            <a:r>
              <a:rPr lang="en-US" sz="1700">
                <a:solidFill>
                  <a:srgbClr val="000000"/>
                </a:solidFill>
                <a:latin typeface="Consolas"/>
                <a:ea typeface="Consolas"/>
                <a:cs typeface="Consolas"/>
                <a:sym typeface="Consolas"/>
              </a:rPr>
              <a:t>&amp; </a:t>
            </a:r>
            <a:r>
              <a:rPr lang="en-US" sz="1700">
                <a:solidFill>
                  <a:srgbClr val="808080"/>
                </a:solidFill>
                <a:latin typeface="Consolas"/>
                <a:ea typeface="Consolas"/>
                <a:cs typeface="Consolas"/>
                <a:sym typeface="Consolas"/>
              </a:rPr>
              <a:t>m</a:t>
            </a: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cout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a:t>
            </a:r>
            <a:r>
              <a:rPr lang="en-US" sz="1700">
                <a:solidFill>
                  <a:srgbClr val="A31515"/>
                </a:solidFill>
                <a:latin typeface="Consolas"/>
                <a:ea typeface="Consolas"/>
                <a:cs typeface="Consolas"/>
                <a:sym typeface="Consolas"/>
              </a:rPr>
              <a:t>"copy constructor"</a:t>
            </a:r>
            <a:r>
              <a:rPr lang="en-US" sz="1700">
                <a:solidFill>
                  <a:srgbClr val="000000"/>
                </a:solidFill>
                <a:latin typeface="Consolas"/>
                <a:ea typeface="Consolas"/>
                <a:cs typeface="Consolas"/>
                <a:sym typeface="Consolas"/>
              </a:rPr>
              <a: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endl;</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 = </a:t>
            </a:r>
            <a:r>
              <a:rPr lang="en-US" sz="1700">
                <a:solidFill>
                  <a:srgbClr val="808080"/>
                </a:solidFill>
                <a:latin typeface="Consolas"/>
                <a:ea typeface="Consolas"/>
                <a:cs typeface="Consolas"/>
                <a:sym typeface="Consolas"/>
              </a:rPr>
              <a:t>m</a:t>
            </a:r>
            <a:r>
              <a:rPr lang="en-US" sz="1700">
                <a:solidFill>
                  <a:srgbClr val="000000"/>
                </a:solidFill>
                <a:latin typeface="Consolas"/>
                <a:ea typeface="Consolas"/>
                <a:cs typeface="Consolas"/>
                <a:sym typeface="Consolas"/>
              </a:rPr>
              <a:t>.a;</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getA()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return</a:t>
            </a:r>
            <a:r>
              <a:rPr lang="en-US" sz="1700">
                <a:solidFill>
                  <a:srgbClr val="000000"/>
                </a:solidFill>
                <a:latin typeface="Consolas"/>
                <a:ea typeface="Consolas"/>
                <a:cs typeface="Consolas"/>
                <a:sym typeface="Consolas"/>
              </a:rPr>
              <a:t> a;</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void</a:t>
            </a:r>
            <a:r>
              <a:rPr lang="en-US" sz="1700">
                <a:solidFill>
                  <a:srgbClr val="000000"/>
                </a:solidFill>
                <a:latin typeface="Consolas"/>
                <a:ea typeface="Consolas"/>
                <a:cs typeface="Consolas"/>
                <a:sym typeface="Consolas"/>
              </a:rPr>
              <a:t> setA(</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a:t>
            </a:r>
            <a:r>
              <a:rPr lang="en-US" sz="1700">
                <a:solidFill>
                  <a:srgbClr val="808080"/>
                </a:solidFill>
                <a:latin typeface="Consolas"/>
                <a:ea typeface="Consolas"/>
                <a:cs typeface="Consolas"/>
                <a:sym typeface="Consolas"/>
              </a:rPr>
              <a:t>aa</a:t>
            </a: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 = </a:t>
            </a:r>
            <a:r>
              <a:rPr lang="en-US" sz="1700">
                <a:solidFill>
                  <a:srgbClr val="808080"/>
                </a:solidFill>
                <a:latin typeface="Consolas"/>
                <a:ea typeface="Consolas"/>
                <a:cs typeface="Consolas"/>
                <a:sym typeface="Consolas"/>
              </a:rPr>
              <a:t>aa</a:t>
            </a:r>
            <a:r>
              <a:rPr lang="en-US" sz="1700">
                <a:solidFill>
                  <a:srgbClr val="000000"/>
                </a:solidFill>
                <a:latin typeface="Consolas"/>
                <a:ea typeface="Consolas"/>
                <a:cs typeface="Consolas"/>
                <a:sym typeface="Consolas"/>
              </a:rPr>
              <a:t>;</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a:t>
            </a:r>
            <a:r>
              <a:rPr lang="en-US" sz="1700">
                <a:solidFill>
                  <a:srgbClr val="008080"/>
                </a:solidFill>
                <a:latin typeface="Consolas"/>
                <a:ea typeface="Consolas"/>
                <a:cs typeface="Consolas"/>
                <a:sym typeface="Consolas"/>
              </a:rPr>
              <a:t>operator()</a:t>
            </a:r>
            <a:r>
              <a:rPr lang="en-US" sz="1700">
                <a:solidFill>
                  <a:srgbClr val="000000"/>
                </a:solidFill>
                <a:latin typeface="Consolas"/>
                <a:ea typeface="Consolas"/>
                <a:cs typeface="Consolas"/>
                <a:sym typeface="Consolas"/>
              </a:rPr>
              <a:t>(</a:t>
            </a:r>
            <a:r>
              <a:rPr lang="en-US" sz="1700">
                <a:solidFill>
                  <a:srgbClr val="0000FF"/>
                </a:solidFill>
                <a:latin typeface="Consolas"/>
                <a:ea typeface="Consolas"/>
                <a:cs typeface="Consolas"/>
                <a:sym typeface="Consolas"/>
              </a:rPr>
              <a:t>char</a:t>
            </a:r>
            <a:r>
              <a:rPr lang="en-US" sz="1700">
                <a:solidFill>
                  <a:srgbClr val="000000"/>
                </a:solidFill>
                <a:latin typeface="Consolas"/>
                <a:ea typeface="Consolas"/>
                <a:cs typeface="Consolas"/>
                <a:sym typeface="Consolas"/>
              </a:rPr>
              <a:t> </a:t>
            </a:r>
            <a:r>
              <a:rPr lang="en-US" sz="1700">
                <a:solidFill>
                  <a:srgbClr val="808080"/>
                </a:solidFill>
                <a:latin typeface="Consolas"/>
                <a:ea typeface="Consolas"/>
                <a:cs typeface="Consolas"/>
                <a:sym typeface="Consolas"/>
              </a:rPr>
              <a:t>find</a:t>
            </a:r>
            <a:r>
              <a:rPr lang="en-US" sz="1700">
                <a:solidFill>
                  <a:srgbClr val="000000"/>
                </a:solidFill>
                <a:latin typeface="Consolas"/>
                <a:ea typeface="Consolas"/>
                <a:cs typeface="Consolas"/>
                <a:sym typeface="Consolas"/>
              </a:rPr>
              <a:t> )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cout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a:t>
            </a:r>
            <a:r>
              <a:rPr lang="en-US" sz="1700">
                <a:solidFill>
                  <a:srgbClr val="A31515"/>
                </a:solidFill>
                <a:latin typeface="Consolas"/>
                <a:ea typeface="Consolas"/>
                <a:cs typeface="Consolas"/>
                <a:sym typeface="Consolas"/>
              </a:rPr>
              <a:t>"\nOverloaded () called"</a:t>
            </a:r>
            <a:r>
              <a:rPr lang="en-US" sz="1700">
                <a:solidFill>
                  <a:srgbClr val="000000"/>
                </a:solidFill>
                <a:latin typeface="Consolas"/>
                <a:ea typeface="Consolas"/>
                <a:cs typeface="Consolas"/>
                <a:sym typeface="Consolas"/>
              </a:rPr>
              <a:t> </a:t>
            </a:r>
            <a:r>
              <a:rPr lang="en-US" sz="1700">
                <a:solidFill>
                  <a:srgbClr val="008080"/>
                </a:solidFill>
                <a:latin typeface="Consolas"/>
                <a:ea typeface="Consolas"/>
                <a:cs typeface="Consolas"/>
                <a:sym typeface="Consolas"/>
              </a:rPr>
              <a:t>&lt;&lt;</a:t>
            </a:r>
            <a:r>
              <a:rPr lang="en-US" sz="1700">
                <a:solidFill>
                  <a:srgbClr val="000000"/>
                </a:solidFill>
                <a:latin typeface="Consolas"/>
                <a:ea typeface="Consolas"/>
                <a:cs typeface="Consolas"/>
                <a:sym typeface="Consolas"/>
              </a:rPr>
              <a:t> endl;</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for</a:t>
            </a: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int</a:t>
            </a:r>
            <a:r>
              <a:rPr lang="en-US" sz="1700">
                <a:solidFill>
                  <a:srgbClr val="000000"/>
                </a:solidFill>
                <a:latin typeface="Consolas"/>
                <a:ea typeface="Consolas"/>
                <a:cs typeface="Consolas"/>
                <a:sym typeface="Consolas"/>
              </a:rPr>
              <a:t> i = 0; arr[i] != </a:t>
            </a:r>
            <a:r>
              <a:rPr lang="en-US" sz="1700">
                <a:solidFill>
                  <a:srgbClr val="A31515"/>
                </a:solidFill>
                <a:latin typeface="Consolas"/>
                <a:ea typeface="Consolas"/>
                <a:cs typeface="Consolas"/>
                <a:sym typeface="Consolas"/>
              </a:rPr>
              <a:t>'\0'</a:t>
            </a:r>
            <a:r>
              <a:rPr lang="en-US" sz="1700">
                <a:solidFill>
                  <a:srgbClr val="000000"/>
                </a:solidFill>
                <a:latin typeface="Consolas"/>
                <a:ea typeface="Consolas"/>
                <a:cs typeface="Consolas"/>
                <a:sym typeface="Consolas"/>
              </a:rPr>
              <a:t>; i++)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if</a:t>
            </a:r>
            <a:r>
              <a:rPr lang="en-US" sz="1700">
                <a:solidFill>
                  <a:srgbClr val="000000"/>
                </a:solidFill>
                <a:latin typeface="Consolas"/>
                <a:ea typeface="Consolas"/>
                <a:cs typeface="Consolas"/>
                <a:sym typeface="Consolas"/>
              </a:rPr>
              <a:t> (arr[i] == </a:t>
            </a:r>
            <a:r>
              <a:rPr lang="en-US" sz="1700">
                <a:solidFill>
                  <a:srgbClr val="808080"/>
                </a:solidFill>
                <a:latin typeface="Consolas"/>
                <a:ea typeface="Consolas"/>
                <a:cs typeface="Consolas"/>
                <a:sym typeface="Consolas"/>
              </a:rPr>
              <a:t>find</a:t>
            </a:r>
            <a:r>
              <a:rPr lang="en-US" sz="1700">
                <a:solidFill>
                  <a:srgbClr val="000000"/>
                </a:solidFill>
                <a:latin typeface="Consolas"/>
                <a:ea typeface="Consolas"/>
                <a:cs typeface="Consolas"/>
                <a:sym typeface="Consolas"/>
              </a:rPr>
              <a:t>)</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return</a:t>
            </a:r>
            <a:r>
              <a:rPr lang="en-US" sz="1700">
                <a:solidFill>
                  <a:srgbClr val="000000"/>
                </a:solidFill>
                <a:latin typeface="Consolas"/>
                <a:ea typeface="Consolas"/>
                <a:cs typeface="Consolas"/>
                <a:sym typeface="Consolas"/>
              </a:rPr>
              <a:t> i;</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r>
              <a:rPr lang="en-US" sz="1700">
                <a:solidFill>
                  <a:srgbClr val="0000FF"/>
                </a:solidFill>
                <a:latin typeface="Consolas"/>
                <a:ea typeface="Consolas"/>
                <a:cs typeface="Consolas"/>
                <a:sym typeface="Consolas"/>
              </a:rPr>
              <a:t>return</a:t>
            </a:r>
            <a:r>
              <a:rPr lang="en-US" sz="1700">
                <a:solidFill>
                  <a:srgbClr val="000000"/>
                </a:solidFill>
                <a:latin typeface="Consolas"/>
                <a:ea typeface="Consolas"/>
                <a:cs typeface="Consolas"/>
                <a:sym typeface="Consolas"/>
              </a:rPr>
              <a:t> -1;</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    }</a:t>
            </a:r>
            <a:endParaRPr/>
          </a:p>
          <a:p>
            <a:pPr marL="0" lvl="0" indent="0" algn="l" rtl="0">
              <a:spcBef>
                <a:spcPts val="314"/>
              </a:spcBef>
              <a:spcAft>
                <a:spcPts val="0"/>
              </a:spcAft>
              <a:buClr>
                <a:srgbClr val="000000"/>
              </a:buClr>
              <a:buSzPct val="100000"/>
              <a:buNone/>
            </a:pPr>
            <a:r>
              <a:rPr lang="en-US" sz="1700">
                <a:solidFill>
                  <a:srgbClr val="000000"/>
                </a:solidFill>
                <a:latin typeface="Consolas"/>
                <a:ea typeface="Consolas"/>
                <a:cs typeface="Consolas"/>
                <a:sym typeface="Consolas"/>
              </a:rPr>
              <a:t>};</a:t>
            </a:r>
            <a:endParaRPr/>
          </a:p>
          <a:p>
            <a:pPr marL="0" lvl="0" indent="0" algn="l" rtl="0">
              <a:spcBef>
                <a:spcPts val="185"/>
              </a:spcBef>
              <a:spcAft>
                <a:spcPts val="0"/>
              </a:spcAft>
              <a:buClr>
                <a:schemeClr val="dk1"/>
              </a:buClr>
              <a:buSzPct val="100000"/>
              <a:buNone/>
            </a:pPr>
            <a:endParaRPr sz="1000">
              <a:solidFill>
                <a:srgbClr val="000000"/>
              </a:solidFill>
              <a:latin typeface="Consolas"/>
              <a:ea typeface="Consolas"/>
              <a:cs typeface="Consolas"/>
              <a:sym typeface="Consolas"/>
            </a:endParaRPr>
          </a:p>
        </p:txBody>
      </p:sp>
      <p:sp>
        <p:nvSpPr>
          <p:cNvPr id="610" name="Google Shape;610;p6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63</a:t>
            </a:fld>
            <a:endParaRPr/>
          </a:p>
        </p:txBody>
      </p:sp>
      <p:sp>
        <p:nvSpPr>
          <p:cNvPr id="611" name="Google Shape;611;p63"/>
          <p:cNvSpPr txBox="1"/>
          <p:nvPr/>
        </p:nvSpPr>
        <p:spPr>
          <a:xfrm>
            <a:off x="4527030" y="2836"/>
            <a:ext cx="4616970" cy="3693319"/>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Consolas"/>
                <a:ea typeface="Consolas"/>
                <a:cs typeface="Consolas"/>
                <a:sym typeface="Consolas"/>
              </a:rPr>
              <a:t>int</a:t>
            </a:r>
            <a:r>
              <a:rPr lang="en-US" sz="18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//constructor called </a:t>
            </a:r>
            <a:endParaRPr/>
          </a:p>
          <a:p>
            <a:pPr marL="0" marR="0" lvl="0" indent="0" algn="l" rtl="0">
              <a:spcBef>
                <a:spcPts val="0"/>
              </a:spcBef>
              <a:spcAft>
                <a:spcPts val="0"/>
              </a:spcAft>
              <a:buNone/>
            </a:pPr>
            <a:r>
              <a:rPr lang="en-US" sz="1800">
                <a:solidFill>
                  <a:srgbClr val="008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c1(15);</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//overloaded () called</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int</a:t>
            </a:r>
            <a:r>
              <a:rPr lang="en-US" sz="1800">
                <a:solidFill>
                  <a:srgbClr val="000000"/>
                </a:solidFill>
                <a:latin typeface="Consolas"/>
                <a:ea typeface="Consolas"/>
                <a:cs typeface="Consolas"/>
                <a:sym typeface="Consolas"/>
              </a:rPr>
              <a:t> ind = c1</a:t>
            </a:r>
            <a:r>
              <a:rPr lang="en-US" sz="1800">
                <a:solidFill>
                  <a:srgbClr val="008080"/>
                </a:solidFill>
                <a:latin typeface="Consolas"/>
                <a:ea typeface="Consolas"/>
                <a:cs typeface="Consolas"/>
                <a:sym typeface="Consolas"/>
              </a:rPr>
              <a:t>(</a:t>
            </a:r>
            <a:r>
              <a:rPr lang="en-US" sz="1800">
                <a:solidFill>
                  <a:srgbClr val="A31515"/>
                </a:solidFill>
                <a:latin typeface="Consolas"/>
                <a:ea typeface="Consolas"/>
                <a:cs typeface="Consolas"/>
                <a:sym typeface="Consolas"/>
              </a:rPr>
              <a:t>'m’</a:t>
            </a:r>
            <a:r>
              <a:rPr lang="en-US" sz="1800">
                <a:solidFill>
                  <a:srgbClr val="00808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cout</a:t>
            </a:r>
            <a:r>
              <a:rPr lang="en-US" sz="1800">
                <a:solidFill>
                  <a:srgbClr val="008080"/>
                </a:solidFill>
                <a:latin typeface="Consolas"/>
                <a:ea typeface="Consolas"/>
                <a:cs typeface="Consolas"/>
                <a:sym typeface="Consolas"/>
              </a:rPr>
              <a:t>&lt;&lt;</a:t>
            </a:r>
            <a:r>
              <a:rPr lang="en-US" sz="1800">
                <a:solidFill>
                  <a:srgbClr val="A31515"/>
                </a:solidFill>
                <a:latin typeface="Consolas"/>
                <a:ea typeface="Consolas"/>
                <a:cs typeface="Consolas"/>
                <a:sym typeface="Consolas"/>
              </a:rPr>
              <a:t>"Index of 'm' is: "</a:t>
            </a:r>
            <a:r>
              <a:rPr lang="en-US" sz="1800">
                <a:solidFill>
                  <a:srgbClr val="008080"/>
                </a:solidFill>
                <a:latin typeface="Consolas"/>
                <a:ea typeface="Consolas"/>
                <a:cs typeface="Consolas"/>
                <a:sym typeface="Consolas"/>
              </a:rPr>
              <a:t>&lt;&lt;</a:t>
            </a:r>
            <a:r>
              <a:rPr lang="en-US" sz="1800">
                <a:solidFill>
                  <a:srgbClr val="000000"/>
                </a:solidFill>
                <a:latin typeface="Consolas"/>
                <a:ea typeface="Consolas"/>
                <a:cs typeface="Consolas"/>
                <a:sym typeface="Consolas"/>
              </a:rPr>
              <a:t>ind;</a:t>
            </a:r>
            <a:endParaRPr/>
          </a:p>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t>
            </a:r>
            <a:endParaRPr sz="3200">
              <a:solidFill>
                <a:srgbClr val="FF33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2" name="Google Shape;612;p63"/>
          <p:cNvSpPr txBox="1"/>
          <p:nvPr/>
        </p:nvSpPr>
        <p:spPr>
          <a:xfrm>
            <a:off x="6632331" y="4120517"/>
            <a:ext cx="2075248" cy="1200329"/>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Constructor called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Overloaded () called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4E882BA-2257-8488-5CA8-756F2B58947B}"/>
                  </a:ext>
                </a:extLst>
              </p14:cNvPr>
              <p14:cNvContentPartPr/>
              <p14:nvPr/>
            </p14:nvContentPartPr>
            <p14:xfrm>
              <a:off x="5609880" y="669240"/>
              <a:ext cx="3554280" cy="5139000"/>
            </p14:xfrm>
          </p:contentPart>
        </mc:Choice>
        <mc:Fallback>
          <p:pic>
            <p:nvPicPr>
              <p:cNvPr id="2" name="Ink 1">
                <a:extLst>
                  <a:ext uri="{FF2B5EF4-FFF2-40B4-BE49-F238E27FC236}">
                    <a16:creationId xmlns:a16="http://schemas.microsoft.com/office/drawing/2014/main" id="{14E882BA-2257-8488-5CA8-756F2B58947B}"/>
                  </a:ext>
                </a:extLst>
              </p:cNvPr>
              <p:cNvPicPr/>
              <p:nvPr/>
            </p:nvPicPr>
            <p:blipFill>
              <a:blip r:embed="rId4"/>
              <a:stretch>
                <a:fillRect/>
              </a:stretch>
            </p:blipFill>
            <p:spPr>
              <a:xfrm>
                <a:off x="5600520" y="659880"/>
                <a:ext cx="3573000" cy="5157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4"/>
          <p:cNvSpPr txBox="1">
            <a:spLocks noGrp="1"/>
          </p:cNvSpPr>
          <p:nvPr>
            <p:ph type="body" idx="1"/>
          </p:nvPr>
        </p:nvSpPr>
        <p:spPr>
          <a:xfrm>
            <a:off x="44863" y="105998"/>
            <a:ext cx="8428632" cy="664600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FF"/>
              </a:buClr>
              <a:buSzPts val="1600"/>
              <a:buNone/>
            </a:pPr>
            <a:r>
              <a:rPr lang="en-US" sz="1600">
                <a:solidFill>
                  <a:srgbClr val="0000FF"/>
                </a:solidFill>
                <a:latin typeface="Consolas"/>
                <a:ea typeface="Consolas"/>
                <a:cs typeface="Consolas"/>
                <a:sym typeface="Consolas"/>
              </a:rPr>
              <a:t>class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char</a:t>
            </a:r>
            <a:r>
              <a:rPr lang="en-US" sz="1600">
                <a:solidFill>
                  <a:srgbClr val="000000"/>
                </a:solidFill>
                <a:latin typeface="Consolas"/>
                <a:ea typeface="Consolas"/>
                <a:cs typeface="Consolas"/>
                <a:sym typeface="Consolas"/>
              </a:rPr>
              <a:t> arr[15] = </a:t>
            </a:r>
            <a:r>
              <a:rPr lang="en-US" sz="1600">
                <a:solidFill>
                  <a:srgbClr val="A31515"/>
                </a:solidFill>
                <a:latin typeface="Consolas"/>
                <a:ea typeface="Consolas"/>
                <a:cs typeface="Consolas"/>
                <a:sym typeface="Consolas"/>
              </a:rPr>
              <a:t>"something"</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FF"/>
              </a:buClr>
              <a:buSzPts val="1600"/>
              <a:buNone/>
            </a:pPr>
            <a:r>
              <a:rPr lang="en-US" sz="1600">
                <a:solidFill>
                  <a:srgbClr val="0000FF"/>
                </a:solidFill>
                <a:latin typeface="Consolas"/>
                <a:ea typeface="Consolas"/>
                <a:cs typeface="Consolas"/>
                <a:sym typeface="Consolas"/>
              </a:rPr>
              <a:t>public</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"\nConstructor called"</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x</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myClass(</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"copy constructor"</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m</a:t>
            </a:r>
            <a:r>
              <a:rPr lang="en-US" sz="1600">
                <a:solidFill>
                  <a:srgbClr val="000000"/>
                </a:solidFill>
                <a:latin typeface="Consolas"/>
                <a:ea typeface="Consolas"/>
                <a:cs typeface="Consolas"/>
                <a:sym typeface="Consolas"/>
              </a:rPr>
              <a:t>.a;</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getA()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setA(</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 = </a:t>
            </a:r>
            <a:r>
              <a:rPr lang="en-US" sz="1600">
                <a:solidFill>
                  <a:srgbClr val="808080"/>
                </a:solidFill>
                <a:latin typeface="Consolas"/>
                <a:ea typeface="Consolas"/>
                <a:cs typeface="Consolas"/>
                <a:sym typeface="Consolas"/>
              </a:rPr>
              <a:t>aa</a:t>
            </a:r>
            <a:r>
              <a:rPr lang="en-US" sz="1600">
                <a:solidFill>
                  <a:srgbClr val="000000"/>
                </a:solidFill>
                <a:latin typeface="Consolas"/>
                <a:ea typeface="Consolas"/>
                <a:cs typeface="Consolas"/>
                <a:sym typeface="Consolas"/>
              </a:rPr>
              <a:t>;</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operator()</a:t>
            </a:r>
            <a:r>
              <a:rPr lang="en-US" sz="1600">
                <a:solidFill>
                  <a:srgbClr val="000000"/>
                </a:solidFill>
                <a:latin typeface="Consolas"/>
                <a:ea typeface="Consolas"/>
                <a:cs typeface="Consolas"/>
                <a:sym typeface="Consolas"/>
              </a:rPr>
              <a:t>(</a:t>
            </a:r>
            <a:r>
              <a:rPr lang="en-US" sz="1600">
                <a:solidFill>
                  <a:srgbClr val="2B91AF"/>
                </a:solidFill>
                <a:latin typeface="Consolas"/>
                <a:ea typeface="Consolas"/>
                <a:cs typeface="Consolas"/>
                <a:sym typeface="Consolas"/>
              </a:rPr>
              <a:t>myClass</a:t>
            </a:r>
            <a:r>
              <a:rPr lang="en-US" sz="1600">
                <a:solidFill>
                  <a:srgbClr val="000000"/>
                </a:solidFill>
                <a:latin typeface="Consolas"/>
                <a:ea typeface="Consolas"/>
                <a:cs typeface="Consolas"/>
                <a:sym typeface="Consolas"/>
              </a:rPr>
              <a:t> </a:t>
            </a:r>
            <a:r>
              <a:rPr lang="en-US" sz="1600" b="1">
                <a:solidFill>
                  <a:srgbClr val="000000"/>
                </a:solidFill>
                <a:latin typeface="Consolas"/>
                <a:ea typeface="Consolas"/>
                <a:cs typeface="Consolas"/>
                <a:sym typeface="Consolas"/>
              </a:rPr>
              <a:t>&amp;</a:t>
            </a:r>
            <a:r>
              <a:rPr lang="en-US" sz="1600">
                <a:solidFill>
                  <a:srgbClr val="808080"/>
                </a:solidFill>
                <a:latin typeface="Consolas"/>
                <a:ea typeface="Consolas"/>
                <a:cs typeface="Consolas"/>
                <a:sym typeface="Consolas"/>
              </a:rPr>
              <a:t>find</a:t>
            </a: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cout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"\nOverloaded () called"</a:t>
            </a:r>
            <a:r>
              <a:rPr lang="en-US" sz="1600">
                <a:solidFill>
                  <a:srgbClr val="000000"/>
                </a:solidFill>
                <a:latin typeface="Consolas"/>
                <a:ea typeface="Consolas"/>
                <a:cs typeface="Consolas"/>
                <a:sym typeface="Consolas"/>
              </a:rPr>
              <a:t> </a:t>
            </a:r>
            <a:r>
              <a:rPr lang="en-US" sz="1600">
                <a:solidFill>
                  <a:srgbClr val="008080"/>
                </a:solidFill>
                <a:latin typeface="Consolas"/>
                <a:ea typeface="Consolas"/>
                <a:cs typeface="Consolas"/>
                <a:sym typeface="Consolas"/>
              </a:rPr>
              <a:t>&lt;&lt;</a:t>
            </a:r>
            <a:r>
              <a:rPr lang="en-US" sz="1600">
                <a:solidFill>
                  <a:srgbClr val="000000"/>
                </a:solidFill>
                <a:latin typeface="Consolas"/>
                <a:ea typeface="Consolas"/>
                <a:cs typeface="Consolas"/>
                <a:sym typeface="Consolas"/>
              </a:rPr>
              <a:t> endl;</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-1;</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    }</a:t>
            </a:r>
            <a:endParaRPr/>
          </a:p>
          <a:p>
            <a:pPr marL="0" lvl="0" indent="0" algn="l" rtl="0">
              <a:spcBef>
                <a:spcPts val="320"/>
              </a:spcBef>
              <a:spcAft>
                <a:spcPts val="0"/>
              </a:spcAft>
              <a:buClr>
                <a:srgbClr val="000000"/>
              </a:buClr>
              <a:buSzPts val="1600"/>
              <a:buNone/>
            </a:pPr>
            <a:r>
              <a:rPr lang="en-US" sz="1600">
                <a:solidFill>
                  <a:srgbClr val="000000"/>
                </a:solidFill>
                <a:latin typeface="Consolas"/>
                <a:ea typeface="Consolas"/>
                <a:cs typeface="Consolas"/>
                <a:sym typeface="Consolas"/>
              </a:rPr>
              <a:t>};</a:t>
            </a:r>
            <a:endParaRPr/>
          </a:p>
        </p:txBody>
      </p:sp>
      <p:sp>
        <p:nvSpPr>
          <p:cNvPr id="618" name="Google Shape;618;p64"/>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64</a:t>
            </a:fld>
            <a:endParaRPr/>
          </a:p>
        </p:txBody>
      </p:sp>
      <p:sp>
        <p:nvSpPr>
          <p:cNvPr id="619" name="Google Shape;619;p64"/>
          <p:cNvSpPr txBox="1"/>
          <p:nvPr/>
        </p:nvSpPr>
        <p:spPr>
          <a:xfrm>
            <a:off x="5241991" y="21062"/>
            <a:ext cx="3857146" cy="3693319"/>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FF"/>
                </a:solidFill>
                <a:latin typeface="Consolas"/>
                <a:ea typeface="Consolas"/>
                <a:cs typeface="Consolas"/>
                <a:sym typeface="Consolas"/>
              </a:rPr>
              <a:t>int</a:t>
            </a:r>
            <a:r>
              <a:rPr lang="en-US" sz="18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c1(15),c3(0);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//constructor called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c1</a:t>
            </a:r>
            <a:r>
              <a:rPr lang="en-US" sz="1800">
                <a:solidFill>
                  <a:srgbClr val="008080"/>
                </a:solidFill>
                <a:latin typeface="Consolas"/>
                <a:ea typeface="Consolas"/>
                <a:cs typeface="Consolas"/>
                <a:sym typeface="Consolas"/>
              </a:rPr>
              <a:t>(</a:t>
            </a:r>
            <a:r>
              <a:rPr lang="en-US" sz="1800">
                <a:solidFill>
                  <a:srgbClr val="000000"/>
                </a:solidFill>
                <a:latin typeface="Consolas"/>
                <a:ea typeface="Consolas"/>
                <a:cs typeface="Consolas"/>
                <a:sym typeface="Consolas"/>
              </a:rPr>
              <a:t>c3</a:t>
            </a:r>
            <a:r>
              <a:rPr lang="en-US" sz="1800">
                <a:solidFill>
                  <a:srgbClr val="00808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//overloaded () called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2B91AF"/>
                </a:solidFill>
                <a:latin typeface="Consolas"/>
                <a:ea typeface="Consolas"/>
                <a:cs typeface="Consolas"/>
                <a:sym typeface="Consolas"/>
              </a:rPr>
              <a:t>    myClass</a:t>
            </a:r>
            <a:r>
              <a:rPr lang="en-US" sz="1800">
                <a:solidFill>
                  <a:srgbClr val="000000"/>
                </a:solidFill>
                <a:latin typeface="Consolas"/>
                <a:ea typeface="Consolas"/>
                <a:cs typeface="Consolas"/>
                <a:sym typeface="Consolas"/>
              </a:rPr>
              <a:t> c2(c1);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//copy constructor called</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620" name="Google Shape;620;p64"/>
          <p:cNvSpPr txBox="1"/>
          <p:nvPr/>
        </p:nvSpPr>
        <p:spPr>
          <a:xfrm>
            <a:off x="6632331" y="4120517"/>
            <a:ext cx="2075248" cy="2031325"/>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Constructor called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Constructor called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Overloaded () called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copy constructor</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5"/>
          <p:cNvSpPr txBox="1">
            <a:spLocks noGrp="1"/>
          </p:cNvSpPr>
          <p:nvPr>
            <p:ph type="body" idx="1"/>
          </p:nvPr>
        </p:nvSpPr>
        <p:spPr>
          <a:xfrm>
            <a:off x="146693" y="116307"/>
            <a:ext cx="8153400" cy="66253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FF"/>
              </a:buClr>
              <a:buSzPts val="1300"/>
              <a:buNone/>
            </a:pPr>
            <a:r>
              <a:rPr lang="en-US" sz="1300">
                <a:solidFill>
                  <a:srgbClr val="0000FF"/>
                </a:solidFill>
                <a:latin typeface="Consolas"/>
                <a:ea typeface="Consolas"/>
                <a:cs typeface="Consolas"/>
                <a:sym typeface="Consolas"/>
              </a:rPr>
              <a:t>class</a:t>
            </a:r>
            <a:r>
              <a:rPr lang="en-US" sz="1300">
                <a:solidFill>
                  <a:srgbClr val="000000"/>
                </a:solidFill>
                <a:latin typeface="Consolas"/>
                <a:ea typeface="Consolas"/>
                <a:cs typeface="Consolas"/>
                <a:sym typeface="Consolas"/>
              </a:rPr>
              <a:t> </a:t>
            </a:r>
            <a:r>
              <a:rPr lang="en-US" sz="1300">
                <a:solidFill>
                  <a:srgbClr val="2B91AF"/>
                </a:solidFill>
                <a:latin typeface="Consolas"/>
                <a:ea typeface="Consolas"/>
                <a:cs typeface="Consolas"/>
                <a:sym typeface="Consolas"/>
              </a:rPr>
              <a:t>myClass</a:t>
            </a: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int</a:t>
            </a:r>
            <a:r>
              <a:rPr lang="en-US" sz="1300">
                <a:solidFill>
                  <a:srgbClr val="000000"/>
                </a:solidFill>
                <a:latin typeface="Consolas"/>
                <a:ea typeface="Consolas"/>
                <a:cs typeface="Consolas"/>
                <a:sym typeface="Consolas"/>
              </a:rPr>
              <a:t> a;</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char</a:t>
            </a:r>
            <a:r>
              <a:rPr lang="en-US" sz="1300">
                <a:solidFill>
                  <a:srgbClr val="000000"/>
                </a:solidFill>
                <a:latin typeface="Consolas"/>
                <a:ea typeface="Consolas"/>
                <a:cs typeface="Consolas"/>
                <a:sym typeface="Consolas"/>
              </a:rPr>
              <a:t> arr[15] = </a:t>
            </a:r>
            <a:r>
              <a:rPr lang="en-US" sz="1300">
                <a:solidFill>
                  <a:srgbClr val="A31515"/>
                </a:solidFill>
                <a:latin typeface="Consolas"/>
                <a:ea typeface="Consolas"/>
                <a:cs typeface="Consolas"/>
                <a:sym typeface="Consolas"/>
              </a:rPr>
              <a:t>"something"</a:t>
            </a:r>
            <a:r>
              <a:rPr lang="en-US" sz="1300">
                <a:solidFill>
                  <a:srgbClr val="000000"/>
                </a:solidFill>
                <a:latin typeface="Consolas"/>
                <a:ea typeface="Consolas"/>
                <a:cs typeface="Consolas"/>
                <a:sym typeface="Consolas"/>
              </a:rPr>
              <a:t>;</a:t>
            </a:r>
            <a:endParaRPr/>
          </a:p>
          <a:p>
            <a:pPr marL="0" lvl="0" indent="0" algn="l" rtl="0">
              <a:spcBef>
                <a:spcPts val="260"/>
              </a:spcBef>
              <a:spcAft>
                <a:spcPts val="0"/>
              </a:spcAft>
              <a:buClr>
                <a:srgbClr val="0000FF"/>
              </a:buClr>
              <a:buSzPts val="1300"/>
              <a:buNone/>
            </a:pPr>
            <a:r>
              <a:rPr lang="en-US" sz="1300">
                <a:solidFill>
                  <a:srgbClr val="0000FF"/>
                </a:solidFill>
                <a:latin typeface="Consolas"/>
                <a:ea typeface="Consolas"/>
                <a:cs typeface="Consolas"/>
                <a:sym typeface="Consolas"/>
              </a:rPr>
              <a:t>public</a:t>
            </a:r>
            <a:r>
              <a:rPr lang="en-US" sz="1300">
                <a:solidFill>
                  <a:srgbClr val="000000"/>
                </a:solidFill>
                <a:latin typeface="Consolas"/>
                <a:ea typeface="Consolas"/>
                <a:cs typeface="Consolas"/>
                <a:sym typeface="Consolas"/>
              </a:rPr>
              <a:t>:</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myClass(</a:t>
            </a:r>
            <a:r>
              <a:rPr lang="en-US" sz="1300">
                <a:solidFill>
                  <a:srgbClr val="0000FF"/>
                </a:solidFill>
                <a:latin typeface="Consolas"/>
                <a:ea typeface="Consolas"/>
                <a:cs typeface="Consolas"/>
                <a:sym typeface="Consolas"/>
              </a:rPr>
              <a:t>int</a:t>
            </a:r>
            <a:r>
              <a:rPr lang="en-US" sz="1300">
                <a:solidFill>
                  <a:srgbClr val="000000"/>
                </a:solidFill>
                <a:latin typeface="Consolas"/>
                <a:ea typeface="Consolas"/>
                <a:cs typeface="Consolas"/>
                <a:sym typeface="Consolas"/>
              </a:rPr>
              <a:t> </a:t>
            </a:r>
            <a:r>
              <a:rPr lang="en-US" sz="1300">
                <a:solidFill>
                  <a:srgbClr val="808080"/>
                </a:solidFill>
                <a:latin typeface="Consolas"/>
                <a:ea typeface="Consolas"/>
                <a:cs typeface="Consolas"/>
                <a:sym typeface="Consolas"/>
              </a:rPr>
              <a:t>x</a:t>
            </a:r>
            <a:r>
              <a:rPr lang="en-US" sz="1300">
                <a:solidFill>
                  <a:srgbClr val="000000"/>
                </a:solidFill>
                <a:latin typeface="Consolas"/>
                <a:ea typeface="Consolas"/>
                <a:cs typeface="Consolas"/>
                <a:sym typeface="Consolas"/>
              </a:rPr>
              <a:t>=0)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cout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a:t>
            </a:r>
            <a:r>
              <a:rPr lang="en-US" sz="1300">
                <a:solidFill>
                  <a:srgbClr val="A31515"/>
                </a:solidFill>
                <a:latin typeface="Consolas"/>
                <a:ea typeface="Consolas"/>
                <a:cs typeface="Consolas"/>
                <a:sym typeface="Consolas"/>
              </a:rPr>
              <a:t>"\nConstructor called"</a:t>
            </a:r>
            <a:r>
              <a:rPr lang="en-US" sz="1300">
                <a:solidFill>
                  <a:srgbClr val="000000"/>
                </a:solidFill>
                <a:latin typeface="Consolas"/>
                <a:ea typeface="Consolas"/>
                <a:cs typeface="Consolas"/>
                <a:sym typeface="Consolas"/>
              </a:rPr>
              <a: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endl;</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myClass(</a:t>
            </a:r>
            <a:r>
              <a:rPr lang="en-US" sz="1300">
                <a:solidFill>
                  <a:srgbClr val="0000FF"/>
                </a:solidFill>
                <a:latin typeface="Consolas"/>
                <a:ea typeface="Consolas"/>
                <a:cs typeface="Consolas"/>
                <a:sym typeface="Consolas"/>
              </a:rPr>
              <a:t>const</a:t>
            </a:r>
            <a:r>
              <a:rPr lang="en-US" sz="1300">
                <a:solidFill>
                  <a:srgbClr val="000000"/>
                </a:solidFill>
                <a:latin typeface="Consolas"/>
                <a:ea typeface="Consolas"/>
                <a:cs typeface="Consolas"/>
                <a:sym typeface="Consolas"/>
              </a:rPr>
              <a:t> </a:t>
            </a:r>
            <a:r>
              <a:rPr lang="en-US" sz="1300">
                <a:solidFill>
                  <a:srgbClr val="2B91AF"/>
                </a:solidFill>
                <a:latin typeface="Consolas"/>
                <a:ea typeface="Consolas"/>
                <a:cs typeface="Consolas"/>
                <a:sym typeface="Consolas"/>
              </a:rPr>
              <a:t>myClass</a:t>
            </a:r>
            <a:r>
              <a:rPr lang="en-US" sz="1300">
                <a:solidFill>
                  <a:srgbClr val="000000"/>
                </a:solidFill>
                <a:latin typeface="Consolas"/>
                <a:ea typeface="Consolas"/>
                <a:cs typeface="Consolas"/>
                <a:sym typeface="Consolas"/>
              </a:rPr>
              <a:t>&amp; </a:t>
            </a:r>
            <a:r>
              <a:rPr lang="en-US" sz="1300">
                <a:solidFill>
                  <a:srgbClr val="808080"/>
                </a:solidFill>
                <a:latin typeface="Consolas"/>
                <a:ea typeface="Consolas"/>
                <a:cs typeface="Consolas"/>
                <a:sym typeface="Consolas"/>
              </a:rPr>
              <a:t>m</a:t>
            </a: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cout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a:t>
            </a:r>
            <a:r>
              <a:rPr lang="en-US" sz="1300">
                <a:solidFill>
                  <a:srgbClr val="A31515"/>
                </a:solidFill>
                <a:latin typeface="Consolas"/>
                <a:ea typeface="Consolas"/>
                <a:cs typeface="Consolas"/>
                <a:sym typeface="Consolas"/>
              </a:rPr>
              <a:t>"copy constructor"</a:t>
            </a:r>
            <a:r>
              <a:rPr lang="en-US" sz="1300">
                <a:solidFill>
                  <a:srgbClr val="000000"/>
                </a:solidFill>
                <a:latin typeface="Consolas"/>
                <a:ea typeface="Consolas"/>
                <a:cs typeface="Consolas"/>
                <a:sym typeface="Consolas"/>
              </a:rPr>
              <a: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endl;</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 = </a:t>
            </a:r>
            <a:r>
              <a:rPr lang="en-US" sz="1300">
                <a:solidFill>
                  <a:srgbClr val="808080"/>
                </a:solidFill>
                <a:latin typeface="Consolas"/>
                <a:ea typeface="Consolas"/>
                <a:cs typeface="Consolas"/>
                <a:sym typeface="Consolas"/>
              </a:rPr>
              <a:t>m</a:t>
            </a:r>
            <a:r>
              <a:rPr lang="en-US" sz="1300">
                <a:solidFill>
                  <a:srgbClr val="000000"/>
                </a:solidFill>
                <a:latin typeface="Consolas"/>
                <a:ea typeface="Consolas"/>
                <a:cs typeface="Consolas"/>
                <a:sym typeface="Consolas"/>
              </a:rPr>
              <a:t>.a;</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int</a:t>
            </a:r>
            <a:r>
              <a:rPr lang="en-US" sz="1300">
                <a:solidFill>
                  <a:srgbClr val="000000"/>
                </a:solidFill>
                <a:latin typeface="Consolas"/>
                <a:ea typeface="Consolas"/>
                <a:cs typeface="Consolas"/>
                <a:sym typeface="Consolas"/>
              </a:rPr>
              <a:t> getA()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return</a:t>
            </a:r>
            <a:r>
              <a:rPr lang="en-US" sz="1300">
                <a:solidFill>
                  <a:srgbClr val="000000"/>
                </a:solidFill>
                <a:latin typeface="Consolas"/>
                <a:ea typeface="Consolas"/>
                <a:cs typeface="Consolas"/>
                <a:sym typeface="Consolas"/>
              </a:rPr>
              <a:t> a;</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setA(</a:t>
            </a:r>
            <a:r>
              <a:rPr lang="en-US" sz="1300">
                <a:solidFill>
                  <a:srgbClr val="0000FF"/>
                </a:solidFill>
                <a:latin typeface="Consolas"/>
                <a:ea typeface="Consolas"/>
                <a:cs typeface="Consolas"/>
                <a:sym typeface="Consolas"/>
              </a:rPr>
              <a:t>int</a:t>
            </a:r>
            <a:r>
              <a:rPr lang="en-US" sz="1300">
                <a:solidFill>
                  <a:srgbClr val="000000"/>
                </a:solidFill>
                <a:latin typeface="Consolas"/>
                <a:ea typeface="Consolas"/>
                <a:cs typeface="Consolas"/>
                <a:sym typeface="Consolas"/>
              </a:rPr>
              <a:t> </a:t>
            </a:r>
            <a:r>
              <a:rPr lang="en-US" sz="1300">
                <a:solidFill>
                  <a:srgbClr val="808080"/>
                </a:solidFill>
                <a:latin typeface="Consolas"/>
                <a:ea typeface="Consolas"/>
                <a:cs typeface="Consolas"/>
                <a:sym typeface="Consolas"/>
              </a:rPr>
              <a:t>aa</a:t>
            </a: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 = </a:t>
            </a:r>
            <a:r>
              <a:rPr lang="en-US" sz="1300">
                <a:solidFill>
                  <a:srgbClr val="808080"/>
                </a:solidFill>
                <a:latin typeface="Consolas"/>
                <a:ea typeface="Consolas"/>
                <a:cs typeface="Consolas"/>
                <a:sym typeface="Consolas"/>
              </a:rPr>
              <a:t>aa</a:t>
            </a:r>
            <a:r>
              <a:rPr lang="en-US" sz="1300">
                <a:solidFill>
                  <a:srgbClr val="000000"/>
                </a:solidFill>
                <a:latin typeface="Consolas"/>
                <a:ea typeface="Consolas"/>
                <a:cs typeface="Consolas"/>
                <a:sym typeface="Consolas"/>
              </a:rPr>
              <a:t>;</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operator new</a:t>
            </a:r>
            <a:r>
              <a:rPr lang="en-US" sz="1300">
                <a:solidFill>
                  <a:srgbClr val="000000"/>
                </a:solidFill>
                <a:latin typeface="Consolas"/>
                <a:ea typeface="Consolas"/>
                <a:cs typeface="Consolas"/>
                <a:sym typeface="Consolas"/>
              </a:rPr>
              <a:t>(</a:t>
            </a:r>
            <a:r>
              <a:rPr lang="en-US" sz="1300">
                <a:solidFill>
                  <a:srgbClr val="2B91AF"/>
                </a:solidFill>
                <a:latin typeface="Consolas"/>
                <a:ea typeface="Consolas"/>
                <a:cs typeface="Consolas"/>
                <a:sym typeface="Consolas"/>
              </a:rPr>
              <a:t>size_t</a:t>
            </a:r>
            <a:r>
              <a:rPr lang="en-US" sz="1300">
                <a:solidFill>
                  <a:srgbClr val="000000"/>
                </a:solidFill>
                <a:latin typeface="Consolas"/>
                <a:ea typeface="Consolas"/>
                <a:cs typeface="Consolas"/>
                <a:sym typeface="Consolas"/>
              </a:rPr>
              <a:t> </a:t>
            </a:r>
            <a:r>
              <a:rPr lang="en-US" sz="1300">
                <a:solidFill>
                  <a:srgbClr val="808080"/>
                </a:solidFill>
                <a:latin typeface="Consolas"/>
                <a:ea typeface="Consolas"/>
                <a:cs typeface="Consolas"/>
                <a:sym typeface="Consolas"/>
              </a:rPr>
              <a:t>s</a:t>
            </a: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cout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a:t>
            </a:r>
            <a:r>
              <a:rPr lang="en-US" sz="1300">
                <a:solidFill>
                  <a:srgbClr val="A31515"/>
                </a:solidFill>
                <a:latin typeface="Consolas"/>
                <a:ea typeface="Consolas"/>
                <a:cs typeface="Consolas"/>
                <a:sym typeface="Consolas"/>
              </a:rPr>
              <a:t>"\nOverloaded new called"</a:t>
            </a:r>
            <a:r>
              <a:rPr lang="en-US" sz="1300">
                <a:solidFill>
                  <a:srgbClr val="000000"/>
                </a:solidFill>
                <a:latin typeface="Consolas"/>
                <a:ea typeface="Consolas"/>
                <a:cs typeface="Consolas"/>
                <a:sym typeface="Consolas"/>
              </a:rPr>
              <a: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endl;</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p =:: </a:t>
            </a:r>
            <a:r>
              <a:rPr lang="en-US" sz="1300">
                <a:solidFill>
                  <a:srgbClr val="0000FF"/>
                </a:solidFill>
                <a:latin typeface="Consolas"/>
                <a:ea typeface="Consolas"/>
                <a:cs typeface="Consolas"/>
                <a:sym typeface="Consolas"/>
              </a:rPr>
              <a:t>operator new</a:t>
            </a:r>
            <a:r>
              <a:rPr lang="en-US" sz="1300">
                <a:solidFill>
                  <a:srgbClr val="000000"/>
                </a:solidFill>
                <a:latin typeface="Consolas"/>
                <a:ea typeface="Consolas"/>
                <a:cs typeface="Consolas"/>
                <a:sym typeface="Consolas"/>
              </a:rPr>
              <a:t>(</a:t>
            </a:r>
            <a:r>
              <a:rPr lang="en-US" sz="1300">
                <a:solidFill>
                  <a:srgbClr val="808080"/>
                </a:solidFill>
                <a:latin typeface="Consolas"/>
                <a:ea typeface="Consolas"/>
                <a:cs typeface="Consolas"/>
                <a:sym typeface="Consolas"/>
              </a:rPr>
              <a:t>s</a:t>
            </a:r>
            <a:r>
              <a:rPr lang="en-US" sz="1300">
                <a:solidFill>
                  <a:srgbClr val="000000"/>
                </a:solidFill>
                <a:latin typeface="Consolas"/>
                <a:ea typeface="Consolas"/>
                <a:cs typeface="Consolas"/>
                <a:sym typeface="Consolas"/>
              </a:rPr>
              <a:t>); </a:t>
            </a:r>
            <a:r>
              <a:rPr lang="en-US" sz="1300">
                <a:solidFill>
                  <a:srgbClr val="008000"/>
                </a:solidFill>
                <a:latin typeface="Consolas"/>
                <a:ea typeface="Consolas"/>
                <a:cs typeface="Consolas"/>
                <a:sym typeface="Consolas"/>
              </a:rPr>
              <a:t>//:: calls standard new operator</a:t>
            </a:r>
            <a:endParaRPr sz="1300">
              <a:solidFill>
                <a:srgbClr val="000000"/>
              </a:solidFill>
              <a:latin typeface="Consolas"/>
              <a:ea typeface="Consolas"/>
              <a:cs typeface="Consolas"/>
              <a:sym typeface="Consolas"/>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return</a:t>
            </a:r>
            <a:r>
              <a:rPr lang="en-US" sz="1300">
                <a:solidFill>
                  <a:srgbClr val="000000"/>
                </a:solidFill>
                <a:latin typeface="Consolas"/>
                <a:ea typeface="Consolas"/>
                <a:cs typeface="Consolas"/>
                <a:sym typeface="Consolas"/>
              </a:rPr>
              <a:t> p;</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operator new[]</a:t>
            </a:r>
            <a:r>
              <a:rPr lang="en-US" sz="1300">
                <a:solidFill>
                  <a:srgbClr val="000000"/>
                </a:solidFill>
                <a:latin typeface="Consolas"/>
                <a:ea typeface="Consolas"/>
                <a:cs typeface="Consolas"/>
                <a:sym typeface="Consolas"/>
              </a:rPr>
              <a:t>(</a:t>
            </a:r>
            <a:r>
              <a:rPr lang="en-US" sz="1300">
                <a:solidFill>
                  <a:srgbClr val="2B91AF"/>
                </a:solidFill>
                <a:latin typeface="Consolas"/>
                <a:ea typeface="Consolas"/>
                <a:cs typeface="Consolas"/>
                <a:sym typeface="Consolas"/>
              </a:rPr>
              <a:t>size_t</a:t>
            </a:r>
            <a:r>
              <a:rPr lang="en-US" sz="1300">
                <a:solidFill>
                  <a:srgbClr val="000000"/>
                </a:solidFill>
                <a:latin typeface="Consolas"/>
                <a:ea typeface="Consolas"/>
                <a:cs typeface="Consolas"/>
                <a:sym typeface="Consolas"/>
              </a:rPr>
              <a:t> </a:t>
            </a:r>
            <a:r>
              <a:rPr lang="en-US" sz="1300">
                <a:solidFill>
                  <a:srgbClr val="808080"/>
                </a:solidFill>
                <a:latin typeface="Consolas"/>
                <a:ea typeface="Consolas"/>
                <a:cs typeface="Consolas"/>
                <a:sym typeface="Consolas"/>
              </a:rPr>
              <a:t>s</a:t>
            </a: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cout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a:t>
            </a:r>
            <a:r>
              <a:rPr lang="en-US" sz="1300">
                <a:solidFill>
                  <a:srgbClr val="A31515"/>
                </a:solidFill>
                <a:latin typeface="Consolas"/>
                <a:ea typeface="Consolas"/>
                <a:cs typeface="Consolas"/>
                <a:sym typeface="Consolas"/>
              </a:rPr>
              <a:t>"\nOverloaded new [] called"</a:t>
            </a:r>
            <a:r>
              <a:rPr lang="en-US" sz="1300">
                <a:solidFill>
                  <a:srgbClr val="000000"/>
                </a:solidFill>
                <a:latin typeface="Consolas"/>
                <a:ea typeface="Consolas"/>
                <a:cs typeface="Consolas"/>
                <a:sym typeface="Consolas"/>
              </a:rPr>
              <a:t> </a:t>
            </a:r>
            <a:r>
              <a:rPr lang="en-US" sz="1300">
                <a:solidFill>
                  <a:srgbClr val="008080"/>
                </a:solidFill>
                <a:latin typeface="Consolas"/>
                <a:ea typeface="Consolas"/>
                <a:cs typeface="Consolas"/>
                <a:sym typeface="Consolas"/>
              </a:rPr>
              <a:t>&lt;&lt;</a:t>
            </a:r>
            <a:r>
              <a:rPr lang="en-US" sz="1300">
                <a:solidFill>
                  <a:srgbClr val="000000"/>
                </a:solidFill>
                <a:latin typeface="Consolas"/>
                <a:ea typeface="Consolas"/>
                <a:cs typeface="Consolas"/>
                <a:sym typeface="Consolas"/>
              </a:rPr>
              <a:t> endl;</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void</a:t>
            </a:r>
            <a:r>
              <a:rPr lang="en-US" sz="1300">
                <a:solidFill>
                  <a:srgbClr val="000000"/>
                </a:solidFill>
                <a:latin typeface="Consolas"/>
                <a:ea typeface="Consolas"/>
                <a:cs typeface="Consolas"/>
                <a:sym typeface="Consolas"/>
              </a:rPr>
              <a:t>* p = ::</a:t>
            </a:r>
            <a:r>
              <a:rPr lang="en-US" sz="1300">
                <a:solidFill>
                  <a:srgbClr val="0000FF"/>
                </a:solidFill>
                <a:latin typeface="Consolas"/>
                <a:ea typeface="Consolas"/>
                <a:cs typeface="Consolas"/>
                <a:sym typeface="Consolas"/>
              </a:rPr>
              <a:t>operator new[]</a:t>
            </a:r>
            <a:r>
              <a:rPr lang="en-US" sz="1300">
                <a:solidFill>
                  <a:srgbClr val="000000"/>
                </a:solidFill>
                <a:latin typeface="Consolas"/>
                <a:ea typeface="Consolas"/>
                <a:cs typeface="Consolas"/>
                <a:sym typeface="Consolas"/>
              </a:rPr>
              <a:t>(</a:t>
            </a:r>
            <a:r>
              <a:rPr lang="en-US" sz="1300">
                <a:solidFill>
                  <a:srgbClr val="808080"/>
                </a:solidFill>
                <a:latin typeface="Consolas"/>
                <a:ea typeface="Consolas"/>
                <a:cs typeface="Consolas"/>
                <a:sym typeface="Consolas"/>
              </a:rPr>
              <a:t>s</a:t>
            </a:r>
            <a:r>
              <a:rPr lang="en-US" sz="1300">
                <a:solidFill>
                  <a:srgbClr val="000000"/>
                </a:solidFill>
                <a:latin typeface="Consolas"/>
                <a:ea typeface="Consolas"/>
                <a:cs typeface="Consolas"/>
                <a:sym typeface="Consolas"/>
              </a:rPr>
              <a:t>); </a:t>
            </a:r>
            <a:r>
              <a:rPr lang="en-US" sz="1300">
                <a:solidFill>
                  <a:srgbClr val="008000"/>
                </a:solidFill>
                <a:latin typeface="Consolas"/>
                <a:ea typeface="Consolas"/>
                <a:cs typeface="Consolas"/>
                <a:sym typeface="Consolas"/>
              </a:rPr>
              <a:t>//:: calls standard new [] operator</a:t>
            </a:r>
            <a:endParaRPr sz="1300">
              <a:solidFill>
                <a:srgbClr val="000000"/>
              </a:solidFill>
              <a:latin typeface="Consolas"/>
              <a:ea typeface="Consolas"/>
              <a:cs typeface="Consolas"/>
              <a:sym typeface="Consolas"/>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r>
              <a:rPr lang="en-US" sz="1300">
                <a:solidFill>
                  <a:srgbClr val="0000FF"/>
                </a:solidFill>
                <a:latin typeface="Consolas"/>
                <a:ea typeface="Consolas"/>
                <a:cs typeface="Consolas"/>
                <a:sym typeface="Consolas"/>
              </a:rPr>
              <a:t>return</a:t>
            </a:r>
            <a:r>
              <a:rPr lang="en-US" sz="1300">
                <a:solidFill>
                  <a:srgbClr val="000000"/>
                </a:solidFill>
                <a:latin typeface="Consolas"/>
                <a:ea typeface="Consolas"/>
                <a:cs typeface="Consolas"/>
                <a:sym typeface="Consolas"/>
              </a:rPr>
              <a:t> p;</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    }</a:t>
            </a:r>
            <a:endParaRPr/>
          </a:p>
          <a:p>
            <a:pPr marL="0" lvl="0" indent="0" algn="l" rtl="0">
              <a:spcBef>
                <a:spcPts val="260"/>
              </a:spcBef>
              <a:spcAft>
                <a:spcPts val="0"/>
              </a:spcAft>
              <a:buClr>
                <a:srgbClr val="000000"/>
              </a:buClr>
              <a:buSzPts val="1300"/>
              <a:buNone/>
            </a:pPr>
            <a:r>
              <a:rPr lang="en-US" sz="1300">
                <a:solidFill>
                  <a:srgbClr val="000000"/>
                </a:solidFill>
                <a:latin typeface="Consolas"/>
                <a:ea typeface="Consolas"/>
                <a:cs typeface="Consolas"/>
                <a:sym typeface="Consolas"/>
              </a:rPr>
              <a:t>};</a:t>
            </a:r>
            <a:endParaRPr/>
          </a:p>
        </p:txBody>
      </p:sp>
      <p:sp>
        <p:nvSpPr>
          <p:cNvPr id="626" name="Google Shape;626;p6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65</a:t>
            </a:fld>
            <a:endParaRPr/>
          </a:p>
        </p:txBody>
      </p:sp>
      <p:sp>
        <p:nvSpPr>
          <p:cNvPr id="627" name="Google Shape;627;p65"/>
          <p:cNvSpPr txBox="1"/>
          <p:nvPr/>
        </p:nvSpPr>
        <p:spPr>
          <a:xfrm>
            <a:off x="4886888" y="1359639"/>
            <a:ext cx="4110421" cy="258532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FF"/>
                </a:solidFill>
                <a:latin typeface="Consolas"/>
                <a:ea typeface="Consolas"/>
                <a:cs typeface="Consolas"/>
                <a:sym typeface="Consolas"/>
              </a:rPr>
              <a:t>int</a:t>
            </a:r>
            <a:r>
              <a:rPr lang="en-US" sz="18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*p=</a:t>
            </a:r>
            <a:r>
              <a:rPr lang="en-US" sz="1800">
                <a:solidFill>
                  <a:srgbClr val="0000FF"/>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[5]; </a:t>
            </a:r>
            <a:endParaRPr/>
          </a:p>
          <a:p>
            <a:pPr marL="0" marR="0" lvl="0" indent="0" algn="l" rtl="0">
              <a:spcBef>
                <a:spcPts val="0"/>
              </a:spcBef>
              <a:spcAft>
                <a:spcPts val="0"/>
              </a:spcAft>
              <a:buNone/>
            </a:pPr>
            <a:r>
              <a:rPr lang="en-US" sz="1800">
                <a:solidFill>
                  <a:srgbClr val="008000"/>
                </a:solidFill>
                <a:latin typeface="Consolas"/>
                <a:ea typeface="Consolas"/>
                <a:cs typeface="Consolas"/>
                <a:sym typeface="Consolas"/>
              </a:rPr>
              <a:t>    //calls overloaded new []</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p = </a:t>
            </a:r>
            <a:r>
              <a:rPr lang="en-US" sz="1800">
                <a:solidFill>
                  <a:srgbClr val="0000FF"/>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myClass</a:t>
            </a:r>
            <a:r>
              <a:rPr lang="en-US" sz="18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//calls overloaded new</a:t>
            </a:r>
            <a:endParaRPr sz="18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65"/>
          <p:cNvSpPr txBox="1">
            <a:spLocks noGrp="1"/>
          </p:cNvSpPr>
          <p:nvPr>
            <p:ph type="title"/>
          </p:nvPr>
        </p:nvSpPr>
        <p:spPr>
          <a:xfrm>
            <a:off x="5067300" y="105995"/>
            <a:ext cx="8153400" cy="1066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new vs new[ ] </a:t>
            </a:r>
            <a:br>
              <a:rPr lang="en-US"/>
            </a:br>
            <a:r>
              <a:rPr lang="en-US"/>
              <a:t>operator overloaded</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2E71F51-4A72-2408-32EF-2441CA890316}"/>
                  </a:ext>
                </a:extLst>
              </p14:cNvPr>
              <p14:cNvContentPartPr/>
              <p14:nvPr/>
            </p14:nvContentPartPr>
            <p14:xfrm>
              <a:off x="1010520" y="4010400"/>
              <a:ext cx="1611000" cy="1726920"/>
            </p14:xfrm>
          </p:contentPart>
        </mc:Choice>
        <mc:Fallback>
          <p:pic>
            <p:nvPicPr>
              <p:cNvPr id="2" name="Ink 1">
                <a:extLst>
                  <a:ext uri="{FF2B5EF4-FFF2-40B4-BE49-F238E27FC236}">
                    <a16:creationId xmlns:a16="http://schemas.microsoft.com/office/drawing/2014/main" id="{02E71F51-4A72-2408-32EF-2441CA890316}"/>
                  </a:ext>
                </a:extLst>
              </p:cNvPr>
              <p:cNvPicPr/>
              <p:nvPr/>
            </p:nvPicPr>
            <p:blipFill>
              <a:blip r:embed="rId4"/>
              <a:stretch>
                <a:fillRect/>
              </a:stretch>
            </p:blipFill>
            <p:spPr>
              <a:xfrm>
                <a:off x="1001160" y="4001040"/>
                <a:ext cx="1629720" cy="1745640"/>
              </a:xfrm>
              <a:prstGeom prst="rect">
                <a:avLst/>
              </a:prstGeom>
            </p:spPr>
          </p:pic>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66"/>
          <p:cNvSpPr txBox="1">
            <a:spLocks noGrp="1"/>
          </p:cNvSpPr>
          <p:nvPr>
            <p:ph type="title"/>
          </p:nvPr>
        </p:nvSpPr>
        <p:spPr>
          <a:xfrm>
            <a:off x="483577" y="86783"/>
            <a:ext cx="8153400" cy="8297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300"/>
              <a:buFont typeface="Arial"/>
              <a:buNone/>
            </a:pPr>
            <a:r>
              <a:rPr lang="en-US"/>
              <a:t>Calling an overloaded operator from native data types</a:t>
            </a:r>
            <a:endParaRPr/>
          </a:p>
        </p:txBody>
      </p:sp>
      <p:sp>
        <p:nvSpPr>
          <p:cNvPr id="634" name="Google Shape;634;p66"/>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a:p>
          <a:p>
            <a:pPr marL="742950" lvl="1" indent="-285750" algn="l" rtl="0">
              <a:spcBef>
                <a:spcPts val="480"/>
              </a:spcBef>
              <a:spcAft>
                <a:spcPts val="0"/>
              </a:spcAft>
              <a:buClr>
                <a:srgbClr val="0070C0"/>
              </a:buClr>
              <a:buSzPts val="2400"/>
              <a:buFont typeface="Calibri"/>
              <a:buNone/>
            </a:pPr>
            <a:r>
              <a:rPr lang="en-US" b="1">
                <a:solidFill>
                  <a:srgbClr val="0070C0"/>
                </a:solidFill>
              </a:rPr>
              <a:t>	</a:t>
            </a:r>
            <a:r>
              <a:rPr lang="en-US" b="1">
                <a:solidFill>
                  <a:srgbClr val="0070C0"/>
                </a:solidFill>
                <a:latin typeface="Consolas"/>
                <a:ea typeface="Consolas"/>
                <a:cs typeface="Consolas"/>
                <a:sym typeface="Consolas"/>
              </a:rPr>
              <a:t>int </a:t>
            </a:r>
            <a:r>
              <a:rPr lang="en-US">
                <a:latin typeface="Consolas"/>
                <a:ea typeface="Consolas"/>
                <a:cs typeface="Consolas"/>
                <a:sym typeface="Consolas"/>
              </a:rPr>
              <a:t>var;</a:t>
            </a:r>
            <a:endParaRPr/>
          </a:p>
          <a:p>
            <a:pPr marL="742950" lvl="1" indent="-285750" algn="l" rtl="0">
              <a:spcBef>
                <a:spcPts val="480"/>
              </a:spcBef>
              <a:spcAft>
                <a:spcPts val="0"/>
              </a:spcAft>
              <a:buClr>
                <a:srgbClr val="00B050"/>
              </a:buClr>
              <a:buSzPts val="2400"/>
              <a:buFont typeface="Consolas"/>
              <a:buNone/>
            </a:pPr>
            <a:r>
              <a:rPr lang="en-US" b="1">
                <a:solidFill>
                  <a:srgbClr val="00B050"/>
                </a:solidFill>
                <a:latin typeface="Consolas"/>
                <a:ea typeface="Consolas"/>
                <a:cs typeface="Consolas"/>
                <a:sym typeface="Consolas"/>
              </a:rPr>
              <a:t>	Point </a:t>
            </a:r>
            <a:r>
              <a:rPr lang="en-US">
                <a:latin typeface="Consolas"/>
                <a:ea typeface="Consolas"/>
                <a:cs typeface="Consolas"/>
                <a:sym typeface="Consolas"/>
              </a:rPr>
              <a:t>object;</a:t>
            </a:r>
            <a:endParaRPr/>
          </a:p>
          <a:p>
            <a:pPr marL="742950" lvl="1" indent="-285750" algn="l" rtl="0">
              <a:spcBef>
                <a:spcPts val="480"/>
              </a:spcBef>
              <a:spcAft>
                <a:spcPts val="0"/>
              </a:spcAft>
              <a:buClr>
                <a:schemeClr val="dk1"/>
              </a:buClr>
              <a:buSzPts val="2400"/>
              <a:buFont typeface="Consolas"/>
              <a:buNone/>
            </a:pPr>
            <a:r>
              <a:rPr lang="en-US">
                <a:latin typeface="Consolas"/>
                <a:ea typeface="Consolas"/>
                <a:cs typeface="Consolas"/>
                <a:sym typeface="Consolas"/>
              </a:rPr>
              <a:t>	var = var + object; </a:t>
            </a:r>
            <a:endParaRPr/>
          </a:p>
          <a:p>
            <a:pPr marL="742950" lvl="1" indent="-285750" algn="l" rtl="0">
              <a:spcBef>
                <a:spcPts val="480"/>
              </a:spcBef>
              <a:spcAft>
                <a:spcPts val="0"/>
              </a:spcAft>
              <a:buClr>
                <a:schemeClr val="dk1"/>
              </a:buClr>
              <a:buSzPts val="2400"/>
              <a:buFont typeface="Calibri"/>
              <a:buNone/>
            </a:pPr>
            <a:endParaRPr/>
          </a:p>
          <a:p>
            <a:pPr marL="342900" lvl="0" indent="-342900" algn="just" rtl="0">
              <a:spcBef>
                <a:spcPts val="480"/>
              </a:spcBef>
              <a:spcAft>
                <a:spcPts val="0"/>
              </a:spcAft>
              <a:buClr>
                <a:schemeClr val="dk1"/>
              </a:buClr>
              <a:buSzPts val="2400"/>
              <a:buChar char="•"/>
            </a:pPr>
            <a:r>
              <a:rPr lang="en-US"/>
              <a:t>In above example, it seems that we need to overload + operator for integer (native-data type). </a:t>
            </a:r>
            <a:endParaRPr/>
          </a:p>
          <a:p>
            <a:pPr marL="342900" lvl="0" indent="-190500" algn="just" rtl="0">
              <a:spcBef>
                <a:spcPts val="480"/>
              </a:spcBef>
              <a:spcAft>
                <a:spcPts val="0"/>
              </a:spcAft>
              <a:buClr>
                <a:schemeClr val="dk1"/>
              </a:buClr>
              <a:buSzPts val="2400"/>
              <a:buNone/>
            </a:pPr>
            <a:endParaRPr/>
          </a:p>
          <a:p>
            <a:pPr marL="342900" lvl="0" indent="-342900" algn="just" rtl="0">
              <a:spcBef>
                <a:spcPts val="480"/>
              </a:spcBef>
              <a:spcAft>
                <a:spcPts val="0"/>
              </a:spcAft>
              <a:buClr>
                <a:schemeClr val="dk1"/>
              </a:buClr>
              <a:buSzPts val="2400"/>
              <a:buChar char="•"/>
            </a:pPr>
            <a:r>
              <a:rPr lang="en-US"/>
              <a:t>But in operator overloading we </a:t>
            </a:r>
            <a:r>
              <a:rPr lang="en-US" b="1" i="1">
                <a:solidFill>
                  <a:srgbClr val="FF0000"/>
                </a:solidFill>
              </a:rPr>
              <a:t>can't change the functionality of integer (or any primitive) data type</a:t>
            </a: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p:txBody>
      </p:sp>
      <p:sp>
        <p:nvSpPr>
          <p:cNvPr id="635" name="Google Shape;635;p66"/>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67"/>
          <p:cNvSpPr txBox="1">
            <a:spLocks noGrp="1"/>
          </p:cNvSpPr>
          <p:nvPr>
            <p:ph type="title"/>
          </p:nvPr>
        </p:nvSpPr>
        <p:spPr>
          <a:xfrm>
            <a:off x="495300" y="327416"/>
            <a:ext cx="8153400" cy="8297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300"/>
              <a:buFont typeface="Arial"/>
              <a:buNone/>
            </a:pPr>
            <a:r>
              <a:rPr lang="en-US"/>
              <a:t>Calling an overloaded operator from native data types</a:t>
            </a:r>
            <a:endParaRPr/>
          </a:p>
        </p:txBody>
      </p:sp>
      <p:sp>
        <p:nvSpPr>
          <p:cNvPr id="641" name="Google Shape;641;p67"/>
          <p:cNvSpPr txBox="1">
            <a:spLocks noGrp="1"/>
          </p:cNvSpPr>
          <p:nvPr>
            <p:ph type="body" idx="1"/>
          </p:nvPr>
        </p:nvSpPr>
        <p:spPr>
          <a:xfrm>
            <a:off x="483577" y="1508126"/>
            <a:ext cx="8153400" cy="4848225"/>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FF0000"/>
              </a:buClr>
              <a:buSzPts val="2400"/>
              <a:buChar char="•"/>
            </a:pPr>
            <a:r>
              <a:rPr lang="en-US" b="1" i="1">
                <a:solidFill>
                  <a:srgbClr val="FF0000"/>
                </a:solidFill>
              </a:rPr>
              <a:t>Friend functions </a:t>
            </a:r>
            <a:r>
              <a:rPr lang="en-US"/>
              <a:t>can help solve this problem.</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A Friend function </a:t>
            </a:r>
            <a:r>
              <a:rPr lang="en-US">
                <a:solidFill>
                  <a:srgbClr val="0070C0"/>
                </a:solidFill>
              </a:rPr>
              <a:t>does not need</a:t>
            </a:r>
            <a:r>
              <a:rPr lang="en-US"/>
              <a:t> an object of a class for its calling.</a:t>
            </a:r>
            <a:endParaRPr/>
          </a:p>
          <a:p>
            <a:pPr marL="342900" lvl="0" indent="-190500" algn="l" rtl="0">
              <a:spcBef>
                <a:spcPts val="480"/>
              </a:spcBef>
              <a:spcAft>
                <a:spcPts val="0"/>
              </a:spcAft>
              <a:buClr>
                <a:schemeClr val="dk1"/>
              </a:buClr>
              <a:buSzPts val="2400"/>
              <a:buNone/>
            </a:pPr>
            <a:endParaRPr/>
          </a:p>
          <a:p>
            <a:pPr marL="342900" lvl="0" indent="-342900" algn="just" rtl="0">
              <a:spcBef>
                <a:spcPts val="480"/>
              </a:spcBef>
              <a:spcAft>
                <a:spcPts val="0"/>
              </a:spcAft>
              <a:buClr>
                <a:schemeClr val="dk1"/>
              </a:buClr>
              <a:buSzPts val="2400"/>
              <a:buChar char="•"/>
            </a:pPr>
            <a:r>
              <a:rPr lang="en-US"/>
              <a:t>Thus, with a simple trick we can set parameter1 of an overloaded operator to a native data type and parameter2 to class object.</a:t>
            </a: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p:txBody>
      </p:sp>
      <p:sp>
        <p:nvSpPr>
          <p:cNvPr id="642" name="Google Shape;642;p6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67</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5CE0163-DC0B-3E15-7367-A70DEAEFB397}"/>
                  </a:ext>
                </a:extLst>
              </p14:cNvPr>
              <p14:cNvContentPartPr/>
              <p14:nvPr/>
            </p14:nvContentPartPr>
            <p14:xfrm>
              <a:off x="1798920" y="4250160"/>
              <a:ext cx="4878360" cy="2575080"/>
            </p14:xfrm>
          </p:contentPart>
        </mc:Choice>
        <mc:Fallback>
          <p:pic>
            <p:nvPicPr>
              <p:cNvPr id="2" name="Ink 1">
                <a:extLst>
                  <a:ext uri="{FF2B5EF4-FFF2-40B4-BE49-F238E27FC236}">
                    <a16:creationId xmlns:a16="http://schemas.microsoft.com/office/drawing/2014/main" id="{A5CE0163-DC0B-3E15-7367-A70DEAEFB397}"/>
                  </a:ext>
                </a:extLst>
              </p:cNvPr>
              <p:cNvPicPr/>
              <p:nvPr/>
            </p:nvPicPr>
            <p:blipFill>
              <a:blip r:embed="rId4"/>
              <a:stretch>
                <a:fillRect/>
              </a:stretch>
            </p:blipFill>
            <p:spPr>
              <a:xfrm>
                <a:off x="1789560" y="4240800"/>
                <a:ext cx="4897080" cy="2593800"/>
              </a:xfrm>
              <a:prstGeom prst="rect">
                <a:avLst/>
              </a:prstGeom>
            </p:spPr>
          </p:pic>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646"/>
        <p:cNvGrpSpPr/>
        <p:nvPr/>
      </p:nvGrpSpPr>
      <p:grpSpPr>
        <a:xfrm>
          <a:off x="0" y="0"/>
          <a:ext cx="0" cy="0"/>
          <a:chOff x="0" y="0"/>
          <a:chExt cx="0" cy="0"/>
        </a:xfrm>
      </p:grpSpPr>
      <p:sp>
        <p:nvSpPr>
          <p:cNvPr id="647" name="Google Shape;647;p68"/>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Friend Functions</a:t>
            </a:r>
            <a:endParaRPr/>
          </a:p>
        </p:txBody>
      </p:sp>
      <p:sp>
        <p:nvSpPr>
          <p:cNvPr id="648" name="Google Shape;648;p68"/>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Friend functions: can be given special grant to access private and protected members. A friend function can be:</a:t>
            </a:r>
            <a:endParaRPr/>
          </a:p>
          <a:p>
            <a:pPr marL="0" lvl="0" indent="0" algn="l" rtl="0">
              <a:spcBef>
                <a:spcPts val="480"/>
              </a:spcBef>
              <a:spcAft>
                <a:spcPts val="0"/>
              </a:spcAft>
              <a:buClr>
                <a:schemeClr val="dk1"/>
              </a:buClr>
              <a:buSzPts val="2400"/>
              <a:buNone/>
            </a:pPr>
            <a:br>
              <a:rPr lang="en-US"/>
            </a:br>
            <a:r>
              <a:rPr lang="en-US"/>
              <a:t>	a) method of another class</a:t>
            </a:r>
            <a:endParaRPr/>
          </a:p>
          <a:p>
            <a:pPr marL="342900" lvl="0" indent="-342900" algn="l" rtl="0">
              <a:spcBef>
                <a:spcPts val="480"/>
              </a:spcBef>
              <a:spcAft>
                <a:spcPts val="0"/>
              </a:spcAft>
              <a:buClr>
                <a:schemeClr val="dk1"/>
              </a:buClr>
              <a:buSzPts val="2400"/>
              <a:buChar char="•"/>
            </a:pPr>
            <a:r>
              <a:rPr lang="en-US"/>
              <a:t>   	b) global function</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Friends should be used only for limited purpose, too many functions declared as friends with protected or private data access, lessens the value of encapsulation</a:t>
            </a: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p:txBody>
      </p:sp>
      <p:sp>
        <p:nvSpPr>
          <p:cNvPr id="649" name="Google Shape;649;p68"/>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9"/>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Calling an overloaded operator from native data types</a:t>
            </a:r>
            <a:endParaRPr/>
          </a:p>
        </p:txBody>
      </p:sp>
      <p:sp>
        <p:nvSpPr>
          <p:cNvPr id="655" name="Google Shape;655;p69"/>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For friend function the syntax is changed, the first operator is moved from calling object to first parameter of function.</a:t>
            </a:r>
            <a:endParaRPr/>
          </a:p>
          <a:p>
            <a:pPr marL="0" lvl="0" indent="0" algn="l" rtl="0">
              <a:spcBef>
                <a:spcPts val="560"/>
              </a:spcBef>
              <a:spcAft>
                <a:spcPts val="0"/>
              </a:spcAft>
              <a:buClr>
                <a:schemeClr val="dk1"/>
              </a:buClr>
              <a:buSzPts val="2400"/>
              <a:buNone/>
            </a:pPr>
            <a:r>
              <a:rPr lang="en-US"/>
              <a:t>  </a:t>
            </a:r>
            <a:r>
              <a:rPr lang="en-US" sz="2800" b="1" i="1">
                <a:solidFill>
                  <a:srgbClr val="FF0000"/>
                </a:solidFill>
              </a:rPr>
              <a:t>friend</a:t>
            </a:r>
            <a:r>
              <a:rPr lang="en-US" sz="2800" b="1"/>
              <a:t> datatype operator+ (datatype, datatype)</a:t>
            </a:r>
            <a:endParaRPr b="1"/>
          </a:p>
        </p:txBody>
      </p:sp>
      <p:sp>
        <p:nvSpPr>
          <p:cNvPr id="656" name="Google Shape;656;p69"/>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69</a:t>
            </a:fld>
            <a:endParaRPr/>
          </a:p>
        </p:txBody>
      </p:sp>
      <p:sp>
        <p:nvSpPr>
          <p:cNvPr id="657" name="Google Shape;657;p69"/>
          <p:cNvSpPr txBox="1"/>
          <p:nvPr/>
        </p:nvSpPr>
        <p:spPr>
          <a:xfrm>
            <a:off x="152400" y="5400135"/>
            <a:ext cx="4114800" cy="708025"/>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return parameter (can be </a:t>
            </a:r>
            <a:r>
              <a:rPr lang="en-US" sz="2000" b="1">
                <a:solidFill>
                  <a:srgbClr val="0070C0"/>
                </a:solidFill>
                <a:latin typeface="Calibri"/>
                <a:ea typeface="Calibri"/>
                <a:cs typeface="Calibri"/>
                <a:sym typeface="Calibri"/>
              </a:rPr>
              <a:t>native data type</a:t>
            </a:r>
            <a:r>
              <a:rPr lang="en-US" sz="2000" b="1">
                <a:solidFill>
                  <a:schemeClr val="dk1"/>
                </a:solidFill>
                <a:latin typeface="Calibri"/>
                <a:ea typeface="Calibri"/>
                <a:cs typeface="Calibri"/>
                <a:sym typeface="Calibri"/>
              </a:rPr>
              <a:t> or </a:t>
            </a:r>
            <a:r>
              <a:rPr lang="en-US" sz="2000" b="1">
                <a:solidFill>
                  <a:srgbClr val="0070C0"/>
                </a:solidFill>
                <a:latin typeface="Calibri"/>
                <a:ea typeface="Calibri"/>
                <a:cs typeface="Calibri"/>
                <a:sym typeface="Calibri"/>
              </a:rPr>
              <a:t>user defined data type</a:t>
            </a:r>
            <a:r>
              <a:rPr lang="en-US" sz="2000" b="1">
                <a:solidFill>
                  <a:schemeClr val="dk1"/>
                </a:solidFill>
                <a:latin typeface="Calibri"/>
                <a:ea typeface="Calibri"/>
                <a:cs typeface="Calibri"/>
                <a:sym typeface="Calibri"/>
              </a:rPr>
              <a:t>)</a:t>
            </a:r>
            <a:endParaRPr/>
          </a:p>
        </p:txBody>
      </p:sp>
      <p:cxnSp>
        <p:nvCxnSpPr>
          <p:cNvPr id="658" name="Google Shape;658;p69"/>
          <p:cNvCxnSpPr/>
          <p:nvPr/>
        </p:nvCxnSpPr>
        <p:spPr>
          <a:xfrm flipH="1">
            <a:off x="990600" y="2451654"/>
            <a:ext cx="1523996" cy="2948481"/>
          </a:xfrm>
          <a:prstGeom prst="straightConnector1">
            <a:avLst/>
          </a:prstGeom>
          <a:noFill/>
          <a:ln w="38100" cap="flat" cmpd="sng">
            <a:solidFill>
              <a:schemeClr val="dk1"/>
            </a:solidFill>
            <a:prstDash val="solid"/>
            <a:round/>
            <a:headEnd type="none" w="med" len="med"/>
            <a:tailEnd type="triangle" w="med" len="med"/>
          </a:ln>
        </p:spPr>
      </p:cxnSp>
      <p:sp>
        <p:nvSpPr>
          <p:cNvPr id="659" name="Google Shape;659;p69"/>
          <p:cNvSpPr txBox="1"/>
          <p:nvPr/>
        </p:nvSpPr>
        <p:spPr>
          <a:xfrm>
            <a:off x="4876800" y="4712384"/>
            <a:ext cx="4075946" cy="708025"/>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Second parameter (can be </a:t>
            </a:r>
            <a:r>
              <a:rPr lang="en-US" sz="2000" b="1">
                <a:solidFill>
                  <a:srgbClr val="0070C0"/>
                </a:solidFill>
                <a:latin typeface="Calibri"/>
                <a:ea typeface="Calibri"/>
                <a:cs typeface="Calibri"/>
                <a:sym typeface="Calibri"/>
              </a:rPr>
              <a:t>native data type</a:t>
            </a:r>
            <a:r>
              <a:rPr lang="en-US" sz="2000" b="1">
                <a:solidFill>
                  <a:schemeClr val="dk1"/>
                </a:solidFill>
                <a:latin typeface="Calibri"/>
                <a:ea typeface="Calibri"/>
                <a:cs typeface="Calibri"/>
                <a:sym typeface="Calibri"/>
              </a:rPr>
              <a:t> or </a:t>
            </a:r>
            <a:r>
              <a:rPr lang="en-US" sz="2000" b="1">
                <a:solidFill>
                  <a:srgbClr val="0070C0"/>
                </a:solidFill>
                <a:latin typeface="Calibri"/>
                <a:ea typeface="Calibri"/>
                <a:cs typeface="Calibri"/>
                <a:sym typeface="Calibri"/>
              </a:rPr>
              <a:t>user defined data type</a:t>
            </a:r>
            <a:r>
              <a:rPr lang="en-US" sz="2000" b="1">
                <a:solidFill>
                  <a:schemeClr val="dk1"/>
                </a:solidFill>
                <a:latin typeface="Calibri"/>
                <a:ea typeface="Calibri"/>
                <a:cs typeface="Calibri"/>
                <a:sym typeface="Calibri"/>
              </a:rPr>
              <a:t>)</a:t>
            </a:r>
            <a:endParaRPr/>
          </a:p>
        </p:txBody>
      </p:sp>
      <p:sp>
        <p:nvSpPr>
          <p:cNvPr id="660" name="Google Shape;660;p69"/>
          <p:cNvSpPr txBox="1"/>
          <p:nvPr/>
        </p:nvSpPr>
        <p:spPr>
          <a:xfrm>
            <a:off x="2362200" y="3657060"/>
            <a:ext cx="3962400" cy="708025"/>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First parameter (can be </a:t>
            </a:r>
            <a:r>
              <a:rPr lang="en-US" sz="2000" b="1" u="sng">
                <a:solidFill>
                  <a:srgbClr val="0070C0"/>
                </a:solidFill>
                <a:latin typeface="Calibri"/>
                <a:ea typeface="Calibri"/>
                <a:cs typeface="Calibri"/>
                <a:sym typeface="Calibri"/>
              </a:rPr>
              <a:t>native data </a:t>
            </a:r>
            <a:r>
              <a:rPr lang="en-US" sz="2000" b="1">
                <a:solidFill>
                  <a:schemeClr val="dk1"/>
                </a:solidFill>
                <a:latin typeface="Calibri"/>
                <a:ea typeface="Calibri"/>
                <a:cs typeface="Calibri"/>
                <a:sym typeface="Calibri"/>
              </a:rPr>
              <a:t>type or user </a:t>
            </a:r>
            <a:r>
              <a:rPr lang="en-US" sz="2000" b="1">
                <a:solidFill>
                  <a:srgbClr val="0070C0"/>
                </a:solidFill>
                <a:latin typeface="Calibri"/>
                <a:ea typeface="Calibri"/>
                <a:cs typeface="Calibri"/>
                <a:sym typeface="Calibri"/>
              </a:rPr>
              <a:t>defined data type</a:t>
            </a:r>
            <a:r>
              <a:rPr lang="en-US" sz="2000" b="1">
                <a:solidFill>
                  <a:schemeClr val="dk1"/>
                </a:solidFill>
                <a:latin typeface="Calibri"/>
                <a:ea typeface="Calibri"/>
                <a:cs typeface="Calibri"/>
                <a:sym typeface="Calibri"/>
              </a:rPr>
              <a:t>)</a:t>
            </a:r>
            <a:endParaRPr/>
          </a:p>
        </p:txBody>
      </p:sp>
      <p:cxnSp>
        <p:nvCxnSpPr>
          <p:cNvPr id="661" name="Google Shape;661;p69"/>
          <p:cNvCxnSpPr/>
          <p:nvPr/>
        </p:nvCxnSpPr>
        <p:spPr>
          <a:xfrm>
            <a:off x="7315200" y="2451654"/>
            <a:ext cx="0" cy="2230249"/>
          </a:xfrm>
          <a:prstGeom prst="straightConnector1">
            <a:avLst/>
          </a:prstGeom>
          <a:noFill/>
          <a:ln w="38100" cap="flat" cmpd="sng">
            <a:solidFill>
              <a:schemeClr val="dk1"/>
            </a:solidFill>
            <a:prstDash val="solid"/>
            <a:round/>
            <a:headEnd type="none" w="med" len="med"/>
            <a:tailEnd type="triangle" w="med" len="med"/>
          </a:ln>
        </p:spPr>
      </p:cxnSp>
      <p:cxnSp>
        <p:nvCxnSpPr>
          <p:cNvPr id="662" name="Google Shape;662;p69"/>
          <p:cNvCxnSpPr/>
          <p:nvPr/>
        </p:nvCxnSpPr>
        <p:spPr>
          <a:xfrm flipH="1">
            <a:off x="4343402" y="2451652"/>
            <a:ext cx="944217" cy="1205406"/>
          </a:xfrm>
          <a:prstGeom prst="straightConnector1">
            <a:avLst/>
          </a:prstGeom>
          <a:noFill/>
          <a:ln w="38100" cap="flat" cmpd="sng">
            <a:solidFill>
              <a:schemeClr val="dk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How to Overload an Operator?</a:t>
            </a:r>
            <a:endParaRPr/>
          </a:p>
        </p:txBody>
      </p:sp>
      <p:sp>
        <p:nvSpPr>
          <p:cNvPr id="160" name="Google Shape;160;p7"/>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An </a:t>
            </a:r>
            <a:r>
              <a:rPr lang="en-US">
                <a:solidFill>
                  <a:srgbClr val="0070C0"/>
                </a:solidFill>
              </a:rPr>
              <a:t>operator can be overloaded </a:t>
            </a:r>
            <a:r>
              <a:rPr lang="en-US"/>
              <a:t>by declaring a </a:t>
            </a:r>
            <a:r>
              <a:rPr lang="en-US">
                <a:solidFill>
                  <a:srgbClr val="0070C0"/>
                </a:solidFill>
              </a:rPr>
              <a:t>special function</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Name of the function is </a:t>
            </a:r>
            <a:r>
              <a:rPr lang="en-US" i="1">
                <a:solidFill>
                  <a:srgbClr val="FF0000"/>
                </a:solidFill>
              </a:rPr>
              <a:t>operator</a:t>
            </a:r>
            <a:r>
              <a:rPr lang="en-US"/>
              <a:t> followed by </a:t>
            </a:r>
            <a:r>
              <a:rPr lang="en-US" b="1" i="1">
                <a:solidFill>
                  <a:srgbClr val="FF0000"/>
                </a:solidFill>
              </a:rPr>
              <a:t>operator symbol</a:t>
            </a:r>
            <a:r>
              <a:rPr lang="en-US"/>
              <a:t> e.g., </a:t>
            </a:r>
            <a:r>
              <a:rPr lang="en-US" b="1"/>
              <a:t>operator+</a:t>
            </a:r>
            <a:r>
              <a:rPr lang="en-US"/>
              <a:t>, </a:t>
            </a:r>
            <a:r>
              <a:rPr lang="en-US" b="1"/>
              <a:t>operator/</a:t>
            </a:r>
            <a:r>
              <a:rPr lang="en-US"/>
              <a:t>, etc.</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rgbClr val="0070C0"/>
              </a:buClr>
              <a:buSzPts val="2400"/>
              <a:buChar char="•"/>
            </a:pPr>
            <a:r>
              <a:rPr lang="en-US" i="1">
                <a:solidFill>
                  <a:srgbClr val="0070C0"/>
                </a:solidFill>
              </a:rPr>
              <a:t>operator</a:t>
            </a:r>
            <a:r>
              <a:rPr lang="en-US"/>
              <a:t> is a keyword here</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Can be a </a:t>
            </a:r>
            <a:r>
              <a:rPr lang="en-US">
                <a:solidFill>
                  <a:srgbClr val="0070C0"/>
                </a:solidFill>
              </a:rPr>
              <a:t>member function </a:t>
            </a:r>
            <a:r>
              <a:rPr lang="en-US"/>
              <a:t>of the class (must be non-static)</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Can be </a:t>
            </a:r>
            <a:r>
              <a:rPr lang="en-US">
                <a:solidFill>
                  <a:srgbClr val="0070C0"/>
                </a:solidFill>
              </a:rPr>
              <a:t>non-member function </a:t>
            </a:r>
            <a:r>
              <a:rPr lang="en-US"/>
              <a:t>(except for the following operators: ( ), [ ], -&gt;,=</a:t>
            </a:r>
            <a:endParaRPr/>
          </a:p>
        </p:txBody>
      </p:sp>
      <p:sp>
        <p:nvSpPr>
          <p:cNvPr id="161" name="Google Shape;161;p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70"/>
          <p:cNvSpPr txBox="1">
            <a:spLocks noGrp="1"/>
          </p:cNvSpPr>
          <p:nvPr>
            <p:ph type="title"/>
          </p:nvPr>
        </p:nvSpPr>
        <p:spPr>
          <a:xfrm>
            <a:off x="495300" y="2"/>
            <a:ext cx="8153400" cy="10363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Example</a:t>
            </a:r>
            <a:endParaRPr/>
          </a:p>
        </p:txBody>
      </p:sp>
      <p:sp>
        <p:nvSpPr>
          <p:cNvPr id="668" name="Google Shape;668;p70"/>
          <p:cNvSpPr txBox="1">
            <a:spLocks noGrp="1"/>
          </p:cNvSpPr>
          <p:nvPr>
            <p:ph type="body" idx="1"/>
          </p:nvPr>
        </p:nvSpPr>
        <p:spPr>
          <a:xfrm>
            <a:off x="261257" y="1219200"/>
            <a:ext cx="8504674" cy="534022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400"/>
              <a:buFont typeface="Arial"/>
              <a:buNone/>
            </a:pPr>
            <a:r>
              <a:rPr lang="en-US" b="1">
                <a:latin typeface="Consolas"/>
                <a:ea typeface="Consolas"/>
                <a:cs typeface="Consolas"/>
                <a:sym typeface="Consolas"/>
              </a:rPr>
              <a:t>class Point</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private:</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float m_dX, m_dY, m_dZ; </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public:</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Point(float dX, float dY, float dZ)</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  </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m_dX = dX;</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m_dY = dY; </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m_dZ = dZ;    </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 </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  </a:t>
            </a:r>
            <a:r>
              <a:rPr lang="en-US" b="1" i="1">
                <a:solidFill>
                  <a:srgbClr val="FF0000"/>
                </a:solidFill>
                <a:latin typeface="Consolas"/>
                <a:ea typeface="Consolas"/>
                <a:cs typeface="Consolas"/>
                <a:sym typeface="Consolas"/>
              </a:rPr>
              <a:t>friend</a:t>
            </a:r>
            <a:r>
              <a:rPr lang="en-US" b="1">
                <a:solidFill>
                  <a:srgbClr val="FF0000"/>
                </a:solidFill>
                <a:latin typeface="Consolas"/>
                <a:ea typeface="Consolas"/>
                <a:cs typeface="Consolas"/>
                <a:sym typeface="Consolas"/>
              </a:rPr>
              <a:t> float operator+ (float, Point &amp;);</a:t>
            </a:r>
            <a:r>
              <a:rPr lang="en-US" b="1">
                <a:solidFill>
                  <a:srgbClr val="2C14DE"/>
                </a:solidFill>
                <a:latin typeface="Consolas"/>
                <a:ea typeface="Consolas"/>
                <a:cs typeface="Consolas"/>
                <a:sym typeface="Consolas"/>
              </a:rPr>
              <a:t> </a:t>
            </a:r>
            <a:endParaRPr/>
          </a:p>
          <a:p>
            <a:pPr marL="342900" lvl="0" indent="-342900" algn="l" rtl="0">
              <a:lnSpc>
                <a:spcPct val="80000"/>
              </a:lnSpc>
              <a:spcBef>
                <a:spcPts val="480"/>
              </a:spcBef>
              <a:spcAft>
                <a:spcPts val="0"/>
              </a:spcAft>
              <a:buClr>
                <a:schemeClr val="dk1"/>
              </a:buClr>
              <a:buSzPts val="2400"/>
              <a:buFont typeface="Arial"/>
              <a:buNone/>
            </a:pPr>
            <a:r>
              <a:rPr lang="en-US" b="1">
                <a:latin typeface="Consolas"/>
                <a:ea typeface="Consolas"/>
                <a:cs typeface="Consolas"/>
                <a:sym typeface="Consolas"/>
              </a:rPr>
              <a:t>};</a:t>
            </a:r>
            <a:endParaRPr/>
          </a:p>
        </p:txBody>
      </p:sp>
      <p:sp>
        <p:nvSpPr>
          <p:cNvPr id="669" name="Google Shape;669;p7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1"/>
          <p:cNvSpPr txBox="1">
            <a:spLocks noGrp="1"/>
          </p:cNvSpPr>
          <p:nvPr>
            <p:ph type="title"/>
          </p:nvPr>
        </p:nvSpPr>
        <p:spPr>
          <a:xfrm>
            <a:off x="495300" y="0"/>
            <a:ext cx="8153400" cy="106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Example</a:t>
            </a:r>
            <a:endParaRPr/>
          </a:p>
        </p:txBody>
      </p:sp>
      <p:sp>
        <p:nvSpPr>
          <p:cNvPr id="675" name="Google Shape;675;p71"/>
          <p:cNvSpPr txBox="1"/>
          <p:nvPr/>
        </p:nvSpPr>
        <p:spPr>
          <a:xfrm>
            <a:off x="457200" y="1219202"/>
            <a:ext cx="8308733"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Consolas"/>
                <a:ea typeface="Consolas"/>
                <a:cs typeface="Consolas"/>
                <a:sym typeface="Consolas"/>
              </a:rPr>
              <a:t>float operator+(float var1, Point &amp;p)</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return ( var1 + p.m_dX);</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4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int main (void)</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float variable = 5.6;</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Point cPoint ( 2, 9.8, 3.3 );</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float returnVar;</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a:t>
            </a:r>
            <a:r>
              <a:rPr lang="en-US" sz="2400" b="1">
                <a:solidFill>
                  <a:srgbClr val="0070C0"/>
                </a:solidFill>
                <a:latin typeface="Consolas"/>
                <a:ea typeface="Consolas"/>
                <a:cs typeface="Consolas"/>
                <a:sym typeface="Consolas"/>
              </a:rPr>
              <a:t>returnVar = variable + cPoint; </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cout &lt;&lt; returnVar; // 7.6 </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return 0;</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p:txBody>
      </p:sp>
      <p:sp>
        <p:nvSpPr>
          <p:cNvPr id="676" name="Google Shape;676;p71"/>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2"/>
          <p:cNvSpPr txBox="1">
            <a:spLocks noGrp="1"/>
          </p:cNvSpPr>
          <p:nvPr>
            <p:ph type="title"/>
          </p:nvPr>
        </p:nvSpPr>
        <p:spPr>
          <a:xfrm>
            <a:off x="96982" y="76200"/>
            <a:ext cx="9144000" cy="1066800"/>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Overloading iostream operators </a:t>
            </a:r>
            <a:r>
              <a:rPr lang="en-US">
                <a:solidFill>
                  <a:srgbClr val="FF0000"/>
                </a:solidFill>
              </a:rPr>
              <a:t>&gt;&gt;</a:t>
            </a:r>
            <a:r>
              <a:rPr lang="en-US"/>
              <a:t> and </a:t>
            </a:r>
            <a:r>
              <a:rPr lang="en-US">
                <a:solidFill>
                  <a:srgbClr val="FF0000"/>
                </a:solidFill>
              </a:rPr>
              <a:t>&lt;&lt;</a:t>
            </a:r>
            <a:endParaRPr/>
          </a:p>
        </p:txBody>
      </p:sp>
      <p:sp>
        <p:nvSpPr>
          <p:cNvPr id="683" name="Google Shape;683;p72"/>
          <p:cNvSpPr txBox="1">
            <a:spLocks noGrp="1"/>
          </p:cNvSpPr>
          <p:nvPr>
            <p:ph type="body" idx="1"/>
          </p:nvPr>
        </p:nvSpPr>
        <p:spPr>
          <a:xfrm>
            <a:off x="279920" y="1143000"/>
            <a:ext cx="8486013" cy="550039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070C0"/>
              </a:buClr>
              <a:buSzPts val="2400"/>
              <a:buChar char="•"/>
            </a:pPr>
            <a:r>
              <a:rPr lang="en-US" b="0" i="0">
                <a:solidFill>
                  <a:srgbClr val="0070C0"/>
                </a:solidFill>
                <a:latin typeface="Arial"/>
                <a:ea typeface="Arial"/>
                <a:cs typeface="Arial"/>
                <a:sym typeface="Arial"/>
              </a:rPr>
              <a:t>stream insertion operator </a:t>
            </a:r>
            <a:r>
              <a:rPr lang="en-US">
                <a:solidFill>
                  <a:srgbClr val="273239"/>
                </a:solidFill>
                <a:latin typeface="Arial"/>
                <a:ea typeface="Arial"/>
                <a:cs typeface="Arial"/>
                <a:sym typeface="Arial"/>
              </a:rPr>
              <a:t> </a:t>
            </a:r>
            <a:r>
              <a:rPr lang="en-US" b="1" i="0">
                <a:solidFill>
                  <a:srgbClr val="FF0000"/>
                </a:solidFill>
                <a:latin typeface="Arial"/>
                <a:ea typeface="Arial"/>
                <a:cs typeface="Arial"/>
                <a:sym typeface="Arial"/>
              </a:rPr>
              <a:t>&lt;&lt;</a:t>
            </a:r>
            <a:r>
              <a:rPr lang="en-US" b="0" i="0">
                <a:solidFill>
                  <a:srgbClr val="273239"/>
                </a:solidFill>
                <a:latin typeface="Arial"/>
                <a:ea typeface="Arial"/>
                <a:cs typeface="Arial"/>
                <a:sym typeface="Arial"/>
              </a:rPr>
              <a:t> is used for output </a:t>
            </a:r>
            <a:endParaRPr/>
          </a:p>
          <a:p>
            <a:pPr marL="342900" lvl="0" indent="-190500" algn="l" rtl="0">
              <a:spcBef>
                <a:spcPts val="480"/>
              </a:spcBef>
              <a:spcAft>
                <a:spcPts val="0"/>
              </a:spcAft>
              <a:buClr>
                <a:schemeClr val="dk1"/>
              </a:buClr>
              <a:buSzPts val="2400"/>
              <a:buNone/>
            </a:pPr>
            <a:endParaRPr>
              <a:solidFill>
                <a:srgbClr val="273239"/>
              </a:solidFill>
              <a:latin typeface="Arial"/>
              <a:ea typeface="Arial"/>
              <a:cs typeface="Arial"/>
              <a:sym typeface="Arial"/>
            </a:endParaRPr>
          </a:p>
          <a:p>
            <a:pPr marL="342900" lvl="0" indent="-342900" algn="l" rtl="0">
              <a:spcBef>
                <a:spcPts val="480"/>
              </a:spcBef>
              <a:spcAft>
                <a:spcPts val="0"/>
              </a:spcAft>
              <a:buClr>
                <a:srgbClr val="0070C0"/>
              </a:buClr>
              <a:buSzPts val="2400"/>
              <a:buChar char="•"/>
            </a:pPr>
            <a:r>
              <a:rPr lang="en-US">
                <a:solidFill>
                  <a:srgbClr val="0070C0"/>
                </a:solidFill>
                <a:latin typeface="Arial"/>
                <a:ea typeface="Arial"/>
                <a:cs typeface="Arial"/>
                <a:sym typeface="Arial"/>
              </a:rPr>
              <a:t>s</a:t>
            </a:r>
            <a:r>
              <a:rPr lang="en-US" b="0" i="0">
                <a:solidFill>
                  <a:srgbClr val="0070C0"/>
                </a:solidFill>
                <a:latin typeface="Arial"/>
                <a:ea typeface="Arial"/>
                <a:cs typeface="Arial"/>
                <a:sym typeface="Arial"/>
              </a:rPr>
              <a:t>tream extraction operator</a:t>
            </a:r>
            <a:r>
              <a:rPr lang="en-US" b="0" i="0">
                <a:solidFill>
                  <a:srgbClr val="273239"/>
                </a:solidFill>
                <a:latin typeface="Arial"/>
                <a:ea typeface="Arial"/>
                <a:cs typeface="Arial"/>
                <a:sym typeface="Arial"/>
              </a:rPr>
              <a:t> </a:t>
            </a:r>
            <a:r>
              <a:rPr lang="en-US" b="1" i="0">
                <a:solidFill>
                  <a:srgbClr val="FF0000"/>
                </a:solidFill>
                <a:latin typeface="Arial"/>
                <a:ea typeface="Arial"/>
                <a:cs typeface="Arial"/>
                <a:sym typeface="Arial"/>
              </a:rPr>
              <a:t>&gt;&gt;</a:t>
            </a:r>
            <a:r>
              <a:rPr lang="en-US" b="0" i="0">
                <a:solidFill>
                  <a:srgbClr val="273239"/>
                </a:solidFill>
                <a:latin typeface="Arial"/>
                <a:ea typeface="Arial"/>
                <a:cs typeface="Arial"/>
                <a:sym typeface="Arial"/>
              </a:rPr>
              <a:t> is used for input</a:t>
            </a:r>
            <a:endParaRPr/>
          </a:p>
          <a:p>
            <a:pPr marL="457200" lvl="1" indent="0" algn="l" rtl="0">
              <a:spcBef>
                <a:spcPts val="480"/>
              </a:spcBef>
              <a:spcAft>
                <a:spcPts val="0"/>
              </a:spcAft>
              <a:buClr>
                <a:schemeClr val="dk1"/>
              </a:buClr>
              <a:buSzPts val="2400"/>
              <a:buNone/>
            </a:pPr>
            <a:endParaRPr b="0" i="0">
              <a:solidFill>
                <a:srgbClr val="FF0000"/>
              </a:solidFill>
              <a:latin typeface="Arial"/>
              <a:ea typeface="Arial"/>
              <a:cs typeface="Arial"/>
              <a:sym typeface="Arial"/>
            </a:endParaRPr>
          </a:p>
          <a:p>
            <a:pPr marL="457200" lvl="1" indent="0" algn="l" rtl="0">
              <a:spcBef>
                <a:spcPts val="480"/>
              </a:spcBef>
              <a:spcAft>
                <a:spcPts val="0"/>
              </a:spcAft>
              <a:buClr>
                <a:srgbClr val="FF0000"/>
              </a:buClr>
              <a:buSzPts val="2400"/>
              <a:buNone/>
            </a:pPr>
            <a:r>
              <a:rPr lang="en-US" b="0" i="0">
                <a:solidFill>
                  <a:srgbClr val="FF0000"/>
                </a:solidFill>
                <a:latin typeface="Arial"/>
                <a:ea typeface="Arial"/>
                <a:cs typeface="Arial"/>
                <a:sym typeface="Arial"/>
              </a:rPr>
              <a:t>cout</a:t>
            </a:r>
            <a:r>
              <a:rPr lang="en-US" b="0" i="0">
                <a:solidFill>
                  <a:srgbClr val="273239"/>
                </a:solidFill>
                <a:latin typeface="Arial"/>
                <a:ea typeface="Arial"/>
                <a:cs typeface="Arial"/>
                <a:sym typeface="Arial"/>
              </a:rPr>
              <a:t> is an object of </a:t>
            </a:r>
            <a:r>
              <a:rPr lang="en-US" b="0" i="0">
                <a:solidFill>
                  <a:srgbClr val="FF0000"/>
                </a:solidFill>
                <a:latin typeface="Arial"/>
                <a:ea typeface="Arial"/>
                <a:cs typeface="Arial"/>
                <a:sym typeface="Arial"/>
              </a:rPr>
              <a:t>ostream </a:t>
            </a:r>
            <a:r>
              <a:rPr lang="en-US" b="0" i="0">
                <a:solidFill>
                  <a:srgbClr val="273239"/>
                </a:solidFill>
                <a:latin typeface="Arial"/>
                <a:ea typeface="Arial"/>
                <a:cs typeface="Arial"/>
                <a:sym typeface="Arial"/>
              </a:rPr>
              <a:t>class </a:t>
            </a:r>
            <a:endParaRPr/>
          </a:p>
          <a:p>
            <a:pPr marL="457200" lvl="1" indent="0" algn="l" rtl="0">
              <a:spcBef>
                <a:spcPts val="480"/>
              </a:spcBef>
              <a:spcAft>
                <a:spcPts val="0"/>
              </a:spcAft>
              <a:buClr>
                <a:srgbClr val="FF0000"/>
              </a:buClr>
              <a:buSzPts val="2400"/>
              <a:buNone/>
            </a:pPr>
            <a:r>
              <a:rPr lang="en-US" b="0" i="0">
                <a:solidFill>
                  <a:srgbClr val="FF0000"/>
                </a:solidFill>
                <a:latin typeface="Arial"/>
                <a:ea typeface="Arial"/>
                <a:cs typeface="Arial"/>
                <a:sym typeface="Arial"/>
              </a:rPr>
              <a:t>cin</a:t>
            </a:r>
            <a:r>
              <a:rPr lang="en-US" b="0" i="0">
                <a:solidFill>
                  <a:srgbClr val="273239"/>
                </a:solidFill>
                <a:latin typeface="Arial"/>
                <a:ea typeface="Arial"/>
                <a:cs typeface="Arial"/>
                <a:sym typeface="Arial"/>
              </a:rPr>
              <a:t> is an object of </a:t>
            </a:r>
            <a:r>
              <a:rPr lang="en-US" b="0" i="0">
                <a:solidFill>
                  <a:srgbClr val="FF0000"/>
                </a:solidFill>
                <a:latin typeface="Arial"/>
                <a:ea typeface="Arial"/>
                <a:cs typeface="Arial"/>
                <a:sym typeface="Arial"/>
              </a:rPr>
              <a:t>istream</a:t>
            </a:r>
            <a:r>
              <a:rPr lang="en-US" b="0" i="0">
                <a:solidFill>
                  <a:srgbClr val="273239"/>
                </a:solidFill>
                <a:latin typeface="Arial"/>
                <a:ea typeface="Arial"/>
                <a:cs typeface="Arial"/>
                <a:sym typeface="Arial"/>
              </a:rPr>
              <a:t> class </a:t>
            </a:r>
            <a:endParaRPr/>
          </a:p>
          <a:p>
            <a:pPr marL="0" lvl="0" indent="0" algn="l" rtl="0">
              <a:spcBef>
                <a:spcPts val="480"/>
              </a:spcBef>
              <a:spcAft>
                <a:spcPts val="0"/>
              </a:spcAft>
              <a:buClr>
                <a:schemeClr val="dk1"/>
              </a:buClr>
              <a:buSzPts val="2400"/>
              <a:buNone/>
            </a:pPr>
            <a:endParaRPr>
              <a:solidFill>
                <a:srgbClr val="273239"/>
              </a:solidFill>
              <a:latin typeface="Arial"/>
              <a:ea typeface="Arial"/>
              <a:cs typeface="Arial"/>
              <a:sym typeface="Arial"/>
            </a:endParaRPr>
          </a:p>
          <a:p>
            <a:pPr marL="0" lvl="0" indent="0" algn="l" rtl="0">
              <a:spcBef>
                <a:spcPts val="480"/>
              </a:spcBef>
              <a:spcAft>
                <a:spcPts val="0"/>
              </a:spcAft>
              <a:buClr>
                <a:schemeClr val="dk1"/>
              </a:buClr>
              <a:buSzPts val="2400"/>
              <a:buNone/>
            </a:pPr>
            <a:br>
              <a:rPr lang="en-US"/>
            </a:br>
            <a:r>
              <a:rPr lang="en-US" b="0" i="0">
                <a:solidFill>
                  <a:srgbClr val="273239"/>
                </a:solidFill>
                <a:latin typeface="Arial"/>
                <a:ea typeface="Arial"/>
                <a:cs typeface="Arial"/>
                <a:sym typeface="Arial"/>
              </a:rPr>
              <a:t>These operators </a:t>
            </a:r>
            <a:r>
              <a:rPr lang="en-US" b="0" i="0">
                <a:solidFill>
                  <a:srgbClr val="0070C0"/>
                </a:solidFill>
                <a:latin typeface="Arial"/>
                <a:ea typeface="Arial"/>
                <a:cs typeface="Arial"/>
                <a:sym typeface="Arial"/>
              </a:rPr>
              <a:t>must be overloaded as a global function</a:t>
            </a:r>
            <a:r>
              <a:rPr lang="en-US" b="0" i="0">
                <a:solidFill>
                  <a:srgbClr val="273239"/>
                </a:solidFill>
                <a:latin typeface="Arial"/>
                <a:ea typeface="Arial"/>
                <a:cs typeface="Arial"/>
                <a:sym typeface="Arial"/>
              </a:rPr>
              <a:t>. And if we want to allow them to access private data members of the class, we </a:t>
            </a:r>
            <a:r>
              <a:rPr lang="en-US" b="0" i="0">
                <a:solidFill>
                  <a:srgbClr val="0070C0"/>
                </a:solidFill>
                <a:latin typeface="Arial"/>
                <a:ea typeface="Arial"/>
                <a:cs typeface="Arial"/>
                <a:sym typeface="Arial"/>
              </a:rPr>
              <a:t>must make them friend</a:t>
            </a:r>
            <a:r>
              <a:rPr lang="en-US" b="0" i="0">
                <a:solidFill>
                  <a:srgbClr val="273239"/>
                </a:solidFill>
                <a:latin typeface="Arial"/>
                <a:ea typeface="Arial"/>
                <a:cs typeface="Arial"/>
                <a:sym typeface="Arial"/>
              </a:rPr>
              <a:t>. </a:t>
            </a:r>
            <a:br>
              <a:rPr lang="en-US"/>
            </a:br>
            <a:endParaRPr/>
          </a:p>
        </p:txBody>
      </p:sp>
      <p:sp>
        <p:nvSpPr>
          <p:cNvPr id="684" name="Google Shape;684;p7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3"/>
          <p:cNvSpPr txBox="1">
            <a:spLocks noGrp="1"/>
          </p:cNvSpPr>
          <p:nvPr>
            <p:ph type="title"/>
          </p:nvPr>
        </p:nvSpPr>
        <p:spPr>
          <a:xfrm>
            <a:off x="96982" y="76200"/>
            <a:ext cx="9144000" cy="1066800"/>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Overloading iostream operators </a:t>
            </a:r>
            <a:r>
              <a:rPr lang="en-US">
                <a:solidFill>
                  <a:srgbClr val="FF0000"/>
                </a:solidFill>
              </a:rPr>
              <a:t>&gt;&gt;</a:t>
            </a:r>
            <a:r>
              <a:rPr lang="en-US"/>
              <a:t> and </a:t>
            </a:r>
            <a:r>
              <a:rPr lang="en-US">
                <a:solidFill>
                  <a:srgbClr val="FF0000"/>
                </a:solidFill>
              </a:rPr>
              <a:t>&lt;&lt;</a:t>
            </a:r>
            <a:endParaRPr/>
          </a:p>
        </p:txBody>
      </p:sp>
      <p:sp>
        <p:nvSpPr>
          <p:cNvPr id="691" name="Google Shape;691;p73"/>
          <p:cNvSpPr txBox="1">
            <a:spLocks noGrp="1"/>
          </p:cNvSpPr>
          <p:nvPr>
            <p:ph type="body" idx="1"/>
          </p:nvPr>
        </p:nvSpPr>
        <p:spPr>
          <a:xfrm>
            <a:off x="279920" y="1143000"/>
            <a:ext cx="8486013" cy="550039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273239"/>
              </a:buClr>
              <a:buSzPts val="2400"/>
              <a:buChar char="•"/>
            </a:pPr>
            <a:r>
              <a:rPr lang="en-US" b="1" i="0">
                <a:solidFill>
                  <a:srgbClr val="273239"/>
                </a:solidFill>
                <a:latin typeface="Arial"/>
                <a:ea typeface="Arial"/>
                <a:cs typeface="Arial"/>
                <a:sym typeface="Arial"/>
              </a:rPr>
              <a:t>Why these operators must be overloaded as </a:t>
            </a:r>
            <a:r>
              <a:rPr lang="en-US" b="1" i="1">
                <a:solidFill>
                  <a:srgbClr val="0070C0"/>
                </a:solidFill>
                <a:latin typeface="Arial"/>
                <a:ea typeface="Arial"/>
                <a:cs typeface="Arial"/>
                <a:sym typeface="Arial"/>
              </a:rPr>
              <a:t>global</a:t>
            </a:r>
            <a:r>
              <a:rPr lang="en-US" b="1" i="0">
                <a:solidFill>
                  <a:srgbClr val="273239"/>
                </a:solidFill>
                <a:latin typeface="Arial"/>
                <a:ea typeface="Arial"/>
                <a:cs typeface="Arial"/>
                <a:sym typeface="Arial"/>
              </a:rPr>
              <a:t>?</a:t>
            </a:r>
            <a:r>
              <a:rPr lang="en-US" b="0" i="0">
                <a:solidFill>
                  <a:srgbClr val="273239"/>
                </a:solidFill>
                <a:latin typeface="Arial"/>
                <a:ea typeface="Arial"/>
                <a:cs typeface="Arial"/>
                <a:sym typeface="Arial"/>
              </a:rPr>
              <a:t> </a:t>
            </a:r>
            <a:br>
              <a:rPr lang="en-US"/>
            </a:br>
            <a:endParaRPr/>
          </a:p>
          <a:p>
            <a:pPr marL="342900" lvl="0" indent="-342900" algn="l" rtl="0">
              <a:spcBef>
                <a:spcPts val="480"/>
              </a:spcBef>
              <a:spcAft>
                <a:spcPts val="0"/>
              </a:spcAft>
              <a:buClr>
                <a:schemeClr val="dk1"/>
              </a:buClr>
              <a:buSzPts val="2400"/>
              <a:buChar char="•"/>
            </a:pPr>
            <a:r>
              <a:rPr lang="en-US"/>
              <a:t>Left operand with &lt;&lt; and &gt;&gt; is always going to be cin and cout</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rgbClr val="273239"/>
              </a:buClr>
              <a:buSzPts val="2400"/>
              <a:buChar char="•"/>
            </a:pPr>
            <a:r>
              <a:rPr lang="en-US" b="0" i="0">
                <a:solidFill>
                  <a:srgbClr val="273239"/>
                </a:solidFill>
                <a:latin typeface="Arial"/>
                <a:ea typeface="Arial"/>
                <a:cs typeface="Arial"/>
                <a:sym typeface="Arial"/>
              </a:rPr>
              <a:t>if we want to make them a member function, then they must be made members of </a:t>
            </a:r>
            <a:r>
              <a:rPr lang="en-US" b="0" i="0">
                <a:solidFill>
                  <a:srgbClr val="0070C0"/>
                </a:solidFill>
                <a:latin typeface="Arial"/>
                <a:ea typeface="Arial"/>
                <a:cs typeface="Arial"/>
                <a:sym typeface="Arial"/>
              </a:rPr>
              <a:t>ostream</a:t>
            </a:r>
            <a:r>
              <a:rPr lang="en-US" b="0" i="0">
                <a:solidFill>
                  <a:srgbClr val="273239"/>
                </a:solidFill>
                <a:latin typeface="Arial"/>
                <a:ea typeface="Arial"/>
                <a:cs typeface="Arial"/>
                <a:sym typeface="Arial"/>
              </a:rPr>
              <a:t> and </a:t>
            </a:r>
            <a:r>
              <a:rPr lang="en-US" b="0" i="0">
                <a:solidFill>
                  <a:srgbClr val="0070C0"/>
                </a:solidFill>
                <a:latin typeface="Arial"/>
                <a:ea typeface="Arial"/>
                <a:cs typeface="Arial"/>
                <a:sym typeface="Arial"/>
              </a:rPr>
              <a:t>istream</a:t>
            </a:r>
            <a:r>
              <a:rPr lang="en-US" b="0" i="0">
                <a:solidFill>
                  <a:srgbClr val="273239"/>
                </a:solidFill>
                <a:latin typeface="Arial"/>
                <a:ea typeface="Arial"/>
                <a:cs typeface="Arial"/>
                <a:sym typeface="Arial"/>
              </a:rPr>
              <a:t> classes, not a good option.</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rgbClr val="273239"/>
              </a:buClr>
              <a:buSzPts val="2400"/>
              <a:buChar char="•"/>
            </a:pPr>
            <a:r>
              <a:rPr lang="en-US" b="0" i="0">
                <a:solidFill>
                  <a:srgbClr val="273239"/>
                </a:solidFill>
                <a:latin typeface="Arial"/>
                <a:ea typeface="Arial"/>
                <a:cs typeface="Arial"/>
                <a:sym typeface="Arial"/>
              </a:rPr>
              <a:t>Therefore, these operators are overloaded as </a:t>
            </a:r>
            <a:r>
              <a:rPr lang="en-US" b="0" i="0">
                <a:solidFill>
                  <a:srgbClr val="0070C0"/>
                </a:solidFill>
                <a:latin typeface="Arial"/>
                <a:ea typeface="Arial"/>
                <a:cs typeface="Arial"/>
                <a:sym typeface="Arial"/>
              </a:rPr>
              <a:t>global functions </a:t>
            </a:r>
            <a:r>
              <a:rPr lang="en-US" b="0" i="0">
                <a:solidFill>
                  <a:srgbClr val="273239"/>
                </a:solidFill>
                <a:latin typeface="Arial"/>
                <a:ea typeface="Arial"/>
                <a:cs typeface="Arial"/>
                <a:sym typeface="Arial"/>
              </a:rPr>
              <a:t>with two parameters, </a:t>
            </a:r>
            <a:r>
              <a:rPr lang="en-US">
                <a:solidFill>
                  <a:srgbClr val="0070C0"/>
                </a:solidFill>
                <a:latin typeface="Arial"/>
                <a:ea typeface="Arial"/>
                <a:cs typeface="Arial"/>
                <a:sym typeface="Arial"/>
              </a:rPr>
              <a:t>istream/ostream</a:t>
            </a:r>
            <a:r>
              <a:rPr lang="en-US" b="0" i="0">
                <a:solidFill>
                  <a:srgbClr val="0070C0"/>
                </a:solidFill>
                <a:latin typeface="Arial"/>
                <a:ea typeface="Arial"/>
                <a:cs typeface="Arial"/>
                <a:sym typeface="Arial"/>
              </a:rPr>
              <a:t> </a:t>
            </a:r>
            <a:r>
              <a:rPr lang="en-US" b="0" i="0">
                <a:solidFill>
                  <a:srgbClr val="273239"/>
                </a:solidFill>
                <a:latin typeface="Arial"/>
                <a:ea typeface="Arial"/>
                <a:cs typeface="Arial"/>
                <a:sym typeface="Arial"/>
              </a:rPr>
              <a:t>and </a:t>
            </a:r>
            <a:r>
              <a:rPr lang="en-US" b="0" i="0">
                <a:solidFill>
                  <a:srgbClr val="0070C0"/>
                </a:solidFill>
                <a:latin typeface="Arial"/>
                <a:ea typeface="Arial"/>
                <a:cs typeface="Arial"/>
                <a:sym typeface="Arial"/>
              </a:rPr>
              <a:t>object of user-defined class</a:t>
            </a:r>
            <a:r>
              <a:rPr lang="en-US" b="0" i="0">
                <a:solidFill>
                  <a:srgbClr val="273239"/>
                </a:solidFill>
                <a:latin typeface="Arial"/>
                <a:ea typeface="Arial"/>
                <a:cs typeface="Arial"/>
                <a:sym typeface="Arial"/>
              </a:rPr>
              <a:t>.</a:t>
            </a:r>
            <a:endParaRPr/>
          </a:p>
        </p:txBody>
      </p:sp>
      <p:sp>
        <p:nvSpPr>
          <p:cNvPr id="692" name="Google Shape;692;p7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4"/>
          <p:cNvSpPr txBox="1">
            <a:spLocks noGrp="1"/>
          </p:cNvSpPr>
          <p:nvPr>
            <p:ph type="title"/>
          </p:nvPr>
        </p:nvSpPr>
        <p:spPr>
          <a:xfrm>
            <a:off x="96982" y="76200"/>
            <a:ext cx="9144000" cy="1066800"/>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Overloading iostream operators </a:t>
            </a:r>
            <a:r>
              <a:rPr lang="en-US">
                <a:solidFill>
                  <a:srgbClr val="FF0000"/>
                </a:solidFill>
              </a:rPr>
              <a:t>&gt;&gt;</a:t>
            </a:r>
            <a:r>
              <a:rPr lang="en-US"/>
              <a:t> and </a:t>
            </a:r>
            <a:r>
              <a:rPr lang="en-US">
                <a:solidFill>
                  <a:srgbClr val="FF0000"/>
                </a:solidFill>
              </a:rPr>
              <a:t>&lt;&lt;</a:t>
            </a:r>
            <a:endParaRPr/>
          </a:p>
        </p:txBody>
      </p:sp>
      <p:sp>
        <p:nvSpPr>
          <p:cNvPr id="699" name="Google Shape;699;p74"/>
          <p:cNvSpPr txBox="1">
            <a:spLocks noGrp="1"/>
          </p:cNvSpPr>
          <p:nvPr>
            <p:ph type="body" idx="1"/>
          </p:nvPr>
        </p:nvSpPr>
        <p:spPr>
          <a:xfrm>
            <a:off x="279920" y="1143000"/>
            <a:ext cx="8486013" cy="5500396"/>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a:t>We can use friend function for overloading iostream operators ( &gt;&gt; or &lt;&lt;).</a:t>
            </a:r>
            <a:endParaRPr/>
          </a:p>
          <a:p>
            <a:pPr marL="342900" lvl="0" indent="-190500" algn="l" rtl="0">
              <a:spcBef>
                <a:spcPts val="480"/>
              </a:spcBef>
              <a:spcAft>
                <a:spcPts val="0"/>
              </a:spcAft>
              <a:buClr>
                <a:schemeClr val="dk1"/>
              </a:buClr>
              <a:buSzPts val="2400"/>
              <a:buNone/>
            </a:pPr>
            <a:endParaRPr/>
          </a:p>
          <a:p>
            <a:pPr marL="342900" lvl="0" indent="-342900" algn="just" rtl="0">
              <a:spcBef>
                <a:spcPts val="480"/>
              </a:spcBef>
              <a:spcAft>
                <a:spcPts val="0"/>
              </a:spcAft>
              <a:buClr>
                <a:schemeClr val="dk1"/>
              </a:buClr>
              <a:buSzPts val="2400"/>
              <a:buChar char="•"/>
            </a:pPr>
            <a:r>
              <a:rPr lang="en-US"/>
              <a:t>Usually iostream operators ( &gt;&gt; or &lt;&lt; ) are not called from an object of the class</a:t>
            </a:r>
            <a:endParaRPr/>
          </a:p>
          <a:p>
            <a:pPr marL="1143000" lvl="2" indent="-228600" algn="l" rtl="0">
              <a:spcBef>
                <a:spcPts val="440"/>
              </a:spcBef>
              <a:spcAft>
                <a:spcPts val="0"/>
              </a:spcAft>
              <a:buClr>
                <a:schemeClr val="dk1"/>
              </a:buClr>
              <a:buSzPts val="2200"/>
              <a:buFont typeface="Calibri"/>
              <a:buNone/>
            </a:pPr>
            <a:r>
              <a:rPr lang="en-US"/>
              <a:t>Point p; </a:t>
            </a:r>
            <a:endParaRPr/>
          </a:p>
          <a:p>
            <a:pPr marL="1143000" lvl="2" indent="-228600" algn="l" rtl="0">
              <a:spcBef>
                <a:spcPts val="440"/>
              </a:spcBef>
              <a:spcAft>
                <a:spcPts val="0"/>
              </a:spcAft>
              <a:buClr>
                <a:schemeClr val="dk1"/>
              </a:buClr>
              <a:buSzPts val="2200"/>
              <a:buFont typeface="Calibri"/>
              <a:buNone/>
            </a:pPr>
            <a:r>
              <a:rPr lang="en-US"/>
              <a:t>cin  &gt;&gt; p;</a:t>
            </a:r>
            <a:endParaRPr/>
          </a:p>
          <a:p>
            <a:pPr marL="1143000" lvl="2" indent="-228600" algn="l" rtl="0">
              <a:spcBef>
                <a:spcPts val="440"/>
              </a:spcBef>
              <a:spcAft>
                <a:spcPts val="0"/>
              </a:spcAft>
              <a:buClr>
                <a:schemeClr val="dk1"/>
              </a:buClr>
              <a:buSzPts val="2200"/>
              <a:buFont typeface="Calibri"/>
              <a:buNone/>
            </a:pPr>
            <a:r>
              <a:rPr lang="en-US"/>
              <a:t>cout &lt;&lt; p;</a:t>
            </a:r>
            <a:endParaRPr/>
          </a:p>
          <a:p>
            <a:pPr marL="0" lvl="0" indent="0" algn="l" rtl="0">
              <a:spcBef>
                <a:spcPts val="480"/>
              </a:spcBef>
              <a:spcAft>
                <a:spcPts val="0"/>
              </a:spcAft>
              <a:buClr>
                <a:schemeClr val="dk1"/>
              </a:buClr>
              <a:buSzPts val="2400"/>
              <a:buNone/>
            </a:pPr>
            <a:r>
              <a:rPr lang="en-US"/>
              <a:t>	</a:t>
            </a:r>
            <a:endParaRPr/>
          </a:p>
          <a:p>
            <a:pPr marL="0" lvl="0" indent="0" algn="l" rtl="0">
              <a:spcBef>
                <a:spcPts val="480"/>
              </a:spcBef>
              <a:spcAft>
                <a:spcPts val="0"/>
              </a:spcAft>
              <a:buClr>
                <a:schemeClr val="dk1"/>
              </a:buClr>
              <a:buSzPts val="2400"/>
              <a:buNone/>
            </a:pPr>
            <a:r>
              <a:rPr lang="en-US"/>
              <a:t>	where cin and cout are object of iostream class</a:t>
            </a: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p:txBody>
      </p:sp>
      <p:sp>
        <p:nvSpPr>
          <p:cNvPr id="700" name="Google Shape;700;p74"/>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75"/>
          <p:cNvSpPr txBox="1">
            <a:spLocks noGrp="1"/>
          </p:cNvSpPr>
          <p:nvPr>
            <p:ph type="title"/>
          </p:nvPr>
        </p:nvSpPr>
        <p:spPr>
          <a:xfrm>
            <a:off x="457200" y="46404"/>
            <a:ext cx="8229600" cy="1066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sz="3600"/>
              <a:t>Overloading iostream operators &gt;&gt; and &lt;&lt;</a:t>
            </a:r>
            <a:endParaRPr/>
          </a:p>
        </p:txBody>
      </p:sp>
      <p:sp>
        <p:nvSpPr>
          <p:cNvPr id="706" name="Google Shape;706;p75"/>
          <p:cNvSpPr txBox="1">
            <a:spLocks noGrp="1"/>
          </p:cNvSpPr>
          <p:nvPr>
            <p:ph type="body" idx="1"/>
          </p:nvPr>
        </p:nvSpPr>
        <p:spPr>
          <a:xfrm>
            <a:off x="378070" y="1143000"/>
            <a:ext cx="8387863" cy="5341776"/>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a:t>We can define the </a:t>
            </a:r>
            <a:r>
              <a:rPr lang="en-US" b="1"/>
              <a:t>prototype </a:t>
            </a:r>
            <a:r>
              <a:rPr lang="en-US"/>
              <a:t>of </a:t>
            </a:r>
            <a:r>
              <a:rPr lang="en-US" b="1">
                <a:solidFill>
                  <a:srgbClr val="0070C0"/>
                </a:solidFill>
              </a:rPr>
              <a:t>iostream operators </a:t>
            </a:r>
            <a:r>
              <a:rPr lang="en-US"/>
              <a:t>( </a:t>
            </a:r>
            <a:r>
              <a:rPr lang="en-US" b="1">
                <a:solidFill>
                  <a:srgbClr val="0070C0"/>
                </a:solidFill>
              </a:rPr>
              <a:t>&gt;&gt;</a:t>
            </a:r>
            <a:r>
              <a:rPr lang="en-US">
                <a:solidFill>
                  <a:srgbClr val="2C14DE"/>
                </a:solidFill>
              </a:rPr>
              <a:t> </a:t>
            </a:r>
            <a:r>
              <a:rPr lang="en-US"/>
              <a:t>and </a:t>
            </a:r>
            <a:r>
              <a:rPr lang="en-US" b="1">
                <a:solidFill>
                  <a:srgbClr val="0070C0"/>
                </a:solidFill>
              </a:rPr>
              <a:t>&lt;&lt;</a:t>
            </a:r>
            <a:r>
              <a:rPr lang="en-US">
                <a:solidFill>
                  <a:srgbClr val="2C14DE"/>
                </a:solidFill>
              </a:rPr>
              <a:t> </a:t>
            </a:r>
            <a:r>
              <a:rPr lang="en-US"/>
              <a:t>) inside a class with the help of </a:t>
            </a:r>
            <a:r>
              <a:rPr lang="en-US" b="1" i="1">
                <a:solidFill>
                  <a:srgbClr val="FF0000"/>
                </a:solidFill>
              </a:rPr>
              <a:t>friend function</a:t>
            </a:r>
            <a:r>
              <a:rPr lang="en-US"/>
              <a:t>, and </a:t>
            </a:r>
            <a:r>
              <a:rPr lang="en-US" b="1"/>
              <a:t>then</a:t>
            </a:r>
            <a:r>
              <a:rPr lang="en-US"/>
              <a:t> </a:t>
            </a:r>
            <a:r>
              <a:rPr lang="en-US" b="1" i="1">
                <a:solidFill>
                  <a:srgbClr val="0070C0"/>
                </a:solidFill>
              </a:rPr>
              <a:t>we can access private data members.</a:t>
            </a:r>
            <a:endParaRPr sz="2800"/>
          </a:p>
          <a:p>
            <a:pPr marL="342900" lvl="0" indent="-165100" algn="l" rtl="0">
              <a:spcBef>
                <a:spcPts val="560"/>
              </a:spcBef>
              <a:spcAft>
                <a:spcPts val="0"/>
              </a:spcAft>
              <a:buClr>
                <a:schemeClr val="dk1"/>
              </a:buClr>
              <a:buSzPts val="2800"/>
              <a:buNone/>
            </a:pPr>
            <a:endParaRPr sz="2800"/>
          </a:p>
          <a:p>
            <a:pPr marL="342900" lvl="0" indent="-342900" algn="l" rtl="0">
              <a:spcBef>
                <a:spcPts val="480"/>
              </a:spcBef>
              <a:spcAft>
                <a:spcPts val="0"/>
              </a:spcAft>
              <a:buClr>
                <a:schemeClr val="dk1"/>
              </a:buClr>
              <a:buSzPts val="2400"/>
              <a:buChar char="•"/>
            </a:pPr>
            <a:r>
              <a:rPr lang="en-US"/>
              <a:t>We can also overload these operators </a:t>
            </a:r>
            <a:r>
              <a:rPr lang="en-US">
                <a:solidFill>
                  <a:srgbClr val="0070C0"/>
                </a:solidFill>
              </a:rPr>
              <a:t>without making friend functions</a:t>
            </a:r>
            <a:endParaRPr/>
          </a:p>
          <a:p>
            <a:pPr marL="342900" lvl="0" indent="-165100" algn="l" rtl="0">
              <a:spcBef>
                <a:spcPts val="560"/>
              </a:spcBef>
              <a:spcAft>
                <a:spcPts val="0"/>
              </a:spcAft>
              <a:buClr>
                <a:schemeClr val="dk1"/>
              </a:buClr>
              <a:buSzPts val="2800"/>
              <a:buNone/>
            </a:pPr>
            <a:endParaRPr sz="2800"/>
          </a:p>
          <a:p>
            <a:pPr marL="342900" lvl="0" indent="-165100" algn="l" rtl="0">
              <a:spcBef>
                <a:spcPts val="560"/>
              </a:spcBef>
              <a:spcAft>
                <a:spcPts val="0"/>
              </a:spcAft>
              <a:buClr>
                <a:schemeClr val="dk1"/>
              </a:buClr>
              <a:buSzPts val="2800"/>
              <a:buNone/>
            </a:pPr>
            <a:endParaRPr sz="2800"/>
          </a:p>
          <a:p>
            <a:pPr marL="342900" lvl="0" indent="-165100" algn="l" rtl="0">
              <a:spcBef>
                <a:spcPts val="560"/>
              </a:spcBef>
              <a:spcAft>
                <a:spcPts val="0"/>
              </a:spcAft>
              <a:buClr>
                <a:schemeClr val="dk1"/>
              </a:buClr>
              <a:buSzPts val="2800"/>
              <a:buNone/>
            </a:pPr>
            <a:endParaRPr sz="2800"/>
          </a:p>
        </p:txBody>
      </p:sp>
      <p:sp>
        <p:nvSpPr>
          <p:cNvPr id="707" name="Google Shape;707;p7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76"/>
          <p:cNvSpPr txBox="1">
            <a:spLocks noGrp="1"/>
          </p:cNvSpPr>
          <p:nvPr>
            <p:ph type="title"/>
          </p:nvPr>
        </p:nvSpPr>
        <p:spPr>
          <a:xfrm>
            <a:off x="533400" y="28575"/>
            <a:ext cx="8153400" cy="1066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Example</a:t>
            </a:r>
            <a:endParaRPr/>
          </a:p>
        </p:txBody>
      </p:sp>
      <p:sp>
        <p:nvSpPr>
          <p:cNvPr id="714" name="Google Shape;714;p76"/>
          <p:cNvSpPr txBox="1">
            <a:spLocks noGrp="1"/>
          </p:cNvSpPr>
          <p:nvPr>
            <p:ph type="body" idx="1"/>
          </p:nvPr>
        </p:nvSpPr>
        <p:spPr>
          <a:xfrm>
            <a:off x="378070" y="1190625"/>
            <a:ext cx="8387863" cy="5350134"/>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000"/>
              <a:buFont typeface="Arial"/>
              <a:buNone/>
            </a:pPr>
            <a:r>
              <a:rPr lang="en-US" sz="2000" b="1">
                <a:latin typeface="Consolas"/>
                <a:ea typeface="Consolas"/>
                <a:cs typeface="Consolas"/>
                <a:sym typeface="Consolas"/>
              </a:rPr>
              <a:t>class Point</a:t>
            </a:r>
            <a:endParaRPr/>
          </a:p>
          <a:p>
            <a:pPr marL="342900" lvl="0" indent="-342900" algn="l" rtl="0">
              <a:lnSpc>
                <a:spcPct val="80000"/>
              </a:lnSpc>
              <a:spcBef>
                <a:spcPts val="400"/>
              </a:spcBef>
              <a:spcAft>
                <a:spcPts val="0"/>
              </a:spcAft>
              <a:buClr>
                <a:schemeClr val="dk1"/>
              </a:buClr>
              <a:buSzPts val="2000"/>
              <a:buFont typeface="Arial"/>
              <a:buNone/>
            </a:pPr>
            <a:r>
              <a:rPr lang="en-US" sz="2000" b="1">
                <a:latin typeface="Consolas"/>
                <a:ea typeface="Consolas"/>
                <a:cs typeface="Consolas"/>
                <a:sym typeface="Consolas"/>
              </a:rPr>
              <a:t>{</a:t>
            </a:r>
            <a:endParaRPr/>
          </a:p>
          <a:p>
            <a:pPr marL="342900" lvl="0" indent="-342900" algn="l" rtl="0">
              <a:lnSpc>
                <a:spcPct val="80000"/>
              </a:lnSpc>
              <a:spcBef>
                <a:spcPts val="400"/>
              </a:spcBef>
              <a:spcAft>
                <a:spcPts val="0"/>
              </a:spcAft>
              <a:buClr>
                <a:schemeClr val="dk1"/>
              </a:buClr>
              <a:buSzPts val="2000"/>
              <a:buFont typeface="Arial"/>
              <a:buNone/>
            </a:pPr>
            <a:r>
              <a:rPr lang="en-US" sz="2000">
                <a:latin typeface="Consolas"/>
                <a:ea typeface="Consolas"/>
                <a:cs typeface="Consolas"/>
                <a:sym typeface="Consolas"/>
              </a:rPr>
              <a:t>	</a:t>
            </a:r>
            <a:r>
              <a:rPr lang="en-US" sz="2000" b="1">
                <a:latin typeface="Consolas"/>
                <a:ea typeface="Consolas"/>
                <a:cs typeface="Consolas"/>
                <a:sym typeface="Consolas"/>
              </a:rPr>
              <a:t>private:</a:t>
            </a:r>
            <a:endParaRPr/>
          </a:p>
          <a:p>
            <a:pPr marL="342900" lvl="0" indent="-342900" algn="l" rtl="0">
              <a:lnSpc>
                <a:spcPct val="80000"/>
              </a:lnSpc>
              <a:spcBef>
                <a:spcPts val="400"/>
              </a:spcBef>
              <a:spcAft>
                <a:spcPts val="0"/>
              </a:spcAft>
              <a:buClr>
                <a:schemeClr val="dk1"/>
              </a:buClr>
              <a:buSzPts val="2000"/>
              <a:buFont typeface="Arial"/>
              <a:buNone/>
            </a:pPr>
            <a:r>
              <a:rPr lang="en-US" sz="2000" b="1">
                <a:latin typeface="Consolas"/>
                <a:ea typeface="Consolas"/>
                <a:cs typeface="Consolas"/>
                <a:sym typeface="Consolas"/>
              </a:rPr>
              <a:t>   	float m_dX, m_dY, m_dZ; </a:t>
            </a:r>
            <a:endParaRPr/>
          </a:p>
          <a:p>
            <a:pPr marL="342900" lvl="0" indent="-342900" algn="l" rtl="0">
              <a:lnSpc>
                <a:spcPct val="80000"/>
              </a:lnSpc>
              <a:spcBef>
                <a:spcPts val="400"/>
              </a:spcBef>
              <a:spcAft>
                <a:spcPts val="0"/>
              </a:spcAft>
              <a:buClr>
                <a:schemeClr val="dk1"/>
              </a:buClr>
              <a:buSzPts val="2000"/>
              <a:buFont typeface="Arial"/>
              <a:buNone/>
            </a:pPr>
            <a:r>
              <a:rPr lang="en-US" sz="2000" b="1">
                <a:latin typeface="Consolas"/>
                <a:ea typeface="Consolas"/>
                <a:cs typeface="Consolas"/>
                <a:sym typeface="Consolas"/>
              </a:rPr>
              <a:t>	public:</a:t>
            </a:r>
            <a:endParaRPr/>
          </a:p>
          <a:p>
            <a:pPr marL="342900" lvl="0" indent="-342900" algn="l" rtl="0">
              <a:lnSpc>
                <a:spcPct val="80000"/>
              </a:lnSpc>
              <a:spcBef>
                <a:spcPts val="400"/>
              </a:spcBef>
              <a:spcAft>
                <a:spcPts val="0"/>
              </a:spcAft>
              <a:buClr>
                <a:schemeClr val="dk1"/>
              </a:buClr>
              <a:buSzPts val="2000"/>
              <a:buFont typeface="Arial"/>
              <a:buNone/>
            </a:pPr>
            <a:r>
              <a:rPr lang="en-US" sz="2000" b="1">
                <a:latin typeface="Consolas"/>
                <a:ea typeface="Consolas"/>
                <a:cs typeface="Consolas"/>
                <a:sym typeface="Consolas"/>
              </a:rPr>
              <a:t>   	Point(float dX, float dY, float dZ)</a:t>
            </a:r>
            <a:endParaRPr/>
          </a:p>
          <a:p>
            <a:pPr marL="342900" lvl="0" indent="-342900" algn="l" rtl="0">
              <a:lnSpc>
                <a:spcPct val="80000"/>
              </a:lnSpc>
              <a:spcBef>
                <a:spcPts val="400"/>
              </a:spcBef>
              <a:spcAft>
                <a:spcPts val="0"/>
              </a:spcAft>
              <a:buClr>
                <a:schemeClr val="dk1"/>
              </a:buClr>
              <a:buSzPts val="2000"/>
              <a:buFont typeface="Arial"/>
              <a:buNone/>
            </a:pPr>
            <a:r>
              <a:rPr lang="en-US" sz="2000" b="1">
                <a:latin typeface="Consolas"/>
                <a:ea typeface="Consolas"/>
                <a:cs typeface="Consolas"/>
                <a:sym typeface="Consolas"/>
              </a:rPr>
              <a:t>		{  </a:t>
            </a:r>
            <a:endParaRPr/>
          </a:p>
          <a:p>
            <a:pPr marL="342900" lvl="0" indent="-342900" algn="l" rtl="0">
              <a:lnSpc>
                <a:spcPct val="80000"/>
              </a:lnSpc>
              <a:spcBef>
                <a:spcPts val="400"/>
              </a:spcBef>
              <a:spcAft>
                <a:spcPts val="0"/>
              </a:spcAft>
              <a:buClr>
                <a:schemeClr val="dk1"/>
              </a:buClr>
              <a:buSzPts val="2000"/>
              <a:buFont typeface="Arial"/>
              <a:buNone/>
            </a:pPr>
            <a:r>
              <a:rPr lang="en-US" sz="2000" b="1">
                <a:latin typeface="Consolas"/>
                <a:ea typeface="Consolas"/>
                <a:cs typeface="Consolas"/>
                <a:sym typeface="Consolas"/>
              </a:rPr>
              <a:t>			m_dX = dX;</a:t>
            </a:r>
            <a:endParaRPr/>
          </a:p>
          <a:p>
            <a:pPr marL="342900" lvl="0" indent="-342900" algn="l" rtl="0">
              <a:lnSpc>
                <a:spcPct val="80000"/>
              </a:lnSpc>
              <a:spcBef>
                <a:spcPts val="400"/>
              </a:spcBef>
              <a:spcAft>
                <a:spcPts val="0"/>
              </a:spcAft>
              <a:buClr>
                <a:schemeClr val="dk1"/>
              </a:buClr>
              <a:buSzPts val="2000"/>
              <a:buFont typeface="Arial"/>
              <a:buNone/>
            </a:pPr>
            <a:r>
              <a:rPr lang="en-US" sz="2000" b="1">
                <a:latin typeface="Consolas"/>
                <a:ea typeface="Consolas"/>
                <a:cs typeface="Consolas"/>
                <a:sym typeface="Consolas"/>
              </a:rPr>
              <a:t>     	m_dY = dY; </a:t>
            </a:r>
            <a:endParaRPr/>
          </a:p>
          <a:p>
            <a:pPr marL="342900" lvl="0" indent="-342900" algn="l" rtl="0">
              <a:lnSpc>
                <a:spcPct val="80000"/>
              </a:lnSpc>
              <a:spcBef>
                <a:spcPts val="400"/>
              </a:spcBef>
              <a:spcAft>
                <a:spcPts val="0"/>
              </a:spcAft>
              <a:buClr>
                <a:schemeClr val="dk1"/>
              </a:buClr>
              <a:buSzPts val="2000"/>
              <a:buFont typeface="Arial"/>
              <a:buNone/>
            </a:pPr>
            <a:r>
              <a:rPr lang="en-US" sz="2000" b="1">
                <a:latin typeface="Consolas"/>
                <a:ea typeface="Consolas"/>
                <a:cs typeface="Consolas"/>
                <a:sym typeface="Consolas"/>
              </a:rPr>
              <a:t>			m_dZ = dZ;    </a:t>
            </a:r>
            <a:endParaRPr/>
          </a:p>
          <a:p>
            <a:pPr marL="342900" lvl="0" indent="-342900" algn="l" rtl="0">
              <a:lnSpc>
                <a:spcPct val="80000"/>
              </a:lnSpc>
              <a:spcBef>
                <a:spcPts val="400"/>
              </a:spcBef>
              <a:spcAft>
                <a:spcPts val="0"/>
              </a:spcAft>
              <a:buClr>
                <a:schemeClr val="dk1"/>
              </a:buClr>
              <a:buSzPts val="2000"/>
              <a:buFont typeface="Arial"/>
              <a:buNone/>
            </a:pPr>
            <a:r>
              <a:rPr lang="en-US" sz="2000">
                <a:latin typeface="Consolas"/>
                <a:ea typeface="Consolas"/>
                <a:cs typeface="Consolas"/>
                <a:sym typeface="Consolas"/>
              </a:rPr>
              <a:t>   </a:t>
            </a:r>
            <a:r>
              <a:rPr lang="en-US" sz="2000" b="1">
                <a:latin typeface="Consolas"/>
                <a:ea typeface="Consolas"/>
                <a:cs typeface="Consolas"/>
                <a:sym typeface="Consolas"/>
              </a:rPr>
              <a:t>}</a:t>
            </a:r>
            <a:r>
              <a:rPr lang="en-US" sz="2000">
                <a:latin typeface="Consolas"/>
                <a:ea typeface="Consolas"/>
                <a:cs typeface="Consolas"/>
                <a:sym typeface="Consolas"/>
              </a:rPr>
              <a:t> </a:t>
            </a:r>
            <a:endParaRPr/>
          </a:p>
          <a:p>
            <a:pPr marL="342900" lvl="0" indent="-342900" algn="l" rtl="0">
              <a:lnSpc>
                <a:spcPct val="80000"/>
              </a:lnSpc>
              <a:spcBef>
                <a:spcPts val="400"/>
              </a:spcBef>
              <a:spcAft>
                <a:spcPts val="0"/>
              </a:spcAft>
              <a:buClr>
                <a:schemeClr val="dk1"/>
              </a:buClr>
              <a:buSzPts val="2000"/>
              <a:buFont typeface="Arial"/>
              <a:buNone/>
            </a:pPr>
            <a:endParaRPr sz="2000" b="1">
              <a:solidFill>
                <a:srgbClr val="2C14DE"/>
              </a:solidFill>
              <a:latin typeface="Consolas"/>
              <a:ea typeface="Consolas"/>
              <a:cs typeface="Consolas"/>
              <a:sym typeface="Consolas"/>
            </a:endParaRPr>
          </a:p>
          <a:p>
            <a:pPr marL="342900" lvl="0" indent="-342900" algn="l" rtl="0">
              <a:lnSpc>
                <a:spcPct val="80000"/>
              </a:lnSpc>
              <a:spcBef>
                <a:spcPts val="400"/>
              </a:spcBef>
              <a:spcAft>
                <a:spcPts val="0"/>
              </a:spcAft>
              <a:buClr>
                <a:srgbClr val="2C14DE"/>
              </a:buClr>
              <a:buSzPts val="2000"/>
              <a:buFont typeface="Arial"/>
              <a:buNone/>
            </a:pPr>
            <a:r>
              <a:rPr lang="en-US" sz="2000" b="1">
                <a:solidFill>
                  <a:srgbClr val="2C14DE"/>
                </a:solidFill>
                <a:latin typeface="Consolas"/>
                <a:ea typeface="Consolas"/>
                <a:cs typeface="Consolas"/>
                <a:sym typeface="Consolas"/>
              </a:rPr>
              <a:t> </a:t>
            </a:r>
            <a:r>
              <a:rPr lang="en-US" sz="2000" b="1">
                <a:solidFill>
                  <a:srgbClr val="0070C0"/>
                </a:solidFill>
                <a:latin typeface="Consolas"/>
                <a:ea typeface="Consolas"/>
                <a:cs typeface="Consolas"/>
                <a:sym typeface="Consolas"/>
              </a:rPr>
              <a:t>friend ostream&amp; operator&lt;&lt; (ostream &amp;out, Point &amp;cPoint);</a:t>
            </a:r>
            <a:endParaRPr/>
          </a:p>
          <a:p>
            <a:pPr marL="342900" lvl="0" indent="-342900" algn="l" rtl="0">
              <a:lnSpc>
                <a:spcPct val="80000"/>
              </a:lnSpc>
              <a:spcBef>
                <a:spcPts val="400"/>
              </a:spcBef>
              <a:spcAft>
                <a:spcPts val="0"/>
              </a:spcAft>
              <a:buClr>
                <a:srgbClr val="0070C0"/>
              </a:buClr>
              <a:buSzPts val="2000"/>
              <a:buFont typeface="Arial"/>
              <a:buNone/>
            </a:pPr>
            <a:r>
              <a:rPr lang="en-US" sz="2000" b="1">
                <a:solidFill>
                  <a:srgbClr val="0070C0"/>
                </a:solidFill>
                <a:latin typeface="Consolas"/>
                <a:ea typeface="Consolas"/>
                <a:cs typeface="Consolas"/>
                <a:sym typeface="Consolas"/>
              </a:rPr>
              <a:t> friend istream&amp; operator&gt;&gt; (istream &amp;in, Point &amp;cPoint);</a:t>
            </a:r>
            <a:endParaRPr/>
          </a:p>
          <a:p>
            <a:pPr marL="342900" lvl="0" indent="-342900" algn="l" rtl="0">
              <a:lnSpc>
                <a:spcPct val="80000"/>
              </a:lnSpc>
              <a:spcBef>
                <a:spcPts val="400"/>
              </a:spcBef>
              <a:spcAft>
                <a:spcPts val="0"/>
              </a:spcAft>
              <a:buClr>
                <a:schemeClr val="dk1"/>
              </a:buClr>
              <a:buSzPts val="2000"/>
              <a:buFont typeface="Arial"/>
              <a:buNone/>
            </a:pPr>
            <a:endParaRPr sz="2000" b="1">
              <a:solidFill>
                <a:srgbClr val="0070C0"/>
              </a:solidFill>
              <a:latin typeface="Consolas"/>
              <a:ea typeface="Consolas"/>
              <a:cs typeface="Consolas"/>
              <a:sym typeface="Consolas"/>
            </a:endParaRPr>
          </a:p>
          <a:p>
            <a:pPr marL="342900" lvl="0" indent="-342900" algn="l" rtl="0">
              <a:lnSpc>
                <a:spcPct val="80000"/>
              </a:lnSpc>
              <a:spcBef>
                <a:spcPts val="400"/>
              </a:spcBef>
              <a:spcAft>
                <a:spcPts val="0"/>
              </a:spcAft>
              <a:buClr>
                <a:schemeClr val="dk1"/>
              </a:buClr>
              <a:buSzPts val="2000"/>
              <a:buFont typeface="Arial"/>
              <a:buNone/>
            </a:pPr>
            <a:r>
              <a:rPr lang="en-US" sz="2000" b="1">
                <a:latin typeface="Consolas"/>
                <a:ea typeface="Consolas"/>
                <a:cs typeface="Consolas"/>
                <a:sym typeface="Consolas"/>
              </a:rPr>
              <a:t>};</a:t>
            </a:r>
            <a:endParaRPr/>
          </a:p>
          <a:p>
            <a:pPr marL="342900" lvl="0" indent="-342900" algn="l" rtl="0">
              <a:lnSpc>
                <a:spcPct val="80000"/>
              </a:lnSpc>
              <a:spcBef>
                <a:spcPts val="240"/>
              </a:spcBef>
              <a:spcAft>
                <a:spcPts val="0"/>
              </a:spcAft>
              <a:buClr>
                <a:schemeClr val="dk1"/>
              </a:buClr>
              <a:buSzPts val="1200"/>
              <a:buFont typeface="Arial"/>
              <a:buNone/>
            </a:pPr>
            <a:endParaRPr sz="1200">
              <a:latin typeface="Consolas"/>
              <a:ea typeface="Consolas"/>
              <a:cs typeface="Consolas"/>
              <a:sym typeface="Consolas"/>
            </a:endParaRPr>
          </a:p>
        </p:txBody>
      </p:sp>
      <p:sp>
        <p:nvSpPr>
          <p:cNvPr id="715" name="Google Shape;715;p76"/>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76</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7920551-00B4-A00A-5561-E14259F56982}"/>
                  </a:ext>
                </a:extLst>
              </p14:cNvPr>
              <p14:cNvContentPartPr/>
              <p14:nvPr/>
            </p14:nvContentPartPr>
            <p14:xfrm>
              <a:off x="261000" y="4642920"/>
              <a:ext cx="1041480" cy="1727640"/>
            </p14:xfrm>
          </p:contentPart>
        </mc:Choice>
        <mc:Fallback>
          <p:pic>
            <p:nvPicPr>
              <p:cNvPr id="2" name="Ink 1">
                <a:extLst>
                  <a:ext uri="{FF2B5EF4-FFF2-40B4-BE49-F238E27FC236}">
                    <a16:creationId xmlns:a16="http://schemas.microsoft.com/office/drawing/2014/main" id="{97920551-00B4-A00A-5561-E14259F56982}"/>
                  </a:ext>
                </a:extLst>
              </p:cNvPr>
              <p:cNvPicPr/>
              <p:nvPr/>
            </p:nvPicPr>
            <p:blipFill>
              <a:blip r:embed="rId4"/>
              <a:stretch>
                <a:fillRect/>
              </a:stretch>
            </p:blipFill>
            <p:spPr>
              <a:xfrm>
                <a:off x="251640" y="4633560"/>
                <a:ext cx="1060200" cy="1746360"/>
              </a:xfrm>
              <a:prstGeom prst="rect">
                <a:avLst/>
              </a:prstGeom>
            </p:spPr>
          </p:pic>
        </mc:Fallback>
      </mc:AlternateContent>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77"/>
          <p:cNvSpPr txBox="1">
            <a:spLocks noGrp="1"/>
          </p:cNvSpPr>
          <p:nvPr>
            <p:ph type="title"/>
          </p:nvPr>
        </p:nvSpPr>
        <p:spPr>
          <a:xfrm>
            <a:off x="495300" y="2"/>
            <a:ext cx="8153400" cy="103631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Example</a:t>
            </a:r>
            <a:endParaRPr/>
          </a:p>
        </p:txBody>
      </p:sp>
      <p:sp>
        <p:nvSpPr>
          <p:cNvPr id="721" name="Google Shape;721;p77"/>
          <p:cNvSpPr txBox="1"/>
          <p:nvPr/>
        </p:nvSpPr>
        <p:spPr>
          <a:xfrm>
            <a:off x="378069" y="1207613"/>
            <a:ext cx="8551328"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Consolas"/>
                <a:ea typeface="Consolas"/>
                <a:cs typeface="Consolas"/>
                <a:sym typeface="Consolas"/>
              </a:rPr>
              <a:t>ostream&amp; operator&lt;&lt; (ostream &amp;out, Point &amp;cPoint)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out &lt;&lt; "(" &lt;&lt; cPoint.m_dX &lt;&lt; ", " &lt;&lt;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cPoint.m_dY &lt;&lt; ", " &lt;&lt; cPoint.m_dZ &lt;&lt;")";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return out;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a:t>
            </a:r>
            <a:endParaRPr/>
          </a:p>
          <a:p>
            <a:pPr marL="0" marR="0" lvl="0" indent="0" algn="l" rtl="0">
              <a:spcBef>
                <a:spcPts val="0"/>
              </a:spcBef>
              <a:spcAft>
                <a:spcPts val="0"/>
              </a:spcAft>
              <a:buNone/>
            </a:pPr>
            <a:endParaRPr sz="2400" b="1">
              <a:solidFill>
                <a:schemeClr val="dk1"/>
              </a:solidFill>
              <a:latin typeface="Consolas"/>
              <a:ea typeface="Consolas"/>
              <a:cs typeface="Consolas"/>
              <a:sym typeface="Consolas"/>
            </a:endParaRPr>
          </a:p>
          <a:p>
            <a:pPr marL="0" marR="0" lvl="0" indent="0" algn="l" rtl="0">
              <a:spcBef>
                <a:spcPts val="0"/>
              </a:spcBef>
              <a:spcAft>
                <a:spcPts val="0"/>
              </a:spcAft>
              <a:buNone/>
            </a:pPr>
            <a:endParaRPr sz="24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400" b="1">
                <a:solidFill>
                  <a:srgbClr val="0070C0"/>
                </a:solidFill>
                <a:latin typeface="Consolas"/>
                <a:ea typeface="Consolas"/>
                <a:cs typeface="Consolas"/>
                <a:sym typeface="Consolas"/>
              </a:rPr>
              <a:t>istream&amp; operator&gt;&gt; (istream &amp;in, Point &amp;cPoint)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in &gt;&gt; cPoint.m_dX;</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in &gt;&gt; cPoint.m_dY;</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in &gt;&gt; cPoint.m_dZ;</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return in;</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sz="2000" b="1">
              <a:solidFill>
                <a:schemeClr val="dk1"/>
              </a:solidFill>
              <a:latin typeface="Consolas"/>
              <a:ea typeface="Consolas"/>
              <a:cs typeface="Consolas"/>
              <a:sym typeface="Consolas"/>
            </a:endParaRPr>
          </a:p>
        </p:txBody>
      </p:sp>
      <p:sp>
        <p:nvSpPr>
          <p:cNvPr id="722" name="Google Shape;722;p7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77</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8062B0A-6A54-AF2F-FDB6-2488D25EB361}"/>
                  </a:ext>
                </a:extLst>
              </p14:cNvPr>
              <p14:cNvContentPartPr/>
              <p14:nvPr/>
            </p14:nvContentPartPr>
            <p14:xfrm>
              <a:off x="146160" y="983880"/>
              <a:ext cx="8931240" cy="5596200"/>
            </p14:xfrm>
          </p:contentPart>
        </mc:Choice>
        <mc:Fallback>
          <p:pic>
            <p:nvPicPr>
              <p:cNvPr id="2" name="Ink 1">
                <a:extLst>
                  <a:ext uri="{FF2B5EF4-FFF2-40B4-BE49-F238E27FC236}">
                    <a16:creationId xmlns:a16="http://schemas.microsoft.com/office/drawing/2014/main" id="{98062B0A-6A54-AF2F-FDB6-2488D25EB361}"/>
                  </a:ext>
                </a:extLst>
              </p:cNvPr>
              <p:cNvPicPr/>
              <p:nvPr/>
            </p:nvPicPr>
            <p:blipFill>
              <a:blip r:embed="rId4"/>
              <a:stretch>
                <a:fillRect/>
              </a:stretch>
            </p:blipFill>
            <p:spPr>
              <a:xfrm>
                <a:off x="136800" y="974520"/>
                <a:ext cx="8949960" cy="5614920"/>
              </a:xfrm>
              <a:prstGeom prst="rect">
                <a:avLst/>
              </a:prstGeom>
            </p:spPr>
          </p:pic>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78"/>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Example</a:t>
            </a:r>
            <a:endParaRPr/>
          </a:p>
        </p:txBody>
      </p:sp>
      <p:sp>
        <p:nvSpPr>
          <p:cNvPr id="728" name="Google Shape;728;p78"/>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78</a:t>
            </a:fld>
            <a:endParaRPr/>
          </a:p>
        </p:txBody>
      </p:sp>
      <p:sp>
        <p:nvSpPr>
          <p:cNvPr id="729" name="Google Shape;729;p78"/>
          <p:cNvSpPr txBox="1"/>
          <p:nvPr/>
        </p:nvSpPr>
        <p:spPr>
          <a:xfrm>
            <a:off x="391888" y="1295400"/>
            <a:ext cx="8374045"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nsolas"/>
                <a:ea typeface="Consolas"/>
                <a:cs typeface="Consolas"/>
                <a:sym typeface="Consolas"/>
              </a:rPr>
              <a:t>int main (void)</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cout &lt;&lt; "Enter a point: " &lt;&lt; endl; </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Point cPoint;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a:t>
            </a:r>
            <a:r>
              <a:rPr lang="en-US" sz="2400" b="1">
                <a:solidFill>
                  <a:srgbClr val="0070C0"/>
                </a:solidFill>
                <a:latin typeface="Consolas"/>
                <a:ea typeface="Consolas"/>
                <a:cs typeface="Consolas"/>
                <a:sym typeface="Consolas"/>
              </a:rPr>
              <a:t>cin </a:t>
            </a:r>
            <a:r>
              <a:rPr lang="en-US" sz="2400" b="1">
                <a:solidFill>
                  <a:srgbClr val="FF0000"/>
                </a:solidFill>
                <a:latin typeface="Consolas"/>
                <a:ea typeface="Consolas"/>
                <a:cs typeface="Consolas"/>
                <a:sym typeface="Consolas"/>
              </a:rPr>
              <a:t>&gt;&gt;</a:t>
            </a:r>
            <a:r>
              <a:rPr lang="en-US" sz="2400" b="1">
                <a:solidFill>
                  <a:srgbClr val="0070C0"/>
                </a:solidFill>
                <a:latin typeface="Consolas"/>
                <a:ea typeface="Consolas"/>
                <a:cs typeface="Consolas"/>
                <a:sym typeface="Consolas"/>
              </a:rPr>
              <a:t> cPoint;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a:t>
            </a:r>
            <a:r>
              <a:rPr lang="en-US" sz="2400" b="1">
                <a:solidFill>
                  <a:srgbClr val="0070C0"/>
                </a:solidFill>
                <a:latin typeface="Consolas"/>
                <a:ea typeface="Consolas"/>
                <a:cs typeface="Consolas"/>
                <a:sym typeface="Consolas"/>
              </a:rPr>
              <a:t>cout </a:t>
            </a:r>
            <a:r>
              <a:rPr lang="en-US" sz="2400" b="1">
                <a:solidFill>
                  <a:srgbClr val="FF0000"/>
                </a:solidFill>
                <a:latin typeface="Consolas"/>
                <a:ea typeface="Consolas"/>
                <a:cs typeface="Consolas"/>
                <a:sym typeface="Consolas"/>
              </a:rPr>
              <a:t>&lt;&lt;</a:t>
            </a:r>
            <a:r>
              <a:rPr lang="en-US" sz="2400" b="1">
                <a:solidFill>
                  <a:srgbClr val="0070C0"/>
                </a:solidFill>
                <a:latin typeface="Consolas"/>
                <a:ea typeface="Consolas"/>
                <a:cs typeface="Consolas"/>
                <a:sym typeface="Consolas"/>
              </a:rPr>
              <a:t> "You entered: " </a:t>
            </a:r>
            <a:r>
              <a:rPr lang="en-US" sz="2400" b="1">
                <a:solidFill>
                  <a:srgbClr val="FF0000"/>
                </a:solidFill>
                <a:latin typeface="Consolas"/>
                <a:ea typeface="Consolas"/>
                <a:cs typeface="Consolas"/>
                <a:sym typeface="Consolas"/>
              </a:rPr>
              <a:t>&lt;&lt;</a:t>
            </a:r>
            <a:r>
              <a:rPr lang="en-US" sz="2400" b="1">
                <a:solidFill>
                  <a:srgbClr val="0070C0"/>
                </a:solidFill>
                <a:latin typeface="Consolas"/>
                <a:ea typeface="Consolas"/>
                <a:cs typeface="Consolas"/>
                <a:sym typeface="Consolas"/>
              </a:rPr>
              <a:t> cPoint </a:t>
            </a:r>
            <a:r>
              <a:rPr lang="en-US" sz="2400" b="1">
                <a:solidFill>
                  <a:srgbClr val="FF0000"/>
                </a:solidFill>
                <a:latin typeface="Consolas"/>
                <a:ea typeface="Consolas"/>
                <a:cs typeface="Consolas"/>
                <a:sym typeface="Consolas"/>
              </a:rPr>
              <a:t>&lt;&lt;</a:t>
            </a:r>
            <a:r>
              <a:rPr lang="en-US" sz="2400" b="1">
                <a:solidFill>
                  <a:srgbClr val="0070C0"/>
                </a:solidFill>
                <a:latin typeface="Consolas"/>
                <a:ea typeface="Consolas"/>
                <a:cs typeface="Consolas"/>
                <a:sym typeface="Consolas"/>
              </a:rPr>
              <a:t> endl;</a:t>
            </a:r>
            <a:endParaRPr/>
          </a:p>
          <a:p>
            <a:pPr marL="0" marR="0" lvl="0" indent="0" algn="l" rtl="0">
              <a:spcBef>
                <a:spcPts val="0"/>
              </a:spcBef>
              <a:spcAft>
                <a:spcPts val="0"/>
              </a:spcAft>
              <a:buNone/>
            </a:pPr>
            <a:endParaRPr sz="24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sz="2000" b="1">
              <a:solidFill>
                <a:schemeClr val="dk1"/>
              </a:solidFill>
              <a:latin typeface="Consolas"/>
              <a:ea typeface="Consolas"/>
              <a:cs typeface="Consolas"/>
              <a:sym typeface="Consolas"/>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6CA88CF-CB29-BC6C-2CC3-EF84C63FBCDD}"/>
                  </a:ext>
                </a:extLst>
              </p14:cNvPr>
              <p14:cNvContentPartPr/>
              <p14:nvPr/>
            </p14:nvContentPartPr>
            <p14:xfrm>
              <a:off x="629640" y="2615040"/>
              <a:ext cx="6446880" cy="1824480"/>
            </p14:xfrm>
          </p:contentPart>
        </mc:Choice>
        <mc:Fallback>
          <p:pic>
            <p:nvPicPr>
              <p:cNvPr id="2" name="Ink 1">
                <a:extLst>
                  <a:ext uri="{FF2B5EF4-FFF2-40B4-BE49-F238E27FC236}">
                    <a16:creationId xmlns:a16="http://schemas.microsoft.com/office/drawing/2014/main" id="{F6CA88CF-CB29-BC6C-2CC3-EF84C63FBCDD}"/>
                  </a:ext>
                </a:extLst>
              </p:cNvPr>
              <p:cNvPicPr/>
              <p:nvPr/>
            </p:nvPicPr>
            <p:blipFill>
              <a:blip r:embed="rId4"/>
              <a:stretch>
                <a:fillRect/>
              </a:stretch>
            </p:blipFill>
            <p:spPr>
              <a:xfrm>
                <a:off x="620280" y="2605680"/>
                <a:ext cx="6465600" cy="1843200"/>
              </a:xfrm>
              <a:prstGeom prst="rect">
                <a:avLst/>
              </a:prstGeom>
            </p:spPr>
          </p:pic>
        </mc:Fallback>
      </mc:AlternateContent>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79"/>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Overloading iostream operators &gt;&gt; and &lt;&lt;</a:t>
            </a:r>
            <a:endParaRPr/>
          </a:p>
        </p:txBody>
      </p:sp>
      <p:sp>
        <p:nvSpPr>
          <p:cNvPr id="735" name="Google Shape;735;p79"/>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But, what is the advantage of </a:t>
            </a:r>
            <a:r>
              <a:rPr lang="en-US">
                <a:solidFill>
                  <a:srgbClr val="0070C0"/>
                </a:solidFill>
              </a:rPr>
              <a:t>returning references of iostream objects</a:t>
            </a:r>
            <a:endParaRPr/>
          </a:p>
          <a:p>
            <a:pPr marL="0" lvl="0" indent="0" algn="l" rtl="0">
              <a:spcBef>
                <a:spcPts val="480"/>
              </a:spcBef>
              <a:spcAft>
                <a:spcPts val="0"/>
              </a:spcAft>
              <a:buClr>
                <a:schemeClr val="dk1"/>
              </a:buClr>
              <a:buSzPts val="2400"/>
              <a:buNone/>
            </a:pPr>
            <a:r>
              <a:rPr lang="en-US"/>
              <a:t>		</a:t>
            </a:r>
            <a:r>
              <a:rPr lang="en-US" sz="2000"/>
              <a:t>friend </a:t>
            </a:r>
            <a:r>
              <a:rPr lang="en-US" sz="2000" b="1">
                <a:solidFill>
                  <a:srgbClr val="FF0000"/>
                </a:solidFill>
              </a:rPr>
              <a:t>ostream&amp;</a:t>
            </a:r>
            <a:r>
              <a:rPr lang="en-US" sz="2000"/>
              <a:t> operator&lt;&lt; (ostream &amp;out, Point &amp;cPoint);</a:t>
            </a:r>
            <a:endParaRPr/>
          </a:p>
          <a:p>
            <a:pPr marL="0" lvl="0" indent="0" algn="l" rtl="0">
              <a:spcBef>
                <a:spcPts val="400"/>
              </a:spcBef>
              <a:spcAft>
                <a:spcPts val="0"/>
              </a:spcAft>
              <a:buClr>
                <a:schemeClr val="dk1"/>
              </a:buClr>
              <a:buSzPts val="2000"/>
              <a:buNone/>
            </a:pPr>
            <a:r>
              <a:rPr lang="en-US" sz="2000"/>
              <a:t>     		friend </a:t>
            </a:r>
            <a:r>
              <a:rPr lang="en-US" sz="2000" b="1">
                <a:solidFill>
                  <a:srgbClr val="FF0000"/>
                </a:solidFill>
              </a:rPr>
              <a:t>istream&amp; </a:t>
            </a:r>
            <a:r>
              <a:rPr lang="en-US" sz="2000"/>
              <a:t>operator&gt;&gt; (istream &amp;in, Point &amp;cPoint);</a:t>
            </a:r>
            <a:endParaRPr/>
          </a:p>
          <a:p>
            <a:pPr marL="457200" lvl="1" indent="0" algn="l" rtl="0">
              <a:spcBef>
                <a:spcPts val="400"/>
              </a:spcBef>
              <a:spcAft>
                <a:spcPts val="0"/>
              </a:spcAft>
              <a:buClr>
                <a:schemeClr val="dk1"/>
              </a:buClr>
              <a:buSzPts val="2000"/>
              <a:buNone/>
            </a:pPr>
            <a:endParaRPr sz="2000"/>
          </a:p>
          <a:p>
            <a:pPr marL="342900" lvl="0" indent="-342900" algn="l" rtl="0">
              <a:spcBef>
                <a:spcPts val="480"/>
              </a:spcBef>
              <a:spcAft>
                <a:spcPts val="0"/>
              </a:spcAft>
              <a:buClr>
                <a:schemeClr val="dk1"/>
              </a:buClr>
              <a:buSzPts val="2400"/>
              <a:buChar char="•"/>
            </a:pPr>
            <a:r>
              <a:rPr lang="en-US"/>
              <a:t>Supports chaining</a:t>
            </a:r>
            <a:endParaRPr/>
          </a:p>
          <a:p>
            <a:pPr marL="457200" lvl="1" indent="0" algn="l" rtl="0">
              <a:spcBef>
                <a:spcPts val="400"/>
              </a:spcBef>
              <a:spcAft>
                <a:spcPts val="0"/>
              </a:spcAft>
              <a:buClr>
                <a:schemeClr val="dk1"/>
              </a:buClr>
              <a:buSzPts val="2000"/>
              <a:buNone/>
            </a:pPr>
            <a:endParaRPr sz="2000"/>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Point cPoint1, cPoint2;</a:t>
            </a: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cin </a:t>
            </a:r>
            <a:r>
              <a:rPr lang="en-US">
                <a:solidFill>
                  <a:srgbClr val="FF0000"/>
                </a:solidFill>
                <a:latin typeface="Consolas"/>
                <a:ea typeface="Consolas"/>
                <a:cs typeface="Consolas"/>
                <a:sym typeface="Consolas"/>
              </a:rPr>
              <a:t>&gt;&gt;</a:t>
            </a:r>
            <a:r>
              <a:rPr lang="en-US">
                <a:latin typeface="Consolas"/>
                <a:ea typeface="Consolas"/>
                <a:cs typeface="Consolas"/>
                <a:sym typeface="Consolas"/>
              </a:rPr>
              <a:t> cPoint1 </a:t>
            </a:r>
            <a:r>
              <a:rPr lang="en-US">
                <a:solidFill>
                  <a:srgbClr val="FF0000"/>
                </a:solidFill>
                <a:latin typeface="Consolas"/>
                <a:ea typeface="Consolas"/>
                <a:cs typeface="Consolas"/>
                <a:sym typeface="Consolas"/>
              </a:rPr>
              <a:t>&gt;&gt; </a:t>
            </a:r>
            <a:r>
              <a:rPr lang="en-US">
                <a:latin typeface="Consolas"/>
                <a:ea typeface="Consolas"/>
                <a:cs typeface="Consolas"/>
                <a:sym typeface="Consolas"/>
              </a:rPr>
              <a:t>cPoint2;</a:t>
            </a:r>
            <a:endParaRPr/>
          </a:p>
          <a:p>
            <a:pPr marL="742950" lvl="1" indent="-13335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In above statement (cin &gt;&gt; cPoint1) returns a reference of cin which is further used for ( cin &gt;&gt; cPoint2) </a:t>
            </a:r>
            <a:endParaRPr/>
          </a:p>
          <a:p>
            <a:pPr marL="0" lvl="0" indent="0" algn="l" rtl="0">
              <a:spcBef>
                <a:spcPts val="400"/>
              </a:spcBef>
              <a:spcAft>
                <a:spcPts val="0"/>
              </a:spcAft>
              <a:buClr>
                <a:schemeClr val="dk1"/>
              </a:buClr>
              <a:buSzPts val="2000"/>
              <a:buNone/>
            </a:pPr>
            <a:endParaRPr sz="2000"/>
          </a:p>
          <a:p>
            <a:pPr marL="0" lvl="0" indent="0" algn="l" rtl="0">
              <a:spcBef>
                <a:spcPts val="400"/>
              </a:spcBef>
              <a:spcAft>
                <a:spcPts val="0"/>
              </a:spcAft>
              <a:buClr>
                <a:schemeClr val="dk1"/>
              </a:buClr>
              <a:buSzPts val="2000"/>
              <a:buNone/>
            </a:pPr>
            <a:endParaRPr sz="2000"/>
          </a:p>
          <a:p>
            <a:pPr marL="0" lvl="0" indent="0" algn="l" rtl="0">
              <a:spcBef>
                <a:spcPts val="480"/>
              </a:spcBef>
              <a:spcAft>
                <a:spcPts val="0"/>
              </a:spcAft>
              <a:buClr>
                <a:schemeClr val="dk1"/>
              </a:buClr>
              <a:buSzPts val="2400"/>
              <a:buNone/>
            </a:pPr>
            <a:endParaRPr/>
          </a:p>
        </p:txBody>
      </p:sp>
      <p:sp>
        <p:nvSpPr>
          <p:cNvPr id="736" name="Google Shape;736;p79"/>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Syntax to Overload an Operator </a:t>
            </a:r>
            <a:endParaRPr/>
          </a:p>
        </p:txBody>
      </p:sp>
      <p:sp>
        <p:nvSpPr>
          <p:cNvPr id="167" name="Google Shape;167;p8"/>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a:latin typeface="Consolas"/>
                <a:ea typeface="Consolas"/>
                <a:cs typeface="Consolas"/>
                <a:sym typeface="Consolas"/>
              </a:rPr>
              <a:t>returnType </a:t>
            </a:r>
            <a:r>
              <a:rPr lang="en-US">
                <a:solidFill>
                  <a:srgbClr val="0070C0"/>
                </a:solidFill>
                <a:latin typeface="Consolas"/>
                <a:ea typeface="Consolas"/>
                <a:cs typeface="Consolas"/>
                <a:sym typeface="Consolas"/>
              </a:rPr>
              <a:t>operator</a:t>
            </a:r>
            <a:r>
              <a:rPr lang="en-US">
                <a:latin typeface="Consolas"/>
                <a:ea typeface="Consolas"/>
                <a:cs typeface="Consolas"/>
                <a:sym typeface="Consolas"/>
              </a:rPr>
              <a:t> </a:t>
            </a:r>
            <a:r>
              <a:rPr lang="en-US">
                <a:solidFill>
                  <a:srgbClr val="FF0000"/>
                </a:solidFill>
                <a:latin typeface="Consolas"/>
                <a:ea typeface="Consolas"/>
                <a:cs typeface="Consolas"/>
                <a:sym typeface="Consolas"/>
              </a:rPr>
              <a:t>opsymbol</a:t>
            </a:r>
            <a:r>
              <a:rPr lang="en-US">
                <a:latin typeface="Consolas"/>
                <a:ea typeface="Consolas"/>
                <a:cs typeface="Consolas"/>
                <a:sym typeface="Consolas"/>
              </a:rPr>
              <a:t>(parameters){  }</a:t>
            </a:r>
            <a:endParaRPr/>
          </a:p>
          <a:p>
            <a:pPr marL="0" lvl="0" indent="0" algn="l" rtl="0">
              <a:spcBef>
                <a:spcPts val="480"/>
              </a:spcBef>
              <a:spcAft>
                <a:spcPts val="0"/>
              </a:spcAft>
              <a:buClr>
                <a:schemeClr val="dk1"/>
              </a:buClr>
              <a:buSzPts val="2400"/>
              <a:buNone/>
            </a:pPr>
            <a:r>
              <a:rPr lang="en-US"/>
              <a:t>    ↑                            ↑                      ↑		                             ↑ </a:t>
            </a:r>
            <a:br>
              <a:rPr lang="en-US"/>
            </a:br>
            <a:r>
              <a:rPr lang="en-US"/>
              <a:t>any type             keyword      operator symbol           function body</a:t>
            </a:r>
            <a:endParaRPr/>
          </a:p>
          <a:p>
            <a:pPr marL="0" lvl="0" indent="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b="1" u="sng"/>
              <a:t>Example:</a:t>
            </a: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void   </a:t>
            </a:r>
            <a:r>
              <a:rPr lang="en-US">
                <a:solidFill>
                  <a:srgbClr val="0070C0"/>
                </a:solidFill>
                <a:latin typeface="Consolas"/>
                <a:ea typeface="Consolas"/>
                <a:cs typeface="Consolas"/>
                <a:sym typeface="Consolas"/>
              </a:rPr>
              <a:t>operator</a:t>
            </a:r>
            <a:r>
              <a:rPr lang="en-US" b="1">
                <a:solidFill>
                  <a:srgbClr val="FF0000"/>
                </a:solidFill>
                <a:latin typeface="Consolas"/>
                <a:ea typeface="Consolas"/>
                <a:cs typeface="Consolas"/>
                <a:sym typeface="Consolas"/>
              </a:rPr>
              <a:t>+</a:t>
            </a:r>
            <a:r>
              <a:rPr lang="en-US">
                <a:latin typeface="Consolas"/>
                <a:ea typeface="Consolas"/>
                <a:cs typeface="Consolas"/>
                <a:sym typeface="Consolas"/>
              </a:rPr>
              <a:t> (parameters){ }</a:t>
            </a:r>
            <a:endParaRPr/>
          </a:p>
          <a:p>
            <a:pPr marL="0" lvl="0" indent="0" algn="l" rtl="0">
              <a:spcBef>
                <a:spcPts val="480"/>
              </a:spcBef>
              <a:spcAft>
                <a:spcPts val="0"/>
              </a:spcAft>
              <a:buClr>
                <a:schemeClr val="dk1"/>
              </a:buClr>
              <a:buSzPts val="2400"/>
              <a:buNone/>
            </a:pPr>
            <a:r>
              <a:rPr lang="en-US"/>
              <a:t>    ↑                   ↑        ↑		                           ↑ </a:t>
            </a:r>
            <a:br>
              <a:rPr lang="en-US"/>
            </a:br>
            <a:r>
              <a:rPr lang="en-US"/>
              <a:t>any type    keyword  operator symbol    function body</a:t>
            </a:r>
            <a:endParaRPr/>
          </a:p>
          <a:p>
            <a:pPr marL="0" lvl="0" indent="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return-type may be </a:t>
            </a:r>
            <a:r>
              <a:rPr lang="en-US">
                <a:solidFill>
                  <a:srgbClr val="0070C0"/>
                </a:solidFill>
              </a:rPr>
              <a:t>whatever the operator returns</a:t>
            </a:r>
            <a:endParaRPr/>
          </a:p>
          <a:p>
            <a:pPr marL="342900" lvl="0" indent="-342900" algn="l" rtl="0">
              <a:spcBef>
                <a:spcPts val="480"/>
              </a:spcBef>
              <a:spcAft>
                <a:spcPts val="0"/>
              </a:spcAft>
              <a:buClr>
                <a:schemeClr val="dk1"/>
              </a:buClr>
              <a:buSzPts val="2400"/>
              <a:buChar char="•"/>
            </a:pPr>
            <a:r>
              <a:rPr lang="en-US"/>
              <a:t>Operator symbol may be </a:t>
            </a:r>
            <a:r>
              <a:rPr lang="en-US">
                <a:solidFill>
                  <a:srgbClr val="0070C0"/>
                </a:solidFill>
              </a:rPr>
              <a:t>any over-loadable operator</a:t>
            </a:r>
            <a:endParaRPr/>
          </a:p>
          <a:p>
            <a:pPr marL="0" lvl="0" indent="0" algn="l" rtl="0">
              <a:spcBef>
                <a:spcPts val="480"/>
              </a:spcBef>
              <a:spcAft>
                <a:spcPts val="0"/>
              </a:spcAft>
              <a:buClr>
                <a:schemeClr val="dk1"/>
              </a:buClr>
              <a:buSzPts val="2400"/>
              <a:buNone/>
            </a:pPr>
            <a:endParaRPr/>
          </a:p>
        </p:txBody>
      </p:sp>
      <p:sp>
        <p:nvSpPr>
          <p:cNvPr id="168" name="Google Shape;168;p8"/>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80"/>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Data Conversion	</a:t>
            </a:r>
            <a:endParaRPr/>
          </a:p>
        </p:txBody>
      </p:sp>
      <p:sp>
        <p:nvSpPr>
          <p:cNvPr id="743" name="Google Shape;743;p80"/>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Conversion between basic types</a:t>
            </a:r>
            <a:endParaRPr/>
          </a:p>
          <a:p>
            <a:pPr marL="342900" lvl="0" indent="-342900" algn="l" rtl="0">
              <a:spcBef>
                <a:spcPts val="480"/>
              </a:spcBef>
              <a:spcAft>
                <a:spcPts val="0"/>
              </a:spcAft>
              <a:buClr>
                <a:schemeClr val="dk1"/>
              </a:buClr>
              <a:buSzPts val="2400"/>
              <a:buChar char="•"/>
            </a:pPr>
            <a:r>
              <a:rPr lang="en-US"/>
              <a:t>Conversion between Objects and basic types</a:t>
            </a:r>
            <a:endParaRPr/>
          </a:p>
          <a:p>
            <a:pPr marL="342900" lvl="0" indent="-342900" algn="l" rtl="0">
              <a:spcBef>
                <a:spcPts val="480"/>
              </a:spcBef>
              <a:spcAft>
                <a:spcPts val="0"/>
              </a:spcAft>
              <a:buClr>
                <a:schemeClr val="dk1"/>
              </a:buClr>
              <a:buSzPts val="2400"/>
              <a:buChar char="•"/>
            </a:pPr>
            <a:r>
              <a:rPr lang="en-US"/>
              <a:t>Conversion between Objects of different classes</a:t>
            </a:r>
            <a:endParaRPr/>
          </a:p>
        </p:txBody>
      </p:sp>
      <p:sp>
        <p:nvSpPr>
          <p:cNvPr id="744" name="Google Shape;744;p8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80</a:t>
            </a:fld>
            <a:endParaRPr/>
          </a:p>
        </p:txBody>
      </p:sp>
      <p:pic>
        <p:nvPicPr>
          <p:cNvPr id="745" name="Google Shape;745;p80" descr="3 Spidermen Pointing at each other Blank Template - Imgflip"/>
          <p:cNvPicPr preferRelativeResize="0"/>
          <p:nvPr/>
        </p:nvPicPr>
        <p:blipFill rotWithShape="1">
          <a:blip r:embed="rId3">
            <a:alphaModFix/>
          </a:blip>
          <a:srcRect/>
          <a:stretch/>
        </p:blipFill>
        <p:spPr>
          <a:xfrm>
            <a:off x="2120348" y="2809290"/>
            <a:ext cx="4094540" cy="3760153"/>
          </a:xfrm>
          <a:prstGeom prst="rect">
            <a:avLst/>
          </a:prstGeom>
          <a:noFill/>
          <a:ln>
            <a:noFill/>
          </a:ln>
        </p:spPr>
      </p:pic>
      <p:sp>
        <p:nvSpPr>
          <p:cNvPr id="746" name="Google Shape;746;p80"/>
          <p:cNvSpPr txBox="1"/>
          <p:nvPr/>
        </p:nvSpPr>
        <p:spPr>
          <a:xfrm>
            <a:off x="2424705" y="4398935"/>
            <a:ext cx="159026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Impact"/>
                <a:ea typeface="Impact"/>
                <a:cs typeface="Impact"/>
                <a:sym typeface="Impact"/>
              </a:rPr>
              <a:t>Primitive</a:t>
            </a:r>
            <a:endParaRPr/>
          </a:p>
          <a:p>
            <a:pPr marL="0" marR="0" lvl="0" indent="0" algn="l" rtl="0">
              <a:spcBef>
                <a:spcPts val="0"/>
              </a:spcBef>
              <a:spcAft>
                <a:spcPts val="0"/>
              </a:spcAft>
              <a:buNone/>
            </a:pPr>
            <a:r>
              <a:rPr lang="en-US" sz="2000" b="1">
                <a:solidFill>
                  <a:schemeClr val="lt1"/>
                </a:solidFill>
                <a:latin typeface="Impact"/>
                <a:ea typeface="Impact"/>
                <a:cs typeface="Impact"/>
                <a:sym typeface="Impact"/>
              </a:rPr>
              <a:t>Data type</a:t>
            </a:r>
            <a:endParaRPr sz="1600" b="1">
              <a:solidFill>
                <a:schemeClr val="lt1"/>
              </a:solidFill>
              <a:latin typeface="Impact"/>
              <a:ea typeface="Impact"/>
              <a:cs typeface="Impact"/>
              <a:sym typeface="Impact"/>
            </a:endParaRPr>
          </a:p>
        </p:txBody>
      </p:sp>
      <p:sp>
        <p:nvSpPr>
          <p:cNvPr id="747" name="Google Shape;747;p80"/>
          <p:cNvSpPr txBox="1"/>
          <p:nvPr/>
        </p:nvSpPr>
        <p:spPr>
          <a:xfrm>
            <a:off x="3869634" y="3831901"/>
            <a:ext cx="159026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Impact"/>
                <a:ea typeface="Impact"/>
                <a:cs typeface="Impact"/>
                <a:sym typeface="Impact"/>
              </a:rPr>
              <a:t>Object of </a:t>
            </a:r>
            <a:endParaRPr/>
          </a:p>
          <a:p>
            <a:pPr marL="0" marR="0" lvl="0" indent="0" algn="l" rtl="0">
              <a:spcBef>
                <a:spcPts val="0"/>
              </a:spcBef>
              <a:spcAft>
                <a:spcPts val="0"/>
              </a:spcAft>
              <a:buNone/>
            </a:pPr>
            <a:r>
              <a:rPr lang="en-US" sz="2000" b="1">
                <a:solidFill>
                  <a:schemeClr val="lt1"/>
                </a:solidFill>
                <a:latin typeface="Impact"/>
                <a:ea typeface="Impact"/>
                <a:cs typeface="Impact"/>
                <a:sym typeface="Impact"/>
              </a:rPr>
              <a:t>Class A</a:t>
            </a:r>
            <a:endParaRPr sz="1600" b="1">
              <a:solidFill>
                <a:schemeClr val="lt1"/>
              </a:solidFill>
              <a:latin typeface="Impact"/>
              <a:ea typeface="Impact"/>
              <a:cs typeface="Impact"/>
              <a:sym typeface="Impact"/>
            </a:endParaRPr>
          </a:p>
        </p:txBody>
      </p:sp>
      <p:sp>
        <p:nvSpPr>
          <p:cNvPr id="748" name="Google Shape;748;p80"/>
          <p:cNvSpPr txBox="1"/>
          <p:nvPr/>
        </p:nvSpPr>
        <p:spPr>
          <a:xfrm>
            <a:off x="4833350" y="4713840"/>
            <a:ext cx="159026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Impact"/>
                <a:ea typeface="Impact"/>
                <a:cs typeface="Impact"/>
                <a:sym typeface="Impact"/>
              </a:rPr>
              <a:t>Object of </a:t>
            </a:r>
            <a:endParaRPr/>
          </a:p>
          <a:p>
            <a:pPr marL="0" marR="0" lvl="0" indent="0" algn="l" rtl="0">
              <a:spcBef>
                <a:spcPts val="0"/>
              </a:spcBef>
              <a:spcAft>
                <a:spcPts val="0"/>
              </a:spcAft>
              <a:buNone/>
            </a:pPr>
            <a:r>
              <a:rPr lang="en-US" sz="2000" b="1">
                <a:solidFill>
                  <a:schemeClr val="lt1"/>
                </a:solidFill>
                <a:latin typeface="Impact"/>
                <a:ea typeface="Impact"/>
                <a:cs typeface="Impact"/>
                <a:sym typeface="Impact"/>
              </a:rPr>
              <a:t>Class B</a:t>
            </a:r>
            <a:endParaRPr sz="1600" b="1">
              <a:solidFill>
                <a:schemeClr val="lt1"/>
              </a:solidFill>
              <a:latin typeface="Impact"/>
              <a:ea typeface="Impact"/>
              <a:cs typeface="Impact"/>
              <a:sym typeface="Impac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81"/>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Implicit Conversion b/w Basic Types</a:t>
            </a:r>
            <a:endParaRPr/>
          </a:p>
        </p:txBody>
      </p:sp>
      <p:sp>
        <p:nvSpPr>
          <p:cNvPr id="754" name="Google Shape;754;p81"/>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When we use two different Types:</a:t>
            </a:r>
            <a:endParaRPr/>
          </a:p>
          <a:p>
            <a:pPr marL="342900" lvl="0" indent="-19050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t>     </a:t>
            </a:r>
            <a:r>
              <a:rPr lang="en-US">
                <a:latin typeface="Consolas"/>
                <a:ea typeface="Consolas"/>
                <a:cs typeface="Consolas"/>
                <a:sym typeface="Consolas"/>
              </a:rPr>
              <a:t>intvar = floatvar; //assign float to integer</a:t>
            </a:r>
            <a:endParaRPr/>
          </a:p>
          <a:p>
            <a:pPr marL="0" lvl="0" indent="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t> the compiler calls a special function that </a:t>
            </a:r>
            <a:r>
              <a:rPr lang="en-US">
                <a:solidFill>
                  <a:srgbClr val="FF0000"/>
                </a:solidFill>
              </a:rPr>
              <a:t>converts this value from floating point format to integer 	</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There are many such conversion routines build in C++ compiler and called upon when any such conversion is required.</a:t>
            </a:r>
            <a:endParaRPr/>
          </a:p>
        </p:txBody>
      </p:sp>
      <p:sp>
        <p:nvSpPr>
          <p:cNvPr id="755" name="Google Shape;755;p81"/>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82"/>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Explicit Conversion b/w Basic Types</a:t>
            </a:r>
            <a:endParaRPr/>
          </a:p>
        </p:txBody>
      </p:sp>
      <p:sp>
        <p:nvSpPr>
          <p:cNvPr id="761" name="Google Shape;761;p82"/>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if we want to force compiler to convert data from one native type to other, we can use </a:t>
            </a:r>
            <a:r>
              <a:rPr lang="en-US">
                <a:solidFill>
                  <a:srgbClr val="0070C0"/>
                </a:solidFill>
              </a:rPr>
              <a:t>explicit type casting</a:t>
            </a:r>
            <a:r>
              <a:rPr lang="en-US"/>
              <a:t>, </a:t>
            </a:r>
            <a:endParaRPr/>
          </a:p>
          <a:p>
            <a:pPr marL="0" lvl="0" indent="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latin typeface="Consolas"/>
                <a:ea typeface="Consolas"/>
                <a:cs typeface="Consolas"/>
                <a:sym typeface="Consolas"/>
              </a:rPr>
              <a:t>	intvar = int(floatvar);</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it is obvious in listing that </a:t>
            </a:r>
            <a:r>
              <a:rPr lang="en-US">
                <a:solidFill>
                  <a:srgbClr val="0070C0"/>
                </a:solidFill>
              </a:rPr>
              <a:t>int( ) </a:t>
            </a:r>
            <a:r>
              <a:rPr lang="en-US"/>
              <a:t>conversion function will convert from float to int.</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This explicit conversion uses same build in routines.</a:t>
            </a:r>
            <a:endParaRPr/>
          </a:p>
        </p:txBody>
      </p:sp>
      <p:sp>
        <p:nvSpPr>
          <p:cNvPr id="762" name="Google Shape;762;p8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82</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BA9D3D7-FA21-A3FA-8819-A39D7BAD0EFE}"/>
                  </a:ext>
                </a:extLst>
              </p14:cNvPr>
              <p14:cNvContentPartPr/>
              <p14:nvPr/>
            </p14:nvContentPartPr>
            <p14:xfrm>
              <a:off x="1259640" y="1472400"/>
              <a:ext cx="7962120" cy="5310000"/>
            </p14:xfrm>
          </p:contentPart>
        </mc:Choice>
        <mc:Fallback>
          <p:pic>
            <p:nvPicPr>
              <p:cNvPr id="2" name="Ink 1">
                <a:extLst>
                  <a:ext uri="{FF2B5EF4-FFF2-40B4-BE49-F238E27FC236}">
                    <a16:creationId xmlns:a16="http://schemas.microsoft.com/office/drawing/2014/main" id="{0BA9D3D7-FA21-A3FA-8819-A39D7BAD0EFE}"/>
                  </a:ext>
                </a:extLst>
              </p:cNvPr>
              <p:cNvPicPr/>
              <p:nvPr/>
            </p:nvPicPr>
            <p:blipFill>
              <a:blip r:embed="rId4"/>
              <a:stretch>
                <a:fillRect/>
              </a:stretch>
            </p:blipFill>
            <p:spPr>
              <a:xfrm>
                <a:off x="1250280" y="1463040"/>
                <a:ext cx="7980840" cy="5328720"/>
              </a:xfrm>
              <a:prstGeom prst="rect">
                <a:avLst/>
              </a:prstGeom>
            </p:spPr>
          </p:pic>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3"/>
          <p:cNvSpPr txBox="1">
            <a:spLocks noGrp="1"/>
          </p:cNvSpPr>
          <p:nvPr>
            <p:ph type="title"/>
          </p:nvPr>
        </p:nvSpPr>
        <p:spPr>
          <a:xfrm>
            <a:off x="495300" y="206055"/>
            <a:ext cx="8153400" cy="82973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Conversion Between Objects and Basic Types</a:t>
            </a:r>
            <a:endParaRPr/>
          </a:p>
        </p:txBody>
      </p:sp>
      <p:sp>
        <p:nvSpPr>
          <p:cNvPr id="768" name="Google Shape;768;p83"/>
          <p:cNvSpPr txBox="1">
            <a:spLocks noGrp="1"/>
          </p:cNvSpPr>
          <p:nvPr>
            <p:ph type="body" idx="1"/>
          </p:nvPr>
        </p:nvSpPr>
        <p:spPr>
          <a:xfrm>
            <a:off x="483577" y="1285462"/>
            <a:ext cx="8153400" cy="507088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To convert from a basic type ( i.e., float) to object types (i.e., Distance), </a:t>
            </a:r>
            <a:r>
              <a:rPr lang="en-US">
                <a:solidFill>
                  <a:srgbClr val="0070C0"/>
                </a:solidFill>
              </a:rPr>
              <a:t>we use a constructor with one argument</a:t>
            </a:r>
            <a:r>
              <a:rPr lang="en-US"/>
              <a:t>.</a:t>
            </a:r>
            <a:endParaRPr/>
          </a:p>
          <a:p>
            <a:pPr marL="0" lvl="0" indent="0" algn="l" rtl="0">
              <a:spcBef>
                <a:spcPts val="480"/>
              </a:spcBef>
              <a:spcAft>
                <a:spcPts val="0"/>
              </a:spcAft>
              <a:buClr>
                <a:schemeClr val="dk1"/>
              </a:buClr>
              <a:buSzPts val="2400"/>
              <a:buNone/>
            </a:pPr>
            <a:r>
              <a:rPr lang="en-US"/>
              <a:t>		Distance(float meters){ }</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This function is called when an object of type Distance is created with a single argument. </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This conversion allows a floating value to be assigned to a Distance type object. </a:t>
            </a:r>
            <a:endParaRPr/>
          </a:p>
        </p:txBody>
      </p:sp>
      <p:sp>
        <p:nvSpPr>
          <p:cNvPr id="769" name="Google Shape;769;p8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84"/>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endParaRPr/>
          </a:p>
        </p:txBody>
      </p:sp>
      <p:sp>
        <p:nvSpPr>
          <p:cNvPr id="775" name="Google Shape;775;p84"/>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  Distance dist1=2.35; // constructor</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Above, one argument constructor will be called.</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Same conversion can be achieved by providing overloaded ‘=‘ operator which takes a float value as argument.</a:t>
            </a:r>
            <a:endParaRPr/>
          </a:p>
        </p:txBody>
      </p:sp>
      <p:sp>
        <p:nvSpPr>
          <p:cNvPr id="776" name="Google Shape;776;p84"/>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85"/>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Conversion From User Defined to Basic</a:t>
            </a:r>
            <a:endParaRPr/>
          </a:p>
        </p:txBody>
      </p:sp>
      <p:sp>
        <p:nvSpPr>
          <p:cNvPr id="782" name="Google Shape;782;p85"/>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a:t>What if want to go from </a:t>
            </a:r>
            <a:r>
              <a:rPr lang="en-US" b="1" i="1">
                <a:solidFill>
                  <a:srgbClr val="0070C0"/>
                </a:solidFill>
              </a:rPr>
              <a:t>user-defined types</a:t>
            </a:r>
            <a:r>
              <a:rPr lang="en-US"/>
              <a:t>(e.g. class Distance) to </a:t>
            </a:r>
            <a:r>
              <a:rPr lang="en-US" b="1" i="1">
                <a:solidFill>
                  <a:srgbClr val="0070C0"/>
                </a:solidFill>
              </a:rPr>
              <a:t>native type</a:t>
            </a:r>
            <a:r>
              <a:rPr lang="en-US"/>
              <a:t>(e.g. float)?</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The trick here is to </a:t>
            </a:r>
            <a:r>
              <a:rPr lang="en-US">
                <a:solidFill>
                  <a:srgbClr val="0070C0"/>
                </a:solidFill>
              </a:rPr>
              <a:t>overload the cast operator</a:t>
            </a:r>
            <a:r>
              <a:rPr lang="en-US"/>
              <a:t>, creating something called a </a:t>
            </a:r>
            <a:r>
              <a:rPr lang="en-US" b="1" i="1">
                <a:solidFill>
                  <a:srgbClr val="FF0000"/>
                </a:solidFill>
              </a:rPr>
              <a:t>“Conversion function/operator”</a:t>
            </a:r>
            <a:r>
              <a:rPr lang="en-US"/>
              <a:t>.</a:t>
            </a:r>
            <a:endParaRPr/>
          </a:p>
          <a:p>
            <a:pPr marL="1143000" lvl="2" indent="-88900" algn="l" rtl="0">
              <a:spcBef>
                <a:spcPts val="440"/>
              </a:spcBef>
              <a:spcAft>
                <a:spcPts val="0"/>
              </a:spcAft>
              <a:buClr>
                <a:schemeClr val="dk1"/>
              </a:buClr>
              <a:buSzPts val="2200"/>
              <a:buNone/>
            </a:pP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operator </a:t>
            </a:r>
            <a:r>
              <a:rPr lang="en-US">
                <a:solidFill>
                  <a:srgbClr val="0070C0"/>
                </a:solidFill>
                <a:latin typeface="Consolas"/>
                <a:ea typeface="Consolas"/>
                <a:cs typeface="Consolas"/>
                <a:sym typeface="Consolas"/>
              </a:rPr>
              <a:t>float() </a:t>
            </a:r>
            <a:r>
              <a:rPr lang="en-US">
                <a:latin typeface="Consolas"/>
                <a:ea typeface="Consolas"/>
                <a:cs typeface="Consolas"/>
                <a:sym typeface="Consolas"/>
              </a:rPr>
              <a:t>{</a:t>
            </a: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  return floating_rep;</a:t>
            </a:r>
            <a:endParaRPr/>
          </a:p>
          <a:p>
            <a:pPr marL="457200" lvl="1" indent="0" algn="l" rtl="0">
              <a:spcBef>
                <a:spcPts val="480"/>
              </a:spcBef>
              <a:spcAft>
                <a:spcPts val="0"/>
              </a:spcAft>
              <a:buClr>
                <a:schemeClr val="dk1"/>
              </a:buClr>
              <a:buSzPts val="2400"/>
              <a:buNone/>
            </a:pPr>
            <a:r>
              <a:rPr lang="en-US">
                <a:latin typeface="Consolas"/>
                <a:ea typeface="Consolas"/>
                <a:cs typeface="Consolas"/>
                <a:sym typeface="Consolas"/>
              </a:rPr>
              <a:t>}</a:t>
            </a:r>
            <a:endParaRPr/>
          </a:p>
          <a:p>
            <a:pPr marL="742950" lvl="1" indent="-133350" algn="l" rtl="0">
              <a:spcBef>
                <a:spcPts val="480"/>
              </a:spcBef>
              <a:spcAft>
                <a:spcPts val="0"/>
              </a:spcAft>
              <a:buClr>
                <a:schemeClr val="dk1"/>
              </a:buClr>
              <a:buSzPts val="2400"/>
              <a:buNone/>
            </a:pPr>
            <a:endParaRPr/>
          </a:p>
          <a:p>
            <a:pPr marL="742950" lvl="1" indent="-285750" algn="l" rtl="0">
              <a:spcBef>
                <a:spcPts val="480"/>
              </a:spcBef>
              <a:spcAft>
                <a:spcPts val="0"/>
              </a:spcAft>
              <a:buClr>
                <a:schemeClr val="dk1"/>
              </a:buClr>
              <a:buSzPts val="2400"/>
              <a:buChar char="–"/>
            </a:pPr>
            <a:r>
              <a:rPr lang="en-US"/>
              <a:t>NOTE: the conversion function does </a:t>
            </a:r>
            <a:r>
              <a:rPr lang="en-US">
                <a:solidFill>
                  <a:srgbClr val="0070C0"/>
                </a:solidFill>
              </a:rPr>
              <a:t>not need return type</a:t>
            </a:r>
            <a:endParaRPr/>
          </a:p>
          <a:p>
            <a:pPr marL="742950" lvl="1" indent="-285750" algn="l" rtl="0">
              <a:spcBef>
                <a:spcPts val="480"/>
              </a:spcBef>
              <a:spcAft>
                <a:spcPts val="0"/>
              </a:spcAft>
              <a:buClr>
                <a:schemeClr val="dk1"/>
              </a:buClr>
              <a:buSzPts val="2400"/>
              <a:buChar char="–"/>
            </a:pPr>
            <a:r>
              <a:rPr lang="en-US"/>
              <a:t>Conversion functions have </a:t>
            </a:r>
            <a:r>
              <a:rPr lang="en-US">
                <a:solidFill>
                  <a:srgbClr val="0070C0"/>
                </a:solidFill>
              </a:rPr>
              <a:t>no arguments</a:t>
            </a:r>
            <a:r>
              <a:rPr lang="en-US"/>
              <a:t>, and the return type is </a:t>
            </a:r>
            <a:r>
              <a:rPr lang="en-US">
                <a:solidFill>
                  <a:srgbClr val="FF0000"/>
                </a:solidFill>
                <a:latin typeface="Consolas"/>
                <a:ea typeface="Consolas"/>
                <a:cs typeface="Consolas"/>
                <a:sym typeface="Consolas"/>
              </a:rPr>
              <a:t>implicitly</a:t>
            </a:r>
            <a:r>
              <a:rPr lang="en-US"/>
              <a:t> the conversion type</a:t>
            </a:r>
            <a:endParaRPr/>
          </a:p>
        </p:txBody>
      </p:sp>
      <p:sp>
        <p:nvSpPr>
          <p:cNvPr id="783" name="Google Shape;783;p8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86"/>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From User Defined to Basic</a:t>
            </a:r>
            <a:endParaRPr/>
          </a:p>
        </p:txBody>
      </p:sp>
      <p:sp>
        <p:nvSpPr>
          <p:cNvPr id="789" name="Google Shape;789;p86"/>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This operator takes the value of the distance object of which it is a member, converts this value to a float value and returns this value.</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This operator can be called like this:</a:t>
            </a:r>
            <a:endParaRPr/>
          </a:p>
          <a:p>
            <a:pPr marL="0" lvl="0" indent="0" algn="l" rtl="0">
              <a:spcBef>
                <a:spcPts val="400"/>
              </a:spcBef>
              <a:spcAft>
                <a:spcPts val="0"/>
              </a:spcAft>
              <a:buClr>
                <a:schemeClr val="dk1"/>
              </a:buClr>
              <a:buSzPts val="2000"/>
              <a:buNone/>
            </a:pPr>
            <a:r>
              <a:rPr lang="en-US" sz="2000">
                <a:latin typeface="Consolas"/>
                <a:ea typeface="Consolas"/>
                <a:cs typeface="Consolas"/>
                <a:sym typeface="Consolas"/>
              </a:rPr>
              <a:t> </a:t>
            </a:r>
            <a:endParaRPr/>
          </a:p>
          <a:p>
            <a:pPr marL="0" lvl="0" indent="0" algn="l" rtl="0">
              <a:spcBef>
                <a:spcPts val="400"/>
              </a:spcBef>
              <a:spcAft>
                <a:spcPts val="0"/>
              </a:spcAft>
              <a:buClr>
                <a:schemeClr val="dk1"/>
              </a:buClr>
              <a:buSzPts val="2000"/>
              <a:buNone/>
            </a:pPr>
            <a:r>
              <a:rPr lang="en-US" sz="2000">
                <a:latin typeface="Consolas"/>
                <a:ea typeface="Consolas"/>
                <a:cs typeface="Consolas"/>
                <a:sym typeface="Consolas"/>
              </a:rPr>
              <a:t> Distance dist2;</a:t>
            </a:r>
            <a:endParaRPr/>
          </a:p>
          <a:p>
            <a:pPr marL="114300" lvl="0" indent="0" algn="l" rtl="0">
              <a:spcBef>
                <a:spcPts val="400"/>
              </a:spcBef>
              <a:spcAft>
                <a:spcPts val="0"/>
              </a:spcAft>
              <a:buClr>
                <a:schemeClr val="dk1"/>
              </a:buClr>
              <a:buSzPts val="2000"/>
              <a:buNone/>
            </a:pPr>
            <a:r>
              <a:rPr lang="en-US" sz="2000">
                <a:latin typeface="Consolas"/>
                <a:ea typeface="Consolas"/>
                <a:cs typeface="Consolas"/>
                <a:sym typeface="Consolas"/>
              </a:rPr>
              <a:t>float floatmtrs = float(dist2); </a:t>
            </a:r>
            <a:r>
              <a:rPr lang="en-US" sz="2000" b="1">
                <a:solidFill>
                  <a:srgbClr val="00B050"/>
                </a:solidFill>
                <a:latin typeface="Consolas"/>
                <a:ea typeface="Consolas"/>
                <a:cs typeface="Consolas"/>
                <a:sym typeface="Consolas"/>
              </a:rPr>
              <a:t>//explicit conversion</a:t>
            </a:r>
            <a:endParaRPr/>
          </a:p>
          <a:p>
            <a:pPr marL="114300" lvl="0" indent="0" algn="l" rtl="0">
              <a:spcBef>
                <a:spcPts val="400"/>
              </a:spcBef>
              <a:spcAft>
                <a:spcPts val="0"/>
              </a:spcAft>
              <a:buClr>
                <a:schemeClr val="dk1"/>
              </a:buClr>
              <a:buSzPts val="2000"/>
              <a:buNone/>
            </a:pPr>
            <a:r>
              <a:rPr lang="en-US" sz="2000">
                <a:latin typeface="Consolas"/>
                <a:ea typeface="Consolas"/>
                <a:cs typeface="Consolas"/>
                <a:sym typeface="Consolas"/>
              </a:rPr>
              <a:t>float floatmtrs = dist2;  		</a:t>
            </a:r>
            <a:r>
              <a:rPr lang="en-US" sz="2000" b="1">
                <a:solidFill>
                  <a:srgbClr val="00B050"/>
                </a:solidFill>
                <a:latin typeface="Consolas"/>
                <a:ea typeface="Consolas"/>
                <a:cs typeface="Consolas"/>
                <a:sym typeface="Consolas"/>
              </a:rPr>
              <a:t>//implicit conversion</a:t>
            </a:r>
            <a:endParaRPr/>
          </a:p>
          <a:p>
            <a:pPr marL="2057400" lvl="4" indent="-101600" algn="l" rtl="0">
              <a:spcBef>
                <a:spcPts val="400"/>
              </a:spcBef>
              <a:spcAft>
                <a:spcPts val="0"/>
              </a:spcAft>
              <a:buClr>
                <a:schemeClr val="dk1"/>
              </a:buClr>
              <a:buSzPts val="2000"/>
              <a:buNone/>
            </a:pPr>
            <a:endParaRPr/>
          </a:p>
          <a:p>
            <a:pPr marL="342900" lvl="0" indent="-342900" algn="l" rtl="0">
              <a:spcBef>
                <a:spcPts val="480"/>
              </a:spcBef>
              <a:spcAft>
                <a:spcPts val="0"/>
              </a:spcAft>
              <a:buClr>
                <a:schemeClr val="dk1"/>
              </a:buClr>
              <a:buSzPts val="2400"/>
              <a:buChar char="•"/>
            </a:pPr>
            <a:r>
              <a:rPr lang="en-US"/>
              <a:t>   both statements have </a:t>
            </a:r>
            <a:r>
              <a:rPr lang="en-US">
                <a:solidFill>
                  <a:srgbClr val="0070C0"/>
                </a:solidFill>
              </a:rPr>
              <a:t>exactly the same effect</a:t>
            </a:r>
            <a:r>
              <a:rPr lang="en-US"/>
              <a:t>.</a:t>
            </a:r>
            <a:endParaRPr/>
          </a:p>
        </p:txBody>
      </p:sp>
      <p:sp>
        <p:nvSpPr>
          <p:cNvPr id="790" name="Google Shape;790;p86"/>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87"/>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From User Defined to Basic</a:t>
            </a:r>
            <a:endParaRPr/>
          </a:p>
        </p:txBody>
      </p:sp>
      <p:sp>
        <p:nvSpPr>
          <p:cNvPr id="796" name="Google Shape;796;p8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87</a:t>
            </a:fld>
            <a:endParaRPr/>
          </a:p>
        </p:txBody>
      </p:sp>
      <p:sp>
        <p:nvSpPr>
          <p:cNvPr id="797" name="Google Shape;797;p87"/>
          <p:cNvSpPr txBox="1"/>
          <p:nvPr/>
        </p:nvSpPr>
        <p:spPr>
          <a:xfrm>
            <a:off x="378069" y="1371600"/>
            <a:ext cx="8387862"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None/>
            </a:pPr>
            <a:r>
              <a:rPr lang="en-US" sz="2400" b="1">
                <a:solidFill>
                  <a:schemeClr val="dk1"/>
                </a:solidFill>
                <a:latin typeface="Consolas"/>
                <a:ea typeface="Consolas"/>
                <a:cs typeface="Consolas"/>
                <a:sym typeface="Consolas"/>
              </a:rPr>
              <a:t>class Employee</a:t>
            </a:r>
            <a:endParaRPr/>
          </a:p>
          <a:p>
            <a:pPr marL="342900" marR="0" lvl="0" indent="-342900" algn="l" rtl="0">
              <a:lnSpc>
                <a:spcPct val="80000"/>
              </a:lnSpc>
              <a:spcBef>
                <a:spcPts val="480"/>
              </a:spcBef>
              <a:spcAft>
                <a:spcPts val="0"/>
              </a:spcAft>
              <a:buNone/>
            </a:pPr>
            <a:r>
              <a:rPr lang="en-US" sz="2400" b="1">
                <a:solidFill>
                  <a:schemeClr val="dk1"/>
                </a:solidFill>
                <a:latin typeface="Consolas"/>
                <a:ea typeface="Consolas"/>
                <a:cs typeface="Consolas"/>
                <a:sym typeface="Consolas"/>
              </a:rPr>
              <a:t>{  </a:t>
            </a:r>
            <a:r>
              <a:rPr lang="en-US" sz="2400" b="1">
                <a:solidFill>
                  <a:srgbClr val="7F7F7F"/>
                </a:solidFill>
                <a:latin typeface="Consolas"/>
                <a:ea typeface="Consolas"/>
                <a:cs typeface="Consolas"/>
                <a:sym typeface="Consolas"/>
              </a:rPr>
              <a:t>private:</a:t>
            </a:r>
            <a:endParaRPr/>
          </a:p>
          <a:p>
            <a:pPr marL="742950" marR="0" lvl="1" indent="-285750" algn="l" rtl="0">
              <a:lnSpc>
                <a:spcPct val="80000"/>
              </a:lnSpc>
              <a:spcBef>
                <a:spcPts val="480"/>
              </a:spcBef>
              <a:spcAft>
                <a:spcPts val="0"/>
              </a:spcAft>
              <a:buNone/>
            </a:pPr>
            <a:r>
              <a:rPr lang="en-US" sz="2400" b="1" i="0" u="none" strike="noStrike" cap="none">
                <a:solidFill>
                  <a:schemeClr val="dk1"/>
                </a:solidFill>
                <a:latin typeface="Consolas"/>
                <a:ea typeface="Consolas"/>
                <a:cs typeface="Consolas"/>
                <a:sym typeface="Consolas"/>
              </a:rPr>
              <a:t>		float salary;</a:t>
            </a:r>
            <a:endParaRPr/>
          </a:p>
          <a:p>
            <a:pPr marL="742950" marR="0" lvl="1" indent="-285750" algn="l" rtl="0">
              <a:lnSpc>
                <a:spcPct val="80000"/>
              </a:lnSpc>
              <a:spcBef>
                <a:spcPts val="480"/>
              </a:spcBef>
              <a:spcAft>
                <a:spcPts val="0"/>
              </a:spcAft>
              <a:buNone/>
            </a:pPr>
            <a:r>
              <a:rPr lang="en-US" sz="2400" b="1" i="0" u="none" strike="noStrike" cap="none">
                <a:solidFill>
                  <a:srgbClr val="7F7F7F"/>
                </a:solidFill>
                <a:latin typeface="Consolas"/>
                <a:ea typeface="Consolas"/>
                <a:cs typeface="Consolas"/>
                <a:sym typeface="Consolas"/>
              </a:rPr>
              <a:t> public:</a:t>
            </a:r>
            <a:endParaRPr/>
          </a:p>
          <a:p>
            <a:pPr marL="742950" marR="0" lvl="1" indent="-285750" algn="l" rtl="0">
              <a:lnSpc>
                <a:spcPct val="80000"/>
              </a:lnSpc>
              <a:spcBef>
                <a:spcPts val="480"/>
              </a:spcBef>
              <a:spcAft>
                <a:spcPts val="0"/>
              </a:spcAft>
              <a:buNone/>
            </a:pPr>
            <a:r>
              <a:rPr lang="en-US" sz="2400" b="1" i="0" u="none" strike="noStrike" cap="none">
                <a:solidFill>
                  <a:schemeClr val="dk1"/>
                </a:solidFill>
                <a:latin typeface="Consolas"/>
                <a:ea typeface="Consolas"/>
                <a:cs typeface="Consolas"/>
                <a:sym typeface="Consolas"/>
              </a:rPr>
              <a:t>	  Employee ( float sal ) { salary = sal; }</a:t>
            </a:r>
            <a:endParaRPr/>
          </a:p>
          <a:p>
            <a:pPr marL="742950" marR="0" lvl="1" indent="-285750" algn="l" rtl="0">
              <a:lnSpc>
                <a:spcPct val="80000"/>
              </a:lnSpc>
              <a:spcBef>
                <a:spcPts val="480"/>
              </a:spcBef>
              <a:spcAft>
                <a:spcPts val="0"/>
              </a:spcAft>
              <a:buNone/>
            </a:pPr>
            <a:r>
              <a:rPr lang="en-US" sz="2400" b="1" i="0" u="none" strike="noStrike" cap="none">
                <a:solidFill>
                  <a:schemeClr val="dk1"/>
                </a:solidFill>
                <a:latin typeface="Consolas"/>
                <a:ea typeface="Consolas"/>
                <a:cs typeface="Consolas"/>
                <a:sym typeface="Consolas"/>
              </a:rPr>
              <a:t>	  operator float();</a:t>
            </a:r>
            <a:endParaRPr/>
          </a:p>
          <a:p>
            <a:pPr marL="342900" marR="0" lvl="0" indent="-342900" algn="l" rtl="0">
              <a:lnSpc>
                <a:spcPct val="80000"/>
              </a:lnSpc>
              <a:spcBef>
                <a:spcPts val="480"/>
              </a:spcBef>
              <a:spcAft>
                <a:spcPts val="0"/>
              </a:spcAft>
              <a:buNone/>
            </a:pPr>
            <a:r>
              <a:rPr lang="en-US" sz="2400" b="1">
                <a:solidFill>
                  <a:schemeClr val="dk1"/>
                </a:solidFill>
                <a:latin typeface="Consolas"/>
                <a:ea typeface="Consolas"/>
                <a:cs typeface="Consolas"/>
                <a:sym typeface="Consolas"/>
              </a:rPr>
              <a:t>}</a:t>
            </a:r>
            <a:endParaRPr/>
          </a:p>
          <a:p>
            <a:pPr marL="342900" marR="0" lvl="0" indent="-342900" algn="l" rtl="0">
              <a:lnSpc>
                <a:spcPct val="80000"/>
              </a:lnSpc>
              <a:spcBef>
                <a:spcPts val="480"/>
              </a:spcBef>
              <a:spcAft>
                <a:spcPts val="0"/>
              </a:spcAft>
              <a:buNone/>
            </a:pPr>
            <a:endParaRPr sz="2400" b="1">
              <a:solidFill>
                <a:schemeClr val="dk1"/>
              </a:solidFill>
              <a:latin typeface="Consolas"/>
              <a:ea typeface="Consolas"/>
              <a:cs typeface="Consolas"/>
              <a:sym typeface="Consolas"/>
            </a:endParaRPr>
          </a:p>
          <a:p>
            <a:pPr marL="342900" marR="0" lvl="0" indent="-342900" algn="l" rtl="0">
              <a:lnSpc>
                <a:spcPct val="80000"/>
              </a:lnSpc>
              <a:spcBef>
                <a:spcPts val="480"/>
              </a:spcBef>
              <a:spcAft>
                <a:spcPts val="0"/>
              </a:spcAft>
              <a:buNone/>
            </a:pPr>
            <a:r>
              <a:rPr lang="en-US" sz="2400" b="1">
                <a:solidFill>
                  <a:schemeClr val="dk1"/>
                </a:solidFill>
                <a:latin typeface="Consolas"/>
                <a:ea typeface="Consolas"/>
                <a:cs typeface="Consolas"/>
                <a:sym typeface="Consolas"/>
              </a:rPr>
              <a:t>Employee::operator float(  )</a:t>
            </a:r>
            <a:endParaRPr/>
          </a:p>
          <a:p>
            <a:pPr marL="342900" marR="0" lvl="0" indent="-342900" algn="l" rtl="0">
              <a:lnSpc>
                <a:spcPct val="80000"/>
              </a:lnSpc>
              <a:spcBef>
                <a:spcPts val="480"/>
              </a:spcBef>
              <a:spcAft>
                <a:spcPts val="0"/>
              </a:spcAft>
              <a:buNone/>
            </a:pPr>
            <a:r>
              <a:rPr lang="en-US" sz="2400" b="1">
                <a:solidFill>
                  <a:schemeClr val="dk1"/>
                </a:solidFill>
                <a:latin typeface="Consolas"/>
                <a:ea typeface="Consolas"/>
                <a:cs typeface="Consolas"/>
                <a:sym typeface="Consolas"/>
              </a:rPr>
              <a:t>{	</a:t>
            </a:r>
            <a:endParaRPr/>
          </a:p>
          <a:p>
            <a:pPr marL="342900" marR="0" lvl="0" indent="-342900" algn="l" rtl="0">
              <a:lnSpc>
                <a:spcPct val="80000"/>
              </a:lnSpc>
              <a:spcBef>
                <a:spcPts val="480"/>
              </a:spcBef>
              <a:spcAft>
                <a:spcPts val="0"/>
              </a:spcAft>
              <a:buNone/>
            </a:pPr>
            <a:r>
              <a:rPr lang="en-US" sz="2400" b="1">
                <a:solidFill>
                  <a:schemeClr val="dk1"/>
                </a:solidFill>
                <a:latin typeface="Consolas"/>
                <a:ea typeface="Consolas"/>
                <a:cs typeface="Consolas"/>
                <a:sym typeface="Consolas"/>
              </a:rPr>
              <a:t>		return salary;</a:t>
            </a:r>
            <a:endParaRPr/>
          </a:p>
          <a:p>
            <a:pPr marL="342900" marR="0" lvl="0" indent="-342900" algn="l" rtl="0">
              <a:lnSpc>
                <a:spcPct val="80000"/>
              </a:lnSpc>
              <a:spcBef>
                <a:spcPts val="480"/>
              </a:spcBef>
              <a:spcAft>
                <a:spcPts val="0"/>
              </a:spcAft>
              <a:buNone/>
            </a:pPr>
            <a:r>
              <a:rPr lang="en-US" sz="2400" b="1">
                <a:solidFill>
                  <a:schemeClr val="dk1"/>
                </a:solidFill>
                <a:latin typeface="Consolas"/>
                <a:ea typeface="Consolas"/>
                <a:cs typeface="Consolas"/>
                <a:sym typeface="Consolas"/>
              </a:rPr>
              <a:t>}</a:t>
            </a:r>
            <a:endParaRPr/>
          </a:p>
          <a:p>
            <a:pPr marL="342900" marR="0" lvl="0" indent="-342900" algn="l" rtl="0">
              <a:lnSpc>
                <a:spcPct val="80000"/>
              </a:lnSpc>
              <a:spcBef>
                <a:spcPts val="480"/>
              </a:spcBef>
              <a:spcAft>
                <a:spcPts val="0"/>
              </a:spcAft>
              <a:buNone/>
            </a:pPr>
            <a:endParaRPr sz="2400" b="1">
              <a:solidFill>
                <a:schemeClr val="dk1"/>
              </a:solidFill>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88"/>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From User Defined to Basic</a:t>
            </a:r>
            <a:endParaRPr/>
          </a:p>
        </p:txBody>
      </p:sp>
      <p:sp>
        <p:nvSpPr>
          <p:cNvPr id="803" name="Google Shape;803;p88"/>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88</a:t>
            </a:fld>
            <a:endParaRPr/>
          </a:p>
        </p:txBody>
      </p:sp>
      <p:sp>
        <p:nvSpPr>
          <p:cNvPr id="804" name="Google Shape;804;p88"/>
          <p:cNvSpPr txBox="1"/>
          <p:nvPr/>
        </p:nvSpPr>
        <p:spPr>
          <a:xfrm>
            <a:off x="457200" y="1447800"/>
            <a:ext cx="81534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nsolas"/>
                <a:ea typeface="Consolas"/>
                <a:cs typeface="Consolas"/>
                <a:sym typeface="Consolas"/>
              </a:rPr>
              <a:t>int main ( )</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Employee emp1(33.5);</a:t>
            </a:r>
            <a:endParaRPr/>
          </a:p>
          <a:p>
            <a:pPr marL="0" marR="0" lvl="0" indent="0" algn="l" rtl="0">
              <a:spcBef>
                <a:spcPts val="0"/>
              </a:spcBef>
              <a:spcAft>
                <a:spcPts val="0"/>
              </a:spcAft>
              <a:buNone/>
            </a:pPr>
            <a:endParaRPr sz="24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float value = float(emp1);</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	cout &lt;&lt; value; </a:t>
            </a:r>
            <a:r>
              <a:rPr lang="en-US" sz="2400" b="1">
                <a:solidFill>
                  <a:srgbClr val="00B050"/>
                </a:solidFill>
                <a:latin typeface="Consolas"/>
                <a:ea typeface="Consolas"/>
                <a:cs typeface="Consolas"/>
                <a:sym typeface="Consolas"/>
              </a:rPr>
              <a:t>// 33.5	</a:t>
            </a:r>
            <a:endParaRPr/>
          </a:p>
          <a:p>
            <a:pPr marL="0" marR="0" lvl="0" indent="0" algn="l" rtl="0">
              <a:spcBef>
                <a:spcPts val="0"/>
              </a:spcBef>
              <a:spcAft>
                <a:spcPts val="0"/>
              </a:spcAft>
              <a:buNone/>
            </a:pPr>
            <a:r>
              <a:rPr lang="en-US" sz="2400" b="1">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4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89"/>
          <p:cNvSpPr txBox="1">
            <a:spLocks noGrp="1"/>
          </p:cNvSpPr>
          <p:nvPr>
            <p:ph type="title"/>
          </p:nvPr>
        </p:nvSpPr>
        <p:spPr>
          <a:xfrm>
            <a:off x="483577" y="272315"/>
            <a:ext cx="8153400" cy="82973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Conversion between Objects of Different Classes</a:t>
            </a:r>
            <a:endParaRPr/>
          </a:p>
        </p:txBody>
      </p:sp>
      <p:sp>
        <p:nvSpPr>
          <p:cNvPr id="810" name="Google Shape;810;p89"/>
          <p:cNvSpPr txBox="1">
            <a:spLocks noGrp="1"/>
          </p:cNvSpPr>
          <p:nvPr>
            <p:ph type="body" idx="1"/>
          </p:nvPr>
        </p:nvSpPr>
        <p:spPr>
          <a:xfrm>
            <a:off x="483577" y="1510748"/>
            <a:ext cx="8153400" cy="484560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Both methods shown before can be applied to conversion between objects of different basic types (i.e., one argument constructor, and conversion function).</a:t>
            </a: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p:txBody>
      </p:sp>
      <p:sp>
        <p:nvSpPr>
          <p:cNvPr id="811" name="Google Shape;811;p89"/>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Operator Overloading</a:t>
            </a:r>
            <a:endParaRPr/>
          </a:p>
        </p:txBody>
      </p:sp>
      <p:sp>
        <p:nvSpPr>
          <p:cNvPr id="175" name="Google Shape;175;p9"/>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070C0"/>
              </a:buClr>
              <a:buSzPts val="2400"/>
              <a:buChar char="•"/>
            </a:pPr>
            <a:r>
              <a:rPr lang="en-US">
                <a:solidFill>
                  <a:srgbClr val="0070C0"/>
                </a:solidFill>
              </a:rPr>
              <a:t>Operators are really functions</a:t>
            </a:r>
            <a:endParaRPr/>
          </a:p>
          <a:p>
            <a:pPr marL="742950" lvl="1" indent="-285750" algn="l" rtl="0">
              <a:spcBef>
                <a:spcPts val="480"/>
              </a:spcBef>
              <a:spcAft>
                <a:spcPts val="0"/>
              </a:spcAft>
              <a:buClr>
                <a:schemeClr val="dk1"/>
              </a:buClr>
              <a:buSzPts val="2400"/>
              <a:buChar char="–"/>
            </a:pPr>
            <a:r>
              <a:rPr lang="en-US"/>
              <a:t>They have </a:t>
            </a:r>
            <a:r>
              <a:rPr lang="en-US">
                <a:solidFill>
                  <a:srgbClr val="FF0000"/>
                </a:solidFill>
              </a:rPr>
              <a:t>paremeters</a:t>
            </a:r>
            <a:r>
              <a:rPr lang="en-US"/>
              <a:t>, they </a:t>
            </a:r>
            <a:r>
              <a:rPr lang="en-US">
                <a:solidFill>
                  <a:srgbClr val="FF0000"/>
                </a:solidFill>
              </a:rPr>
              <a:t>return values</a:t>
            </a:r>
            <a:endParaRPr/>
          </a:p>
          <a:p>
            <a:pPr marL="742950" lvl="1" indent="-285750" algn="l" rtl="0">
              <a:spcBef>
                <a:spcPts val="480"/>
              </a:spcBef>
              <a:spcAft>
                <a:spcPts val="0"/>
              </a:spcAft>
              <a:buClr>
                <a:schemeClr val="dk1"/>
              </a:buClr>
              <a:buSzPts val="2400"/>
              <a:buChar char="–"/>
            </a:pPr>
            <a:r>
              <a:rPr lang="en-US"/>
              <a:t>The only difference is operator keyword is used in the function name e.g. operator+, operator[ ]</a:t>
            </a:r>
            <a:endParaRPr/>
          </a:p>
          <a:p>
            <a:pPr marL="1143000" lvl="2" indent="-88900" algn="l" rtl="0">
              <a:spcBef>
                <a:spcPts val="440"/>
              </a:spcBef>
              <a:spcAft>
                <a:spcPts val="0"/>
              </a:spcAft>
              <a:buClr>
                <a:schemeClr val="dk1"/>
              </a:buClr>
              <a:buSzPts val="2200"/>
              <a:buNone/>
            </a:pPr>
            <a:endParaRPr/>
          </a:p>
          <a:p>
            <a:pPr marL="342900" lvl="0" indent="-342900" algn="l" rtl="0">
              <a:spcBef>
                <a:spcPts val="480"/>
              </a:spcBef>
              <a:spcAft>
                <a:spcPts val="0"/>
              </a:spcAft>
              <a:buClr>
                <a:schemeClr val="dk1"/>
              </a:buClr>
              <a:buSzPts val="2400"/>
              <a:buChar char="•"/>
            </a:pPr>
            <a:r>
              <a:rPr lang="en-US"/>
              <a:t>Overloading provides </a:t>
            </a:r>
            <a:r>
              <a:rPr lang="en-US">
                <a:solidFill>
                  <a:srgbClr val="0070C0"/>
                </a:solidFill>
              </a:rPr>
              <a:t>concise notation</a:t>
            </a:r>
            <a:r>
              <a:rPr lang="en-US"/>
              <a:t>:</a:t>
            </a:r>
            <a:endParaRPr/>
          </a:p>
          <a:p>
            <a:pPr marL="0" lvl="0" indent="0" algn="l" rtl="0">
              <a:spcBef>
                <a:spcPts val="480"/>
              </a:spcBef>
              <a:spcAft>
                <a:spcPts val="0"/>
              </a:spcAft>
              <a:buClr>
                <a:schemeClr val="dk1"/>
              </a:buClr>
              <a:buSzPts val="2400"/>
              <a:buNone/>
            </a:pPr>
            <a:r>
              <a:rPr lang="en-US"/>
              <a:t>  </a:t>
            </a:r>
            <a:r>
              <a:rPr lang="en-US">
                <a:solidFill>
                  <a:srgbClr val="00B050"/>
                </a:solidFill>
              </a:rPr>
              <a:t>// without operator overloading</a:t>
            </a:r>
            <a:br>
              <a:rPr lang="en-US"/>
            </a:br>
            <a:r>
              <a:rPr lang="en-US"/>
              <a:t>  </a:t>
            </a:r>
            <a:r>
              <a:rPr lang="en-US">
                <a:latin typeface="Consolas"/>
                <a:ea typeface="Consolas"/>
                <a:cs typeface="Consolas"/>
                <a:sym typeface="Consolas"/>
              </a:rPr>
              <a:t>object2 = object1.add(object2); </a:t>
            </a:r>
            <a:endParaRPr/>
          </a:p>
          <a:p>
            <a:pPr marL="342900" lvl="0" indent="-190500" algn="l" rtl="0">
              <a:spcBef>
                <a:spcPts val="480"/>
              </a:spcBef>
              <a:spcAft>
                <a:spcPts val="0"/>
              </a:spcAft>
              <a:buClr>
                <a:schemeClr val="dk1"/>
              </a:buClr>
              <a:buSzPts val="2400"/>
              <a:buNone/>
            </a:pPr>
            <a:endParaRPr/>
          </a:p>
          <a:p>
            <a:pPr marL="0" lvl="0" indent="0" algn="l" rtl="0">
              <a:spcBef>
                <a:spcPts val="480"/>
              </a:spcBef>
              <a:spcAft>
                <a:spcPts val="0"/>
              </a:spcAft>
              <a:buClr>
                <a:srgbClr val="00B050"/>
              </a:buClr>
              <a:buSzPts val="2400"/>
              <a:buNone/>
            </a:pPr>
            <a:r>
              <a:rPr lang="en-US">
                <a:solidFill>
                  <a:srgbClr val="00B050"/>
                </a:solidFill>
              </a:rPr>
              <a:t> // with operator overloading</a:t>
            </a:r>
            <a:endParaRPr/>
          </a:p>
          <a:p>
            <a:pPr marL="342900" lvl="0" indent="-342900" algn="l" rtl="0">
              <a:spcBef>
                <a:spcPts val="480"/>
              </a:spcBef>
              <a:spcAft>
                <a:spcPts val="0"/>
              </a:spcAft>
              <a:buClr>
                <a:schemeClr val="dk1"/>
              </a:buClr>
              <a:buSzPts val="2400"/>
              <a:buChar char="•"/>
            </a:pPr>
            <a:r>
              <a:rPr lang="en-US"/>
              <a:t>  </a:t>
            </a:r>
            <a:r>
              <a:rPr lang="en-US">
                <a:latin typeface="Consolas"/>
                <a:ea typeface="Consolas"/>
                <a:cs typeface="Consolas"/>
                <a:sym typeface="Consolas"/>
              </a:rPr>
              <a:t>object2 = object2 </a:t>
            </a:r>
            <a:r>
              <a:rPr lang="en-US" b="1">
                <a:solidFill>
                  <a:srgbClr val="FF0000"/>
                </a:solidFill>
                <a:latin typeface="Consolas"/>
                <a:ea typeface="Consolas"/>
                <a:cs typeface="Consolas"/>
                <a:sym typeface="Consolas"/>
              </a:rPr>
              <a:t>+</a:t>
            </a:r>
            <a:r>
              <a:rPr lang="en-US">
                <a:latin typeface="Consolas"/>
                <a:ea typeface="Consolas"/>
                <a:cs typeface="Consolas"/>
                <a:sym typeface="Consolas"/>
              </a:rPr>
              <a:t> object1; </a:t>
            </a:r>
            <a:endParaRPr/>
          </a:p>
        </p:txBody>
      </p:sp>
      <p:sp>
        <p:nvSpPr>
          <p:cNvPr id="176" name="Google Shape;176;p9"/>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Example</a:t>
            </a:r>
            <a:endParaRPr/>
          </a:p>
        </p:txBody>
      </p:sp>
      <p:sp>
        <p:nvSpPr>
          <p:cNvPr id="817" name="Google Shape;817;p90"/>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There are two classes, Polar and Rec.</a:t>
            </a:r>
            <a:endParaRPr/>
          </a:p>
          <a:p>
            <a:pPr marL="0" lvl="0" indent="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We want to be able to convert an object of type Polar to an object of type Rec.</a:t>
            </a:r>
            <a:endParaRPr/>
          </a:p>
          <a:p>
            <a:pPr marL="0" lvl="0" indent="0" algn="l" rtl="0">
              <a:spcBef>
                <a:spcPts val="480"/>
              </a:spcBef>
              <a:spcAft>
                <a:spcPts val="0"/>
              </a:spcAft>
              <a:buClr>
                <a:schemeClr val="dk1"/>
              </a:buClr>
              <a:buSzPts val="2400"/>
              <a:buNone/>
            </a:pPr>
            <a:r>
              <a:rPr lang="en-US"/>
              <a:t>	i.e.,	rec=pol;</a:t>
            </a:r>
            <a:endParaRPr/>
          </a:p>
          <a:p>
            <a:pPr marL="0" lvl="0" indent="0" algn="l" rtl="0">
              <a:spcBef>
                <a:spcPts val="480"/>
              </a:spcBef>
              <a:spcAft>
                <a:spcPts val="0"/>
              </a:spcAft>
              <a:buClr>
                <a:schemeClr val="dk1"/>
              </a:buClr>
              <a:buSzPts val="2400"/>
              <a:buNone/>
            </a:pPr>
            <a:r>
              <a:rPr lang="en-US"/>
              <a:t> 	</a:t>
            </a:r>
            <a:endParaRPr/>
          </a:p>
          <a:p>
            <a:pPr marL="0" lvl="0" indent="0" algn="l" rtl="0">
              <a:spcBef>
                <a:spcPts val="480"/>
              </a:spcBef>
              <a:spcAft>
                <a:spcPts val="0"/>
              </a:spcAft>
              <a:buClr>
                <a:schemeClr val="dk1"/>
              </a:buClr>
              <a:buSzPts val="2400"/>
              <a:buNone/>
            </a:pPr>
            <a:r>
              <a:rPr lang="en-US"/>
              <a:t>	provide one argument constructor in class Rec.</a:t>
            </a:r>
            <a:endParaRPr/>
          </a:p>
        </p:txBody>
      </p:sp>
      <p:sp>
        <p:nvSpPr>
          <p:cNvPr id="818" name="Google Shape;818;p90"/>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91"/>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endParaRPr/>
          </a:p>
        </p:txBody>
      </p:sp>
      <p:sp>
        <p:nvSpPr>
          <p:cNvPr id="824" name="Google Shape;824;p91"/>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a:t>Rec(Polar p){</a:t>
            </a:r>
            <a:endParaRPr/>
          </a:p>
          <a:p>
            <a:pPr marL="0" lvl="0" indent="0" algn="l" rtl="0">
              <a:spcBef>
                <a:spcPts val="480"/>
              </a:spcBef>
              <a:spcAft>
                <a:spcPts val="0"/>
              </a:spcAft>
              <a:buClr>
                <a:schemeClr val="dk1"/>
              </a:buClr>
              <a:buSzPts val="2400"/>
              <a:buNone/>
            </a:pPr>
            <a:r>
              <a:rPr lang="en-US"/>
              <a:t>   //process p’s data and convert(assign)   	</a:t>
            </a:r>
            <a:endParaRPr/>
          </a:p>
          <a:p>
            <a:pPr marL="0" lvl="0" indent="0" algn="l" rtl="0">
              <a:spcBef>
                <a:spcPts val="480"/>
              </a:spcBef>
              <a:spcAft>
                <a:spcPts val="0"/>
              </a:spcAft>
              <a:buClr>
                <a:schemeClr val="dk1"/>
              </a:buClr>
              <a:buSzPts val="2400"/>
              <a:buNone/>
            </a:pPr>
            <a:r>
              <a:rPr lang="en-US"/>
              <a:t>   //it into object Rec.</a:t>
            </a:r>
            <a:endParaRPr/>
          </a:p>
          <a:p>
            <a:pPr marL="0" lvl="0" indent="0" algn="l" rtl="0">
              <a:spcBef>
                <a:spcPts val="480"/>
              </a:spcBef>
              <a:spcAft>
                <a:spcPts val="0"/>
              </a:spcAft>
              <a:buClr>
                <a:schemeClr val="dk1"/>
              </a:buClr>
              <a:buSzPts val="2400"/>
              <a:buNone/>
            </a:pPr>
            <a:r>
              <a:rPr lang="en-US"/>
              <a:t>}</a:t>
            </a:r>
            <a:endParaRPr/>
          </a:p>
          <a:p>
            <a:pPr marL="0" lvl="0" indent="0" algn="l" rtl="0">
              <a:spcBef>
                <a:spcPts val="480"/>
              </a:spcBef>
              <a:spcAft>
                <a:spcPts val="0"/>
              </a:spcAft>
              <a:buClr>
                <a:schemeClr val="dk1"/>
              </a:buClr>
              <a:buSzPts val="2400"/>
              <a:buNone/>
            </a:pPr>
            <a:endParaRPr/>
          </a:p>
          <a:p>
            <a:pPr marL="0" lvl="0" indent="0" algn="l" rtl="0">
              <a:spcBef>
                <a:spcPts val="480"/>
              </a:spcBef>
              <a:spcAft>
                <a:spcPts val="0"/>
              </a:spcAft>
              <a:buClr>
                <a:schemeClr val="dk1"/>
              </a:buClr>
              <a:buSzPts val="2400"/>
              <a:buNone/>
            </a:pPr>
            <a:r>
              <a:rPr lang="en-US"/>
              <a:t>  rec=pol;</a:t>
            </a:r>
            <a:endParaRPr/>
          </a:p>
          <a:p>
            <a:pPr marL="0" lvl="0" indent="0" algn="l" rtl="0">
              <a:spcBef>
                <a:spcPts val="480"/>
              </a:spcBef>
              <a:spcAft>
                <a:spcPts val="0"/>
              </a:spcAft>
              <a:buClr>
                <a:schemeClr val="dk1"/>
              </a:buClr>
              <a:buSzPts val="2400"/>
              <a:buNone/>
            </a:pPr>
            <a:r>
              <a:rPr lang="en-US"/>
              <a:t> /*one argument constructor will be called to perform the conversion*/</a:t>
            </a:r>
            <a:endParaRPr/>
          </a:p>
        </p:txBody>
      </p:sp>
      <p:sp>
        <p:nvSpPr>
          <p:cNvPr id="825" name="Google Shape;825;p91"/>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92"/>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Pitfalls of Operator Overloading and Conversion</a:t>
            </a:r>
            <a:endParaRPr/>
          </a:p>
        </p:txBody>
      </p:sp>
      <p:sp>
        <p:nvSpPr>
          <p:cNvPr id="831" name="Google Shape;831;p92"/>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With the help of Operator overloading we can create entirely new language.</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For example for a = b + c we can implement a new methodology on user-defined types.</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But care should be taken as doing something different than native data types could make your code hard to read and understand</a:t>
            </a:r>
            <a:endParaRPr/>
          </a:p>
        </p:txBody>
      </p:sp>
      <p:sp>
        <p:nvSpPr>
          <p:cNvPr id="832" name="Google Shape;832;p92"/>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93"/>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Use Similar Meanings</a:t>
            </a:r>
            <a:endParaRPr/>
          </a:p>
        </p:txBody>
      </p:sp>
      <p:sp>
        <p:nvSpPr>
          <p:cNvPr id="838" name="Google Shape;838;p93"/>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Implement the operation of overloaded operator similar to native data types.</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For example, adding two strings makes sense as we take adding as “concatenation” of two strings</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but adding two “Employees” having personal data in them doesn't make much sense. </a:t>
            </a:r>
            <a:endParaRPr/>
          </a:p>
          <a:p>
            <a:pPr marL="342900" lvl="0" indent="-190500" algn="l" rtl="0">
              <a:spcBef>
                <a:spcPts val="480"/>
              </a:spcBef>
              <a:spcAft>
                <a:spcPts val="0"/>
              </a:spcAft>
              <a:buClr>
                <a:schemeClr val="dk1"/>
              </a:buClr>
              <a:buSzPts val="2400"/>
              <a:buNone/>
            </a:pPr>
            <a:endParaRPr/>
          </a:p>
        </p:txBody>
      </p:sp>
      <p:sp>
        <p:nvSpPr>
          <p:cNvPr id="839" name="Google Shape;839;p93"/>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94"/>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Show Restraint </a:t>
            </a:r>
            <a:endParaRPr/>
          </a:p>
        </p:txBody>
      </p:sp>
      <p:sp>
        <p:nvSpPr>
          <p:cNvPr id="846" name="Google Shape;846;p94"/>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Make sure that user of your class will easily know the purpose of overloading an operator.</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Sometimes it make more sense to use functions, as their names may suggest what they are to perform.</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Use overloaded operator sparingly and only when the usage is obvious.</a:t>
            </a:r>
            <a:endParaRPr/>
          </a:p>
        </p:txBody>
      </p:sp>
      <p:sp>
        <p:nvSpPr>
          <p:cNvPr id="847" name="Google Shape;847;p94"/>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95"/>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String Library</a:t>
            </a:r>
            <a:endParaRPr/>
          </a:p>
        </p:txBody>
      </p:sp>
      <p:sp>
        <p:nvSpPr>
          <p:cNvPr id="853" name="Google Shape;853;p95"/>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a:t>We will use operator overloading to build String library</a:t>
            </a:r>
            <a:endParaRPr/>
          </a:p>
          <a:p>
            <a:pPr marL="342900" lvl="0" indent="-190500" algn="l" rtl="0">
              <a:spcBef>
                <a:spcPts val="480"/>
              </a:spcBef>
              <a:spcAft>
                <a:spcPts val="0"/>
              </a:spcAft>
              <a:buClr>
                <a:schemeClr val="dk1"/>
              </a:buClr>
              <a:buSzPts val="2400"/>
              <a:buNone/>
            </a:pPr>
            <a:endParaRPr/>
          </a:p>
          <a:p>
            <a:pPr marL="342900" lvl="0" indent="-342900" algn="l" rtl="0">
              <a:spcBef>
                <a:spcPts val="480"/>
              </a:spcBef>
              <a:spcAft>
                <a:spcPts val="0"/>
              </a:spcAft>
              <a:buClr>
                <a:schemeClr val="dk1"/>
              </a:buClr>
              <a:buSzPts val="2400"/>
              <a:buChar char="•"/>
            </a:pPr>
            <a:r>
              <a:rPr lang="en-US"/>
              <a:t>Overloaded Operators</a:t>
            </a:r>
            <a:endParaRPr/>
          </a:p>
          <a:p>
            <a:pPr marL="742950" lvl="1" indent="-285750" algn="l" rtl="0">
              <a:spcBef>
                <a:spcPts val="480"/>
              </a:spcBef>
              <a:spcAft>
                <a:spcPts val="0"/>
              </a:spcAft>
              <a:buClr>
                <a:schemeClr val="dk1"/>
              </a:buClr>
              <a:buSzPts val="2400"/>
              <a:buChar char="–"/>
            </a:pPr>
            <a:r>
              <a:rPr lang="en-US"/>
              <a:t>= (for text assignment)</a:t>
            </a:r>
            <a:endParaRPr/>
          </a:p>
          <a:p>
            <a:pPr marL="742950" lvl="1" indent="-285750" algn="l" rtl="0">
              <a:spcBef>
                <a:spcPts val="480"/>
              </a:spcBef>
              <a:spcAft>
                <a:spcPts val="0"/>
              </a:spcAft>
              <a:buClr>
                <a:schemeClr val="dk1"/>
              </a:buClr>
              <a:buSzPts val="2400"/>
              <a:buChar char="–"/>
            </a:pPr>
            <a:r>
              <a:rPr lang="en-US"/>
              <a:t>== (for comparison between two strings)</a:t>
            </a:r>
            <a:endParaRPr/>
          </a:p>
          <a:p>
            <a:pPr marL="742950" lvl="1" indent="-285750" algn="l" rtl="0">
              <a:spcBef>
                <a:spcPts val="480"/>
              </a:spcBef>
              <a:spcAft>
                <a:spcPts val="0"/>
              </a:spcAft>
              <a:buClr>
                <a:schemeClr val="dk1"/>
              </a:buClr>
              <a:buSzPts val="2400"/>
              <a:buChar char="–"/>
            </a:pPr>
            <a:r>
              <a:rPr lang="en-US"/>
              <a:t>ostream and istream (for cin and cout)</a:t>
            </a:r>
            <a:endParaRPr/>
          </a:p>
          <a:p>
            <a:pPr marL="742950" lvl="1" indent="-285750" algn="l" rtl="0">
              <a:spcBef>
                <a:spcPts val="480"/>
              </a:spcBef>
              <a:spcAft>
                <a:spcPts val="0"/>
              </a:spcAft>
              <a:buClr>
                <a:schemeClr val="dk1"/>
              </a:buClr>
              <a:buSzPts val="2400"/>
              <a:buChar char="–"/>
            </a:pPr>
            <a:r>
              <a:rPr lang="en-US"/>
              <a:t>+ (for adding two strings)</a:t>
            </a:r>
            <a:endParaRPr/>
          </a:p>
          <a:p>
            <a:pPr marL="742950" lvl="1" indent="-285750" algn="l" rtl="0">
              <a:spcBef>
                <a:spcPts val="480"/>
              </a:spcBef>
              <a:spcAft>
                <a:spcPts val="0"/>
              </a:spcAft>
              <a:buClr>
                <a:schemeClr val="dk1"/>
              </a:buClr>
              <a:buSzPts val="2400"/>
              <a:buChar char="–"/>
            </a:pPr>
            <a:r>
              <a:rPr lang="en-US"/>
              <a:t>[ ] (for retrieving or changing single character in string) </a:t>
            </a: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a:p>
            <a:pPr marL="342900" lvl="0" indent="-190500" algn="l" rtl="0">
              <a:spcBef>
                <a:spcPts val="480"/>
              </a:spcBef>
              <a:spcAft>
                <a:spcPts val="0"/>
              </a:spcAft>
              <a:buClr>
                <a:schemeClr val="dk1"/>
              </a:buClr>
              <a:buSzPts val="2400"/>
              <a:buNone/>
            </a:pPr>
            <a:endParaRPr/>
          </a:p>
        </p:txBody>
      </p:sp>
      <p:sp>
        <p:nvSpPr>
          <p:cNvPr id="854" name="Google Shape;854;p95"/>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96"/>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String Library</a:t>
            </a:r>
            <a:endParaRPr/>
          </a:p>
        </p:txBody>
      </p:sp>
      <p:sp>
        <p:nvSpPr>
          <p:cNvPr id="860" name="Google Shape;860;p96"/>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r>
              <a:rPr lang="en-US"/>
              <a:t>class String</a:t>
            </a:r>
            <a:endParaRPr/>
          </a:p>
          <a:p>
            <a:pPr marL="0" lvl="0" indent="0" algn="l" rtl="0">
              <a:spcBef>
                <a:spcPts val="300"/>
              </a:spcBef>
              <a:spcAft>
                <a:spcPts val="0"/>
              </a:spcAft>
              <a:buClr>
                <a:schemeClr val="dk1"/>
              </a:buClr>
              <a:buSzPct val="100000"/>
              <a:buNone/>
            </a:pPr>
            <a:r>
              <a:rPr lang="en-US"/>
              <a:t>{</a:t>
            </a:r>
            <a:endParaRPr/>
          </a:p>
          <a:p>
            <a:pPr marL="0" lvl="0" indent="0" algn="l" rtl="0">
              <a:spcBef>
                <a:spcPts val="300"/>
              </a:spcBef>
              <a:spcAft>
                <a:spcPts val="0"/>
              </a:spcAft>
              <a:buClr>
                <a:schemeClr val="dk1"/>
              </a:buClr>
              <a:buSzPct val="100000"/>
              <a:buNone/>
            </a:pPr>
            <a:r>
              <a:rPr lang="en-US"/>
              <a:t>	private:</a:t>
            </a:r>
            <a:endParaRPr/>
          </a:p>
          <a:p>
            <a:pPr marL="0" lvl="0" indent="0" algn="l" rtl="0">
              <a:spcBef>
                <a:spcPts val="300"/>
              </a:spcBef>
              <a:spcAft>
                <a:spcPts val="0"/>
              </a:spcAft>
              <a:buClr>
                <a:schemeClr val="dk1"/>
              </a:buClr>
              <a:buSzPct val="100000"/>
              <a:buNone/>
            </a:pPr>
            <a:r>
              <a:rPr lang="en-US"/>
              <a:t>		char *text;</a:t>
            </a:r>
            <a:endParaRPr/>
          </a:p>
          <a:p>
            <a:pPr marL="0" lvl="0" indent="0" algn="l" rtl="0">
              <a:spcBef>
                <a:spcPts val="300"/>
              </a:spcBef>
              <a:spcAft>
                <a:spcPts val="0"/>
              </a:spcAft>
              <a:buClr>
                <a:schemeClr val="dk1"/>
              </a:buClr>
              <a:buSzPct val="100000"/>
              <a:buNone/>
            </a:pPr>
            <a:r>
              <a:rPr lang="en-US"/>
              <a:t>	public:</a:t>
            </a:r>
            <a:endParaRPr/>
          </a:p>
          <a:p>
            <a:pPr marL="0" lvl="0" indent="0" algn="l" rtl="0">
              <a:spcBef>
                <a:spcPts val="300"/>
              </a:spcBef>
              <a:spcAft>
                <a:spcPts val="0"/>
              </a:spcAft>
              <a:buClr>
                <a:schemeClr val="dk1"/>
              </a:buClr>
              <a:buSzPct val="100000"/>
              <a:buNone/>
            </a:pPr>
            <a:r>
              <a:rPr lang="en-US"/>
              <a:t>	String(char *str)</a:t>
            </a:r>
            <a:endParaRPr/>
          </a:p>
          <a:p>
            <a:pPr marL="0" lvl="0" indent="0" algn="l" rtl="0">
              <a:spcBef>
                <a:spcPts val="300"/>
              </a:spcBef>
              <a:spcAft>
                <a:spcPts val="0"/>
              </a:spcAft>
              <a:buClr>
                <a:schemeClr val="dk1"/>
              </a:buClr>
              <a:buSzPct val="100000"/>
              <a:buNone/>
            </a:pPr>
            <a:r>
              <a:rPr lang="en-US"/>
              <a:t>	{		</a:t>
            </a:r>
            <a:endParaRPr/>
          </a:p>
          <a:p>
            <a:pPr marL="0" lvl="0" indent="0" algn="l" rtl="0">
              <a:spcBef>
                <a:spcPts val="300"/>
              </a:spcBef>
              <a:spcAft>
                <a:spcPts val="0"/>
              </a:spcAft>
              <a:buClr>
                <a:schemeClr val="dk1"/>
              </a:buClr>
              <a:buSzPct val="100000"/>
              <a:buNone/>
            </a:pPr>
            <a:r>
              <a:rPr lang="en-US"/>
              <a:t>		text = new char[strlen(str)];</a:t>
            </a:r>
            <a:endParaRPr/>
          </a:p>
          <a:p>
            <a:pPr marL="0" lvl="0" indent="0" algn="l" rtl="0">
              <a:spcBef>
                <a:spcPts val="300"/>
              </a:spcBef>
              <a:spcAft>
                <a:spcPts val="0"/>
              </a:spcAft>
              <a:buClr>
                <a:schemeClr val="dk1"/>
              </a:buClr>
              <a:buSzPct val="100000"/>
              <a:buNone/>
            </a:pPr>
            <a:r>
              <a:rPr lang="en-US"/>
              <a:t>		strcpy(text,str);</a:t>
            </a:r>
            <a:endParaRPr/>
          </a:p>
          <a:p>
            <a:pPr marL="0" lvl="0" indent="0" algn="l" rtl="0">
              <a:spcBef>
                <a:spcPts val="300"/>
              </a:spcBef>
              <a:spcAft>
                <a:spcPts val="0"/>
              </a:spcAft>
              <a:buClr>
                <a:schemeClr val="dk1"/>
              </a:buClr>
              <a:buSzPct val="100000"/>
              <a:buNone/>
            </a:pPr>
            <a:r>
              <a:rPr lang="en-US"/>
              <a:t>	}</a:t>
            </a:r>
            <a:endParaRPr/>
          </a:p>
          <a:p>
            <a:pPr marL="0" lvl="0" indent="0" algn="l" rtl="0">
              <a:spcBef>
                <a:spcPts val="300"/>
              </a:spcBef>
              <a:spcAft>
                <a:spcPts val="0"/>
              </a:spcAft>
              <a:buClr>
                <a:schemeClr val="dk1"/>
              </a:buClr>
              <a:buSzPct val="100000"/>
              <a:buNone/>
            </a:pPr>
            <a:endParaRPr/>
          </a:p>
          <a:p>
            <a:pPr marL="0" lvl="0" indent="0" algn="l" rtl="0">
              <a:spcBef>
                <a:spcPts val="300"/>
              </a:spcBef>
              <a:spcAft>
                <a:spcPts val="0"/>
              </a:spcAft>
              <a:buClr>
                <a:schemeClr val="dk1"/>
              </a:buClr>
              <a:buSzPct val="100000"/>
              <a:buNone/>
            </a:pPr>
            <a:r>
              <a:rPr lang="en-US"/>
              <a:t>	bool operator==(String &amp;str);</a:t>
            </a:r>
            <a:endParaRPr/>
          </a:p>
          <a:p>
            <a:pPr marL="0" lvl="0" indent="0" algn="l" rtl="0">
              <a:spcBef>
                <a:spcPts val="300"/>
              </a:spcBef>
              <a:spcAft>
                <a:spcPts val="0"/>
              </a:spcAft>
              <a:buClr>
                <a:schemeClr val="dk1"/>
              </a:buClr>
              <a:buSzPct val="100000"/>
              <a:buNone/>
            </a:pPr>
            <a:r>
              <a:rPr lang="en-US"/>
              <a:t>	bool operator==(char *str);</a:t>
            </a:r>
            <a:endParaRPr/>
          </a:p>
          <a:p>
            <a:pPr marL="0" lvl="0" indent="0" algn="l" rtl="0">
              <a:spcBef>
                <a:spcPts val="300"/>
              </a:spcBef>
              <a:spcAft>
                <a:spcPts val="0"/>
              </a:spcAft>
              <a:buClr>
                <a:schemeClr val="dk1"/>
              </a:buClr>
              <a:buSzPct val="100000"/>
              <a:buNone/>
            </a:pPr>
            <a:r>
              <a:rPr lang="en-US"/>
              <a:t>	String&amp; operator+(String &amp;str); </a:t>
            </a:r>
            <a:endParaRPr/>
          </a:p>
          <a:p>
            <a:pPr marL="0" lvl="0" indent="0" algn="l" rtl="0">
              <a:spcBef>
                <a:spcPts val="300"/>
              </a:spcBef>
              <a:spcAft>
                <a:spcPts val="0"/>
              </a:spcAft>
              <a:buClr>
                <a:schemeClr val="dk1"/>
              </a:buClr>
              <a:buSzPct val="100000"/>
              <a:buNone/>
            </a:pPr>
            <a:r>
              <a:rPr lang="en-US"/>
              <a:t>	String&amp; operator+(char *str);</a:t>
            </a:r>
            <a:endParaRPr/>
          </a:p>
          <a:p>
            <a:pPr marL="0" lvl="0" indent="0" algn="l" rtl="0">
              <a:spcBef>
                <a:spcPts val="300"/>
              </a:spcBef>
              <a:spcAft>
                <a:spcPts val="0"/>
              </a:spcAft>
              <a:buClr>
                <a:schemeClr val="dk1"/>
              </a:buClr>
              <a:buSzPct val="100000"/>
              <a:buNone/>
            </a:pPr>
            <a:r>
              <a:rPr lang="en-US"/>
              <a:t>	void operator= (char *str);</a:t>
            </a:r>
            <a:endParaRPr/>
          </a:p>
          <a:p>
            <a:pPr marL="0" lvl="0" indent="0" algn="l" rtl="0">
              <a:spcBef>
                <a:spcPts val="300"/>
              </a:spcBef>
              <a:spcAft>
                <a:spcPts val="0"/>
              </a:spcAft>
              <a:buClr>
                <a:schemeClr val="dk1"/>
              </a:buClr>
              <a:buSzPct val="100000"/>
              <a:buNone/>
            </a:pPr>
            <a:r>
              <a:rPr lang="en-US"/>
              <a:t>	char&amp; operator[] (int Index);</a:t>
            </a:r>
            <a:endParaRPr/>
          </a:p>
          <a:p>
            <a:pPr marL="0" lvl="0" indent="0" algn="l" rtl="0">
              <a:spcBef>
                <a:spcPts val="300"/>
              </a:spcBef>
              <a:spcAft>
                <a:spcPts val="0"/>
              </a:spcAft>
              <a:buClr>
                <a:schemeClr val="dk1"/>
              </a:buClr>
              <a:buSzPct val="100000"/>
              <a:buNone/>
            </a:pPr>
            <a:r>
              <a:rPr lang="en-US"/>
              <a:t>	friend ostream&amp; operator&lt;&lt;(ostream &amp;,String &amp;str);</a:t>
            </a:r>
            <a:endParaRPr/>
          </a:p>
          <a:p>
            <a:pPr marL="0" lvl="0" indent="0" algn="l" rtl="0">
              <a:spcBef>
                <a:spcPts val="300"/>
              </a:spcBef>
              <a:spcAft>
                <a:spcPts val="0"/>
              </a:spcAft>
              <a:buClr>
                <a:schemeClr val="dk1"/>
              </a:buClr>
              <a:buSzPct val="100000"/>
              <a:buNone/>
            </a:pPr>
            <a:r>
              <a:rPr lang="en-US"/>
              <a:t>	friend istream&amp; operator&gt;&gt;(istream &amp;,String &amp;str);</a:t>
            </a:r>
            <a:endParaRPr/>
          </a:p>
          <a:p>
            <a:pPr marL="0" lvl="0" indent="0" algn="l" rtl="0">
              <a:spcBef>
                <a:spcPts val="300"/>
              </a:spcBef>
              <a:spcAft>
                <a:spcPts val="0"/>
              </a:spcAft>
              <a:buClr>
                <a:schemeClr val="dk1"/>
              </a:buClr>
              <a:buSzPct val="100000"/>
              <a:buNone/>
            </a:pPr>
            <a:r>
              <a:rPr lang="en-US"/>
              <a:t>};</a:t>
            </a:r>
            <a:endParaRPr/>
          </a:p>
        </p:txBody>
      </p:sp>
      <p:sp>
        <p:nvSpPr>
          <p:cNvPr id="861" name="Google Shape;861;p96"/>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97"/>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String Library</a:t>
            </a:r>
            <a:endParaRPr/>
          </a:p>
        </p:txBody>
      </p:sp>
      <p:sp>
        <p:nvSpPr>
          <p:cNvPr id="867" name="Google Shape;867;p97"/>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endParaRPr/>
          </a:p>
          <a:p>
            <a:pPr marL="0" lvl="0" indent="0" algn="l" rtl="0">
              <a:spcBef>
                <a:spcPts val="300"/>
              </a:spcBef>
              <a:spcAft>
                <a:spcPts val="0"/>
              </a:spcAft>
              <a:buClr>
                <a:schemeClr val="dk1"/>
              </a:buClr>
              <a:buSzPct val="100000"/>
              <a:buNone/>
            </a:pPr>
            <a:r>
              <a:rPr lang="en-US"/>
              <a:t>bool String::operator == ( char *str )</a:t>
            </a:r>
            <a:endParaRPr/>
          </a:p>
          <a:p>
            <a:pPr marL="0" lvl="0" indent="0" algn="l" rtl="0">
              <a:spcBef>
                <a:spcPts val="300"/>
              </a:spcBef>
              <a:spcAft>
                <a:spcPts val="0"/>
              </a:spcAft>
              <a:buClr>
                <a:schemeClr val="dk1"/>
              </a:buClr>
              <a:buSzPct val="100000"/>
              <a:buNone/>
            </a:pPr>
            <a:r>
              <a:rPr lang="en-US"/>
              <a:t>{</a:t>
            </a:r>
            <a:endParaRPr/>
          </a:p>
          <a:p>
            <a:pPr marL="0" lvl="0" indent="0" algn="l" rtl="0">
              <a:spcBef>
                <a:spcPts val="300"/>
              </a:spcBef>
              <a:spcAft>
                <a:spcPts val="0"/>
              </a:spcAft>
              <a:buClr>
                <a:schemeClr val="dk1"/>
              </a:buClr>
              <a:buSzPct val="100000"/>
              <a:buNone/>
            </a:pPr>
            <a:r>
              <a:rPr lang="en-US"/>
              <a:t>	bool val;</a:t>
            </a:r>
            <a:endParaRPr/>
          </a:p>
          <a:p>
            <a:pPr marL="0" lvl="0" indent="0" algn="l" rtl="0">
              <a:spcBef>
                <a:spcPts val="300"/>
              </a:spcBef>
              <a:spcAft>
                <a:spcPts val="0"/>
              </a:spcAft>
              <a:buClr>
                <a:schemeClr val="dk1"/>
              </a:buClr>
              <a:buSzPct val="100000"/>
              <a:buNone/>
            </a:pPr>
            <a:r>
              <a:rPr lang="en-US"/>
              <a:t>	val = strcmp(text,str);</a:t>
            </a:r>
            <a:endParaRPr/>
          </a:p>
          <a:p>
            <a:pPr marL="0" lvl="0" indent="0" algn="l" rtl="0">
              <a:spcBef>
                <a:spcPts val="300"/>
              </a:spcBef>
              <a:spcAft>
                <a:spcPts val="0"/>
              </a:spcAft>
              <a:buClr>
                <a:schemeClr val="dk1"/>
              </a:buClr>
              <a:buSzPct val="100000"/>
              <a:buNone/>
            </a:pPr>
            <a:r>
              <a:rPr lang="en-US"/>
              <a:t>	if ( val == 0 )</a:t>
            </a:r>
            <a:endParaRPr/>
          </a:p>
          <a:p>
            <a:pPr marL="0" lvl="0" indent="0" algn="l" rtl="0">
              <a:spcBef>
                <a:spcPts val="300"/>
              </a:spcBef>
              <a:spcAft>
                <a:spcPts val="0"/>
              </a:spcAft>
              <a:buClr>
                <a:schemeClr val="dk1"/>
              </a:buClr>
              <a:buSzPct val="100000"/>
              <a:buNone/>
            </a:pPr>
            <a:r>
              <a:rPr lang="en-US"/>
              <a:t>		return true;</a:t>
            </a:r>
            <a:endParaRPr/>
          </a:p>
          <a:p>
            <a:pPr marL="0" lvl="0" indent="0" algn="l" rtl="0">
              <a:spcBef>
                <a:spcPts val="300"/>
              </a:spcBef>
              <a:spcAft>
                <a:spcPts val="0"/>
              </a:spcAft>
              <a:buClr>
                <a:schemeClr val="dk1"/>
              </a:buClr>
              <a:buSzPct val="100000"/>
              <a:buNone/>
            </a:pPr>
            <a:r>
              <a:rPr lang="en-US"/>
              <a:t>	else</a:t>
            </a:r>
            <a:endParaRPr/>
          </a:p>
          <a:p>
            <a:pPr marL="0" lvl="0" indent="0" algn="l" rtl="0">
              <a:spcBef>
                <a:spcPts val="300"/>
              </a:spcBef>
              <a:spcAft>
                <a:spcPts val="0"/>
              </a:spcAft>
              <a:buClr>
                <a:schemeClr val="dk1"/>
              </a:buClr>
              <a:buSzPct val="100000"/>
              <a:buNone/>
            </a:pPr>
            <a:r>
              <a:rPr lang="en-US"/>
              <a:t>		return false;</a:t>
            </a:r>
            <a:endParaRPr/>
          </a:p>
          <a:p>
            <a:pPr marL="0" lvl="0" indent="0" algn="l" rtl="0">
              <a:spcBef>
                <a:spcPts val="300"/>
              </a:spcBef>
              <a:spcAft>
                <a:spcPts val="0"/>
              </a:spcAft>
              <a:buClr>
                <a:schemeClr val="dk1"/>
              </a:buClr>
              <a:buSzPct val="100000"/>
              <a:buNone/>
            </a:pPr>
            <a:r>
              <a:rPr lang="en-US"/>
              <a:t>}</a:t>
            </a:r>
            <a:endParaRPr/>
          </a:p>
          <a:p>
            <a:pPr marL="0" lvl="0" indent="0" algn="l" rtl="0">
              <a:spcBef>
                <a:spcPts val="300"/>
              </a:spcBef>
              <a:spcAft>
                <a:spcPts val="0"/>
              </a:spcAft>
              <a:buClr>
                <a:schemeClr val="dk1"/>
              </a:buClr>
              <a:buSzPct val="100000"/>
              <a:buNone/>
            </a:pPr>
            <a:endParaRPr/>
          </a:p>
          <a:p>
            <a:pPr marL="0" lvl="0" indent="0" algn="l" rtl="0">
              <a:spcBef>
                <a:spcPts val="300"/>
              </a:spcBef>
              <a:spcAft>
                <a:spcPts val="0"/>
              </a:spcAft>
              <a:buClr>
                <a:schemeClr val="dk1"/>
              </a:buClr>
              <a:buSzPct val="100000"/>
              <a:buNone/>
            </a:pPr>
            <a:r>
              <a:rPr lang="en-US"/>
              <a:t>bool String::operator == ( String &amp;par)</a:t>
            </a:r>
            <a:endParaRPr/>
          </a:p>
          <a:p>
            <a:pPr marL="0" lvl="0" indent="0" algn="l" rtl="0">
              <a:spcBef>
                <a:spcPts val="300"/>
              </a:spcBef>
              <a:spcAft>
                <a:spcPts val="0"/>
              </a:spcAft>
              <a:buClr>
                <a:schemeClr val="dk1"/>
              </a:buClr>
              <a:buSzPct val="100000"/>
              <a:buNone/>
            </a:pPr>
            <a:r>
              <a:rPr lang="en-US"/>
              <a:t>{</a:t>
            </a:r>
            <a:endParaRPr/>
          </a:p>
          <a:p>
            <a:pPr marL="0" lvl="0" indent="0" algn="l" rtl="0">
              <a:spcBef>
                <a:spcPts val="300"/>
              </a:spcBef>
              <a:spcAft>
                <a:spcPts val="0"/>
              </a:spcAft>
              <a:buClr>
                <a:schemeClr val="dk1"/>
              </a:buClr>
              <a:buSzPct val="100000"/>
              <a:buNone/>
            </a:pPr>
            <a:r>
              <a:rPr lang="en-US"/>
              <a:t>	bool val;</a:t>
            </a:r>
            <a:endParaRPr/>
          </a:p>
          <a:p>
            <a:pPr marL="0" lvl="0" indent="0" algn="l" rtl="0">
              <a:spcBef>
                <a:spcPts val="300"/>
              </a:spcBef>
              <a:spcAft>
                <a:spcPts val="0"/>
              </a:spcAft>
              <a:buClr>
                <a:schemeClr val="dk1"/>
              </a:buClr>
              <a:buSzPct val="100000"/>
              <a:buNone/>
            </a:pPr>
            <a:r>
              <a:rPr lang="en-US"/>
              <a:t>	val = strcmp(text,par.text);</a:t>
            </a:r>
            <a:endParaRPr/>
          </a:p>
          <a:p>
            <a:pPr marL="0" lvl="0" indent="0" algn="l" rtl="0">
              <a:spcBef>
                <a:spcPts val="300"/>
              </a:spcBef>
              <a:spcAft>
                <a:spcPts val="0"/>
              </a:spcAft>
              <a:buClr>
                <a:schemeClr val="dk1"/>
              </a:buClr>
              <a:buSzPct val="100000"/>
              <a:buNone/>
            </a:pPr>
            <a:r>
              <a:rPr lang="en-US"/>
              <a:t>	if ( val == 0 )</a:t>
            </a:r>
            <a:endParaRPr/>
          </a:p>
          <a:p>
            <a:pPr marL="0" lvl="0" indent="0" algn="l" rtl="0">
              <a:spcBef>
                <a:spcPts val="300"/>
              </a:spcBef>
              <a:spcAft>
                <a:spcPts val="0"/>
              </a:spcAft>
              <a:buClr>
                <a:schemeClr val="dk1"/>
              </a:buClr>
              <a:buSzPct val="100000"/>
              <a:buNone/>
            </a:pPr>
            <a:r>
              <a:rPr lang="en-US"/>
              <a:t>		return true;</a:t>
            </a:r>
            <a:endParaRPr/>
          </a:p>
          <a:p>
            <a:pPr marL="0" lvl="0" indent="0" algn="l" rtl="0">
              <a:spcBef>
                <a:spcPts val="300"/>
              </a:spcBef>
              <a:spcAft>
                <a:spcPts val="0"/>
              </a:spcAft>
              <a:buClr>
                <a:schemeClr val="dk1"/>
              </a:buClr>
              <a:buSzPct val="100000"/>
              <a:buNone/>
            </a:pPr>
            <a:r>
              <a:rPr lang="en-US"/>
              <a:t>	else</a:t>
            </a:r>
            <a:endParaRPr/>
          </a:p>
          <a:p>
            <a:pPr marL="0" lvl="0" indent="0" algn="l" rtl="0">
              <a:spcBef>
                <a:spcPts val="300"/>
              </a:spcBef>
              <a:spcAft>
                <a:spcPts val="0"/>
              </a:spcAft>
              <a:buClr>
                <a:schemeClr val="dk1"/>
              </a:buClr>
              <a:buSzPct val="100000"/>
              <a:buNone/>
            </a:pPr>
            <a:r>
              <a:rPr lang="en-US"/>
              <a:t>		return false;</a:t>
            </a:r>
            <a:endParaRPr/>
          </a:p>
          <a:p>
            <a:pPr marL="0" lvl="0" indent="0" algn="l" rtl="0">
              <a:spcBef>
                <a:spcPts val="300"/>
              </a:spcBef>
              <a:spcAft>
                <a:spcPts val="0"/>
              </a:spcAft>
              <a:buClr>
                <a:schemeClr val="dk1"/>
              </a:buClr>
              <a:buSzPct val="100000"/>
              <a:buNone/>
            </a:pPr>
            <a:endParaRPr/>
          </a:p>
          <a:p>
            <a:pPr marL="0" lvl="0" indent="0" algn="l" rtl="0">
              <a:spcBef>
                <a:spcPts val="300"/>
              </a:spcBef>
              <a:spcAft>
                <a:spcPts val="0"/>
              </a:spcAft>
              <a:buClr>
                <a:schemeClr val="dk1"/>
              </a:buClr>
              <a:buSzPct val="100000"/>
              <a:buNone/>
            </a:pPr>
            <a:r>
              <a:rPr lang="en-US"/>
              <a:t>}</a:t>
            </a:r>
            <a:endParaRPr/>
          </a:p>
          <a:p>
            <a:pPr marL="342900" lvl="0" indent="-247650" algn="l" rtl="0">
              <a:spcBef>
                <a:spcPts val="300"/>
              </a:spcBef>
              <a:spcAft>
                <a:spcPts val="0"/>
              </a:spcAft>
              <a:buClr>
                <a:schemeClr val="dk1"/>
              </a:buClr>
              <a:buSzPct val="100000"/>
              <a:buNone/>
            </a:pPr>
            <a:endParaRPr/>
          </a:p>
        </p:txBody>
      </p:sp>
      <p:sp>
        <p:nvSpPr>
          <p:cNvPr id="868" name="Google Shape;868;p97"/>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98"/>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String Library</a:t>
            </a:r>
            <a:endParaRPr/>
          </a:p>
        </p:txBody>
      </p:sp>
      <p:sp>
        <p:nvSpPr>
          <p:cNvPr id="874" name="Google Shape;874;p98"/>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ct val="100000"/>
              <a:buNone/>
            </a:pPr>
            <a:r>
              <a:rPr lang="en-US"/>
              <a:t>String&amp; String::operator + (String &amp;par)</a:t>
            </a:r>
            <a:endParaRPr/>
          </a:p>
          <a:p>
            <a:pPr marL="0" lvl="0" indent="0" algn="l" rtl="0">
              <a:spcBef>
                <a:spcPts val="444"/>
              </a:spcBef>
              <a:spcAft>
                <a:spcPts val="0"/>
              </a:spcAft>
              <a:buClr>
                <a:schemeClr val="dk1"/>
              </a:buClr>
              <a:buSzPct val="100000"/>
              <a:buNone/>
            </a:pPr>
            <a:r>
              <a:rPr lang="en-US"/>
              <a:t>{</a:t>
            </a:r>
            <a:endParaRPr/>
          </a:p>
          <a:p>
            <a:pPr marL="0" lvl="0" indent="0" algn="l" rtl="0">
              <a:spcBef>
                <a:spcPts val="444"/>
              </a:spcBef>
              <a:spcAft>
                <a:spcPts val="0"/>
              </a:spcAft>
              <a:buClr>
                <a:schemeClr val="dk1"/>
              </a:buClr>
              <a:buSzPct val="100000"/>
              <a:buNone/>
            </a:pPr>
            <a:r>
              <a:rPr lang="en-US"/>
              <a:t>	String iSt = "";</a:t>
            </a:r>
            <a:endParaRPr/>
          </a:p>
          <a:p>
            <a:pPr marL="0" lvl="0" indent="0" algn="l" rtl="0">
              <a:spcBef>
                <a:spcPts val="444"/>
              </a:spcBef>
              <a:spcAft>
                <a:spcPts val="0"/>
              </a:spcAft>
              <a:buClr>
                <a:schemeClr val="dk1"/>
              </a:buClr>
              <a:buSzPct val="100000"/>
              <a:buNone/>
            </a:pPr>
            <a:r>
              <a:rPr lang="en-US"/>
              <a:t>	int length = 0;</a:t>
            </a:r>
            <a:endParaRPr/>
          </a:p>
          <a:p>
            <a:pPr marL="0" lvl="0" indent="0" algn="l" rtl="0">
              <a:spcBef>
                <a:spcPts val="444"/>
              </a:spcBef>
              <a:spcAft>
                <a:spcPts val="0"/>
              </a:spcAft>
              <a:buClr>
                <a:schemeClr val="dk1"/>
              </a:buClr>
              <a:buSzPct val="100000"/>
              <a:buNone/>
            </a:pPr>
            <a:r>
              <a:rPr lang="en-US"/>
              <a:t>	length = strlen(text);</a:t>
            </a:r>
            <a:endParaRPr/>
          </a:p>
          <a:p>
            <a:pPr marL="0" lvl="0" indent="0" algn="l" rtl="0">
              <a:spcBef>
                <a:spcPts val="444"/>
              </a:spcBef>
              <a:spcAft>
                <a:spcPts val="0"/>
              </a:spcAft>
              <a:buClr>
                <a:schemeClr val="dk1"/>
              </a:buClr>
              <a:buSzPct val="100000"/>
              <a:buNone/>
            </a:pPr>
            <a:r>
              <a:rPr lang="en-US"/>
              <a:t>	length += strlen(par.text);</a:t>
            </a:r>
            <a:endParaRPr/>
          </a:p>
          <a:p>
            <a:pPr marL="0" lvl="0" indent="0" algn="l" rtl="0">
              <a:spcBef>
                <a:spcPts val="444"/>
              </a:spcBef>
              <a:spcAft>
                <a:spcPts val="0"/>
              </a:spcAft>
              <a:buClr>
                <a:schemeClr val="dk1"/>
              </a:buClr>
              <a:buSzPct val="100000"/>
              <a:buNone/>
            </a:pPr>
            <a:r>
              <a:rPr lang="en-US"/>
              <a:t>	iSt.text = new char[length];</a:t>
            </a:r>
            <a:endParaRPr/>
          </a:p>
          <a:p>
            <a:pPr marL="0" lvl="0" indent="0" algn="l" rtl="0">
              <a:spcBef>
                <a:spcPts val="444"/>
              </a:spcBef>
              <a:spcAft>
                <a:spcPts val="0"/>
              </a:spcAft>
              <a:buClr>
                <a:schemeClr val="dk1"/>
              </a:buClr>
              <a:buSzPct val="100000"/>
              <a:buNone/>
            </a:pPr>
            <a:endParaRPr/>
          </a:p>
          <a:p>
            <a:pPr marL="0" lvl="0" indent="0" algn="l" rtl="0">
              <a:spcBef>
                <a:spcPts val="444"/>
              </a:spcBef>
              <a:spcAft>
                <a:spcPts val="0"/>
              </a:spcAft>
              <a:buClr>
                <a:schemeClr val="dk1"/>
              </a:buClr>
              <a:buSzPct val="100000"/>
              <a:buNone/>
            </a:pPr>
            <a:r>
              <a:rPr lang="en-US"/>
              <a:t>	strcpy(iSt.text,text);</a:t>
            </a:r>
            <a:endParaRPr/>
          </a:p>
          <a:p>
            <a:pPr marL="0" lvl="0" indent="0" algn="l" rtl="0">
              <a:spcBef>
                <a:spcPts val="444"/>
              </a:spcBef>
              <a:spcAft>
                <a:spcPts val="0"/>
              </a:spcAft>
              <a:buClr>
                <a:schemeClr val="dk1"/>
              </a:buClr>
              <a:buSzPct val="100000"/>
              <a:buNone/>
            </a:pPr>
            <a:r>
              <a:rPr lang="en-US"/>
              <a:t>	strcat(iSt.text,par.text);</a:t>
            </a:r>
            <a:endParaRPr/>
          </a:p>
          <a:p>
            <a:pPr marL="0" lvl="0" indent="0" algn="l" rtl="0">
              <a:spcBef>
                <a:spcPts val="444"/>
              </a:spcBef>
              <a:spcAft>
                <a:spcPts val="0"/>
              </a:spcAft>
              <a:buClr>
                <a:schemeClr val="dk1"/>
              </a:buClr>
              <a:buSzPct val="100000"/>
              <a:buNone/>
            </a:pPr>
            <a:endParaRPr/>
          </a:p>
          <a:p>
            <a:pPr marL="0" lvl="0" indent="0" algn="l" rtl="0">
              <a:spcBef>
                <a:spcPts val="444"/>
              </a:spcBef>
              <a:spcAft>
                <a:spcPts val="0"/>
              </a:spcAft>
              <a:buClr>
                <a:schemeClr val="dk1"/>
              </a:buClr>
              <a:buSzPct val="100000"/>
              <a:buNone/>
            </a:pPr>
            <a:r>
              <a:rPr lang="en-US"/>
              <a:t>	return iSt;	</a:t>
            </a:r>
            <a:endParaRPr/>
          </a:p>
          <a:p>
            <a:pPr marL="0" lvl="0" indent="0" algn="l" rtl="0">
              <a:spcBef>
                <a:spcPts val="444"/>
              </a:spcBef>
              <a:spcAft>
                <a:spcPts val="0"/>
              </a:spcAft>
              <a:buClr>
                <a:schemeClr val="dk1"/>
              </a:buClr>
              <a:buSzPct val="100000"/>
              <a:buNone/>
            </a:pPr>
            <a:r>
              <a:rPr lang="en-US"/>
              <a:t>}</a:t>
            </a:r>
            <a:endParaRPr/>
          </a:p>
        </p:txBody>
      </p:sp>
      <p:sp>
        <p:nvSpPr>
          <p:cNvPr id="875" name="Google Shape;875;p98"/>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99"/>
          <p:cNvSpPr txBox="1">
            <a:spLocks noGrp="1"/>
          </p:cNvSpPr>
          <p:nvPr>
            <p:ph type="title"/>
          </p:nvPr>
        </p:nvSpPr>
        <p:spPr>
          <a:xfrm>
            <a:off x="483577" y="86783"/>
            <a:ext cx="8153400" cy="8297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Arial"/>
              <a:buNone/>
            </a:pPr>
            <a:r>
              <a:rPr lang="en-US"/>
              <a:t>String Library</a:t>
            </a:r>
            <a:endParaRPr/>
          </a:p>
        </p:txBody>
      </p:sp>
      <p:sp>
        <p:nvSpPr>
          <p:cNvPr id="881" name="Google Shape;881;p99"/>
          <p:cNvSpPr txBox="1">
            <a:spLocks noGrp="1"/>
          </p:cNvSpPr>
          <p:nvPr>
            <p:ph type="body" idx="1"/>
          </p:nvPr>
        </p:nvSpPr>
        <p:spPr>
          <a:xfrm>
            <a:off x="483577" y="1143000"/>
            <a:ext cx="8153400" cy="521335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ct val="100000"/>
              <a:buNone/>
            </a:pPr>
            <a:r>
              <a:rPr lang="en-US"/>
              <a:t>String&amp; String::operator + (char *str)</a:t>
            </a:r>
            <a:endParaRPr/>
          </a:p>
          <a:p>
            <a:pPr marL="0" lvl="0" indent="0" algn="l" rtl="0">
              <a:spcBef>
                <a:spcPts val="444"/>
              </a:spcBef>
              <a:spcAft>
                <a:spcPts val="0"/>
              </a:spcAft>
              <a:buClr>
                <a:schemeClr val="dk1"/>
              </a:buClr>
              <a:buSzPct val="100000"/>
              <a:buNone/>
            </a:pPr>
            <a:r>
              <a:rPr lang="en-US"/>
              <a:t>{</a:t>
            </a:r>
            <a:endParaRPr/>
          </a:p>
          <a:p>
            <a:pPr marL="0" lvl="0" indent="0" algn="l" rtl="0">
              <a:spcBef>
                <a:spcPts val="444"/>
              </a:spcBef>
              <a:spcAft>
                <a:spcPts val="0"/>
              </a:spcAft>
              <a:buClr>
                <a:schemeClr val="dk1"/>
              </a:buClr>
              <a:buSzPct val="100000"/>
              <a:buNone/>
            </a:pPr>
            <a:r>
              <a:rPr lang="en-US"/>
              <a:t>	String iSt = "";</a:t>
            </a:r>
            <a:endParaRPr/>
          </a:p>
          <a:p>
            <a:pPr marL="0" lvl="0" indent="0" algn="l" rtl="0">
              <a:spcBef>
                <a:spcPts val="444"/>
              </a:spcBef>
              <a:spcAft>
                <a:spcPts val="0"/>
              </a:spcAft>
              <a:buClr>
                <a:schemeClr val="dk1"/>
              </a:buClr>
              <a:buSzPct val="100000"/>
              <a:buNone/>
            </a:pPr>
            <a:r>
              <a:rPr lang="en-US"/>
              <a:t>	int length = 0;</a:t>
            </a:r>
            <a:endParaRPr/>
          </a:p>
          <a:p>
            <a:pPr marL="0" lvl="0" indent="0" algn="l" rtl="0">
              <a:spcBef>
                <a:spcPts val="444"/>
              </a:spcBef>
              <a:spcAft>
                <a:spcPts val="0"/>
              </a:spcAft>
              <a:buClr>
                <a:schemeClr val="dk1"/>
              </a:buClr>
              <a:buSzPct val="100000"/>
              <a:buNone/>
            </a:pPr>
            <a:r>
              <a:rPr lang="en-US"/>
              <a:t>	length = strlen(text);</a:t>
            </a:r>
            <a:endParaRPr/>
          </a:p>
          <a:p>
            <a:pPr marL="0" lvl="0" indent="0" algn="l" rtl="0">
              <a:spcBef>
                <a:spcPts val="444"/>
              </a:spcBef>
              <a:spcAft>
                <a:spcPts val="0"/>
              </a:spcAft>
              <a:buClr>
                <a:schemeClr val="dk1"/>
              </a:buClr>
              <a:buSzPct val="100000"/>
              <a:buNone/>
            </a:pPr>
            <a:r>
              <a:rPr lang="en-US"/>
              <a:t>	length += strlen(str);</a:t>
            </a:r>
            <a:endParaRPr/>
          </a:p>
          <a:p>
            <a:pPr marL="0" lvl="0" indent="0" algn="l" rtl="0">
              <a:spcBef>
                <a:spcPts val="444"/>
              </a:spcBef>
              <a:spcAft>
                <a:spcPts val="0"/>
              </a:spcAft>
              <a:buClr>
                <a:schemeClr val="dk1"/>
              </a:buClr>
              <a:buSzPct val="100000"/>
              <a:buNone/>
            </a:pPr>
            <a:endParaRPr/>
          </a:p>
          <a:p>
            <a:pPr marL="0" lvl="0" indent="0" algn="l" rtl="0">
              <a:spcBef>
                <a:spcPts val="444"/>
              </a:spcBef>
              <a:spcAft>
                <a:spcPts val="0"/>
              </a:spcAft>
              <a:buClr>
                <a:schemeClr val="dk1"/>
              </a:buClr>
              <a:buSzPct val="100000"/>
              <a:buNone/>
            </a:pPr>
            <a:r>
              <a:rPr lang="en-US"/>
              <a:t>	iSt.text = new char[length];</a:t>
            </a:r>
            <a:endParaRPr/>
          </a:p>
          <a:p>
            <a:pPr marL="0" lvl="0" indent="0" algn="l" rtl="0">
              <a:spcBef>
                <a:spcPts val="444"/>
              </a:spcBef>
              <a:spcAft>
                <a:spcPts val="0"/>
              </a:spcAft>
              <a:buClr>
                <a:schemeClr val="dk1"/>
              </a:buClr>
              <a:buSzPct val="100000"/>
              <a:buNone/>
            </a:pPr>
            <a:endParaRPr/>
          </a:p>
          <a:p>
            <a:pPr marL="0" lvl="0" indent="0" algn="l" rtl="0">
              <a:spcBef>
                <a:spcPts val="444"/>
              </a:spcBef>
              <a:spcAft>
                <a:spcPts val="0"/>
              </a:spcAft>
              <a:buClr>
                <a:schemeClr val="dk1"/>
              </a:buClr>
              <a:buSzPct val="100000"/>
              <a:buNone/>
            </a:pPr>
            <a:r>
              <a:rPr lang="en-US"/>
              <a:t>	strcpy(iSt.text,text);</a:t>
            </a:r>
            <a:endParaRPr/>
          </a:p>
          <a:p>
            <a:pPr marL="0" lvl="0" indent="0" algn="l" rtl="0">
              <a:spcBef>
                <a:spcPts val="444"/>
              </a:spcBef>
              <a:spcAft>
                <a:spcPts val="0"/>
              </a:spcAft>
              <a:buClr>
                <a:schemeClr val="dk1"/>
              </a:buClr>
              <a:buSzPct val="100000"/>
              <a:buNone/>
            </a:pPr>
            <a:r>
              <a:rPr lang="en-US"/>
              <a:t>	strcat(iSt.text,str);</a:t>
            </a:r>
            <a:endParaRPr/>
          </a:p>
          <a:p>
            <a:pPr marL="0" lvl="0" indent="0" algn="l" rtl="0">
              <a:spcBef>
                <a:spcPts val="444"/>
              </a:spcBef>
              <a:spcAft>
                <a:spcPts val="0"/>
              </a:spcAft>
              <a:buClr>
                <a:schemeClr val="dk1"/>
              </a:buClr>
              <a:buSzPct val="100000"/>
              <a:buNone/>
            </a:pPr>
            <a:endParaRPr/>
          </a:p>
          <a:p>
            <a:pPr marL="0" lvl="0" indent="0" algn="l" rtl="0">
              <a:spcBef>
                <a:spcPts val="444"/>
              </a:spcBef>
              <a:spcAft>
                <a:spcPts val="0"/>
              </a:spcAft>
              <a:buClr>
                <a:schemeClr val="dk1"/>
              </a:buClr>
              <a:buSzPct val="100000"/>
              <a:buNone/>
            </a:pPr>
            <a:r>
              <a:rPr lang="en-US"/>
              <a:t>	return iSt;	</a:t>
            </a:r>
            <a:endParaRPr/>
          </a:p>
          <a:p>
            <a:pPr marL="0" lvl="0" indent="0" algn="l" rtl="0">
              <a:spcBef>
                <a:spcPts val="444"/>
              </a:spcBef>
              <a:spcAft>
                <a:spcPts val="0"/>
              </a:spcAft>
              <a:buClr>
                <a:schemeClr val="dk1"/>
              </a:buClr>
              <a:buSzPct val="100000"/>
              <a:buNone/>
            </a:pPr>
            <a:r>
              <a:rPr lang="en-US"/>
              <a:t>}</a:t>
            </a:r>
            <a:endParaRPr/>
          </a:p>
          <a:p>
            <a:pPr marL="342900" lvl="0" indent="-201930" algn="l" rtl="0">
              <a:spcBef>
                <a:spcPts val="444"/>
              </a:spcBef>
              <a:spcAft>
                <a:spcPts val="0"/>
              </a:spcAft>
              <a:buClr>
                <a:schemeClr val="dk1"/>
              </a:buClr>
              <a:buSzPct val="100000"/>
              <a:buNone/>
            </a:pPr>
            <a:endParaRPr/>
          </a:p>
        </p:txBody>
      </p:sp>
      <p:sp>
        <p:nvSpPr>
          <p:cNvPr id="882" name="Google Shape;882;p99"/>
          <p:cNvSpPr txBox="1">
            <a:spLocks noGrp="1"/>
          </p:cNvSpPr>
          <p:nvPr>
            <p:ph type="sldNum" idx="12"/>
          </p:nvPr>
        </p:nvSpPr>
        <p:spPr>
          <a:xfrm>
            <a:off x="6632331" y="63868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99</a:t>
            </a:fld>
            <a:endParaRPr/>
          </a:p>
        </p:txBody>
      </p:sp>
    </p:spTree>
  </p:cSld>
  <p:clrMapOvr>
    <a:masterClrMapping/>
  </p:clrMapOvr>
</p:sld>
</file>

<file path=ppt/theme/theme1.xml><?xml version="1.0" encoding="utf-8"?>
<a:theme xmlns:a="http://schemas.openxmlformats.org/drawingml/2006/main" name="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7601</Words>
  <Application>Microsoft Office PowerPoint</Application>
  <PresentationFormat>On-screen Show (4:3)</PresentationFormat>
  <Paragraphs>1373</Paragraphs>
  <Slides>102</Slides>
  <Notes>102</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1" baseType="lpstr">
      <vt:lpstr>Roboto</vt:lpstr>
      <vt:lpstr>Courier New</vt:lpstr>
      <vt:lpstr>verdana</vt:lpstr>
      <vt:lpstr>Impact</vt:lpstr>
      <vt:lpstr>Arial</vt:lpstr>
      <vt:lpstr>Consolas</vt:lpstr>
      <vt:lpstr>Calibri</vt:lpstr>
      <vt:lpstr>template</vt:lpstr>
      <vt:lpstr>Microsoft Word 97 - 2003 Document</vt:lpstr>
      <vt:lpstr>Operator Overloading</vt:lpstr>
      <vt:lpstr>Function Overloading</vt:lpstr>
      <vt:lpstr>Operator Overloading</vt:lpstr>
      <vt:lpstr>Operator Overloading</vt:lpstr>
      <vt:lpstr>Operator Overloading</vt:lpstr>
      <vt:lpstr>Operator Overloading Motivation</vt:lpstr>
      <vt:lpstr>How to Overload an Operator?</vt:lpstr>
      <vt:lpstr>Syntax to Overload an Operator </vt:lpstr>
      <vt:lpstr>Operator Overloading</vt:lpstr>
      <vt:lpstr>Restriction on Operator Overloading</vt:lpstr>
      <vt:lpstr>Restriction on Operator Overloading</vt:lpstr>
      <vt:lpstr>How to Overload an Operator?</vt:lpstr>
      <vt:lpstr>Invoking Objects</vt:lpstr>
      <vt:lpstr>Operator Overloading Syntax</vt:lpstr>
      <vt:lpstr>Operator Overloading Syntax</vt:lpstr>
      <vt:lpstr>Operator Overloading Syntax</vt:lpstr>
      <vt:lpstr>Operator Overloading Syntax</vt:lpstr>
      <vt:lpstr>Operator Overloading Syntax</vt:lpstr>
      <vt:lpstr>Overload as Member or Non-Member Function</vt:lpstr>
      <vt:lpstr>Operator Overloading</vt:lpstr>
      <vt:lpstr>Overloading &gt; operator</vt:lpstr>
      <vt:lpstr>Implementing Overloaded Operators</vt:lpstr>
      <vt:lpstr>Extended Example</vt:lpstr>
      <vt:lpstr>The member functions ‘addTwo’ and operator+</vt:lpstr>
      <vt:lpstr>Using the Member Functions</vt:lpstr>
      <vt:lpstr>Multiple Operators</vt:lpstr>
      <vt:lpstr>Client Code for Class Employee</vt:lpstr>
      <vt:lpstr>The Problem</vt:lpstr>
      <vt:lpstr>The Problem Gets Worse</vt:lpstr>
      <vt:lpstr>Solution 1 </vt:lpstr>
      <vt:lpstr>Solution 1 </vt:lpstr>
      <vt:lpstr>Solution Example</vt:lpstr>
      <vt:lpstr>Solution 2 </vt:lpstr>
      <vt:lpstr>Non-member Operator Overloading Function</vt:lpstr>
      <vt:lpstr>Assignment Operator =</vt:lpstr>
      <vt:lpstr>Using implicit Overloaded Assignment Operator</vt:lpstr>
      <vt:lpstr>Assignment Operator =</vt:lpstr>
      <vt:lpstr>Assignment Operator =</vt:lpstr>
      <vt:lpstr>Assignment Operator =</vt:lpstr>
      <vt:lpstr>Assignment Operator =</vt:lpstr>
      <vt:lpstr>PowerPoint Presentation</vt:lpstr>
      <vt:lpstr>PowerPoint Presentation</vt:lpstr>
      <vt:lpstr>Comparison Operator ==</vt:lpstr>
      <vt:lpstr>Comparison Operator ==</vt:lpstr>
      <vt:lpstr>Comparison Operator ==</vt:lpstr>
      <vt:lpstr>Operator Overloading Syntax</vt:lpstr>
      <vt:lpstr>Overloading ++ and --</vt:lpstr>
      <vt:lpstr>i++ and ++i ?</vt:lpstr>
      <vt:lpstr>Overloaded ++</vt:lpstr>
      <vt:lpstr>Use of the operator ++</vt:lpstr>
      <vt:lpstr>Overloaded ++</vt:lpstr>
      <vt:lpstr>Using ++  (Prefix Notation)</vt:lpstr>
      <vt:lpstr>Problem</vt:lpstr>
      <vt:lpstr>Postfix operator</vt:lpstr>
      <vt:lpstr>Postfix and Prefix ++</vt:lpstr>
      <vt:lpstr>Subscript operator [ ]</vt:lpstr>
      <vt:lpstr>Subscript operator[ ]</vt:lpstr>
      <vt:lpstr>Subscript operator[ ]</vt:lpstr>
      <vt:lpstr>Subscript operator[ ]</vt:lpstr>
      <vt:lpstr>Subscript operator[ ]</vt:lpstr>
      <vt:lpstr>PowerPoint Presentation</vt:lpstr>
      <vt:lpstr>Parenthesis operator ()</vt:lpstr>
      <vt:lpstr>PowerPoint Presentation</vt:lpstr>
      <vt:lpstr>PowerPoint Presentation</vt:lpstr>
      <vt:lpstr>new vs new[ ]  operator overloaded</vt:lpstr>
      <vt:lpstr>Calling an overloaded operator from native data types</vt:lpstr>
      <vt:lpstr>Calling an overloaded operator from native data types</vt:lpstr>
      <vt:lpstr>Friend Functions</vt:lpstr>
      <vt:lpstr>Calling an overloaded operator from native data types</vt:lpstr>
      <vt:lpstr>Example</vt:lpstr>
      <vt:lpstr>Example</vt:lpstr>
      <vt:lpstr>Overloading iostream operators &gt;&gt; and &lt;&lt;</vt:lpstr>
      <vt:lpstr>Overloading iostream operators &gt;&gt; and &lt;&lt;</vt:lpstr>
      <vt:lpstr>Overloading iostream operators &gt;&gt; and &lt;&lt;</vt:lpstr>
      <vt:lpstr>Overloading iostream operators &gt;&gt; and &lt;&lt;</vt:lpstr>
      <vt:lpstr>Example</vt:lpstr>
      <vt:lpstr>Example</vt:lpstr>
      <vt:lpstr>Example</vt:lpstr>
      <vt:lpstr>Overloading iostream operators &gt;&gt; and &lt;&lt;</vt:lpstr>
      <vt:lpstr>Data Conversion </vt:lpstr>
      <vt:lpstr>Implicit Conversion b/w Basic Types</vt:lpstr>
      <vt:lpstr>Explicit Conversion b/w Basic Types</vt:lpstr>
      <vt:lpstr>Conversion Between Objects and Basic Types</vt:lpstr>
      <vt:lpstr>PowerPoint Presentation</vt:lpstr>
      <vt:lpstr>Conversion From User Defined to Basic</vt:lpstr>
      <vt:lpstr>From User Defined to Basic</vt:lpstr>
      <vt:lpstr>From User Defined to Basic</vt:lpstr>
      <vt:lpstr>From User Defined to Basic</vt:lpstr>
      <vt:lpstr>Conversion between Objects of Different Classes</vt:lpstr>
      <vt:lpstr>Example</vt:lpstr>
      <vt:lpstr>PowerPoint Presentation</vt:lpstr>
      <vt:lpstr>Pitfalls of Operator Overloading and Conversion</vt:lpstr>
      <vt:lpstr>Use Similar Meanings</vt:lpstr>
      <vt:lpstr>Show Restraint </vt:lpstr>
      <vt:lpstr>String Library</vt:lpstr>
      <vt:lpstr>String Library</vt:lpstr>
      <vt:lpstr>String Library</vt:lpstr>
      <vt:lpstr>String Library</vt:lpstr>
      <vt:lpstr>String Library</vt:lpstr>
      <vt:lpstr>String Library</vt:lpstr>
      <vt:lpstr>String Library</vt:lpstr>
      <vt:lpstr>String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dc:title>
  <dc:creator>Hassan Sartaj</dc:creator>
  <cp:lastModifiedBy>zeshan khan</cp:lastModifiedBy>
  <cp:revision>3</cp:revision>
  <dcterms:created xsi:type="dcterms:W3CDTF">2020-01-19T18:42:10Z</dcterms:created>
  <dcterms:modified xsi:type="dcterms:W3CDTF">2024-10-16T13:14:56Z</dcterms:modified>
</cp:coreProperties>
</file>