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61" r:id="rId3"/>
    <p:sldId id="262" r:id="rId4"/>
    <p:sldId id="277" r:id="rId5"/>
    <p:sldId id="281" r:id="rId6"/>
    <p:sldId id="278" r:id="rId7"/>
    <p:sldId id="279" r:id="rId8"/>
    <p:sldId id="280" r:id="rId9"/>
    <p:sldId id="268" r:id="rId10"/>
    <p:sldId id="271" r:id="rId11"/>
    <p:sldId id="272" r:id="rId12"/>
    <p:sldId id="269" r:id="rId13"/>
    <p:sldId id="273" r:id="rId14"/>
    <p:sldId id="263" r:id="rId15"/>
    <p:sldId id="286" r:id="rId16"/>
    <p:sldId id="257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7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670AE-CF46-AA82-31A3-80E8E6D15E1D}" v="39" dt="2024-09-04T08:10:38.266"/>
    <p1510:client id="{6B274D13-815E-AB17-5716-4849F33D0332}" v="1" dt="2024-09-04T08:21:19.420"/>
    <p1510:client id="{A544CB78-6F8F-5F1F-D8E3-3BEC0DCB34F1}" v="28" dt="2024-09-04T08:57:44.323"/>
    <p1510:client id="{A617EDEF-E646-F379-939A-25599E241DB6}" v="15" dt="2024-09-04T09:01:12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A617EDEF-E646-F379-939A-25599E241DB6}"/>
    <pc:docChg chg="mod modSld modMainMaster">
      <pc:chgData name="zeshan khan" userId="S::zeshan.khan@nu.edu.pk::860a7133-657c-43e7-a51a-16ddffe6fb40" providerId="AD" clId="Web-{A617EDEF-E646-F379-939A-25599E241DB6}" dt="2024-09-04T09:01:12.968" v="15"/>
      <pc:docMkLst>
        <pc:docMk/>
      </pc:docMkLst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4164773227" sldId="257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4164773227" sldId="257"/>
            <ac:spMk id="4" creationId="{23D42F29-AA1D-75BE-C015-AC3F3F7ED1E7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4211321266" sldId="282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4211321266" sldId="282"/>
            <ac:spMk id="4" creationId="{5007A04F-A491-66A6-36A1-F735E4B7E1FC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3005323991" sldId="283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3005323991" sldId="283"/>
            <ac:spMk id="4" creationId="{2B24F48C-41F2-9F66-3EFD-EE047EC07E9E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2431645981" sldId="284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2431645981" sldId="284"/>
            <ac:spMk id="8" creationId="{C1E2E899-CEE3-6459-5287-F8B791E60361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3492775285" sldId="285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3492775285" sldId="285"/>
            <ac:spMk id="4" creationId="{A7435F78-90B5-D95B-143B-1E8EBE18FDF1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41773804" sldId="287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41773804" sldId="287"/>
            <ac:spMk id="5" creationId="{B2748FAE-6592-293D-FFB2-FE39DDC3EF08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2533287617" sldId="288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2533287617" sldId="288"/>
            <ac:spMk id="5" creationId="{4E82970E-9034-ED16-B343-43D379FD648E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3549326500" sldId="289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3549326500" sldId="289"/>
            <ac:spMk id="5" creationId="{FC588FEF-D03B-60C2-CE0C-FA8A175F0C26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4117883103" sldId="290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4117883103" sldId="290"/>
            <ac:spMk id="5" creationId="{97504A6B-7C78-410F-0186-BE6F46368A32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1670326977" sldId="292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1670326977" sldId="292"/>
            <ac:spMk id="17" creationId="{8A6F227B-B9F8-2D8D-9BC4-CD9F138B5C09}"/>
          </ac:spMkLst>
        </pc:spChg>
      </pc:sldChg>
      <pc:sldChg chg="addSp modSp mod setBg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3727516119" sldId="293"/>
        </pc:sldMkLst>
        <pc:spChg chg="mod">
          <ac:chgData name="zeshan khan" userId="S::zeshan.khan@nu.edu.pk::860a7133-657c-43e7-a51a-16ddffe6fb40" providerId="AD" clId="Web-{A617EDEF-E646-F379-939A-25599E241DB6}" dt="2024-09-04T09:00:30.873" v="0"/>
          <ac:spMkLst>
            <pc:docMk/>
            <pc:sldMk cId="3727516119" sldId="293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A617EDEF-E646-F379-939A-25599E241DB6}" dt="2024-09-04T09:00:30.873" v="0"/>
          <ac:spMkLst>
            <pc:docMk/>
            <pc:sldMk cId="3727516119" sldId="293"/>
            <ac:spMk id="3" creationId="{00000000-0000-0000-0000-000000000000}"/>
          </ac:spMkLst>
        </pc:spChg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3727516119" sldId="293"/>
            <ac:spMk id="4" creationId="{2E4371E3-3943-5FBD-38B6-E76875DA153F}"/>
          </ac:spMkLst>
        </pc:spChg>
        <pc:spChg chg="add">
          <ac:chgData name="zeshan khan" userId="S::zeshan.khan@nu.edu.pk::860a7133-657c-43e7-a51a-16ddffe6fb40" providerId="AD" clId="Web-{A617EDEF-E646-F379-939A-25599E241DB6}" dt="2024-09-04T09:00:30.873" v="0"/>
          <ac:spMkLst>
            <pc:docMk/>
            <pc:sldMk cId="3727516119" sldId="293"/>
            <ac:spMk id="8" creationId="{3741B58E-3B65-4A01-A276-975AB2CF8A08}"/>
          </ac:spMkLst>
        </pc:spChg>
        <pc:spChg chg="add">
          <ac:chgData name="zeshan khan" userId="S::zeshan.khan@nu.edu.pk::860a7133-657c-43e7-a51a-16ddffe6fb40" providerId="AD" clId="Web-{A617EDEF-E646-F379-939A-25599E241DB6}" dt="2024-09-04T09:00:30.873" v="0"/>
          <ac:spMkLst>
            <pc:docMk/>
            <pc:sldMk cId="3727516119" sldId="293"/>
            <ac:spMk id="10" creationId="{7AAC67C3-831B-4AB1-A259-DFB839CAFAFC}"/>
          </ac:spMkLst>
        </pc:spChg>
        <pc:spChg chg="add">
          <ac:chgData name="zeshan khan" userId="S::zeshan.khan@nu.edu.pk::860a7133-657c-43e7-a51a-16ddffe6fb40" providerId="AD" clId="Web-{A617EDEF-E646-F379-939A-25599E241DB6}" dt="2024-09-04T09:00:30.873" v="0"/>
          <ac:spMkLst>
            <pc:docMk/>
            <pc:sldMk cId="3727516119" sldId="293"/>
            <ac:spMk id="12" creationId="{054B3F04-9EAC-45C0-B3CE-0387EEA10A0C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1766264289" sldId="294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1766264289" sldId="294"/>
            <ac:spMk id="5" creationId="{2CCA9967-7A6F-27AD-8B3C-7E7CEB161F23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12.968" v="15"/>
        <pc:sldMkLst>
          <pc:docMk/>
          <pc:sldMk cId="2139468662" sldId="295"/>
        </pc:sldMkLst>
        <pc:spChg chg="add mod">
          <ac:chgData name="zeshan khan" userId="S::zeshan.khan@nu.edu.pk::860a7133-657c-43e7-a51a-16ddffe6fb40" providerId="AD" clId="Web-{A617EDEF-E646-F379-939A-25599E241DB6}" dt="2024-09-04T09:01:12.968" v="15"/>
          <ac:spMkLst>
            <pc:docMk/>
            <pc:sldMk cId="2139468662" sldId="295"/>
            <ac:spMk id="5" creationId="{571C3341-2D9E-25E7-DE6A-9EC826666C00}"/>
          </ac:spMkLst>
        </pc:spChg>
      </pc:sldChg>
      <pc:sldChg chg="addSp modSp">
        <pc:chgData name="zeshan khan" userId="S::zeshan.khan@nu.edu.pk::860a7133-657c-43e7-a51a-16ddffe6fb40" providerId="AD" clId="Web-{A617EDEF-E646-F379-939A-25599E241DB6}" dt="2024-09-04T09:01:09.187" v="13"/>
        <pc:sldMkLst>
          <pc:docMk/>
          <pc:sldMk cId="3032978613" sldId="296"/>
        </pc:sldMkLst>
        <pc:spChg chg="add mod">
          <ac:chgData name="zeshan khan" userId="S::zeshan.khan@nu.edu.pk::860a7133-657c-43e7-a51a-16ddffe6fb40" providerId="AD" clId="Web-{A617EDEF-E646-F379-939A-25599E241DB6}" dt="2024-09-04T09:01:09.187" v="13"/>
          <ac:spMkLst>
            <pc:docMk/>
            <pc:sldMk cId="3032978613" sldId="296"/>
            <ac:spMk id="5" creationId="{47119FD1-7FCA-4216-8D76-D4FE63CE265E}"/>
          </ac:spMkLst>
        </pc:spChg>
      </pc:sldChg>
      <pc:sldChg chg="addSp modSp mod setBg">
        <pc:chgData name="zeshan khan" userId="S::zeshan.khan@nu.edu.pk::860a7133-657c-43e7-a51a-16ddffe6fb40" providerId="AD" clId="Web-{A617EDEF-E646-F379-939A-25599E241DB6}" dt="2024-09-04T09:00:48.202" v="12" actId="20577"/>
        <pc:sldMkLst>
          <pc:docMk/>
          <pc:sldMk cId="1527226713" sldId="297"/>
        </pc:sldMkLst>
        <pc:spChg chg="mod">
          <ac:chgData name="zeshan khan" userId="S::zeshan.khan@nu.edu.pk::860a7133-657c-43e7-a51a-16ddffe6fb40" providerId="AD" clId="Web-{A617EDEF-E646-F379-939A-25599E241DB6}" dt="2024-09-04T09:00:35.670" v="1"/>
          <ac:spMkLst>
            <pc:docMk/>
            <pc:sldMk cId="1527226713" sldId="297"/>
            <ac:spMk id="5" creationId="{00000000-0000-0000-0000-000000000000}"/>
          </ac:spMkLst>
        </pc:spChg>
        <pc:spChg chg="mod">
          <ac:chgData name="zeshan khan" userId="S::zeshan.khan@nu.edu.pk::860a7133-657c-43e7-a51a-16ddffe6fb40" providerId="AD" clId="Web-{A617EDEF-E646-F379-939A-25599E241DB6}" dt="2024-09-04T09:00:48.202" v="12" actId="20577"/>
          <ac:spMkLst>
            <pc:docMk/>
            <pc:sldMk cId="1527226713" sldId="297"/>
            <ac:spMk id="6" creationId="{00000000-0000-0000-0000-000000000000}"/>
          </ac:spMkLst>
        </pc:spChg>
        <pc:spChg chg="add">
          <ac:chgData name="zeshan khan" userId="S::zeshan.khan@nu.edu.pk::860a7133-657c-43e7-a51a-16ddffe6fb40" providerId="AD" clId="Web-{A617EDEF-E646-F379-939A-25599E241DB6}" dt="2024-09-04T09:00:35.670" v="1"/>
          <ac:spMkLst>
            <pc:docMk/>
            <pc:sldMk cId="1527226713" sldId="297"/>
            <ac:spMk id="11" creationId="{8C6E698C-8155-4B8B-BDC9-B7299772B509}"/>
          </ac:spMkLst>
        </pc:spChg>
        <pc:spChg chg="add">
          <ac:chgData name="zeshan khan" userId="S::zeshan.khan@nu.edu.pk::860a7133-657c-43e7-a51a-16ddffe6fb40" providerId="AD" clId="Web-{A617EDEF-E646-F379-939A-25599E241DB6}" dt="2024-09-04T09:00:35.670" v="1"/>
          <ac:spMkLst>
            <pc:docMk/>
            <pc:sldMk cId="1527226713" sldId="297"/>
            <ac:spMk id="15" creationId="{8A549DE7-671D-4575-AF43-858FD99981CF}"/>
          </ac:spMkLst>
        </pc:spChg>
        <pc:spChg chg="add">
          <ac:chgData name="zeshan khan" userId="S::zeshan.khan@nu.edu.pk::860a7133-657c-43e7-a51a-16ddffe6fb40" providerId="AD" clId="Web-{A617EDEF-E646-F379-939A-25599E241DB6}" dt="2024-09-04T09:00:35.670" v="1"/>
          <ac:spMkLst>
            <pc:docMk/>
            <pc:sldMk cId="1527226713" sldId="297"/>
            <ac:spMk id="17" creationId="{C22D9B36-9BE7-472B-8808-7E0D6810738F}"/>
          </ac:spMkLst>
        </pc:spChg>
        <pc:cxnChg chg="add">
          <ac:chgData name="zeshan khan" userId="S::zeshan.khan@nu.edu.pk::860a7133-657c-43e7-a51a-16ddffe6fb40" providerId="AD" clId="Web-{A617EDEF-E646-F379-939A-25599E241DB6}" dt="2024-09-04T09:00:35.670" v="1"/>
          <ac:cxnSpMkLst>
            <pc:docMk/>
            <pc:sldMk cId="1527226713" sldId="297"/>
            <ac:cxnSpMk id="13" creationId="{09525C9A-1972-4836-BA7A-706C946EF4DA}"/>
          </ac:cxnSpMkLst>
        </pc:cxnChg>
      </pc:sldChg>
      <pc:sldMasterChg chg="mod modSldLayout">
        <pc:chgData name="zeshan khan" userId="S::zeshan.khan@nu.edu.pk::860a7133-657c-43e7-a51a-16ddffe6fb40" providerId="AD" clId="Web-{A617EDEF-E646-F379-939A-25599E241DB6}" dt="2024-09-04T09:01:12.968" v="15"/>
        <pc:sldMasterMkLst>
          <pc:docMk/>
          <pc:sldMasterMk cId="1839329310" sldId="2147483672"/>
        </pc:sldMasterMkLst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1265557620" sldId="2147483673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506440692" sldId="2147483674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2362210969" sldId="2147483675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2785054446" sldId="2147483676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3503171123" sldId="2147483677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985589232" sldId="2147483678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1098584781" sldId="2147483679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3332581672" sldId="2147483680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49302876" sldId="2147483681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380472261" sldId="2147483682"/>
          </pc:sldLayoutMkLst>
        </pc:sldLayoutChg>
        <pc:sldLayoutChg chg="mod">
          <pc:chgData name="zeshan khan" userId="S::zeshan.khan@nu.edu.pk::860a7133-657c-43e7-a51a-16ddffe6fb40" providerId="AD" clId="Web-{A617EDEF-E646-F379-939A-25599E241DB6}" dt="2024-09-04T09:01:12.968" v="15"/>
          <pc:sldLayoutMkLst>
            <pc:docMk/>
            <pc:sldMasterMk cId="1839329310" sldId="2147483672"/>
            <pc:sldLayoutMk cId="910861483" sldId="2147483683"/>
          </pc:sldLayoutMkLst>
        </pc:sldLayoutChg>
      </pc:sldMasterChg>
    </pc:docChg>
  </pc:docChgLst>
  <pc:docChgLst>
    <pc:chgData name="zeshan khan" userId="S::zeshan.khan@nu.edu.pk::860a7133-657c-43e7-a51a-16ddffe6fb40" providerId="AD" clId="Web-{6B274D13-815E-AB17-5716-4849F33D0332}"/>
    <pc:docChg chg="modSld addMainMaster delMainMaster">
      <pc:chgData name="zeshan khan" userId="S::zeshan.khan@nu.edu.pk::860a7133-657c-43e7-a51a-16ddffe6fb40" providerId="AD" clId="Web-{6B274D13-815E-AB17-5716-4849F33D0332}" dt="2024-09-04T08:22:33.002" v="5"/>
      <pc:docMkLst>
        <pc:docMk/>
      </pc:docMkLst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109857222" sldId="256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4164773227" sldId="257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4164773227" sldId="257"/>
            <ac:spMk id="2" creationId="{D0E8D789-3F7A-C1DB-4C52-C2A5D4B05B37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4164773227" sldId="257"/>
            <ac:spMk id="3" creationId="{09B9D693-9C38-FAF0-9F26-6F20DDA89497}"/>
          </ac:spMkLst>
        </pc:sp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893297741" sldId="261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893297741" sldId="261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893297741" sldId="261"/>
            <ac:spMk id="16" creationId="{6AC5A48F-5990-0114-9F36-F0E48F26DEF4}"/>
          </ac:spMkLst>
        </pc:spChg>
        <pc:graphicFrameChg chg="mod ord">
          <ac:chgData name="zeshan khan" userId="S::zeshan.khan@nu.edu.pk::860a7133-657c-43e7-a51a-16ddffe6fb40" providerId="AD" clId="Web-{6B274D13-815E-AB17-5716-4849F33D0332}" dt="2024-09-04T08:21:19.420" v="0"/>
          <ac:graphicFrameMkLst>
            <pc:docMk/>
            <pc:sldMk cId="893297741" sldId="261"/>
            <ac:graphicFrameMk id="5" creationId="{727547EE-2058-CAE8-3F81-37DD31EC90B8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941386003" sldId="262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941386003" sldId="262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941386003" sldId="262"/>
            <ac:spMk id="22" creationId="{FE627C1E-F1A8-D6F1-E9AA-F5CB2834FAFA}"/>
          </ac:spMkLst>
        </pc:spChg>
        <pc:graphicFrameChg chg="mod ord">
          <ac:chgData name="zeshan khan" userId="S::zeshan.khan@nu.edu.pk::860a7133-657c-43e7-a51a-16ddffe6fb40" providerId="AD" clId="Web-{6B274D13-815E-AB17-5716-4849F33D0332}" dt="2024-09-04T08:21:19.420" v="0"/>
          <ac:graphicFrameMkLst>
            <pc:docMk/>
            <pc:sldMk cId="941386003" sldId="262"/>
            <ac:graphicFrameMk id="5" creationId="{AA045D23-552E-5902-6EE2-6C37F4958065}"/>
          </ac:graphicFrameMkLst>
        </pc:graphicFrameChg>
      </pc:sldChg>
      <pc:sldChg chg="addSp modSp mod modClrScheme chgLayout">
        <pc:chgData name="zeshan khan" userId="S::zeshan.khan@nu.edu.pk::860a7133-657c-43e7-a51a-16ddffe6fb40" providerId="AD" clId="Web-{6B274D13-815E-AB17-5716-4849F33D0332}" dt="2024-09-04T08:22:33.002" v="5"/>
        <pc:sldMkLst>
          <pc:docMk/>
          <pc:sldMk cId="3318817402" sldId="263"/>
        </pc:sldMkLst>
        <pc:spChg chg="mod ord">
          <ac:chgData name="zeshan khan" userId="S::zeshan.khan@nu.edu.pk::860a7133-657c-43e7-a51a-16ddffe6fb40" providerId="AD" clId="Web-{6B274D13-815E-AB17-5716-4849F33D0332}" dt="2024-09-04T08:22:33.002" v="5"/>
          <ac:spMkLst>
            <pc:docMk/>
            <pc:sldMk cId="3318817402" sldId="263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2:33.002" v="5"/>
          <ac:spMkLst>
            <pc:docMk/>
            <pc:sldMk cId="3318817402" sldId="263"/>
            <ac:spMk id="3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2:33.002" v="5"/>
          <ac:spMkLst>
            <pc:docMk/>
            <pc:sldMk cId="3318817402" sldId="263"/>
            <ac:spMk id="4" creationId="{0B6C0023-3DF8-811A-2E45-0B0AFCEDB9CE}"/>
          </ac:spMkLst>
        </pc:spChg>
        <pc:spChg chg="add">
          <ac:chgData name="zeshan khan" userId="S::zeshan.khan@nu.edu.pk::860a7133-657c-43e7-a51a-16ddffe6fb40" providerId="AD" clId="Web-{6B274D13-815E-AB17-5716-4849F33D0332}" dt="2024-09-04T08:22:33.002" v="5"/>
          <ac:spMkLst>
            <pc:docMk/>
            <pc:sldMk cId="3318817402" sldId="263"/>
            <ac:spMk id="10" creationId="{311973C2-EB8B-452A-A698-4A252FD3AE28}"/>
          </ac:spMkLst>
        </pc:spChg>
        <pc:spChg chg="add">
          <ac:chgData name="zeshan khan" userId="S::zeshan.khan@nu.edu.pk::860a7133-657c-43e7-a51a-16ddffe6fb40" providerId="AD" clId="Web-{6B274D13-815E-AB17-5716-4849F33D0332}" dt="2024-09-04T08:22:33.002" v="5"/>
          <ac:spMkLst>
            <pc:docMk/>
            <pc:sldMk cId="3318817402" sldId="263"/>
            <ac:spMk id="12" creationId="{10162E77-11AD-44A7-84EC-40C59EEFBD2E}"/>
          </ac:spMkLst>
        </pc:spChg>
        <pc:picChg chg="add">
          <ac:chgData name="zeshan khan" userId="S::zeshan.khan@nu.edu.pk::860a7133-657c-43e7-a51a-16ddffe6fb40" providerId="AD" clId="Web-{6B274D13-815E-AB17-5716-4849F33D0332}" dt="2024-09-04T08:22:33.002" v="5"/>
          <ac:picMkLst>
            <pc:docMk/>
            <pc:sldMk cId="3318817402" sldId="263"/>
            <ac:picMk id="6" creationId="{A3A6E933-CDC6-5B81-3A2A-79908CD64AA7}"/>
          </ac:picMkLst>
        </pc:picChg>
        <pc:cxnChg chg="add">
          <ac:chgData name="zeshan khan" userId="S::zeshan.khan@nu.edu.pk::860a7133-657c-43e7-a51a-16ddffe6fb40" providerId="AD" clId="Web-{6B274D13-815E-AB17-5716-4849F33D0332}" dt="2024-09-04T08:22:33.002" v="5"/>
          <ac:cxnSpMkLst>
            <pc:docMk/>
            <pc:sldMk cId="3318817402" sldId="263"/>
            <ac:cxnSpMk id="14" creationId="{5AB158E9-1B40-4CD6-95F0-95CA11DF7B7A}"/>
          </ac:cxnSpMkLst>
        </pc:cxnChg>
      </pc:sldChg>
      <pc:sldChg chg="addSp delSp modSp mod modClrScheme chgLayout">
        <pc:chgData name="zeshan khan" userId="S::zeshan.khan@nu.edu.pk::860a7133-657c-43e7-a51a-16ddffe6fb40" providerId="AD" clId="Web-{6B274D13-815E-AB17-5716-4849F33D0332}" dt="2024-09-04T08:21:39.546" v="1"/>
        <pc:sldMkLst>
          <pc:docMk/>
          <pc:sldMk cId="2121481618" sldId="268"/>
        </pc:sldMkLst>
        <pc:spChg chg="mod ord">
          <ac:chgData name="zeshan khan" userId="S::zeshan.khan@nu.edu.pk::860a7133-657c-43e7-a51a-16ddffe6fb40" providerId="AD" clId="Web-{6B274D13-815E-AB17-5716-4849F33D0332}" dt="2024-09-04T08:21:39.546" v="1"/>
          <ac:spMkLst>
            <pc:docMk/>
            <pc:sldMk cId="2121481618" sldId="268"/>
            <ac:spMk id="2" creationId="{00000000-0000-0000-0000-000000000000}"/>
          </ac:spMkLst>
        </pc:spChg>
        <pc:spChg chg="del mod ord">
          <ac:chgData name="zeshan khan" userId="S::zeshan.khan@nu.edu.pk::860a7133-657c-43e7-a51a-16ddffe6fb40" providerId="AD" clId="Web-{6B274D13-815E-AB17-5716-4849F33D0332}" dt="2024-09-04T08:21:39.546" v="1"/>
          <ac:spMkLst>
            <pc:docMk/>
            <pc:sldMk cId="2121481618" sldId="268"/>
            <ac:spMk id="3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39.546" v="1"/>
          <ac:spMkLst>
            <pc:docMk/>
            <pc:sldMk cId="2121481618" sldId="268"/>
            <ac:spMk id="4" creationId="{B098ACBC-4568-9D65-3A0D-A7222B8FF154}"/>
          </ac:spMkLst>
        </pc:spChg>
        <pc:graphicFrameChg chg="add">
          <ac:chgData name="zeshan khan" userId="S::zeshan.khan@nu.edu.pk::860a7133-657c-43e7-a51a-16ddffe6fb40" providerId="AD" clId="Web-{6B274D13-815E-AB17-5716-4849F33D0332}" dt="2024-09-04T08:21:39.546" v="1"/>
          <ac:graphicFrameMkLst>
            <pc:docMk/>
            <pc:sldMk cId="2121481618" sldId="268"/>
            <ac:graphicFrameMk id="6" creationId="{CB11167C-D51C-CB86-3BAE-339BA005EF95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1623202060" sldId="269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623202060" sldId="269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623202060" sldId="269"/>
            <ac:spMk id="19" creationId="{7CC300E8-9288-30E7-4E2E-814E4B534921}"/>
          </ac:spMkLst>
        </pc:spChg>
        <pc:graphicFrameChg chg="mod ord">
          <ac:chgData name="zeshan khan" userId="S::zeshan.khan@nu.edu.pk::860a7133-657c-43e7-a51a-16ddffe6fb40" providerId="AD" clId="Web-{6B274D13-815E-AB17-5716-4849F33D0332}" dt="2024-09-04T08:21:19.420" v="0"/>
          <ac:graphicFrameMkLst>
            <pc:docMk/>
            <pc:sldMk cId="1623202060" sldId="269"/>
            <ac:graphicFrameMk id="5" creationId="{5CFF9F8B-C686-678F-9DF2-98ABECCF9D3B}"/>
          </ac:graphicFrameMkLst>
        </pc:graphicFrameChg>
      </pc:sldChg>
      <pc:sldChg chg="addSp delSp modSp mod modClrScheme chgLayout">
        <pc:chgData name="zeshan khan" userId="S::zeshan.khan@nu.edu.pk::860a7133-657c-43e7-a51a-16ddffe6fb40" providerId="AD" clId="Web-{6B274D13-815E-AB17-5716-4849F33D0332}" dt="2024-09-04T08:21:54.234" v="2"/>
        <pc:sldMkLst>
          <pc:docMk/>
          <pc:sldMk cId="1731410722" sldId="271"/>
        </pc:sldMkLst>
        <pc:spChg chg="mod ord">
          <ac:chgData name="zeshan khan" userId="S::zeshan.khan@nu.edu.pk::860a7133-657c-43e7-a51a-16ddffe6fb40" providerId="AD" clId="Web-{6B274D13-815E-AB17-5716-4849F33D0332}" dt="2024-09-04T08:21:54.234" v="2"/>
          <ac:spMkLst>
            <pc:docMk/>
            <pc:sldMk cId="1731410722" sldId="271"/>
            <ac:spMk id="2" creationId="{00000000-0000-0000-0000-000000000000}"/>
          </ac:spMkLst>
        </pc:spChg>
        <pc:spChg chg="del mod ord">
          <ac:chgData name="zeshan khan" userId="S::zeshan.khan@nu.edu.pk::860a7133-657c-43e7-a51a-16ddffe6fb40" providerId="AD" clId="Web-{6B274D13-815E-AB17-5716-4849F33D0332}" dt="2024-09-04T08:21:54.234" v="2"/>
          <ac:spMkLst>
            <pc:docMk/>
            <pc:sldMk cId="1731410722" sldId="271"/>
            <ac:spMk id="3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54.234" v="2"/>
          <ac:spMkLst>
            <pc:docMk/>
            <pc:sldMk cId="1731410722" sldId="271"/>
            <ac:spMk id="4" creationId="{04C0503D-6EAB-D63F-54E9-C38628247906}"/>
          </ac:spMkLst>
        </pc:spChg>
        <pc:spChg chg="add">
          <ac:chgData name="zeshan khan" userId="S::zeshan.khan@nu.edu.pk::860a7133-657c-43e7-a51a-16ddffe6fb40" providerId="AD" clId="Web-{6B274D13-815E-AB17-5716-4849F33D0332}" dt="2024-09-04T08:21:54.234" v="2"/>
          <ac:spMkLst>
            <pc:docMk/>
            <pc:sldMk cId="1731410722" sldId="271"/>
            <ac:spMk id="10" creationId="{FB5993E2-C02B-4335-ABA5-D8EC465551E3}"/>
          </ac:spMkLst>
        </pc:spChg>
        <pc:spChg chg="add">
          <ac:chgData name="zeshan khan" userId="S::zeshan.khan@nu.edu.pk::860a7133-657c-43e7-a51a-16ddffe6fb40" providerId="AD" clId="Web-{6B274D13-815E-AB17-5716-4849F33D0332}" dt="2024-09-04T08:21:54.234" v="2"/>
          <ac:spMkLst>
            <pc:docMk/>
            <pc:sldMk cId="1731410722" sldId="271"/>
            <ac:spMk id="12" creationId="{C0B801A2-5622-4BE8-9AD2-C337A2CD0022}"/>
          </ac:spMkLst>
        </pc:spChg>
        <pc:spChg chg="add">
          <ac:chgData name="zeshan khan" userId="S::zeshan.khan@nu.edu.pk::860a7133-657c-43e7-a51a-16ddffe6fb40" providerId="AD" clId="Web-{6B274D13-815E-AB17-5716-4849F33D0332}" dt="2024-09-04T08:21:54.234" v="2"/>
          <ac:spMkLst>
            <pc:docMk/>
            <pc:sldMk cId="1731410722" sldId="271"/>
            <ac:spMk id="14" creationId="{B7AF614F-5BC3-4086-99F5-B87C5847A071}"/>
          </ac:spMkLst>
        </pc:spChg>
        <pc:graphicFrameChg chg="add">
          <ac:chgData name="zeshan khan" userId="S::zeshan.khan@nu.edu.pk::860a7133-657c-43e7-a51a-16ddffe6fb40" providerId="AD" clId="Web-{6B274D13-815E-AB17-5716-4849F33D0332}" dt="2024-09-04T08:21:54.234" v="2"/>
          <ac:graphicFrameMkLst>
            <pc:docMk/>
            <pc:sldMk cId="1731410722" sldId="271"/>
            <ac:graphicFrameMk id="6" creationId="{EC2E5641-FF47-1332-03BC-6B70B4F6EB9F}"/>
          </ac:graphicFrameMkLst>
        </pc:graphicFrameChg>
      </pc:sldChg>
      <pc:sldChg chg="addSp modSp mod modClrScheme chgLayout">
        <pc:chgData name="zeshan khan" userId="S::zeshan.khan@nu.edu.pk::860a7133-657c-43e7-a51a-16ddffe6fb40" providerId="AD" clId="Web-{6B274D13-815E-AB17-5716-4849F33D0332}" dt="2024-09-04T08:22:02.485" v="3"/>
        <pc:sldMkLst>
          <pc:docMk/>
          <pc:sldMk cId="1694347751" sldId="272"/>
        </pc:sldMkLst>
        <pc:spChg chg="mod ord">
          <ac:chgData name="zeshan khan" userId="S::zeshan.khan@nu.edu.pk::860a7133-657c-43e7-a51a-16ddffe6fb40" providerId="AD" clId="Web-{6B274D13-815E-AB17-5716-4849F33D0332}" dt="2024-09-04T08:22:02.485" v="3"/>
          <ac:spMkLst>
            <pc:docMk/>
            <pc:sldMk cId="1694347751" sldId="272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2:02.485" v="3"/>
          <ac:spMkLst>
            <pc:docMk/>
            <pc:sldMk cId="1694347751" sldId="272"/>
            <ac:spMk id="3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2:02.485" v="3"/>
          <ac:spMkLst>
            <pc:docMk/>
            <pc:sldMk cId="1694347751" sldId="272"/>
            <ac:spMk id="4" creationId="{9454FEA9-194B-2634-2D04-FD2B47FC4A5C}"/>
          </ac:spMkLst>
        </pc:spChg>
        <pc:spChg chg="add">
          <ac:chgData name="zeshan khan" userId="S::zeshan.khan@nu.edu.pk::860a7133-657c-43e7-a51a-16ddffe6fb40" providerId="AD" clId="Web-{6B274D13-815E-AB17-5716-4849F33D0332}" dt="2024-09-04T08:22:02.485" v="3"/>
          <ac:spMkLst>
            <pc:docMk/>
            <pc:sldMk cId="1694347751" sldId="272"/>
            <ac:spMk id="9" creationId="{3741B58E-3B65-4A01-A276-975AB2CF8A08}"/>
          </ac:spMkLst>
        </pc:spChg>
        <pc:spChg chg="add">
          <ac:chgData name="zeshan khan" userId="S::zeshan.khan@nu.edu.pk::860a7133-657c-43e7-a51a-16ddffe6fb40" providerId="AD" clId="Web-{6B274D13-815E-AB17-5716-4849F33D0332}" dt="2024-09-04T08:22:02.485" v="3"/>
          <ac:spMkLst>
            <pc:docMk/>
            <pc:sldMk cId="1694347751" sldId="272"/>
            <ac:spMk id="11" creationId="{7AAC67C3-831B-4AB1-A259-DFB839CAFAFC}"/>
          </ac:spMkLst>
        </pc:spChg>
        <pc:spChg chg="add">
          <ac:chgData name="zeshan khan" userId="S::zeshan.khan@nu.edu.pk::860a7133-657c-43e7-a51a-16ddffe6fb40" providerId="AD" clId="Web-{6B274D13-815E-AB17-5716-4849F33D0332}" dt="2024-09-04T08:22:02.485" v="3"/>
          <ac:spMkLst>
            <pc:docMk/>
            <pc:sldMk cId="1694347751" sldId="272"/>
            <ac:spMk id="13" creationId="{054B3F04-9EAC-45C0-B3CE-0387EEA10A0C}"/>
          </ac:spMkLst>
        </pc:spChg>
      </pc:sldChg>
      <pc:sldChg chg="addSp delSp modSp mod modClrScheme chgLayout">
        <pc:chgData name="zeshan khan" userId="S::zeshan.khan@nu.edu.pk::860a7133-657c-43e7-a51a-16ddffe6fb40" providerId="AD" clId="Web-{6B274D13-815E-AB17-5716-4849F33D0332}" dt="2024-09-04T08:22:20.267" v="4"/>
        <pc:sldMkLst>
          <pc:docMk/>
          <pc:sldMk cId="3896376739" sldId="273"/>
        </pc:sldMkLst>
        <pc:spChg chg="mod ord">
          <ac:chgData name="zeshan khan" userId="S::zeshan.khan@nu.edu.pk::860a7133-657c-43e7-a51a-16ddffe6fb40" providerId="AD" clId="Web-{6B274D13-815E-AB17-5716-4849F33D0332}" dt="2024-09-04T08:22:20.267" v="4"/>
          <ac:spMkLst>
            <pc:docMk/>
            <pc:sldMk cId="3896376739" sldId="273"/>
            <ac:spMk id="2" creationId="{00000000-0000-0000-0000-000000000000}"/>
          </ac:spMkLst>
        </pc:spChg>
        <pc:spChg chg="del mod ord">
          <ac:chgData name="zeshan khan" userId="S::zeshan.khan@nu.edu.pk::860a7133-657c-43e7-a51a-16ddffe6fb40" providerId="AD" clId="Web-{6B274D13-815E-AB17-5716-4849F33D0332}" dt="2024-09-04T08:22:20.267" v="4"/>
          <ac:spMkLst>
            <pc:docMk/>
            <pc:sldMk cId="3896376739" sldId="273"/>
            <ac:spMk id="3" creationId="{00000000-0000-0000-0000-000000000000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2:20.267" v="4"/>
          <ac:spMkLst>
            <pc:docMk/>
            <pc:sldMk cId="3896376739" sldId="273"/>
            <ac:spMk id="4" creationId="{C5FAEC0E-CBCD-BC59-7BA2-6D762FD231D9}"/>
          </ac:spMkLst>
        </pc:spChg>
        <pc:spChg chg="add">
          <ac:chgData name="zeshan khan" userId="S::zeshan.khan@nu.edu.pk::860a7133-657c-43e7-a51a-16ddffe6fb40" providerId="AD" clId="Web-{6B274D13-815E-AB17-5716-4849F33D0332}" dt="2024-09-04T08:22:20.267" v="4"/>
          <ac:spMkLst>
            <pc:docMk/>
            <pc:sldMk cId="3896376739" sldId="273"/>
            <ac:spMk id="10" creationId="{FB5993E2-C02B-4335-ABA5-D8EC465551E3}"/>
          </ac:spMkLst>
        </pc:spChg>
        <pc:spChg chg="add">
          <ac:chgData name="zeshan khan" userId="S::zeshan.khan@nu.edu.pk::860a7133-657c-43e7-a51a-16ddffe6fb40" providerId="AD" clId="Web-{6B274D13-815E-AB17-5716-4849F33D0332}" dt="2024-09-04T08:22:20.267" v="4"/>
          <ac:spMkLst>
            <pc:docMk/>
            <pc:sldMk cId="3896376739" sldId="273"/>
            <ac:spMk id="12" creationId="{C0B801A2-5622-4BE8-9AD2-C337A2CD0022}"/>
          </ac:spMkLst>
        </pc:spChg>
        <pc:spChg chg="add">
          <ac:chgData name="zeshan khan" userId="S::zeshan.khan@nu.edu.pk::860a7133-657c-43e7-a51a-16ddffe6fb40" providerId="AD" clId="Web-{6B274D13-815E-AB17-5716-4849F33D0332}" dt="2024-09-04T08:22:20.267" v="4"/>
          <ac:spMkLst>
            <pc:docMk/>
            <pc:sldMk cId="3896376739" sldId="273"/>
            <ac:spMk id="14" creationId="{B7AF614F-5BC3-4086-99F5-B87C5847A071}"/>
          </ac:spMkLst>
        </pc:spChg>
        <pc:graphicFrameChg chg="add">
          <ac:chgData name="zeshan khan" userId="S::zeshan.khan@nu.edu.pk::860a7133-657c-43e7-a51a-16ddffe6fb40" providerId="AD" clId="Web-{6B274D13-815E-AB17-5716-4849F33D0332}" dt="2024-09-04T08:22:20.267" v="4"/>
          <ac:graphicFrameMkLst>
            <pc:docMk/>
            <pc:sldMk cId="3896376739" sldId="273"/>
            <ac:graphicFrameMk id="6" creationId="{3C7839A1-F561-E229-5888-846A22BC1150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2071877871" sldId="277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2071877871" sldId="277"/>
            <ac:spMk id="2" creationId="{702C891D-896E-845D-FA38-8758038D4AEE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2071877871" sldId="277"/>
            <ac:spMk id="3" creationId="{7DDF97B4-BA7F-F950-0E73-AA3E7859E329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2071877871" sldId="277"/>
            <ac:spMk id="4" creationId="{BF8F9411-41E3-28FE-85AE-04A4A0D95F9F}"/>
          </ac:spMkLst>
        </pc:sp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1296166836" sldId="278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296166836" sldId="278"/>
            <ac:spMk id="2" creationId="{A3A27BA7-7D6E-5A15-52EA-77C2089D9756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296166836" sldId="278"/>
            <ac:spMk id="3" creationId="{8ACDBEF7-30CF-F39D-9818-F70EC882F6E2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296166836" sldId="278"/>
            <ac:spMk id="4" creationId="{56C841EC-C76F-B0B9-AA8B-0D830878B6BD}"/>
          </ac:spMkLst>
        </pc:sp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1864639986" sldId="279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864639986" sldId="279"/>
            <ac:spMk id="2" creationId="{B8AA0EE2-9BCE-DC27-F6DB-1E4A8F9EB2BA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1864639986" sldId="279"/>
            <ac:spMk id="4" creationId="{520B5A94-E9DB-7056-1FD6-29258DF6F132}"/>
          </ac:spMkLst>
        </pc:spChg>
        <pc:graphicFrameChg chg="mod ord">
          <ac:chgData name="zeshan khan" userId="S::zeshan.khan@nu.edu.pk::860a7133-657c-43e7-a51a-16ddffe6fb40" providerId="AD" clId="Web-{6B274D13-815E-AB17-5716-4849F33D0332}" dt="2024-09-04T08:21:19.420" v="0"/>
          <ac:graphicFrameMkLst>
            <pc:docMk/>
            <pc:sldMk cId="1864639986" sldId="279"/>
            <ac:graphicFrameMk id="6" creationId="{A6122D59-2E55-BC74-0D9D-8119EE05B997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4192889350" sldId="280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4192889350" sldId="280"/>
            <ac:spMk id="2" creationId="{E279184E-4327-082D-EC85-55EA11F57A53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4192889350" sldId="280"/>
            <ac:spMk id="3" creationId="{D168DD49-D54C-F125-899F-5D64C1200A7A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4192889350" sldId="280"/>
            <ac:spMk id="4" creationId="{3384BF8B-6BA3-D68F-C649-323E3AF63F4D}"/>
          </ac:spMkLst>
        </pc:spChg>
      </pc:sldChg>
      <pc:sldChg chg="modSp mod modClrScheme chgLayout">
        <pc:chgData name="zeshan khan" userId="S::zeshan.khan@nu.edu.pk::860a7133-657c-43e7-a51a-16ddffe6fb40" providerId="AD" clId="Web-{6B274D13-815E-AB17-5716-4849F33D0332}" dt="2024-09-04T08:21:19.420" v="0"/>
        <pc:sldMkLst>
          <pc:docMk/>
          <pc:sldMk cId="2491091346" sldId="281"/>
        </pc:sldMkLst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2491091346" sldId="281"/>
            <ac:spMk id="2" creationId="{98E0FEF3-B9EF-3CDD-0A32-D7FDB94F058E}"/>
          </ac:spMkLst>
        </pc:spChg>
        <pc:spChg chg="mod ord">
          <ac:chgData name="zeshan khan" userId="S::zeshan.khan@nu.edu.pk::860a7133-657c-43e7-a51a-16ddffe6fb40" providerId="AD" clId="Web-{6B274D13-815E-AB17-5716-4849F33D0332}" dt="2024-09-04T08:21:19.420" v="0"/>
          <ac:spMkLst>
            <pc:docMk/>
            <pc:sldMk cId="2491091346" sldId="281"/>
            <ac:spMk id="4" creationId="{22B6D12E-D6A8-0F52-5D20-85682905D0DD}"/>
          </ac:spMkLst>
        </pc:spChg>
        <pc:graphicFrameChg chg="mod ord">
          <ac:chgData name="zeshan khan" userId="S::zeshan.khan@nu.edu.pk::860a7133-657c-43e7-a51a-16ddffe6fb40" providerId="AD" clId="Web-{6B274D13-815E-AB17-5716-4849F33D0332}" dt="2024-09-04T08:21:19.420" v="0"/>
          <ac:graphicFrameMkLst>
            <pc:docMk/>
            <pc:sldMk cId="2491091346" sldId="281"/>
            <ac:graphicFrameMk id="6" creationId="{72BDD57E-4802-BC3E-A1C7-9D8D03B23542}"/>
          </ac:graphicFrameMkLst>
        </pc:graphicFrameChg>
      </pc:sldChg>
      <pc:sldMasterChg chg="del delSldLayout">
        <pc:chgData name="zeshan khan" userId="S::zeshan.khan@nu.edu.pk::860a7133-657c-43e7-a51a-16ddffe6fb40" providerId="AD" clId="Web-{6B274D13-815E-AB17-5716-4849F33D0332}" dt="2024-09-04T08:21:19.420" v="0"/>
        <pc:sldMasterMkLst>
          <pc:docMk/>
          <pc:sldMasterMk cId="2460954070" sldId="2147483660"/>
        </pc:sldMasterMkLst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zeshan khan" userId="S::zeshan.khan@nu.edu.pk::860a7133-657c-43e7-a51a-16ddffe6fb40" providerId="AD" clId="Web-{6B274D13-815E-AB17-5716-4849F33D0332}" dt="2024-09-04T08:21:19.420" v="0"/>
        <pc:sldMasterMkLst>
          <pc:docMk/>
          <pc:sldMasterMk cId="1839329310" sldId="2147483672"/>
        </pc:sldMasterMkLst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1265557620" sldId="2147483673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506440692" sldId="2147483674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2362210969" sldId="2147483675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2785054446" sldId="2147483676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3503171123" sldId="2147483677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985589232" sldId="2147483678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1098584781" sldId="2147483679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3332581672" sldId="2147483680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49302876" sldId="2147483681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380472261" sldId="2147483682"/>
          </pc:sldLayoutMkLst>
        </pc:sldLayoutChg>
        <pc:sldLayoutChg chg="add mod replId">
          <pc:chgData name="zeshan khan" userId="S::zeshan.khan@nu.edu.pk::860a7133-657c-43e7-a51a-16ddffe6fb40" providerId="AD" clId="Web-{6B274D13-815E-AB17-5716-4849F33D0332}" dt="2024-09-04T08:21:19.420" v="0"/>
          <pc:sldLayoutMkLst>
            <pc:docMk/>
            <pc:sldMasterMk cId="1839329310" sldId="2147483672"/>
            <pc:sldLayoutMk cId="910861483" sldId="2147483683"/>
          </pc:sldLayoutMkLst>
        </pc:sldLayoutChg>
      </pc:sldMasterChg>
    </pc:docChg>
  </pc:docChgLst>
  <pc:docChgLst>
    <pc:chgData name="zeshan khan" userId="S::zeshan.khan@nu.edu.pk::860a7133-657c-43e7-a51a-16ddffe6fb40" providerId="AD" clId="Web-{A544CB78-6F8F-5F1F-D8E3-3BEC0DCB34F1}"/>
    <pc:docChg chg="modSld">
      <pc:chgData name="zeshan khan" userId="S::zeshan.khan@nu.edu.pk::860a7133-657c-43e7-a51a-16ddffe6fb40" providerId="AD" clId="Web-{A544CB78-6F8F-5F1F-D8E3-3BEC0DCB34F1}" dt="2024-09-04T08:57:49.620" v="42"/>
      <pc:docMkLst>
        <pc:docMk/>
      </pc:docMkLst>
      <pc:sldChg chg="addSp delSp modSp mod setBg">
        <pc:chgData name="zeshan khan" userId="S::zeshan.khan@nu.edu.pk::860a7133-657c-43e7-a51a-16ddffe6fb40" providerId="AD" clId="Web-{A544CB78-6F8F-5F1F-D8E3-3BEC0DCB34F1}" dt="2024-09-04T08:56:00.460" v="29"/>
        <pc:sldMkLst>
          <pc:docMk/>
          <pc:sldMk cId="4164773227" sldId="257"/>
        </pc:sldMkLst>
        <pc:spChg chg="mod">
          <ac:chgData name="zeshan khan" userId="S::zeshan.khan@nu.edu.pk::860a7133-657c-43e7-a51a-16ddffe6fb40" providerId="AD" clId="Web-{A544CB78-6F8F-5F1F-D8E3-3BEC0DCB34F1}" dt="2024-09-04T08:56:00.460" v="29"/>
          <ac:spMkLst>
            <pc:docMk/>
            <pc:sldMk cId="4164773227" sldId="257"/>
            <ac:spMk id="2" creationId="{D0E8D789-3F7A-C1DB-4C52-C2A5D4B05B37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6:00.460" v="29"/>
          <ac:spMkLst>
            <pc:docMk/>
            <pc:sldMk cId="4164773227" sldId="257"/>
            <ac:spMk id="3" creationId="{09B9D693-9C38-FAF0-9F26-6F20DDA89497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6:00.460" v="29"/>
          <ac:spMkLst>
            <pc:docMk/>
            <pc:sldMk cId="4164773227" sldId="257"/>
            <ac:spMk id="9" creationId="{FB5993E2-C02B-4335-ABA5-D8EC465551E3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6:00.460" v="29"/>
          <ac:spMkLst>
            <pc:docMk/>
            <pc:sldMk cId="4164773227" sldId="257"/>
            <ac:spMk id="11" creationId="{C0B801A2-5622-4BE8-9AD2-C337A2CD0022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6:00.460" v="29"/>
          <ac:spMkLst>
            <pc:docMk/>
            <pc:sldMk cId="4164773227" sldId="257"/>
            <ac:spMk id="13" creationId="{B7AF614F-5BC3-4086-99F5-B87C5847A071}"/>
          </ac:spMkLst>
        </pc:spChg>
        <pc:graphicFrameChg chg="add del">
          <ac:chgData name="zeshan khan" userId="S::zeshan.khan@nu.edu.pk::860a7133-657c-43e7-a51a-16ddffe6fb40" providerId="AD" clId="Web-{A544CB78-6F8F-5F1F-D8E3-3BEC0DCB34F1}" dt="2024-09-04T08:56:00.460" v="29"/>
          <ac:graphicFrameMkLst>
            <pc:docMk/>
            <pc:sldMk cId="4164773227" sldId="257"/>
            <ac:graphicFrameMk id="5" creationId="{66E949D7-37F5-A887-9D6F-83E65943CE2E}"/>
          </ac:graphicFrameMkLst>
        </pc:graphicFrameChg>
      </pc:sldChg>
      <pc:sldChg chg="addSp modSp">
        <pc:chgData name="zeshan khan" userId="S::zeshan.khan@nu.edu.pk::860a7133-657c-43e7-a51a-16ddffe6fb40" providerId="AD" clId="Web-{A544CB78-6F8F-5F1F-D8E3-3BEC0DCB34F1}" dt="2024-09-04T08:54:42.973" v="0"/>
        <pc:sldMkLst>
          <pc:docMk/>
          <pc:sldMk cId="2071877871" sldId="277"/>
        </pc:sldMkLst>
        <pc:spChg chg="mod">
          <ac:chgData name="zeshan khan" userId="S::zeshan.khan@nu.edu.pk::860a7133-657c-43e7-a51a-16ddffe6fb40" providerId="AD" clId="Web-{A544CB78-6F8F-5F1F-D8E3-3BEC0DCB34F1}" dt="2024-09-04T08:54:42.973" v="0"/>
          <ac:spMkLst>
            <pc:docMk/>
            <pc:sldMk cId="2071877871" sldId="277"/>
            <ac:spMk id="2" creationId="{702C891D-896E-845D-FA38-8758038D4AEE}"/>
          </ac:spMkLst>
        </pc:spChg>
        <pc:spChg chg="mod">
          <ac:chgData name="zeshan khan" userId="S::zeshan.khan@nu.edu.pk::860a7133-657c-43e7-a51a-16ddffe6fb40" providerId="AD" clId="Web-{A544CB78-6F8F-5F1F-D8E3-3BEC0DCB34F1}" dt="2024-09-04T08:54:42.973" v="0"/>
          <ac:spMkLst>
            <pc:docMk/>
            <pc:sldMk cId="2071877871" sldId="277"/>
            <ac:spMk id="3" creationId="{7DDF97B4-BA7F-F950-0E73-AA3E7859E329}"/>
          </ac:spMkLst>
        </pc:spChg>
        <pc:spChg chg="mod">
          <ac:chgData name="zeshan khan" userId="S::zeshan.khan@nu.edu.pk::860a7133-657c-43e7-a51a-16ddffe6fb40" providerId="AD" clId="Web-{A544CB78-6F8F-5F1F-D8E3-3BEC0DCB34F1}" dt="2024-09-04T08:54:42.973" v="0"/>
          <ac:spMkLst>
            <pc:docMk/>
            <pc:sldMk cId="2071877871" sldId="277"/>
            <ac:spMk id="4" creationId="{BF8F9411-41E3-28FE-85AE-04A4A0D95F9F}"/>
          </ac:spMkLst>
        </pc:spChg>
        <pc:spChg chg="add">
          <ac:chgData name="zeshan khan" userId="S::zeshan.khan@nu.edu.pk::860a7133-657c-43e7-a51a-16ddffe6fb40" providerId="AD" clId="Web-{A544CB78-6F8F-5F1F-D8E3-3BEC0DCB34F1}" dt="2024-09-04T08:54:42.973" v="0"/>
          <ac:spMkLst>
            <pc:docMk/>
            <pc:sldMk cId="2071877871" sldId="277"/>
            <ac:spMk id="9" creationId="{3558DB37-9FEE-48A2-8578-ED0401573943}"/>
          </ac:spMkLst>
        </pc:spChg>
        <pc:spChg chg="add">
          <ac:chgData name="zeshan khan" userId="S::zeshan.khan@nu.edu.pk::860a7133-657c-43e7-a51a-16ddffe6fb40" providerId="AD" clId="Web-{A544CB78-6F8F-5F1F-D8E3-3BEC0DCB34F1}" dt="2024-09-04T08:54:42.973" v="0"/>
          <ac:spMkLst>
            <pc:docMk/>
            <pc:sldMk cId="2071877871" sldId="277"/>
            <ac:spMk id="11" creationId="{5F7FCCA6-00E2-4F74-A105-0D769872F243}"/>
          </ac:spMkLst>
        </pc:spChg>
        <pc:spChg chg="add">
          <ac:chgData name="zeshan khan" userId="S::zeshan.khan@nu.edu.pk::860a7133-657c-43e7-a51a-16ddffe6fb40" providerId="AD" clId="Web-{A544CB78-6F8F-5F1F-D8E3-3BEC0DCB34F1}" dt="2024-09-04T08:54:42.973" v="0"/>
          <ac:spMkLst>
            <pc:docMk/>
            <pc:sldMk cId="2071877871" sldId="277"/>
            <ac:spMk id="13" creationId="{5E1ED12F-9F06-4B37-87B7-F98F52937F86}"/>
          </ac:spMkLst>
        </pc:spChg>
      </pc:sldChg>
      <pc:sldChg chg="addSp modSp">
        <pc:chgData name="zeshan khan" userId="S::zeshan.khan@nu.edu.pk::860a7133-657c-43e7-a51a-16ddffe6fb40" providerId="AD" clId="Web-{A544CB78-6F8F-5F1F-D8E3-3BEC0DCB34F1}" dt="2024-09-04T08:54:56.833" v="2"/>
        <pc:sldMkLst>
          <pc:docMk/>
          <pc:sldMk cId="1296166836" sldId="278"/>
        </pc:sldMkLst>
        <pc:spChg chg="mod">
          <ac:chgData name="zeshan khan" userId="S::zeshan.khan@nu.edu.pk::860a7133-657c-43e7-a51a-16ddffe6fb40" providerId="AD" clId="Web-{A544CB78-6F8F-5F1F-D8E3-3BEC0DCB34F1}" dt="2024-09-04T08:54:56.833" v="2"/>
          <ac:spMkLst>
            <pc:docMk/>
            <pc:sldMk cId="1296166836" sldId="278"/>
            <ac:spMk id="2" creationId="{A3A27BA7-7D6E-5A15-52EA-77C2089D9756}"/>
          </ac:spMkLst>
        </pc:spChg>
        <pc:spChg chg="mod">
          <ac:chgData name="zeshan khan" userId="S::zeshan.khan@nu.edu.pk::860a7133-657c-43e7-a51a-16ddffe6fb40" providerId="AD" clId="Web-{A544CB78-6F8F-5F1F-D8E3-3BEC0DCB34F1}" dt="2024-09-04T08:54:56.833" v="2"/>
          <ac:spMkLst>
            <pc:docMk/>
            <pc:sldMk cId="1296166836" sldId="278"/>
            <ac:spMk id="3" creationId="{8ACDBEF7-30CF-F39D-9818-F70EC882F6E2}"/>
          </ac:spMkLst>
        </pc:spChg>
        <pc:spChg chg="mod">
          <ac:chgData name="zeshan khan" userId="S::zeshan.khan@nu.edu.pk::860a7133-657c-43e7-a51a-16ddffe6fb40" providerId="AD" clId="Web-{A544CB78-6F8F-5F1F-D8E3-3BEC0DCB34F1}" dt="2024-09-04T08:54:56.833" v="2"/>
          <ac:spMkLst>
            <pc:docMk/>
            <pc:sldMk cId="1296166836" sldId="278"/>
            <ac:spMk id="4" creationId="{56C841EC-C76F-B0B9-AA8B-0D830878B6BD}"/>
          </ac:spMkLst>
        </pc:spChg>
        <pc:spChg chg="add">
          <ac:chgData name="zeshan khan" userId="S::zeshan.khan@nu.edu.pk::860a7133-657c-43e7-a51a-16ddffe6fb40" providerId="AD" clId="Web-{A544CB78-6F8F-5F1F-D8E3-3BEC0DCB34F1}" dt="2024-09-04T08:54:56.833" v="2"/>
          <ac:spMkLst>
            <pc:docMk/>
            <pc:sldMk cId="1296166836" sldId="278"/>
            <ac:spMk id="9" creationId="{3558DB37-9FEE-48A2-8578-ED0401573943}"/>
          </ac:spMkLst>
        </pc:spChg>
        <pc:spChg chg="add">
          <ac:chgData name="zeshan khan" userId="S::zeshan.khan@nu.edu.pk::860a7133-657c-43e7-a51a-16ddffe6fb40" providerId="AD" clId="Web-{A544CB78-6F8F-5F1F-D8E3-3BEC0DCB34F1}" dt="2024-09-04T08:54:56.833" v="2"/>
          <ac:spMkLst>
            <pc:docMk/>
            <pc:sldMk cId="1296166836" sldId="278"/>
            <ac:spMk id="11" creationId="{5F7FCCA6-00E2-4F74-A105-0D769872F243}"/>
          </ac:spMkLst>
        </pc:spChg>
        <pc:spChg chg="add">
          <ac:chgData name="zeshan khan" userId="S::zeshan.khan@nu.edu.pk::860a7133-657c-43e7-a51a-16ddffe6fb40" providerId="AD" clId="Web-{A544CB78-6F8F-5F1F-D8E3-3BEC0DCB34F1}" dt="2024-09-04T08:54:56.833" v="2"/>
          <ac:spMkLst>
            <pc:docMk/>
            <pc:sldMk cId="1296166836" sldId="278"/>
            <ac:spMk id="13" creationId="{5E1ED12F-9F06-4B37-87B7-F98F52937F86}"/>
          </ac:spMkLst>
        </pc:spChg>
      </pc:sldChg>
      <pc:sldChg chg="addSp delSp modSp">
        <pc:chgData name="zeshan khan" userId="S::zeshan.khan@nu.edu.pk::860a7133-657c-43e7-a51a-16ddffe6fb40" providerId="AD" clId="Web-{A544CB78-6F8F-5F1F-D8E3-3BEC0DCB34F1}" dt="2024-09-04T08:55:15.224" v="7"/>
        <pc:sldMkLst>
          <pc:docMk/>
          <pc:sldMk cId="1864639986" sldId="279"/>
        </pc:sldMkLst>
        <pc:spChg chg="mod">
          <ac:chgData name="zeshan khan" userId="S::zeshan.khan@nu.edu.pk::860a7133-657c-43e7-a51a-16ddffe6fb40" providerId="AD" clId="Web-{A544CB78-6F8F-5F1F-D8E3-3BEC0DCB34F1}" dt="2024-09-04T08:55:15.224" v="7"/>
          <ac:spMkLst>
            <pc:docMk/>
            <pc:sldMk cId="1864639986" sldId="279"/>
            <ac:spMk id="2" creationId="{B8AA0EE2-9BCE-DC27-F6DB-1E4A8F9EB2BA}"/>
          </ac:spMkLst>
        </pc:spChg>
        <pc:spChg chg="mod">
          <ac:chgData name="zeshan khan" userId="S::zeshan.khan@nu.edu.pk::860a7133-657c-43e7-a51a-16ddffe6fb40" providerId="AD" clId="Web-{A544CB78-6F8F-5F1F-D8E3-3BEC0DCB34F1}" dt="2024-09-04T08:55:15.224" v="7"/>
          <ac:spMkLst>
            <pc:docMk/>
            <pc:sldMk cId="1864639986" sldId="279"/>
            <ac:spMk id="4" creationId="{520B5A94-E9DB-7056-1FD6-29258DF6F132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5:12.146" v="4"/>
          <ac:spMkLst>
            <pc:docMk/>
            <pc:sldMk cId="1864639986" sldId="279"/>
            <ac:spMk id="11" creationId="{FB5993E2-C02B-4335-ABA5-D8EC465551E3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5:12.146" v="4"/>
          <ac:spMkLst>
            <pc:docMk/>
            <pc:sldMk cId="1864639986" sldId="279"/>
            <ac:spMk id="13" creationId="{C0B801A2-5622-4BE8-9AD2-C337A2CD0022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5:12.146" v="4"/>
          <ac:spMkLst>
            <pc:docMk/>
            <pc:sldMk cId="1864639986" sldId="279"/>
            <ac:spMk id="15" creationId="{B7AF614F-5BC3-4086-99F5-B87C5847A071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5:15.177" v="6"/>
          <ac:spMkLst>
            <pc:docMk/>
            <pc:sldMk cId="1864639986" sldId="279"/>
            <ac:spMk id="17" creationId="{63E00694-E403-4987-8634-15F6D8E4C38C}"/>
          </ac:spMkLst>
        </pc:spChg>
        <pc:spChg chg="add">
          <ac:chgData name="zeshan khan" userId="S::zeshan.khan@nu.edu.pk::860a7133-657c-43e7-a51a-16ddffe6fb40" providerId="AD" clId="Web-{A544CB78-6F8F-5F1F-D8E3-3BEC0DCB34F1}" dt="2024-09-04T08:55:15.224" v="7"/>
          <ac:spMkLst>
            <pc:docMk/>
            <pc:sldMk cId="1864639986" sldId="279"/>
            <ac:spMk id="19" creationId="{63E00694-E403-4987-8634-15F6D8E4C38C}"/>
          </ac:spMkLst>
        </pc:spChg>
        <pc:graphicFrameChg chg="mod ord modGraphic">
          <ac:chgData name="zeshan khan" userId="S::zeshan.khan@nu.edu.pk::860a7133-657c-43e7-a51a-16ddffe6fb40" providerId="AD" clId="Web-{A544CB78-6F8F-5F1F-D8E3-3BEC0DCB34F1}" dt="2024-09-04T08:55:15.224" v="7"/>
          <ac:graphicFrameMkLst>
            <pc:docMk/>
            <pc:sldMk cId="1864639986" sldId="279"/>
            <ac:graphicFrameMk id="6" creationId="{A6122D59-2E55-BC74-0D9D-8119EE05B997}"/>
          </ac:graphicFrameMkLst>
        </pc:graphicFrameChg>
      </pc:sldChg>
      <pc:sldChg chg="addSp modSp">
        <pc:chgData name="zeshan khan" userId="S::zeshan.khan@nu.edu.pk::860a7133-657c-43e7-a51a-16ddffe6fb40" providerId="AD" clId="Web-{A544CB78-6F8F-5F1F-D8E3-3BEC0DCB34F1}" dt="2024-09-04T08:54:52.426" v="1"/>
        <pc:sldMkLst>
          <pc:docMk/>
          <pc:sldMk cId="2491091346" sldId="281"/>
        </pc:sldMkLst>
        <pc:spChg chg="mod">
          <ac:chgData name="zeshan khan" userId="S::zeshan.khan@nu.edu.pk::860a7133-657c-43e7-a51a-16ddffe6fb40" providerId="AD" clId="Web-{A544CB78-6F8F-5F1F-D8E3-3BEC0DCB34F1}" dt="2024-09-04T08:54:52.426" v="1"/>
          <ac:spMkLst>
            <pc:docMk/>
            <pc:sldMk cId="2491091346" sldId="281"/>
            <ac:spMk id="2" creationId="{98E0FEF3-B9EF-3CDD-0A32-D7FDB94F058E}"/>
          </ac:spMkLst>
        </pc:spChg>
        <pc:spChg chg="mod">
          <ac:chgData name="zeshan khan" userId="S::zeshan.khan@nu.edu.pk::860a7133-657c-43e7-a51a-16ddffe6fb40" providerId="AD" clId="Web-{A544CB78-6F8F-5F1F-D8E3-3BEC0DCB34F1}" dt="2024-09-04T08:54:52.426" v="1"/>
          <ac:spMkLst>
            <pc:docMk/>
            <pc:sldMk cId="2491091346" sldId="281"/>
            <ac:spMk id="4" creationId="{22B6D12E-D6A8-0F52-5D20-85682905D0DD}"/>
          </ac:spMkLst>
        </pc:spChg>
        <pc:spChg chg="add">
          <ac:chgData name="zeshan khan" userId="S::zeshan.khan@nu.edu.pk::860a7133-657c-43e7-a51a-16ddffe6fb40" providerId="AD" clId="Web-{A544CB78-6F8F-5F1F-D8E3-3BEC0DCB34F1}" dt="2024-09-04T08:54:52.426" v="1"/>
          <ac:spMkLst>
            <pc:docMk/>
            <pc:sldMk cId="2491091346" sldId="281"/>
            <ac:spMk id="11" creationId="{F9E80720-23E6-4B89-B77E-04A7689F1BA8}"/>
          </ac:spMkLst>
        </pc:spChg>
        <pc:spChg chg="add">
          <ac:chgData name="zeshan khan" userId="S::zeshan.khan@nu.edu.pk::860a7133-657c-43e7-a51a-16ddffe6fb40" providerId="AD" clId="Web-{A544CB78-6F8F-5F1F-D8E3-3BEC0DCB34F1}" dt="2024-09-04T08:54:52.426" v="1"/>
          <ac:spMkLst>
            <pc:docMk/>
            <pc:sldMk cId="2491091346" sldId="281"/>
            <ac:spMk id="13" creationId="{CD1D3CA1-3EB6-41F3-A419-8424B56BE63A}"/>
          </ac:spMkLst>
        </pc:spChg>
        <pc:spChg chg="add">
          <ac:chgData name="zeshan khan" userId="S::zeshan.khan@nu.edu.pk::860a7133-657c-43e7-a51a-16ddffe6fb40" providerId="AD" clId="Web-{A544CB78-6F8F-5F1F-D8E3-3BEC0DCB34F1}" dt="2024-09-04T08:54:52.426" v="1"/>
          <ac:spMkLst>
            <pc:docMk/>
            <pc:sldMk cId="2491091346" sldId="281"/>
            <ac:spMk id="15" creationId="{4D87F7B2-AA36-4B58-BC2C-1BBA135E8B6B}"/>
          </ac:spMkLst>
        </pc:spChg>
        <pc:graphicFrameChg chg="mod ord modGraphic">
          <ac:chgData name="zeshan khan" userId="S::zeshan.khan@nu.edu.pk::860a7133-657c-43e7-a51a-16ddffe6fb40" providerId="AD" clId="Web-{A544CB78-6F8F-5F1F-D8E3-3BEC0DCB34F1}" dt="2024-09-04T08:54:52.426" v="1"/>
          <ac:graphicFrameMkLst>
            <pc:docMk/>
            <pc:sldMk cId="2491091346" sldId="281"/>
            <ac:graphicFrameMk id="6" creationId="{72BDD57E-4802-BC3E-A1C7-9D8D03B23542}"/>
          </ac:graphicFrameMkLst>
        </pc:graphicFrameChg>
      </pc:sldChg>
      <pc:sldChg chg="addSp modSp mod setBg">
        <pc:chgData name="zeshan khan" userId="S::zeshan.khan@nu.edu.pk::860a7133-657c-43e7-a51a-16ddffe6fb40" providerId="AD" clId="Web-{A544CB78-6F8F-5F1F-D8E3-3BEC0DCB34F1}" dt="2024-09-04T08:56:14.382" v="30"/>
        <pc:sldMkLst>
          <pc:docMk/>
          <pc:sldMk cId="4211321266" sldId="282"/>
        </pc:sldMkLst>
        <pc:spChg chg="mod">
          <ac:chgData name="zeshan khan" userId="S::zeshan.khan@nu.edu.pk::860a7133-657c-43e7-a51a-16ddffe6fb40" providerId="AD" clId="Web-{A544CB78-6F8F-5F1F-D8E3-3BEC0DCB34F1}" dt="2024-09-04T08:56:14.382" v="30"/>
          <ac:spMkLst>
            <pc:docMk/>
            <pc:sldMk cId="4211321266" sldId="282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A544CB78-6F8F-5F1F-D8E3-3BEC0DCB34F1}" dt="2024-09-04T08:56:14.382" v="30"/>
          <ac:spMkLst>
            <pc:docMk/>
            <pc:sldMk cId="4211321266" sldId="282"/>
            <ac:spMk id="3" creationId="{00000000-0000-0000-0000-000000000000}"/>
          </ac:spMkLst>
        </pc:spChg>
        <pc:spChg chg="add">
          <ac:chgData name="zeshan khan" userId="S::zeshan.khan@nu.edu.pk::860a7133-657c-43e7-a51a-16ddffe6fb40" providerId="AD" clId="Web-{A544CB78-6F8F-5F1F-D8E3-3BEC0DCB34F1}" dt="2024-09-04T08:56:14.382" v="30"/>
          <ac:spMkLst>
            <pc:docMk/>
            <pc:sldMk cId="4211321266" sldId="282"/>
            <ac:spMk id="8" creationId="{3741B58E-3B65-4A01-A276-975AB2CF8A08}"/>
          </ac:spMkLst>
        </pc:spChg>
        <pc:spChg chg="add">
          <ac:chgData name="zeshan khan" userId="S::zeshan.khan@nu.edu.pk::860a7133-657c-43e7-a51a-16ddffe6fb40" providerId="AD" clId="Web-{A544CB78-6F8F-5F1F-D8E3-3BEC0DCB34F1}" dt="2024-09-04T08:56:14.382" v="30"/>
          <ac:spMkLst>
            <pc:docMk/>
            <pc:sldMk cId="4211321266" sldId="282"/>
            <ac:spMk id="10" creationId="{7AAC67C3-831B-4AB1-A259-DFB839CAFAFC}"/>
          </ac:spMkLst>
        </pc:spChg>
        <pc:spChg chg="add">
          <ac:chgData name="zeshan khan" userId="S::zeshan.khan@nu.edu.pk::860a7133-657c-43e7-a51a-16ddffe6fb40" providerId="AD" clId="Web-{A544CB78-6F8F-5F1F-D8E3-3BEC0DCB34F1}" dt="2024-09-04T08:56:14.382" v="30"/>
          <ac:spMkLst>
            <pc:docMk/>
            <pc:sldMk cId="4211321266" sldId="282"/>
            <ac:spMk id="12" creationId="{054B3F04-9EAC-45C0-B3CE-0387EEA10A0C}"/>
          </ac:spMkLst>
        </pc:spChg>
      </pc:sldChg>
      <pc:sldChg chg="addSp modSp mod setBg">
        <pc:chgData name="zeshan khan" userId="S::zeshan.khan@nu.edu.pk::860a7133-657c-43e7-a51a-16ddffe6fb40" providerId="AD" clId="Web-{A544CB78-6F8F-5F1F-D8E3-3BEC0DCB34F1}" dt="2024-09-04T08:56:19.679" v="31"/>
        <pc:sldMkLst>
          <pc:docMk/>
          <pc:sldMk cId="3005323991" sldId="283"/>
        </pc:sldMkLst>
        <pc:spChg chg="mod">
          <ac:chgData name="zeshan khan" userId="S::zeshan.khan@nu.edu.pk::860a7133-657c-43e7-a51a-16ddffe6fb40" providerId="AD" clId="Web-{A544CB78-6F8F-5F1F-D8E3-3BEC0DCB34F1}" dt="2024-09-04T08:56:19.679" v="31"/>
          <ac:spMkLst>
            <pc:docMk/>
            <pc:sldMk cId="3005323991" sldId="283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A544CB78-6F8F-5F1F-D8E3-3BEC0DCB34F1}" dt="2024-09-04T08:56:19.679" v="31"/>
          <ac:spMkLst>
            <pc:docMk/>
            <pc:sldMk cId="3005323991" sldId="283"/>
            <ac:spMk id="3" creationId="{00000000-0000-0000-0000-000000000000}"/>
          </ac:spMkLst>
        </pc:spChg>
        <pc:spChg chg="add">
          <ac:chgData name="zeshan khan" userId="S::zeshan.khan@nu.edu.pk::860a7133-657c-43e7-a51a-16ddffe6fb40" providerId="AD" clId="Web-{A544CB78-6F8F-5F1F-D8E3-3BEC0DCB34F1}" dt="2024-09-04T08:56:19.679" v="31"/>
          <ac:spMkLst>
            <pc:docMk/>
            <pc:sldMk cId="3005323991" sldId="283"/>
            <ac:spMk id="8" creationId="{3741B58E-3B65-4A01-A276-975AB2CF8A08}"/>
          </ac:spMkLst>
        </pc:spChg>
        <pc:spChg chg="add">
          <ac:chgData name="zeshan khan" userId="S::zeshan.khan@nu.edu.pk::860a7133-657c-43e7-a51a-16ddffe6fb40" providerId="AD" clId="Web-{A544CB78-6F8F-5F1F-D8E3-3BEC0DCB34F1}" dt="2024-09-04T08:56:19.679" v="31"/>
          <ac:spMkLst>
            <pc:docMk/>
            <pc:sldMk cId="3005323991" sldId="283"/>
            <ac:spMk id="10" creationId="{7AAC67C3-831B-4AB1-A259-DFB839CAFAFC}"/>
          </ac:spMkLst>
        </pc:spChg>
        <pc:spChg chg="add">
          <ac:chgData name="zeshan khan" userId="S::zeshan.khan@nu.edu.pk::860a7133-657c-43e7-a51a-16ddffe6fb40" providerId="AD" clId="Web-{A544CB78-6F8F-5F1F-D8E3-3BEC0DCB34F1}" dt="2024-09-04T08:56:19.679" v="31"/>
          <ac:spMkLst>
            <pc:docMk/>
            <pc:sldMk cId="3005323991" sldId="283"/>
            <ac:spMk id="12" creationId="{054B3F04-9EAC-45C0-B3CE-0387EEA10A0C}"/>
          </ac:spMkLst>
        </pc:spChg>
      </pc:sldChg>
      <pc:sldChg chg="addSp delSp modSp mod setBg">
        <pc:chgData name="zeshan khan" userId="S::zeshan.khan@nu.edu.pk::860a7133-657c-43e7-a51a-16ddffe6fb40" providerId="AD" clId="Web-{A544CB78-6F8F-5F1F-D8E3-3BEC0DCB34F1}" dt="2024-09-04T08:56:25.680" v="34"/>
        <pc:sldMkLst>
          <pc:docMk/>
          <pc:sldMk cId="2431645981" sldId="284"/>
        </pc:sldMkLst>
        <pc:spChg chg="mod">
          <ac:chgData name="zeshan khan" userId="S::zeshan.khan@nu.edu.pk::860a7133-657c-43e7-a51a-16ddffe6fb40" providerId="AD" clId="Web-{A544CB78-6F8F-5F1F-D8E3-3BEC0DCB34F1}" dt="2024-09-04T08:56:25.680" v="34"/>
          <ac:spMkLst>
            <pc:docMk/>
            <pc:sldMk cId="2431645981" sldId="284"/>
            <ac:spMk id="2" creationId="{00000000-0000-0000-0000-000000000000}"/>
          </ac:spMkLst>
        </pc:spChg>
        <pc:spChg chg="del mod">
          <ac:chgData name="zeshan khan" userId="S::zeshan.khan@nu.edu.pk::860a7133-657c-43e7-a51a-16ddffe6fb40" providerId="AD" clId="Web-{A544CB78-6F8F-5F1F-D8E3-3BEC0DCB34F1}" dt="2024-09-04T08:56:25.680" v="34"/>
          <ac:spMkLst>
            <pc:docMk/>
            <pc:sldMk cId="2431645981" sldId="284"/>
            <ac:spMk id="3" creationId="{00000000-0000-0000-0000-000000000000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6:25.664" v="33"/>
          <ac:spMkLst>
            <pc:docMk/>
            <pc:sldMk cId="2431645981" sldId="284"/>
            <ac:spMk id="8" creationId="{3558DB37-9FEE-48A2-8578-ED0401573943}"/>
          </ac:spMkLst>
        </pc:spChg>
        <pc:spChg chg="add">
          <ac:chgData name="zeshan khan" userId="S::zeshan.khan@nu.edu.pk::860a7133-657c-43e7-a51a-16ddffe6fb40" providerId="AD" clId="Web-{A544CB78-6F8F-5F1F-D8E3-3BEC0DCB34F1}" dt="2024-09-04T08:56:25.680" v="34"/>
          <ac:spMkLst>
            <pc:docMk/>
            <pc:sldMk cId="2431645981" sldId="284"/>
            <ac:spMk id="9" creationId="{FB5993E2-C02B-4335-ABA5-D8EC465551E3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6:25.664" v="33"/>
          <ac:spMkLst>
            <pc:docMk/>
            <pc:sldMk cId="2431645981" sldId="284"/>
            <ac:spMk id="10" creationId="{5F7FCCA6-00E2-4F74-A105-0D769872F243}"/>
          </ac:spMkLst>
        </pc:spChg>
        <pc:spChg chg="add">
          <ac:chgData name="zeshan khan" userId="S::zeshan.khan@nu.edu.pk::860a7133-657c-43e7-a51a-16ddffe6fb40" providerId="AD" clId="Web-{A544CB78-6F8F-5F1F-D8E3-3BEC0DCB34F1}" dt="2024-09-04T08:56:25.680" v="34"/>
          <ac:spMkLst>
            <pc:docMk/>
            <pc:sldMk cId="2431645981" sldId="284"/>
            <ac:spMk id="11" creationId="{C0B801A2-5622-4BE8-9AD2-C337A2CD0022}"/>
          </ac:spMkLst>
        </pc:spChg>
        <pc:spChg chg="add del">
          <ac:chgData name="zeshan khan" userId="S::zeshan.khan@nu.edu.pk::860a7133-657c-43e7-a51a-16ddffe6fb40" providerId="AD" clId="Web-{A544CB78-6F8F-5F1F-D8E3-3BEC0DCB34F1}" dt="2024-09-04T08:56:25.664" v="33"/>
          <ac:spMkLst>
            <pc:docMk/>
            <pc:sldMk cId="2431645981" sldId="284"/>
            <ac:spMk id="12" creationId="{5E1ED12F-9F06-4B37-87B7-F98F52937F86}"/>
          </ac:spMkLst>
        </pc:spChg>
        <pc:spChg chg="add">
          <ac:chgData name="zeshan khan" userId="S::zeshan.khan@nu.edu.pk::860a7133-657c-43e7-a51a-16ddffe6fb40" providerId="AD" clId="Web-{A544CB78-6F8F-5F1F-D8E3-3BEC0DCB34F1}" dt="2024-09-04T08:56:25.680" v="34"/>
          <ac:spMkLst>
            <pc:docMk/>
            <pc:sldMk cId="2431645981" sldId="284"/>
            <ac:spMk id="13" creationId="{B7AF614F-5BC3-4086-99F5-B87C5847A071}"/>
          </ac:spMkLst>
        </pc:spChg>
        <pc:graphicFrameChg chg="add">
          <ac:chgData name="zeshan khan" userId="S::zeshan.khan@nu.edu.pk::860a7133-657c-43e7-a51a-16ddffe6fb40" providerId="AD" clId="Web-{A544CB78-6F8F-5F1F-D8E3-3BEC0DCB34F1}" dt="2024-09-04T08:56:25.680" v="34"/>
          <ac:graphicFrameMkLst>
            <pc:docMk/>
            <pc:sldMk cId="2431645981" sldId="284"/>
            <ac:graphicFrameMk id="5" creationId="{80233C69-FDD3-98AD-8971-086AFD536D55}"/>
          </ac:graphicFrameMkLst>
        </pc:graphicFrameChg>
      </pc:sldChg>
      <pc:sldChg chg="addSp modSp mod setBg">
        <pc:chgData name="zeshan khan" userId="S::zeshan.khan@nu.edu.pk::860a7133-657c-43e7-a51a-16ddffe6fb40" providerId="AD" clId="Web-{A544CB78-6F8F-5F1F-D8E3-3BEC0DCB34F1}" dt="2024-09-04T08:55:46.444" v="27" actId="20577"/>
        <pc:sldMkLst>
          <pc:docMk/>
          <pc:sldMk cId="1381494794" sldId="286"/>
        </pc:sldMkLst>
        <pc:spChg chg="mod">
          <ac:chgData name="zeshan khan" userId="S::zeshan.khan@nu.edu.pk::860a7133-657c-43e7-a51a-16ddffe6fb40" providerId="AD" clId="Web-{A544CB78-6F8F-5F1F-D8E3-3BEC0DCB34F1}" dt="2024-09-04T08:55:33.178" v="8"/>
          <ac:spMkLst>
            <pc:docMk/>
            <pc:sldMk cId="1381494794" sldId="286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A544CB78-6F8F-5F1F-D8E3-3BEC0DCB34F1}" dt="2024-09-04T08:55:46.444" v="27" actId="20577"/>
          <ac:spMkLst>
            <pc:docMk/>
            <pc:sldMk cId="1381494794" sldId="286"/>
            <ac:spMk id="5" creationId="{00000000-0000-0000-0000-000000000000}"/>
          </ac:spMkLst>
        </pc:spChg>
        <pc:spChg chg="add">
          <ac:chgData name="zeshan khan" userId="S::zeshan.khan@nu.edu.pk::860a7133-657c-43e7-a51a-16ddffe6fb40" providerId="AD" clId="Web-{A544CB78-6F8F-5F1F-D8E3-3BEC0DCB34F1}" dt="2024-09-04T08:55:33.178" v="8"/>
          <ac:spMkLst>
            <pc:docMk/>
            <pc:sldMk cId="1381494794" sldId="286"/>
            <ac:spMk id="10" creationId="{8C6E698C-8155-4B8B-BDC9-B7299772B509}"/>
          </ac:spMkLst>
        </pc:spChg>
        <pc:spChg chg="add">
          <ac:chgData name="zeshan khan" userId="S::zeshan.khan@nu.edu.pk::860a7133-657c-43e7-a51a-16ddffe6fb40" providerId="AD" clId="Web-{A544CB78-6F8F-5F1F-D8E3-3BEC0DCB34F1}" dt="2024-09-04T08:55:33.178" v="8"/>
          <ac:spMkLst>
            <pc:docMk/>
            <pc:sldMk cId="1381494794" sldId="286"/>
            <ac:spMk id="14" creationId="{8A549DE7-671D-4575-AF43-858FD99981CF}"/>
          </ac:spMkLst>
        </pc:spChg>
        <pc:spChg chg="add">
          <ac:chgData name="zeshan khan" userId="S::zeshan.khan@nu.edu.pk::860a7133-657c-43e7-a51a-16ddffe6fb40" providerId="AD" clId="Web-{A544CB78-6F8F-5F1F-D8E3-3BEC0DCB34F1}" dt="2024-09-04T08:55:33.178" v="8"/>
          <ac:spMkLst>
            <pc:docMk/>
            <pc:sldMk cId="1381494794" sldId="286"/>
            <ac:spMk id="16" creationId="{C22D9B36-9BE7-472B-8808-7E0D6810738F}"/>
          </ac:spMkLst>
        </pc:spChg>
        <pc:cxnChg chg="add">
          <ac:chgData name="zeshan khan" userId="S::zeshan.khan@nu.edu.pk::860a7133-657c-43e7-a51a-16ddffe6fb40" providerId="AD" clId="Web-{A544CB78-6F8F-5F1F-D8E3-3BEC0DCB34F1}" dt="2024-09-04T08:55:33.178" v="8"/>
          <ac:cxnSpMkLst>
            <pc:docMk/>
            <pc:sldMk cId="1381494794" sldId="286"/>
            <ac:cxnSpMk id="12" creationId="{09525C9A-1972-4836-BA7A-706C946EF4DA}"/>
          </ac:cxnSpMkLst>
        </pc:cxnChg>
      </pc:sldChg>
      <pc:sldChg chg="addSp modSp mod setBg">
        <pc:chgData name="zeshan khan" userId="S::zeshan.khan@nu.edu.pk::860a7133-657c-43e7-a51a-16ddffe6fb40" providerId="AD" clId="Web-{A544CB78-6F8F-5F1F-D8E3-3BEC0DCB34F1}" dt="2024-09-04T08:56:54.931" v="35"/>
        <pc:sldMkLst>
          <pc:docMk/>
          <pc:sldMk cId="917953878" sldId="291"/>
        </pc:sldMkLst>
        <pc:spChg chg="mod">
          <ac:chgData name="zeshan khan" userId="S::zeshan.khan@nu.edu.pk::860a7133-657c-43e7-a51a-16ddffe6fb40" providerId="AD" clId="Web-{A544CB78-6F8F-5F1F-D8E3-3BEC0DCB34F1}" dt="2024-09-04T08:56:54.931" v="35"/>
          <ac:spMkLst>
            <pc:docMk/>
            <pc:sldMk cId="917953878" sldId="291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A544CB78-6F8F-5F1F-D8E3-3BEC0DCB34F1}" dt="2024-09-04T08:56:54.931" v="35"/>
          <ac:spMkLst>
            <pc:docMk/>
            <pc:sldMk cId="917953878" sldId="291"/>
            <ac:spMk id="5" creationId="{00000000-0000-0000-0000-000000000000}"/>
          </ac:spMkLst>
        </pc:spChg>
        <pc:spChg chg="add">
          <ac:chgData name="zeshan khan" userId="S::zeshan.khan@nu.edu.pk::860a7133-657c-43e7-a51a-16ddffe6fb40" providerId="AD" clId="Web-{A544CB78-6F8F-5F1F-D8E3-3BEC0DCB34F1}" dt="2024-09-04T08:56:54.931" v="35"/>
          <ac:spMkLst>
            <pc:docMk/>
            <pc:sldMk cId="917953878" sldId="291"/>
            <ac:spMk id="10" creationId="{FBDCECDC-EEE3-4128-AA5E-82A8C08796E8}"/>
          </ac:spMkLst>
        </pc:spChg>
        <pc:spChg chg="add">
          <ac:chgData name="zeshan khan" userId="S::zeshan.khan@nu.edu.pk::860a7133-657c-43e7-a51a-16ddffe6fb40" providerId="AD" clId="Web-{A544CB78-6F8F-5F1F-D8E3-3BEC0DCB34F1}" dt="2024-09-04T08:56:54.931" v="35"/>
          <ac:spMkLst>
            <pc:docMk/>
            <pc:sldMk cId="917953878" sldId="291"/>
            <ac:spMk id="12" creationId="{4260EDE0-989C-4E16-AF94-F652294D828E}"/>
          </ac:spMkLst>
        </pc:spChg>
        <pc:spChg chg="add">
          <ac:chgData name="zeshan khan" userId="S::zeshan.khan@nu.edu.pk::860a7133-657c-43e7-a51a-16ddffe6fb40" providerId="AD" clId="Web-{A544CB78-6F8F-5F1F-D8E3-3BEC0DCB34F1}" dt="2024-09-04T08:56:54.931" v="35"/>
          <ac:spMkLst>
            <pc:docMk/>
            <pc:sldMk cId="917953878" sldId="291"/>
            <ac:spMk id="14" creationId="{1F3985C0-E548-44D2-B30E-F3E42DADE133}"/>
          </ac:spMkLst>
        </pc:spChg>
      </pc:sldChg>
      <pc:sldChg chg="addSp delSp modSp mod setBg modClrScheme chgLayout">
        <pc:chgData name="zeshan khan" userId="S::zeshan.khan@nu.edu.pk::860a7133-657c-43e7-a51a-16ddffe6fb40" providerId="AD" clId="Web-{A544CB78-6F8F-5F1F-D8E3-3BEC0DCB34F1}" dt="2024-09-04T08:57:49.620" v="42"/>
        <pc:sldMkLst>
          <pc:docMk/>
          <pc:sldMk cId="1670326977" sldId="292"/>
        </pc:sldMkLst>
        <pc:spChg chg="mod ord">
          <ac:chgData name="zeshan khan" userId="S::zeshan.khan@nu.edu.pk::860a7133-657c-43e7-a51a-16ddffe6fb40" providerId="AD" clId="Web-{A544CB78-6F8F-5F1F-D8E3-3BEC0DCB34F1}" dt="2024-09-04T08:57:49.620" v="42"/>
          <ac:spMkLst>
            <pc:docMk/>
            <pc:sldMk cId="1670326977" sldId="292"/>
            <ac:spMk id="2" creationId="{00000000-0000-0000-0000-000000000000}"/>
          </ac:spMkLst>
        </pc:spChg>
        <pc:spChg chg="del mod ord">
          <ac:chgData name="zeshan khan" userId="S::zeshan.khan@nu.edu.pk::860a7133-657c-43e7-a51a-16ddffe6fb40" providerId="AD" clId="Web-{A544CB78-6F8F-5F1F-D8E3-3BEC0DCB34F1}" dt="2024-09-04T08:57:49.620" v="42"/>
          <ac:spMkLst>
            <pc:docMk/>
            <pc:sldMk cId="1670326977" sldId="292"/>
            <ac:spMk id="3" creationId="{00000000-0000-0000-0000-000000000000}"/>
          </ac:spMkLst>
        </pc:spChg>
        <pc:spChg chg="del">
          <ac:chgData name="zeshan khan" userId="S::zeshan.khan@nu.edu.pk::860a7133-657c-43e7-a51a-16ddffe6fb40" providerId="AD" clId="Web-{A544CB78-6F8F-5F1F-D8E3-3BEC0DCB34F1}" dt="2024-09-04T08:57:12.572" v="36"/>
          <ac:spMkLst>
            <pc:docMk/>
            <pc:sldMk cId="1670326977" sldId="292"/>
            <ac:spMk id="4" creationId="{00000000-0000-0000-0000-000000000000}"/>
          </ac:spMkLst>
        </pc:spChg>
        <pc:spChg chg="add del mod">
          <ac:chgData name="zeshan khan" userId="S::zeshan.khan@nu.edu.pk::860a7133-657c-43e7-a51a-16ddffe6fb40" providerId="AD" clId="Web-{A544CB78-6F8F-5F1F-D8E3-3BEC0DCB34F1}" dt="2024-09-04T08:57:21.744" v="37"/>
          <ac:spMkLst>
            <pc:docMk/>
            <pc:sldMk cId="1670326977" sldId="292"/>
            <ac:spMk id="6" creationId="{9D905A6F-F13B-746D-9799-34A04E2361E8}"/>
          </ac:spMkLst>
        </pc:spChg>
        <pc:graphicFrameChg chg="add">
          <ac:chgData name="zeshan khan" userId="S::zeshan.khan@nu.edu.pk::860a7133-657c-43e7-a51a-16ddffe6fb40" providerId="AD" clId="Web-{A544CB78-6F8F-5F1F-D8E3-3BEC0DCB34F1}" dt="2024-09-04T08:57:49.620" v="42"/>
          <ac:graphicFrameMkLst>
            <pc:docMk/>
            <pc:sldMk cId="1670326977" sldId="292"/>
            <ac:graphicFrameMk id="5" creationId="{8618E6D0-634D-0C4D-2290-0DE14FB83CE2}"/>
          </ac:graphicFrameMkLst>
        </pc:graphicFrameChg>
      </pc:sldChg>
      <pc:sldChg chg="addSp delSp modSp mod modClrScheme chgLayout">
        <pc:chgData name="zeshan khan" userId="S::zeshan.khan@nu.edu.pk::860a7133-657c-43e7-a51a-16ddffe6fb40" providerId="AD" clId="Web-{A544CB78-6F8F-5F1F-D8E3-3BEC0DCB34F1}" dt="2024-09-04T08:57:44.323" v="41"/>
        <pc:sldMkLst>
          <pc:docMk/>
          <pc:sldMk cId="3727516119" sldId="293"/>
        </pc:sldMkLst>
        <pc:spChg chg="mod ord">
          <ac:chgData name="zeshan khan" userId="S::zeshan.khan@nu.edu.pk::860a7133-657c-43e7-a51a-16ddffe6fb40" providerId="AD" clId="Web-{A544CB78-6F8F-5F1F-D8E3-3BEC0DCB34F1}" dt="2024-09-04T08:57:44.323" v="41"/>
          <ac:spMkLst>
            <pc:docMk/>
            <pc:sldMk cId="3727516119" sldId="293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A544CB78-6F8F-5F1F-D8E3-3BEC0DCB34F1}" dt="2024-09-04T08:57:44.323" v="41"/>
          <ac:spMkLst>
            <pc:docMk/>
            <pc:sldMk cId="3727516119" sldId="293"/>
            <ac:spMk id="3" creationId="{00000000-0000-0000-0000-000000000000}"/>
          </ac:spMkLst>
        </pc:spChg>
        <pc:spChg chg="del">
          <ac:chgData name="zeshan khan" userId="S::zeshan.khan@nu.edu.pk::860a7133-657c-43e7-a51a-16ddffe6fb40" providerId="AD" clId="Web-{A544CB78-6F8F-5F1F-D8E3-3BEC0DCB34F1}" dt="2024-09-04T08:57:25.354" v="38"/>
          <ac:spMkLst>
            <pc:docMk/>
            <pc:sldMk cId="3727516119" sldId="293"/>
            <ac:spMk id="4" creationId="{00000000-0000-0000-0000-000000000000}"/>
          </ac:spMkLst>
        </pc:spChg>
        <pc:spChg chg="add del mod">
          <ac:chgData name="zeshan khan" userId="S::zeshan.khan@nu.edu.pk::860a7133-657c-43e7-a51a-16ddffe6fb40" providerId="AD" clId="Web-{A544CB78-6F8F-5F1F-D8E3-3BEC0DCB34F1}" dt="2024-09-04T08:57:30.807" v="39"/>
          <ac:spMkLst>
            <pc:docMk/>
            <pc:sldMk cId="3727516119" sldId="293"/>
            <ac:spMk id="6" creationId="{1C69FC2B-3705-5B59-6D65-FC81F4EF1350}"/>
          </ac:spMkLst>
        </pc:spChg>
      </pc:sldChg>
    </pc:docChg>
  </pc:docChgLst>
  <pc:docChgLst>
    <pc:chgData name="zeshan khan" userId="S::zeshan.khan@nu.edu.pk::860a7133-657c-43e7-a51a-16ddffe6fb40" providerId="AD" clId="Web-{39A670AE-CF46-AA82-31A3-80E8E6D15E1D}"/>
    <pc:docChg chg="addSld modSld">
      <pc:chgData name="zeshan khan" userId="S::zeshan.khan@nu.edu.pk::860a7133-657c-43e7-a51a-16ddffe6fb40" providerId="AD" clId="Web-{39A670AE-CF46-AA82-31A3-80E8E6D15E1D}" dt="2024-09-04T08:10:36.453" v="36" actId="20577"/>
      <pc:docMkLst>
        <pc:docMk/>
      </pc:docMkLst>
      <pc:sldChg chg="modSp">
        <pc:chgData name="zeshan khan" userId="S::zeshan.khan@nu.edu.pk::860a7133-657c-43e7-a51a-16ddffe6fb40" providerId="AD" clId="Web-{39A670AE-CF46-AA82-31A3-80E8E6D15E1D}" dt="2024-09-04T08:10:36.453" v="36" actId="20577"/>
        <pc:sldMkLst>
          <pc:docMk/>
          <pc:sldMk cId="109857222" sldId="256"/>
        </pc:sldMkLst>
        <pc:spChg chg="mod">
          <ac:chgData name="zeshan khan" userId="S::zeshan.khan@nu.edu.pk::860a7133-657c-43e7-a51a-16ddffe6fb40" providerId="AD" clId="Web-{39A670AE-CF46-AA82-31A3-80E8E6D15E1D}" dt="2024-09-04T08:10:24.703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39A670AE-CF46-AA82-31A3-80E8E6D15E1D}" dt="2024-09-04T08:10:36.453" v="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zeshan khan" userId="S::zeshan.khan@nu.edu.pk::860a7133-657c-43e7-a51a-16ddffe6fb40" providerId="AD" clId="Web-{39A670AE-CF46-AA82-31A3-80E8E6D15E1D}" dt="2024-09-04T08:10:11.718" v="0"/>
        <pc:sldMkLst>
          <pc:docMk/>
          <pc:sldMk cId="4164773227" sldId="257"/>
        </pc:sldMkLst>
      </pc:sldChg>
      <pc:sldChg chg="add">
        <pc:chgData name="zeshan khan" userId="S::zeshan.khan@nu.edu.pk::860a7133-657c-43e7-a51a-16ddffe6fb40" providerId="AD" clId="Web-{39A670AE-CF46-AA82-31A3-80E8E6D15E1D}" dt="2024-09-04T08:10:16.140" v="1"/>
        <pc:sldMkLst>
          <pc:docMk/>
          <pc:sldMk cId="893297741" sldId="261"/>
        </pc:sldMkLst>
      </pc:sldChg>
      <pc:sldChg chg="add">
        <pc:chgData name="zeshan khan" userId="S::zeshan.khan@nu.edu.pk::860a7133-657c-43e7-a51a-16ddffe6fb40" providerId="AD" clId="Web-{39A670AE-CF46-AA82-31A3-80E8E6D15E1D}" dt="2024-09-04T08:10:16.249" v="2"/>
        <pc:sldMkLst>
          <pc:docMk/>
          <pc:sldMk cId="941386003" sldId="262"/>
        </pc:sldMkLst>
      </pc:sldChg>
      <pc:sldChg chg="add">
        <pc:chgData name="zeshan khan" userId="S::zeshan.khan@nu.edu.pk::860a7133-657c-43e7-a51a-16ddffe6fb40" providerId="AD" clId="Web-{39A670AE-CF46-AA82-31A3-80E8E6D15E1D}" dt="2024-09-04T08:10:16.484" v="13"/>
        <pc:sldMkLst>
          <pc:docMk/>
          <pc:sldMk cId="3318817402" sldId="263"/>
        </pc:sldMkLst>
      </pc:sldChg>
      <pc:sldChg chg="add">
        <pc:chgData name="zeshan khan" userId="S::zeshan.khan@nu.edu.pk::860a7133-657c-43e7-a51a-16ddffe6fb40" providerId="AD" clId="Web-{39A670AE-CF46-AA82-31A3-80E8E6D15E1D}" dt="2024-09-04T08:10:16.390" v="8"/>
        <pc:sldMkLst>
          <pc:docMk/>
          <pc:sldMk cId="2121481618" sldId="268"/>
        </pc:sldMkLst>
      </pc:sldChg>
      <pc:sldChg chg="add">
        <pc:chgData name="zeshan khan" userId="S::zeshan.khan@nu.edu.pk::860a7133-657c-43e7-a51a-16ddffe6fb40" providerId="AD" clId="Web-{39A670AE-CF46-AA82-31A3-80E8E6D15E1D}" dt="2024-09-04T08:10:16.468" v="11"/>
        <pc:sldMkLst>
          <pc:docMk/>
          <pc:sldMk cId="1623202060" sldId="269"/>
        </pc:sldMkLst>
      </pc:sldChg>
      <pc:sldChg chg="add">
        <pc:chgData name="zeshan khan" userId="S::zeshan.khan@nu.edu.pk::860a7133-657c-43e7-a51a-16ddffe6fb40" providerId="AD" clId="Web-{39A670AE-CF46-AA82-31A3-80E8E6D15E1D}" dt="2024-09-04T08:10:16.390" v="9"/>
        <pc:sldMkLst>
          <pc:docMk/>
          <pc:sldMk cId="1731410722" sldId="271"/>
        </pc:sldMkLst>
      </pc:sldChg>
      <pc:sldChg chg="add">
        <pc:chgData name="zeshan khan" userId="S::zeshan.khan@nu.edu.pk::860a7133-657c-43e7-a51a-16ddffe6fb40" providerId="AD" clId="Web-{39A670AE-CF46-AA82-31A3-80E8E6D15E1D}" dt="2024-09-04T08:10:16.406" v="10"/>
        <pc:sldMkLst>
          <pc:docMk/>
          <pc:sldMk cId="1694347751" sldId="272"/>
        </pc:sldMkLst>
      </pc:sldChg>
      <pc:sldChg chg="add">
        <pc:chgData name="zeshan khan" userId="S::zeshan.khan@nu.edu.pk::860a7133-657c-43e7-a51a-16ddffe6fb40" providerId="AD" clId="Web-{39A670AE-CF46-AA82-31A3-80E8E6D15E1D}" dt="2024-09-04T08:10:16.484" v="12"/>
        <pc:sldMkLst>
          <pc:docMk/>
          <pc:sldMk cId="3896376739" sldId="273"/>
        </pc:sldMkLst>
      </pc:sldChg>
      <pc:sldChg chg="add">
        <pc:chgData name="zeshan khan" userId="S::zeshan.khan@nu.edu.pk::860a7133-657c-43e7-a51a-16ddffe6fb40" providerId="AD" clId="Web-{39A670AE-CF46-AA82-31A3-80E8E6D15E1D}" dt="2024-09-04T08:10:16.265" v="3"/>
        <pc:sldMkLst>
          <pc:docMk/>
          <pc:sldMk cId="2071877871" sldId="277"/>
        </pc:sldMkLst>
      </pc:sldChg>
      <pc:sldChg chg="add">
        <pc:chgData name="zeshan khan" userId="S::zeshan.khan@nu.edu.pk::860a7133-657c-43e7-a51a-16ddffe6fb40" providerId="AD" clId="Web-{39A670AE-CF46-AA82-31A3-80E8E6D15E1D}" dt="2024-09-04T08:10:16.281" v="5"/>
        <pc:sldMkLst>
          <pc:docMk/>
          <pc:sldMk cId="1296166836" sldId="278"/>
        </pc:sldMkLst>
      </pc:sldChg>
      <pc:sldChg chg="add">
        <pc:chgData name="zeshan khan" userId="S::zeshan.khan@nu.edu.pk::860a7133-657c-43e7-a51a-16ddffe6fb40" providerId="AD" clId="Web-{39A670AE-CF46-AA82-31A3-80E8E6D15E1D}" dt="2024-09-04T08:10:16.374" v="6"/>
        <pc:sldMkLst>
          <pc:docMk/>
          <pc:sldMk cId="1864639986" sldId="279"/>
        </pc:sldMkLst>
      </pc:sldChg>
      <pc:sldChg chg="add">
        <pc:chgData name="zeshan khan" userId="S::zeshan.khan@nu.edu.pk::860a7133-657c-43e7-a51a-16ddffe6fb40" providerId="AD" clId="Web-{39A670AE-CF46-AA82-31A3-80E8E6D15E1D}" dt="2024-09-04T08:10:16.374" v="7"/>
        <pc:sldMkLst>
          <pc:docMk/>
          <pc:sldMk cId="4192889350" sldId="280"/>
        </pc:sldMkLst>
      </pc:sldChg>
      <pc:sldChg chg="add">
        <pc:chgData name="zeshan khan" userId="S::zeshan.khan@nu.edu.pk::860a7133-657c-43e7-a51a-16ddffe6fb40" providerId="AD" clId="Web-{39A670AE-CF46-AA82-31A3-80E8E6D15E1D}" dt="2024-09-04T08:10:16.265" v="4"/>
        <pc:sldMkLst>
          <pc:docMk/>
          <pc:sldMk cId="2491091346" sldId="28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07320-30DF-4FBD-B726-F4EA603A41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37EF2C-6D0C-41D4-8B9A-78A207411BC5}">
      <dgm:prSet/>
      <dgm:spPr/>
      <dgm:t>
        <a:bodyPr/>
        <a:lstStyle/>
        <a:p>
          <a:r>
            <a:rPr lang="en-US"/>
            <a:t>Print</a:t>
          </a:r>
        </a:p>
      </dgm:t>
    </dgm:pt>
    <dgm:pt modelId="{C99883AE-D1AC-439D-A392-DBF06CB650DD}" type="parTrans" cxnId="{C2308D03-6848-46CA-99BF-EEF47AD4416B}">
      <dgm:prSet/>
      <dgm:spPr/>
      <dgm:t>
        <a:bodyPr/>
        <a:lstStyle/>
        <a:p>
          <a:endParaRPr lang="en-US"/>
        </a:p>
      </dgm:t>
    </dgm:pt>
    <dgm:pt modelId="{B0B19B8C-D596-4EE2-8C2F-A30FD2D70753}" type="sibTrans" cxnId="{C2308D03-6848-46CA-99BF-EEF47AD4416B}">
      <dgm:prSet/>
      <dgm:spPr/>
      <dgm:t>
        <a:bodyPr/>
        <a:lstStyle/>
        <a:p>
          <a:endParaRPr lang="en-US"/>
        </a:p>
      </dgm:t>
    </dgm:pt>
    <dgm:pt modelId="{CDA00B53-9CF9-4703-9726-A2BF4FC146EF}">
      <dgm:prSet/>
      <dgm:spPr/>
      <dgm:t>
        <a:bodyPr/>
        <a:lstStyle/>
        <a:p>
          <a:r>
            <a:rPr lang="en-US"/>
            <a:t>Comments</a:t>
          </a:r>
        </a:p>
      </dgm:t>
    </dgm:pt>
    <dgm:pt modelId="{5EB55241-895E-4D23-B971-0D9F0ED1B1A4}" type="parTrans" cxnId="{844A59E6-0366-4606-9923-E959A5B10937}">
      <dgm:prSet/>
      <dgm:spPr/>
      <dgm:t>
        <a:bodyPr/>
        <a:lstStyle/>
        <a:p>
          <a:endParaRPr lang="en-US"/>
        </a:p>
      </dgm:t>
    </dgm:pt>
    <dgm:pt modelId="{32857AC8-4F66-4322-AD7F-025A4FA73DE7}" type="sibTrans" cxnId="{844A59E6-0366-4606-9923-E959A5B10937}">
      <dgm:prSet/>
      <dgm:spPr/>
      <dgm:t>
        <a:bodyPr/>
        <a:lstStyle/>
        <a:p>
          <a:endParaRPr lang="en-US"/>
        </a:p>
      </dgm:t>
    </dgm:pt>
    <dgm:pt modelId="{53DA7A29-5C2B-4C8C-B7BC-815B90C80F8E}">
      <dgm:prSet/>
      <dgm:spPr/>
      <dgm:t>
        <a:bodyPr/>
        <a:lstStyle/>
        <a:p>
          <a:r>
            <a:rPr lang="en-US"/>
            <a:t>Running a program</a:t>
          </a:r>
        </a:p>
      </dgm:t>
    </dgm:pt>
    <dgm:pt modelId="{C2BE21BC-F3FB-4908-B595-9DC0AA993D0F}" type="parTrans" cxnId="{BD607AF3-6794-4702-A386-3301AD6113D3}">
      <dgm:prSet/>
      <dgm:spPr/>
      <dgm:t>
        <a:bodyPr/>
        <a:lstStyle/>
        <a:p>
          <a:endParaRPr lang="en-US"/>
        </a:p>
      </dgm:t>
    </dgm:pt>
    <dgm:pt modelId="{2BEE8B81-6BCE-41D3-9A0C-34FCBFED9EEF}" type="sibTrans" cxnId="{BD607AF3-6794-4702-A386-3301AD6113D3}">
      <dgm:prSet/>
      <dgm:spPr/>
      <dgm:t>
        <a:bodyPr/>
        <a:lstStyle/>
        <a:p>
          <a:endParaRPr lang="en-US"/>
        </a:p>
      </dgm:t>
    </dgm:pt>
    <dgm:pt modelId="{5AEC15CE-54E2-4BF3-B858-8E90DC8CDF35}" type="pres">
      <dgm:prSet presAssocID="{28707320-30DF-4FBD-B726-F4EA603A41B3}" presName="root" presStyleCnt="0">
        <dgm:presLayoutVars>
          <dgm:dir/>
          <dgm:resizeHandles val="exact"/>
        </dgm:presLayoutVars>
      </dgm:prSet>
      <dgm:spPr/>
    </dgm:pt>
    <dgm:pt modelId="{7F970B94-1A3D-400B-8E84-B73C27F91618}" type="pres">
      <dgm:prSet presAssocID="{6337EF2C-6D0C-41D4-8B9A-78A207411BC5}" presName="compNode" presStyleCnt="0"/>
      <dgm:spPr/>
    </dgm:pt>
    <dgm:pt modelId="{31EE125D-1C71-4A7A-A9DF-0D5DC840192B}" type="pres">
      <dgm:prSet presAssocID="{6337EF2C-6D0C-41D4-8B9A-78A207411B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89E0191-AC23-4840-961B-EE6DF5931AD7}" type="pres">
      <dgm:prSet presAssocID="{6337EF2C-6D0C-41D4-8B9A-78A207411BC5}" presName="spaceRect" presStyleCnt="0"/>
      <dgm:spPr/>
    </dgm:pt>
    <dgm:pt modelId="{B79D6499-1F70-4D8E-9ADC-1ADF5BA1B72D}" type="pres">
      <dgm:prSet presAssocID="{6337EF2C-6D0C-41D4-8B9A-78A207411BC5}" presName="textRect" presStyleLbl="revTx" presStyleIdx="0" presStyleCnt="3">
        <dgm:presLayoutVars>
          <dgm:chMax val="1"/>
          <dgm:chPref val="1"/>
        </dgm:presLayoutVars>
      </dgm:prSet>
      <dgm:spPr/>
    </dgm:pt>
    <dgm:pt modelId="{8605E19D-AB1B-4782-9D0F-4B7E832B165C}" type="pres">
      <dgm:prSet presAssocID="{B0B19B8C-D596-4EE2-8C2F-A30FD2D70753}" presName="sibTrans" presStyleCnt="0"/>
      <dgm:spPr/>
    </dgm:pt>
    <dgm:pt modelId="{4C294BFB-BE15-4C41-BF22-53591A5F2CFA}" type="pres">
      <dgm:prSet presAssocID="{CDA00B53-9CF9-4703-9726-A2BF4FC146EF}" presName="compNode" presStyleCnt="0"/>
      <dgm:spPr/>
    </dgm:pt>
    <dgm:pt modelId="{A0A146C2-9015-400C-9B96-6686A09EF233}" type="pres">
      <dgm:prSet presAssocID="{CDA00B53-9CF9-4703-9726-A2BF4FC146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E007626-DB3A-41B8-870F-881E667FAC94}" type="pres">
      <dgm:prSet presAssocID="{CDA00B53-9CF9-4703-9726-A2BF4FC146EF}" presName="spaceRect" presStyleCnt="0"/>
      <dgm:spPr/>
    </dgm:pt>
    <dgm:pt modelId="{2D2C15C6-692A-456E-997A-B02CDAF09546}" type="pres">
      <dgm:prSet presAssocID="{CDA00B53-9CF9-4703-9726-A2BF4FC146EF}" presName="textRect" presStyleLbl="revTx" presStyleIdx="1" presStyleCnt="3">
        <dgm:presLayoutVars>
          <dgm:chMax val="1"/>
          <dgm:chPref val="1"/>
        </dgm:presLayoutVars>
      </dgm:prSet>
      <dgm:spPr/>
    </dgm:pt>
    <dgm:pt modelId="{3B1743FB-4CF6-43D4-B78B-55DF7EBD0F3E}" type="pres">
      <dgm:prSet presAssocID="{32857AC8-4F66-4322-AD7F-025A4FA73DE7}" presName="sibTrans" presStyleCnt="0"/>
      <dgm:spPr/>
    </dgm:pt>
    <dgm:pt modelId="{D99A1AA7-7EFD-42D5-8FAD-BEC74E7E2098}" type="pres">
      <dgm:prSet presAssocID="{53DA7A29-5C2B-4C8C-B7BC-815B90C80F8E}" presName="compNode" presStyleCnt="0"/>
      <dgm:spPr/>
    </dgm:pt>
    <dgm:pt modelId="{6A98EA94-9556-4B77-8213-A328B69A08B1}" type="pres">
      <dgm:prSet presAssocID="{53DA7A29-5C2B-4C8C-B7BC-815B90C80F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F4D28098-006A-4B7A-8E18-673D220909B0}" type="pres">
      <dgm:prSet presAssocID="{53DA7A29-5C2B-4C8C-B7BC-815B90C80F8E}" presName="spaceRect" presStyleCnt="0"/>
      <dgm:spPr/>
    </dgm:pt>
    <dgm:pt modelId="{B3AD0D14-A05A-400E-AA25-FCE7E77B7EE8}" type="pres">
      <dgm:prSet presAssocID="{53DA7A29-5C2B-4C8C-B7BC-815B90C80F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7D7E03-AEB1-4DB5-AFB6-B2D4F7F1E268}" type="presOf" srcId="{CDA00B53-9CF9-4703-9726-A2BF4FC146EF}" destId="{2D2C15C6-692A-456E-997A-B02CDAF09546}" srcOrd="0" destOrd="0" presId="urn:microsoft.com/office/officeart/2018/2/layout/IconLabelList"/>
    <dgm:cxn modelId="{C2308D03-6848-46CA-99BF-EEF47AD4416B}" srcId="{28707320-30DF-4FBD-B726-F4EA603A41B3}" destId="{6337EF2C-6D0C-41D4-8B9A-78A207411BC5}" srcOrd="0" destOrd="0" parTransId="{C99883AE-D1AC-439D-A392-DBF06CB650DD}" sibTransId="{B0B19B8C-D596-4EE2-8C2F-A30FD2D70753}"/>
    <dgm:cxn modelId="{78C28508-ED9C-47F7-AE21-2469BE8DA4F1}" type="presOf" srcId="{28707320-30DF-4FBD-B726-F4EA603A41B3}" destId="{5AEC15CE-54E2-4BF3-B858-8E90DC8CDF35}" srcOrd="0" destOrd="0" presId="urn:microsoft.com/office/officeart/2018/2/layout/IconLabelList"/>
    <dgm:cxn modelId="{844A59E6-0366-4606-9923-E959A5B10937}" srcId="{28707320-30DF-4FBD-B726-F4EA603A41B3}" destId="{CDA00B53-9CF9-4703-9726-A2BF4FC146EF}" srcOrd="1" destOrd="0" parTransId="{5EB55241-895E-4D23-B971-0D9F0ED1B1A4}" sibTransId="{32857AC8-4F66-4322-AD7F-025A4FA73DE7}"/>
    <dgm:cxn modelId="{9E8391EB-BCA9-4261-95CC-B5851D574A3B}" type="presOf" srcId="{53DA7A29-5C2B-4C8C-B7BC-815B90C80F8E}" destId="{B3AD0D14-A05A-400E-AA25-FCE7E77B7EE8}" srcOrd="0" destOrd="0" presId="urn:microsoft.com/office/officeart/2018/2/layout/IconLabelList"/>
    <dgm:cxn modelId="{BD607AF3-6794-4702-A386-3301AD6113D3}" srcId="{28707320-30DF-4FBD-B726-F4EA603A41B3}" destId="{53DA7A29-5C2B-4C8C-B7BC-815B90C80F8E}" srcOrd="2" destOrd="0" parTransId="{C2BE21BC-F3FB-4908-B595-9DC0AA993D0F}" sibTransId="{2BEE8B81-6BCE-41D3-9A0C-34FCBFED9EEF}"/>
    <dgm:cxn modelId="{DE9DB8FC-87AA-4F49-B8FD-6DE8560AAB49}" type="presOf" srcId="{6337EF2C-6D0C-41D4-8B9A-78A207411BC5}" destId="{B79D6499-1F70-4D8E-9ADC-1ADF5BA1B72D}" srcOrd="0" destOrd="0" presId="urn:microsoft.com/office/officeart/2018/2/layout/IconLabelList"/>
    <dgm:cxn modelId="{EED4649C-BB6C-4179-B65A-00A0347815D9}" type="presParOf" srcId="{5AEC15CE-54E2-4BF3-B858-8E90DC8CDF35}" destId="{7F970B94-1A3D-400B-8E84-B73C27F91618}" srcOrd="0" destOrd="0" presId="urn:microsoft.com/office/officeart/2018/2/layout/IconLabelList"/>
    <dgm:cxn modelId="{BA424472-439D-4020-A354-63848F37584F}" type="presParOf" srcId="{7F970B94-1A3D-400B-8E84-B73C27F91618}" destId="{31EE125D-1C71-4A7A-A9DF-0D5DC840192B}" srcOrd="0" destOrd="0" presId="urn:microsoft.com/office/officeart/2018/2/layout/IconLabelList"/>
    <dgm:cxn modelId="{ECFCEC60-A652-437E-8AD3-A7E87AF184B8}" type="presParOf" srcId="{7F970B94-1A3D-400B-8E84-B73C27F91618}" destId="{889E0191-AC23-4840-961B-EE6DF5931AD7}" srcOrd="1" destOrd="0" presId="urn:microsoft.com/office/officeart/2018/2/layout/IconLabelList"/>
    <dgm:cxn modelId="{88CDC2E1-E813-4A7B-A204-B8AD9EED8BF6}" type="presParOf" srcId="{7F970B94-1A3D-400B-8E84-B73C27F91618}" destId="{B79D6499-1F70-4D8E-9ADC-1ADF5BA1B72D}" srcOrd="2" destOrd="0" presId="urn:microsoft.com/office/officeart/2018/2/layout/IconLabelList"/>
    <dgm:cxn modelId="{F851E25D-6B93-43E8-AEE0-2D286E563CC3}" type="presParOf" srcId="{5AEC15CE-54E2-4BF3-B858-8E90DC8CDF35}" destId="{8605E19D-AB1B-4782-9D0F-4B7E832B165C}" srcOrd="1" destOrd="0" presId="urn:microsoft.com/office/officeart/2018/2/layout/IconLabelList"/>
    <dgm:cxn modelId="{5EC1D7BB-F472-4FC3-81DF-EDCE1F6351F1}" type="presParOf" srcId="{5AEC15CE-54E2-4BF3-B858-8E90DC8CDF35}" destId="{4C294BFB-BE15-4C41-BF22-53591A5F2CFA}" srcOrd="2" destOrd="0" presId="urn:microsoft.com/office/officeart/2018/2/layout/IconLabelList"/>
    <dgm:cxn modelId="{8474F055-9E0F-4A5D-9494-ECCB4FB4354D}" type="presParOf" srcId="{4C294BFB-BE15-4C41-BF22-53591A5F2CFA}" destId="{A0A146C2-9015-400C-9B96-6686A09EF233}" srcOrd="0" destOrd="0" presId="urn:microsoft.com/office/officeart/2018/2/layout/IconLabelList"/>
    <dgm:cxn modelId="{7318289F-6FF3-4BAE-B810-D909CD4848A8}" type="presParOf" srcId="{4C294BFB-BE15-4C41-BF22-53591A5F2CFA}" destId="{0E007626-DB3A-41B8-870F-881E667FAC94}" srcOrd="1" destOrd="0" presId="urn:microsoft.com/office/officeart/2018/2/layout/IconLabelList"/>
    <dgm:cxn modelId="{DBD63BE8-AEAC-4E2E-BEB2-B64B337617FE}" type="presParOf" srcId="{4C294BFB-BE15-4C41-BF22-53591A5F2CFA}" destId="{2D2C15C6-692A-456E-997A-B02CDAF09546}" srcOrd="2" destOrd="0" presId="urn:microsoft.com/office/officeart/2018/2/layout/IconLabelList"/>
    <dgm:cxn modelId="{20A633D8-D1C6-4589-AB5C-4972FA91A3BD}" type="presParOf" srcId="{5AEC15CE-54E2-4BF3-B858-8E90DC8CDF35}" destId="{3B1743FB-4CF6-43D4-B78B-55DF7EBD0F3E}" srcOrd="3" destOrd="0" presId="urn:microsoft.com/office/officeart/2018/2/layout/IconLabelList"/>
    <dgm:cxn modelId="{D3BC03FE-78FF-4A44-B6B7-B57A2E91A007}" type="presParOf" srcId="{5AEC15CE-54E2-4BF3-B858-8E90DC8CDF35}" destId="{D99A1AA7-7EFD-42D5-8FAD-BEC74E7E2098}" srcOrd="4" destOrd="0" presId="urn:microsoft.com/office/officeart/2018/2/layout/IconLabelList"/>
    <dgm:cxn modelId="{271D213F-3AE8-4BC9-A370-E5A615D574D8}" type="presParOf" srcId="{D99A1AA7-7EFD-42D5-8FAD-BEC74E7E2098}" destId="{6A98EA94-9556-4B77-8213-A328B69A08B1}" srcOrd="0" destOrd="0" presId="urn:microsoft.com/office/officeart/2018/2/layout/IconLabelList"/>
    <dgm:cxn modelId="{3B6DA52B-26A0-46B0-9F4F-15A2DE329E38}" type="presParOf" srcId="{D99A1AA7-7EFD-42D5-8FAD-BEC74E7E2098}" destId="{F4D28098-006A-4B7A-8E18-673D220909B0}" srcOrd="1" destOrd="0" presId="urn:microsoft.com/office/officeart/2018/2/layout/IconLabelList"/>
    <dgm:cxn modelId="{70F2F6DA-E602-4D9D-98A8-6DC4CAB5567F}" type="presParOf" srcId="{D99A1AA7-7EFD-42D5-8FAD-BEC74E7E2098}" destId="{B3AD0D14-A05A-400E-AA25-FCE7E77B7E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B6E45-9E5B-4F09-8C10-FAFF6B875F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811A21-D0EF-44B0-8DB5-6FBD5D948D30}">
      <dgm:prSet/>
      <dgm:spPr/>
      <dgm:t>
        <a:bodyPr/>
        <a:lstStyle/>
        <a:p>
          <a:r>
            <a:rPr lang="en-US"/>
            <a:t>Variables</a:t>
          </a:r>
        </a:p>
      </dgm:t>
    </dgm:pt>
    <dgm:pt modelId="{7CD30222-44D0-4D71-88EA-0E636A16661D}" type="parTrans" cxnId="{D7AC7ED2-6D98-4A6B-B0A8-3404E68ABAFE}">
      <dgm:prSet/>
      <dgm:spPr/>
      <dgm:t>
        <a:bodyPr/>
        <a:lstStyle/>
        <a:p>
          <a:endParaRPr lang="en-US"/>
        </a:p>
      </dgm:t>
    </dgm:pt>
    <dgm:pt modelId="{B1716EFA-E83B-4A88-95F4-8850F80DC126}" type="sibTrans" cxnId="{D7AC7ED2-6D98-4A6B-B0A8-3404E68ABAFE}">
      <dgm:prSet/>
      <dgm:spPr/>
      <dgm:t>
        <a:bodyPr/>
        <a:lstStyle/>
        <a:p>
          <a:endParaRPr lang="en-US"/>
        </a:p>
      </dgm:t>
    </dgm:pt>
    <dgm:pt modelId="{C2B5DA34-25EA-428D-B31C-7CD5593316C5}">
      <dgm:prSet/>
      <dgm:spPr/>
      <dgm:t>
        <a:bodyPr/>
        <a:lstStyle/>
        <a:p>
          <a:r>
            <a:rPr lang="en-US"/>
            <a:t>Assignment</a:t>
          </a:r>
        </a:p>
      </dgm:t>
    </dgm:pt>
    <dgm:pt modelId="{6E9ED60B-AF30-4ED8-890F-2F5065A05F1E}" type="parTrans" cxnId="{C911C278-2AA7-45D4-A73C-3A44CF01A169}">
      <dgm:prSet/>
      <dgm:spPr/>
      <dgm:t>
        <a:bodyPr/>
        <a:lstStyle/>
        <a:p>
          <a:endParaRPr lang="en-US"/>
        </a:p>
      </dgm:t>
    </dgm:pt>
    <dgm:pt modelId="{178D19D3-C9FE-4A47-96F9-0279AA4E6F5E}" type="sibTrans" cxnId="{C911C278-2AA7-45D4-A73C-3A44CF01A169}">
      <dgm:prSet/>
      <dgm:spPr/>
      <dgm:t>
        <a:bodyPr/>
        <a:lstStyle/>
        <a:p>
          <a:endParaRPr lang="en-US"/>
        </a:p>
      </dgm:t>
    </dgm:pt>
    <dgm:pt modelId="{D0D0A6E9-E419-44C0-9A39-E328D9F032F1}">
      <dgm:prSet/>
      <dgm:spPr/>
      <dgm:t>
        <a:bodyPr/>
        <a:lstStyle/>
        <a:p>
          <a:r>
            <a:rPr lang="en-US"/>
            <a:t>Rules for naming variables</a:t>
          </a:r>
        </a:p>
      </dgm:t>
    </dgm:pt>
    <dgm:pt modelId="{FF27D298-7CB1-4048-B629-169D833154E2}" type="parTrans" cxnId="{6E8E806A-4D2D-498F-84B9-5BCBA17ECF03}">
      <dgm:prSet/>
      <dgm:spPr/>
      <dgm:t>
        <a:bodyPr/>
        <a:lstStyle/>
        <a:p>
          <a:endParaRPr lang="en-US"/>
        </a:p>
      </dgm:t>
    </dgm:pt>
    <dgm:pt modelId="{A428360E-6F67-4371-8F3A-F2BB1969FA93}" type="sibTrans" cxnId="{6E8E806A-4D2D-498F-84B9-5BCBA17ECF03}">
      <dgm:prSet/>
      <dgm:spPr/>
      <dgm:t>
        <a:bodyPr/>
        <a:lstStyle/>
        <a:p>
          <a:endParaRPr lang="en-US"/>
        </a:p>
      </dgm:t>
    </dgm:pt>
    <dgm:pt modelId="{5A924D02-3A35-4399-B4B9-9F801C8EEE48}">
      <dgm:prSet/>
      <dgm:spPr/>
      <dgm:t>
        <a:bodyPr/>
        <a:lstStyle/>
        <a:p>
          <a:r>
            <a:rPr lang="en-US"/>
            <a:t>Multiple assignments in a single line </a:t>
          </a:r>
        </a:p>
      </dgm:t>
    </dgm:pt>
    <dgm:pt modelId="{E124A95E-8C66-4625-AB73-B9D9C390B419}" type="parTrans" cxnId="{2605A5D1-9AAE-4EC6-BA35-CBCF3DC10CB9}">
      <dgm:prSet/>
      <dgm:spPr/>
      <dgm:t>
        <a:bodyPr/>
        <a:lstStyle/>
        <a:p>
          <a:endParaRPr lang="en-US"/>
        </a:p>
      </dgm:t>
    </dgm:pt>
    <dgm:pt modelId="{41F99FAE-1658-4876-A223-C670A8EF96AF}" type="sibTrans" cxnId="{2605A5D1-9AAE-4EC6-BA35-CBCF3DC10CB9}">
      <dgm:prSet/>
      <dgm:spPr/>
      <dgm:t>
        <a:bodyPr/>
        <a:lstStyle/>
        <a:p>
          <a:endParaRPr lang="en-US"/>
        </a:p>
      </dgm:t>
    </dgm:pt>
    <dgm:pt modelId="{F031F8B5-58FB-478A-A1F8-FF9D438A3FFD}" type="pres">
      <dgm:prSet presAssocID="{176B6E45-9E5B-4F09-8C10-FAFF6B875FCF}" presName="root" presStyleCnt="0">
        <dgm:presLayoutVars>
          <dgm:dir/>
          <dgm:resizeHandles val="exact"/>
        </dgm:presLayoutVars>
      </dgm:prSet>
      <dgm:spPr/>
    </dgm:pt>
    <dgm:pt modelId="{8FCFC2C1-E257-48FC-ACA3-8B90039939AF}" type="pres">
      <dgm:prSet presAssocID="{176B6E45-9E5B-4F09-8C10-FAFF6B875FCF}" presName="container" presStyleCnt="0">
        <dgm:presLayoutVars>
          <dgm:dir/>
          <dgm:resizeHandles val="exact"/>
        </dgm:presLayoutVars>
      </dgm:prSet>
      <dgm:spPr/>
    </dgm:pt>
    <dgm:pt modelId="{9016ADA6-762C-4581-AF1B-33C5072629F5}" type="pres">
      <dgm:prSet presAssocID="{70811A21-D0EF-44B0-8DB5-6FBD5D948D30}" presName="compNode" presStyleCnt="0"/>
      <dgm:spPr/>
    </dgm:pt>
    <dgm:pt modelId="{FC678772-1043-45D1-A52C-C56BDDCC1E66}" type="pres">
      <dgm:prSet presAssocID="{70811A21-D0EF-44B0-8DB5-6FBD5D948D30}" presName="iconBgRect" presStyleLbl="bgShp" presStyleIdx="0" presStyleCnt="4"/>
      <dgm:spPr/>
    </dgm:pt>
    <dgm:pt modelId="{3837F4B3-ABA9-4FDF-972C-1F39ADC5BE8D}" type="pres">
      <dgm:prSet presAssocID="{70811A21-D0EF-44B0-8DB5-6FBD5D948D30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422D97D-E0A3-4483-926D-6AE977CE61A3}" type="pres">
      <dgm:prSet presAssocID="{70811A21-D0EF-44B0-8DB5-6FBD5D948D30}" presName="spaceRect" presStyleCnt="0"/>
      <dgm:spPr/>
    </dgm:pt>
    <dgm:pt modelId="{6449748F-7200-4B95-9D94-B43E96250787}" type="pres">
      <dgm:prSet presAssocID="{70811A21-D0EF-44B0-8DB5-6FBD5D948D30}" presName="textRect" presStyleLbl="revTx" presStyleIdx="0" presStyleCnt="4">
        <dgm:presLayoutVars>
          <dgm:chMax val="1"/>
          <dgm:chPref val="1"/>
        </dgm:presLayoutVars>
      </dgm:prSet>
      <dgm:spPr/>
    </dgm:pt>
    <dgm:pt modelId="{44F20BEE-08F3-404A-B50A-A29F58409BAA}" type="pres">
      <dgm:prSet presAssocID="{B1716EFA-E83B-4A88-95F4-8850F80DC126}" presName="sibTrans" presStyleLbl="sibTrans2D1" presStyleIdx="0" presStyleCnt="0"/>
      <dgm:spPr/>
    </dgm:pt>
    <dgm:pt modelId="{E4BBA7E6-5AAA-4ED8-A345-BDF8264B72BE}" type="pres">
      <dgm:prSet presAssocID="{C2B5DA34-25EA-428D-B31C-7CD5593316C5}" presName="compNode" presStyleCnt="0"/>
      <dgm:spPr/>
    </dgm:pt>
    <dgm:pt modelId="{8B7CB31B-069F-4189-87C9-A745CD74DC33}" type="pres">
      <dgm:prSet presAssocID="{C2B5DA34-25EA-428D-B31C-7CD5593316C5}" presName="iconBgRect" presStyleLbl="bgShp" presStyleIdx="1" presStyleCnt="4"/>
      <dgm:spPr/>
    </dgm:pt>
    <dgm:pt modelId="{A4A97B82-4CED-499C-B45B-E9A7CDF09FA8}" type="pres">
      <dgm:prSet presAssocID="{C2B5DA34-25EA-428D-B31C-7CD5593316C5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4DF5151-F990-4B48-936E-EA27148598F1}" type="pres">
      <dgm:prSet presAssocID="{C2B5DA34-25EA-428D-B31C-7CD5593316C5}" presName="spaceRect" presStyleCnt="0"/>
      <dgm:spPr/>
    </dgm:pt>
    <dgm:pt modelId="{25DED7CA-0039-4483-9BE3-0CDDBA98B267}" type="pres">
      <dgm:prSet presAssocID="{C2B5DA34-25EA-428D-B31C-7CD5593316C5}" presName="textRect" presStyleLbl="revTx" presStyleIdx="1" presStyleCnt="4">
        <dgm:presLayoutVars>
          <dgm:chMax val="1"/>
          <dgm:chPref val="1"/>
        </dgm:presLayoutVars>
      </dgm:prSet>
      <dgm:spPr/>
    </dgm:pt>
    <dgm:pt modelId="{5AA04AAD-9660-4018-8E9C-C19FDABB445C}" type="pres">
      <dgm:prSet presAssocID="{178D19D3-C9FE-4A47-96F9-0279AA4E6F5E}" presName="sibTrans" presStyleLbl="sibTrans2D1" presStyleIdx="0" presStyleCnt="0"/>
      <dgm:spPr/>
    </dgm:pt>
    <dgm:pt modelId="{13B48E8E-BC5A-4D22-BA35-FDA612C2DFF5}" type="pres">
      <dgm:prSet presAssocID="{D0D0A6E9-E419-44C0-9A39-E328D9F032F1}" presName="compNode" presStyleCnt="0"/>
      <dgm:spPr/>
    </dgm:pt>
    <dgm:pt modelId="{8F1E2B74-95C4-4535-99F4-B0EF15EAFC5F}" type="pres">
      <dgm:prSet presAssocID="{D0D0A6E9-E419-44C0-9A39-E328D9F032F1}" presName="iconBgRect" presStyleLbl="bgShp" presStyleIdx="2" presStyleCnt="4"/>
      <dgm:spPr/>
    </dgm:pt>
    <dgm:pt modelId="{0B10E866-4716-4FA8-9A8F-EE5E4F61B3D5}" type="pres">
      <dgm:prSet presAssocID="{D0D0A6E9-E419-44C0-9A39-E328D9F032F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406465-58B6-43D0-9843-B3F55924FB5C}" type="pres">
      <dgm:prSet presAssocID="{D0D0A6E9-E419-44C0-9A39-E328D9F032F1}" presName="spaceRect" presStyleCnt="0"/>
      <dgm:spPr/>
    </dgm:pt>
    <dgm:pt modelId="{F30149FB-76B4-4880-9DB7-0A7A098E3C0C}" type="pres">
      <dgm:prSet presAssocID="{D0D0A6E9-E419-44C0-9A39-E328D9F032F1}" presName="textRect" presStyleLbl="revTx" presStyleIdx="2" presStyleCnt="4">
        <dgm:presLayoutVars>
          <dgm:chMax val="1"/>
          <dgm:chPref val="1"/>
        </dgm:presLayoutVars>
      </dgm:prSet>
      <dgm:spPr/>
    </dgm:pt>
    <dgm:pt modelId="{C01217EC-2E47-431C-9C20-DD7A35B890C9}" type="pres">
      <dgm:prSet presAssocID="{A428360E-6F67-4371-8F3A-F2BB1969FA93}" presName="sibTrans" presStyleLbl="sibTrans2D1" presStyleIdx="0" presStyleCnt="0"/>
      <dgm:spPr/>
    </dgm:pt>
    <dgm:pt modelId="{793E5FC2-BCCE-44F0-A47A-6F900608D7B6}" type="pres">
      <dgm:prSet presAssocID="{5A924D02-3A35-4399-B4B9-9F801C8EEE48}" presName="compNode" presStyleCnt="0"/>
      <dgm:spPr/>
    </dgm:pt>
    <dgm:pt modelId="{7C082D0A-9081-4778-8D85-F6CCFBD147DC}" type="pres">
      <dgm:prSet presAssocID="{5A924D02-3A35-4399-B4B9-9F801C8EEE48}" presName="iconBgRect" presStyleLbl="bgShp" presStyleIdx="3" presStyleCnt="4"/>
      <dgm:spPr/>
    </dgm:pt>
    <dgm:pt modelId="{EBD86FCE-1E48-4151-BFC1-49C77FA58C02}" type="pres">
      <dgm:prSet presAssocID="{5A924D02-3A35-4399-B4B9-9F801C8EEE4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4C4A264-3C02-48F9-9C36-4A48F7CFA332}" type="pres">
      <dgm:prSet presAssocID="{5A924D02-3A35-4399-B4B9-9F801C8EEE48}" presName="spaceRect" presStyleCnt="0"/>
      <dgm:spPr/>
    </dgm:pt>
    <dgm:pt modelId="{8421FD28-0186-4D73-BEE0-7C1EDF8B09F7}" type="pres">
      <dgm:prSet presAssocID="{5A924D02-3A35-4399-B4B9-9F801C8EEE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5FCD03-BA12-4580-9310-0398C9889CD2}" type="presOf" srcId="{70811A21-D0EF-44B0-8DB5-6FBD5D948D30}" destId="{6449748F-7200-4B95-9D94-B43E96250787}" srcOrd="0" destOrd="0" presId="urn:microsoft.com/office/officeart/2018/2/layout/IconCircleList"/>
    <dgm:cxn modelId="{24F89B11-BF03-45C6-ABFC-DE70747C6DF9}" type="presOf" srcId="{A428360E-6F67-4371-8F3A-F2BB1969FA93}" destId="{C01217EC-2E47-431C-9C20-DD7A35B890C9}" srcOrd="0" destOrd="0" presId="urn:microsoft.com/office/officeart/2018/2/layout/IconCircleList"/>
    <dgm:cxn modelId="{DC056C16-078D-485F-B500-AA313DCEC671}" type="presOf" srcId="{178D19D3-C9FE-4A47-96F9-0279AA4E6F5E}" destId="{5AA04AAD-9660-4018-8E9C-C19FDABB445C}" srcOrd="0" destOrd="0" presId="urn:microsoft.com/office/officeart/2018/2/layout/IconCircleList"/>
    <dgm:cxn modelId="{EDBC591B-A810-445F-828C-582A44311E84}" type="presOf" srcId="{C2B5DA34-25EA-428D-B31C-7CD5593316C5}" destId="{25DED7CA-0039-4483-9BE3-0CDDBA98B267}" srcOrd="0" destOrd="0" presId="urn:microsoft.com/office/officeart/2018/2/layout/IconCircleList"/>
    <dgm:cxn modelId="{F2A50A33-2894-4000-9B82-E967074E8012}" type="presOf" srcId="{176B6E45-9E5B-4F09-8C10-FAFF6B875FCF}" destId="{F031F8B5-58FB-478A-A1F8-FF9D438A3FFD}" srcOrd="0" destOrd="0" presId="urn:microsoft.com/office/officeart/2018/2/layout/IconCircleList"/>
    <dgm:cxn modelId="{36BC3C3A-EF36-4D5C-9DAC-ADE7CD628CD4}" type="presOf" srcId="{D0D0A6E9-E419-44C0-9A39-E328D9F032F1}" destId="{F30149FB-76B4-4880-9DB7-0A7A098E3C0C}" srcOrd="0" destOrd="0" presId="urn:microsoft.com/office/officeart/2018/2/layout/IconCircleList"/>
    <dgm:cxn modelId="{6E8E806A-4D2D-498F-84B9-5BCBA17ECF03}" srcId="{176B6E45-9E5B-4F09-8C10-FAFF6B875FCF}" destId="{D0D0A6E9-E419-44C0-9A39-E328D9F032F1}" srcOrd="2" destOrd="0" parTransId="{FF27D298-7CB1-4048-B629-169D833154E2}" sibTransId="{A428360E-6F67-4371-8F3A-F2BB1969FA93}"/>
    <dgm:cxn modelId="{C911C278-2AA7-45D4-A73C-3A44CF01A169}" srcId="{176B6E45-9E5B-4F09-8C10-FAFF6B875FCF}" destId="{C2B5DA34-25EA-428D-B31C-7CD5593316C5}" srcOrd="1" destOrd="0" parTransId="{6E9ED60B-AF30-4ED8-890F-2F5065A05F1E}" sibTransId="{178D19D3-C9FE-4A47-96F9-0279AA4E6F5E}"/>
    <dgm:cxn modelId="{12B32CB9-D303-43FA-BE74-963A24A78061}" type="presOf" srcId="{5A924D02-3A35-4399-B4B9-9F801C8EEE48}" destId="{8421FD28-0186-4D73-BEE0-7C1EDF8B09F7}" srcOrd="0" destOrd="0" presId="urn:microsoft.com/office/officeart/2018/2/layout/IconCircleList"/>
    <dgm:cxn modelId="{2605A5D1-9AAE-4EC6-BA35-CBCF3DC10CB9}" srcId="{176B6E45-9E5B-4F09-8C10-FAFF6B875FCF}" destId="{5A924D02-3A35-4399-B4B9-9F801C8EEE48}" srcOrd="3" destOrd="0" parTransId="{E124A95E-8C66-4625-AB73-B9D9C390B419}" sibTransId="{41F99FAE-1658-4876-A223-C670A8EF96AF}"/>
    <dgm:cxn modelId="{D7AC7ED2-6D98-4A6B-B0A8-3404E68ABAFE}" srcId="{176B6E45-9E5B-4F09-8C10-FAFF6B875FCF}" destId="{70811A21-D0EF-44B0-8DB5-6FBD5D948D30}" srcOrd="0" destOrd="0" parTransId="{7CD30222-44D0-4D71-88EA-0E636A16661D}" sibTransId="{B1716EFA-E83B-4A88-95F4-8850F80DC126}"/>
    <dgm:cxn modelId="{7E5629EC-8A06-4700-A8F4-7989190C261E}" type="presOf" srcId="{B1716EFA-E83B-4A88-95F4-8850F80DC126}" destId="{44F20BEE-08F3-404A-B50A-A29F58409BAA}" srcOrd="0" destOrd="0" presId="urn:microsoft.com/office/officeart/2018/2/layout/IconCircleList"/>
    <dgm:cxn modelId="{6ED74B8A-CF84-426B-B98B-2FE7AE4299F8}" type="presParOf" srcId="{F031F8B5-58FB-478A-A1F8-FF9D438A3FFD}" destId="{8FCFC2C1-E257-48FC-ACA3-8B90039939AF}" srcOrd="0" destOrd="0" presId="urn:microsoft.com/office/officeart/2018/2/layout/IconCircleList"/>
    <dgm:cxn modelId="{88F42543-1C77-4E40-98B6-1FABC4ABCAFE}" type="presParOf" srcId="{8FCFC2C1-E257-48FC-ACA3-8B90039939AF}" destId="{9016ADA6-762C-4581-AF1B-33C5072629F5}" srcOrd="0" destOrd="0" presId="urn:microsoft.com/office/officeart/2018/2/layout/IconCircleList"/>
    <dgm:cxn modelId="{96B22C86-6A8A-4005-9D01-A1773F27609E}" type="presParOf" srcId="{9016ADA6-762C-4581-AF1B-33C5072629F5}" destId="{FC678772-1043-45D1-A52C-C56BDDCC1E66}" srcOrd="0" destOrd="0" presId="urn:microsoft.com/office/officeart/2018/2/layout/IconCircleList"/>
    <dgm:cxn modelId="{457F2241-AC27-4D52-86A9-873478E0B09C}" type="presParOf" srcId="{9016ADA6-762C-4581-AF1B-33C5072629F5}" destId="{3837F4B3-ABA9-4FDF-972C-1F39ADC5BE8D}" srcOrd="1" destOrd="0" presId="urn:microsoft.com/office/officeart/2018/2/layout/IconCircleList"/>
    <dgm:cxn modelId="{A8622AB7-2190-4368-878B-2EC3FDC4ED8B}" type="presParOf" srcId="{9016ADA6-762C-4581-AF1B-33C5072629F5}" destId="{B422D97D-E0A3-4483-926D-6AE977CE61A3}" srcOrd="2" destOrd="0" presId="urn:microsoft.com/office/officeart/2018/2/layout/IconCircleList"/>
    <dgm:cxn modelId="{86892770-2F26-4A7E-B3BF-038ED4E06008}" type="presParOf" srcId="{9016ADA6-762C-4581-AF1B-33C5072629F5}" destId="{6449748F-7200-4B95-9D94-B43E96250787}" srcOrd="3" destOrd="0" presId="urn:microsoft.com/office/officeart/2018/2/layout/IconCircleList"/>
    <dgm:cxn modelId="{7BBEAC8B-ED03-41B2-BE2E-60CF14997099}" type="presParOf" srcId="{8FCFC2C1-E257-48FC-ACA3-8B90039939AF}" destId="{44F20BEE-08F3-404A-B50A-A29F58409BAA}" srcOrd="1" destOrd="0" presId="urn:microsoft.com/office/officeart/2018/2/layout/IconCircleList"/>
    <dgm:cxn modelId="{A018AEA2-375F-4ADD-B7EE-E6442B0D8CC5}" type="presParOf" srcId="{8FCFC2C1-E257-48FC-ACA3-8B90039939AF}" destId="{E4BBA7E6-5AAA-4ED8-A345-BDF8264B72BE}" srcOrd="2" destOrd="0" presId="urn:microsoft.com/office/officeart/2018/2/layout/IconCircleList"/>
    <dgm:cxn modelId="{29CB9874-434C-4560-A2C1-B4E9B6C5A439}" type="presParOf" srcId="{E4BBA7E6-5AAA-4ED8-A345-BDF8264B72BE}" destId="{8B7CB31B-069F-4189-87C9-A745CD74DC33}" srcOrd="0" destOrd="0" presId="urn:microsoft.com/office/officeart/2018/2/layout/IconCircleList"/>
    <dgm:cxn modelId="{04751A84-EB0B-49DD-818D-5C386B21C756}" type="presParOf" srcId="{E4BBA7E6-5AAA-4ED8-A345-BDF8264B72BE}" destId="{A4A97B82-4CED-499C-B45B-E9A7CDF09FA8}" srcOrd="1" destOrd="0" presId="urn:microsoft.com/office/officeart/2018/2/layout/IconCircleList"/>
    <dgm:cxn modelId="{AE62C75C-5B66-4931-A009-AA1CCC5D5B55}" type="presParOf" srcId="{E4BBA7E6-5AAA-4ED8-A345-BDF8264B72BE}" destId="{14DF5151-F990-4B48-936E-EA27148598F1}" srcOrd="2" destOrd="0" presId="urn:microsoft.com/office/officeart/2018/2/layout/IconCircleList"/>
    <dgm:cxn modelId="{4EB072B1-35CD-49C5-BCA6-DE1F22557FF1}" type="presParOf" srcId="{E4BBA7E6-5AAA-4ED8-A345-BDF8264B72BE}" destId="{25DED7CA-0039-4483-9BE3-0CDDBA98B267}" srcOrd="3" destOrd="0" presId="urn:microsoft.com/office/officeart/2018/2/layout/IconCircleList"/>
    <dgm:cxn modelId="{F2B25E65-83E9-441F-8049-5BDF26DBF86C}" type="presParOf" srcId="{8FCFC2C1-E257-48FC-ACA3-8B90039939AF}" destId="{5AA04AAD-9660-4018-8E9C-C19FDABB445C}" srcOrd="3" destOrd="0" presId="urn:microsoft.com/office/officeart/2018/2/layout/IconCircleList"/>
    <dgm:cxn modelId="{0B324CAA-D213-4C9D-B93D-AFAF19FC63E8}" type="presParOf" srcId="{8FCFC2C1-E257-48FC-ACA3-8B90039939AF}" destId="{13B48E8E-BC5A-4D22-BA35-FDA612C2DFF5}" srcOrd="4" destOrd="0" presId="urn:microsoft.com/office/officeart/2018/2/layout/IconCircleList"/>
    <dgm:cxn modelId="{D4DF2C56-AA9A-4923-9887-2B71A9F84F8E}" type="presParOf" srcId="{13B48E8E-BC5A-4D22-BA35-FDA612C2DFF5}" destId="{8F1E2B74-95C4-4535-99F4-B0EF15EAFC5F}" srcOrd="0" destOrd="0" presId="urn:microsoft.com/office/officeart/2018/2/layout/IconCircleList"/>
    <dgm:cxn modelId="{29904B69-8EA6-4580-902A-2B944BCE0C54}" type="presParOf" srcId="{13B48E8E-BC5A-4D22-BA35-FDA612C2DFF5}" destId="{0B10E866-4716-4FA8-9A8F-EE5E4F61B3D5}" srcOrd="1" destOrd="0" presId="urn:microsoft.com/office/officeart/2018/2/layout/IconCircleList"/>
    <dgm:cxn modelId="{3D2A22C2-75CC-4043-9490-09F4052AE747}" type="presParOf" srcId="{13B48E8E-BC5A-4D22-BA35-FDA612C2DFF5}" destId="{A6406465-58B6-43D0-9843-B3F55924FB5C}" srcOrd="2" destOrd="0" presId="urn:microsoft.com/office/officeart/2018/2/layout/IconCircleList"/>
    <dgm:cxn modelId="{FE0BEC11-DB29-4F91-9B6F-65D9E2FB516E}" type="presParOf" srcId="{13B48E8E-BC5A-4D22-BA35-FDA612C2DFF5}" destId="{F30149FB-76B4-4880-9DB7-0A7A098E3C0C}" srcOrd="3" destOrd="0" presId="urn:microsoft.com/office/officeart/2018/2/layout/IconCircleList"/>
    <dgm:cxn modelId="{CD1B1C06-FD9A-4752-9FBD-4F5764B6B301}" type="presParOf" srcId="{8FCFC2C1-E257-48FC-ACA3-8B90039939AF}" destId="{C01217EC-2E47-431C-9C20-DD7A35B890C9}" srcOrd="5" destOrd="0" presId="urn:microsoft.com/office/officeart/2018/2/layout/IconCircleList"/>
    <dgm:cxn modelId="{DD12CD71-75A3-42CC-8946-C1DE13BECE67}" type="presParOf" srcId="{8FCFC2C1-E257-48FC-ACA3-8B90039939AF}" destId="{793E5FC2-BCCE-44F0-A47A-6F900608D7B6}" srcOrd="6" destOrd="0" presId="urn:microsoft.com/office/officeart/2018/2/layout/IconCircleList"/>
    <dgm:cxn modelId="{DCFE2343-4258-4838-A35F-F4B591EEC770}" type="presParOf" srcId="{793E5FC2-BCCE-44F0-A47A-6F900608D7B6}" destId="{7C082D0A-9081-4778-8D85-F6CCFBD147DC}" srcOrd="0" destOrd="0" presId="urn:microsoft.com/office/officeart/2018/2/layout/IconCircleList"/>
    <dgm:cxn modelId="{63B1C2D4-0ADC-4895-AEDB-FDC3BBDD07EB}" type="presParOf" srcId="{793E5FC2-BCCE-44F0-A47A-6F900608D7B6}" destId="{EBD86FCE-1E48-4151-BFC1-49C77FA58C02}" srcOrd="1" destOrd="0" presId="urn:microsoft.com/office/officeart/2018/2/layout/IconCircleList"/>
    <dgm:cxn modelId="{AB253FC5-C554-45FF-AFB1-1B65883090E9}" type="presParOf" srcId="{793E5FC2-BCCE-44F0-A47A-6F900608D7B6}" destId="{14C4A264-3C02-48F9-9C36-4A48F7CFA332}" srcOrd="2" destOrd="0" presId="urn:microsoft.com/office/officeart/2018/2/layout/IconCircleList"/>
    <dgm:cxn modelId="{DA18CCD2-19B8-402D-B333-A1FAB3A258F9}" type="presParOf" srcId="{793E5FC2-BCCE-44F0-A47A-6F900608D7B6}" destId="{8421FD28-0186-4D73-BEE0-7C1EDF8B09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D597C4-6D7A-491F-B629-F3246E4A6F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907BBB-B8D1-474C-848C-A0A01AAC4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with a letter or underscore: variable_name, myVariable</a:t>
          </a:r>
        </a:p>
      </dgm:t>
    </dgm:pt>
    <dgm:pt modelId="{0CE2BCB8-94D1-4600-B8D8-CF19CF01C924}" type="parTrans" cxnId="{9C59652A-534C-4A0D-8244-0F46FE540913}">
      <dgm:prSet/>
      <dgm:spPr/>
      <dgm:t>
        <a:bodyPr/>
        <a:lstStyle/>
        <a:p>
          <a:endParaRPr lang="en-US"/>
        </a:p>
      </dgm:t>
    </dgm:pt>
    <dgm:pt modelId="{EC6B35B4-89FE-47B0-95B8-7E32233DEFAE}" type="sibTrans" cxnId="{9C59652A-534C-4A0D-8244-0F46FE5409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8931F0-B00A-45EA-A30A-092A0DB5E6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 only letters, digits, and underscores: valid_variable, number123</a:t>
          </a:r>
        </a:p>
      </dgm:t>
    </dgm:pt>
    <dgm:pt modelId="{3ACE4C81-51A5-406F-8F9C-BAB4840D796E}" type="parTrans" cxnId="{5CD7DD89-87F1-4DA6-B46D-29CAD03144F3}">
      <dgm:prSet/>
      <dgm:spPr/>
      <dgm:t>
        <a:bodyPr/>
        <a:lstStyle/>
        <a:p>
          <a:endParaRPr lang="en-US"/>
        </a:p>
      </dgm:t>
    </dgm:pt>
    <dgm:pt modelId="{D91E5AEE-368A-4BE6-A1B4-83FC8F1963FD}" type="sibTrans" cxnId="{5CD7DD89-87F1-4DA6-B46D-29CAD03144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938915-E9E8-42BB-93C4-263263EB9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Case-sensitive: myVariable and myvariable are different variables</a:t>
          </a:r>
        </a:p>
      </dgm:t>
    </dgm:pt>
    <dgm:pt modelId="{CAB835C8-0E0F-45D2-91FF-9D55096A0C58}" type="parTrans" cxnId="{C20F4E97-7DEF-4696-A655-50DF4B978F1C}">
      <dgm:prSet/>
      <dgm:spPr/>
      <dgm:t>
        <a:bodyPr/>
        <a:lstStyle/>
        <a:p>
          <a:endParaRPr lang="en-US"/>
        </a:p>
      </dgm:t>
    </dgm:pt>
    <dgm:pt modelId="{DBFCEB5F-B4EE-4BDF-9B28-33F70D989C1C}" type="sibTrans" cxnId="{C20F4E97-7DEF-4696-A655-50DF4B978F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D17D3-F022-4FC2-B4C6-51C213D942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 using reserved keywords: Do not use keywords like int, float, if, else, etc. as variable names.</a:t>
          </a:r>
        </a:p>
      </dgm:t>
    </dgm:pt>
    <dgm:pt modelId="{BBEABE5B-0F5B-4856-8299-BA6FBE43DA22}" type="parTrans" cxnId="{12B6F2B4-69C8-4B4C-BEC6-ECC973CAA09A}">
      <dgm:prSet/>
      <dgm:spPr/>
      <dgm:t>
        <a:bodyPr/>
        <a:lstStyle/>
        <a:p>
          <a:endParaRPr lang="en-US"/>
        </a:p>
      </dgm:t>
    </dgm:pt>
    <dgm:pt modelId="{56D665CA-69C4-4A41-8E79-0B4F65B7F8F5}" type="sibTrans" cxnId="{12B6F2B4-69C8-4B4C-BEC6-ECC973CAA09A}">
      <dgm:prSet/>
      <dgm:spPr/>
      <dgm:t>
        <a:bodyPr/>
        <a:lstStyle/>
        <a:p>
          <a:endParaRPr lang="en-US"/>
        </a:p>
      </dgm:t>
    </dgm:pt>
    <dgm:pt modelId="{26655095-97B1-47A0-BF84-8B2D241ACAF6}" type="pres">
      <dgm:prSet presAssocID="{BBD597C4-6D7A-491F-B629-F3246E4A6F46}" presName="root" presStyleCnt="0">
        <dgm:presLayoutVars>
          <dgm:dir/>
          <dgm:resizeHandles val="exact"/>
        </dgm:presLayoutVars>
      </dgm:prSet>
      <dgm:spPr/>
    </dgm:pt>
    <dgm:pt modelId="{90B0E114-7415-403C-96E5-C2146DDAFB7F}" type="pres">
      <dgm:prSet presAssocID="{BBD597C4-6D7A-491F-B629-F3246E4A6F46}" presName="container" presStyleCnt="0">
        <dgm:presLayoutVars>
          <dgm:dir/>
          <dgm:resizeHandles val="exact"/>
        </dgm:presLayoutVars>
      </dgm:prSet>
      <dgm:spPr/>
    </dgm:pt>
    <dgm:pt modelId="{7F240E27-A905-43F8-BB02-B43C329A776A}" type="pres">
      <dgm:prSet presAssocID="{A9907BBB-B8D1-474C-848C-A0A01AAC43DC}" presName="compNode" presStyleCnt="0"/>
      <dgm:spPr/>
    </dgm:pt>
    <dgm:pt modelId="{0B10D892-E67C-486D-854F-11B44183C022}" type="pres">
      <dgm:prSet presAssocID="{A9907BBB-B8D1-474C-848C-A0A01AAC43DC}" presName="iconBgRect" presStyleLbl="bgShp" presStyleIdx="0" presStyleCnt="4"/>
      <dgm:spPr/>
    </dgm:pt>
    <dgm:pt modelId="{8D78CD3A-FA2B-47D4-AEF9-722A941F923E}" type="pres">
      <dgm:prSet presAssocID="{A9907BBB-B8D1-474C-848C-A0A01AAC43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4BC8C7C4-6D6B-465B-9A9E-8A3E5738D9AD}" type="pres">
      <dgm:prSet presAssocID="{A9907BBB-B8D1-474C-848C-A0A01AAC43DC}" presName="spaceRect" presStyleCnt="0"/>
      <dgm:spPr/>
    </dgm:pt>
    <dgm:pt modelId="{DE3212B2-0C6C-4B9D-84AF-D6F4F03EEA4A}" type="pres">
      <dgm:prSet presAssocID="{A9907BBB-B8D1-474C-848C-A0A01AAC43DC}" presName="textRect" presStyleLbl="revTx" presStyleIdx="0" presStyleCnt="4">
        <dgm:presLayoutVars>
          <dgm:chMax val="1"/>
          <dgm:chPref val="1"/>
        </dgm:presLayoutVars>
      </dgm:prSet>
      <dgm:spPr/>
    </dgm:pt>
    <dgm:pt modelId="{29989029-7C96-4BB8-8649-14D04E2B0228}" type="pres">
      <dgm:prSet presAssocID="{EC6B35B4-89FE-47B0-95B8-7E32233DEFAE}" presName="sibTrans" presStyleLbl="sibTrans2D1" presStyleIdx="0" presStyleCnt="0"/>
      <dgm:spPr/>
    </dgm:pt>
    <dgm:pt modelId="{B0105506-BA4B-4455-91BF-30FCF7C9D75D}" type="pres">
      <dgm:prSet presAssocID="{7B8931F0-B00A-45EA-A30A-092A0DB5E633}" presName="compNode" presStyleCnt="0"/>
      <dgm:spPr/>
    </dgm:pt>
    <dgm:pt modelId="{B9D11CF1-2EA5-4E7A-9932-59AC1E543EBB}" type="pres">
      <dgm:prSet presAssocID="{7B8931F0-B00A-45EA-A30A-092A0DB5E633}" presName="iconBgRect" presStyleLbl="bgShp" presStyleIdx="1" presStyleCnt="4"/>
      <dgm:spPr/>
    </dgm:pt>
    <dgm:pt modelId="{F2EEC4D7-C72E-42A2-A19E-864993604F79}" type="pres">
      <dgm:prSet presAssocID="{7B8931F0-B00A-45EA-A30A-092A0DB5E6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FFF0590-FE44-4951-BC9C-808353C3EC7E}" type="pres">
      <dgm:prSet presAssocID="{7B8931F0-B00A-45EA-A30A-092A0DB5E633}" presName="spaceRect" presStyleCnt="0"/>
      <dgm:spPr/>
    </dgm:pt>
    <dgm:pt modelId="{79EF8120-C6FC-47A7-902C-DCAE5B843626}" type="pres">
      <dgm:prSet presAssocID="{7B8931F0-B00A-45EA-A30A-092A0DB5E633}" presName="textRect" presStyleLbl="revTx" presStyleIdx="1" presStyleCnt="4">
        <dgm:presLayoutVars>
          <dgm:chMax val="1"/>
          <dgm:chPref val="1"/>
        </dgm:presLayoutVars>
      </dgm:prSet>
      <dgm:spPr/>
    </dgm:pt>
    <dgm:pt modelId="{C48733AA-C09B-4930-BF8C-597A8C6606B0}" type="pres">
      <dgm:prSet presAssocID="{D91E5AEE-368A-4BE6-A1B4-83FC8F1963FD}" presName="sibTrans" presStyleLbl="sibTrans2D1" presStyleIdx="0" presStyleCnt="0"/>
      <dgm:spPr/>
    </dgm:pt>
    <dgm:pt modelId="{6111B382-7290-4BFE-A589-6F047379EC1E}" type="pres">
      <dgm:prSet presAssocID="{38938915-E9E8-42BB-93C4-263263EB9D78}" presName="compNode" presStyleCnt="0"/>
      <dgm:spPr/>
    </dgm:pt>
    <dgm:pt modelId="{B96C58BC-CA83-4F9E-B83D-792805D22C70}" type="pres">
      <dgm:prSet presAssocID="{38938915-E9E8-42BB-93C4-263263EB9D78}" presName="iconBgRect" presStyleLbl="bgShp" presStyleIdx="2" presStyleCnt="4"/>
      <dgm:spPr/>
    </dgm:pt>
    <dgm:pt modelId="{699C5423-BF86-4342-B1F8-97A5CB0BDC59}" type="pres">
      <dgm:prSet presAssocID="{38938915-E9E8-42BB-93C4-263263EB9D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253B89B-8E25-41BE-8E68-4BFA40B016DD}" type="pres">
      <dgm:prSet presAssocID="{38938915-E9E8-42BB-93C4-263263EB9D78}" presName="spaceRect" presStyleCnt="0"/>
      <dgm:spPr/>
    </dgm:pt>
    <dgm:pt modelId="{AEE9697C-85B9-43CC-9CC8-33F8737D8A56}" type="pres">
      <dgm:prSet presAssocID="{38938915-E9E8-42BB-93C4-263263EB9D78}" presName="textRect" presStyleLbl="revTx" presStyleIdx="2" presStyleCnt="4">
        <dgm:presLayoutVars>
          <dgm:chMax val="1"/>
          <dgm:chPref val="1"/>
        </dgm:presLayoutVars>
      </dgm:prSet>
      <dgm:spPr/>
    </dgm:pt>
    <dgm:pt modelId="{140ACF2F-64AB-4ABE-8A00-C1265545A462}" type="pres">
      <dgm:prSet presAssocID="{DBFCEB5F-B4EE-4BDF-9B28-33F70D989C1C}" presName="sibTrans" presStyleLbl="sibTrans2D1" presStyleIdx="0" presStyleCnt="0"/>
      <dgm:spPr/>
    </dgm:pt>
    <dgm:pt modelId="{5831DAEB-9DE7-4159-9993-CB52904C686B}" type="pres">
      <dgm:prSet presAssocID="{A89D17D3-F022-4FC2-B4C6-51C213D942E6}" presName="compNode" presStyleCnt="0"/>
      <dgm:spPr/>
    </dgm:pt>
    <dgm:pt modelId="{7A5AB3DE-2A89-4A38-A8E1-FBC5D42859C3}" type="pres">
      <dgm:prSet presAssocID="{A89D17D3-F022-4FC2-B4C6-51C213D942E6}" presName="iconBgRect" presStyleLbl="bgShp" presStyleIdx="3" presStyleCnt="4"/>
      <dgm:spPr/>
    </dgm:pt>
    <dgm:pt modelId="{5C891055-68CB-4202-BC85-1667C4197380}" type="pres">
      <dgm:prSet presAssocID="{A89D17D3-F022-4FC2-B4C6-51C213D942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00A0F751-3BCB-4924-B9F7-FAE302E37A02}" type="pres">
      <dgm:prSet presAssocID="{A89D17D3-F022-4FC2-B4C6-51C213D942E6}" presName="spaceRect" presStyleCnt="0"/>
      <dgm:spPr/>
    </dgm:pt>
    <dgm:pt modelId="{DB6471FA-26B2-4407-8EA4-5751DF007C34}" type="pres">
      <dgm:prSet presAssocID="{A89D17D3-F022-4FC2-B4C6-51C213D942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64FE0D-E0D9-40D3-945D-E4377FC8BF9F}" type="presOf" srcId="{7B8931F0-B00A-45EA-A30A-092A0DB5E633}" destId="{79EF8120-C6FC-47A7-902C-DCAE5B843626}" srcOrd="0" destOrd="0" presId="urn:microsoft.com/office/officeart/2018/2/layout/IconCircleList"/>
    <dgm:cxn modelId="{51C3E918-D9DD-4E26-AB6D-EBB90C3C0AB7}" type="presOf" srcId="{A9907BBB-B8D1-474C-848C-A0A01AAC43DC}" destId="{DE3212B2-0C6C-4B9D-84AF-D6F4F03EEA4A}" srcOrd="0" destOrd="0" presId="urn:microsoft.com/office/officeart/2018/2/layout/IconCircleList"/>
    <dgm:cxn modelId="{9C59652A-534C-4A0D-8244-0F46FE540913}" srcId="{BBD597C4-6D7A-491F-B629-F3246E4A6F46}" destId="{A9907BBB-B8D1-474C-848C-A0A01AAC43DC}" srcOrd="0" destOrd="0" parTransId="{0CE2BCB8-94D1-4600-B8D8-CF19CF01C924}" sibTransId="{EC6B35B4-89FE-47B0-95B8-7E32233DEFAE}"/>
    <dgm:cxn modelId="{A0432838-10FF-4A17-81E2-CE567A2F0233}" type="presOf" srcId="{D91E5AEE-368A-4BE6-A1B4-83FC8F1963FD}" destId="{C48733AA-C09B-4930-BF8C-597A8C6606B0}" srcOrd="0" destOrd="0" presId="urn:microsoft.com/office/officeart/2018/2/layout/IconCircleList"/>
    <dgm:cxn modelId="{5CD7DD89-87F1-4DA6-B46D-29CAD03144F3}" srcId="{BBD597C4-6D7A-491F-B629-F3246E4A6F46}" destId="{7B8931F0-B00A-45EA-A30A-092A0DB5E633}" srcOrd="1" destOrd="0" parTransId="{3ACE4C81-51A5-406F-8F9C-BAB4840D796E}" sibTransId="{D91E5AEE-368A-4BE6-A1B4-83FC8F1963FD}"/>
    <dgm:cxn modelId="{C20F4E97-7DEF-4696-A655-50DF4B978F1C}" srcId="{BBD597C4-6D7A-491F-B629-F3246E4A6F46}" destId="{38938915-E9E8-42BB-93C4-263263EB9D78}" srcOrd="2" destOrd="0" parTransId="{CAB835C8-0E0F-45D2-91FF-9D55096A0C58}" sibTransId="{DBFCEB5F-B4EE-4BDF-9B28-33F70D989C1C}"/>
    <dgm:cxn modelId="{8F3AE5B2-3F6D-4728-B4CC-95B81F9BCE85}" type="presOf" srcId="{BBD597C4-6D7A-491F-B629-F3246E4A6F46}" destId="{26655095-97B1-47A0-BF84-8B2D241ACAF6}" srcOrd="0" destOrd="0" presId="urn:microsoft.com/office/officeart/2018/2/layout/IconCircleList"/>
    <dgm:cxn modelId="{204772B4-F90C-49E5-9928-C78FA86893AE}" type="presOf" srcId="{A89D17D3-F022-4FC2-B4C6-51C213D942E6}" destId="{DB6471FA-26B2-4407-8EA4-5751DF007C34}" srcOrd="0" destOrd="0" presId="urn:microsoft.com/office/officeart/2018/2/layout/IconCircleList"/>
    <dgm:cxn modelId="{12B6F2B4-69C8-4B4C-BEC6-ECC973CAA09A}" srcId="{BBD597C4-6D7A-491F-B629-F3246E4A6F46}" destId="{A89D17D3-F022-4FC2-B4C6-51C213D942E6}" srcOrd="3" destOrd="0" parTransId="{BBEABE5B-0F5B-4856-8299-BA6FBE43DA22}" sibTransId="{56D665CA-69C4-4A41-8E79-0B4F65B7F8F5}"/>
    <dgm:cxn modelId="{67867DD6-D7C7-4076-9F90-E9C8DECEBEBD}" type="presOf" srcId="{EC6B35B4-89FE-47B0-95B8-7E32233DEFAE}" destId="{29989029-7C96-4BB8-8649-14D04E2B0228}" srcOrd="0" destOrd="0" presId="urn:microsoft.com/office/officeart/2018/2/layout/IconCircleList"/>
    <dgm:cxn modelId="{EFA90AE4-863A-4FE7-90B0-8511CBE4A5E3}" type="presOf" srcId="{38938915-E9E8-42BB-93C4-263263EB9D78}" destId="{AEE9697C-85B9-43CC-9CC8-33F8737D8A56}" srcOrd="0" destOrd="0" presId="urn:microsoft.com/office/officeart/2018/2/layout/IconCircleList"/>
    <dgm:cxn modelId="{6378FAF1-246B-40FF-9A6D-A9A3F9240FBE}" type="presOf" srcId="{DBFCEB5F-B4EE-4BDF-9B28-33F70D989C1C}" destId="{140ACF2F-64AB-4ABE-8A00-C1265545A462}" srcOrd="0" destOrd="0" presId="urn:microsoft.com/office/officeart/2018/2/layout/IconCircleList"/>
    <dgm:cxn modelId="{91A0BBC5-B337-4A38-9731-8D83B5D9AE58}" type="presParOf" srcId="{26655095-97B1-47A0-BF84-8B2D241ACAF6}" destId="{90B0E114-7415-403C-96E5-C2146DDAFB7F}" srcOrd="0" destOrd="0" presId="urn:microsoft.com/office/officeart/2018/2/layout/IconCircleList"/>
    <dgm:cxn modelId="{5089CC83-0AA3-4BC7-A21D-8D37A369F290}" type="presParOf" srcId="{90B0E114-7415-403C-96E5-C2146DDAFB7F}" destId="{7F240E27-A905-43F8-BB02-B43C329A776A}" srcOrd="0" destOrd="0" presId="urn:microsoft.com/office/officeart/2018/2/layout/IconCircleList"/>
    <dgm:cxn modelId="{8FBF0D68-B18D-4350-A20C-01F530956EDB}" type="presParOf" srcId="{7F240E27-A905-43F8-BB02-B43C329A776A}" destId="{0B10D892-E67C-486D-854F-11B44183C022}" srcOrd="0" destOrd="0" presId="urn:microsoft.com/office/officeart/2018/2/layout/IconCircleList"/>
    <dgm:cxn modelId="{D0C63C52-C8DE-4597-906E-464A9E19985B}" type="presParOf" srcId="{7F240E27-A905-43F8-BB02-B43C329A776A}" destId="{8D78CD3A-FA2B-47D4-AEF9-722A941F923E}" srcOrd="1" destOrd="0" presId="urn:microsoft.com/office/officeart/2018/2/layout/IconCircleList"/>
    <dgm:cxn modelId="{FAC06957-2C8D-402C-8EDF-3A22754E2550}" type="presParOf" srcId="{7F240E27-A905-43F8-BB02-B43C329A776A}" destId="{4BC8C7C4-6D6B-465B-9A9E-8A3E5738D9AD}" srcOrd="2" destOrd="0" presId="urn:microsoft.com/office/officeart/2018/2/layout/IconCircleList"/>
    <dgm:cxn modelId="{1C3C534A-9E1B-48F1-944F-629E92596701}" type="presParOf" srcId="{7F240E27-A905-43F8-BB02-B43C329A776A}" destId="{DE3212B2-0C6C-4B9D-84AF-D6F4F03EEA4A}" srcOrd="3" destOrd="0" presId="urn:microsoft.com/office/officeart/2018/2/layout/IconCircleList"/>
    <dgm:cxn modelId="{BF5892BB-6F46-466A-9BAF-DD6E3281ACD0}" type="presParOf" srcId="{90B0E114-7415-403C-96E5-C2146DDAFB7F}" destId="{29989029-7C96-4BB8-8649-14D04E2B0228}" srcOrd="1" destOrd="0" presId="urn:microsoft.com/office/officeart/2018/2/layout/IconCircleList"/>
    <dgm:cxn modelId="{9986C149-AA88-4D83-926D-2863B6461980}" type="presParOf" srcId="{90B0E114-7415-403C-96E5-C2146DDAFB7F}" destId="{B0105506-BA4B-4455-91BF-30FCF7C9D75D}" srcOrd="2" destOrd="0" presId="urn:microsoft.com/office/officeart/2018/2/layout/IconCircleList"/>
    <dgm:cxn modelId="{3F0A8B00-400C-4C5C-A927-FA8FDCDEF70D}" type="presParOf" srcId="{B0105506-BA4B-4455-91BF-30FCF7C9D75D}" destId="{B9D11CF1-2EA5-4E7A-9932-59AC1E543EBB}" srcOrd="0" destOrd="0" presId="urn:microsoft.com/office/officeart/2018/2/layout/IconCircleList"/>
    <dgm:cxn modelId="{7FEFE21B-3E0B-42FC-8E7E-A29C1203C7BE}" type="presParOf" srcId="{B0105506-BA4B-4455-91BF-30FCF7C9D75D}" destId="{F2EEC4D7-C72E-42A2-A19E-864993604F79}" srcOrd="1" destOrd="0" presId="urn:microsoft.com/office/officeart/2018/2/layout/IconCircleList"/>
    <dgm:cxn modelId="{763D0FAD-A34F-46F0-BE5C-BB0A303425F8}" type="presParOf" srcId="{B0105506-BA4B-4455-91BF-30FCF7C9D75D}" destId="{6FFF0590-FE44-4951-BC9C-808353C3EC7E}" srcOrd="2" destOrd="0" presId="urn:microsoft.com/office/officeart/2018/2/layout/IconCircleList"/>
    <dgm:cxn modelId="{82FB4182-132F-4B93-A2C4-2FB146A15506}" type="presParOf" srcId="{B0105506-BA4B-4455-91BF-30FCF7C9D75D}" destId="{79EF8120-C6FC-47A7-902C-DCAE5B843626}" srcOrd="3" destOrd="0" presId="urn:microsoft.com/office/officeart/2018/2/layout/IconCircleList"/>
    <dgm:cxn modelId="{83956FFD-9A90-433C-9954-198C6663872D}" type="presParOf" srcId="{90B0E114-7415-403C-96E5-C2146DDAFB7F}" destId="{C48733AA-C09B-4930-BF8C-597A8C6606B0}" srcOrd="3" destOrd="0" presId="urn:microsoft.com/office/officeart/2018/2/layout/IconCircleList"/>
    <dgm:cxn modelId="{11A8BCC8-6990-4181-B30A-CC6702F4E2BF}" type="presParOf" srcId="{90B0E114-7415-403C-96E5-C2146DDAFB7F}" destId="{6111B382-7290-4BFE-A589-6F047379EC1E}" srcOrd="4" destOrd="0" presId="urn:microsoft.com/office/officeart/2018/2/layout/IconCircleList"/>
    <dgm:cxn modelId="{18E52548-4C6C-4A49-9AA6-AE309AB1CB52}" type="presParOf" srcId="{6111B382-7290-4BFE-A589-6F047379EC1E}" destId="{B96C58BC-CA83-4F9E-B83D-792805D22C70}" srcOrd="0" destOrd="0" presId="urn:microsoft.com/office/officeart/2018/2/layout/IconCircleList"/>
    <dgm:cxn modelId="{5DC750BC-88D0-427A-AF4E-E4A4EDFE13A5}" type="presParOf" srcId="{6111B382-7290-4BFE-A589-6F047379EC1E}" destId="{699C5423-BF86-4342-B1F8-97A5CB0BDC59}" srcOrd="1" destOrd="0" presId="urn:microsoft.com/office/officeart/2018/2/layout/IconCircleList"/>
    <dgm:cxn modelId="{02CAA62B-98A7-49FC-9483-0E8AB4D9E76D}" type="presParOf" srcId="{6111B382-7290-4BFE-A589-6F047379EC1E}" destId="{4253B89B-8E25-41BE-8E68-4BFA40B016DD}" srcOrd="2" destOrd="0" presId="urn:microsoft.com/office/officeart/2018/2/layout/IconCircleList"/>
    <dgm:cxn modelId="{CD2D184B-F7D8-4D7A-91E1-A8867B72CA3F}" type="presParOf" srcId="{6111B382-7290-4BFE-A589-6F047379EC1E}" destId="{AEE9697C-85B9-43CC-9CC8-33F8737D8A56}" srcOrd="3" destOrd="0" presId="urn:microsoft.com/office/officeart/2018/2/layout/IconCircleList"/>
    <dgm:cxn modelId="{57753D70-C121-453F-9DF9-ECB3C429C537}" type="presParOf" srcId="{90B0E114-7415-403C-96E5-C2146DDAFB7F}" destId="{140ACF2F-64AB-4ABE-8A00-C1265545A462}" srcOrd="5" destOrd="0" presId="urn:microsoft.com/office/officeart/2018/2/layout/IconCircleList"/>
    <dgm:cxn modelId="{D06F4C12-5335-437F-A49A-BCFC57350068}" type="presParOf" srcId="{90B0E114-7415-403C-96E5-C2146DDAFB7F}" destId="{5831DAEB-9DE7-4159-9993-CB52904C686B}" srcOrd="6" destOrd="0" presId="urn:microsoft.com/office/officeart/2018/2/layout/IconCircleList"/>
    <dgm:cxn modelId="{F49E8278-4F51-46E3-A0BA-CC918F12EEA2}" type="presParOf" srcId="{5831DAEB-9DE7-4159-9993-CB52904C686B}" destId="{7A5AB3DE-2A89-4A38-A8E1-FBC5D42859C3}" srcOrd="0" destOrd="0" presId="urn:microsoft.com/office/officeart/2018/2/layout/IconCircleList"/>
    <dgm:cxn modelId="{412490E1-1264-43DF-8811-66E73105A6D3}" type="presParOf" srcId="{5831DAEB-9DE7-4159-9993-CB52904C686B}" destId="{5C891055-68CB-4202-BC85-1667C4197380}" srcOrd="1" destOrd="0" presId="urn:microsoft.com/office/officeart/2018/2/layout/IconCircleList"/>
    <dgm:cxn modelId="{DB265FFF-CCBA-4725-AFD1-092991C69CF9}" type="presParOf" srcId="{5831DAEB-9DE7-4159-9993-CB52904C686B}" destId="{00A0F751-3BCB-4924-B9F7-FAE302E37A02}" srcOrd="2" destOrd="0" presId="urn:microsoft.com/office/officeart/2018/2/layout/IconCircleList"/>
    <dgm:cxn modelId="{A13FBF38-0367-4749-8319-2E7B623E5C01}" type="presParOf" srcId="{5831DAEB-9DE7-4159-9993-CB52904C686B}" destId="{DB6471FA-26B2-4407-8EA4-5751DF007C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CEE9F-9D0A-4361-BFA9-864ADA1DA7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1731FD-720F-4AE1-A128-A14B07257714}">
      <dgm:prSet/>
      <dgm:spPr/>
      <dgm:t>
        <a:bodyPr/>
        <a:lstStyle/>
        <a:p>
          <a:r>
            <a:rPr lang="en-US"/>
            <a:t>Memory Limit</a:t>
          </a:r>
        </a:p>
      </dgm:t>
    </dgm:pt>
    <dgm:pt modelId="{ADEF68F0-433A-4C34-BF7F-7D345F3B3004}" type="parTrans" cxnId="{CC42FF3C-28C3-460C-8554-11AE179561E3}">
      <dgm:prSet/>
      <dgm:spPr/>
      <dgm:t>
        <a:bodyPr/>
        <a:lstStyle/>
        <a:p>
          <a:endParaRPr lang="en-US"/>
        </a:p>
      </dgm:t>
    </dgm:pt>
    <dgm:pt modelId="{D9A3F658-0610-4529-9259-EFD7450CA912}" type="sibTrans" cxnId="{CC42FF3C-28C3-460C-8554-11AE179561E3}">
      <dgm:prSet/>
      <dgm:spPr/>
      <dgm:t>
        <a:bodyPr/>
        <a:lstStyle/>
        <a:p>
          <a:endParaRPr lang="en-US"/>
        </a:p>
      </dgm:t>
    </dgm:pt>
    <dgm:pt modelId="{E2BAC79D-6FE8-4B00-A7B4-0CD5325EE086}">
      <dgm:prSet/>
      <dgm:spPr/>
      <dgm:t>
        <a:bodyPr/>
        <a:lstStyle/>
        <a:p>
          <a:r>
            <a:rPr lang="en-US"/>
            <a:t>Possible Values</a:t>
          </a:r>
        </a:p>
      </dgm:t>
    </dgm:pt>
    <dgm:pt modelId="{B97E8B1C-7A77-429B-A100-EB10AADBDCFF}" type="parTrans" cxnId="{69A57756-E559-448B-9EA7-23ECEE264D4B}">
      <dgm:prSet/>
      <dgm:spPr/>
      <dgm:t>
        <a:bodyPr/>
        <a:lstStyle/>
        <a:p>
          <a:endParaRPr lang="en-US"/>
        </a:p>
      </dgm:t>
    </dgm:pt>
    <dgm:pt modelId="{E0E6941B-36A0-4277-9BC0-8B00D7EBE7A9}" type="sibTrans" cxnId="{69A57756-E559-448B-9EA7-23ECEE264D4B}">
      <dgm:prSet/>
      <dgm:spPr/>
      <dgm:t>
        <a:bodyPr/>
        <a:lstStyle/>
        <a:p>
          <a:endParaRPr lang="en-US"/>
        </a:p>
      </dgm:t>
    </dgm:pt>
    <dgm:pt modelId="{C19EA731-6361-4569-B569-B8D5F6C989DF}">
      <dgm:prSet/>
      <dgm:spPr/>
      <dgm:t>
        <a:bodyPr/>
        <a:lstStyle/>
        <a:p>
          <a:r>
            <a:rPr lang="en-US"/>
            <a:t>sizeof(x)</a:t>
          </a:r>
        </a:p>
      </dgm:t>
    </dgm:pt>
    <dgm:pt modelId="{D4E32969-E3DC-4140-AC79-B10CBFB8E1B4}" type="parTrans" cxnId="{FCF2DCDA-C1F1-4554-9012-5EF99DED067B}">
      <dgm:prSet/>
      <dgm:spPr/>
      <dgm:t>
        <a:bodyPr/>
        <a:lstStyle/>
        <a:p>
          <a:endParaRPr lang="en-US"/>
        </a:p>
      </dgm:t>
    </dgm:pt>
    <dgm:pt modelId="{B44BA8C3-3346-45F2-926E-B37CE6416710}" type="sibTrans" cxnId="{FCF2DCDA-C1F1-4554-9012-5EF99DED067B}">
      <dgm:prSet/>
      <dgm:spPr/>
      <dgm:t>
        <a:bodyPr/>
        <a:lstStyle/>
        <a:p>
          <a:endParaRPr lang="en-US"/>
        </a:p>
      </dgm:t>
    </dgm:pt>
    <dgm:pt modelId="{1B4D22C4-2216-4F5B-8BB2-DA8F92C67B35}" type="pres">
      <dgm:prSet presAssocID="{695CEE9F-9D0A-4361-BFA9-864ADA1DA7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44ACC6-17DB-4F48-AF61-AD6D65244BE9}" type="pres">
      <dgm:prSet presAssocID="{371731FD-720F-4AE1-A128-A14B07257714}" presName="hierRoot1" presStyleCnt="0"/>
      <dgm:spPr/>
    </dgm:pt>
    <dgm:pt modelId="{FBFA4B3C-8E19-4C8B-81A5-EDBBC36724C0}" type="pres">
      <dgm:prSet presAssocID="{371731FD-720F-4AE1-A128-A14B07257714}" presName="composite" presStyleCnt="0"/>
      <dgm:spPr/>
    </dgm:pt>
    <dgm:pt modelId="{184D4CB4-9E97-456D-81B1-0905E8757105}" type="pres">
      <dgm:prSet presAssocID="{371731FD-720F-4AE1-A128-A14B07257714}" presName="background" presStyleLbl="node0" presStyleIdx="0" presStyleCnt="3"/>
      <dgm:spPr/>
    </dgm:pt>
    <dgm:pt modelId="{EB1FF79A-C93F-4D1B-ABD4-B577E4C53DD4}" type="pres">
      <dgm:prSet presAssocID="{371731FD-720F-4AE1-A128-A14B07257714}" presName="text" presStyleLbl="fgAcc0" presStyleIdx="0" presStyleCnt="3">
        <dgm:presLayoutVars>
          <dgm:chPref val="3"/>
        </dgm:presLayoutVars>
      </dgm:prSet>
      <dgm:spPr/>
    </dgm:pt>
    <dgm:pt modelId="{601B64F0-07E9-494E-90BB-73E57A297240}" type="pres">
      <dgm:prSet presAssocID="{371731FD-720F-4AE1-A128-A14B07257714}" presName="hierChild2" presStyleCnt="0"/>
      <dgm:spPr/>
    </dgm:pt>
    <dgm:pt modelId="{04337782-9ECF-4C4A-B21E-5DD55A76DEB6}" type="pres">
      <dgm:prSet presAssocID="{E2BAC79D-6FE8-4B00-A7B4-0CD5325EE086}" presName="hierRoot1" presStyleCnt="0"/>
      <dgm:spPr/>
    </dgm:pt>
    <dgm:pt modelId="{F1D31F8B-8D2C-4A7D-9C79-CFD0D6986C10}" type="pres">
      <dgm:prSet presAssocID="{E2BAC79D-6FE8-4B00-A7B4-0CD5325EE086}" presName="composite" presStyleCnt="0"/>
      <dgm:spPr/>
    </dgm:pt>
    <dgm:pt modelId="{522CB55F-97A3-42B9-8AAA-5847725CA7A6}" type="pres">
      <dgm:prSet presAssocID="{E2BAC79D-6FE8-4B00-A7B4-0CD5325EE086}" presName="background" presStyleLbl="node0" presStyleIdx="1" presStyleCnt="3"/>
      <dgm:spPr/>
    </dgm:pt>
    <dgm:pt modelId="{BA461C50-0AB1-4A6C-89CF-C9AB860BC8E3}" type="pres">
      <dgm:prSet presAssocID="{E2BAC79D-6FE8-4B00-A7B4-0CD5325EE086}" presName="text" presStyleLbl="fgAcc0" presStyleIdx="1" presStyleCnt="3">
        <dgm:presLayoutVars>
          <dgm:chPref val="3"/>
        </dgm:presLayoutVars>
      </dgm:prSet>
      <dgm:spPr/>
    </dgm:pt>
    <dgm:pt modelId="{8D17A2FC-D120-45C2-A292-87531CC08C8E}" type="pres">
      <dgm:prSet presAssocID="{E2BAC79D-6FE8-4B00-A7B4-0CD5325EE086}" presName="hierChild2" presStyleCnt="0"/>
      <dgm:spPr/>
    </dgm:pt>
    <dgm:pt modelId="{1658E8F4-2B53-4298-BC00-4ABF11E08BF0}" type="pres">
      <dgm:prSet presAssocID="{C19EA731-6361-4569-B569-B8D5F6C989DF}" presName="hierRoot1" presStyleCnt="0"/>
      <dgm:spPr/>
    </dgm:pt>
    <dgm:pt modelId="{4DF80BE8-708B-4977-890A-095DA2CB5FF4}" type="pres">
      <dgm:prSet presAssocID="{C19EA731-6361-4569-B569-B8D5F6C989DF}" presName="composite" presStyleCnt="0"/>
      <dgm:spPr/>
    </dgm:pt>
    <dgm:pt modelId="{9515BB54-9261-4C5C-A0B8-CCAABDC1BFAF}" type="pres">
      <dgm:prSet presAssocID="{C19EA731-6361-4569-B569-B8D5F6C989DF}" presName="background" presStyleLbl="node0" presStyleIdx="2" presStyleCnt="3"/>
      <dgm:spPr/>
    </dgm:pt>
    <dgm:pt modelId="{DA9F9ECA-7AA3-430E-B0B0-3CAB8B7EDAA7}" type="pres">
      <dgm:prSet presAssocID="{C19EA731-6361-4569-B569-B8D5F6C989DF}" presName="text" presStyleLbl="fgAcc0" presStyleIdx="2" presStyleCnt="3">
        <dgm:presLayoutVars>
          <dgm:chPref val="3"/>
        </dgm:presLayoutVars>
      </dgm:prSet>
      <dgm:spPr/>
    </dgm:pt>
    <dgm:pt modelId="{254A5B0B-85EA-4F6B-AC15-62C91B062FA7}" type="pres">
      <dgm:prSet presAssocID="{C19EA731-6361-4569-B569-B8D5F6C989DF}" presName="hierChild2" presStyleCnt="0"/>
      <dgm:spPr/>
    </dgm:pt>
  </dgm:ptLst>
  <dgm:cxnLst>
    <dgm:cxn modelId="{D83A9224-0928-4C6B-8479-F7077014A008}" type="presOf" srcId="{C19EA731-6361-4569-B569-B8D5F6C989DF}" destId="{DA9F9ECA-7AA3-430E-B0B0-3CAB8B7EDAA7}" srcOrd="0" destOrd="0" presId="urn:microsoft.com/office/officeart/2005/8/layout/hierarchy1"/>
    <dgm:cxn modelId="{FEB6702A-9CE8-4507-ABB4-DCB36F35274D}" type="presOf" srcId="{695CEE9F-9D0A-4361-BFA9-864ADA1DA780}" destId="{1B4D22C4-2216-4F5B-8BB2-DA8F92C67B35}" srcOrd="0" destOrd="0" presId="urn:microsoft.com/office/officeart/2005/8/layout/hierarchy1"/>
    <dgm:cxn modelId="{CC42FF3C-28C3-460C-8554-11AE179561E3}" srcId="{695CEE9F-9D0A-4361-BFA9-864ADA1DA780}" destId="{371731FD-720F-4AE1-A128-A14B07257714}" srcOrd="0" destOrd="0" parTransId="{ADEF68F0-433A-4C34-BF7F-7D345F3B3004}" sibTransId="{D9A3F658-0610-4529-9259-EFD7450CA912}"/>
    <dgm:cxn modelId="{69A57756-E559-448B-9EA7-23ECEE264D4B}" srcId="{695CEE9F-9D0A-4361-BFA9-864ADA1DA780}" destId="{E2BAC79D-6FE8-4B00-A7B4-0CD5325EE086}" srcOrd="1" destOrd="0" parTransId="{B97E8B1C-7A77-429B-A100-EB10AADBDCFF}" sibTransId="{E0E6941B-36A0-4277-9BC0-8B00D7EBE7A9}"/>
    <dgm:cxn modelId="{C2A89EB9-853E-4CDA-9C21-85E54CF6915D}" type="presOf" srcId="{371731FD-720F-4AE1-A128-A14B07257714}" destId="{EB1FF79A-C93F-4D1B-ABD4-B577E4C53DD4}" srcOrd="0" destOrd="0" presId="urn:microsoft.com/office/officeart/2005/8/layout/hierarchy1"/>
    <dgm:cxn modelId="{FCF2DCDA-C1F1-4554-9012-5EF99DED067B}" srcId="{695CEE9F-9D0A-4361-BFA9-864ADA1DA780}" destId="{C19EA731-6361-4569-B569-B8D5F6C989DF}" srcOrd="2" destOrd="0" parTransId="{D4E32969-E3DC-4140-AC79-B10CBFB8E1B4}" sibTransId="{B44BA8C3-3346-45F2-926E-B37CE6416710}"/>
    <dgm:cxn modelId="{335240EC-4892-4B5F-BE88-F9914B7890D4}" type="presOf" srcId="{E2BAC79D-6FE8-4B00-A7B4-0CD5325EE086}" destId="{BA461C50-0AB1-4A6C-89CF-C9AB860BC8E3}" srcOrd="0" destOrd="0" presId="urn:microsoft.com/office/officeart/2005/8/layout/hierarchy1"/>
    <dgm:cxn modelId="{02534C07-83A5-484D-8723-C1FDF0082BC9}" type="presParOf" srcId="{1B4D22C4-2216-4F5B-8BB2-DA8F92C67B35}" destId="{D844ACC6-17DB-4F48-AF61-AD6D65244BE9}" srcOrd="0" destOrd="0" presId="urn:microsoft.com/office/officeart/2005/8/layout/hierarchy1"/>
    <dgm:cxn modelId="{EEA91B28-E759-4E96-B1D3-5163993DED78}" type="presParOf" srcId="{D844ACC6-17DB-4F48-AF61-AD6D65244BE9}" destId="{FBFA4B3C-8E19-4C8B-81A5-EDBBC36724C0}" srcOrd="0" destOrd="0" presId="urn:microsoft.com/office/officeart/2005/8/layout/hierarchy1"/>
    <dgm:cxn modelId="{7B62CA21-C6AA-49DA-8440-DCBEBFA3D88F}" type="presParOf" srcId="{FBFA4B3C-8E19-4C8B-81A5-EDBBC36724C0}" destId="{184D4CB4-9E97-456D-81B1-0905E8757105}" srcOrd="0" destOrd="0" presId="urn:microsoft.com/office/officeart/2005/8/layout/hierarchy1"/>
    <dgm:cxn modelId="{973C6E04-9D47-4AD8-9B2D-A9CE5E0C8396}" type="presParOf" srcId="{FBFA4B3C-8E19-4C8B-81A5-EDBBC36724C0}" destId="{EB1FF79A-C93F-4D1B-ABD4-B577E4C53DD4}" srcOrd="1" destOrd="0" presId="urn:microsoft.com/office/officeart/2005/8/layout/hierarchy1"/>
    <dgm:cxn modelId="{354020E2-8EB0-42C0-8340-1E5712D64154}" type="presParOf" srcId="{D844ACC6-17DB-4F48-AF61-AD6D65244BE9}" destId="{601B64F0-07E9-494E-90BB-73E57A297240}" srcOrd="1" destOrd="0" presId="urn:microsoft.com/office/officeart/2005/8/layout/hierarchy1"/>
    <dgm:cxn modelId="{637E9F0F-06DD-41B4-A0A1-7C8B8DE53FD6}" type="presParOf" srcId="{1B4D22C4-2216-4F5B-8BB2-DA8F92C67B35}" destId="{04337782-9ECF-4C4A-B21E-5DD55A76DEB6}" srcOrd="1" destOrd="0" presId="urn:microsoft.com/office/officeart/2005/8/layout/hierarchy1"/>
    <dgm:cxn modelId="{DB8FAD78-6505-4FC4-B3B1-8B646E0AF163}" type="presParOf" srcId="{04337782-9ECF-4C4A-B21E-5DD55A76DEB6}" destId="{F1D31F8B-8D2C-4A7D-9C79-CFD0D6986C10}" srcOrd="0" destOrd="0" presId="urn:microsoft.com/office/officeart/2005/8/layout/hierarchy1"/>
    <dgm:cxn modelId="{671617C1-9BA7-4F52-9F5F-05F538BECF11}" type="presParOf" srcId="{F1D31F8B-8D2C-4A7D-9C79-CFD0D6986C10}" destId="{522CB55F-97A3-42B9-8AAA-5847725CA7A6}" srcOrd="0" destOrd="0" presId="urn:microsoft.com/office/officeart/2005/8/layout/hierarchy1"/>
    <dgm:cxn modelId="{B9E2A18F-3824-4B51-B8B5-633F06167D57}" type="presParOf" srcId="{F1D31F8B-8D2C-4A7D-9C79-CFD0D6986C10}" destId="{BA461C50-0AB1-4A6C-89CF-C9AB860BC8E3}" srcOrd="1" destOrd="0" presId="urn:microsoft.com/office/officeart/2005/8/layout/hierarchy1"/>
    <dgm:cxn modelId="{9CF5CB71-048D-49CA-8BA6-D7E9DD34FE36}" type="presParOf" srcId="{04337782-9ECF-4C4A-B21E-5DD55A76DEB6}" destId="{8D17A2FC-D120-45C2-A292-87531CC08C8E}" srcOrd="1" destOrd="0" presId="urn:microsoft.com/office/officeart/2005/8/layout/hierarchy1"/>
    <dgm:cxn modelId="{774B31E7-102D-4C9E-A028-B0FD1730A62A}" type="presParOf" srcId="{1B4D22C4-2216-4F5B-8BB2-DA8F92C67B35}" destId="{1658E8F4-2B53-4298-BC00-4ABF11E08BF0}" srcOrd="2" destOrd="0" presId="urn:microsoft.com/office/officeart/2005/8/layout/hierarchy1"/>
    <dgm:cxn modelId="{B5CD52CA-4141-48FC-9625-8B5D44D6B021}" type="presParOf" srcId="{1658E8F4-2B53-4298-BC00-4ABF11E08BF0}" destId="{4DF80BE8-708B-4977-890A-095DA2CB5FF4}" srcOrd="0" destOrd="0" presId="urn:microsoft.com/office/officeart/2005/8/layout/hierarchy1"/>
    <dgm:cxn modelId="{E96C4D05-20FC-4B23-9ADD-A342FBE679E7}" type="presParOf" srcId="{4DF80BE8-708B-4977-890A-095DA2CB5FF4}" destId="{9515BB54-9261-4C5C-A0B8-CCAABDC1BFAF}" srcOrd="0" destOrd="0" presId="urn:microsoft.com/office/officeart/2005/8/layout/hierarchy1"/>
    <dgm:cxn modelId="{767830C8-BCA4-4A2E-AA47-5A6AC0DF3502}" type="presParOf" srcId="{4DF80BE8-708B-4977-890A-095DA2CB5FF4}" destId="{DA9F9ECA-7AA3-430E-B0B0-3CAB8B7EDAA7}" srcOrd="1" destOrd="0" presId="urn:microsoft.com/office/officeart/2005/8/layout/hierarchy1"/>
    <dgm:cxn modelId="{36665927-E509-4D25-97A9-65AA6AF14191}" type="presParOf" srcId="{1658E8F4-2B53-4298-BC00-4ABF11E08BF0}" destId="{254A5B0B-85EA-4F6B-AC15-62C91B062F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75CB06-BCC3-47C4-8940-037E6C9690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AFDC65-5EC7-4AF8-A60E-28DB52E27CB4}">
      <dgm:prSet/>
      <dgm:spPr/>
      <dgm:t>
        <a:bodyPr/>
        <a:lstStyle/>
        <a:p>
          <a:r>
            <a:rPr lang="en-US"/>
            <a:t>Integers (int,long)</a:t>
          </a:r>
        </a:p>
      </dgm:t>
    </dgm:pt>
    <dgm:pt modelId="{8F11DD5C-6B60-4E4B-909F-93D170649B24}" type="parTrans" cxnId="{128C3C61-73CA-4FE7-B9FA-EF83485D5EFE}">
      <dgm:prSet/>
      <dgm:spPr/>
      <dgm:t>
        <a:bodyPr/>
        <a:lstStyle/>
        <a:p>
          <a:endParaRPr lang="en-US"/>
        </a:p>
      </dgm:t>
    </dgm:pt>
    <dgm:pt modelId="{8DE47C28-D6F1-488A-985C-8C777DD8FA60}" type="sibTrans" cxnId="{128C3C61-73CA-4FE7-B9FA-EF83485D5EFE}">
      <dgm:prSet/>
      <dgm:spPr/>
      <dgm:t>
        <a:bodyPr/>
        <a:lstStyle/>
        <a:p>
          <a:endParaRPr lang="en-US"/>
        </a:p>
      </dgm:t>
    </dgm:pt>
    <dgm:pt modelId="{C8D866A1-3EA9-4C96-8230-DCF8C018D96C}">
      <dgm:prSet/>
      <dgm:spPr/>
      <dgm:t>
        <a:bodyPr/>
        <a:lstStyle/>
        <a:p>
          <a:r>
            <a:rPr lang="en-US"/>
            <a:t>Floating-point numbers (float,double)</a:t>
          </a:r>
        </a:p>
      </dgm:t>
    </dgm:pt>
    <dgm:pt modelId="{3CE51577-CF39-4D37-89D7-A87227BCCC2B}" type="parTrans" cxnId="{8207B2C4-ECB4-41F8-8D79-A813BA85B6CD}">
      <dgm:prSet/>
      <dgm:spPr/>
      <dgm:t>
        <a:bodyPr/>
        <a:lstStyle/>
        <a:p>
          <a:endParaRPr lang="en-US"/>
        </a:p>
      </dgm:t>
    </dgm:pt>
    <dgm:pt modelId="{C9408ACE-1393-42A1-9337-80075DB607A8}" type="sibTrans" cxnId="{8207B2C4-ECB4-41F8-8D79-A813BA85B6CD}">
      <dgm:prSet/>
      <dgm:spPr/>
      <dgm:t>
        <a:bodyPr/>
        <a:lstStyle/>
        <a:p>
          <a:endParaRPr lang="en-US"/>
        </a:p>
      </dgm:t>
    </dgm:pt>
    <dgm:pt modelId="{7260E79C-E3FD-4D6B-8358-038C8FBABDF5}">
      <dgm:prSet/>
      <dgm:spPr/>
      <dgm:t>
        <a:bodyPr/>
        <a:lstStyle/>
        <a:p>
          <a:r>
            <a:rPr lang="en-US"/>
            <a:t>Basic arithmetic operations on numeric types</a:t>
          </a:r>
        </a:p>
      </dgm:t>
    </dgm:pt>
    <dgm:pt modelId="{E4AE877F-90A0-43E3-93A8-2C422ADF51AD}" type="parTrans" cxnId="{3FEB6D09-5C34-47E5-8FD8-939F315F7CB9}">
      <dgm:prSet/>
      <dgm:spPr/>
      <dgm:t>
        <a:bodyPr/>
        <a:lstStyle/>
        <a:p>
          <a:endParaRPr lang="en-US"/>
        </a:p>
      </dgm:t>
    </dgm:pt>
    <dgm:pt modelId="{E1E614C9-2B36-4CE7-99D7-17136454C44E}" type="sibTrans" cxnId="{3FEB6D09-5C34-47E5-8FD8-939F315F7CB9}">
      <dgm:prSet/>
      <dgm:spPr/>
      <dgm:t>
        <a:bodyPr/>
        <a:lstStyle/>
        <a:p>
          <a:endParaRPr lang="en-US"/>
        </a:p>
      </dgm:t>
    </dgm:pt>
    <dgm:pt modelId="{E98D5814-0A86-4606-9C18-F535076ECEB3}">
      <dgm:prSet/>
      <dgm:spPr/>
      <dgm:t>
        <a:bodyPr/>
        <a:lstStyle/>
        <a:p>
          <a:r>
            <a:rPr lang="en-US"/>
            <a:t>Converting between numeric types</a:t>
          </a:r>
        </a:p>
      </dgm:t>
    </dgm:pt>
    <dgm:pt modelId="{768D6936-4FD9-4978-A7EB-CB7A6E9524C5}" type="parTrans" cxnId="{A81FDD47-F367-4CCB-AAE6-CF512FEB6CE5}">
      <dgm:prSet/>
      <dgm:spPr/>
      <dgm:t>
        <a:bodyPr/>
        <a:lstStyle/>
        <a:p>
          <a:endParaRPr lang="en-US"/>
        </a:p>
      </dgm:t>
    </dgm:pt>
    <dgm:pt modelId="{3419EA5F-7B78-4054-A782-A4102360D292}" type="sibTrans" cxnId="{A81FDD47-F367-4CCB-AAE6-CF512FEB6CE5}">
      <dgm:prSet/>
      <dgm:spPr/>
      <dgm:t>
        <a:bodyPr/>
        <a:lstStyle/>
        <a:p>
          <a:endParaRPr lang="en-US"/>
        </a:p>
      </dgm:t>
    </dgm:pt>
    <dgm:pt modelId="{573987F1-1298-422B-8CD8-8A3159054C62}" type="pres">
      <dgm:prSet presAssocID="{B975CB06-BCC3-47C4-8940-037E6C9690A2}" presName="root" presStyleCnt="0">
        <dgm:presLayoutVars>
          <dgm:dir/>
          <dgm:resizeHandles val="exact"/>
        </dgm:presLayoutVars>
      </dgm:prSet>
      <dgm:spPr/>
    </dgm:pt>
    <dgm:pt modelId="{3A41AE94-9379-4E39-BE6D-198B9A023977}" type="pres">
      <dgm:prSet presAssocID="{3DAFDC65-5EC7-4AF8-A60E-28DB52E27CB4}" presName="compNode" presStyleCnt="0"/>
      <dgm:spPr/>
    </dgm:pt>
    <dgm:pt modelId="{E7387EB7-E6E0-4955-A259-923765CCADAF}" type="pres">
      <dgm:prSet presAssocID="{3DAFDC65-5EC7-4AF8-A60E-28DB52E27CB4}" presName="bgRect" presStyleLbl="bgShp" presStyleIdx="0" presStyleCnt="4"/>
      <dgm:spPr/>
    </dgm:pt>
    <dgm:pt modelId="{B063CC43-4B2D-49FF-9525-0CC658CF911A}" type="pres">
      <dgm:prSet presAssocID="{3DAFDC65-5EC7-4AF8-A60E-28DB52E27CB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28138F-3F8E-46DA-9713-C44BE501F2BF}" type="pres">
      <dgm:prSet presAssocID="{3DAFDC65-5EC7-4AF8-A60E-28DB52E27CB4}" presName="spaceRect" presStyleCnt="0"/>
      <dgm:spPr/>
    </dgm:pt>
    <dgm:pt modelId="{2008C903-D2B0-4EE7-BBAE-97C0582F24ED}" type="pres">
      <dgm:prSet presAssocID="{3DAFDC65-5EC7-4AF8-A60E-28DB52E27CB4}" presName="parTx" presStyleLbl="revTx" presStyleIdx="0" presStyleCnt="4">
        <dgm:presLayoutVars>
          <dgm:chMax val="0"/>
          <dgm:chPref val="0"/>
        </dgm:presLayoutVars>
      </dgm:prSet>
      <dgm:spPr/>
    </dgm:pt>
    <dgm:pt modelId="{AF208830-7158-47F7-9697-4ED7A6DF7BCC}" type="pres">
      <dgm:prSet presAssocID="{8DE47C28-D6F1-488A-985C-8C777DD8FA60}" presName="sibTrans" presStyleCnt="0"/>
      <dgm:spPr/>
    </dgm:pt>
    <dgm:pt modelId="{1E3CDEAE-BFA7-443E-9A18-F47C3684A761}" type="pres">
      <dgm:prSet presAssocID="{C8D866A1-3EA9-4C96-8230-DCF8C018D96C}" presName="compNode" presStyleCnt="0"/>
      <dgm:spPr/>
    </dgm:pt>
    <dgm:pt modelId="{A3DAF6FF-DACE-4C94-B246-D01EF1CB9B5D}" type="pres">
      <dgm:prSet presAssocID="{C8D866A1-3EA9-4C96-8230-DCF8C018D96C}" presName="bgRect" presStyleLbl="bgShp" presStyleIdx="1" presStyleCnt="4"/>
      <dgm:spPr/>
    </dgm:pt>
    <dgm:pt modelId="{EE08D2F8-F0F7-4526-8A15-9D3AAA28BA1A}" type="pres">
      <dgm:prSet presAssocID="{C8D866A1-3EA9-4C96-8230-DCF8C018D96C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A221416F-A849-4310-93A3-ED35E87302F2}" type="pres">
      <dgm:prSet presAssocID="{C8D866A1-3EA9-4C96-8230-DCF8C018D96C}" presName="spaceRect" presStyleCnt="0"/>
      <dgm:spPr/>
    </dgm:pt>
    <dgm:pt modelId="{A8B41142-255C-42C0-B011-5DCB27C23F68}" type="pres">
      <dgm:prSet presAssocID="{C8D866A1-3EA9-4C96-8230-DCF8C018D96C}" presName="parTx" presStyleLbl="revTx" presStyleIdx="1" presStyleCnt="4">
        <dgm:presLayoutVars>
          <dgm:chMax val="0"/>
          <dgm:chPref val="0"/>
        </dgm:presLayoutVars>
      </dgm:prSet>
      <dgm:spPr/>
    </dgm:pt>
    <dgm:pt modelId="{7FC46668-82B1-4B4C-B4AB-20E77FBA0FDA}" type="pres">
      <dgm:prSet presAssocID="{C9408ACE-1393-42A1-9337-80075DB607A8}" presName="sibTrans" presStyleCnt="0"/>
      <dgm:spPr/>
    </dgm:pt>
    <dgm:pt modelId="{476F9A8F-82BE-4B9F-A565-E153F2843092}" type="pres">
      <dgm:prSet presAssocID="{7260E79C-E3FD-4D6B-8358-038C8FBABDF5}" presName="compNode" presStyleCnt="0"/>
      <dgm:spPr/>
    </dgm:pt>
    <dgm:pt modelId="{FE156499-97F0-48E1-B978-DA8FA4653CA4}" type="pres">
      <dgm:prSet presAssocID="{7260E79C-E3FD-4D6B-8358-038C8FBABDF5}" presName="bgRect" presStyleLbl="bgShp" presStyleIdx="2" presStyleCnt="4"/>
      <dgm:spPr/>
    </dgm:pt>
    <dgm:pt modelId="{DC30CE75-700D-42F4-A0D6-15FD9133C943}" type="pres">
      <dgm:prSet presAssocID="{7260E79C-E3FD-4D6B-8358-038C8FBABDF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6F877C1-7D71-4F6F-B56B-B47F56779A42}" type="pres">
      <dgm:prSet presAssocID="{7260E79C-E3FD-4D6B-8358-038C8FBABDF5}" presName="spaceRect" presStyleCnt="0"/>
      <dgm:spPr/>
    </dgm:pt>
    <dgm:pt modelId="{AC2E0FC0-B07D-4299-936C-221EE8BBBF12}" type="pres">
      <dgm:prSet presAssocID="{7260E79C-E3FD-4D6B-8358-038C8FBABDF5}" presName="parTx" presStyleLbl="revTx" presStyleIdx="2" presStyleCnt="4">
        <dgm:presLayoutVars>
          <dgm:chMax val="0"/>
          <dgm:chPref val="0"/>
        </dgm:presLayoutVars>
      </dgm:prSet>
      <dgm:spPr/>
    </dgm:pt>
    <dgm:pt modelId="{C885765B-C1C8-430F-A7D3-CBC92E7447FA}" type="pres">
      <dgm:prSet presAssocID="{E1E614C9-2B36-4CE7-99D7-17136454C44E}" presName="sibTrans" presStyleCnt="0"/>
      <dgm:spPr/>
    </dgm:pt>
    <dgm:pt modelId="{EC04450B-1612-42BD-AC45-A7B42A281D8B}" type="pres">
      <dgm:prSet presAssocID="{E98D5814-0A86-4606-9C18-F535076ECEB3}" presName="compNode" presStyleCnt="0"/>
      <dgm:spPr/>
    </dgm:pt>
    <dgm:pt modelId="{0597D285-5CAB-4BD2-AA9B-2CB432F7D782}" type="pres">
      <dgm:prSet presAssocID="{E98D5814-0A86-4606-9C18-F535076ECEB3}" presName="bgRect" presStyleLbl="bgShp" presStyleIdx="3" presStyleCnt="4"/>
      <dgm:spPr/>
    </dgm:pt>
    <dgm:pt modelId="{37DB69B2-E0CC-4DA5-864F-FC6383EFD787}" type="pres">
      <dgm:prSet presAssocID="{E98D5814-0A86-4606-9C18-F535076ECEB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9FD614-F41A-4CB0-BAEA-5141A5CA9774}" type="pres">
      <dgm:prSet presAssocID="{E98D5814-0A86-4606-9C18-F535076ECEB3}" presName="spaceRect" presStyleCnt="0"/>
      <dgm:spPr/>
    </dgm:pt>
    <dgm:pt modelId="{C20ED29D-43DA-4875-8D7C-46534AE1F66A}" type="pres">
      <dgm:prSet presAssocID="{E98D5814-0A86-4606-9C18-F535076ECEB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984600-2457-421C-9667-4AF13F0EC2D0}" type="presOf" srcId="{7260E79C-E3FD-4D6B-8358-038C8FBABDF5}" destId="{AC2E0FC0-B07D-4299-936C-221EE8BBBF12}" srcOrd="0" destOrd="0" presId="urn:microsoft.com/office/officeart/2018/2/layout/IconVerticalSolidList"/>
    <dgm:cxn modelId="{3FEB6D09-5C34-47E5-8FD8-939F315F7CB9}" srcId="{B975CB06-BCC3-47C4-8940-037E6C9690A2}" destId="{7260E79C-E3FD-4D6B-8358-038C8FBABDF5}" srcOrd="2" destOrd="0" parTransId="{E4AE877F-90A0-43E3-93A8-2C422ADF51AD}" sibTransId="{E1E614C9-2B36-4CE7-99D7-17136454C44E}"/>
    <dgm:cxn modelId="{CA879236-3C62-4099-9C91-38952AE7F70E}" type="presOf" srcId="{3DAFDC65-5EC7-4AF8-A60E-28DB52E27CB4}" destId="{2008C903-D2B0-4EE7-BBAE-97C0582F24ED}" srcOrd="0" destOrd="0" presId="urn:microsoft.com/office/officeart/2018/2/layout/IconVerticalSolidList"/>
    <dgm:cxn modelId="{128C3C61-73CA-4FE7-B9FA-EF83485D5EFE}" srcId="{B975CB06-BCC3-47C4-8940-037E6C9690A2}" destId="{3DAFDC65-5EC7-4AF8-A60E-28DB52E27CB4}" srcOrd="0" destOrd="0" parTransId="{8F11DD5C-6B60-4E4B-909F-93D170649B24}" sibTransId="{8DE47C28-D6F1-488A-985C-8C777DD8FA60}"/>
    <dgm:cxn modelId="{FD6A7963-701E-4244-80F1-E8C9950A0028}" type="presOf" srcId="{C8D866A1-3EA9-4C96-8230-DCF8C018D96C}" destId="{A8B41142-255C-42C0-B011-5DCB27C23F68}" srcOrd="0" destOrd="0" presId="urn:microsoft.com/office/officeart/2018/2/layout/IconVerticalSolidList"/>
    <dgm:cxn modelId="{A81FDD47-F367-4CCB-AAE6-CF512FEB6CE5}" srcId="{B975CB06-BCC3-47C4-8940-037E6C9690A2}" destId="{E98D5814-0A86-4606-9C18-F535076ECEB3}" srcOrd="3" destOrd="0" parTransId="{768D6936-4FD9-4978-A7EB-CB7A6E9524C5}" sibTransId="{3419EA5F-7B78-4054-A782-A4102360D292}"/>
    <dgm:cxn modelId="{9F92BFAA-AEED-43B4-9200-61B31941BC24}" type="presOf" srcId="{E98D5814-0A86-4606-9C18-F535076ECEB3}" destId="{C20ED29D-43DA-4875-8D7C-46534AE1F66A}" srcOrd="0" destOrd="0" presId="urn:microsoft.com/office/officeart/2018/2/layout/IconVerticalSolidList"/>
    <dgm:cxn modelId="{75D00EC3-B437-4A00-BBBE-3B0A53F84D83}" type="presOf" srcId="{B975CB06-BCC3-47C4-8940-037E6C9690A2}" destId="{573987F1-1298-422B-8CD8-8A3159054C62}" srcOrd="0" destOrd="0" presId="urn:microsoft.com/office/officeart/2018/2/layout/IconVerticalSolidList"/>
    <dgm:cxn modelId="{8207B2C4-ECB4-41F8-8D79-A813BA85B6CD}" srcId="{B975CB06-BCC3-47C4-8940-037E6C9690A2}" destId="{C8D866A1-3EA9-4C96-8230-DCF8C018D96C}" srcOrd="1" destOrd="0" parTransId="{3CE51577-CF39-4D37-89D7-A87227BCCC2B}" sibTransId="{C9408ACE-1393-42A1-9337-80075DB607A8}"/>
    <dgm:cxn modelId="{FBFD9136-2920-41A2-831F-DC95B0A2C239}" type="presParOf" srcId="{573987F1-1298-422B-8CD8-8A3159054C62}" destId="{3A41AE94-9379-4E39-BE6D-198B9A023977}" srcOrd="0" destOrd="0" presId="urn:microsoft.com/office/officeart/2018/2/layout/IconVerticalSolidList"/>
    <dgm:cxn modelId="{F8764165-D80F-487B-9088-2C724B56B870}" type="presParOf" srcId="{3A41AE94-9379-4E39-BE6D-198B9A023977}" destId="{E7387EB7-E6E0-4955-A259-923765CCADAF}" srcOrd="0" destOrd="0" presId="urn:microsoft.com/office/officeart/2018/2/layout/IconVerticalSolidList"/>
    <dgm:cxn modelId="{69E36C53-7234-4E38-B690-D73488AAF17C}" type="presParOf" srcId="{3A41AE94-9379-4E39-BE6D-198B9A023977}" destId="{B063CC43-4B2D-49FF-9525-0CC658CF911A}" srcOrd="1" destOrd="0" presId="urn:microsoft.com/office/officeart/2018/2/layout/IconVerticalSolidList"/>
    <dgm:cxn modelId="{578854CE-C2E0-4CA5-82E2-6E9A3CA518DA}" type="presParOf" srcId="{3A41AE94-9379-4E39-BE6D-198B9A023977}" destId="{BF28138F-3F8E-46DA-9713-C44BE501F2BF}" srcOrd="2" destOrd="0" presId="urn:microsoft.com/office/officeart/2018/2/layout/IconVerticalSolidList"/>
    <dgm:cxn modelId="{EAA0E002-7989-4AD0-9064-41C18F9589FF}" type="presParOf" srcId="{3A41AE94-9379-4E39-BE6D-198B9A023977}" destId="{2008C903-D2B0-4EE7-BBAE-97C0582F24ED}" srcOrd="3" destOrd="0" presId="urn:microsoft.com/office/officeart/2018/2/layout/IconVerticalSolidList"/>
    <dgm:cxn modelId="{AF0278E3-CB4E-43FF-A00F-FA7E8F216BB8}" type="presParOf" srcId="{573987F1-1298-422B-8CD8-8A3159054C62}" destId="{AF208830-7158-47F7-9697-4ED7A6DF7BCC}" srcOrd="1" destOrd="0" presId="urn:microsoft.com/office/officeart/2018/2/layout/IconVerticalSolidList"/>
    <dgm:cxn modelId="{A0B57E9A-3EE7-4062-A641-DE091B5849A9}" type="presParOf" srcId="{573987F1-1298-422B-8CD8-8A3159054C62}" destId="{1E3CDEAE-BFA7-443E-9A18-F47C3684A761}" srcOrd="2" destOrd="0" presId="urn:microsoft.com/office/officeart/2018/2/layout/IconVerticalSolidList"/>
    <dgm:cxn modelId="{7458F3C5-5734-4100-AAE5-FA6F912B60A2}" type="presParOf" srcId="{1E3CDEAE-BFA7-443E-9A18-F47C3684A761}" destId="{A3DAF6FF-DACE-4C94-B246-D01EF1CB9B5D}" srcOrd="0" destOrd="0" presId="urn:microsoft.com/office/officeart/2018/2/layout/IconVerticalSolidList"/>
    <dgm:cxn modelId="{57DEC9D9-17A7-40AE-8CCD-D00846BCEF8D}" type="presParOf" srcId="{1E3CDEAE-BFA7-443E-9A18-F47C3684A761}" destId="{EE08D2F8-F0F7-4526-8A15-9D3AAA28BA1A}" srcOrd="1" destOrd="0" presId="urn:microsoft.com/office/officeart/2018/2/layout/IconVerticalSolidList"/>
    <dgm:cxn modelId="{A4D3D61D-2A02-4B76-BE1D-F8BC3322C9AE}" type="presParOf" srcId="{1E3CDEAE-BFA7-443E-9A18-F47C3684A761}" destId="{A221416F-A849-4310-93A3-ED35E87302F2}" srcOrd="2" destOrd="0" presId="urn:microsoft.com/office/officeart/2018/2/layout/IconVerticalSolidList"/>
    <dgm:cxn modelId="{D1CAB82D-0B52-4034-94F5-2A674C62DE99}" type="presParOf" srcId="{1E3CDEAE-BFA7-443E-9A18-F47C3684A761}" destId="{A8B41142-255C-42C0-B011-5DCB27C23F68}" srcOrd="3" destOrd="0" presId="urn:microsoft.com/office/officeart/2018/2/layout/IconVerticalSolidList"/>
    <dgm:cxn modelId="{BBF03B18-CE15-4014-BA96-734C49622D05}" type="presParOf" srcId="{573987F1-1298-422B-8CD8-8A3159054C62}" destId="{7FC46668-82B1-4B4C-B4AB-20E77FBA0FDA}" srcOrd="3" destOrd="0" presId="urn:microsoft.com/office/officeart/2018/2/layout/IconVerticalSolidList"/>
    <dgm:cxn modelId="{EB7D35FF-85C4-437E-B3AC-A3963C2A599D}" type="presParOf" srcId="{573987F1-1298-422B-8CD8-8A3159054C62}" destId="{476F9A8F-82BE-4B9F-A565-E153F2843092}" srcOrd="4" destOrd="0" presId="urn:microsoft.com/office/officeart/2018/2/layout/IconVerticalSolidList"/>
    <dgm:cxn modelId="{E997B7C9-3A25-4CC5-996F-DC14FEF2D2E4}" type="presParOf" srcId="{476F9A8F-82BE-4B9F-A565-E153F2843092}" destId="{FE156499-97F0-48E1-B978-DA8FA4653CA4}" srcOrd="0" destOrd="0" presId="urn:microsoft.com/office/officeart/2018/2/layout/IconVerticalSolidList"/>
    <dgm:cxn modelId="{B2E43F8B-1CB0-4B9E-B914-EEEBE3CF1A3B}" type="presParOf" srcId="{476F9A8F-82BE-4B9F-A565-E153F2843092}" destId="{DC30CE75-700D-42F4-A0D6-15FD9133C943}" srcOrd="1" destOrd="0" presId="urn:microsoft.com/office/officeart/2018/2/layout/IconVerticalSolidList"/>
    <dgm:cxn modelId="{16D6EDCC-7DAD-4E45-9577-21A2C86DB09B}" type="presParOf" srcId="{476F9A8F-82BE-4B9F-A565-E153F2843092}" destId="{A6F877C1-7D71-4F6F-B56B-B47F56779A42}" srcOrd="2" destOrd="0" presId="urn:microsoft.com/office/officeart/2018/2/layout/IconVerticalSolidList"/>
    <dgm:cxn modelId="{997A5156-F10C-4637-B0D3-62B3F67BE78F}" type="presParOf" srcId="{476F9A8F-82BE-4B9F-A565-E153F2843092}" destId="{AC2E0FC0-B07D-4299-936C-221EE8BBBF12}" srcOrd="3" destOrd="0" presId="urn:microsoft.com/office/officeart/2018/2/layout/IconVerticalSolidList"/>
    <dgm:cxn modelId="{25B2F2D8-248E-4AD0-A11B-2039D1B0D909}" type="presParOf" srcId="{573987F1-1298-422B-8CD8-8A3159054C62}" destId="{C885765B-C1C8-430F-A7D3-CBC92E7447FA}" srcOrd="5" destOrd="0" presId="urn:microsoft.com/office/officeart/2018/2/layout/IconVerticalSolidList"/>
    <dgm:cxn modelId="{CB95D5DD-8EAD-4DE2-B92F-E6DC59C75F89}" type="presParOf" srcId="{573987F1-1298-422B-8CD8-8A3159054C62}" destId="{EC04450B-1612-42BD-AC45-A7B42A281D8B}" srcOrd="6" destOrd="0" presId="urn:microsoft.com/office/officeart/2018/2/layout/IconVerticalSolidList"/>
    <dgm:cxn modelId="{11EB4DA0-264B-4C49-AE3B-6A91BFE86556}" type="presParOf" srcId="{EC04450B-1612-42BD-AC45-A7B42A281D8B}" destId="{0597D285-5CAB-4BD2-AA9B-2CB432F7D782}" srcOrd="0" destOrd="0" presId="urn:microsoft.com/office/officeart/2018/2/layout/IconVerticalSolidList"/>
    <dgm:cxn modelId="{9B797DAD-73E2-4A46-A9EC-CE4ACF920985}" type="presParOf" srcId="{EC04450B-1612-42BD-AC45-A7B42A281D8B}" destId="{37DB69B2-E0CC-4DA5-864F-FC6383EFD787}" srcOrd="1" destOrd="0" presId="urn:microsoft.com/office/officeart/2018/2/layout/IconVerticalSolidList"/>
    <dgm:cxn modelId="{4DA17AF2-5CA2-4BC7-85A8-C4DB7EA5CE2F}" type="presParOf" srcId="{EC04450B-1612-42BD-AC45-A7B42A281D8B}" destId="{D29FD614-F41A-4CB0-BAEA-5141A5CA9774}" srcOrd="2" destOrd="0" presId="urn:microsoft.com/office/officeart/2018/2/layout/IconVerticalSolidList"/>
    <dgm:cxn modelId="{B0D12658-922A-4BC8-AB0F-24EEC3437149}" type="presParOf" srcId="{EC04450B-1612-42BD-AC45-A7B42A281D8B}" destId="{C20ED29D-43DA-4875-8D7C-46534AE1F6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6DBE29-3390-41AA-AF4E-9A62D8C9D6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224000-C401-4A10-BD60-0046B50D634C}">
      <dgm:prSet/>
      <dgm:spPr/>
      <dgm:t>
        <a:bodyPr/>
        <a:lstStyle/>
        <a:p>
          <a:r>
            <a:rPr lang="en-US"/>
            <a:t>Using the cout function for output</a:t>
          </a:r>
        </a:p>
      </dgm:t>
    </dgm:pt>
    <dgm:pt modelId="{79AF7113-5DFD-4F51-80B9-1A1AC6A1B3CE}" type="parTrans" cxnId="{87613112-6CA3-4323-AAA7-A65DD51E80EA}">
      <dgm:prSet/>
      <dgm:spPr/>
      <dgm:t>
        <a:bodyPr/>
        <a:lstStyle/>
        <a:p>
          <a:endParaRPr lang="en-US"/>
        </a:p>
      </dgm:t>
    </dgm:pt>
    <dgm:pt modelId="{AC0CE632-192B-4655-8B8B-D9BBD69D4CEB}" type="sibTrans" cxnId="{87613112-6CA3-4323-AAA7-A65DD51E80EA}">
      <dgm:prSet/>
      <dgm:spPr/>
      <dgm:t>
        <a:bodyPr/>
        <a:lstStyle/>
        <a:p>
          <a:endParaRPr lang="en-US"/>
        </a:p>
      </dgm:t>
    </dgm:pt>
    <dgm:pt modelId="{05575184-5A7B-4844-9780-4ACED15A2EA5}">
      <dgm:prSet/>
      <dgm:spPr/>
      <dgm:t>
        <a:bodyPr/>
        <a:lstStyle/>
        <a:p>
          <a:r>
            <a:rPr lang="en-US"/>
            <a:t>Getting user input with cin</a:t>
          </a:r>
        </a:p>
      </dgm:t>
    </dgm:pt>
    <dgm:pt modelId="{35134046-2A7C-4DD0-995B-8034C99A9DD2}" type="parTrans" cxnId="{40A27BFB-C58B-4AFB-8AC2-8D04FF54696F}">
      <dgm:prSet/>
      <dgm:spPr/>
      <dgm:t>
        <a:bodyPr/>
        <a:lstStyle/>
        <a:p>
          <a:endParaRPr lang="en-US"/>
        </a:p>
      </dgm:t>
    </dgm:pt>
    <dgm:pt modelId="{D69531F8-43B3-4912-8ACD-64F64864E82C}" type="sibTrans" cxnId="{40A27BFB-C58B-4AFB-8AC2-8D04FF54696F}">
      <dgm:prSet/>
      <dgm:spPr/>
      <dgm:t>
        <a:bodyPr/>
        <a:lstStyle/>
        <a:p>
          <a:endParaRPr lang="en-US"/>
        </a:p>
      </dgm:t>
    </dgm:pt>
    <dgm:pt modelId="{183AE8D4-1E6E-48C5-B2AE-250C1A3663E0}">
      <dgm:prSet/>
      <dgm:spPr/>
      <dgm:t>
        <a:bodyPr/>
        <a:lstStyle/>
        <a:p>
          <a:r>
            <a:rPr lang="en-US"/>
            <a:t>Formatting output strings</a:t>
          </a:r>
        </a:p>
      </dgm:t>
    </dgm:pt>
    <dgm:pt modelId="{A3A920F1-5037-4382-A1D6-DEEE528716B3}" type="parTrans" cxnId="{98F4C807-1CC5-4267-992E-E752C498DDA2}">
      <dgm:prSet/>
      <dgm:spPr/>
      <dgm:t>
        <a:bodyPr/>
        <a:lstStyle/>
        <a:p>
          <a:endParaRPr lang="en-US"/>
        </a:p>
      </dgm:t>
    </dgm:pt>
    <dgm:pt modelId="{9EC86221-AFC6-4920-9431-AD3A1CE7A80B}" type="sibTrans" cxnId="{98F4C807-1CC5-4267-992E-E752C498DDA2}">
      <dgm:prSet/>
      <dgm:spPr/>
      <dgm:t>
        <a:bodyPr/>
        <a:lstStyle/>
        <a:p>
          <a:endParaRPr lang="en-US"/>
        </a:p>
      </dgm:t>
    </dgm:pt>
    <dgm:pt modelId="{1801490C-621A-43E6-92A0-358CCF82B129}" type="pres">
      <dgm:prSet presAssocID="{C16DBE29-3390-41AA-AF4E-9A62D8C9D60F}" presName="root" presStyleCnt="0">
        <dgm:presLayoutVars>
          <dgm:dir/>
          <dgm:resizeHandles val="exact"/>
        </dgm:presLayoutVars>
      </dgm:prSet>
      <dgm:spPr/>
    </dgm:pt>
    <dgm:pt modelId="{F84686DE-3108-4868-8E0E-E33F6DBE59C8}" type="pres">
      <dgm:prSet presAssocID="{58224000-C401-4A10-BD60-0046B50D634C}" presName="compNode" presStyleCnt="0"/>
      <dgm:spPr/>
    </dgm:pt>
    <dgm:pt modelId="{E069E4E4-3AD5-4DDB-95ED-A8C6F6D12890}" type="pres">
      <dgm:prSet presAssocID="{58224000-C401-4A10-BD60-0046B50D634C}" presName="bgRect" presStyleLbl="bgShp" presStyleIdx="0" presStyleCnt="3"/>
      <dgm:spPr/>
    </dgm:pt>
    <dgm:pt modelId="{2A069521-9143-4B47-ACB7-4FDD86ABF5BF}" type="pres">
      <dgm:prSet presAssocID="{58224000-C401-4A10-BD60-0046B50D63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6F1429-9392-421C-B7FB-95AC34FDBBCA}" type="pres">
      <dgm:prSet presAssocID="{58224000-C401-4A10-BD60-0046B50D634C}" presName="spaceRect" presStyleCnt="0"/>
      <dgm:spPr/>
    </dgm:pt>
    <dgm:pt modelId="{38A0F2CF-6A92-4E9C-85EF-24B576B78FE3}" type="pres">
      <dgm:prSet presAssocID="{58224000-C401-4A10-BD60-0046B50D634C}" presName="parTx" presStyleLbl="revTx" presStyleIdx="0" presStyleCnt="3">
        <dgm:presLayoutVars>
          <dgm:chMax val="0"/>
          <dgm:chPref val="0"/>
        </dgm:presLayoutVars>
      </dgm:prSet>
      <dgm:spPr/>
    </dgm:pt>
    <dgm:pt modelId="{13707386-8B6F-49CA-9D06-DC2C5A58228E}" type="pres">
      <dgm:prSet presAssocID="{AC0CE632-192B-4655-8B8B-D9BBD69D4CEB}" presName="sibTrans" presStyleCnt="0"/>
      <dgm:spPr/>
    </dgm:pt>
    <dgm:pt modelId="{707009C6-61E3-4280-8432-3A2BF7F9279E}" type="pres">
      <dgm:prSet presAssocID="{05575184-5A7B-4844-9780-4ACED15A2EA5}" presName="compNode" presStyleCnt="0"/>
      <dgm:spPr/>
    </dgm:pt>
    <dgm:pt modelId="{450E9AD0-5182-44D6-8524-2B3841292DC9}" type="pres">
      <dgm:prSet presAssocID="{05575184-5A7B-4844-9780-4ACED15A2EA5}" presName="bgRect" presStyleLbl="bgShp" presStyleIdx="1" presStyleCnt="3"/>
      <dgm:spPr/>
    </dgm:pt>
    <dgm:pt modelId="{B03EAA63-D4C8-4FC9-9586-6D5205070D79}" type="pres">
      <dgm:prSet presAssocID="{05575184-5A7B-4844-9780-4ACED15A2EA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8D77C7E-641A-4D68-845E-A85BFE6C1F96}" type="pres">
      <dgm:prSet presAssocID="{05575184-5A7B-4844-9780-4ACED15A2EA5}" presName="spaceRect" presStyleCnt="0"/>
      <dgm:spPr/>
    </dgm:pt>
    <dgm:pt modelId="{852A086C-67E9-4706-ABF4-D07257CDB859}" type="pres">
      <dgm:prSet presAssocID="{05575184-5A7B-4844-9780-4ACED15A2EA5}" presName="parTx" presStyleLbl="revTx" presStyleIdx="1" presStyleCnt="3">
        <dgm:presLayoutVars>
          <dgm:chMax val="0"/>
          <dgm:chPref val="0"/>
        </dgm:presLayoutVars>
      </dgm:prSet>
      <dgm:spPr/>
    </dgm:pt>
    <dgm:pt modelId="{994B92EF-346C-4086-8496-AC689A987675}" type="pres">
      <dgm:prSet presAssocID="{D69531F8-43B3-4912-8ACD-64F64864E82C}" presName="sibTrans" presStyleCnt="0"/>
      <dgm:spPr/>
    </dgm:pt>
    <dgm:pt modelId="{5FA07AB1-17A3-40BF-98D5-24EF1A88D32C}" type="pres">
      <dgm:prSet presAssocID="{183AE8D4-1E6E-48C5-B2AE-250C1A3663E0}" presName="compNode" presStyleCnt="0"/>
      <dgm:spPr/>
    </dgm:pt>
    <dgm:pt modelId="{58257AFF-65AD-41C3-BC7F-FA007D367A0E}" type="pres">
      <dgm:prSet presAssocID="{183AE8D4-1E6E-48C5-B2AE-250C1A3663E0}" presName="bgRect" presStyleLbl="bgShp" presStyleIdx="2" presStyleCnt="3"/>
      <dgm:spPr/>
    </dgm:pt>
    <dgm:pt modelId="{A15FD4D9-432C-4B08-B87C-7650386AC09F}" type="pres">
      <dgm:prSet presAssocID="{183AE8D4-1E6E-48C5-B2AE-250C1A3663E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29E9D27-F3D8-4275-B1D0-D35344CEE5C1}" type="pres">
      <dgm:prSet presAssocID="{183AE8D4-1E6E-48C5-B2AE-250C1A3663E0}" presName="spaceRect" presStyleCnt="0"/>
      <dgm:spPr/>
    </dgm:pt>
    <dgm:pt modelId="{3EF7696E-E8A3-4EFE-9DF1-BBD4894A471B}" type="pres">
      <dgm:prSet presAssocID="{183AE8D4-1E6E-48C5-B2AE-250C1A3663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F4C807-1CC5-4267-992E-E752C498DDA2}" srcId="{C16DBE29-3390-41AA-AF4E-9A62D8C9D60F}" destId="{183AE8D4-1E6E-48C5-B2AE-250C1A3663E0}" srcOrd="2" destOrd="0" parTransId="{A3A920F1-5037-4382-A1D6-DEEE528716B3}" sibTransId="{9EC86221-AFC6-4920-9431-AD3A1CE7A80B}"/>
    <dgm:cxn modelId="{87613112-6CA3-4323-AAA7-A65DD51E80EA}" srcId="{C16DBE29-3390-41AA-AF4E-9A62D8C9D60F}" destId="{58224000-C401-4A10-BD60-0046B50D634C}" srcOrd="0" destOrd="0" parTransId="{79AF7113-5DFD-4F51-80B9-1A1AC6A1B3CE}" sibTransId="{AC0CE632-192B-4655-8B8B-D9BBD69D4CEB}"/>
    <dgm:cxn modelId="{CD6AEE41-DEDE-4799-89A4-7A8CFABD7884}" type="presOf" srcId="{C16DBE29-3390-41AA-AF4E-9A62D8C9D60F}" destId="{1801490C-621A-43E6-92A0-358CCF82B129}" srcOrd="0" destOrd="0" presId="urn:microsoft.com/office/officeart/2018/2/layout/IconVerticalSolidList"/>
    <dgm:cxn modelId="{45558087-D2F1-4F0A-8B1A-1B6BC0E5A0B3}" type="presOf" srcId="{58224000-C401-4A10-BD60-0046B50D634C}" destId="{38A0F2CF-6A92-4E9C-85EF-24B576B78FE3}" srcOrd="0" destOrd="0" presId="urn:microsoft.com/office/officeart/2018/2/layout/IconVerticalSolidList"/>
    <dgm:cxn modelId="{0A1760A8-7985-4754-8093-45FB6CD9C8CA}" type="presOf" srcId="{05575184-5A7B-4844-9780-4ACED15A2EA5}" destId="{852A086C-67E9-4706-ABF4-D07257CDB859}" srcOrd="0" destOrd="0" presId="urn:microsoft.com/office/officeart/2018/2/layout/IconVerticalSolidList"/>
    <dgm:cxn modelId="{A619A2CF-7CCD-4303-91A3-1693DFB3B383}" type="presOf" srcId="{183AE8D4-1E6E-48C5-B2AE-250C1A3663E0}" destId="{3EF7696E-E8A3-4EFE-9DF1-BBD4894A471B}" srcOrd="0" destOrd="0" presId="urn:microsoft.com/office/officeart/2018/2/layout/IconVerticalSolidList"/>
    <dgm:cxn modelId="{40A27BFB-C58B-4AFB-8AC2-8D04FF54696F}" srcId="{C16DBE29-3390-41AA-AF4E-9A62D8C9D60F}" destId="{05575184-5A7B-4844-9780-4ACED15A2EA5}" srcOrd="1" destOrd="0" parTransId="{35134046-2A7C-4DD0-995B-8034C99A9DD2}" sibTransId="{D69531F8-43B3-4912-8ACD-64F64864E82C}"/>
    <dgm:cxn modelId="{DF3A7FAE-B93A-4C5A-8D7E-2BA4702D45AE}" type="presParOf" srcId="{1801490C-621A-43E6-92A0-358CCF82B129}" destId="{F84686DE-3108-4868-8E0E-E33F6DBE59C8}" srcOrd="0" destOrd="0" presId="urn:microsoft.com/office/officeart/2018/2/layout/IconVerticalSolidList"/>
    <dgm:cxn modelId="{EA2BF2D1-889E-4080-8D09-710565B41210}" type="presParOf" srcId="{F84686DE-3108-4868-8E0E-E33F6DBE59C8}" destId="{E069E4E4-3AD5-4DDB-95ED-A8C6F6D12890}" srcOrd="0" destOrd="0" presId="urn:microsoft.com/office/officeart/2018/2/layout/IconVerticalSolidList"/>
    <dgm:cxn modelId="{207F620A-4132-466B-9874-62993AAF1793}" type="presParOf" srcId="{F84686DE-3108-4868-8E0E-E33F6DBE59C8}" destId="{2A069521-9143-4B47-ACB7-4FDD86ABF5BF}" srcOrd="1" destOrd="0" presId="urn:microsoft.com/office/officeart/2018/2/layout/IconVerticalSolidList"/>
    <dgm:cxn modelId="{78392EB0-E8E7-4E8C-8CC3-9A5DA0C1C03A}" type="presParOf" srcId="{F84686DE-3108-4868-8E0E-E33F6DBE59C8}" destId="{E56F1429-9392-421C-B7FB-95AC34FDBBCA}" srcOrd="2" destOrd="0" presId="urn:microsoft.com/office/officeart/2018/2/layout/IconVerticalSolidList"/>
    <dgm:cxn modelId="{4519BF08-6264-42DF-83D0-FC866858DBF0}" type="presParOf" srcId="{F84686DE-3108-4868-8E0E-E33F6DBE59C8}" destId="{38A0F2CF-6A92-4E9C-85EF-24B576B78FE3}" srcOrd="3" destOrd="0" presId="urn:microsoft.com/office/officeart/2018/2/layout/IconVerticalSolidList"/>
    <dgm:cxn modelId="{FA57C260-C122-4F40-9251-1FAA1EAA0E6F}" type="presParOf" srcId="{1801490C-621A-43E6-92A0-358CCF82B129}" destId="{13707386-8B6F-49CA-9D06-DC2C5A58228E}" srcOrd="1" destOrd="0" presId="urn:microsoft.com/office/officeart/2018/2/layout/IconVerticalSolidList"/>
    <dgm:cxn modelId="{8C67D0BC-0ABC-4B51-B686-3C5CBAF0C77A}" type="presParOf" srcId="{1801490C-621A-43E6-92A0-358CCF82B129}" destId="{707009C6-61E3-4280-8432-3A2BF7F9279E}" srcOrd="2" destOrd="0" presId="urn:microsoft.com/office/officeart/2018/2/layout/IconVerticalSolidList"/>
    <dgm:cxn modelId="{D8A09BC8-783A-4DBF-A25F-D9559A32037A}" type="presParOf" srcId="{707009C6-61E3-4280-8432-3A2BF7F9279E}" destId="{450E9AD0-5182-44D6-8524-2B3841292DC9}" srcOrd="0" destOrd="0" presId="urn:microsoft.com/office/officeart/2018/2/layout/IconVerticalSolidList"/>
    <dgm:cxn modelId="{88531634-65FE-46B3-8A7E-2AA82131E380}" type="presParOf" srcId="{707009C6-61E3-4280-8432-3A2BF7F9279E}" destId="{B03EAA63-D4C8-4FC9-9586-6D5205070D79}" srcOrd="1" destOrd="0" presId="urn:microsoft.com/office/officeart/2018/2/layout/IconVerticalSolidList"/>
    <dgm:cxn modelId="{6798DDA8-3779-4E18-A89E-95BAC8611AD8}" type="presParOf" srcId="{707009C6-61E3-4280-8432-3A2BF7F9279E}" destId="{E8D77C7E-641A-4D68-845E-A85BFE6C1F96}" srcOrd="2" destOrd="0" presId="urn:microsoft.com/office/officeart/2018/2/layout/IconVerticalSolidList"/>
    <dgm:cxn modelId="{1A458682-7FBD-401E-9794-C8D3FD98DD61}" type="presParOf" srcId="{707009C6-61E3-4280-8432-3A2BF7F9279E}" destId="{852A086C-67E9-4706-ABF4-D07257CDB859}" srcOrd="3" destOrd="0" presId="urn:microsoft.com/office/officeart/2018/2/layout/IconVerticalSolidList"/>
    <dgm:cxn modelId="{E5F41286-A35C-4138-9CBE-B68CF756AB21}" type="presParOf" srcId="{1801490C-621A-43E6-92A0-358CCF82B129}" destId="{994B92EF-346C-4086-8496-AC689A987675}" srcOrd="3" destOrd="0" presId="urn:microsoft.com/office/officeart/2018/2/layout/IconVerticalSolidList"/>
    <dgm:cxn modelId="{34A3739C-06F7-4F22-A8AE-67082227FE30}" type="presParOf" srcId="{1801490C-621A-43E6-92A0-358CCF82B129}" destId="{5FA07AB1-17A3-40BF-98D5-24EF1A88D32C}" srcOrd="4" destOrd="0" presId="urn:microsoft.com/office/officeart/2018/2/layout/IconVerticalSolidList"/>
    <dgm:cxn modelId="{41449359-B443-4841-B569-9B89B2071EB4}" type="presParOf" srcId="{5FA07AB1-17A3-40BF-98D5-24EF1A88D32C}" destId="{58257AFF-65AD-41C3-BC7F-FA007D367A0E}" srcOrd="0" destOrd="0" presId="urn:microsoft.com/office/officeart/2018/2/layout/IconVerticalSolidList"/>
    <dgm:cxn modelId="{1E968C55-F148-419F-BA5F-2DAB14BD7DFF}" type="presParOf" srcId="{5FA07AB1-17A3-40BF-98D5-24EF1A88D32C}" destId="{A15FD4D9-432C-4B08-B87C-7650386AC09F}" srcOrd="1" destOrd="0" presId="urn:microsoft.com/office/officeart/2018/2/layout/IconVerticalSolidList"/>
    <dgm:cxn modelId="{78172DA7-765A-42C4-A61F-991190764F1E}" type="presParOf" srcId="{5FA07AB1-17A3-40BF-98D5-24EF1A88D32C}" destId="{F29E9D27-F3D8-4275-B1D0-D35344CEE5C1}" srcOrd="2" destOrd="0" presId="urn:microsoft.com/office/officeart/2018/2/layout/IconVerticalSolidList"/>
    <dgm:cxn modelId="{1569E534-BC3E-4351-A8D6-5EF148045D4D}" type="presParOf" srcId="{5FA07AB1-17A3-40BF-98D5-24EF1A88D32C}" destId="{3EF7696E-E8A3-4EFE-9DF1-BBD4894A47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D827E1-3855-4C2E-B58C-4F3CE726272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28C0DE-A39B-4605-8BE6-1AF8F1E5BC74}">
      <dgm:prSet/>
      <dgm:spPr/>
      <dgm:t>
        <a:bodyPr/>
        <a:lstStyle/>
        <a:p>
          <a:r>
            <a:rPr lang="en-US"/>
            <a:t>Booleans (bool)</a:t>
          </a:r>
        </a:p>
      </dgm:t>
    </dgm:pt>
    <dgm:pt modelId="{E0314997-5468-4596-9BA6-509E9D445A2B}" type="parTrans" cxnId="{70102CE8-A7BD-4F4D-8A18-40BA0A0902C8}">
      <dgm:prSet/>
      <dgm:spPr/>
      <dgm:t>
        <a:bodyPr/>
        <a:lstStyle/>
        <a:p>
          <a:endParaRPr lang="en-US"/>
        </a:p>
      </dgm:t>
    </dgm:pt>
    <dgm:pt modelId="{8243B4F3-66D0-47BF-8394-333E5B711E6B}" type="sibTrans" cxnId="{70102CE8-A7BD-4F4D-8A18-40BA0A0902C8}">
      <dgm:prSet/>
      <dgm:spPr/>
      <dgm:t>
        <a:bodyPr/>
        <a:lstStyle/>
        <a:p>
          <a:endParaRPr lang="en-US"/>
        </a:p>
      </dgm:t>
    </dgm:pt>
    <dgm:pt modelId="{65EBF286-B736-4256-A03A-37B0F30C48C1}">
      <dgm:prSet/>
      <dgm:spPr/>
      <dgm:t>
        <a:bodyPr/>
        <a:lstStyle/>
        <a:p>
          <a:r>
            <a:rPr lang="en-US"/>
            <a:t>Understanding True and False values</a:t>
          </a:r>
        </a:p>
      </dgm:t>
    </dgm:pt>
    <dgm:pt modelId="{9D6C531C-BDEC-42C4-A30E-44B395A3AB8F}" type="parTrans" cxnId="{1AB98E45-1238-4A25-8E9A-3D826CFA317D}">
      <dgm:prSet/>
      <dgm:spPr/>
      <dgm:t>
        <a:bodyPr/>
        <a:lstStyle/>
        <a:p>
          <a:endParaRPr lang="en-US"/>
        </a:p>
      </dgm:t>
    </dgm:pt>
    <dgm:pt modelId="{D53D7633-DC7F-4B2D-A05C-651FB5FBBB59}" type="sibTrans" cxnId="{1AB98E45-1238-4A25-8E9A-3D826CFA317D}">
      <dgm:prSet/>
      <dgm:spPr/>
      <dgm:t>
        <a:bodyPr/>
        <a:lstStyle/>
        <a:p>
          <a:endParaRPr lang="en-US"/>
        </a:p>
      </dgm:t>
    </dgm:pt>
    <dgm:pt modelId="{A892E5DF-ABB9-4ADA-8D78-9F3B5BDC7209}">
      <dgm:prSet/>
      <dgm:spPr/>
      <dgm:t>
        <a:bodyPr/>
        <a:lstStyle/>
        <a:p>
          <a:r>
            <a:rPr lang="en-US"/>
            <a:t>Boolean operations (and, or, not)</a:t>
          </a:r>
        </a:p>
      </dgm:t>
    </dgm:pt>
    <dgm:pt modelId="{1069B408-38C4-4666-88FF-DFE93C647EB8}" type="parTrans" cxnId="{3872E83F-65CB-497A-BEFC-0257ACF294DC}">
      <dgm:prSet/>
      <dgm:spPr/>
      <dgm:t>
        <a:bodyPr/>
        <a:lstStyle/>
        <a:p>
          <a:endParaRPr lang="en-US"/>
        </a:p>
      </dgm:t>
    </dgm:pt>
    <dgm:pt modelId="{D54DFEEF-6ECE-40C3-851A-08E7510333A6}" type="sibTrans" cxnId="{3872E83F-65CB-497A-BEFC-0257ACF294DC}">
      <dgm:prSet/>
      <dgm:spPr/>
      <dgm:t>
        <a:bodyPr/>
        <a:lstStyle/>
        <a:p>
          <a:endParaRPr lang="en-US"/>
        </a:p>
      </dgm:t>
    </dgm:pt>
    <dgm:pt modelId="{BD0496EC-E5AD-43BB-BD27-6B3FF83B40B0}">
      <dgm:prSet/>
      <dgm:spPr/>
      <dgm:t>
        <a:bodyPr/>
        <a:lstStyle/>
        <a:p>
          <a:r>
            <a:rPr lang="en-US"/>
            <a:t>Comparison operators in C++</a:t>
          </a:r>
        </a:p>
      </dgm:t>
    </dgm:pt>
    <dgm:pt modelId="{24B5F225-4741-4C67-945B-7003895B1FAE}" type="parTrans" cxnId="{50D7DA3C-FE72-4411-9C04-28CC3383487B}">
      <dgm:prSet/>
      <dgm:spPr/>
      <dgm:t>
        <a:bodyPr/>
        <a:lstStyle/>
        <a:p>
          <a:endParaRPr lang="en-US"/>
        </a:p>
      </dgm:t>
    </dgm:pt>
    <dgm:pt modelId="{C5EAC453-4ABB-4909-B218-AE23A962AD95}" type="sibTrans" cxnId="{50D7DA3C-FE72-4411-9C04-28CC3383487B}">
      <dgm:prSet/>
      <dgm:spPr/>
      <dgm:t>
        <a:bodyPr/>
        <a:lstStyle/>
        <a:p>
          <a:endParaRPr lang="en-US"/>
        </a:p>
      </dgm:t>
    </dgm:pt>
    <dgm:pt modelId="{9B93C10C-3456-4CE1-A7E2-589C83D7AC18}">
      <dgm:prSet/>
      <dgm:spPr/>
      <dgm:t>
        <a:bodyPr/>
        <a:lstStyle/>
        <a:p>
          <a:r>
            <a:rPr lang="en-US"/>
            <a:t>Practical uses of boolean data types</a:t>
          </a:r>
        </a:p>
      </dgm:t>
    </dgm:pt>
    <dgm:pt modelId="{0E14819F-4C76-4FC0-8112-7047078DBC02}" type="parTrans" cxnId="{C1C763E8-7392-4545-A42A-ADC2E4DAF49E}">
      <dgm:prSet/>
      <dgm:spPr/>
      <dgm:t>
        <a:bodyPr/>
        <a:lstStyle/>
        <a:p>
          <a:endParaRPr lang="en-US"/>
        </a:p>
      </dgm:t>
    </dgm:pt>
    <dgm:pt modelId="{195776E9-1E1D-4CF6-9C9B-73D1EB1FDCD6}" type="sibTrans" cxnId="{C1C763E8-7392-4545-A42A-ADC2E4DAF49E}">
      <dgm:prSet/>
      <dgm:spPr/>
      <dgm:t>
        <a:bodyPr/>
        <a:lstStyle/>
        <a:p>
          <a:endParaRPr lang="en-US"/>
        </a:p>
      </dgm:t>
    </dgm:pt>
    <dgm:pt modelId="{90E6A26B-DF3F-4BD9-B6F3-0CA4A0FD4C2C}" type="pres">
      <dgm:prSet presAssocID="{20D827E1-3855-4C2E-B58C-4F3CE726272F}" presName="vert0" presStyleCnt="0">
        <dgm:presLayoutVars>
          <dgm:dir/>
          <dgm:animOne val="branch"/>
          <dgm:animLvl val="lvl"/>
        </dgm:presLayoutVars>
      </dgm:prSet>
      <dgm:spPr/>
    </dgm:pt>
    <dgm:pt modelId="{3FAE697F-B76E-42CE-9344-75F4EE6A604E}" type="pres">
      <dgm:prSet presAssocID="{9928C0DE-A39B-4605-8BE6-1AF8F1E5BC74}" presName="thickLine" presStyleLbl="alignNode1" presStyleIdx="0" presStyleCnt="5"/>
      <dgm:spPr/>
    </dgm:pt>
    <dgm:pt modelId="{6EB52BE9-80FC-4D19-8FFB-490FEF94EBBB}" type="pres">
      <dgm:prSet presAssocID="{9928C0DE-A39B-4605-8BE6-1AF8F1E5BC74}" presName="horz1" presStyleCnt="0"/>
      <dgm:spPr/>
    </dgm:pt>
    <dgm:pt modelId="{FFBC7BEC-35D2-41E1-92E3-A76F87C6D8C8}" type="pres">
      <dgm:prSet presAssocID="{9928C0DE-A39B-4605-8BE6-1AF8F1E5BC74}" presName="tx1" presStyleLbl="revTx" presStyleIdx="0" presStyleCnt="5"/>
      <dgm:spPr/>
    </dgm:pt>
    <dgm:pt modelId="{B3FBA954-073F-41CB-9372-B333DDB628D6}" type="pres">
      <dgm:prSet presAssocID="{9928C0DE-A39B-4605-8BE6-1AF8F1E5BC74}" presName="vert1" presStyleCnt="0"/>
      <dgm:spPr/>
    </dgm:pt>
    <dgm:pt modelId="{9962AC1D-BE00-4410-A74F-79EE9EDD0B88}" type="pres">
      <dgm:prSet presAssocID="{65EBF286-B736-4256-A03A-37B0F30C48C1}" presName="thickLine" presStyleLbl="alignNode1" presStyleIdx="1" presStyleCnt="5"/>
      <dgm:spPr/>
    </dgm:pt>
    <dgm:pt modelId="{F0C9B740-99CF-4505-BD00-340CC526BB5C}" type="pres">
      <dgm:prSet presAssocID="{65EBF286-B736-4256-A03A-37B0F30C48C1}" presName="horz1" presStyleCnt="0"/>
      <dgm:spPr/>
    </dgm:pt>
    <dgm:pt modelId="{B24B397B-2161-414B-86FF-77E48562DBD8}" type="pres">
      <dgm:prSet presAssocID="{65EBF286-B736-4256-A03A-37B0F30C48C1}" presName="tx1" presStyleLbl="revTx" presStyleIdx="1" presStyleCnt="5"/>
      <dgm:spPr/>
    </dgm:pt>
    <dgm:pt modelId="{CB8BBCDD-914D-4434-AF5E-DCB43B2AE9E4}" type="pres">
      <dgm:prSet presAssocID="{65EBF286-B736-4256-A03A-37B0F30C48C1}" presName="vert1" presStyleCnt="0"/>
      <dgm:spPr/>
    </dgm:pt>
    <dgm:pt modelId="{9491ADF9-3149-4057-9225-F57214BA35C0}" type="pres">
      <dgm:prSet presAssocID="{A892E5DF-ABB9-4ADA-8D78-9F3B5BDC7209}" presName="thickLine" presStyleLbl="alignNode1" presStyleIdx="2" presStyleCnt="5"/>
      <dgm:spPr/>
    </dgm:pt>
    <dgm:pt modelId="{8007AFD2-2741-4B24-B64E-B2555EA9CAAC}" type="pres">
      <dgm:prSet presAssocID="{A892E5DF-ABB9-4ADA-8D78-9F3B5BDC7209}" presName="horz1" presStyleCnt="0"/>
      <dgm:spPr/>
    </dgm:pt>
    <dgm:pt modelId="{9D92270C-F91E-44FD-B386-EC64F1542BD3}" type="pres">
      <dgm:prSet presAssocID="{A892E5DF-ABB9-4ADA-8D78-9F3B5BDC7209}" presName="tx1" presStyleLbl="revTx" presStyleIdx="2" presStyleCnt="5"/>
      <dgm:spPr/>
    </dgm:pt>
    <dgm:pt modelId="{CF47C433-AE44-448C-836B-B95623AFC555}" type="pres">
      <dgm:prSet presAssocID="{A892E5DF-ABB9-4ADA-8D78-9F3B5BDC7209}" presName="vert1" presStyleCnt="0"/>
      <dgm:spPr/>
    </dgm:pt>
    <dgm:pt modelId="{B7EE4187-6689-48C7-B3C6-2F37E06D8C50}" type="pres">
      <dgm:prSet presAssocID="{BD0496EC-E5AD-43BB-BD27-6B3FF83B40B0}" presName="thickLine" presStyleLbl="alignNode1" presStyleIdx="3" presStyleCnt="5"/>
      <dgm:spPr/>
    </dgm:pt>
    <dgm:pt modelId="{1AED689D-58A3-4A3C-939A-1DE6F819DB7D}" type="pres">
      <dgm:prSet presAssocID="{BD0496EC-E5AD-43BB-BD27-6B3FF83B40B0}" presName="horz1" presStyleCnt="0"/>
      <dgm:spPr/>
    </dgm:pt>
    <dgm:pt modelId="{C5593E1C-F740-4F54-816C-A84E47D127D7}" type="pres">
      <dgm:prSet presAssocID="{BD0496EC-E5AD-43BB-BD27-6B3FF83B40B0}" presName="tx1" presStyleLbl="revTx" presStyleIdx="3" presStyleCnt="5"/>
      <dgm:spPr/>
    </dgm:pt>
    <dgm:pt modelId="{7D5B1798-25A6-422E-BD0D-89CAAEE61E6C}" type="pres">
      <dgm:prSet presAssocID="{BD0496EC-E5AD-43BB-BD27-6B3FF83B40B0}" presName="vert1" presStyleCnt="0"/>
      <dgm:spPr/>
    </dgm:pt>
    <dgm:pt modelId="{EBCA8156-6110-42D3-92D8-A59F4F27FA7F}" type="pres">
      <dgm:prSet presAssocID="{9B93C10C-3456-4CE1-A7E2-589C83D7AC18}" presName="thickLine" presStyleLbl="alignNode1" presStyleIdx="4" presStyleCnt="5"/>
      <dgm:spPr/>
    </dgm:pt>
    <dgm:pt modelId="{33FD98D0-6CB8-4EAF-997F-C385830B75F6}" type="pres">
      <dgm:prSet presAssocID="{9B93C10C-3456-4CE1-A7E2-589C83D7AC18}" presName="horz1" presStyleCnt="0"/>
      <dgm:spPr/>
    </dgm:pt>
    <dgm:pt modelId="{8F03EC2B-920F-41F9-869C-ED1B7552F285}" type="pres">
      <dgm:prSet presAssocID="{9B93C10C-3456-4CE1-A7E2-589C83D7AC18}" presName="tx1" presStyleLbl="revTx" presStyleIdx="4" presStyleCnt="5"/>
      <dgm:spPr/>
    </dgm:pt>
    <dgm:pt modelId="{50AF3D0A-C71D-48E9-BC8E-3D9B8842020F}" type="pres">
      <dgm:prSet presAssocID="{9B93C10C-3456-4CE1-A7E2-589C83D7AC18}" presName="vert1" presStyleCnt="0"/>
      <dgm:spPr/>
    </dgm:pt>
  </dgm:ptLst>
  <dgm:cxnLst>
    <dgm:cxn modelId="{74765D2E-D38A-4C24-9B4B-5893E6D58C00}" type="presOf" srcId="{BD0496EC-E5AD-43BB-BD27-6B3FF83B40B0}" destId="{C5593E1C-F740-4F54-816C-A84E47D127D7}" srcOrd="0" destOrd="0" presId="urn:microsoft.com/office/officeart/2008/layout/LinedList"/>
    <dgm:cxn modelId="{63A3863C-9C5E-4692-B53E-9ECDBE792153}" type="presOf" srcId="{9B93C10C-3456-4CE1-A7E2-589C83D7AC18}" destId="{8F03EC2B-920F-41F9-869C-ED1B7552F285}" srcOrd="0" destOrd="0" presId="urn:microsoft.com/office/officeart/2008/layout/LinedList"/>
    <dgm:cxn modelId="{50D7DA3C-FE72-4411-9C04-28CC3383487B}" srcId="{20D827E1-3855-4C2E-B58C-4F3CE726272F}" destId="{BD0496EC-E5AD-43BB-BD27-6B3FF83B40B0}" srcOrd="3" destOrd="0" parTransId="{24B5F225-4741-4C67-945B-7003895B1FAE}" sibTransId="{C5EAC453-4ABB-4909-B218-AE23A962AD95}"/>
    <dgm:cxn modelId="{3872E83F-65CB-497A-BEFC-0257ACF294DC}" srcId="{20D827E1-3855-4C2E-B58C-4F3CE726272F}" destId="{A892E5DF-ABB9-4ADA-8D78-9F3B5BDC7209}" srcOrd="2" destOrd="0" parTransId="{1069B408-38C4-4666-88FF-DFE93C647EB8}" sibTransId="{D54DFEEF-6ECE-40C3-851A-08E7510333A6}"/>
    <dgm:cxn modelId="{3C3B0043-450E-43BC-BCFB-C68A871B8B7E}" type="presOf" srcId="{A892E5DF-ABB9-4ADA-8D78-9F3B5BDC7209}" destId="{9D92270C-F91E-44FD-B386-EC64F1542BD3}" srcOrd="0" destOrd="0" presId="urn:microsoft.com/office/officeart/2008/layout/LinedList"/>
    <dgm:cxn modelId="{1AB98E45-1238-4A25-8E9A-3D826CFA317D}" srcId="{20D827E1-3855-4C2E-B58C-4F3CE726272F}" destId="{65EBF286-B736-4256-A03A-37B0F30C48C1}" srcOrd="1" destOrd="0" parTransId="{9D6C531C-BDEC-42C4-A30E-44B395A3AB8F}" sibTransId="{D53D7633-DC7F-4B2D-A05C-651FB5FBBB59}"/>
    <dgm:cxn modelId="{11C69D49-878A-443E-88E2-D3325E03B1DA}" type="presOf" srcId="{65EBF286-B736-4256-A03A-37B0F30C48C1}" destId="{B24B397B-2161-414B-86FF-77E48562DBD8}" srcOrd="0" destOrd="0" presId="urn:microsoft.com/office/officeart/2008/layout/LinedList"/>
    <dgm:cxn modelId="{E3F264BB-FA0C-4355-89AC-466C57673B57}" type="presOf" srcId="{20D827E1-3855-4C2E-B58C-4F3CE726272F}" destId="{90E6A26B-DF3F-4BD9-B6F3-0CA4A0FD4C2C}" srcOrd="0" destOrd="0" presId="urn:microsoft.com/office/officeart/2008/layout/LinedList"/>
    <dgm:cxn modelId="{3A7FE2E4-5705-498B-9275-C725A0C68AE5}" type="presOf" srcId="{9928C0DE-A39B-4605-8BE6-1AF8F1E5BC74}" destId="{FFBC7BEC-35D2-41E1-92E3-A76F87C6D8C8}" srcOrd="0" destOrd="0" presId="urn:microsoft.com/office/officeart/2008/layout/LinedList"/>
    <dgm:cxn modelId="{70102CE8-A7BD-4F4D-8A18-40BA0A0902C8}" srcId="{20D827E1-3855-4C2E-B58C-4F3CE726272F}" destId="{9928C0DE-A39B-4605-8BE6-1AF8F1E5BC74}" srcOrd="0" destOrd="0" parTransId="{E0314997-5468-4596-9BA6-509E9D445A2B}" sibTransId="{8243B4F3-66D0-47BF-8394-333E5B711E6B}"/>
    <dgm:cxn modelId="{C1C763E8-7392-4545-A42A-ADC2E4DAF49E}" srcId="{20D827E1-3855-4C2E-B58C-4F3CE726272F}" destId="{9B93C10C-3456-4CE1-A7E2-589C83D7AC18}" srcOrd="4" destOrd="0" parTransId="{0E14819F-4C76-4FC0-8112-7047078DBC02}" sibTransId="{195776E9-1E1D-4CF6-9C9B-73D1EB1FDCD6}"/>
    <dgm:cxn modelId="{AB10AFE5-6C73-4E87-81DD-37AFE2577698}" type="presParOf" srcId="{90E6A26B-DF3F-4BD9-B6F3-0CA4A0FD4C2C}" destId="{3FAE697F-B76E-42CE-9344-75F4EE6A604E}" srcOrd="0" destOrd="0" presId="urn:microsoft.com/office/officeart/2008/layout/LinedList"/>
    <dgm:cxn modelId="{4BEC8125-C8EA-4DE5-BD41-A37F811CA6C5}" type="presParOf" srcId="{90E6A26B-DF3F-4BD9-B6F3-0CA4A0FD4C2C}" destId="{6EB52BE9-80FC-4D19-8FFB-490FEF94EBBB}" srcOrd="1" destOrd="0" presId="urn:microsoft.com/office/officeart/2008/layout/LinedList"/>
    <dgm:cxn modelId="{7165930C-081F-463D-BBA9-5CD5580891F5}" type="presParOf" srcId="{6EB52BE9-80FC-4D19-8FFB-490FEF94EBBB}" destId="{FFBC7BEC-35D2-41E1-92E3-A76F87C6D8C8}" srcOrd="0" destOrd="0" presId="urn:microsoft.com/office/officeart/2008/layout/LinedList"/>
    <dgm:cxn modelId="{C293BCA6-9587-4D30-9F6E-97986056C0CD}" type="presParOf" srcId="{6EB52BE9-80FC-4D19-8FFB-490FEF94EBBB}" destId="{B3FBA954-073F-41CB-9372-B333DDB628D6}" srcOrd="1" destOrd="0" presId="urn:microsoft.com/office/officeart/2008/layout/LinedList"/>
    <dgm:cxn modelId="{C980B066-E4A1-4FEC-B0F1-7F75336B1465}" type="presParOf" srcId="{90E6A26B-DF3F-4BD9-B6F3-0CA4A0FD4C2C}" destId="{9962AC1D-BE00-4410-A74F-79EE9EDD0B88}" srcOrd="2" destOrd="0" presId="urn:microsoft.com/office/officeart/2008/layout/LinedList"/>
    <dgm:cxn modelId="{BD8DF7BD-E318-4FE2-8AD9-86FA48AF847D}" type="presParOf" srcId="{90E6A26B-DF3F-4BD9-B6F3-0CA4A0FD4C2C}" destId="{F0C9B740-99CF-4505-BD00-340CC526BB5C}" srcOrd="3" destOrd="0" presId="urn:microsoft.com/office/officeart/2008/layout/LinedList"/>
    <dgm:cxn modelId="{B3EE38BB-5BCD-4E27-9073-5BC61489A37D}" type="presParOf" srcId="{F0C9B740-99CF-4505-BD00-340CC526BB5C}" destId="{B24B397B-2161-414B-86FF-77E48562DBD8}" srcOrd="0" destOrd="0" presId="urn:microsoft.com/office/officeart/2008/layout/LinedList"/>
    <dgm:cxn modelId="{5A97713A-8336-43CD-B274-E2A8A5FC997B}" type="presParOf" srcId="{F0C9B740-99CF-4505-BD00-340CC526BB5C}" destId="{CB8BBCDD-914D-4434-AF5E-DCB43B2AE9E4}" srcOrd="1" destOrd="0" presId="urn:microsoft.com/office/officeart/2008/layout/LinedList"/>
    <dgm:cxn modelId="{E0B30120-2370-4413-BE13-7F8E62BD2C47}" type="presParOf" srcId="{90E6A26B-DF3F-4BD9-B6F3-0CA4A0FD4C2C}" destId="{9491ADF9-3149-4057-9225-F57214BA35C0}" srcOrd="4" destOrd="0" presId="urn:microsoft.com/office/officeart/2008/layout/LinedList"/>
    <dgm:cxn modelId="{3B98AF0A-AA5F-4057-8798-67CDC15B23FC}" type="presParOf" srcId="{90E6A26B-DF3F-4BD9-B6F3-0CA4A0FD4C2C}" destId="{8007AFD2-2741-4B24-B64E-B2555EA9CAAC}" srcOrd="5" destOrd="0" presId="urn:microsoft.com/office/officeart/2008/layout/LinedList"/>
    <dgm:cxn modelId="{C44DEFEF-47DC-46C2-A0B2-C889C1E7AD5B}" type="presParOf" srcId="{8007AFD2-2741-4B24-B64E-B2555EA9CAAC}" destId="{9D92270C-F91E-44FD-B386-EC64F1542BD3}" srcOrd="0" destOrd="0" presId="urn:microsoft.com/office/officeart/2008/layout/LinedList"/>
    <dgm:cxn modelId="{2E35FA77-E765-4057-B59A-C7168C1D9E48}" type="presParOf" srcId="{8007AFD2-2741-4B24-B64E-B2555EA9CAAC}" destId="{CF47C433-AE44-448C-836B-B95623AFC555}" srcOrd="1" destOrd="0" presId="urn:microsoft.com/office/officeart/2008/layout/LinedList"/>
    <dgm:cxn modelId="{ADFC3E22-EEF4-4019-9980-0865ABF5B56B}" type="presParOf" srcId="{90E6A26B-DF3F-4BD9-B6F3-0CA4A0FD4C2C}" destId="{B7EE4187-6689-48C7-B3C6-2F37E06D8C50}" srcOrd="6" destOrd="0" presId="urn:microsoft.com/office/officeart/2008/layout/LinedList"/>
    <dgm:cxn modelId="{9092FC78-9C11-4201-B03F-3686EAE69DB7}" type="presParOf" srcId="{90E6A26B-DF3F-4BD9-B6F3-0CA4A0FD4C2C}" destId="{1AED689D-58A3-4A3C-939A-1DE6F819DB7D}" srcOrd="7" destOrd="0" presId="urn:microsoft.com/office/officeart/2008/layout/LinedList"/>
    <dgm:cxn modelId="{229B0721-B25A-4B4B-A060-7A7DC88B592E}" type="presParOf" srcId="{1AED689D-58A3-4A3C-939A-1DE6F819DB7D}" destId="{C5593E1C-F740-4F54-816C-A84E47D127D7}" srcOrd="0" destOrd="0" presId="urn:microsoft.com/office/officeart/2008/layout/LinedList"/>
    <dgm:cxn modelId="{14682B2C-0D73-4D33-B4FC-D7688700A395}" type="presParOf" srcId="{1AED689D-58A3-4A3C-939A-1DE6F819DB7D}" destId="{7D5B1798-25A6-422E-BD0D-89CAAEE61E6C}" srcOrd="1" destOrd="0" presId="urn:microsoft.com/office/officeart/2008/layout/LinedList"/>
    <dgm:cxn modelId="{F0A1E61A-1F8B-49AC-85B8-C4D549A39765}" type="presParOf" srcId="{90E6A26B-DF3F-4BD9-B6F3-0CA4A0FD4C2C}" destId="{EBCA8156-6110-42D3-92D8-A59F4F27FA7F}" srcOrd="8" destOrd="0" presId="urn:microsoft.com/office/officeart/2008/layout/LinedList"/>
    <dgm:cxn modelId="{A7EDBC35-507C-4CE6-BB56-13A9B4918F22}" type="presParOf" srcId="{90E6A26B-DF3F-4BD9-B6F3-0CA4A0FD4C2C}" destId="{33FD98D0-6CB8-4EAF-997F-C385830B75F6}" srcOrd="9" destOrd="0" presId="urn:microsoft.com/office/officeart/2008/layout/LinedList"/>
    <dgm:cxn modelId="{3B708EF7-6958-45D7-8668-B8F6084729D8}" type="presParOf" srcId="{33FD98D0-6CB8-4EAF-997F-C385830B75F6}" destId="{8F03EC2B-920F-41F9-869C-ED1B7552F285}" srcOrd="0" destOrd="0" presId="urn:microsoft.com/office/officeart/2008/layout/LinedList"/>
    <dgm:cxn modelId="{34529A33-FC0A-4E1D-8F99-E8CCD8C51F4A}" type="presParOf" srcId="{33FD98D0-6CB8-4EAF-997F-C385830B75F6}" destId="{50AF3D0A-C71D-48E9-BC8E-3D9B884202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392B91-FFBF-47E8-93C5-73368E7FAA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DA165F-751B-46EA-B213-1A771724196A}">
      <dgm:prSet/>
      <dgm:spPr/>
      <dgm:t>
        <a:bodyPr/>
        <a:lstStyle/>
        <a:p>
          <a:r>
            <a:rPr lang="en-US"/>
            <a:t>int x = 10;</a:t>
          </a:r>
        </a:p>
      </dgm:t>
    </dgm:pt>
    <dgm:pt modelId="{CE253836-EF58-438A-88DE-B46D0A80E7C0}" type="parTrans" cxnId="{00D75CC5-8596-4BB9-863D-28B15D9E5BD6}">
      <dgm:prSet/>
      <dgm:spPr/>
      <dgm:t>
        <a:bodyPr/>
        <a:lstStyle/>
        <a:p>
          <a:endParaRPr lang="en-US"/>
        </a:p>
      </dgm:t>
    </dgm:pt>
    <dgm:pt modelId="{FF54325B-319E-4510-87D0-BC79D189794F}" type="sibTrans" cxnId="{00D75CC5-8596-4BB9-863D-28B15D9E5BD6}">
      <dgm:prSet/>
      <dgm:spPr/>
      <dgm:t>
        <a:bodyPr/>
        <a:lstStyle/>
        <a:p>
          <a:endParaRPr lang="en-US"/>
        </a:p>
      </dgm:t>
    </dgm:pt>
    <dgm:pt modelId="{FA22D01A-F4C9-49A9-A350-F0691DE555E6}">
      <dgm:prSet/>
      <dgm:spPr/>
      <dgm:t>
        <a:bodyPr/>
        <a:lstStyle/>
        <a:p>
          <a:r>
            <a:rPr lang="en-US"/>
            <a:t>int y = (x &gt; 0) ? 1 : 0;</a:t>
          </a:r>
        </a:p>
      </dgm:t>
    </dgm:pt>
    <dgm:pt modelId="{08BD198F-D275-4817-BFFE-4B7A7EA84D24}" type="parTrans" cxnId="{033CABBE-98A2-4F2D-BD8D-5B6AB5FF694B}">
      <dgm:prSet/>
      <dgm:spPr/>
      <dgm:t>
        <a:bodyPr/>
        <a:lstStyle/>
        <a:p>
          <a:endParaRPr lang="en-US"/>
        </a:p>
      </dgm:t>
    </dgm:pt>
    <dgm:pt modelId="{8B5A88DF-12E4-41FD-ADA5-3161C4FB08D3}" type="sibTrans" cxnId="{033CABBE-98A2-4F2D-BD8D-5B6AB5FF694B}">
      <dgm:prSet/>
      <dgm:spPr/>
      <dgm:t>
        <a:bodyPr/>
        <a:lstStyle/>
        <a:p>
          <a:endParaRPr lang="en-US"/>
        </a:p>
      </dgm:t>
    </dgm:pt>
    <dgm:pt modelId="{765292DE-3050-465B-86B5-D4BD38211B07}">
      <dgm:prSet/>
      <dgm:spPr/>
      <dgm:t>
        <a:bodyPr/>
        <a:lstStyle/>
        <a:p>
          <a:r>
            <a:rPr lang="en-US"/>
            <a:t>cout &lt;&lt; "y: " &lt;&lt; y &lt;&lt; endl;</a:t>
          </a:r>
        </a:p>
      </dgm:t>
    </dgm:pt>
    <dgm:pt modelId="{BF7741E9-7AD0-4E0E-ADEA-161C655A7202}" type="parTrans" cxnId="{A722E6A5-EE4A-4D94-B7DD-A3A8DE654F8B}">
      <dgm:prSet/>
      <dgm:spPr/>
      <dgm:t>
        <a:bodyPr/>
        <a:lstStyle/>
        <a:p>
          <a:endParaRPr lang="en-US"/>
        </a:p>
      </dgm:t>
    </dgm:pt>
    <dgm:pt modelId="{36091B8F-AC4B-40DE-A1EA-E10120D2E590}" type="sibTrans" cxnId="{A722E6A5-EE4A-4D94-B7DD-A3A8DE654F8B}">
      <dgm:prSet/>
      <dgm:spPr/>
      <dgm:t>
        <a:bodyPr/>
        <a:lstStyle/>
        <a:p>
          <a:endParaRPr lang="en-US"/>
        </a:p>
      </dgm:t>
    </dgm:pt>
    <dgm:pt modelId="{2665129A-F95E-42A0-A985-28B280992080}" type="pres">
      <dgm:prSet presAssocID="{6F392B91-FFBF-47E8-93C5-73368E7FAAD1}" presName="linear" presStyleCnt="0">
        <dgm:presLayoutVars>
          <dgm:animLvl val="lvl"/>
          <dgm:resizeHandles val="exact"/>
        </dgm:presLayoutVars>
      </dgm:prSet>
      <dgm:spPr/>
    </dgm:pt>
    <dgm:pt modelId="{67B72637-240B-4159-B1D0-F79959ABAB97}" type="pres">
      <dgm:prSet presAssocID="{D2DA165F-751B-46EA-B213-1A77172419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AAA33C-F2FF-49AB-9C9F-E34F65AC7006}" type="pres">
      <dgm:prSet presAssocID="{FF54325B-319E-4510-87D0-BC79D189794F}" presName="spacer" presStyleCnt="0"/>
      <dgm:spPr/>
    </dgm:pt>
    <dgm:pt modelId="{FBB4650E-C7E2-443A-AF23-F6CEDDE43BE2}" type="pres">
      <dgm:prSet presAssocID="{FA22D01A-F4C9-49A9-A350-F0691DE555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CA7547-9286-4682-AD0B-2F350F149C9B}" type="pres">
      <dgm:prSet presAssocID="{8B5A88DF-12E4-41FD-ADA5-3161C4FB08D3}" presName="spacer" presStyleCnt="0"/>
      <dgm:spPr/>
    </dgm:pt>
    <dgm:pt modelId="{257AAC2F-68CD-40ED-AE4E-349727743282}" type="pres">
      <dgm:prSet presAssocID="{765292DE-3050-465B-86B5-D4BD38211B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F124722-DF78-4942-9587-8628AAE053AA}" type="presOf" srcId="{6F392B91-FFBF-47E8-93C5-73368E7FAAD1}" destId="{2665129A-F95E-42A0-A985-28B280992080}" srcOrd="0" destOrd="0" presId="urn:microsoft.com/office/officeart/2005/8/layout/vList2"/>
    <dgm:cxn modelId="{A722E6A5-EE4A-4D94-B7DD-A3A8DE654F8B}" srcId="{6F392B91-FFBF-47E8-93C5-73368E7FAAD1}" destId="{765292DE-3050-465B-86B5-D4BD38211B07}" srcOrd="2" destOrd="0" parTransId="{BF7741E9-7AD0-4E0E-ADEA-161C655A7202}" sibTransId="{36091B8F-AC4B-40DE-A1EA-E10120D2E590}"/>
    <dgm:cxn modelId="{50A623B6-66D7-4B34-AF36-16357F385A52}" type="presOf" srcId="{765292DE-3050-465B-86B5-D4BD38211B07}" destId="{257AAC2F-68CD-40ED-AE4E-349727743282}" srcOrd="0" destOrd="0" presId="urn:microsoft.com/office/officeart/2005/8/layout/vList2"/>
    <dgm:cxn modelId="{033CABBE-98A2-4F2D-BD8D-5B6AB5FF694B}" srcId="{6F392B91-FFBF-47E8-93C5-73368E7FAAD1}" destId="{FA22D01A-F4C9-49A9-A350-F0691DE555E6}" srcOrd="1" destOrd="0" parTransId="{08BD198F-D275-4817-BFFE-4B7A7EA84D24}" sibTransId="{8B5A88DF-12E4-41FD-ADA5-3161C4FB08D3}"/>
    <dgm:cxn modelId="{00D75CC5-8596-4BB9-863D-28B15D9E5BD6}" srcId="{6F392B91-FFBF-47E8-93C5-73368E7FAAD1}" destId="{D2DA165F-751B-46EA-B213-1A771724196A}" srcOrd="0" destOrd="0" parTransId="{CE253836-EF58-438A-88DE-B46D0A80E7C0}" sibTransId="{FF54325B-319E-4510-87D0-BC79D189794F}"/>
    <dgm:cxn modelId="{AD4332E6-4F1A-4A21-82BA-F3C0ECEFDC69}" type="presOf" srcId="{D2DA165F-751B-46EA-B213-1A771724196A}" destId="{67B72637-240B-4159-B1D0-F79959ABAB97}" srcOrd="0" destOrd="0" presId="urn:microsoft.com/office/officeart/2005/8/layout/vList2"/>
    <dgm:cxn modelId="{09941BEC-321C-4DF4-B1AC-F07145F4F91F}" type="presOf" srcId="{FA22D01A-F4C9-49A9-A350-F0691DE555E6}" destId="{FBB4650E-C7E2-443A-AF23-F6CEDDE43BE2}" srcOrd="0" destOrd="0" presId="urn:microsoft.com/office/officeart/2005/8/layout/vList2"/>
    <dgm:cxn modelId="{F7C508C1-1D25-47E3-AE57-464FFFE8720D}" type="presParOf" srcId="{2665129A-F95E-42A0-A985-28B280992080}" destId="{67B72637-240B-4159-B1D0-F79959ABAB97}" srcOrd="0" destOrd="0" presId="urn:microsoft.com/office/officeart/2005/8/layout/vList2"/>
    <dgm:cxn modelId="{833D4151-B8FB-46E3-836B-D12B929A03DC}" type="presParOf" srcId="{2665129A-F95E-42A0-A985-28B280992080}" destId="{99AAA33C-F2FF-49AB-9C9F-E34F65AC7006}" srcOrd="1" destOrd="0" presId="urn:microsoft.com/office/officeart/2005/8/layout/vList2"/>
    <dgm:cxn modelId="{BFEBAA6A-EE99-45B9-BBD8-A8175DBDE083}" type="presParOf" srcId="{2665129A-F95E-42A0-A985-28B280992080}" destId="{FBB4650E-C7E2-443A-AF23-F6CEDDE43BE2}" srcOrd="2" destOrd="0" presId="urn:microsoft.com/office/officeart/2005/8/layout/vList2"/>
    <dgm:cxn modelId="{385E8C62-333A-4A82-A0F5-C23871E5C72F}" type="presParOf" srcId="{2665129A-F95E-42A0-A985-28B280992080}" destId="{40CA7547-9286-4682-AD0B-2F350F149C9B}" srcOrd="3" destOrd="0" presId="urn:microsoft.com/office/officeart/2005/8/layout/vList2"/>
    <dgm:cxn modelId="{9A0E0C94-06CF-4FC0-A4BA-9AEB48668C0A}" type="presParOf" srcId="{2665129A-F95E-42A0-A985-28B280992080}" destId="{257AAC2F-68CD-40ED-AE4E-3497277432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71B402-C8D9-456C-B9DC-A70753A8C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B37428-7A9D-4A27-8A8D-231E175B71A2}">
      <dgm:prSet/>
      <dgm:spPr/>
      <dgm:t>
        <a:bodyPr/>
        <a:lstStyle/>
        <a:p>
          <a:r>
            <a:rPr lang="en-US"/>
            <a:t>int numbers[5] = {1, 2, 3, 4, 5}; // Array of integers</a:t>
          </a:r>
        </a:p>
      </dgm:t>
    </dgm:pt>
    <dgm:pt modelId="{B1571836-7676-4F7B-8B19-EFC397312029}" type="parTrans" cxnId="{C6C4763B-1FAC-4126-AC9A-190224756487}">
      <dgm:prSet/>
      <dgm:spPr/>
      <dgm:t>
        <a:bodyPr/>
        <a:lstStyle/>
        <a:p>
          <a:endParaRPr lang="en-US"/>
        </a:p>
      </dgm:t>
    </dgm:pt>
    <dgm:pt modelId="{14245CB8-21B1-49D1-AB6F-375566CA8787}" type="sibTrans" cxnId="{C6C4763B-1FAC-4126-AC9A-190224756487}">
      <dgm:prSet/>
      <dgm:spPr/>
      <dgm:t>
        <a:bodyPr/>
        <a:lstStyle/>
        <a:p>
          <a:endParaRPr lang="en-US"/>
        </a:p>
      </dgm:t>
    </dgm:pt>
    <dgm:pt modelId="{20B66D2C-17B7-4750-9661-95F3A15D1762}">
      <dgm:prSet/>
      <dgm:spPr/>
      <dgm:t>
        <a:bodyPr/>
        <a:lstStyle/>
        <a:p>
          <a:r>
            <a:rPr lang="en-US"/>
            <a:t>int firstElement = numbers[0]; // Access the first element</a:t>
          </a:r>
        </a:p>
      </dgm:t>
    </dgm:pt>
    <dgm:pt modelId="{0F19A188-8D75-408A-BE16-4645A6D2FB08}" type="parTrans" cxnId="{8209C571-9C4D-43A9-ADA3-5CCBBCD9420D}">
      <dgm:prSet/>
      <dgm:spPr/>
      <dgm:t>
        <a:bodyPr/>
        <a:lstStyle/>
        <a:p>
          <a:endParaRPr lang="en-US"/>
        </a:p>
      </dgm:t>
    </dgm:pt>
    <dgm:pt modelId="{092A1311-0FFB-4F03-BADB-E15E7702B900}" type="sibTrans" cxnId="{8209C571-9C4D-43A9-ADA3-5CCBBCD9420D}">
      <dgm:prSet/>
      <dgm:spPr/>
      <dgm:t>
        <a:bodyPr/>
        <a:lstStyle/>
        <a:p>
          <a:endParaRPr lang="en-US"/>
        </a:p>
      </dgm:t>
    </dgm:pt>
    <dgm:pt modelId="{7C7B50B7-3605-49E2-AB31-114005522804}">
      <dgm:prSet/>
      <dgm:spPr/>
      <dgm:t>
        <a:bodyPr/>
        <a:lstStyle/>
        <a:p>
          <a:r>
            <a:rPr lang="en-US"/>
            <a:t>int lastElement = numbers[4]; // Access the last element</a:t>
          </a:r>
        </a:p>
      </dgm:t>
    </dgm:pt>
    <dgm:pt modelId="{11E367F8-CFC2-42B5-90C4-C73F049791E8}" type="parTrans" cxnId="{2AC1DAAF-1300-42FB-980B-709DCB31F0EA}">
      <dgm:prSet/>
      <dgm:spPr/>
      <dgm:t>
        <a:bodyPr/>
        <a:lstStyle/>
        <a:p>
          <a:endParaRPr lang="en-US"/>
        </a:p>
      </dgm:t>
    </dgm:pt>
    <dgm:pt modelId="{B67260CD-6404-426C-895B-85C28D7E9385}" type="sibTrans" cxnId="{2AC1DAAF-1300-42FB-980B-709DCB31F0EA}">
      <dgm:prSet/>
      <dgm:spPr/>
      <dgm:t>
        <a:bodyPr/>
        <a:lstStyle/>
        <a:p>
          <a:endParaRPr lang="en-US"/>
        </a:p>
      </dgm:t>
    </dgm:pt>
    <dgm:pt modelId="{0ED47DAB-2A00-4281-8B1C-36AA6AD14351}">
      <dgm:prSet/>
      <dgm:spPr/>
      <dgm:t>
        <a:bodyPr/>
        <a:lstStyle/>
        <a:p>
          <a:r>
            <a:rPr lang="en-US"/>
            <a:t>numbers[2] = 10; // Change the third element to 10</a:t>
          </a:r>
        </a:p>
      </dgm:t>
    </dgm:pt>
    <dgm:pt modelId="{4612B2E3-A7C5-47FC-87E8-755E2D419090}" type="parTrans" cxnId="{30EF4319-4168-4BFE-A71B-E5ED0F410287}">
      <dgm:prSet/>
      <dgm:spPr/>
      <dgm:t>
        <a:bodyPr/>
        <a:lstStyle/>
        <a:p>
          <a:endParaRPr lang="en-US"/>
        </a:p>
      </dgm:t>
    </dgm:pt>
    <dgm:pt modelId="{3E59D725-5AE3-4CA1-A172-26756681061B}" type="sibTrans" cxnId="{30EF4319-4168-4BFE-A71B-E5ED0F410287}">
      <dgm:prSet/>
      <dgm:spPr/>
      <dgm:t>
        <a:bodyPr/>
        <a:lstStyle/>
        <a:p>
          <a:endParaRPr lang="en-US"/>
        </a:p>
      </dgm:t>
    </dgm:pt>
    <dgm:pt modelId="{7D783D42-17C4-468F-8152-96EAA8C815F3}" type="pres">
      <dgm:prSet presAssocID="{AF71B402-C8D9-456C-B9DC-A70753A8CABB}" presName="root" presStyleCnt="0">
        <dgm:presLayoutVars>
          <dgm:dir/>
          <dgm:resizeHandles val="exact"/>
        </dgm:presLayoutVars>
      </dgm:prSet>
      <dgm:spPr/>
    </dgm:pt>
    <dgm:pt modelId="{36D25BC6-5933-46C0-9523-E057FCE55460}" type="pres">
      <dgm:prSet presAssocID="{AF71B402-C8D9-456C-B9DC-A70753A8CABB}" presName="container" presStyleCnt="0">
        <dgm:presLayoutVars>
          <dgm:dir/>
          <dgm:resizeHandles val="exact"/>
        </dgm:presLayoutVars>
      </dgm:prSet>
      <dgm:spPr/>
    </dgm:pt>
    <dgm:pt modelId="{FC8B0AC6-BBDF-4604-A54C-2111FFCBEBE3}" type="pres">
      <dgm:prSet presAssocID="{ECB37428-7A9D-4A27-8A8D-231E175B71A2}" presName="compNode" presStyleCnt="0"/>
      <dgm:spPr/>
    </dgm:pt>
    <dgm:pt modelId="{21A8C5FC-5C2B-4ECD-998C-D7F1F203420F}" type="pres">
      <dgm:prSet presAssocID="{ECB37428-7A9D-4A27-8A8D-231E175B71A2}" presName="iconBgRect" presStyleLbl="bgShp" presStyleIdx="0" presStyleCnt="4"/>
      <dgm:spPr/>
    </dgm:pt>
    <dgm:pt modelId="{B43CC232-54D5-42F1-ABF5-AD88A198BBAC}" type="pres">
      <dgm:prSet presAssocID="{ECB37428-7A9D-4A27-8A8D-231E175B71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1AB98E5-9F52-4C81-98A9-AB1EC79096BF}" type="pres">
      <dgm:prSet presAssocID="{ECB37428-7A9D-4A27-8A8D-231E175B71A2}" presName="spaceRect" presStyleCnt="0"/>
      <dgm:spPr/>
    </dgm:pt>
    <dgm:pt modelId="{4147254C-D3E1-4B2B-A7E6-B750A7DFDB6B}" type="pres">
      <dgm:prSet presAssocID="{ECB37428-7A9D-4A27-8A8D-231E175B71A2}" presName="textRect" presStyleLbl="revTx" presStyleIdx="0" presStyleCnt="4">
        <dgm:presLayoutVars>
          <dgm:chMax val="1"/>
          <dgm:chPref val="1"/>
        </dgm:presLayoutVars>
      </dgm:prSet>
      <dgm:spPr/>
    </dgm:pt>
    <dgm:pt modelId="{BC6409BC-C4EA-4A69-85D7-A50570917A72}" type="pres">
      <dgm:prSet presAssocID="{14245CB8-21B1-49D1-AB6F-375566CA8787}" presName="sibTrans" presStyleLbl="sibTrans2D1" presStyleIdx="0" presStyleCnt="0"/>
      <dgm:spPr/>
    </dgm:pt>
    <dgm:pt modelId="{2C9EA49D-58BE-447D-AACF-9FFDE5499CA5}" type="pres">
      <dgm:prSet presAssocID="{20B66D2C-17B7-4750-9661-95F3A15D1762}" presName="compNode" presStyleCnt="0"/>
      <dgm:spPr/>
    </dgm:pt>
    <dgm:pt modelId="{54476FB0-A779-4E5C-9C0F-C0861A075A2E}" type="pres">
      <dgm:prSet presAssocID="{20B66D2C-17B7-4750-9661-95F3A15D1762}" presName="iconBgRect" presStyleLbl="bgShp" presStyleIdx="1" presStyleCnt="4"/>
      <dgm:spPr/>
    </dgm:pt>
    <dgm:pt modelId="{AC455614-9E13-4D05-B835-522FEC46F1BA}" type="pres">
      <dgm:prSet presAssocID="{20B66D2C-17B7-4750-9661-95F3A15D17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0B12783-20E5-4382-99B4-C03471B74B73}" type="pres">
      <dgm:prSet presAssocID="{20B66D2C-17B7-4750-9661-95F3A15D1762}" presName="spaceRect" presStyleCnt="0"/>
      <dgm:spPr/>
    </dgm:pt>
    <dgm:pt modelId="{AB480D61-6A47-422F-8FBB-E8D88B5F1657}" type="pres">
      <dgm:prSet presAssocID="{20B66D2C-17B7-4750-9661-95F3A15D1762}" presName="textRect" presStyleLbl="revTx" presStyleIdx="1" presStyleCnt="4">
        <dgm:presLayoutVars>
          <dgm:chMax val="1"/>
          <dgm:chPref val="1"/>
        </dgm:presLayoutVars>
      </dgm:prSet>
      <dgm:spPr/>
    </dgm:pt>
    <dgm:pt modelId="{9EFF94C4-BEAE-4615-BE7B-59A8EB904CFB}" type="pres">
      <dgm:prSet presAssocID="{092A1311-0FFB-4F03-BADB-E15E7702B900}" presName="sibTrans" presStyleLbl="sibTrans2D1" presStyleIdx="0" presStyleCnt="0"/>
      <dgm:spPr/>
    </dgm:pt>
    <dgm:pt modelId="{191EF960-18CD-4739-BB0B-BB7EC4DC5553}" type="pres">
      <dgm:prSet presAssocID="{7C7B50B7-3605-49E2-AB31-114005522804}" presName="compNode" presStyleCnt="0"/>
      <dgm:spPr/>
    </dgm:pt>
    <dgm:pt modelId="{4ECD538A-6F54-47E6-94B2-52FA495E6E56}" type="pres">
      <dgm:prSet presAssocID="{7C7B50B7-3605-49E2-AB31-114005522804}" presName="iconBgRect" presStyleLbl="bgShp" presStyleIdx="2" presStyleCnt="4"/>
      <dgm:spPr/>
    </dgm:pt>
    <dgm:pt modelId="{8928F621-3864-4AFB-9A3F-787F7C0F39B2}" type="pres">
      <dgm:prSet presAssocID="{7C7B50B7-3605-49E2-AB31-1140055228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7591741F-E8D6-45E5-AE61-853D714AC05C}" type="pres">
      <dgm:prSet presAssocID="{7C7B50B7-3605-49E2-AB31-114005522804}" presName="spaceRect" presStyleCnt="0"/>
      <dgm:spPr/>
    </dgm:pt>
    <dgm:pt modelId="{6EFEF783-9CA9-443C-B7D3-C78CFDB51F35}" type="pres">
      <dgm:prSet presAssocID="{7C7B50B7-3605-49E2-AB31-114005522804}" presName="textRect" presStyleLbl="revTx" presStyleIdx="2" presStyleCnt="4">
        <dgm:presLayoutVars>
          <dgm:chMax val="1"/>
          <dgm:chPref val="1"/>
        </dgm:presLayoutVars>
      </dgm:prSet>
      <dgm:spPr/>
    </dgm:pt>
    <dgm:pt modelId="{64AA36B3-F289-428B-8CC4-3E9E4F79DB2B}" type="pres">
      <dgm:prSet presAssocID="{B67260CD-6404-426C-895B-85C28D7E9385}" presName="sibTrans" presStyleLbl="sibTrans2D1" presStyleIdx="0" presStyleCnt="0"/>
      <dgm:spPr/>
    </dgm:pt>
    <dgm:pt modelId="{278E7D47-3D35-4A3C-87ED-A07EA3CD6FB3}" type="pres">
      <dgm:prSet presAssocID="{0ED47DAB-2A00-4281-8B1C-36AA6AD14351}" presName="compNode" presStyleCnt="0"/>
      <dgm:spPr/>
    </dgm:pt>
    <dgm:pt modelId="{E0F2D83E-F090-4C3F-AEBC-4D6A8B5B70F9}" type="pres">
      <dgm:prSet presAssocID="{0ED47DAB-2A00-4281-8B1C-36AA6AD14351}" presName="iconBgRect" presStyleLbl="bgShp" presStyleIdx="3" presStyleCnt="4"/>
      <dgm:spPr/>
    </dgm:pt>
    <dgm:pt modelId="{9FCF9692-7E4A-4A76-9B0F-1C593FB8F256}" type="pres">
      <dgm:prSet presAssocID="{0ED47DAB-2A00-4281-8B1C-36AA6AD143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C203F858-BD05-46D0-9169-082484654315}" type="pres">
      <dgm:prSet presAssocID="{0ED47DAB-2A00-4281-8B1C-36AA6AD14351}" presName="spaceRect" presStyleCnt="0"/>
      <dgm:spPr/>
    </dgm:pt>
    <dgm:pt modelId="{0942B63D-C252-43F8-9428-3B6F6227F074}" type="pres">
      <dgm:prSet presAssocID="{0ED47DAB-2A00-4281-8B1C-36AA6AD143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FC3404-432F-4B8C-BBA6-04CF5D8188CC}" type="presOf" srcId="{092A1311-0FFB-4F03-BADB-E15E7702B900}" destId="{9EFF94C4-BEAE-4615-BE7B-59A8EB904CFB}" srcOrd="0" destOrd="0" presId="urn:microsoft.com/office/officeart/2018/2/layout/IconCircleList"/>
    <dgm:cxn modelId="{9F3D1B17-DF3E-448A-AD46-1939A46074CA}" type="presOf" srcId="{20B66D2C-17B7-4750-9661-95F3A15D1762}" destId="{AB480D61-6A47-422F-8FBB-E8D88B5F1657}" srcOrd="0" destOrd="0" presId="urn:microsoft.com/office/officeart/2018/2/layout/IconCircleList"/>
    <dgm:cxn modelId="{30EF4319-4168-4BFE-A71B-E5ED0F410287}" srcId="{AF71B402-C8D9-456C-B9DC-A70753A8CABB}" destId="{0ED47DAB-2A00-4281-8B1C-36AA6AD14351}" srcOrd="3" destOrd="0" parTransId="{4612B2E3-A7C5-47FC-87E8-755E2D419090}" sibTransId="{3E59D725-5AE3-4CA1-A172-26756681061B}"/>
    <dgm:cxn modelId="{C6C4763B-1FAC-4126-AC9A-190224756487}" srcId="{AF71B402-C8D9-456C-B9DC-A70753A8CABB}" destId="{ECB37428-7A9D-4A27-8A8D-231E175B71A2}" srcOrd="0" destOrd="0" parTransId="{B1571836-7676-4F7B-8B19-EFC397312029}" sibTransId="{14245CB8-21B1-49D1-AB6F-375566CA8787}"/>
    <dgm:cxn modelId="{52E5883D-0BCD-447D-B900-DF150958229E}" type="presOf" srcId="{14245CB8-21B1-49D1-AB6F-375566CA8787}" destId="{BC6409BC-C4EA-4A69-85D7-A50570917A72}" srcOrd="0" destOrd="0" presId="urn:microsoft.com/office/officeart/2018/2/layout/IconCircleList"/>
    <dgm:cxn modelId="{B15FF166-0EAD-4AA8-A90C-6B615FFC7C84}" type="presOf" srcId="{7C7B50B7-3605-49E2-AB31-114005522804}" destId="{6EFEF783-9CA9-443C-B7D3-C78CFDB51F35}" srcOrd="0" destOrd="0" presId="urn:microsoft.com/office/officeart/2018/2/layout/IconCircleList"/>
    <dgm:cxn modelId="{8209C571-9C4D-43A9-ADA3-5CCBBCD9420D}" srcId="{AF71B402-C8D9-456C-B9DC-A70753A8CABB}" destId="{20B66D2C-17B7-4750-9661-95F3A15D1762}" srcOrd="1" destOrd="0" parTransId="{0F19A188-8D75-408A-BE16-4645A6D2FB08}" sibTransId="{092A1311-0FFB-4F03-BADB-E15E7702B900}"/>
    <dgm:cxn modelId="{2AC1DAAF-1300-42FB-980B-709DCB31F0EA}" srcId="{AF71B402-C8D9-456C-B9DC-A70753A8CABB}" destId="{7C7B50B7-3605-49E2-AB31-114005522804}" srcOrd="2" destOrd="0" parTransId="{11E367F8-CFC2-42B5-90C4-C73F049791E8}" sibTransId="{B67260CD-6404-426C-895B-85C28D7E9385}"/>
    <dgm:cxn modelId="{3DA3CBBC-37F6-446B-997A-7977353148D7}" type="presOf" srcId="{ECB37428-7A9D-4A27-8A8D-231E175B71A2}" destId="{4147254C-D3E1-4B2B-A7E6-B750A7DFDB6B}" srcOrd="0" destOrd="0" presId="urn:microsoft.com/office/officeart/2018/2/layout/IconCircleList"/>
    <dgm:cxn modelId="{DC32EEC5-BC49-4D14-B51D-4C80AA08579D}" type="presOf" srcId="{0ED47DAB-2A00-4281-8B1C-36AA6AD14351}" destId="{0942B63D-C252-43F8-9428-3B6F6227F074}" srcOrd="0" destOrd="0" presId="urn:microsoft.com/office/officeart/2018/2/layout/IconCircleList"/>
    <dgm:cxn modelId="{A75FD6CA-7833-4914-956D-14D824754E81}" type="presOf" srcId="{B67260CD-6404-426C-895B-85C28D7E9385}" destId="{64AA36B3-F289-428B-8CC4-3E9E4F79DB2B}" srcOrd="0" destOrd="0" presId="urn:microsoft.com/office/officeart/2018/2/layout/IconCircleList"/>
    <dgm:cxn modelId="{D9378AE9-F9BF-41F9-8E42-0B30BB1F3C52}" type="presOf" srcId="{AF71B402-C8D9-456C-B9DC-A70753A8CABB}" destId="{7D783D42-17C4-468F-8152-96EAA8C815F3}" srcOrd="0" destOrd="0" presId="urn:microsoft.com/office/officeart/2018/2/layout/IconCircleList"/>
    <dgm:cxn modelId="{03083ACF-C437-4057-B7D8-16B8B8DF0A7D}" type="presParOf" srcId="{7D783D42-17C4-468F-8152-96EAA8C815F3}" destId="{36D25BC6-5933-46C0-9523-E057FCE55460}" srcOrd="0" destOrd="0" presId="urn:microsoft.com/office/officeart/2018/2/layout/IconCircleList"/>
    <dgm:cxn modelId="{6B3F257A-DAA1-45FD-AD1B-C81C5D26070B}" type="presParOf" srcId="{36D25BC6-5933-46C0-9523-E057FCE55460}" destId="{FC8B0AC6-BBDF-4604-A54C-2111FFCBEBE3}" srcOrd="0" destOrd="0" presId="urn:microsoft.com/office/officeart/2018/2/layout/IconCircleList"/>
    <dgm:cxn modelId="{A2651509-CFA3-4EBD-B7EE-5813560958FF}" type="presParOf" srcId="{FC8B0AC6-BBDF-4604-A54C-2111FFCBEBE3}" destId="{21A8C5FC-5C2B-4ECD-998C-D7F1F203420F}" srcOrd="0" destOrd="0" presId="urn:microsoft.com/office/officeart/2018/2/layout/IconCircleList"/>
    <dgm:cxn modelId="{A539245D-DEA5-45FF-9D68-CE81C6956051}" type="presParOf" srcId="{FC8B0AC6-BBDF-4604-A54C-2111FFCBEBE3}" destId="{B43CC232-54D5-42F1-ABF5-AD88A198BBAC}" srcOrd="1" destOrd="0" presId="urn:microsoft.com/office/officeart/2018/2/layout/IconCircleList"/>
    <dgm:cxn modelId="{C62978D7-4FC6-4F12-A543-330803E68522}" type="presParOf" srcId="{FC8B0AC6-BBDF-4604-A54C-2111FFCBEBE3}" destId="{31AB98E5-9F52-4C81-98A9-AB1EC79096BF}" srcOrd="2" destOrd="0" presId="urn:microsoft.com/office/officeart/2018/2/layout/IconCircleList"/>
    <dgm:cxn modelId="{3D66421D-2222-4C5E-94B4-0EFD24B8A489}" type="presParOf" srcId="{FC8B0AC6-BBDF-4604-A54C-2111FFCBEBE3}" destId="{4147254C-D3E1-4B2B-A7E6-B750A7DFDB6B}" srcOrd="3" destOrd="0" presId="urn:microsoft.com/office/officeart/2018/2/layout/IconCircleList"/>
    <dgm:cxn modelId="{A59AC7D5-F620-41C4-BBB9-AAF1B0A90956}" type="presParOf" srcId="{36D25BC6-5933-46C0-9523-E057FCE55460}" destId="{BC6409BC-C4EA-4A69-85D7-A50570917A72}" srcOrd="1" destOrd="0" presId="urn:microsoft.com/office/officeart/2018/2/layout/IconCircleList"/>
    <dgm:cxn modelId="{FA3BA97D-ECF5-410B-91D6-43DC419F46C4}" type="presParOf" srcId="{36D25BC6-5933-46C0-9523-E057FCE55460}" destId="{2C9EA49D-58BE-447D-AACF-9FFDE5499CA5}" srcOrd="2" destOrd="0" presId="urn:microsoft.com/office/officeart/2018/2/layout/IconCircleList"/>
    <dgm:cxn modelId="{4904F224-2871-4770-AF6A-1C929B7AEA74}" type="presParOf" srcId="{2C9EA49D-58BE-447D-AACF-9FFDE5499CA5}" destId="{54476FB0-A779-4E5C-9C0F-C0861A075A2E}" srcOrd="0" destOrd="0" presId="urn:microsoft.com/office/officeart/2018/2/layout/IconCircleList"/>
    <dgm:cxn modelId="{423ADADE-0EB9-451D-812C-0FCB05E170F0}" type="presParOf" srcId="{2C9EA49D-58BE-447D-AACF-9FFDE5499CA5}" destId="{AC455614-9E13-4D05-B835-522FEC46F1BA}" srcOrd="1" destOrd="0" presId="urn:microsoft.com/office/officeart/2018/2/layout/IconCircleList"/>
    <dgm:cxn modelId="{11609900-9529-4FF6-8E3F-B2C48467FA3F}" type="presParOf" srcId="{2C9EA49D-58BE-447D-AACF-9FFDE5499CA5}" destId="{00B12783-20E5-4382-99B4-C03471B74B73}" srcOrd="2" destOrd="0" presId="urn:microsoft.com/office/officeart/2018/2/layout/IconCircleList"/>
    <dgm:cxn modelId="{D743C252-94D5-4580-8836-4CFCC0839024}" type="presParOf" srcId="{2C9EA49D-58BE-447D-AACF-9FFDE5499CA5}" destId="{AB480D61-6A47-422F-8FBB-E8D88B5F1657}" srcOrd="3" destOrd="0" presId="urn:microsoft.com/office/officeart/2018/2/layout/IconCircleList"/>
    <dgm:cxn modelId="{D70D5DAC-3DE9-449E-8123-4AC8803F2920}" type="presParOf" srcId="{36D25BC6-5933-46C0-9523-E057FCE55460}" destId="{9EFF94C4-BEAE-4615-BE7B-59A8EB904CFB}" srcOrd="3" destOrd="0" presId="urn:microsoft.com/office/officeart/2018/2/layout/IconCircleList"/>
    <dgm:cxn modelId="{9E58D17E-30D7-4EA0-919D-B8D90C1CCC05}" type="presParOf" srcId="{36D25BC6-5933-46C0-9523-E057FCE55460}" destId="{191EF960-18CD-4739-BB0B-BB7EC4DC5553}" srcOrd="4" destOrd="0" presId="urn:microsoft.com/office/officeart/2018/2/layout/IconCircleList"/>
    <dgm:cxn modelId="{68583E27-9977-4848-B820-5630023C576C}" type="presParOf" srcId="{191EF960-18CD-4739-BB0B-BB7EC4DC5553}" destId="{4ECD538A-6F54-47E6-94B2-52FA495E6E56}" srcOrd="0" destOrd="0" presId="urn:microsoft.com/office/officeart/2018/2/layout/IconCircleList"/>
    <dgm:cxn modelId="{E64B32AC-3C08-493C-80C8-C84608D36768}" type="presParOf" srcId="{191EF960-18CD-4739-BB0B-BB7EC4DC5553}" destId="{8928F621-3864-4AFB-9A3F-787F7C0F39B2}" srcOrd="1" destOrd="0" presId="urn:microsoft.com/office/officeart/2018/2/layout/IconCircleList"/>
    <dgm:cxn modelId="{CB926828-4C6F-4B19-A747-B598D9BC9B7B}" type="presParOf" srcId="{191EF960-18CD-4739-BB0B-BB7EC4DC5553}" destId="{7591741F-E8D6-45E5-AE61-853D714AC05C}" srcOrd="2" destOrd="0" presId="urn:microsoft.com/office/officeart/2018/2/layout/IconCircleList"/>
    <dgm:cxn modelId="{428C9855-1C62-4D71-81BD-E82096FE4119}" type="presParOf" srcId="{191EF960-18CD-4739-BB0B-BB7EC4DC5553}" destId="{6EFEF783-9CA9-443C-B7D3-C78CFDB51F35}" srcOrd="3" destOrd="0" presId="urn:microsoft.com/office/officeart/2018/2/layout/IconCircleList"/>
    <dgm:cxn modelId="{E79677C0-3B16-44D0-B18B-5AC9ADC2811D}" type="presParOf" srcId="{36D25BC6-5933-46C0-9523-E057FCE55460}" destId="{64AA36B3-F289-428B-8CC4-3E9E4F79DB2B}" srcOrd="5" destOrd="0" presId="urn:microsoft.com/office/officeart/2018/2/layout/IconCircleList"/>
    <dgm:cxn modelId="{692C20BF-92AE-4D89-A2EA-D80C1AEDF75E}" type="presParOf" srcId="{36D25BC6-5933-46C0-9523-E057FCE55460}" destId="{278E7D47-3D35-4A3C-87ED-A07EA3CD6FB3}" srcOrd="6" destOrd="0" presId="urn:microsoft.com/office/officeart/2018/2/layout/IconCircleList"/>
    <dgm:cxn modelId="{61F49783-6088-4E48-BDB2-1E4D9E9ABD1D}" type="presParOf" srcId="{278E7D47-3D35-4A3C-87ED-A07EA3CD6FB3}" destId="{E0F2D83E-F090-4C3F-AEBC-4D6A8B5B70F9}" srcOrd="0" destOrd="0" presId="urn:microsoft.com/office/officeart/2018/2/layout/IconCircleList"/>
    <dgm:cxn modelId="{46F3FEA5-EF53-45B9-9FEB-F72A7FD981EE}" type="presParOf" srcId="{278E7D47-3D35-4A3C-87ED-A07EA3CD6FB3}" destId="{9FCF9692-7E4A-4A76-9B0F-1C593FB8F256}" srcOrd="1" destOrd="0" presId="urn:microsoft.com/office/officeart/2018/2/layout/IconCircleList"/>
    <dgm:cxn modelId="{C476CAE4-F9C2-4BA4-A041-FB5226F7E9F1}" type="presParOf" srcId="{278E7D47-3D35-4A3C-87ED-A07EA3CD6FB3}" destId="{C203F858-BD05-46D0-9169-082484654315}" srcOrd="2" destOrd="0" presId="urn:microsoft.com/office/officeart/2018/2/layout/IconCircleList"/>
    <dgm:cxn modelId="{E4952F06-E72B-4A89-BF15-6583CF1A9148}" type="presParOf" srcId="{278E7D47-3D35-4A3C-87ED-A07EA3CD6FB3}" destId="{0942B63D-C252-43F8-9428-3B6F6227F0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E125D-1C71-4A7A-A9DF-0D5DC840192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D6499-1F70-4D8E-9ADC-1ADF5BA1B72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Print</a:t>
          </a:r>
        </a:p>
      </dsp:txBody>
      <dsp:txXfrm>
        <a:off x="59990" y="2654049"/>
        <a:ext cx="3226223" cy="720000"/>
      </dsp:txXfrm>
    </dsp:sp>
    <dsp:sp modelId="{A0A146C2-9015-400C-9B96-6686A09EF23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C15C6-692A-456E-997A-B02CDAF09546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Comments</a:t>
          </a:r>
        </a:p>
      </dsp:txBody>
      <dsp:txXfrm>
        <a:off x="3850802" y="2654049"/>
        <a:ext cx="3226223" cy="720000"/>
      </dsp:txXfrm>
    </dsp:sp>
    <dsp:sp modelId="{6A98EA94-9556-4B77-8213-A328B69A08B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D0D14-A05A-400E-AA25-FCE7E77B7EE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Running a program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78772-1043-45D1-A52C-C56BDDCC1E66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7F4B3-ABA9-4FDF-972C-1F39ADC5BE8D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9748F-7200-4B95-9D94-B43E96250787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Variables</a:t>
          </a:r>
        </a:p>
      </dsp:txBody>
      <dsp:txXfrm>
        <a:off x="1948202" y="159118"/>
        <a:ext cx="3233964" cy="1371985"/>
      </dsp:txXfrm>
    </dsp:sp>
    <dsp:sp modelId="{8B7CB31B-069F-4189-87C9-A745CD74DC33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97B82-4CED-499C-B45B-E9A7CDF09FA8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ED7CA-0039-4483-9BE3-0CDDBA98B267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Assignment</a:t>
          </a:r>
        </a:p>
      </dsp:txBody>
      <dsp:txXfrm>
        <a:off x="7411643" y="159118"/>
        <a:ext cx="3233964" cy="1371985"/>
      </dsp:txXfrm>
    </dsp:sp>
    <dsp:sp modelId="{8F1E2B74-95C4-4535-99F4-B0EF15EAFC5F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0E866-4716-4FA8-9A8F-EE5E4F61B3D5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149FB-76B4-4880-9DB7-0A7A098E3C0C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Rules for naming variables</a:t>
          </a:r>
        </a:p>
      </dsp:txBody>
      <dsp:txXfrm>
        <a:off x="1948202" y="2158301"/>
        <a:ext cx="3233964" cy="1371985"/>
      </dsp:txXfrm>
    </dsp:sp>
    <dsp:sp modelId="{7C082D0A-9081-4778-8D85-F6CCFBD147DC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86FCE-1E48-4151-BFC1-49C77FA58C02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1FD28-0186-4D73-BEE0-7C1EDF8B09F7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assignments in a single line </a:t>
          </a:r>
        </a:p>
      </dsp:txBody>
      <dsp:txXfrm>
        <a:off x="7411643" y="2158301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0D892-E67C-486D-854F-11B44183C022}">
      <dsp:nvSpPr>
        <dsp:cNvPr id="0" name=""/>
        <dsp:cNvSpPr/>
      </dsp:nvSpPr>
      <dsp:spPr>
        <a:xfrm>
          <a:off x="145160" y="261378"/>
          <a:ext cx="1301244" cy="1301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8CD3A-FA2B-47D4-AEF9-722A941F923E}">
      <dsp:nvSpPr>
        <dsp:cNvPr id="0" name=""/>
        <dsp:cNvSpPr/>
      </dsp:nvSpPr>
      <dsp:spPr>
        <a:xfrm>
          <a:off x="418421" y="534639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212B2-0C6C-4B9D-84AF-D6F4F03EEA4A}">
      <dsp:nvSpPr>
        <dsp:cNvPr id="0" name=""/>
        <dsp:cNvSpPr/>
      </dsp:nvSpPr>
      <dsp:spPr>
        <a:xfrm>
          <a:off x="1725242" y="26137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Start with a letter or underscore: variable_name, myVariable</a:t>
          </a:r>
        </a:p>
      </dsp:txBody>
      <dsp:txXfrm>
        <a:off x="1725242" y="261378"/>
        <a:ext cx="3067218" cy="1301244"/>
      </dsp:txXfrm>
    </dsp:sp>
    <dsp:sp modelId="{B9D11CF1-2EA5-4E7A-9932-59AC1E543EBB}">
      <dsp:nvSpPr>
        <dsp:cNvPr id="0" name=""/>
        <dsp:cNvSpPr/>
      </dsp:nvSpPr>
      <dsp:spPr>
        <a:xfrm>
          <a:off x="5326900" y="261378"/>
          <a:ext cx="1301244" cy="13012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EC4D7-C72E-42A2-A19E-864993604F79}">
      <dsp:nvSpPr>
        <dsp:cNvPr id="0" name=""/>
        <dsp:cNvSpPr/>
      </dsp:nvSpPr>
      <dsp:spPr>
        <a:xfrm>
          <a:off x="5600162" y="534639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8120-C6FC-47A7-902C-DCAE5B843626}">
      <dsp:nvSpPr>
        <dsp:cNvPr id="0" name=""/>
        <dsp:cNvSpPr/>
      </dsp:nvSpPr>
      <dsp:spPr>
        <a:xfrm>
          <a:off x="6906982" y="26137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Contain only letters, digits, and underscores: valid_variable, number123</a:t>
          </a:r>
        </a:p>
      </dsp:txBody>
      <dsp:txXfrm>
        <a:off x="6906982" y="261378"/>
        <a:ext cx="3067218" cy="1301244"/>
      </dsp:txXfrm>
    </dsp:sp>
    <dsp:sp modelId="{B96C58BC-CA83-4F9E-B83D-792805D22C70}">
      <dsp:nvSpPr>
        <dsp:cNvPr id="0" name=""/>
        <dsp:cNvSpPr/>
      </dsp:nvSpPr>
      <dsp:spPr>
        <a:xfrm>
          <a:off x="145160" y="2202732"/>
          <a:ext cx="1301244" cy="13012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C5423-BF86-4342-B1F8-97A5CB0BDC59}">
      <dsp:nvSpPr>
        <dsp:cNvPr id="0" name=""/>
        <dsp:cNvSpPr/>
      </dsp:nvSpPr>
      <dsp:spPr>
        <a:xfrm>
          <a:off x="418421" y="2475993"/>
          <a:ext cx="754721" cy="75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9697C-85B9-43CC-9CC8-33F8737D8A56}">
      <dsp:nvSpPr>
        <dsp:cNvPr id="0" name=""/>
        <dsp:cNvSpPr/>
      </dsp:nvSpPr>
      <dsp:spPr>
        <a:xfrm>
          <a:off x="1725242" y="220273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Case-sensitive: myVariable and myvariable are different variables</a:t>
          </a:r>
        </a:p>
      </dsp:txBody>
      <dsp:txXfrm>
        <a:off x="1725242" y="2202732"/>
        <a:ext cx="3067218" cy="1301244"/>
      </dsp:txXfrm>
    </dsp:sp>
    <dsp:sp modelId="{7A5AB3DE-2A89-4A38-A8E1-FBC5D42859C3}">
      <dsp:nvSpPr>
        <dsp:cNvPr id="0" name=""/>
        <dsp:cNvSpPr/>
      </dsp:nvSpPr>
      <dsp:spPr>
        <a:xfrm>
          <a:off x="5326900" y="2202732"/>
          <a:ext cx="1301244" cy="13012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1055-68CB-4202-BC85-1667C4197380}">
      <dsp:nvSpPr>
        <dsp:cNvPr id="0" name=""/>
        <dsp:cNvSpPr/>
      </dsp:nvSpPr>
      <dsp:spPr>
        <a:xfrm>
          <a:off x="5600162" y="2475993"/>
          <a:ext cx="754721" cy="754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471FA-26B2-4407-8EA4-5751DF007C34}">
      <dsp:nvSpPr>
        <dsp:cNvPr id="0" name=""/>
        <dsp:cNvSpPr/>
      </dsp:nvSpPr>
      <dsp:spPr>
        <a:xfrm>
          <a:off x="6906982" y="220273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Avoid using reserved keywords: Do not use keywords like int, float, if, else, etc. as variable names.</a:t>
          </a:r>
        </a:p>
      </dsp:txBody>
      <dsp:txXfrm>
        <a:off x="6906982" y="2202732"/>
        <a:ext cx="3067218" cy="1301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D4CB4-9E97-456D-81B1-0905E875710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FF79A-C93F-4D1B-ABD4-B577E4C53DD4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Memory Limit</a:t>
          </a:r>
        </a:p>
      </dsp:txBody>
      <dsp:txXfrm>
        <a:off x="366939" y="1196774"/>
        <a:ext cx="2723696" cy="1691139"/>
      </dsp:txXfrm>
    </dsp:sp>
    <dsp:sp modelId="{522CB55F-97A3-42B9-8AAA-5847725CA7A6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61C50-0AB1-4A6C-89CF-C9AB860BC8E3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Possible Values</a:t>
          </a:r>
        </a:p>
      </dsp:txBody>
      <dsp:txXfrm>
        <a:off x="3824513" y="1196774"/>
        <a:ext cx="2723696" cy="1691139"/>
      </dsp:txXfrm>
    </dsp:sp>
    <dsp:sp modelId="{9515BB54-9261-4C5C-A0B8-CCAABDC1BFAF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9ECA-7AA3-430E-B0B0-3CAB8B7EDAA7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sizeof(x)</a:t>
          </a:r>
        </a:p>
      </dsp:txBody>
      <dsp:txXfrm>
        <a:off x="7282089" y="1196774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87EB7-E6E0-4955-A259-923765CCADAF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3CC43-4B2D-49FF-9525-0CC658CF911A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8C903-D2B0-4EE7-BBAE-97C0582F24ED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Integers (int,long)</a:t>
          </a:r>
        </a:p>
      </dsp:txBody>
      <dsp:txXfrm>
        <a:off x="1372680" y="2344"/>
        <a:ext cx="5424994" cy="1188467"/>
      </dsp:txXfrm>
    </dsp:sp>
    <dsp:sp modelId="{A3DAF6FF-DACE-4C94-B246-D01EF1CB9B5D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8D2F8-F0F7-4526-8A15-9D3AAA28BA1A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41142-255C-42C0-B011-5DCB27C23F68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Floating-point numbers (float,double)</a:t>
          </a:r>
        </a:p>
      </dsp:txBody>
      <dsp:txXfrm>
        <a:off x="1372680" y="1487929"/>
        <a:ext cx="5424994" cy="1188467"/>
      </dsp:txXfrm>
    </dsp:sp>
    <dsp:sp modelId="{FE156499-97F0-48E1-B978-DA8FA4653CA4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0CE75-700D-42F4-A0D6-15FD9133C94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E0FC0-B07D-4299-936C-221EE8BBBF12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Basic arithmetic operations on numeric types</a:t>
          </a:r>
        </a:p>
      </dsp:txBody>
      <dsp:txXfrm>
        <a:off x="1372680" y="2973514"/>
        <a:ext cx="5424994" cy="1188467"/>
      </dsp:txXfrm>
    </dsp:sp>
    <dsp:sp modelId="{0597D285-5CAB-4BD2-AA9B-2CB432F7D782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B69B2-E0CC-4DA5-864F-FC6383EFD787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D29D-43DA-4875-8D7C-46534AE1F66A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Converting between numeric types</a:t>
          </a:r>
        </a:p>
      </dsp:txBody>
      <dsp:txXfrm>
        <a:off x="1372680" y="4459099"/>
        <a:ext cx="5424994" cy="1188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9E4E4-3AD5-4DDB-95ED-A8C6F6D1289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69521-9143-4B47-ACB7-4FDD86ABF5BF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0F2CF-6A92-4E9C-85EF-24B576B78FE3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the cout function for output</a:t>
          </a:r>
        </a:p>
      </dsp:txBody>
      <dsp:txXfrm>
        <a:off x="1819120" y="673"/>
        <a:ext cx="4545103" cy="1574995"/>
      </dsp:txXfrm>
    </dsp:sp>
    <dsp:sp modelId="{450E9AD0-5182-44D6-8524-2B3841292DC9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EAA63-D4C8-4FC9-9586-6D5205070D7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A086C-67E9-4706-ABF4-D07257CDB859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Getting user input with cin</a:t>
          </a:r>
        </a:p>
      </dsp:txBody>
      <dsp:txXfrm>
        <a:off x="1819120" y="1969418"/>
        <a:ext cx="4545103" cy="1574995"/>
      </dsp:txXfrm>
    </dsp:sp>
    <dsp:sp modelId="{58257AFF-65AD-41C3-BC7F-FA007D367A0E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FD4D9-432C-4B08-B87C-7650386AC09F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7696E-E8A3-4EFE-9DF1-BBD4894A471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Formatting output strings</a:t>
          </a:r>
        </a:p>
      </dsp:txBody>
      <dsp:txXfrm>
        <a:off x="1819120" y="3938162"/>
        <a:ext cx="4545103" cy="1574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E697F-B76E-42CE-9344-75F4EE6A604E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C7BEC-35D2-41E1-92E3-A76F87C6D8C8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Booleans (bool)</a:t>
          </a:r>
        </a:p>
      </dsp:txBody>
      <dsp:txXfrm>
        <a:off x="0" y="689"/>
        <a:ext cx="6797675" cy="1129706"/>
      </dsp:txXfrm>
    </dsp:sp>
    <dsp:sp modelId="{9962AC1D-BE00-4410-A74F-79EE9EDD0B88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397B-2161-414B-86FF-77E48562DBD8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Understanding True and False values</a:t>
          </a:r>
        </a:p>
      </dsp:txBody>
      <dsp:txXfrm>
        <a:off x="0" y="1130396"/>
        <a:ext cx="6797675" cy="1129706"/>
      </dsp:txXfrm>
    </dsp:sp>
    <dsp:sp modelId="{9491ADF9-3149-4057-9225-F57214BA35C0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2270C-F91E-44FD-B386-EC64F1542BD3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Boolean operations (and, or, not)</a:t>
          </a:r>
        </a:p>
      </dsp:txBody>
      <dsp:txXfrm>
        <a:off x="0" y="2260102"/>
        <a:ext cx="6797675" cy="1129706"/>
      </dsp:txXfrm>
    </dsp:sp>
    <dsp:sp modelId="{B7EE4187-6689-48C7-B3C6-2F37E06D8C50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3E1C-F740-4F54-816C-A84E47D127D7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Comparison operators in C++</a:t>
          </a:r>
        </a:p>
      </dsp:txBody>
      <dsp:txXfrm>
        <a:off x="0" y="3389809"/>
        <a:ext cx="6797675" cy="1129706"/>
      </dsp:txXfrm>
    </dsp:sp>
    <dsp:sp modelId="{EBCA8156-6110-42D3-92D8-A59F4F27FA7F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3EC2B-920F-41F9-869C-ED1B7552F285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Practical uses of boolean data types</a:t>
          </a:r>
        </a:p>
      </dsp:txBody>
      <dsp:txXfrm>
        <a:off x="0" y="4519515"/>
        <a:ext cx="6797675" cy="11297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72637-240B-4159-B1D0-F79959ABAB97}">
      <dsp:nvSpPr>
        <dsp:cNvPr id="0" name=""/>
        <dsp:cNvSpPr/>
      </dsp:nvSpPr>
      <dsp:spPr>
        <a:xfrm>
          <a:off x="0" y="998653"/>
          <a:ext cx="6797675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int x = 10;</a:t>
          </a:r>
        </a:p>
      </dsp:txBody>
      <dsp:txXfrm>
        <a:off x="55030" y="1053683"/>
        <a:ext cx="6687615" cy="1017235"/>
      </dsp:txXfrm>
    </dsp:sp>
    <dsp:sp modelId="{FBB4650E-C7E2-443A-AF23-F6CEDDE43BE2}">
      <dsp:nvSpPr>
        <dsp:cNvPr id="0" name=""/>
        <dsp:cNvSpPr/>
      </dsp:nvSpPr>
      <dsp:spPr>
        <a:xfrm>
          <a:off x="0" y="2261308"/>
          <a:ext cx="6797675" cy="1127295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int y = (x &gt; 0) ? 1 : 0;</a:t>
          </a:r>
        </a:p>
      </dsp:txBody>
      <dsp:txXfrm>
        <a:off x="55030" y="2316338"/>
        <a:ext cx="6687615" cy="1017235"/>
      </dsp:txXfrm>
    </dsp:sp>
    <dsp:sp modelId="{257AAC2F-68CD-40ED-AE4E-349727743282}">
      <dsp:nvSpPr>
        <dsp:cNvPr id="0" name=""/>
        <dsp:cNvSpPr/>
      </dsp:nvSpPr>
      <dsp:spPr>
        <a:xfrm>
          <a:off x="0" y="3523963"/>
          <a:ext cx="6797675" cy="1127295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cout &lt;&lt; "y: " &lt;&lt; y &lt;&lt; endl;</a:t>
          </a:r>
        </a:p>
      </dsp:txBody>
      <dsp:txXfrm>
        <a:off x="55030" y="3578993"/>
        <a:ext cx="6687615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C5FC-5C2B-4ECD-998C-D7F1F203420F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CC232-54D5-42F1-ABF5-AD88A198BBAC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7254C-D3E1-4B2B-A7E6-B750A7DFDB6B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 numbers[5] = {1, 2, 3, 4, 5}; // Array of integers</a:t>
          </a:r>
        </a:p>
      </dsp:txBody>
      <dsp:txXfrm>
        <a:off x="1708430" y="275313"/>
        <a:ext cx="3054644" cy="1295909"/>
      </dsp:txXfrm>
    </dsp:sp>
    <dsp:sp modelId="{54476FB0-A779-4E5C-9C0F-C0861A075A2E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55614-9E13-4D05-B835-522FEC46F1BA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0D61-6A47-422F-8FBB-E8D88B5F1657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 firstElement = numbers[0]; // Access the first element</a:t>
          </a:r>
        </a:p>
      </dsp:txBody>
      <dsp:txXfrm>
        <a:off x="6868929" y="275313"/>
        <a:ext cx="3054644" cy="1295909"/>
      </dsp:txXfrm>
    </dsp:sp>
    <dsp:sp modelId="{4ECD538A-6F54-47E6-94B2-52FA495E6E56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8F621-3864-4AFB-9A3F-787F7C0F39B2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EF783-9CA9-443C-B7D3-C78CFDB51F35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 lastElement = numbers[4]; // Access the last element</a:t>
          </a:r>
        </a:p>
      </dsp:txBody>
      <dsp:txXfrm>
        <a:off x="1708430" y="2214856"/>
        <a:ext cx="3054644" cy="1295909"/>
      </dsp:txXfrm>
    </dsp:sp>
    <dsp:sp modelId="{E0F2D83E-F090-4C3F-AEBC-4D6A8B5B70F9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F9692-7E4A-4A76-9B0F-1C593FB8F256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2B63D-C252-43F8-9428-3B6F6227F074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numbers[2] = 10; // Change the third element to 10</a:t>
          </a:r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576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2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14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06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109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44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11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92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47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816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8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CS1004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Numeric Data Types (int, float)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0503D-6EAB-D63F-54E9-C3862824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2E5641-FF47-1332-03BC-6B70B4F6E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759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41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Text Data Type (str)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Characters</a:t>
            </a:r>
          </a:p>
          <a:p>
            <a:r>
              <a:rPr lang="en-US"/>
              <a:t>Strings (</a:t>
            </a:r>
            <a:r>
              <a:rPr lang="en-US" err="1"/>
              <a:t>str</a:t>
            </a:r>
            <a:r>
              <a:rPr lang="en-US"/>
              <a:t>)</a:t>
            </a:r>
          </a:p>
          <a:p>
            <a:r>
              <a:rPr lang="en-US"/>
              <a:t>Creating and manipulating strings</a:t>
            </a:r>
          </a:p>
          <a:p>
            <a:r>
              <a:rPr lang="en-US"/>
              <a:t>String concatenation and formatting</a:t>
            </a:r>
          </a:p>
          <a:p>
            <a:r>
              <a:rPr lang="en-US"/>
              <a:t>Common string methods (length(),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FEA9-194B-2634-2D04-FD2B47FC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4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Basic Input/Output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F9F8B-C686-678F-9DF2-98ABECCF9D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CC300E8-9288-30E7-4E2E-814E4B53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Boolean Data Type (bool)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AEC0E-CBCD-BC59-7BA2-6D762FD2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C7839A1-F561-E229-5888-846A22BC1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690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7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latin typeface="Aptos"/>
              </a:rPr>
              <a:t>Arithmetic Operations</a:t>
            </a:r>
            <a:endParaRPr lang="en-US"/>
          </a:p>
        </p:txBody>
      </p:sp>
      <p:pic>
        <p:nvPicPr>
          <p:cNvPr id="6" name="Picture 5" descr="Formulae written on a blackboard">
            <a:extLst>
              <a:ext uri="{FF2B5EF4-FFF2-40B4-BE49-F238E27FC236}">
                <a16:creationId xmlns:a16="http://schemas.microsoft.com/office/drawing/2014/main" id="{A3A6E933-CDC6-5B81-3A2A-79908CD6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28" r="24655" b="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int sum = a + b;</a:t>
            </a:r>
          </a:p>
          <a:p>
            <a:r>
              <a:rPr lang="en-US">
                <a:ea typeface="+mn-lt"/>
                <a:cs typeface="+mn-lt"/>
              </a:rPr>
              <a:t>int remainder = a % b;</a:t>
            </a:r>
          </a:p>
          <a:p>
            <a:r>
              <a:rPr lang="en-US">
                <a:ea typeface="+mn-lt"/>
                <a:cs typeface="+mn-lt"/>
              </a:rPr>
              <a:t>int x=5;</a:t>
            </a:r>
          </a:p>
          <a:p>
            <a:r>
              <a:rPr lang="en-US">
                <a:ea typeface="+mn-lt"/>
                <a:cs typeface="+mn-lt"/>
              </a:rPr>
              <a:t>x++;</a:t>
            </a:r>
          </a:p>
          <a:p>
            <a:r>
              <a:rPr lang="en-US">
                <a:ea typeface="+mn-lt"/>
                <a:cs typeface="+mn-lt"/>
              </a:rPr>
              <a:t>y=x++; //(y=5,x=6)</a:t>
            </a:r>
          </a:p>
          <a:p>
            <a:r>
              <a:rPr lang="en-US">
                <a:ea typeface="+mn-lt"/>
                <a:cs typeface="+mn-lt"/>
              </a:rPr>
              <a:t>x--;</a:t>
            </a:r>
          </a:p>
          <a:p>
            <a:r>
              <a:rPr lang="en-US">
                <a:ea typeface="+mn-lt"/>
                <a:cs typeface="+mn-lt"/>
              </a:rPr>
              <a:t>++x;</a:t>
            </a:r>
          </a:p>
          <a:p>
            <a:r>
              <a:rPr lang="en-US">
                <a:ea typeface="+mn-lt"/>
                <a:cs typeface="+mn-lt"/>
              </a:rPr>
              <a:t>--x;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C0023-3DF8-811A-2E45-0B0AFCED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1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Conditional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If else and switch cases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49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D789-3F7A-C1DB-4C52-C2A5D4B0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Operations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D693-9C38-FAF0-9F26-6F20DDA8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num = 10;</a:t>
            </a:r>
          </a:p>
          <a:p>
            <a:r>
              <a:rPr lang="en-US" dirty="0"/>
              <a:t>if (num &gt; 0)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"Number is positive"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"Number is negative or zero"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42F29-AA1D-75BE-C015-AC3F3F7E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Nested if else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age = 25;</a:t>
            </a:r>
          </a:p>
          <a:p>
            <a:r>
              <a:rPr lang="en-US" dirty="0"/>
              <a:t>if (age &gt;= 18) {</a:t>
            </a:r>
          </a:p>
          <a:p>
            <a:r>
              <a:rPr lang="en-US" dirty="0"/>
              <a:t>    if (age &gt;= 65)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are a senior citizen."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are an adult."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"You are a minor."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A04F-A491-66A6-36A1-F735E4B7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if-else-if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grade = 90;</a:t>
            </a:r>
          </a:p>
          <a:p>
            <a:r>
              <a:rPr lang="en-US" dirty="0"/>
              <a:t>if (grade &gt;= 90)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"Grade: A"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 else if (grade &gt;= 80)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"Grade: B"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 else if (grade &gt;= 70)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"Grade: C"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"Grade: F"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F48C-41F2-9F66-3EFD-EE047EC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Conditional operator (ternary operator)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33C69-FDD3-98AD-8971-086AFD536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4013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E2E899-CEE3-6459-5287-F8B791E6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Coding in C++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547EE-2058-CAE8-3F81-37DD31EC90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C5A48F-5990-0114-9F36-F0E48F26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choice = 2;</a:t>
            </a:r>
          </a:p>
          <a:p>
            <a:r>
              <a:rPr lang="en-US" sz="1200" dirty="0"/>
              <a:t>    switch (choice) {</a:t>
            </a:r>
          </a:p>
          <a:p>
            <a:r>
              <a:rPr lang="en-US" sz="1200" dirty="0"/>
              <a:t>        case 1: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cout</a:t>
            </a:r>
            <a:r>
              <a:rPr lang="en-US" sz="1200" dirty="0"/>
              <a:t> &lt;&lt; "You chose option 1"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break;</a:t>
            </a:r>
          </a:p>
          <a:p>
            <a:r>
              <a:rPr lang="en-US" sz="1200" dirty="0"/>
              <a:t>        case 2: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cout</a:t>
            </a:r>
            <a:r>
              <a:rPr lang="en-US" sz="1200" dirty="0"/>
              <a:t> &lt;&lt; "You chose option 2"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break;</a:t>
            </a:r>
          </a:p>
          <a:p>
            <a:r>
              <a:rPr lang="en-US" sz="1200" dirty="0"/>
              <a:t>        default: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cout</a:t>
            </a:r>
            <a:r>
              <a:rPr lang="en-US" sz="1200" dirty="0"/>
              <a:t> &lt;&lt; "Invalid choice"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5F78-90B5-D95B-143B-1E8EBE18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switch (choice) {</a:t>
            </a:r>
          </a:p>
          <a:p>
            <a:r>
              <a:rPr lang="en-US" dirty="0"/>
              <a:t>    case 1:</a:t>
            </a:r>
          </a:p>
          <a:p>
            <a:r>
              <a:rPr lang="en-US" dirty="0"/>
              <a:t>    case 2: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chose option 1 or 2"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case 3: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chose option 3"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default: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"Invalid choice"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48FAE-6592-293D-FFB2-FE39DDC3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with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switch (choice) {</a:t>
            </a:r>
          </a:p>
          <a:p>
            <a:r>
              <a:rPr lang="en-US" dirty="0"/>
              <a:t>    case 1 ... 3: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chose a number between 1 and 3"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default: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"Invalid choice"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970E-9034-ED16-B343-43D379FD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7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with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switch (x % 2) {</a:t>
            </a:r>
          </a:p>
          <a:p>
            <a:r>
              <a:rPr lang="en-US" dirty="0"/>
              <a:t>    case 0: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"x is even"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case 1: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"x is odd"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88FEF-D03B-60C2-CE0C-FA8A175F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with nested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switch (choice) {</a:t>
            </a:r>
          </a:p>
          <a:p>
            <a:pPr>
              <a:lnSpc>
                <a:spcPct val="120000"/>
              </a:lnSpc>
            </a:pPr>
            <a:r>
              <a:rPr lang="en-US" dirty="0"/>
              <a:t>    case 1: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chose option 1"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break;</a:t>
            </a:r>
          </a:p>
          <a:p>
            <a:pPr>
              <a:lnSpc>
                <a:spcPct val="120000"/>
              </a:lnSpc>
            </a:pPr>
            <a:r>
              <a:rPr lang="en-US" dirty="0"/>
              <a:t>    case 2: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chose option 2"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switch (</a:t>
            </a:r>
            <a:r>
              <a:rPr lang="en-US" dirty="0" err="1"/>
              <a:t>anotherChoice</a:t>
            </a:r>
            <a:r>
              <a:rPr lang="en-US" dirty="0"/>
              <a:t>) {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case 1: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    </a:t>
            </a:r>
            <a:r>
              <a:rPr lang="en-US" dirty="0" err="1"/>
              <a:t>cout</a:t>
            </a:r>
            <a:r>
              <a:rPr lang="en-US" dirty="0"/>
              <a:t> &lt;&lt; "Sub-option 2.1"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    break;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case 2: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    </a:t>
            </a:r>
            <a:r>
              <a:rPr lang="en-US" dirty="0" err="1"/>
              <a:t>cout</a:t>
            </a:r>
            <a:r>
              <a:rPr lang="en-US" dirty="0"/>
              <a:t> &lt;&lt; "Sub-option 2.2"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    break;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default: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    </a:t>
            </a:r>
            <a:r>
              <a:rPr lang="en-US" dirty="0" err="1"/>
              <a:t>cout</a:t>
            </a:r>
            <a:r>
              <a:rPr lang="en-US" dirty="0"/>
              <a:t> &lt;&lt; "Invalid sub-choice"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break;</a:t>
            </a:r>
          </a:p>
          <a:p>
            <a:pPr>
              <a:lnSpc>
                <a:spcPct val="120000"/>
              </a:lnSpc>
            </a:pPr>
            <a:r>
              <a:rPr lang="en-US" dirty="0"/>
              <a:t>    default: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"Invalid choice"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4A6B-7C78-410F-0186-BE6F4636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Arrays and Lists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953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18E6D0-634D-0C4D-2290-0DE14FB83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011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A6F227B-B9F8-2D8D-9BC4-CD9F138B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6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#include &lt;vector&gt;</a:t>
            </a:r>
          </a:p>
          <a:p>
            <a:endParaRPr lang="en-US" dirty="0"/>
          </a:p>
          <a:p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myList</a:t>
            </a:r>
            <a:r>
              <a:rPr lang="en-US" dirty="0"/>
              <a:t> = {1, 2, 3, 4, 5};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firstElement</a:t>
            </a:r>
            <a:r>
              <a:rPr lang="en-US" dirty="0"/>
              <a:t> = </a:t>
            </a:r>
            <a:r>
              <a:rPr lang="en-US" dirty="0" err="1"/>
              <a:t>myList</a:t>
            </a:r>
            <a:r>
              <a:rPr lang="en-US" dirty="0"/>
              <a:t>[0];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lastElement</a:t>
            </a:r>
            <a:r>
              <a:rPr lang="en-US" dirty="0"/>
              <a:t> = </a:t>
            </a:r>
            <a:r>
              <a:rPr lang="en-US" dirty="0" err="1"/>
              <a:t>myList.back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myList</a:t>
            </a:r>
            <a:r>
              <a:rPr lang="en-US" dirty="0"/>
              <a:t>[2] = 10;</a:t>
            </a:r>
          </a:p>
          <a:p>
            <a:r>
              <a:rPr lang="en-US" dirty="0" err="1"/>
              <a:t>myList.push_back</a:t>
            </a:r>
            <a:r>
              <a:rPr lang="en-US" dirty="0"/>
              <a:t>(6); // Add an element to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371E3-3943-5FBD-38B6-E76875DA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6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Loops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For While and Do While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722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numbers[5] = {1, 2, 3, 4, 5};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numbers[5] = {1, 2, 3, 4, 5};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5)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9967-7A6F-27AD-8B3C-7E7CEB16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6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Variables and Assignment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45D23-552E-5902-6EE2-6C37F49580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E627C1E-F1A8-D6F1-E9AA-F5CB2834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6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numbers[5] = {1, 2, 3, 4, 5};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do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 &lt; 5);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matrix[3][3] = {{1, 2, 3}, {4, 5, 6}, {7, 8, 9}};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matrix[</a:t>
            </a:r>
            <a:r>
              <a:rPr lang="en-US" dirty="0" err="1"/>
              <a:t>i</a:t>
            </a:r>
            <a:r>
              <a:rPr lang="en-US" dirty="0"/>
              <a:t>][j] &lt;&lt; "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3341-2D9E-25E7-DE6A-9EC82666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with if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Print series (arithmetic, geometric,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Sum of series (arithmetic, geometric)</a:t>
            </a:r>
          </a:p>
          <a:p>
            <a:r>
              <a:rPr lang="en-US" dirty="0"/>
              <a:t>Array processing with loops</a:t>
            </a:r>
          </a:p>
          <a:p>
            <a:r>
              <a:rPr lang="en-US" dirty="0"/>
              <a:t>Factorial using loops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19FD1-7FCA-4216-8D76-D4FE63CE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C891D-896E-845D-FA38-8758038D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97B4-BA7F-F950-0E73-AA3E7859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#include&lt;iostream&gt;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pPr lvl="1"/>
            <a:r>
              <a:rPr lang="en-US"/>
              <a:t>int age=25; </a:t>
            </a:r>
          </a:p>
          <a:p>
            <a:pPr lvl="1"/>
            <a:r>
              <a:rPr lang="en-US"/>
              <a:t>float pi = 3.1415692; </a:t>
            </a:r>
          </a:p>
          <a:p>
            <a:pPr lvl="1"/>
            <a:r>
              <a:rPr lang="en-US"/>
              <a:t>double salary = 5000.12;</a:t>
            </a:r>
          </a:p>
          <a:p>
            <a:pPr lvl="1"/>
            <a:r>
              <a:rPr lang="en-US"/>
              <a:t>char </a:t>
            </a:r>
            <a:r>
              <a:rPr lang="en-US" err="1"/>
              <a:t>ch</a:t>
            </a:r>
            <a:r>
              <a:rPr lang="en-US"/>
              <a:t> = 'A'; </a:t>
            </a:r>
          </a:p>
          <a:p>
            <a:r>
              <a:rPr lang="en-US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F9411-41E3-28FE-85AE-04A4A0D9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0FEF3-B9EF-3CDD-0A32-D7FDB94F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Variable Data size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6D12E-D6A8-0F52-5D20-85682905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BDD57E-4802-BC3E-A1C7-9D8D03B235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27614" y="643467"/>
          <a:ext cx="6732182" cy="3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347">
                  <a:extLst>
                    <a:ext uri="{9D8B030D-6E8A-4147-A177-3AD203B41FA5}">
                      <a16:colId xmlns:a16="http://schemas.microsoft.com/office/drawing/2014/main" val="1417165262"/>
                    </a:ext>
                  </a:extLst>
                </a:gridCol>
                <a:gridCol w="3542835">
                  <a:extLst>
                    <a:ext uri="{9D8B030D-6E8A-4147-A177-3AD203B41FA5}">
                      <a16:colId xmlns:a16="http://schemas.microsoft.com/office/drawing/2014/main" val="2602927893"/>
                    </a:ext>
                  </a:extLst>
                </a:gridCol>
              </a:tblGrid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Data Type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Size (bytes)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778284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char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1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21749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short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2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44494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int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4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30838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long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4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80248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long </a:t>
                      </a:r>
                      <a:r>
                        <a:rPr lang="en-US" sz="1900" err="1">
                          <a:effectLst/>
                        </a:rPr>
                        <a:t>long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8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8711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float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4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837705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double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8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28375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>
                          <a:effectLst/>
                        </a:rPr>
                        <a:t>bool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1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327751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err="1">
                          <a:effectLst/>
                        </a:rPr>
                        <a:t>wchar_t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900">
                          <a:effectLst/>
                        </a:rPr>
                        <a:t>2</a:t>
                      </a:r>
                    </a:p>
                  </a:txBody>
                  <a:tcPr marL="31167" marR="31167" marT="20778" marB="207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5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27BA7-7D6E-5A15-52EA-77C2089D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BEF7-30CF-F39D-9818-F70EC882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#include&lt;iostream&gt;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pPr lvl="1"/>
            <a:r>
              <a:rPr lang="en-US"/>
              <a:t>int age=25;</a:t>
            </a:r>
          </a:p>
          <a:p>
            <a:pPr lvl="1"/>
            <a:r>
              <a:rPr lang="en-US"/>
              <a:t>age=50;</a:t>
            </a:r>
          </a:p>
          <a:p>
            <a:pPr lvl="1"/>
            <a:r>
              <a:rPr lang="en-US"/>
              <a:t>age=age+5;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841EC-C76F-B0B9-AA8B-0D830878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A0EE2-9BCE-DC27-F6DB-1E4A8F9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Variable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B5A94-E9DB-7056-1FD6-29258DF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122D59-2E55-BC74-0D9D-8119EE05B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79298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63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184E-4327-082D-EC85-55EA11F5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assignment in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DD49-D54C-F125-899F-5D64C120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#include&lt;iostream&gt;</a:t>
            </a:r>
          </a:p>
          <a:p>
            <a:r>
              <a:rPr lang="en-US" sz="2000"/>
              <a:t>Using namespace std;</a:t>
            </a:r>
          </a:p>
          <a:p>
            <a:r>
              <a:rPr lang="en-US" sz="2000"/>
              <a:t>int main()</a:t>
            </a:r>
          </a:p>
          <a:p>
            <a:r>
              <a:rPr lang="en-US" sz="2000"/>
              <a:t>{</a:t>
            </a:r>
          </a:p>
          <a:p>
            <a:pPr lvl="1"/>
            <a:r>
              <a:rPr lang="en-US" sz="1600"/>
              <a:t>int </a:t>
            </a:r>
            <a:r>
              <a:rPr lang="en-US" sz="1600" err="1"/>
              <a:t>a,b,c</a:t>
            </a:r>
            <a:r>
              <a:rPr lang="en-US" sz="1600"/>
              <a:t>;</a:t>
            </a:r>
          </a:p>
          <a:p>
            <a:pPr lvl="1"/>
            <a:r>
              <a:rPr lang="en-US" sz="1600"/>
              <a:t>a=10;</a:t>
            </a:r>
            <a:endParaRPr lang="en-US"/>
          </a:p>
          <a:p>
            <a:pPr lvl="1"/>
            <a:r>
              <a:rPr lang="en-US" sz="1600"/>
              <a:t>b=a+5+8+2;</a:t>
            </a:r>
          </a:p>
          <a:p>
            <a:pPr lvl="1"/>
            <a:r>
              <a:rPr lang="en-US" sz="1600"/>
              <a:t>c=2*</a:t>
            </a:r>
            <a:r>
              <a:rPr lang="en-US" sz="1600" err="1"/>
              <a:t>a+b</a:t>
            </a:r>
            <a:r>
              <a:rPr lang="en-US" sz="1600"/>
              <a:t>;</a:t>
            </a:r>
          </a:p>
          <a:p>
            <a:r>
              <a:rPr lang="en-US" sz="2000"/>
              <a:t>}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4BF8B-6BA3-D68F-C649-323E3AF6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8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latin typeface="Aptos"/>
              </a:rPr>
              <a:t>Data types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ACBC-4568-9D65-3A0D-A7222B8F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B11167C-D51C-CB86-3BAE-339BA005E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6023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481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1293</Words>
  <Application>Microsoft Office PowerPoint</Application>
  <PresentationFormat>Widescreen</PresentationFormat>
  <Paragraphs>266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</vt:lpstr>
      <vt:lpstr>Data Types</vt:lpstr>
      <vt:lpstr>Coding in C++</vt:lpstr>
      <vt:lpstr>Variables and Assignment</vt:lpstr>
      <vt:lpstr>Variables</vt:lpstr>
      <vt:lpstr>Variable Data size</vt:lpstr>
      <vt:lpstr>Assignment</vt:lpstr>
      <vt:lpstr>Variable Name</vt:lpstr>
      <vt:lpstr>Multiple assignment in single line</vt:lpstr>
      <vt:lpstr>Data types</vt:lpstr>
      <vt:lpstr>Numeric Data Types (int, float)</vt:lpstr>
      <vt:lpstr>Text Data Type (str)</vt:lpstr>
      <vt:lpstr>Basic Input/Output Operations</vt:lpstr>
      <vt:lpstr>Boolean Data Type (bool)</vt:lpstr>
      <vt:lpstr>Arithmetic Operations</vt:lpstr>
      <vt:lpstr>Conditional Operators</vt:lpstr>
      <vt:lpstr>Conditional Operations if-else</vt:lpstr>
      <vt:lpstr>Nested if else</vt:lpstr>
      <vt:lpstr>if-else-if</vt:lpstr>
      <vt:lpstr>Conditional operator (ternary operator)</vt:lpstr>
      <vt:lpstr>Switch Cases</vt:lpstr>
      <vt:lpstr>Multi cases</vt:lpstr>
      <vt:lpstr>Switch case with ranges</vt:lpstr>
      <vt:lpstr>Switch case with expressions</vt:lpstr>
      <vt:lpstr>Switch case with nested cases</vt:lpstr>
      <vt:lpstr>Arrays and Lists</vt:lpstr>
      <vt:lpstr>Arrays</vt:lpstr>
      <vt:lpstr>Vector</vt:lpstr>
      <vt:lpstr>Loops</vt:lpstr>
      <vt:lpstr>Loops</vt:lpstr>
      <vt:lpstr>Loops</vt:lpstr>
      <vt:lpstr>Loops with if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zeshan khan</cp:lastModifiedBy>
  <cp:revision>41</cp:revision>
  <dcterms:created xsi:type="dcterms:W3CDTF">2024-09-04T08:08:23Z</dcterms:created>
  <dcterms:modified xsi:type="dcterms:W3CDTF">2024-09-04T09:01:16Z</dcterms:modified>
</cp:coreProperties>
</file>