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3C6288-CD60-3824-1AB1-C20031E51D6A}" v="481" dt="2024-09-18T11:15:23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shan khan" userId="S::zeshan.khan@nu.edu.pk::860a7133-657c-43e7-a51a-16ddffe6fb40" providerId="AD" clId="Web-{A73C6288-CD60-3824-1AB1-C20031E51D6A}"/>
    <pc:docChg chg="addSld delSld modSld">
      <pc:chgData name="zeshan khan" userId="S::zeshan.khan@nu.edu.pk::860a7133-657c-43e7-a51a-16ddffe6fb40" providerId="AD" clId="Web-{A73C6288-CD60-3824-1AB1-C20031E51D6A}" dt="2024-09-18T11:15:23.782" v="469"/>
      <pc:docMkLst>
        <pc:docMk/>
      </pc:docMkLst>
      <pc:sldChg chg="addSp delSp modSp mod setBg">
        <pc:chgData name="zeshan khan" userId="S::zeshan.khan@nu.edu.pk::860a7133-657c-43e7-a51a-16ddffe6fb40" providerId="AD" clId="Web-{A73C6288-CD60-3824-1AB1-C20031E51D6A}" dt="2024-09-18T11:13:22.388" v="405" actId="20577"/>
        <pc:sldMkLst>
          <pc:docMk/>
          <pc:sldMk cId="109857222" sldId="256"/>
        </pc:sldMkLst>
        <pc:spChg chg="mod">
          <ac:chgData name="zeshan khan" userId="S::zeshan.khan@nu.edu.pk::860a7133-657c-43e7-a51a-16ddffe6fb40" providerId="AD" clId="Web-{A73C6288-CD60-3824-1AB1-C20031E51D6A}" dt="2024-09-18T11:12:41.980" v="39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zeshan khan" userId="S::zeshan.khan@nu.edu.pk::860a7133-657c-43e7-a51a-16ddffe6fb40" providerId="AD" clId="Web-{A73C6288-CD60-3824-1AB1-C20031E51D6A}" dt="2024-09-18T11:13:22.388" v="40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zeshan khan" userId="S::zeshan.khan@nu.edu.pk::860a7133-657c-43e7-a51a-16ddffe6fb40" providerId="AD" clId="Web-{A73C6288-CD60-3824-1AB1-C20031E51D6A}" dt="2024-09-18T11:12:41.964" v="396"/>
          <ac:spMkLst>
            <pc:docMk/>
            <pc:sldMk cId="109857222" sldId="256"/>
            <ac:spMk id="9" creationId="{C1DD1A8A-57D5-4A81-AD04-532B043C5611}"/>
          </ac:spMkLst>
        </pc:spChg>
        <pc:spChg chg="add">
          <ac:chgData name="zeshan khan" userId="S::zeshan.khan@nu.edu.pk::860a7133-657c-43e7-a51a-16ddffe6fb40" providerId="AD" clId="Web-{A73C6288-CD60-3824-1AB1-C20031E51D6A}" dt="2024-09-18T11:12:41.980" v="397"/>
          <ac:spMkLst>
            <pc:docMk/>
            <pc:sldMk cId="109857222" sldId="256"/>
            <ac:spMk id="10" creationId="{A3363022-C969-41E9-8EB2-E4C94908C1FA}"/>
          </ac:spMkLst>
        </pc:spChg>
        <pc:spChg chg="add del">
          <ac:chgData name="zeshan khan" userId="S::zeshan.khan@nu.edu.pk::860a7133-657c-43e7-a51a-16ddffe6fb40" providerId="AD" clId="Web-{A73C6288-CD60-3824-1AB1-C20031E51D6A}" dt="2024-09-18T11:12:41.964" v="396"/>
          <ac:spMkLst>
            <pc:docMk/>
            <pc:sldMk cId="109857222" sldId="256"/>
            <ac:spMk id="11" creationId="{007891EC-4501-44ED-A8C8-B11B6DB767AB}"/>
          </ac:spMkLst>
        </pc:spChg>
        <pc:spChg chg="add">
          <ac:chgData name="zeshan khan" userId="S::zeshan.khan@nu.edu.pk::860a7133-657c-43e7-a51a-16ddffe6fb40" providerId="AD" clId="Web-{A73C6288-CD60-3824-1AB1-C20031E51D6A}" dt="2024-09-18T11:12:41.980" v="397"/>
          <ac:spMkLst>
            <pc:docMk/>
            <pc:sldMk cId="109857222" sldId="256"/>
            <ac:spMk id="12" creationId="{8D1AD6B3-BE88-4CEB-BA17-790657CC4729}"/>
          </ac:spMkLst>
        </pc:spChg>
        <pc:grpChg chg="add">
          <ac:chgData name="zeshan khan" userId="S::zeshan.khan@nu.edu.pk::860a7133-657c-43e7-a51a-16ddffe6fb40" providerId="AD" clId="Web-{A73C6288-CD60-3824-1AB1-C20031E51D6A}" dt="2024-09-18T11:12:41.980" v="397"/>
          <ac:grpSpMkLst>
            <pc:docMk/>
            <pc:sldMk cId="109857222" sldId="256"/>
            <ac:grpSpMk id="14" creationId="{89D1390B-7E13-4B4F-9CB2-391063412E54}"/>
          </ac:grpSpMkLst>
        </pc:grpChg>
        <pc:picChg chg="add del">
          <ac:chgData name="zeshan khan" userId="S::zeshan.khan@nu.edu.pk::860a7133-657c-43e7-a51a-16ddffe6fb40" providerId="AD" clId="Web-{A73C6288-CD60-3824-1AB1-C20031E51D6A}" dt="2024-09-18T11:12:41.964" v="396"/>
          <ac:picMkLst>
            <pc:docMk/>
            <pc:sldMk cId="109857222" sldId="256"/>
            <ac:picMk id="5" creationId="{C7051025-C1B4-569C-6D68-AE2C28D31FA7}"/>
          </ac:picMkLst>
        </pc:picChg>
        <pc:picChg chg="add">
          <ac:chgData name="zeshan khan" userId="S::zeshan.khan@nu.edu.pk::860a7133-657c-43e7-a51a-16ddffe6fb40" providerId="AD" clId="Web-{A73C6288-CD60-3824-1AB1-C20031E51D6A}" dt="2024-09-18T11:12:41.980" v="397"/>
          <ac:picMkLst>
            <pc:docMk/>
            <pc:sldMk cId="109857222" sldId="256"/>
            <ac:picMk id="7" creationId="{471330C7-E9BD-951D-5277-E4F60D62BD41}"/>
          </ac:picMkLst>
        </pc:picChg>
      </pc:sldChg>
      <pc:sldChg chg="addSp modSp new mod setBg">
        <pc:chgData name="zeshan khan" userId="S::zeshan.khan@nu.edu.pk::860a7133-657c-43e7-a51a-16ddffe6fb40" providerId="AD" clId="Web-{A73C6288-CD60-3824-1AB1-C20031E51D6A}" dt="2024-09-18T11:13:33.278" v="406"/>
        <pc:sldMkLst>
          <pc:docMk/>
          <pc:sldMk cId="2448423980" sldId="257"/>
        </pc:sldMkLst>
        <pc:spChg chg="mod">
          <ac:chgData name="zeshan khan" userId="S::zeshan.khan@nu.edu.pk::860a7133-657c-43e7-a51a-16ddffe6fb40" providerId="AD" clId="Web-{A73C6288-CD60-3824-1AB1-C20031E51D6A}" dt="2024-09-18T11:13:33.278" v="406"/>
          <ac:spMkLst>
            <pc:docMk/>
            <pc:sldMk cId="2448423980" sldId="257"/>
            <ac:spMk id="2" creationId="{D5D26A53-8132-85C9-F260-E2D769AB88BB}"/>
          </ac:spMkLst>
        </pc:spChg>
        <pc:spChg chg="mod">
          <ac:chgData name="zeshan khan" userId="S::zeshan.khan@nu.edu.pk::860a7133-657c-43e7-a51a-16ddffe6fb40" providerId="AD" clId="Web-{A73C6288-CD60-3824-1AB1-C20031E51D6A}" dt="2024-09-18T11:13:33.278" v="406"/>
          <ac:spMkLst>
            <pc:docMk/>
            <pc:sldMk cId="2448423980" sldId="257"/>
            <ac:spMk id="3" creationId="{52682AE0-F638-FB8F-F912-049E4AC3C7E5}"/>
          </ac:spMkLst>
        </pc:spChg>
        <pc:spChg chg="add">
          <ac:chgData name="zeshan khan" userId="S::zeshan.khan@nu.edu.pk::860a7133-657c-43e7-a51a-16ddffe6fb40" providerId="AD" clId="Web-{A73C6288-CD60-3824-1AB1-C20031E51D6A}" dt="2024-09-18T11:13:33.278" v="406"/>
          <ac:spMkLst>
            <pc:docMk/>
            <pc:sldMk cId="2448423980" sldId="257"/>
            <ac:spMk id="8" creationId="{5E7AA7E8-8006-4E1F-A566-FCF37EE6F35D}"/>
          </ac:spMkLst>
        </pc:spChg>
        <pc:cxnChg chg="add">
          <ac:chgData name="zeshan khan" userId="S::zeshan.khan@nu.edu.pk::860a7133-657c-43e7-a51a-16ddffe6fb40" providerId="AD" clId="Web-{A73C6288-CD60-3824-1AB1-C20031E51D6A}" dt="2024-09-18T11:13:33.278" v="406"/>
          <ac:cxnSpMkLst>
            <pc:docMk/>
            <pc:sldMk cId="2448423980" sldId="257"/>
            <ac:cxnSpMk id="10" creationId="{56020367-4FD5-4596-8E10-C5F095CD8DBF}"/>
          </ac:cxnSpMkLst>
        </pc:cxnChg>
      </pc:sldChg>
      <pc:sldChg chg="modSp new del">
        <pc:chgData name="zeshan khan" userId="S::zeshan.khan@nu.edu.pk::860a7133-657c-43e7-a51a-16ddffe6fb40" providerId="AD" clId="Web-{A73C6288-CD60-3824-1AB1-C20031E51D6A}" dt="2024-09-18T11:00:25.956" v="16"/>
        <pc:sldMkLst>
          <pc:docMk/>
          <pc:sldMk cId="751118481" sldId="258"/>
        </pc:sldMkLst>
        <pc:spChg chg="mod">
          <ac:chgData name="zeshan khan" userId="S::zeshan.khan@nu.edu.pk::860a7133-657c-43e7-a51a-16ddffe6fb40" providerId="AD" clId="Web-{A73C6288-CD60-3824-1AB1-C20031E51D6A}" dt="2024-09-18T11:00:22.456" v="15" actId="20577"/>
          <ac:spMkLst>
            <pc:docMk/>
            <pc:sldMk cId="751118481" sldId="258"/>
            <ac:spMk id="3" creationId="{A71DA5A3-5695-F033-B37E-6DFDB4BA46E1}"/>
          </ac:spMkLst>
        </pc:spChg>
      </pc:sldChg>
      <pc:sldChg chg="addSp delSp modSp new mod setBg modClrScheme chgLayout">
        <pc:chgData name="zeshan khan" userId="S::zeshan.khan@nu.edu.pk::860a7133-657c-43e7-a51a-16ddffe6fb40" providerId="AD" clId="Web-{A73C6288-CD60-3824-1AB1-C20031E51D6A}" dt="2024-09-18T11:13:45.294" v="407"/>
        <pc:sldMkLst>
          <pc:docMk/>
          <pc:sldMk cId="2470545811" sldId="259"/>
        </pc:sldMkLst>
        <pc:spChg chg="mod ord">
          <ac:chgData name="zeshan khan" userId="S::zeshan.khan@nu.edu.pk::860a7133-657c-43e7-a51a-16ddffe6fb40" providerId="AD" clId="Web-{A73C6288-CD60-3824-1AB1-C20031E51D6A}" dt="2024-09-18T11:13:45.294" v="407"/>
          <ac:spMkLst>
            <pc:docMk/>
            <pc:sldMk cId="2470545811" sldId="259"/>
            <ac:spMk id="2" creationId="{DAD07341-3F81-82D1-DA97-B11BFF8D9A52}"/>
          </ac:spMkLst>
        </pc:spChg>
        <pc:spChg chg="mod ord">
          <ac:chgData name="zeshan khan" userId="S::zeshan.khan@nu.edu.pk::860a7133-657c-43e7-a51a-16ddffe6fb40" providerId="AD" clId="Web-{A73C6288-CD60-3824-1AB1-C20031E51D6A}" dt="2024-09-18T11:13:45.294" v="407"/>
          <ac:spMkLst>
            <pc:docMk/>
            <pc:sldMk cId="2470545811" sldId="259"/>
            <ac:spMk id="3" creationId="{FCAB0F1F-5F3A-219B-AB1F-C88B3C703427}"/>
          </ac:spMkLst>
        </pc:spChg>
        <pc:spChg chg="add del mod ord">
          <ac:chgData name="zeshan khan" userId="S::zeshan.khan@nu.edu.pk::860a7133-657c-43e7-a51a-16ddffe6fb40" providerId="AD" clId="Web-{A73C6288-CD60-3824-1AB1-C20031E51D6A}" dt="2024-09-18T11:06:56.203" v="262"/>
          <ac:spMkLst>
            <pc:docMk/>
            <pc:sldMk cId="2470545811" sldId="259"/>
            <ac:spMk id="4" creationId="{23E36488-E790-DAD5-0937-2459FCBFF3DB}"/>
          </ac:spMkLst>
        </pc:spChg>
        <pc:spChg chg="add del">
          <ac:chgData name="zeshan khan" userId="S::zeshan.khan@nu.edu.pk::860a7133-657c-43e7-a51a-16ddffe6fb40" providerId="AD" clId="Web-{A73C6288-CD60-3824-1AB1-C20031E51D6A}" dt="2024-09-18T11:07:24.876" v="264"/>
          <ac:spMkLst>
            <pc:docMk/>
            <pc:sldMk cId="2470545811" sldId="259"/>
            <ac:spMk id="5" creationId="{FC3E2D6D-F84C-1DDB-4FAE-AEE6EB4BDCE3}"/>
          </ac:spMkLst>
        </pc:spChg>
        <pc:spChg chg="add del mod ord">
          <ac:chgData name="zeshan khan" userId="S::zeshan.khan@nu.edu.pk::860a7133-657c-43e7-a51a-16ddffe6fb40" providerId="AD" clId="Web-{A73C6288-CD60-3824-1AB1-C20031E51D6A}" dt="2024-09-18T11:08:59.848" v="301"/>
          <ac:spMkLst>
            <pc:docMk/>
            <pc:sldMk cId="2470545811" sldId="259"/>
            <ac:spMk id="6" creationId="{15F45CB1-36B6-65A9-F528-E9DD8A30F549}"/>
          </ac:spMkLst>
        </pc:spChg>
        <pc:spChg chg="add del">
          <ac:chgData name="zeshan khan" userId="S::zeshan.khan@nu.edu.pk::860a7133-657c-43e7-a51a-16ddffe6fb40" providerId="AD" clId="Web-{A73C6288-CD60-3824-1AB1-C20031E51D6A}" dt="2024-09-18T11:08:59.817" v="300"/>
          <ac:spMkLst>
            <pc:docMk/>
            <pc:sldMk cId="2470545811" sldId="259"/>
            <ac:spMk id="8" creationId="{165B2911-DBD2-09D3-D912-CFF5CDE9920D}"/>
          </ac:spMkLst>
        </pc:spChg>
        <pc:spChg chg="add del">
          <ac:chgData name="zeshan khan" userId="S::zeshan.khan@nu.edu.pk::860a7133-657c-43e7-a51a-16ddffe6fb40" providerId="AD" clId="Web-{A73C6288-CD60-3824-1AB1-C20031E51D6A}" dt="2024-09-18T11:08:59.817" v="299"/>
          <ac:spMkLst>
            <pc:docMk/>
            <pc:sldMk cId="2470545811" sldId="259"/>
            <ac:spMk id="10" creationId="{939D8BCF-1483-E1D7-0952-F876E622BF44}"/>
          </ac:spMkLst>
        </pc:spChg>
        <pc:spChg chg="add del">
          <ac:chgData name="zeshan khan" userId="S::zeshan.khan@nu.edu.pk::860a7133-657c-43e7-a51a-16ddffe6fb40" providerId="AD" clId="Web-{A73C6288-CD60-3824-1AB1-C20031E51D6A}" dt="2024-09-18T11:08:59.817" v="298"/>
          <ac:spMkLst>
            <pc:docMk/>
            <pc:sldMk cId="2470545811" sldId="259"/>
            <ac:spMk id="12" creationId="{5EB6E626-612D-E270-6237-68DCB114C86E}"/>
          </ac:spMkLst>
        </pc:spChg>
        <pc:spChg chg="add del mod">
          <ac:chgData name="zeshan khan" userId="S::zeshan.khan@nu.edu.pk::860a7133-657c-43e7-a51a-16ddffe6fb40" providerId="AD" clId="Web-{A73C6288-CD60-3824-1AB1-C20031E51D6A}" dt="2024-09-18T11:09:18.552" v="319"/>
          <ac:spMkLst>
            <pc:docMk/>
            <pc:sldMk cId="2470545811" sldId="259"/>
            <ac:spMk id="14" creationId="{8DC32ADD-D08A-CB94-531F-2ACDEC5EDB6F}"/>
          </ac:spMkLst>
        </pc:spChg>
        <pc:spChg chg="add del mod">
          <ac:chgData name="zeshan khan" userId="S::zeshan.khan@nu.edu.pk::860a7133-657c-43e7-a51a-16ddffe6fb40" providerId="AD" clId="Web-{A73C6288-CD60-3824-1AB1-C20031E51D6A}" dt="2024-09-18T11:09:16.786" v="318"/>
          <ac:spMkLst>
            <pc:docMk/>
            <pc:sldMk cId="2470545811" sldId="259"/>
            <ac:spMk id="16" creationId="{81332D52-C921-C96F-0FB3-DE4FE5803EFB}"/>
          </ac:spMkLst>
        </pc:spChg>
        <pc:spChg chg="add mod">
          <ac:chgData name="zeshan khan" userId="S::zeshan.khan@nu.edu.pk::860a7133-657c-43e7-a51a-16ddffe6fb40" providerId="AD" clId="Web-{A73C6288-CD60-3824-1AB1-C20031E51D6A}" dt="2024-09-18T11:13:45.294" v="407"/>
          <ac:spMkLst>
            <pc:docMk/>
            <pc:sldMk cId="2470545811" sldId="259"/>
            <ac:spMk id="18" creationId="{E356FF81-6CAC-F199-6A68-2F496340FA1C}"/>
          </ac:spMkLst>
        </pc:spChg>
        <pc:spChg chg="add">
          <ac:chgData name="zeshan khan" userId="S::zeshan.khan@nu.edu.pk::860a7133-657c-43e7-a51a-16ddffe6fb40" providerId="AD" clId="Web-{A73C6288-CD60-3824-1AB1-C20031E51D6A}" dt="2024-09-18T11:13:45.294" v="407"/>
          <ac:spMkLst>
            <pc:docMk/>
            <pc:sldMk cId="2470545811" sldId="259"/>
            <ac:spMk id="23" creationId="{E35A04CF-97D4-4FF7-B359-C546B1F62E54}"/>
          </ac:spMkLst>
        </pc:spChg>
        <pc:spChg chg="add">
          <ac:chgData name="zeshan khan" userId="S::zeshan.khan@nu.edu.pk::860a7133-657c-43e7-a51a-16ddffe6fb40" providerId="AD" clId="Web-{A73C6288-CD60-3824-1AB1-C20031E51D6A}" dt="2024-09-18T11:13:45.294" v="407"/>
          <ac:spMkLst>
            <pc:docMk/>
            <pc:sldMk cId="2470545811" sldId="259"/>
            <ac:spMk id="25" creationId="{1DE7243B-5109-444B-8FAF-7437C66BC0E9}"/>
          </ac:spMkLst>
        </pc:spChg>
        <pc:spChg chg="add">
          <ac:chgData name="zeshan khan" userId="S::zeshan.khan@nu.edu.pk::860a7133-657c-43e7-a51a-16ddffe6fb40" providerId="AD" clId="Web-{A73C6288-CD60-3824-1AB1-C20031E51D6A}" dt="2024-09-18T11:13:45.294" v="407"/>
          <ac:spMkLst>
            <pc:docMk/>
            <pc:sldMk cId="2470545811" sldId="259"/>
            <ac:spMk id="27" creationId="{4C5D6221-DA7B-4611-AA26-7D8E349FDE96}"/>
          </ac:spMkLst>
        </pc:spChg>
      </pc:sldChg>
      <pc:sldChg chg="new del">
        <pc:chgData name="zeshan khan" userId="S::zeshan.khan@nu.edu.pk::860a7133-657c-43e7-a51a-16ddffe6fb40" providerId="AD" clId="Web-{A73C6288-CD60-3824-1AB1-C20031E51D6A}" dt="2024-09-18T11:15:23.782" v="469"/>
        <pc:sldMkLst>
          <pc:docMk/>
          <pc:sldMk cId="3092653563" sldId="260"/>
        </pc:sldMkLst>
      </pc:sldChg>
      <pc:sldChg chg="new del">
        <pc:chgData name="zeshan khan" userId="S::zeshan.khan@nu.edu.pk::860a7133-657c-43e7-a51a-16ddffe6fb40" providerId="AD" clId="Web-{A73C6288-CD60-3824-1AB1-C20031E51D6A}" dt="2024-09-18T11:12:16.089" v="394"/>
        <pc:sldMkLst>
          <pc:docMk/>
          <pc:sldMk cId="308905055" sldId="261"/>
        </pc:sldMkLst>
      </pc:sldChg>
      <pc:sldChg chg="modSp add replId">
        <pc:chgData name="zeshan khan" userId="S::zeshan.khan@nu.edu.pk::860a7133-657c-43e7-a51a-16ddffe6fb40" providerId="AD" clId="Web-{A73C6288-CD60-3824-1AB1-C20031E51D6A}" dt="2024-09-18T11:14:19.171" v="429" actId="20577"/>
        <pc:sldMkLst>
          <pc:docMk/>
          <pc:sldMk cId="3389163078" sldId="262"/>
        </pc:sldMkLst>
        <pc:spChg chg="mod">
          <ac:chgData name="zeshan khan" userId="S::zeshan.khan@nu.edu.pk::860a7133-657c-43e7-a51a-16ddffe6fb40" providerId="AD" clId="Web-{A73C6288-CD60-3824-1AB1-C20031E51D6A}" dt="2024-09-18T11:14:19.171" v="429" actId="20577"/>
          <ac:spMkLst>
            <pc:docMk/>
            <pc:sldMk cId="3389163078" sldId="262"/>
            <ac:spMk id="2" creationId="{DAD07341-3F81-82D1-DA97-B11BFF8D9A52}"/>
          </ac:spMkLst>
        </pc:spChg>
        <pc:spChg chg="mod">
          <ac:chgData name="zeshan khan" userId="S::zeshan.khan@nu.edu.pk::860a7133-657c-43e7-a51a-16ddffe6fb40" providerId="AD" clId="Web-{A73C6288-CD60-3824-1AB1-C20031E51D6A}" dt="2024-09-18T11:14:07.358" v="420" actId="20577"/>
          <ac:spMkLst>
            <pc:docMk/>
            <pc:sldMk cId="3389163078" sldId="262"/>
            <ac:spMk id="3" creationId="{FCAB0F1F-5F3A-219B-AB1F-C88B3C703427}"/>
          </ac:spMkLst>
        </pc:spChg>
      </pc:sldChg>
      <pc:sldChg chg="add del replId">
        <pc:chgData name="zeshan khan" userId="S::zeshan.khan@nu.edu.pk::860a7133-657c-43e7-a51a-16ddffe6fb40" providerId="AD" clId="Web-{A73C6288-CD60-3824-1AB1-C20031E51D6A}" dt="2024-09-18T11:04:52.777" v="165"/>
        <pc:sldMkLst>
          <pc:docMk/>
          <pc:sldMk cId="624234663" sldId="263"/>
        </pc:sldMkLst>
      </pc:sldChg>
      <pc:sldChg chg="modSp add replId">
        <pc:chgData name="zeshan khan" userId="S::zeshan.khan@nu.edu.pk::860a7133-657c-43e7-a51a-16ddffe6fb40" providerId="AD" clId="Web-{A73C6288-CD60-3824-1AB1-C20031E51D6A}" dt="2024-09-18T11:14:51.437" v="460" actId="20577"/>
        <pc:sldMkLst>
          <pc:docMk/>
          <pc:sldMk cId="3188281033" sldId="263"/>
        </pc:sldMkLst>
        <pc:spChg chg="mod">
          <ac:chgData name="zeshan khan" userId="S::zeshan.khan@nu.edu.pk::860a7133-657c-43e7-a51a-16ddffe6fb40" providerId="AD" clId="Web-{A73C6288-CD60-3824-1AB1-C20031E51D6A}" dt="2024-09-18T11:14:30.921" v="444" actId="20577"/>
          <ac:spMkLst>
            <pc:docMk/>
            <pc:sldMk cId="3188281033" sldId="263"/>
            <ac:spMk id="2" creationId="{DAD07341-3F81-82D1-DA97-B11BFF8D9A52}"/>
          </ac:spMkLst>
        </pc:spChg>
        <pc:spChg chg="mod">
          <ac:chgData name="zeshan khan" userId="S::zeshan.khan@nu.edu.pk::860a7133-657c-43e7-a51a-16ddffe6fb40" providerId="AD" clId="Web-{A73C6288-CD60-3824-1AB1-C20031E51D6A}" dt="2024-09-18T11:14:51.437" v="460" actId="20577"/>
          <ac:spMkLst>
            <pc:docMk/>
            <pc:sldMk cId="3188281033" sldId="263"/>
            <ac:spMk id="3" creationId="{FCAB0F1F-5F3A-219B-AB1F-C88B3C703427}"/>
          </ac:spMkLst>
        </pc:spChg>
      </pc:sldChg>
      <pc:sldChg chg="modSp add replId">
        <pc:chgData name="zeshan khan" userId="S::zeshan.khan@nu.edu.pk::860a7133-657c-43e7-a51a-16ddffe6fb40" providerId="AD" clId="Web-{A73C6288-CD60-3824-1AB1-C20031E51D6A}" dt="2024-09-18T11:14:59.828" v="468" actId="20577"/>
        <pc:sldMkLst>
          <pc:docMk/>
          <pc:sldMk cId="1707004823" sldId="264"/>
        </pc:sldMkLst>
        <pc:spChg chg="mod">
          <ac:chgData name="zeshan khan" userId="S::zeshan.khan@nu.edu.pk::860a7133-657c-43e7-a51a-16ddffe6fb40" providerId="AD" clId="Web-{A73C6288-CD60-3824-1AB1-C20031E51D6A}" dt="2024-09-18T11:14:41.031" v="454" actId="20577"/>
          <ac:spMkLst>
            <pc:docMk/>
            <pc:sldMk cId="1707004823" sldId="264"/>
            <ac:spMk id="2" creationId="{DAD07341-3F81-82D1-DA97-B11BFF8D9A52}"/>
          </ac:spMkLst>
        </pc:spChg>
        <pc:spChg chg="mod">
          <ac:chgData name="zeshan khan" userId="S::zeshan.khan@nu.edu.pk::860a7133-657c-43e7-a51a-16ddffe6fb40" providerId="AD" clId="Web-{A73C6288-CD60-3824-1AB1-C20031E51D6A}" dt="2024-09-18T11:14:59.828" v="468" actId="20577"/>
          <ac:spMkLst>
            <pc:docMk/>
            <pc:sldMk cId="1707004823" sldId="264"/>
            <ac:spMk id="3" creationId="{FCAB0F1F-5F3A-219B-AB1F-C88B3C7034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CS1004 OOP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471330C7-E9BD-951D-5277-E4F60D62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26A53-8132-85C9-F260-E2D769AB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2AE0-F638-FB8F-F912-049E4AC3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 main()</a:t>
            </a:r>
            <a:br>
              <a:rPr lang="en-US" sz="4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4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{</a:t>
            </a:r>
            <a:br>
              <a:rPr lang="en-US" sz="4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4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  cout &lt;&lt; "This is main function.\n";</a:t>
            </a:r>
            <a:br>
              <a:rPr lang="en-US" sz="4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4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  return 0;</a:t>
            </a:r>
            <a:br>
              <a:rPr lang="en-US" sz="4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4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}</a:t>
            </a:r>
            <a:endParaRPr lang="en-US" sz="4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2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07341-3F81-82D1-DA97-B11BFF8D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0F1F-5F3A-219B-AB1F-C88B3C703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b="1">
                <a:latin typeface="Courier New"/>
                <a:cs typeface="Courier New"/>
              </a:rPr>
              <a:t>void Message(int x);</a:t>
            </a:r>
          </a:p>
          <a:p>
            <a:r>
              <a:rPr lang="en-US" sz="1600" b="1">
                <a:latin typeface="Courier New"/>
                <a:cs typeface="Courier New"/>
              </a:rPr>
              <a:t>int main()</a:t>
            </a:r>
            <a:br>
              <a:rPr lang="en-US" sz="1600" b="1">
                <a:latin typeface="Courier New"/>
                <a:cs typeface="Courier New"/>
              </a:rPr>
            </a:br>
            <a:r>
              <a:rPr lang="en-US" sz="1600" b="1">
                <a:latin typeface="Courier New"/>
                <a:cs typeface="Courier New"/>
              </a:rPr>
              <a:t> {</a:t>
            </a:r>
            <a:br>
              <a:rPr lang="en-US" sz="1600">
                <a:latin typeface="Courier New"/>
                <a:cs typeface="Courier New"/>
              </a:rPr>
            </a:br>
            <a:r>
              <a:rPr lang="en-US" sz="1600" b="1">
                <a:latin typeface="Courier New"/>
                <a:cs typeface="Courier New"/>
              </a:rPr>
              <a:t>   cout &lt;&lt; "This is main function.\n";</a:t>
            </a:r>
            <a:br>
              <a:rPr lang="en-US" sz="1600">
                <a:latin typeface="Courier New"/>
                <a:cs typeface="Courier New"/>
              </a:rPr>
            </a:br>
            <a:r>
              <a:rPr lang="en-US" sz="1600" b="1">
                <a:latin typeface="Courier New"/>
                <a:cs typeface="Courier New"/>
              </a:rPr>
              <a:t>   Message(10);</a:t>
            </a:r>
            <a:br>
              <a:rPr lang="en-US" sz="1600" b="1">
                <a:latin typeface="Courier New"/>
                <a:cs typeface="Courier New"/>
              </a:rPr>
            </a:br>
            <a:r>
              <a:rPr lang="en-US" sz="1600" b="1">
                <a:latin typeface="Courier New"/>
                <a:cs typeface="Courier New"/>
              </a:rPr>
              <a:t>   return 0;</a:t>
            </a:r>
            <a:br>
              <a:rPr lang="en-US" sz="1600" b="1">
                <a:latin typeface="Courier New"/>
                <a:cs typeface="Courier New"/>
              </a:rPr>
            </a:br>
            <a:r>
              <a:rPr lang="en-US" sz="1600" b="1">
                <a:latin typeface="Courier New"/>
                <a:cs typeface="Courier New"/>
              </a:rPr>
              <a:t> }</a:t>
            </a:r>
            <a:endParaRPr lang="en-US" sz="1600">
              <a:latin typeface="Courier New"/>
              <a:cs typeface="Courier New"/>
            </a:endParaRPr>
          </a:p>
          <a:p>
            <a:r>
              <a:rPr lang="en-US" sz="1600" b="1">
                <a:latin typeface="Courier New"/>
                <a:cs typeface="Courier New"/>
              </a:rPr>
              <a:t>void Message(int x)</a:t>
            </a:r>
            <a:br>
              <a:rPr lang="en-US" sz="1600" b="1">
                <a:latin typeface="Courier New"/>
                <a:cs typeface="Courier New"/>
              </a:rPr>
            </a:br>
            <a:r>
              <a:rPr lang="en-US" sz="1600" b="1">
                <a:latin typeface="Courier New"/>
                <a:cs typeface="Courier New"/>
              </a:rPr>
              <a:t> {</a:t>
            </a:r>
            <a:br>
              <a:rPr lang="en-US" sz="1600" b="1">
                <a:latin typeface="Courier New"/>
                <a:cs typeface="Courier New"/>
              </a:rPr>
            </a:br>
            <a:r>
              <a:rPr lang="en-US" sz="1600" b="1">
                <a:latin typeface="Courier New"/>
                <a:cs typeface="Courier New"/>
              </a:rPr>
              <a:t>   if (x &gt; 0)</a:t>
            </a:r>
            <a:br>
              <a:rPr lang="en-US" sz="1600" b="1">
                <a:latin typeface="Courier New"/>
                <a:cs typeface="Courier New"/>
              </a:rPr>
            </a:br>
            <a:r>
              <a:rPr lang="en-US" sz="1600" b="1">
                <a:latin typeface="Courier New"/>
                <a:cs typeface="Courier New"/>
              </a:rPr>
              <a:t>   {  </a:t>
            </a:r>
            <a:br>
              <a:rPr lang="en-US" sz="1600" b="1">
                <a:latin typeface="Courier New"/>
                <a:cs typeface="Courier New"/>
              </a:rPr>
            </a:br>
            <a:r>
              <a:rPr lang="en-US" sz="1600" b="1">
                <a:latin typeface="Courier New"/>
                <a:cs typeface="Courier New"/>
              </a:rPr>
              <a:t>   cout &lt;&lt; "X is greater than zero.\n";</a:t>
            </a:r>
            <a:br>
              <a:rPr lang="en-US" sz="1600" b="1">
                <a:latin typeface="Courier New"/>
                <a:cs typeface="Courier New"/>
              </a:rPr>
            </a:br>
            <a:r>
              <a:rPr lang="en-US" sz="1600" b="1">
                <a:latin typeface="Courier New"/>
                <a:cs typeface="Courier New"/>
              </a:rPr>
              <a:t>   }</a:t>
            </a:r>
            <a:br>
              <a:rPr lang="en-US" sz="1600" b="1">
                <a:latin typeface="Courier New"/>
                <a:cs typeface="Courier New"/>
              </a:rPr>
            </a:br>
            <a:r>
              <a:rPr lang="en-US" sz="1600" b="1">
                <a:latin typeface="Courier New"/>
                <a:cs typeface="Courier New"/>
              </a:rPr>
              <a:t>   return;</a:t>
            </a:r>
            <a:br>
              <a:rPr lang="en-US" sz="1600" b="1">
                <a:latin typeface="Courier New"/>
                <a:cs typeface="Courier New"/>
              </a:rPr>
            </a:br>
            <a:r>
              <a:rPr lang="en-US" sz="1600" b="1">
                <a:latin typeface="Courier New"/>
                <a:cs typeface="Courier New"/>
              </a:rPr>
              <a:t> } </a:t>
            </a:r>
            <a:endParaRPr lang="en-US" sz="1600"/>
          </a:p>
          <a:p>
            <a:endParaRPr lang="en-US" sz="160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56FF81-6CAC-F199-6A68-2F496340F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Declaration</a:t>
            </a:r>
          </a:p>
          <a:p>
            <a:r>
              <a:rPr lang="en-US" sz="2000"/>
              <a:t>Call</a:t>
            </a:r>
          </a:p>
          <a:p>
            <a:r>
              <a:rPr lang="en-US" sz="2000"/>
              <a:t>Definition</a:t>
            </a:r>
          </a:p>
          <a:p>
            <a:r>
              <a:rPr lang="en-US" sz="2000"/>
              <a:t>void return type</a:t>
            </a:r>
          </a:p>
          <a:p>
            <a:r>
              <a:rPr lang="en-US" sz="2000"/>
              <a:t>Message Function name</a:t>
            </a:r>
          </a:p>
          <a:p>
            <a:r>
              <a:rPr lang="en-US" sz="2000"/>
              <a:t>int x parameter</a:t>
            </a:r>
          </a:p>
        </p:txBody>
      </p:sp>
    </p:spTree>
    <p:extLst>
      <p:ext uri="{BB962C8B-B14F-4D97-AF65-F5344CB8AC3E}">
        <p14:creationId xmlns:p14="http://schemas.microsoft.com/office/powerpoint/2010/main" val="247054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7341-3F81-82D1-DA97-B11BFF8D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0F1F-5F3A-219B-AB1F-C88B3C70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int </a:t>
            </a:r>
            <a:r>
              <a:rPr lang="en-US" sz="1800" b="1" dirty="0" err="1">
                <a:latin typeface="Courier New"/>
                <a:cs typeface="Courier New"/>
              </a:rPr>
              <a:t>sqr</a:t>
            </a:r>
            <a:r>
              <a:rPr lang="en-US" sz="1800" b="1" dirty="0">
                <a:latin typeface="Courier New"/>
                <a:cs typeface="Courier New"/>
              </a:rPr>
              <a:t>(int);</a:t>
            </a:r>
          </a:p>
          <a:p>
            <a:r>
              <a:rPr lang="en-US" sz="1800" b="1" dirty="0">
                <a:latin typeface="Courier New"/>
                <a:cs typeface="Courier New"/>
              </a:rPr>
              <a:t>int main()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sz="1400" dirty="0">
                <a:latin typeface="Courier New"/>
                <a:cs typeface="Courier New"/>
              </a:rPr>
              <a:t>int z=10;</a:t>
            </a: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int x=</a:t>
            </a:r>
            <a:r>
              <a:rPr lang="en-US" sz="1400" b="1" dirty="0" err="1">
                <a:latin typeface="Courier New"/>
                <a:cs typeface="Courier New"/>
              </a:rPr>
              <a:t>sqr</a:t>
            </a:r>
            <a:r>
              <a:rPr lang="en-US" sz="1400" b="1" dirty="0">
                <a:latin typeface="Courier New"/>
                <a:cs typeface="Courier New"/>
              </a:rPr>
              <a:t>(z);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return 0;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int </a:t>
            </a:r>
            <a:r>
              <a:rPr lang="en-US" sz="1800" b="1" dirty="0" err="1">
                <a:latin typeface="Courier New"/>
                <a:cs typeface="Courier New"/>
              </a:rPr>
              <a:t>sqr</a:t>
            </a:r>
            <a:r>
              <a:rPr lang="en-US" sz="1800" b="1" dirty="0">
                <a:latin typeface="Courier New"/>
                <a:cs typeface="Courier New"/>
              </a:rPr>
              <a:t>(int x)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 {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   return x*x;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 }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6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7341-3F81-82D1-DA97-B11BFF8D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with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0F1F-5F3A-219B-AB1F-C88B3C70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int factorial(int x)</a:t>
            </a:r>
            <a:endParaRPr lang="en-US" dirty="0"/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int res=1;</a:t>
            </a: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for(int 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=1;i&lt;=</a:t>
            </a:r>
            <a:r>
              <a:rPr lang="en-US" sz="1400" b="1" dirty="0" err="1">
                <a:latin typeface="Courier New"/>
                <a:cs typeface="Courier New"/>
              </a:rPr>
              <a:t>x;i</a:t>
            </a:r>
            <a:r>
              <a:rPr lang="en-US" sz="1400" b="1" dirty="0">
                <a:latin typeface="Courier New"/>
                <a:cs typeface="Courier New"/>
              </a:rPr>
              <a:t>++)</a:t>
            </a: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000" b="1" dirty="0">
                <a:latin typeface="Courier New"/>
                <a:cs typeface="Courier New"/>
              </a:rPr>
              <a:t>Res*=</a:t>
            </a:r>
            <a:r>
              <a:rPr lang="en-US" sz="1000" b="1" dirty="0" err="1">
                <a:latin typeface="Courier New"/>
                <a:cs typeface="Courier New"/>
              </a:rPr>
              <a:t>i</a:t>
            </a:r>
            <a:r>
              <a:rPr lang="en-US" sz="1000" b="1" dirty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return res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r>
              <a:rPr lang="en-US" sz="1800" b="1" dirty="0">
                <a:latin typeface="Courier New"/>
                <a:cs typeface="Courier New"/>
              </a:rPr>
              <a:t>int main()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sz="1400" dirty="0">
                <a:latin typeface="Courier New"/>
                <a:cs typeface="Courier New"/>
              </a:rPr>
              <a:t>int z=5;</a:t>
            </a: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int x=factorial(z);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return 0;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8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7341-3F81-82D1-DA97-B11BFF8D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0F1F-5F3A-219B-AB1F-C88B3C70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int power(int x, int y)</a:t>
            </a:r>
            <a:endParaRPr lang="en-US" dirty="0"/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int res=1;</a:t>
            </a: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for(int 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=1;i&lt;=</a:t>
            </a:r>
            <a:r>
              <a:rPr lang="en-US" sz="1400" b="1" dirty="0" err="1">
                <a:latin typeface="Courier New"/>
                <a:cs typeface="Courier New"/>
              </a:rPr>
              <a:t>y;i</a:t>
            </a:r>
            <a:r>
              <a:rPr lang="en-US" sz="1400" b="1" dirty="0">
                <a:latin typeface="Courier New"/>
                <a:cs typeface="Courier New"/>
              </a:rPr>
              <a:t>++)</a:t>
            </a: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000" b="1" dirty="0">
                <a:latin typeface="Courier New"/>
                <a:cs typeface="Courier New"/>
              </a:rPr>
              <a:t>res*=x;</a:t>
            </a: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return res;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r>
              <a:rPr lang="en-US" sz="1800" b="1" dirty="0">
                <a:latin typeface="Courier New"/>
                <a:cs typeface="Courier New"/>
              </a:rPr>
              <a:t>int main()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sz="1400" dirty="0">
                <a:latin typeface="Courier New"/>
                <a:cs typeface="Courier New"/>
              </a:rPr>
              <a:t>int y=5,z=6;</a:t>
            </a: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int x=power(</a:t>
            </a:r>
            <a:r>
              <a:rPr lang="en-US" sz="1400" b="1" dirty="0" err="1">
                <a:latin typeface="Courier New"/>
                <a:cs typeface="Courier New"/>
              </a:rPr>
              <a:t>y,z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return 0;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Functions</vt:lpstr>
      <vt:lpstr>Function</vt:lpstr>
      <vt:lpstr>Function</vt:lpstr>
      <vt:lpstr>Function return type</vt:lpstr>
      <vt:lpstr>Declaration with definition</vt:lpstr>
      <vt:lpstr>Multiple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113</cp:revision>
  <dcterms:created xsi:type="dcterms:W3CDTF">2024-09-18T10:59:29Z</dcterms:created>
  <dcterms:modified xsi:type="dcterms:W3CDTF">2024-09-18T11:15:24Z</dcterms:modified>
</cp:coreProperties>
</file>