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 id="2147483662" r:id="rId2"/>
  </p:sldMasterIdLst>
  <p:notesMasterIdLst>
    <p:notesMasterId r:id="rId85"/>
  </p:notesMasterIdLst>
  <p:sldIdLst>
    <p:sldId id="402" r:id="rId3"/>
    <p:sldId id="403" r:id="rId4"/>
    <p:sldId id="404" r:id="rId5"/>
    <p:sldId id="405" r:id="rId6"/>
    <p:sldId id="406" r:id="rId7"/>
    <p:sldId id="407" r:id="rId8"/>
    <p:sldId id="408" r:id="rId9"/>
    <p:sldId id="409" r:id="rId10"/>
    <p:sldId id="410" r:id="rId11"/>
    <p:sldId id="411" r:id="rId12"/>
    <p:sldId id="412" r:id="rId13"/>
    <p:sldId id="413" r:id="rId14"/>
    <p:sldId id="414" r:id="rId15"/>
    <p:sldId id="415" r:id="rId16"/>
    <p:sldId id="416" r:id="rId17"/>
    <p:sldId id="417" r:id="rId18"/>
    <p:sldId id="418" r:id="rId19"/>
    <p:sldId id="419" r:id="rId20"/>
    <p:sldId id="420" r:id="rId21"/>
    <p:sldId id="421" r:id="rId22"/>
    <p:sldId id="422" r:id="rId23"/>
    <p:sldId id="423" r:id="rId24"/>
    <p:sldId id="424" r:id="rId25"/>
    <p:sldId id="425" r:id="rId26"/>
    <p:sldId id="426" r:id="rId27"/>
    <p:sldId id="427" r:id="rId28"/>
    <p:sldId id="428" r:id="rId29"/>
    <p:sldId id="429" r:id="rId30"/>
    <p:sldId id="430" r:id="rId31"/>
    <p:sldId id="431" r:id="rId32"/>
    <p:sldId id="432" r:id="rId33"/>
    <p:sldId id="433" r:id="rId34"/>
    <p:sldId id="434" r:id="rId35"/>
    <p:sldId id="435" r:id="rId36"/>
    <p:sldId id="436" r:id="rId37"/>
    <p:sldId id="437" r:id="rId38"/>
    <p:sldId id="438" r:id="rId39"/>
    <p:sldId id="439" r:id="rId40"/>
    <p:sldId id="440" r:id="rId41"/>
    <p:sldId id="441" r:id="rId42"/>
    <p:sldId id="442" r:id="rId43"/>
    <p:sldId id="443" r:id="rId44"/>
    <p:sldId id="444" r:id="rId45"/>
    <p:sldId id="445" r:id="rId46"/>
    <p:sldId id="446" r:id="rId47"/>
    <p:sldId id="258" r:id="rId48"/>
    <p:sldId id="259" r:id="rId49"/>
    <p:sldId id="260" r:id="rId50"/>
    <p:sldId id="261" r:id="rId51"/>
    <p:sldId id="262" r:id="rId52"/>
    <p:sldId id="263" r:id="rId53"/>
    <p:sldId id="264" r:id="rId54"/>
    <p:sldId id="265" r:id="rId55"/>
    <p:sldId id="266" r:id="rId56"/>
    <p:sldId id="267" r:id="rId57"/>
    <p:sldId id="268" r:id="rId58"/>
    <p:sldId id="269" r:id="rId59"/>
    <p:sldId id="270" r:id="rId60"/>
    <p:sldId id="271" r:id="rId61"/>
    <p:sldId id="272" r:id="rId62"/>
    <p:sldId id="273" r:id="rId63"/>
    <p:sldId id="274" r:id="rId64"/>
    <p:sldId id="275" r:id="rId65"/>
    <p:sldId id="276" r:id="rId66"/>
    <p:sldId id="277" r:id="rId67"/>
    <p:sldId id="278" r:id="rId68"/>
    <p:sldId id="279" r:id="rId69"/>
    <p:sldId id="280" r:id="rId70"/>
    <p:sldId id="281" r:id="rId71"/>
    <p:sldId id="282" r:id="rId72"/>
    <p:sldId id="283" r:id="rId73"/>
    <p:sldId id="284" r:id="rId74"/>
    <p:sldId id="285" r:id="rId75"/>
    <p:sldId id="286" r:id="rId76"/>
    <p:sldId id="287" r:id="rId77"/>
    <p:sldId id="288" r:id="rId78"/>
    <p:sldId id="289" r:id="rId79"/>
    <p:sldId id="290" r:id="rId80"/>
    <p:sldId id="291" r:id="rId81"/>
    <p:sldId id="292" r:id="rId82"/>
    <p:sldId id="293" r:id="rId83"/>
    <p:sldId id="294" r:id="rId84"/>
  </p:sldIdLst>
  <p:sldSz cx="9144000" cy="6858000" type="screen4x3"/>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40DBD7D-2F8A-4ABB-8D9C-3CD812D9F1DB}">
  <a:tblStyle styleId="{340DBD7D-2F8A-4ABB-8D9C-3CD812D9F1DB}"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E4DCE29-6A88-41AE-92EC-0C622D914800}"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362" autoAdjust="0"/>
    <p:restoredTop sz="94719" autoAdjust="0"/>
  </p:normalViewPr>
  <p:slideViewPr>
    <p:cSldViewPr snapToGrid="0">
      <p:cViewPr varScale="1">
        <p:scale>
          <a:sx n="75" d="100"/>
          <a:sy n="75" d="100"/>
        </p:scale>
        <p:origin x="792"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tableStyles" Target="tableStyle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viewProps" Target="viewProp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69920" cy="481727"/>
          </a:xfrm>
          <a:prstGeom prst="rect">
            <a:avLst/>
          </a:prstGeom>
          <a:noFill/>
          <a:ln>
            <a:noFill/>
          </a:ln>
        </p:spPr>
        <p:txBody>
          <a:bodyPr spcFirstLastPara="1" wrap="square" lIns="96645" tIns="48309" rIns="96645" bIns="48309" anchor="t"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143587" y="0"/>
            <a:ext cx="3169920" cy="481727"/>
          </a:xfrm>
          <a:prstGeom prst="rect">
            <a:avLst/>
          </a:prstGeom>
          <a:noFill/>
          <a:ln>
            <a:noFill/>
          </a:ln>
        </p:spPr>
        <p:txBody>
          <a:bodyPr spcFirstLastPara="1" wrap="square" lIns="96645" tIns="48309" rIns="96645" bIns="48309" anchor="t" anchorCtr="0">
            <a:noAutofit/>
          </a:bodyPr>
          <a:lstStyle>
            <a:lvl1pPr marR="0" lvl="0" algn="r"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4970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31520" y="4620577"/>
            <a:ext cx="5852160" cy="3780473"/>
          </a:xfrm>
          <a:prstGeom prst="rect">
            <a:avLst/>
          </a:prstGeom>
          <a:noFill/>
          <a:ln>
            <a:noFill/>
          </a:ln>
        </p:spPr>
        <p:txBody>
          <a:bodyPr spcFirstLastPara="1" wrap="square" lIns="96645" tIns="48309" rIns="96645" bIns="48309"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119474"/>
            <a:ext cx="3169920" cy="481726"/>
          </a:xfrm>
          <a:prstGeom prst="rect">
            <a:avLst/>
          </a:prstGeom>
          <a:noFill/>
          <a:ln>
            <a:noFill/>
          </a:ln>
        </p:spPr>
        <p:txBody>
          <a:bodyPr spcFirstLastPara="1" wrap="square" lIns="96645" tIns="48309" rIns="96645" bIns="48309" anchor="b"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143587" y="9119474"/>
            <a:ext cx="3169920" cy="481726"/>
          </a:xfrm>
          <a:prstGeom prst="rect">
            <a:avLst/>
          </a:prstGeom>
          <a:noFill/>
          <a:ln>
            <a:noFill/>
          </a:ln>
        </p:spPr>
        <p:txBody>
          <a:bodyPr spcFirstLastPara="1" wrap="square" lIns="96645" tIns="48309" rIns="96645" bIns="48309" anchor="b" anchorCtr="0">
            <a:noAutofit/>
          </a:bodyPr>
          <a:lstStyle/>
          <a:p>
            <a:pPr algn="r"/>
            <a:fld id="{00000000-1234-1234-1234-123412341234}" type="slidenum">
              <a:rPr lang="en-US" sz="1300" smtClean="0">
                <a:solidFill>
                  <a:schemeClr val="dk1"/>
                </a:solidFill>
                <a:latin typeface="Calibri"/>
                <a:ea typeface="Calibri"/>
                <a:cs typeface="Calibri"/>
                <a:sym typeface="Calibri"/>
              </a:rPr>
              <a:pPr algn="r"/>
              <a:t>‹#›</a:t>
            </a:fld>
            <a:endParaRPr lang="en-US" sz="1300">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3:notes"/>
          <p:cNvSpPr txBox="1">
            <a:spLocks noGrp="1"/>
          </p:cNvSpPr>
          <p:nvPr>
            <p:ph type="body" idx="1"/>
          </p:nvPr>
        </p:nvSpPr>
        <p:spPr>
          <a:xfrm>
            <a:off x="731520" y="4620577"/>
            <a:ext cx="5852160" cy="3780473"/>
          </a:xfrm>
          <a:prstGeom prst="rect">
            <a:avLst/>
          </a:prstGeom>
        </p:spPr>
        <p:txBody>
          <a:bodyPr spcFirstLastPara="1" wrap="square" lIns="96645" tIns="48309" rIns="96645" bIns="48309" anchor="t" anchorCtr="0">
            <a:noAutofit/>
          </a:bodyPr>
          <a:lstStyle/>
          <a:p>
            <a:pPr marL="0" indent="0"/>
            <a:endParaRPr/>
          </a:p>
        </p:txBody>
      </p:sp>
      <p:sp>
        <p:nvSpPr>
          <p:cNvPr id="112" name="Google Shape;112;p3:notes"/>
          <p:cNvSpPr>
            <a:spLocks noGrp="1" noRot="1" noChangeAspect="1"/>
          </p:cNvSpPr>
          <p:nvPr>
            <p:ph type="sldImg" idx="2"/>
          </p:nvPr>
        </p:nvSpPr>
        <p:spPr>
          <a:xfrm>
            <a:off x="14970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2:notes"/>
          <p:cNvSpPr txBox="1">
            <a:spLocks noGrp="1"/>
          </p:cNvSpPr>
          <p:nvPr>
            <p:ph type="body" idx="1"/>
          </p:nvPr>
        </p:nvSpPr>
        <p:spPr>
          <a:xfrm>
            <a:off x="731520" y="4620577"/>
            <a:ext cx="5852160" cy="3780473"/>
          </a:xfrm>
          <a:prstGeom prst="rect">
            <a:avLst/>
          </a:prstGeom>
        </p:spPr>
        <p:txBody>
          <a:bodyPr spcFirstLastPara="1" wrap="square" lIns="96645" tIns="48309" rIns="96645" bIns="48309" anchor="t" anchorCtr="0">
            <a:noAutofit/>
          </a:bodyPr>
          <a:lstStyle/>
          <a:p>
            <a:pPr marL="0" indent="0"/>
            <a:endParaRPr/>
          </a:p>
        </p:txBody>
      </p:sp>
      <p:sp>
        <p:nvSpPr>
          <p:cNvPr id="175" name="Google Shape;175;p12:notes"/>
          <p:cNvSpPr>
            <a:spLocks noGrp="1" noRot="1" noChangeAspect="1"/>
          </p:cNvSpPr>
          <p:nvPr>
            <p:ph type="sldImg" idx="2"/>
          </p:nvPr>
        </p:nvSpPr>
        <p:spPr>
          <a:xfrm>
            <a:off x="14970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3:notes"/>
          <p:cNvSpPr txBox="1">
            <a:spLocks noGrp="1"/>
          </p:cNvSpPr>
          <p:nvPr>
            <p:ph type="body" idx="1"/>
          </p:nvPr>
        </p:nvSpPr>
        <p:spPr>
          <a:xfrm>
            <a:off x="731520" y="4620577"/>
            <a:ext cx="5852160" cy="3780473"/>
          </a:xfrm>
          <a:prstGeom prst="rect">
            <a:avLst/>
          </a:prstGeom>
        </p:spPr>
        <p:txBody>
          <a:bodyPr spcFirstLastPara="1" wrap="square" lIns="96645" tIns="48309" rIns="96645" bIns="48309" anchor="t" anchorCtr="0">
            <a:noAutofit/>
          </a:bodyPr>
          <a:lstStyle/>
          <a:p>
            <a:pPr marL="0" indent="0"/>
            <a:endParaRPr/>
          </a:p>
        </p:txBody>
      </p:sp>
      <p:sp>
        <p:nvSpPr>
          <p:cNvPr id="182" name="Google Shape;182;p13:notes"/>
          <p:cNvSpPr>
            <a:spLocks noGrp="1" noRot="1" noChangeAspect="1"/>
          </p:cNvSpPr>
          <p:nvPr>
            <p:ph type="sldImg" idx="2"/>
          </p:nvPr>
        </p:nvSpPr>
        <p:spPr>
          <a:xfrm>
            <a:off x="14970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4:notes"/>
          <p:cNvSpPr txBox="1">
            <a:spLocks noGrp="1"/>
          </p:cNvSpPr>
          <p:nvPr>
            <p:ph type="body" idx="1"/>
          </p:nvPr>
        </p:nvSpPr>
        <p:spPr>
          <a:xfrm>
            <a:off x="731520" y="4620577"/>
            <a:ext cx="5852160" cy="3780473"/>
          </a:xfrm>
          <a:prstGeom prst="rect">
            <a:avLst/>
          </a:prstGeom>
        </p:spPr>
        <p:txBody>
          <a:bodyPr spcFirstLastPara="1" wrap="square" lIns="96645" tIns="48309" rIns="96645" bIns="48309" anchor="t" anchorCtr="0">
            <a:noAutofit/>
          </a:bodyPr>
          <a:lstStyle/>
          <a:p>
            <a:pPr marL="0" indent="0"/>
            <a:endParaRPr/>
          </a:p>
        </p:txBody>
      </p:sp>
      <p:sp>
        <p:nvSpPr>
          <p:cNvPr id="191" name="Google Shape;191;p14:notes"/>
          <p:cNvSpPr>
            <a:spLocks noGrp="1" noRot="1" noChangeAspect="1"/>
          </p:cNvSpPr>
          <p:nvPr>
            <p:ph type="sldImg" idx="2"/>
          </p:nvPr>
        </p:nvSpPr>
        <p:spPr>
          <a:xfrm>
            <a:off x="14970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5:notes"/>
          <p:cNvSpPr txBox="1">
            <a:spLocks noGrp="1"/>
          </p:cNvSpPr>
          <p:nvPr>
            <p:ph type="body" idx="1"/>
          </p:nvPr>
        </p:nvSpPr>
        <p:spPr>
          <a:xfrm>
            <a:off x="731520" y="4620577"/>
            <a:ext cx="5852160" cy="3780473"/>
          </a:xfrm>
          <a:prstGeom prst="rect">
            <a:avLst/>
          </a:prstGeom>
        </p:spPr>
        <p:txBody>
          <a:bodyPr spcFirstLastPara="1" wrap="square" lIns="96645" tIns="48309" rIns="96645" bIns="48309" anchor="t" anchorCtr="0">
            <a:noAutofit/>
          </a:bodyPr>
          <a:lstStyle/>
          <a:p>
            <a:pPr marL="0" indent="0"/>
            <a:endParaRPr/>
          </a:p>
        </p:txBody>
      </p:sp>
      <p:sp>
        <p:nvSpPr>
          <p:cNvPr id="199" name="Google Shape;199;p15:notes"/>
          <p:cNvSpPr>
            <a:spLocks noGrp="1" noRot="1" noChangeAspect="1"/>
          </p:cNvSpPr>
          <p:nvPr>
            <p:ph type="sldImg" idx="2"/>
          </p:nvPr>
        </p:nvSpPr>
        <p:spPr>
          <a:xfrm>
            <a:off x="14970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6:notes"/>
          <p:cNvSpPr txBox="1">
            <a:spLocks noGrp="1"/>
          </p:cNvSpPr>
          <p:nvPr>
            <p:ph type="body" idx="1"/>
          </p:nvPr>
        </p:nvSpPr>
        <p:spPr>
          <a:xfrm>
            <a:off x="731520" y="4620577"/>
            <a:ext cx="5852160" cy="3780473"/>
          </a:xfrm>
          <a:prstGeom prst="rect">
            <a:avLst/>
          </a:prstGeom>
        </p:spPr>
        <p:txBody>
          <a:bodyPr spcFirstLastPara="1" wrap="square" lIns="96645" tIns="48309" rIns="96645" bIns="48309" anchor="t" anchorCtr="0">
            <a:noAutofit/>
          </a:bodyPr>
          <a:lstStyle/>
          <a:p>
            <a:pPr marL="0" indent="0"/>
            <a:endParaRPr/>
          </a:p>
        </p:txBody>
      </p:sp>
      <p:sp>
        <p:nvSpPr>
          <p:cNvPr id="206" name="Google Shape;206;p16:notes"/>
          <p:cNvSpPr>
            <a:spLocks noGrp="1" noRot="1" noChangeAspect="1"/>
          </p:cNvSpPr>
          <p:nvPr>
            <p:ph type="sldImg" idx="2"/>
          </p:nvPr>
        </p:nvSpPr>
        <p:spPr>
          <a:xfrm>
            <a:off x="14970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7:notes"/>
          <p:cNvSpPr txBox="1">
            <a:spLocks noGrp="1"/>
          </p:cNvSpPr>
          <p:nvPr>
            <p:ph type="body" idx="1"/>
          </p:nvPr>
        </p:nvSpPr>
        <p:spPr>
          <a:xfrm>
            <a:off x="731520" y="4620577"/>
            <a:ext cx="5852160" cy="3780473"/>
          </a:xfrm>
          <a:prstGeom prst="rect">
            <a:avLst/>
          </a:prstGeom>
        </p:spPr>
        <p:txBody>
          <a:bodyPr spcFirstLastPara="1" wrap="square" lIns="96645" tIns="48309" rIns="96645" bIns="48309" anchor="t" anchorCtr="0">
            <a:noAutofit/>
          </a:bodyPr>
          <a:lstStyle/>
          <a:p>
            <a:pPr marL="0" indent="0"/>
            <a:endParaRPr/>
          </a:p>
        </p:txBody>
      </p:sp>
      <p:sp>
        <p:nvSpPr>
          <p:cNvPr id="211" name="Google Shape;211;p17:notes"/>
          <p:cNvSpPr>
            <a:spLocks noGrp="1" noRot="1" noChangeAspect="1"/>
          </p:cNvSpPr>
          <p:nvPr>
            <p:ph type="sldImg" idx="2"/>
          </p:nvPr>
        </p:nvSpPr>
        <p:spPr>
          <a:xfrm>
            <a:off x="14970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8:notes"/>
          <p:cNvSpPr txBox="1">
            <a:spLocks noGrp="1"/>
          </p:cNvSpPr>
          <p:nvPr>
            <p:ph type="body" idx="1"/>
          </p:nvPr>
        </p:nvSpPr>
        <p:spPr>
          <a:xfrm>
            <a:off x="731520" y="4620577"/>
            <a:ext cx="5852160" cy="3780473"/>
          </a:xfrm>
          <a:prstGeom prst="rect">
            <a:avLst/>
          </a:prstGeom>
        </p:spPr>
        <p:txBody>
          <a:bodyPr spcFirstLastPara="1" wrap="square" lIns="96645" tIns="48309" rIns="96645" bIns="48309" anchor="t" anchorCtr="0">
            <a:noAutofit/>
          </a:bodyPr>
          <a:lstStyle/>
          <a:p>
            <a:pPr marL="0" indent="0"/>
            <a:endParaRPr/>
          </a:p>
        </p:txBody>
      </p:sp>
      <p:sp>
        <p:nvSpPr>
          <p:cNvPr id="218" name="Google Shape;218;p18:notes"/>
          <p:cNvSpPr>
            <a:spLocks noGrp="1" noRot="1" noChangeAspect="1"/>
          </p:cNvSpPr>
          <p:nvPr>
            <p:ph type="sldImg" idx="2"/>
          </p:nvPr>
        </p:nvSpPr>
        <p:spPr>
          <a:xfrm>
            <a:off x="14970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9:notes"/>
          <p:cNvSpPr>
            <a:spLocks noGrp="1" noRot="1" noChangeAspect="1"/>
          </p:cNvSpPr>
          <p:nvPr>
            <p:ph type="sldImg" idx="2"/>
          </p:nvPr>
        </p:nvSpPr>
        <p:spPr>
          <a:xfrm>
            <a:off x="1266825" y="727075"/>
            <a:ext cx="4781550" cy="358616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dk1"/>
            </a:solidFill>
            <a:prstDash val="solid"/>
            <a:miter lim="800000"/>
            <a:headEnd type="none" w="sm" len="sm"/>
            <a:tailEnd type="none" w="sm" len="sm"/>
          </a:ln>
        </p:spPr>
      </p:sp>
      <p:sp>
        <p:nvSpPr>
          <p:cNvPr id="225" name="Google Shape;225;p19:notes"/>
          <p:cNvSpPr txBox="1">
            <a:spLocks noGrp="1"/>
          </p:cNvSpPr>
          <p:nvPr>
            <p:ph type="body" idx="1"/>
          </p:nvPr>
        </p:nvSpPr>
        <p:spPr>
          <a:xfrm>
            <a:off x="975360" y="4560570"/>
            <a:ext cx="5364480" cy="4320540"/>
          </a:xfrm>
          <a:prstGeom prst="rect">
            <a:avLst/>
          </a:prstGeom>
          <a:noFill/>
          <a:ln>
            <a:noFill/>
          </a:ln>
        </p:spPr>
        <p:txBody>
          <a:bodyPr spcFirstLastPara="1" wrap="square" lIns="97332" tIns="48653" rIns="97332" bIns="48653" anchor="t" anchorCtr="0">
            <a:noAutofit/>
          </a:bodyPr>
          <a:lstStyle/>
          <a:p>
            <a:pPr marL="0" inden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20:notes"/>
          <p:cNvSpPr txBox="1">
            <a:spLocks noGrp="1"/>
          </p:cNvSpPr>
          <p:nvPr>
            <p:ph type="body" idx="1"/>
          </p:nvPr>
        </p:nvSpPr>
        <p:spPr>
          <a:xfrm>
            <a:off x="731520" y="4620577"/>
            <a:ext cx="5852160" cy="3780473"/>
          </a:xfrm>
          <a:prstGeom prst="rect">
            <a:avLst/>
          </a:prstGeom>
        </p:spPr>
        <p:txBody>
          <a:bodyPr spcFirstLastPara="1" wrap="square" lIns="96645" tIns="48309" rIns="96645" bIns="48309" anchor="t" anchorCtr="0">
            <a:noAutofit/>
          </a:bodyPr>
          <a:lstStyle/>
          <a:p>
            <a:pPr marL="0" indent="0"/>
            <a:endParaRPr/>
          </a:p>
        </p:txBody>
      </p:sp>
      <p:sp>
        <p:nvSpPr>
          <p:cNvPr id="233" name="Google Shape;233;p20:notes"/>
          <p:cNvSpPr>
            <a:spLocks noGrp="1" noRot="1" noChangeAspect="1"/>
          </p:cNvSpPr>
          <p:nvPr>
            <p:ph type="sldImg" idx="2"/>
          </p:nvPr>
        </p:nvSpPr>
        <p:spPr>
          <a:xfrm>
            <a:off x="14970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21:notes"/>
          <p:cNvSpPr>
            <a:spLocks noGrp="1" noRot="1" noChangeAspect="1"/>
          </p:cNvSpPr>
          <p:nvPr>
            <p:ph type="sldImg" idx="2"/>
          </p:nvPr>
        </p:nvSpPr>
        <p:spPr>
          <a:xfrm>
            <a:off x="1266825" y="727075"/>
            <a:ext cx="4781550" cy="358616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dk1"/>
            </a:solidFill>
            <a:prstDash val="solid"/>
            <a:miter lim="800000"/>
            <a:headEnd type="none" w="sm" len="sm"/>
            <a:tailEnd type="none" w="sm" len="sm"/>
          </a:ln>
        </p:spPr>
      </p:sp>
      <p:sp>
        <p:nvSpPr>
          <p:cNvPr id="246" name="Google Shape;246;p21:notes"/>
          <p:cNvSpPr txBox="1">
            <a:spLocks noGrp="1"/>
          </p:cNvSpPr>
          <p:nvPr>
            <p:ph type="body" idx="1"/>
          </p:nvPr>
        </p:nvSpPr>
        <p:spPr>
          <a:xfrm>
            <a:off x="975360" y="4560570"/>
            <a:ext cx="5364480" cy="4320540"/>
          </a:xfrm>
          <a:prstGeom prst="rect">
            <a:avLst/>
          </a:prstGeom>
          <a:noFill/>
          <a:ln>
            <a:noFill/>
          </a:ln>
        </p:spPr>
        <p:txBody>
          <a:bodyPr spcFirstLastPara="1" wrap="square" lIns="97332" tIns="48653" rIns="97332" bIns="48653" anchor="t" anchorCtr="0">
            <a:noAutofit/>
          </a:bodyPr>
          <a:lstStyle/>
          <a:p>
            <a:pPr marL="0" inden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body" idx="1"/>
          </p:nvPr>
        </p:nvSpPr>
        <p:spPr>
          <a:xfrm>
            <a:off x="731520" y="4620577"/>
            <a:ext cx="5852160" cy="3780473"/>
          </a:xfrm>
          <a:prstGeom prst="rect">
            <a:avLst/>
          </a:prstGeom>
        </p:spPr>
        <p:txBody>
          <a:bodyPr spcFirstLastPara="1" wrap="square" lIns="96645" tIns="48309" rIns="96645" bIns="48309" anchor="t" anchorCtr="0">
            <a:noAutofit/>
          </a:bodyPr>
          <a:lstStyle/>
          <a:p>
            <a:pPr marL="0" indent="0"/>
            <a:endParaRPr/>
          </a:p>
        </p:txBody>
      </p:sp>
      <p:sp>
        <p:nvSpPr>
          <p:cNvPr id="117" name="Google Shape;117;p4:notes"/>
          <p:cNvSpPr>
            <a:spLocks noGrp="1" noRot="1" noChangeAspect="1"/>
          </p:cNvSpPr>
          <p:nvPr>
            <p:ph type="sldImg" idx="2"/>
          </p:nvPr>
        </p:nvSpPr>
        <p:spPr>
          <a:xfrm>
            <a:off x="14970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22:notes"/>
          <p:cNvSpPr txBox="1">
            <a:spLocks noGrp="1"/>
          </p:cNvSpPr>
          <p:nvPr>
            <p:ph type="body" idx="1"/>
          </p:nvPr>
        </p:nvSpPr>
        <p:spPr>
          <a:xfrm>
            <a:off x="731520" y="4620577"/>
            <a:ext cx="5852160" cy="3780473"/>
          </a:xfrm>
          <a:prstGeom prst="rect">
            <a:avLst/>
          </a:prstGeom>
        </p:spPr>
        <p:txBody>
          <a:bodyPr spcFirstLastPara="1" wrap="square" lIns="96645" tIns="48309" rIns="96645" bIns="48309" anchor="t" anchorCtr="0">
            <a:noAutofit/>
          </a:bodyPr>
          <a:lstStyle/>
          <a:p>
            <a:pPr marL="0" indent="0"/>
            <a:endParaRPr/>
          </a:p>
        </p:txBody>
      </p:sp>
      <p:sp>
        <p:nvSpPr>
          <p:cNvPr id="265" name="Google Shape;265;p22:notes"/>
          <p:cNvSpPr>
            <a:spLocks noGrp="1" noRot="1" noChangeAspect="1"/>
          </p:cNvSpPr>
          <p:nvPr>
            <p:ph type="sldImg" idx="2"/>
          </p:nvPr>
        </p:nvSpPr>
        <p:spPr>
          <a:xfrm>
            <a:off x="14970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23:notes"/>
          <p:cNvSpPr txBox="1">
            <a:spLocks noGrp="1"/>
          </p:cNvSpPr>
          <p:nvPr>
            <p:ph type="body" idx="1"/>
          </p:nvPr>
        </p:nvSpPr>
        <p:spPr>
          <a:xfrm>
            <a:off x="731520" y="4620577"/>
            <a:ext cx="5852160" cy="3780473"/>
          </a:xfrm>
          <a:prstGeom prst="rect">
            <a:avLst/>
          </a:prstGeom>
        </p:spPr>
        <p:txBody>
          <a:bodyPr spcFirstLastPara="1" wrap="square" lIns="96645" tIns="48309" rIns="96645" bIns="48309" anchor="t" anchorCtr="0">
            <a:noAutofit/>
          </a:bodyPr>
          <a:lstStyle/>
          <a:p>
            <a:pPr marL="0" indent="0"/>
            <a:endParaRPr/>
          </a:p>
        </p:txBody>
      </p:sp>
      <p:sp>
        <p:nvSpPr>
          <p:cNvPr id="272" name="Google Shape;272;p23:notes"/>
          <p:cNvSpPr>
            <a:spLocks noGrp="1" noRot="1" noChangeAspect="1"/>
          </p:cNvSpPr>
          <p:nvPr>
            <p:ph type="sldImg" idx="2"/>
          </p:nvPr>
        </p:nvSpPr>
        <p:spPr>
          <a:xfrm>
            <a:off x="14970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24:notes"/>
          <p:cNvSpPr txBox="1">
            <a:spLocks noGrp="1"/>
          </p:cNvSpPr>
          <p:nvPr>
            <p:ph type="body" idx="1"/>
          </p:nvPr>
        </p:nvSpPr>
        <p:spPr>
          <a:xfrm>
            <a:off x="731520" y="4620577"/>
            <a:ext cx="5852160" cy="3780473"/>
          </a:xfrm>
          <a:prstGeom prst="rect">
            <a:avLst/>
          </a:prstGeom>
        </p:spPr>
        <p:txBody>
          <a:bodyPr spcFirstLastPara="1" wrap="square" lIns="96645" tIns="48309" rIns="96645" bIns="48309" anchor="t" anchorCtr="0">
            <a:noAutofit/>
          </a:bodyPr>
          <a:lstStyle/>
          <a:p>
            <a:pPr marL="0" indent="0"/>
            <a:endParaRPr/>
          </a:p>
        </p:txBody>
      </p:sp>
      <p:sp>
        <p:nvSpPr>
          <p:cNvPr id="280" name="Google Shape;280;p24:notes"/>
          <p:cNvSpPr>
            <a:spLocks noGrp="1" noRot="1" noChangeAspect="1"/>
          </p:cNvSpPr>
          <p:nvPr>
            <p:ph type="sldImg" idx="2"/>
          </p:nvPr>
        </p:nvSpPr>
        <p:spPr>
          <a:xfrm>
            <a:off x="14970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25:notes"/>
          <p:cNvSpPr txBox="1">
            <a:spLocks noGrp="1"/>
          </p:cNvSpPr>
          <p:nvPr>
            <p:ph type="body" idx="1"/>
          </p:nvPr>
        </p:nvSpPr>
        <p:spPr>
          <a:xfrm>
            <a:off x="731520" y="4620577"/>
            <a:ext cx="5852160" cy="3780473"/>
          </a:xfrm>
          <a:prstGeom prst="rect">
            <a:avLst/>
          </a:prstGeom>
        </p:spPr>
        <p:txBody>
          <a:bodyPr spcFirstLastPara="1" wrap="square" lIns="96645" tIns="48309" rIns="96645" bIns="48309" anchor="t" anchorCtr="0">
            <a:noAutofit/>
          </a:bodyPr>
          <a:lstStyle/>
          <a:p>
            <a:pPr marL="0" indent="0"/>
            <a:endParaRPr/>
          </a:p>
        </p:txBody>
      </p:sp>
      <p:sp>
        <p:nvSpPr>
          <p:cNvPr id="288" name="Google Shape;288;p25:notes"/>
          <p:cNvSpPr>
            <a:spLocks noGrp="1" noRot="1" noChangeAspect="1"/>
          </p:cNvSpPr>
          <p:nvPr>
            <p:ph type="sldImg" idx="2"/>
          </p:nvPr>
        </p:nvSpPr>
        <p:spPr>
          <a:xfrm>
            <a:off x="14970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26:notes"/>
          <p:cNvSpPr txBox="1">
            <a:spLocks noGrp="1"/>
          </p:cNvSpPr>
          <p:nvPr>
            <p:ph type="sldNum" idx="12"/>
          </p:nvPr>
        </p:nvSpPr>
        <p:spPr>
          <a:xfrm>
            <a:off x="4143587" y="9119474"/>
            <a:ext cx="3169920" cy="481726"/>
          </a:xfrm>
          <a:prstGeom prst="rect">
            <a:avLst/>
          </a:prstGeom>
          <a:noFill/>
          <a:ln>
            <a:noFill/>
          </a:ln>
        </p:spPr>
        <p:txBody>
          <a:bodyPr spcFirstLastPara="1" wrap="square" lIns="96645" tIns="48309" rIns="96645" bIns="48309" anchor="b" anchorCtr="0">
            <a:noAutofit/>
          </a:bodyPr>
          <a:lstStyle/>
          <a:p>
            <a:pPr algn="r"/>
            <a:fld id="{00000000-1234-1234-1234-123412341234}" type="slidenum">
              <a:rPr lang="en-US"/>
              <a:pPr algn="r"/>
              <a:t>69</a:t>
            </a:fld>
            <a:endParaRPr/>
          </a:p>
        </p:txBody>
      </p:sp>
      <p:sp>
        <p:nvSpPr>
          <p:cNvPr id="296" name="Google Shape;296;p26:notes"/>
          <p:cNvSpPr txBox="1">
            <a:spLocks noGrp="1"/>
          </p:cNvSpPr>
          <p:nvPr>
            <p:ph type="body" idx="1"/>
          </p:nvPr>
        </p:nvSpPr>
        <p:spPr>
          <a:xfrm>
            <a:off x="243840" y="706755"/>
            <a:ext cx="3779520" cy="8361045"/>
          </a:xfrm>
          <a:prstGeom prst="rect">
            <a:avLst/>
          </a:prstGeom>
          <a:noFill/>
          <a:ln>
            <a:noFill/>
          </a:ln>
        </p:spPr>
        <p:txBody>
          <a:bodyPr spcFirstLastPara="1" wrap="square" lIns="102724" tIns="51349" rIns="102724" bIns="51349" anchor="t" anchorCtr="0">
            <a:noAutofit/>
          </a:bodyPr>
          <a:lstStyle/>
          <a:p>
            <a:pPr marL="0" indent="0"/>
            <a:endParaRPr/>
          </a:p>
        </p:txBody>
      </p:sp>
      <p:sp>
        <p:nvSpPr>
          <p:cNvPr id="297" name="Google Shape;297;p26:notes"/>
          <p:cNvSpPr>
            <a:spLocks noGrp="1" noRot="1" noChangeAspect="1"/>
          </p:cNvSpPr>
          <p:nvPr>
            <p:ph type="sldImg" idx="2"/>
          </p:nvPr>
        </p:nvSpPr>
        <p:spPr>
          <a:xfrm>
            <a:off x="32385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27:notes"/>
          <p:cNvSpPr txBox="1">
            <a:spLocks noGrp="1"/>
          </p:cNvSpPr>
          <p:nvPr>
            <p:ph type="body" idx="1"/>
          </p:nvPr>
        </p:nvSpPr>
        <p:spPr>
          <a:xfrm>
            <a:off x="731520" y="4620577"/>
            <a:ext cx="5852160" cy="3780473"/>
          </a:xfrm>
          <a:prstGeom prst="rect">
            <a:avLst/>
          </a:prstGeom>
        </p:spPr>
        <p:txBody>
          <a:bodyPr spcFirstLastPara="1" wrap="square" lIns="96645" tIns="48309" rIns="96645" bIns="48309" anchor="t" anchorCtr="0">
            <a:noAutofit/>
          </a:bodyPr>
          <a:lstStyle/>
          <a:p>
            <a:pPr marL="0" indent="0"/>
            <a:endParaRPr/>
          </a:p>
        </p:txBody>
      </p:sp>
      <p:sp>
        <p:nvSpPr>
          <p:cNvPr id="327" name="Google Shape;327;p27:notes"/>
          <p:cNvSpPr>
            <a:spLocks noGrp="1" noRot="1" noChangeAspect="1"/>
          </p:cNvSpPr>
          <p:nvPr>
            <p:ph type="sldImg" idx="2"/>
          </p:nvPr>
        </p:nvSpPr>
        <p:spPr>
          <a:xfrm>
            <a:off x="14970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28:notes"/>
          <p:cNvSpPr txBox="1">
            <a:spLocks noGrp="1"/>
          </p:cNvSpPr>
          <p:nvPr>
            <p:ph type="body" idx="1"/>
          </p:nvPr>
        </p:nvSpPr>
        <p:spPr>
          <a:xfrm>
            <a:off x="731520" y="4620577"/>
            <a:ext cx="5852160" cy="3780473"/>
          </a:xfrm>
          <a:prstGeom prst="rect">
            <a:avLst/>
          </a:prstGeom>
        </p:spPr>
        <p:txBody>
          <a:bodyPr spcFirstLastPara="1" wrap="square" lIns="96645" tIns="48309" rIns="96645" bIns="48309" anchor="t" anchorCtr="0">
            <a:noAutofit/>
          </a:bodyPr>
          <a:lstStyle/>
          <a:p>
            <a:pPr marL="0" indent="0"/>
            <a:endParaRPr/>
          </a:p>
        </p:txBody>
      </p:sp>
      <p:sp>
        <p:nvSpPr>
          <p:cNvPr id="334" name="Google Shape;334;p28:notes"/>
          <p:cNvSpPr>
            <a:spLocks noGrp="1" noRot="1" noChangeAspect="1"/>
          </p:cNvSpPr>
          <p:nvPr>
            <p:ph type="sldImg" idx="2"/>
          </p:nvPr>
        </p:nvSpPr>
        <p:spPr>
          <a:xfrm>
            <a:off x="14970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29:notes"/>
          <p:cNvSpPr txBox="1">
            <a:spLocks noGrp="1"/>
          </p:cNvSpPr>
          <p:nvPr>
            <p:ph type="body" idx="1"/>
          </p:nvPr>
        </p:nvSpPr>
        <p:spPr>
          <a:xfrm>
            <a:off x="731520" y="4620577"/>
            <a:ext cx="5852160" cy="3780473"/>
          </a:xfrm>
          <a:prstGeom prst="rect">
            <a:avLst/>
          </a:prstGeom>
        </p:spPr>
        <p:txBody>
          <a:bodyPr spcFirstLastPara="1" wrap="square" lIns="96645" tIns="48309" rIns="96645" bIns="48309" anchor="t" anchorCtr="0">
            <a:noAutofit/>
          </a:bodyPr>
          <a:lstStyle/>
          <a:p>
            <a:pPr marL="0" indent="0"/>
            <a:endParaRPr/>
          </a:p>
        </p:txBody>
      </p:sp>
      <p:sp>
        <p:nvSpPr>
          <p:cNvPr id="344" name="Google Shape;344;p29:notes"/>
          <p:cNvSpPr>
            <a:spLocks noGrp="1" noRot="1" noChangeAspect="1"/>
          </p:cNvSpPr>
          <p:nvPr>
            <p:ph type="sldImg" idx="2"/>
          </p:nvPr>
        </p:nvSpPr>
        <p:spPr>
          <a:xfrm>
            <a:off x="14970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0:notes"/>
          <p:cNvSpPr txBox="1">
            <a:spLocks noGrp="1"/>
          </p:cNvSpPr>
          <p:nvPr>
            <p:ph type="body" idx="1"/>
          </p:nvPr>
        </p:nvSpPr>
        <p:spPr>
          <a:xfrm>
            <a:off x="731520" y="4620577"/>
            <a:ext cx="5852160" cy="3780473"/>
          </a:xfrm>
          <a:prstGeom prst="rect">
            <a:avLst/>
          </a:prstGeom>
        </p:spPr>
        <p:txBody>
          <a:bodyPr spcFirstLastPara="1" wrap="square" lIns="96645" tIns="48309" rIns="96645" bIns="48309" anchor="t" anchorCtr="0">
            <a:noAutofit/>
          </a:bodyPr>
          <a:lstStyle/>
          <a:p>
            <a:pPr marL="0" indent="0"/>
            <a:endParaRPr/>
          </a:p>
        </p:txBody>
      </p:sp>
      <p:sp>
        <p:nvSpPr>
          <p:cNvPr id="351" name="Google Shape;351;p30:notes"/>
          <p:cNvSpPr>
            <a:spLocks noGrp="1" noRot="1" noChangeAspect="1"/>
          </p:cNvSpPr>
          <p:nvPr>
            <p:ph type="sldImg" idx="2"/>
          </p:nvPr>
        </p:nvSpPr>
        <p:spPr>
          <a:xfrm>
            <a:off x="14970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31:notes"/>
          <p:cNvSpPr txBox="1">
            <a:spLocks noGrp="1"/>
          </p:cNvSpPr>
          <p:nvPr>
            <p:ph type="body" idx="1"/>
          </p:nvPr>
        </p:nvSpPr>
        <p:spPr>
          <a:xfrm>
            <a:off x="731520" y="4620577"/>
            <a:ext cx="5852160" cy="3780473"/>
          </a:xfrm>
          <a:prstGeom prst="rect">
            <a:avLst/>
          </a:prstGeom>
        </p:spPr>
        <p:txBody>
          <a:bodyPr spcFirstLastPara="1" wrap="square" lIns="96645" tIns="48309" rIns="96645" bIns="48309" anchor="t" anchorCtr="0">
            <a:noAutofit/>
          </a:bodyPr>
          <a:lstStyle/>
          <a:p>
            <a:pPr marL="0" indent="0"/>
            <a:endParaRPr/>
          </a:p>
        </p:txBody>
      </p:sp>
      <p:sp>
        <p:nvSpPr>
          <p:cNvPr id="358" name="Google Shape;358;p31:notes"/>
          <p:cNvSpPr>
            <a:spLocks noGrp="1" noRot="1" noChangeAspect="1"/>
          </p:cNvSpPr>
          <p:nvPr>
            <p:ph type="sldImg" idx="2"/>
          </p:nvPr>
        </p:nvSpPr>
        <p:spPr>
          <a:xfrm>
            <a:off x="14970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5:notes"/>
          <p:cNvSpPr>
            <a:spLocks noGrp="1" noRot="1" noChangeAspect="1"/>
          </p:cNvSpPr>
          <p:nvPr>
            <p:ph type="sldImg" idx="2"/>
          </p:nvPr>
        </p:nvSpPr>
        <p:spPr>
          <a:xfrm>
            <a:off x="1266825" y="727075"/>
            <a:ext cx="4781550" cy="358616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dk1"/>
            </a:solidFill>
            <a:prstDash val="solid"/>
            <a:miter lim="800000"/>
            <a:headEnd type="none" w="sm" len="sm"/>
            <a:tailEnd type="none" w="sm" len="sm"/>
          </a:ln>
        </p:spPr>
      </p:sp>
      <p:sp>
        <p:nvSpPr>
          <p:cNvPr id="124" name="Google Shape;124;p5:notes"/>
          <p:cNvSpPr txBox="1">
            <a:spLocks noGrp="1"/>
          </p:cNvSpPr>
          <p:nvPr>
            <p:ph type="body" idx="1"/>
          </p:nvPr>
        </p:nvSpPr>
        <p:spPr>
          <a:xfrm>
            <a:off x="975360" y="4560570"/>
            <a:ext cx="5364480" cy="4320540"/>
          </a:xfrm>
          <a:prstGeom prst="rect">
            <a:avLst/>
          </a:prstGeom>
          <a:noFill/>
          <a:ln>
            <a:noFill/>
          </a:ln>
        </p:spPr>
        <p:txBody>
          <a:bodyPr spcFirstLastPara="1" wrap="square" lIns="97332" tIns="48653" rIns="97332" bIns="48653" anchor="t" anchorCtr="0">
            <a:noAutofit/>
          </a:bodyPr>
          <a:lstStyle/>
          <a:p>
            <a:pPr marL="0" inden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32:notes"/>
          <p:cNvSpPr txBox="1">
            <a:spLocks noGrp="1"/>
          </p:cNvSpPr>
          <p:nvPr>
            <p:ph type="body" idx="1"/>
          </p:nvPr>
        </p:nvSpPr>
        <p:spPr>
          <a:xfrm>
            <a:off x="731520" y="4620577"/>
            <a:ext cx="5852160" cy="3780473"/>
          </a:xfrm>
          <a:prstGeom prst="rect">
            <a:avLst/>
          </a:prstGeom>
        </p:spPr>
        <p:txBody>
          <a:bodyPr spcFirstLastPara="1" wrap="square" lIns="96645" tIns="48309" rIns="96645" bIns="48309" anchor="t" anchorCtr="0">
            <a:noAutofit/>
          </a:bodyPr>
          <a:lstStyle/>
          <a:p>
            <a:pPr marL="0" indent="0"/>
            <a:endParaRPr/>
          </a:p>
        </p:txBody>
      </p:sp>
      <p:sp>
        <p:nvSpPr>
          <p:cNvPr id="364" name="Google Shape;364;p32:notes"/>
          <p:cNvSpPr>
            <a:spLocks noGrp="1" noRot="1" noChangeAspect="1"/>
          </p:cNvSpPr>
          <p:nvPr>
            <p:ph type="sldImg" idx="2"/>
          </p:nvPr>
        </p:nvSpPr>
        <p:spPr>
          <a:xfrm>
            <a:off x="14970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33:notes"/>
          <p:cNvSpPr txBox="1">
            <a:spLocks noGrp="1"/>
          </p:cNvSpPr>
          <p:nvPr>
            <p:ph type="body" idx="1"/>
          </p:nvPr>
        </p:nvSpPr>
        <p:spPr>
          <a:xfrm>
            <a:off x="731520" y="4620577"/>
            <a:ext cx="5852160" cy="3780473"/>
          </a:xfrm>
          <a:prstGeom prst="rect">
            <a:avLst/>
          </a:prstGeom>
        </p:spPr>
        <p:txBody>
          <a:bodyPr spcFirstLastPara="1" wrap="square" lIns="96645" tIns="48309" rIns="96645" bIns="48309" anchor="t" anchorCtr="0">
            <a:noAutofit/>
          </a:bodyPr>
          <a:lstStyle/>
          <a:p>
            <a:pPr marL="0" indent="0"/>
            <a:endParaRPr/>
          </a:p>
        </p:txBody>
      </p:sp>
      <p:sp>
        <p:nvSpPr>
          <p:cNvPr id="378" name="Google Shape;378;p33:notes"/>
          <p:cNvSpPr>
            <a:spLocks noGrp="1" noRot="1" noChangeAspect="1"/>
          </p:cNvSpPr>
          <p:nvPr>
            <p:ph type="sldImg" idx="2"/>
          </p:nvPr>
        </p:nvSpPr>
        <p:spPr>
          <a:xfrm>
            <a:off x="14970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34:notes"/>
          <p:cNvSpPr txBox="1">
            <a:spLocks noGrp="1"/>
          </p:cNvSpPr>
          <p:nvPr>
            <p:ph type="body" idx="1"/>
          </p:nvPr>
        </p:nvSpPr>
        <p:spPr>
          <a:xfrm>
            <a:off x="731520" y="4620577"/>
            <a:ext cx="5852160" cy="3780473"/>
          </a:xfrm>
          <a:prstGeom prst="rect">
            <a:avLst/>
          </a:prstGeom>
        </p:spPr>
        <p:txBody>
          <a:bodyPr spcFirstLastPara="1" wrap="square" lIns="96645" tIns="48309" rIns="96645" bIns="48309" anchor="t" anchorCtr="0">
            <a:noAutofit/>
          </a:bodyPr>
          <a:lstStyle/>
          <a:p>
            <a:pPr marL="0" indent="0"/>
            <a:endParaRPr/>
          </a:p>
        </p:txBody>
      </p:sp>
      <p:sp>
        <p:nvSpPr>
          <p:cNvPr id="392" name="Google Shape;392;p34:notes"/>
          <p:cNvSpPr>
            <a:spLocks noGrp="1" noRot="1" noChangeAspect="1"/>
          </p:cNvSpPr>
          <p:nvPr>
            <p:ph type="sldImg" idx="2"/>
          </p:nvPr>
        </p:nvSpPr>
        <p:spPr>
          <a:xfrm>
            <a:off x="14970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35:notes"/>
          <p:cNvSpPr txBox="1">
            <a:spLocks noGrp="1"/>
          </p:cNvSpPr>
          <p:nvPr>
            <p:ph type="body" idx="1"/>
          </p:nvPr>
        </p:nvSpPr>
        <p:spPr>
          <a:xfrm>
            <a:off x="731520" y="4620577"/>
            <a:ext cx="5852160" cy="3780473"/>
          </a:xfrm>
          <a:prstGeom prst="rect">
            <a:avLst/>
          </a:prstGeom>
        </p:spPr>
        <p:txBody>
          <a:bodyPr spcFirstLastPara="1" wrap="square" lIns="96645" tIns="48309" rIns="96645" bIns="48309" anchor="t" anchorCtr="0">
            <a:noAutofit/>
          </a:bodyPr>
          <a:lstStyle/>
          <a:p>
            <a:pPr marL="0" indent="0"/>
            <a:endParaRPr/>
          </a:p>
        </p:txBody>
      </p:sp>
      <p:sp>
        <p:nvSpPr>
          <p:cNvPr id="402" name="Google Shape;402;p35:notes"/>
          <p:cNvSpPr>
            <a:spLocks noGrp="1" noRot="1" noChangeAspect="1"/>
          </p:cNvSpPr>
          <p:nvPr>
            <p:ph type="sldImg" idx="2"/>
          </p:nvPr>
        </p:nvSpPr>
        <p:spPr>
          <a:xfrm>
            <a:off x="14970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36:notes"/>
          <p:cNvSpPr txBox="1">
            <a:spLocks noGrp="1"/>
          </p:cNvSpPr>
          <p:nvPr>
            <p:ph type="body" idx="1"/>
          </p:nvPr>
        </p:nvSpPr>
        <p:spPr>
          <a:xfrm>
            <a:off x="731520" y="4620577"/>
            <a:ext cx="5852160" cy="3780473"/>
          </a:xfrm>
          <a:prstGeom prst="rect">
            <a:avLst/>
          </a:prstGeom>
        </p:spPr>
        <p:txBody>
          <a:bodyPr spcFirstLastPara="1" wrap="square" lIns="96645" tIns="48309" rIns="96645" bIns="48309" anchor="t" anchorCtr="0">
            <a:noAutofit/>
          </a:bodyPr>
          <a:lstStyle/>
          <a:p>
            <a:pPr marL="0" indent="0"/>
            <a:endParaRPr/>
          </a:p>
        </p:txBody>
      </p:sp>
      <p:sp>
        <p:nvSpPr>
          <p:cNvPr id="409" name="Google Shape;409;p36:notes"/>
          <p:cNvSpPr>
            <a:spLocks noGrp="1" noRot="1" noChangeAspect="1"/>
          </p:cNvSpPr>
          <p:nvPr>
            <p:ph type="sldImg" idx="2"/>
          </p:nvPr>
        </p:nvSpPr>
        <p:spPr>
          <a:xfrm>
            <a:off x="14970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37:notes"/>
          <p:cNvSpPr txBox="1">
            <a:spLocks noGrp="1"/>
          </p:cNvSpPr>
          <p:nvPr>
            <p:ph type="body" idx="1"/>
          </p:nvPr>
        </p:nvSpPr>
        <p:spPr>
          <a:xfrm>
            <a:off x="731520" y="4620577"/>
            <a:ext cx="5852160" cy="3780473"/>
          </a:xfrm>
          <a:prstGeom prst="rect">
            <a:avLst/>
          </a:prstGeom>
        </p:spPr>
        <p:txBody>
          <a:bodyPr spcFirstLastPara="1" wrap="square" lIns="96645" tIns="48309" rIns="96645" bIns="48309" anchor="t" anchorCtr="0">
            <a:noAutofit/>
          </a:bodyPr>
          <a:lstStyle/>
          <a:p>
            <a:pPr marL="0" indent="0"/>
            <a:endParaRPr/>
          </a:p>
        </p:txBody>
      </p:sp>
      <p:sp>
        <p:nvSpPr>
          <p:cNvPr id="416" name="Google Shape;416;p37:notes"/>
          <p:cNvSpPr>
            <a:spLocks noGrp="1" noRot="1" noChangeAspect="1"/>
          </p:cNvSpPr>
          <p:nvPr>
            <p:ph type="sldImg" idx="2"/>
          </p:nvPr>
        </p:nvSpPr>
        <p:spPr>
          <a:xfrm>
            <a:off x="14970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p38:notes"/>
          <p:cNvSpPr txBox="1">
            <a:spLocks noGrp="1"/>
          </p:cNvSpPr>
          <p:nvPr>
            <p:ph type="body" idx="1"/>
          </p:nvPr>
        </p:nvSpPr>
        <p:spPr>
          <a:xfrm>
            <a:off x="731520" y="4620577"/>
            <a:ext cx="5852160" cy="3780473"/>
          </a:xfrm>
          <a:prstGeom prst="rect">
            <a:avLst/>
          </a:prstGeom>
        </p:spPr>
        <p:txBody>
          <a:bodyPr spcFirstLastPara="1" wrap="square" lIns="96645" tIns="48309" rIns="96645" bIns="48309" anchor="t" anchorCtr="0">
            <a:noAutofit/>
          </a:bodyPr>
          <a:lstStyle/>
          <a:p>
            <a:pPr marL="0" indent="0"/>
            <a:endParaRPr/>
          </a:p>
        </p:txBody>
      </p:sp>
      <p:sp>
        <p:nvSpPr>
          <p:cNvPr id="424" name="Google Shape;424;p38:notes"/>
          <p:cNvSpPr>
            <a:spLocks noGrp="1" noRot="1" noChangeAspect="1"/>
          </p:cNvSpPr>
          <p:nvPr>
            <p:ph type="sldImg" idx="2"/>
          </p:nvPr>
        </p:nvSpPr>
        <p:spPr>
          <a:xfrm>
            <a:off x="14970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p39:notes"/>
          <p:cNvSpPr txBox="1">
            <a:spLocks noGrp="1"/>
          </p:cNvSpPr>
          <p:nvPr>
            <p:ph type="body" idx="1"/>
          </p:nvPr>
        </p:nvSpPr>
        <p:spPr>
          <a:xfrm>
            <a:off x="731520" y="4620577"/>
            <a:ext cx="5852160" cy="3780473"/>
          </a:xfrm>
          <a:prstGeom prst="rect">
            <a:avLst/>
          </a:prstGeom>
        </p:spPr>
        <p:txBody>
          <a:bodyPr spcFirstLastPara="1" wrap="square" lIns="96645" tIns="48309" rIns="96645" bIns="48309" anchor="t" anchorCtr="0">
            <a:noAutofit/>
          </a:bodyPr>
          <a:lstStyle/>
          <a:p>
            <a:pPr marL="0" indent="0"/>
            <a:endParaRPr/>
          </a:p>
        </p:txBody>
      </p:sp>
      <p:sp>
        <p:nvSpPr>
          <p:cNvPr id="431" name="Google Shape;431;p39:notes"/>
          <p:cNvSpPr>
            <a:spLocks noGrp="1" noRot="1" noChangeAspect="1"/>
          </p:cNvSpPr>
          <p:nvPr>
            <p:ph type="sldImg" idx="2"/>
          </p:nvPr>
        </p:nvSpPr>
        <p:spPr>
          <a:xfrm>
            <a:off x="14970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6:notes"/>
          <p:cNvSpPr>
            <a:spLocks noGrp="1" noRot="1" noChangeAspect="1"/>
          </p:cNvSpPr>
          <p:nvPr>
            <p:ph type="sldImg" idx="2"/>
          </p:nvPr>
        </p:nvSpPr>
        <p:spPr>
          <a:xfrm>
            <a:off x="1266825" y="727075"/>
            <a:ext cx="4781550" cy="358616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dk1"/>
            </a:solidFill>
            <a:prstDash val="solid"/>
            <a:miter lim="800000"/>
            <a:headEnd type="none" w="sm" len="sm"/>
            <a:tailEnd type="none" w="sm" len="sm"/>
          </a:ln>
        </p:spPr>
      </p:sp>
      <p:sp>
        <p:nvSpPr>
          <p:cNvPr id="132" name="Google Shape;132;p6:notes"/>
          <p:cNvSpPr txBox="1">
            <a:spLocks noGrp="1"/>
          </p:cNvSpPr>
          <p:nvPr>
            <p:ph type="body" idx="1"/>
          </p:nvPr>
        </p:nvSpPr>
        <p:spPr>
          <a:xfrm>
            <a:off x="975360" y="4560570"/>
            <a:ext cx="5364480" cy="4320540"/>
          </a:xfrm>
          <a:prstGeom prst="rect">
            <a:avLst/>
          </a:prstGeom>
          <a:noFill/>
          <a:ln>
            <a:noFill/>
          </a:ln>
        </p:spPr>
        <p:txBody>
          <a:bodyPr spcFirstLastPara="1" wrap="square" lIns="97332" tIns="48653" rIns="97332" bIns="48653" anchor="t" anchorCtr="0">
            <a:noAutofit/>
          </a:bodyPr>
          <a:lstStyle/>
          <a:p>
            <a:pPr marL="0" inden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7:notes"/>
          <p:cNvSpPr txBox="1">
            <a:spLocks noGrp="1"/>
          </p:cNvSpPr>
          <p:nvPr>
            <p:ph type="body" idx="1"/>
          </p:nvPr>
        </p:nvSpPr>
        <p:spPr>
          <a:xfrm>
            <a:off x="731520" y="4620577"/>
            <a:ext cx="5852160" cy="3780473"/>
          </a:xfrm>
          <a:prstGeom prst="rect">
            <a:avLst/>
          </a:prstGeom>
        </p:spPr>
        <p:txBody>
          <a:bodyPr spcFirstLastPara="1" wrap="square" lIns="96645" tIns="48309" rIns="96645" bIns="48309" anchor="t" anchorCtr="0">
            <a:noAutofit/>
          </a:bodyPr>
          <a:lstStyle/>
          <a:p>
            <a:pPr marL="0" indent="0"/>
            <a:endParaRPr/>
          </a:p>
        </p:txBody>
      </p:sp>
      <p:sp>
        <p:nvSpPr>
          <p:cNvPr id="139" name="Google Shape;139;p7:notes"/>
          <p:cNvSpPr>
            <a:spLocks noGrp="1" noRot="1" noChangeAspect="1"/>
          </p:cNvSpPr>
          <p:nvPr>
            <p:ph type="sldImg" idx="2"/>
          </p:nvPr>
        </p:nvSpPr>
        <p:spPr>
          <a:xfrm>
            <a:off x="14970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8:notes"/>
          <p:cNvSpPr txBox="1">
            <a:spLocks noGrp="1"/>
          </p:cNvSpPr>
          <p:nvPr>
            <p:ph type="body" idx="1"/>
          </p:nvPr>
        </p:nvSpPr>
        <p:spPr>
          <a:xfrm>
            <a:off x="731520" y="4620577"/>
            <a:ext cx="5852160" cy="3780473"/>
          </a:xfrm>
          <a:prstGeom prst="rect">
            <a:avLst/>
          </a:prstGeom>
        </p:spPr>
        <p:txBody>
          <a:bodyPr spcFirstLastPara="1" wrap="square" lIns="96645" tIns="48309" rIns="96645" bIns="48309" anchor="t" anchorCtr="0">
            <a:noAutofit/>
          </a:bodyPr>
          <a:lstStyle/>
          <a:p>
            <a:pPr marL="0" indent="0"/>
            <a:endParaRPr/>
          </a:p>
        </p:txBody>
      </p:sp>
      <p:sp>
        <p:nvSpPr>
          <p:cNvPr id="146" name="Google Shape;146;p8:notes"/>
          <p:cNvSpPr>
            <a:spLocks noGrp="1" noRot="1" noChangeAspect="1"/>
          </p:cNvSpPr>
          <p:nvPr>
            <p:ph type="sldImg" idx="2"/>
          </p:nvPr>
        </p:nvSpPr>
        <p:spPr>
          <a:xfrm>
            <a:off x="14970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9:notes"/>
          <p:cNvSpPr txBox="1">
            <a:spLocks noGrp="1"/>
          </p:cNvSpPr>
          <p:nvPr>
            <p:ph type="body" idx="1"/>
          </p:nvPr>
        </p:nvSpPr>
        <p:spPr>
          <a:xfrm>
            <a:off x="731520" y="4620577"/>
            <a:ext cx="5852160" cy="3780473"/>
          </a:xfrm>
          <a:prstGeom prst="rect">
            <a:avLst/>
          </a:prstGeom>
        </p:spPr>
        <p:txBody>
          <a:bodyPr spcFirstLastPara="1" wrap="square" lIns="96645" tIns="48309" rIns="96645" bIns="48309" anchor="t" anchorCtr="0">
            <a:noAutofit/>
          </a:bodyPr>
          <a:lstStyle/>
          <a:p>
            <a:pPr marL="0" indent="0"/>
            <a:endParaRPr/>
          </a:p>
        </p:txBody>
      </p:sp>
      <p:sp>
        <p:nvSpPr>
          <p:cNvPr id="153" name="Google Shape;153;p9:notes"/>
          <p:cNvSpPr>
            <a:spLocks noGrp="1" noRot="1" noChangeAspect="1"/>
          </p:cNvSpPr>
          <p:nvPr>
            <p:ph type="sldImg" idx="2"/>
          </p:nvPr>
        </p:nvSpPr>
        <p:spPr>
          <a:xfrm>
            <a:off x="14970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0:notes"/>
          <p:cNvSpPr txBox="1">
            <a:spLocks noGrp="1"/>
          </p:cNvSpPr>
          <p:nvPr>
            <p:ph type="body" idx="1"/>
          </p:nvPr>
        </p:nvSpPr>
        <p:spPr>
          <a:xfrm>
            <a:off x="731520" y="4620577"/>
            <a:ext cx="5852160" cy="3780473"/>
          </a:xfrm>
          <a:prstGeom prst="rect">
            <a:avLst/>
          </a:prstGeom>
        </p:spPr>
        <p:txBody>
          <a:bodyPr spcFirstLastPara="1" wrap="square" lIns="96645" tIns="48309" rIns="96645" bIns="48309" anchor="t" anchorCtr="0">
            <a:noAutofit/>
          </a:bodyPr>
          <a:lstStyle/>
          <a:p>
            <a:pPr marL="0" indent="0"/>
            <a:r>
              <a:rPr lang="en-US" b="0" i="0" dirty="0">
                <a:solidFill>
                  <a:srgbClr val="202124"/>
                </a:solidFill>
                <a:effectLst/>
                <a:latin typeface="Google Sans"/>
              </a:rPr>
              <a:t>rand() function is an inbuilt function in C++ STL, which is defined in header file </a:t>
            </a:r>
            <a:r>
              <a:rPr lang="en-US" b="0" i="0" dirty="0">
                <a:solidFill>
                  <a:srgbClr val="040C28"/>
                </a:solidFill>
                <a:effectLst/>
                <a:latin typeface="Google Sans"/>
              </a:rPr>
              <a:t>&lt;</a:t>
            </a:r>
            <a:r>
              <a:rPr lang="en-US" b="0" i="0" dirty="0" err="1">
                <a:solidFill>
                  <a:srgbClr val="040C28"/>
                </a:solidFill>
                <a:effectLst/>
                <a:latin typeface="Google Sans"/>
              </a:rPr>
              <a:t>cstdlib</a:t>
            </a:r>
            <a:r>
              <a:rPr lang="en-US" b="0" i="0" dirty="0">
                <a:solidFill>
                  <a:srgbClr val="040C28"/>
                </a:solidFill>
                <a:effectLst/>
                <a:latin typeface="Google Sans"/>
              </a:rPr>
              <a:t>&gt;</a:t>
            </a:r>
            <a:r>
              <a:rPr lang="en-US" b="0" i="0" dirty="0">
                <a:solidFill>
                  <a:srgbClr val="202124"/>
                </a:solidFill>
                <a:effectLst/>
                <a:latin typeface="Google Sans"/>
              </a:rPr>
              <a:t>. rand() is used to generate a series of random numbers.</a:t>
            </a:r>
            <a:endParaRPr dirty="0"/>
          </a:p>
        </p:txBody>
      </p:sp>
      <p:sp>
        <p:nvSpPr>
          <p:cNvPr id="160" name="Google Shape;160;p10:notes"/>
          <p:cNvSpPr>
            <a:spLocks noGrp="1" noRot="1" noChangeAspect="1"/>
          </p:cNvSpPr>
          <p:nvPr>
            <p:ph type="sldImg" idx="2"/>
          </p:nvPr>
        </p:nvSpPr>
        <p:spPr>
          <a:xfrm>
            <a:off x="14970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1:notes"/>
          <p:cNvSpPr txBox="1">
            <a:spLocks noGrp="1"/>
          </p:cNvSpPr>
          <p:nvPr>
            <p:ph type="body" idx="1"/>
          </p:nvPr>
        </p:nvSpPr>
        <p:spPr>
          <a:xfrm>
            <a:off x="731520" y="4620577"/>
            <a:ext cx="5852160" cy="3780473"/>
          </a:xfrm>
          <a:prstGeom prst="rect">
            <a:avLst/>
          </a:prstGeom>
        </p:spPr>
        <p:txBody>
          <a:bodyPr spcFirstLastPara="1" wrap="square" lIns="96645" tIns="48309" rIns="96645" bIns="48309" anchor="t" anchorCtr="0">
            <a:noAutofit/>
          </a:bodyPr>
          <a:lstStyle/>
          <a:p>
            <a:pPr marL="0" indent="0"/>
            <a:endParaRPr/>
          </a:p>
        </p:txBody>
      </p:sp>
      <p:sp>
        <p:nvSpPr>
          <p:cNvPr id="168" name="Google Shape;168;p11:notes"/>
          <p:cNvSpPr>
            <a:spLocks noGrp="1" noRot="1" noChangeAspect="1"/>
          </p:cNvSpPr>
          <p:nvPr>
            <p:ph type="sldImg" idx="2"/>
          </p:nvPr>
        </p:nvSpPr>
        <p:spPr>
          <a:xfrm>
            <a:off x="14970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
        <p:cNvGrpSpPr/>
        <p:nvPr/>
      </p:nvGrpSpPr>
      <p:grpSpPr>
        <a:xfrm>
          <a:off x="0" y="0"/>
          <a:ext cx="0" cy="0"/>
          <a:chOff x="0" y="0"/>
          <a:chExt cx="0" cy="0"/>
        </a:xfrm>
      </p:grpSpPr>
      <p:sp>
        <p:nvSpPr>
          <p:cNvPr id="17" name="Google Shape;17;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9" name="Google Shape;19;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4"/>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3" name="Google Shape;93;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4862603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rgbClr val="C00000"/>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6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1682392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rgbClr val="C00000"/>
                </a:solidFill>
                <a:latin typeface="Calibri"/>
                <a:cs typeface="Calibri"/>
              </a:defRPr>
            </a:lvl1pPr>
          </a:lstStyle>
          <a:p>
            <a:endParaRPr/>
          </a:p>
        </p:txBody>
      </p:sp>
      <p:sp>
        <p:nvSpPr>
          <p:cNvPr id="3" name="Holder 3"/>
          <p:cNvSpPr>
            <a:spLocks noGrp="1"/>
          </p:cNvSpPr>
          <p:nvPr>
            <p:ph sz="half" idx="2"/>
          </p:nvPr>
        </p:nvSpPr>
        <p:spPr>
          <a:xfrm>
            <a:off x="326894" y="1116025"/>
            <a:ext cx="3702050" cy="4030979"/>
          </a:xfrm>
          <a:prstGeom prst="rect">
            <a:avLst/>
          </a:prstGeom>
        </p:spPr>
        <p:txBody>
          <a:bodyPr wrap="square" lIns="0" tIns="0" rIns="0" bIns="0">
            <a:spAutoFit/>
          </a:bodyPr>
          <a:lstStyle>
            <a:lvl1pPr>
              <a:defRPr sz="2000" b="1" i="0">
                <a:solidFill>
                  <a:schemeClr val="tx1"/>
                </a:solidFill>
                <a:latin typeface="Courier New"/>
                <a:cs typeface="Courier New"/>
              </a:defRPr>
            </a:lvl1pPr>
          </a:lstStyle>
          <a:p>
            <a:endParaRPr/>
          </a:p>
        </p:txBody>
      </p:sp>
      <p:sp>
        <p:nvSpPr>
          <p:cNvPr id="4" name="Holder 4"/>
          <p:cNvSpPr>
            <a:spLocks noGrp="1"/>
          </p:cNvSpPr>
          <p:nvPr>
            <p:ph sz="half" idx="3"/>
          </p:nvPr>
        </p:nvSpPr>
        <p:spPr>
          <a:xfrm>
            <a:off x="4887762" y="1296746"/>
            <a:ext cx="4048759" cy="3789045"/>
          </a:xfrm>
          <a:prstGeom prst="rect">
            <a:avLst/>
          </a:prstGeom>
        </p:spPr>
        <p:txBody>
          <a:bodyPr wrap="square" lIns="0" tIns="0" rIns="0" bIns="0">
            <a:spAutoFit/>
          </a:bodyPr>
          <a:lstStyle>
            <a:lvl1pPr>
              <a:defRPr sz="2000" b="1" i="0">
                <a:solidFill>
                  <a:schemeClr val="tx1"/>
                </a:solidFill>
                <a:latin typeface="Courier New"/>
                <a:cs typeface="Courier New"/>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2/6/2024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4965538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rgbClr val="C00000"/>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2/6/2024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40511222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2/6/2024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662269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3"/>
          <p:cNvSpPr txBox="1">
            <a:spLocks noGrp="1"/>
          </p:cNvSpPr>
          <p:nvPr>
            <p:ph type="title"/>
          </p:nvPr>
        </p:nvSpPr>
        <p:spPr>
          <a:xfrm>
            <a:off x="990600" y="0"/>
            <a:ext cx="8153400" cy="829733"/>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3"/>
          <p:cNvSpPr txBox="1">
            <a:spLocks noGrp="1"/>
          </p:cNvSpPr>
          <p:nvPr>
            <p:ph type="body" idx="1"/>
          </p:nvPr>
        </p:nvSpPr>
        <p:spPr>
          <a:xfrm>
            <a:off x="0" y="1143000"/>
            <a:ext cx="9144000" cy="5638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47" name="Google Shape;47;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0"/>
        <p:cNvGrpSpPr/>
        <p:nvPr/>
      </p:nvGrpSpPr>
      <p:grpSpPr>
        <a:xfrm>
          <a:off x="0" y="0"/>
          <a:ext cx="0" cy="0"/>
          <a:chOff x="0" y="0"/>
          <a:chExt cx="0" cy="0"/>
        </a:xfrm>
      </p:grpSpPr>
      <p:sp>
        <p:nvSpPr>
          <p:cNvPr id="51" name="Google Shape;51;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8"/>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53" name="Google Shape;53;p8"/>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54" name="Google Shape;54;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60" name="Google Shape;60;p9"/>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61" name="Google Shape;61;p9"/>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62" name="Google Shape;62;p9"/>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63" name="Google Shape;63;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0"/>
        <p:cNvGrpSpPr/>
        <p:nvPr/>
      </p:nvGrpSpPr>
      <p:grpSpPr>
        <a:xfrm>
          <a:off x="0" y="0"/>
          <a:ext cx="0" cy="0"/>
          <a:chOff x="0" y="0"/>
          <a:chExt cx="0" cy="0"/>
        </a:xfrm>
      </p:grpSpPr>
      <p:sp>
        <p:nvSpPr>
          <p:cNvPr id="71" name="Google Shape;71;p11"/>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11"/>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73" name="Google Shape;73;p11"/>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4" name="Google Shape;74;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12"/>
          <p:cNvSpPr>
            <a:spLocks noGrp="1"/>
          </p:cNvSpPr>
          <p:nvPr>
            <p:ph type="pic" idx="2"/>
          </p:nvPr>
        </p:nvSpPr>
        <p:spPr>
          <a:xfrm>
            <a:off x="1792288" y="612775"/>
            <a:ext cx="5486400" cy="4114800"/>
          </a:xfrm>
          <a:prstGeom prst="rect">
            <a:avLst/>
          </a:prstGeom>
          <a:noFill/>
          <a:ln>
            <a:noFill/>
          </a:ln>
        </p:spPr>
      </p:sp>
      <p:sp>
        <p:nvSpPr>
          <p:cNvPr id="80" name="Google Shape;80;p12"/>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4"/>
        <p:cNvGrpSpPr/>
        <p:nvPr/>
      </p:nvGrpSpPr>
      <p:grpSpPr>
        <a:xfrm>
          <a:off x="0" y="0"/>
          <a:ext cx="0" cy="0"/>
          <a:chOff x="0" y="0"/>
          <a:chExt cx="0" cy="0"/>
        </a:xfrm>
      </p:grpSpPr>
      <p:sp>
        <p:nvSpPr>
          <p:cNvPr id="85" name="Google Shape;85;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13"/>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7" name="Google Shape;87;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3.xml"/><Relationship Id="rId7" Type="http://schemas.openxmlformats.org/officeDocument/2006/relationships/image" Target="../media/image2.jpg"/><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theme" Target="../theme/theme2.xml"/><Relationship Id="rId5" Type="http://schemas.openxmlformats.org/officeDocument/2006/relationships/slideLayout" Target="../slideLayouts/slideLayout15.xml"/><Relationship Id="rId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15" name="Google Shape;15;p1"/>
          <p:cNvPicPr preferRelativeResize="0"/>
          <p:nvPr/>
        </p:nvPicPr>
        <p:blipFill rotWithShape="1">
          <a:blip r:embed="rId12">
            <a:alphaModFix/>
          </a:blip>
          <a:srcRect/>
          <a:stretch/>
        </p:blipFill>
        <p:spPr>
          <a:xfrm>
            <a:off x="25398" y="19048"/>
            <a:ext cx="787401" cy="787401"/>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50292" y="44196"/>
            <a:ext cx="896112" cy="896112"/>
          </a:xfrm>
          <a:prstGeom prst="rect">
            <a:avLst/>
          </a:prstGeom>
        </p:spPr>
      </p:pic>
      <p:sp>
        <p:nvSpPr>
          <p:cNvPr id="2" name="Holder 2"/>
          <p:cNvSpPr>
            <a:spLocks noGrp="1"/>
          </p:cNvSpPr>
          <p:nvPr>
            <p:ph type="title"/>
          </p:nvPr>
        </p:nvSpPr>
        <p:spPr>
          <a:xfrm>
            <a:off x="1500885" y="34797"/>
            <a:ext cx="6142228" cy="696595"/>
          </a:xfrm>
          <a:prstGeom prst="rect">
            <a:avLst/>
          </a:prstGeom>
        </p:spPr>
        <p:txBody>
          <a:bodyPr wrap="square" lIns="0" tIns="0" rIns="0" bIns="0">
            <a:spAutoFit/>
          </a:bodyPr>
          <a:lstStyle>
            <a:lvl1pPr>
              <a:defRPr sz="4400" b="1" i="0">
                <a:solidFill>
                  <a:srgbClr val="C00000"/>
                </a:solidFill>
                <a:latin typeface="Calibri"/>
                <a:cs typeface="Calibri"/>
              </a:defRPr>
            </a:lvl1pPr>
          </a:lstStyle>
          <a:p>
            <a:endParaRPr/>
          </a:p>
        </p:txBody>
      </p:sp>
      <p:sp>
        <p:nvSpPr>
          <p:cNvPr id="3" name="Holder 3"/>
          <p:cNvSpPr>
            <a:spLocks noGrp="1"/>
          </p:cNvSpPr>
          <p:nvPr>
            <p:ph type="body" idx="1"/>
          </p:nvPr>
        </p:nvSpPr>
        <p:spPr>
          <a:xfrm>
            <a:off x="655294" y="2874010"/>
            <a:ext cx="7833410" cy="3630295"/>
          </a:xfrm>
          <a:prstGeom prst="rect">
            <a:avLst/>
          </a:prstGeom>
        </p:spPr>
        <p:txBody>
          <a:bodyPr wrap="square" lIns="0" tIns="0" rIns="0" bIns="0">
            <a:spAutoFit/>
          </a:bodyPr>
          <a:lstStyle>
            <a:lvl1pPr>
              <a:defRPr sz="26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2/6/2024</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068308835"/>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47138" y="1974850"/>
            <a:ext cx="4615180" cy="696595"/>
          </a:xfrm>
          <a:prstGeom prst="rect">
            <a:avLst/>
          </a:prstGeom>
        </p:spPr>
        <p:txBody>
          <a:bodyPr vert="horz" wrap="square" lIns="0" tIns="13335" rIns="0" bIns="0" rtlCol="0">
            <a:spAutoFit/>
          </a:bodyPr>
          <a:lstStyle/>
          <a:p>
            <a:pPr marL="12700">
              <a:lnSpc>
                <a:spcPct val="100000"/>
              </a:lnSpc>
              <a:spcBef>
                <a:spcPts val="105"/>
              </a:spcBef>
            </a:pPr>
            <a:r>
              <a:rPr dirty="0">
                <a:solidFill>
                  <a:srgbClr val="160C5C"/>
                </a:solidFill>
              </a:rPr>
              <a:t>Functions</a:t>
            </a:r>
            <a:r>
              <a:rPr spc="-105" dirty="0">
                <a:solidFill>
                  <a:srgbClr val="160C5C"/>
                </a:solidFill>
              </a:rPr>
              <a:t> </a:t>
            </a:r>
            <a:r>
              <a:rPr spc="-5" dirty="0">
                <a:solidFill>
                  <a:srgbClr val="160C5C"/>
                </a:solidFill>
              </a:rPr>
              <a:t>Overview</a:t>
            </a:r>
          </a:p>
        </p:txBody>
      </p:sp>
    </p:spTree>
    <p:extLst>
      <p:ext uri="{BB962C8B-B14F-4D97-AF65-F5344CB8AC3E}">
        <p14:creationId xmlns:p14="http://schemas.microsoft.com/office/powerpoint/2010/main" val="705920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4383" y="880871"/>
            <a:ext cx="9067800" cy="45720"/>
          </a:xfrm>
          <a:custGeom>
            <a:avLst/>
            <a:gdLst/>
            <a:ahLst/>
            <a:cxnLst/>
            <a:rect l="l" t="t" r="r" b="b"/>
            <a:pathLst>
              <a:path w="9067800" h="45719">
                <a:moveTo>
                  <a:pt x="9067800" y="0"/>
                </a:moveTo>
                <a:lnTo>
                  <a:pt x="0" y="0"/>
                </a:lnTo>
                <a:lnTo>
                  <a:pt x="0" y="45720"/>
                </a:lnTo>
                <a:lnTo>
                  <a:pt x="9067800" y="45720"/>
                </a:lnTo>
                <a:lnTo>
                  <a:pt x="9067800" y="0"/>
                </a:lnTo>
                <a:close/>
              </a:path>
            </a:pathLst>
          </a:custGeom>
          <a:solidFill>
            <a:srgbClr val="17375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15875">
              <a:lnSpc>
                <a:spcPct val="100000"/>
              </a:lnSpc>
              <a:spcBef>
                <a:spcPts val="100"/>
              </a:spcBef>
            </a:pPr>
            <a:r>
              <a:rPr dirty="0"/>
              <a:t>Function</a:t>
            </a:r>
            <a:r>
              <a:rPr spc="-40" dirty="0"/>
              <a:t> </a:t>
            </a:r>
            <a:r>
              <a:rPr spc="-15" dirty="0"/>
              <a:t>Prototype</a:t>
            </a:r>
            <a:r>
              <a:rPr spc="-25" dirty="0"/>
              <a:t> </a:t>
            </a:r>
            <a:r>
              <a:rPr spc="-10" dirty="0"/>
              <a:t>(cont.)</a:t>
            </a:r>
          </a:p>
        </p:txBody>
      </p:sp>
      <p:sp>
        <p:nvSpPr>
          <p:cNvPr id="4" name="object 4"/>
          <p:cNvSpPr txBox="1"/>
          <p:nvPr/>
        </p:nvSpPr>
        <p:spPr>
          <a:xfrm>
            <a:off x="154939" y="1457063"/>
            <a:ext cx="8446135" cy="1555115"/>
          </a:xfrm>
          <a:prstGeom prst="rect">
            <a:avLst/>
          </a:prstGeom>
        </p:spPr>
        <p:txBody>
          <a:bodyPr vert="horz" wrap="square" lIns="0" tIns="113664" rIns="0" bIns="0" rtlCol="0">
            <a:spAutoFit/>
          </a:bodyPr>
          <a:lstStyle/>
          <a:p>
            <a:pPr marL="355600" marR="0" lvl="0" indent="-342900" algn="l" defTabSz="914400" rtl="0" eaLnBrk="1" fontAlgn="auto" latinLnBrk="0" hangingPunct="1">
              <a:lnSpc>
                <a:spcPct val="100000"/>
              </a:lnSpc>
              <a:spcBef>
                <a:spcPts val="894"/>
              </a:spcBef>
              <a:spcAft>
                <a:spcPts val="0"/>
              </a:spcAft>
              <a:buClrTx/>
              <a:buSzTx/>
              <a:buFont typeface="Wingdings"/>
              <a:buChar char=""/>
              <a:tabLst>
                <a:tab pos="354965" algn="l"/>
                <a:tab pos="355600" algn="l"/>
              </a:tabLst>
              <a:defRPr/>
            </a:pPr>
            <a:r>
              <a:rPr kumimoji="0" sz="3200" b="1" i="0" u="none" strike="noStrike" kern="1200" cap="none" spc="0" normalizeH="0" baseline="0" noProof="0" dirty="0">
                <a:ln>
                  <a:noFill/>
                </a:ln>
                <a:solidFill>
                  <a:srgbClr val="C00000"/>
                </a:solidFill>
                <a:effectLst/>
                <a:uLnTx/>
                <a:uFillTx/>
                <a:latin typeface="Comic Sans MS"/>
                <a:ea typeface="+mn-ea"/>
                <a:cs typeface="Comic Sans MS"/>
              </a:rPr>
              <a:t>Why</a:t>
            </a:r>
            <a:r>
              <a:rPr kumimoji="0" sz="3200" b="1" i="0" u="none" strike="noStrike" kern="1200" cap="none" spc="-15" normalizeH="0" baseline="0" noProof="0" dirty="0">
                <a:ln>
                  <a:noFill/>
                </a:ln>
                <a:solidFill>
                  <a:srgbClr val="C00000"/>
                </a:solidFill>
                <a:effectLst/>
                <a:uLnTx/>
                <a:uFillTx/>
                <a:latin typeface="Comic Sans MS"/>
                <a:ea typeface="+mn-ea"/>
                <a:cs typeface="Comic Sans MS"/>
              </a:rPr>
              <a:t> </a:t>
            </a:r>
            <a:r>
              <a:rPr kumimoji="0" sz="3200" b="1" i="0" u="none" strike="noStrike" kern="1200" cap="none" spc="-5" normalizeH="0" baseline="0" noProof="0" dirty="0">
                <a:ln>
                  <a:noFill/>
                </a:ln>
                <a:solidFill>
                  <a:srgbClr val="C00000"/>
                </a:solidFill>
                <a:effectLst/>
                <a:uLnTx/>
                <a:uFillTx/>
                <a:latin typeface="Comic Sans MS"/>
                <a:ea typeface="+mn-ea"/>
                <a:cs typeface="Comic Sans MS"/>
              </a:rPr>
              <a:t>it</a:t>
            </a:r>
            <a:r>
              <a:rPr kumimoji="0" sz="3200" b="1" i="0" u="none" strike="noStrike" kern="1200" cap="none" spc="-25" normalizeH="0" baseline="0" noProof="0" dirty="0">
                <a:ln>
                  <a:noFill/>
                </a:ln>
                <a:solidFill>
                  <a:srgbClr val="C00000"/>
                </a:solidFill>
                <a:effectLst/>
                <a:uLnTx/>
                <a:uFillTx/>
                <a:latin typeface="Comic Sans MS"/>
                <a:ea typeface="+mn-ea"/>
                <a:cs typeface="Comic Sans MS"/>
              </a:rPr>
              <a:t> </a:t>
            </a:r>
            <a:r>
              <a:rPr kumimoji="0" sz="3200" b="1" i="0" u="none" strike="noStrike" kern="1200" cap="none" spc="-5" normalizeH="0" baseline="0" noProof="0" dirty="0">
                <a:ln>
                  <a:noFill/>
                </a:ln>
                <a:solidFill>
                  <a:srgbClr val="C00000"/>
                </a:solidFill>
                <a:effectLst/>
                <a:uLnTx/>
                <a:uFillTx/>
                <a:latin typeface="Comic Sans MS"/>
                <a:ea typeface="+mn-ea"/>
                <a:cs typeface="Comic Sans MS"/>
              </a:rPr>
              <a:t>is</a:t>
            </a:r>
            <a:r>
              <a:rPr kumimoji="0" sz="3200" b="1" i="0" u="none" strike="noStrike" kern="1200" cap="none" spc="-15" normalizeH="0" baseline="0" noProof="0" dirty="0">
                <a:ln>
                  <a:noFill/>
                </a:ln>
                <a:solidFill>
                  <a:srgbClr val="C00000"/>
                </a:solidFill>
                <a:effectLst/>
                <a:uLnTx/>
                <a:uFillTx/>
                <a:latin typeface="Comic Sans MS"/>
                <a:ea typeface="+mn-ea"/>
                <a:cs typeface="Comic Sans MS"/>
              </a:rPr>
              <a:t> </a:t>
            </a:r>
            <a:r>
              <a:rPr kumimoji="0" sz="3200" b="1" i="0" u="none" strike="noStrike" kern="1200" cap="none" spc="-5" normalizeH="0" baseline="0" noProof="0" dirty="0">
                <a:ln>
                  <a:noFill/>
                </a:ln>
                <a:solidFill>
                  <a:srgbClr val="C00000"/>
                </a:solidFill>
                <a:effectLst/>
                <a:uLnTx/>
                <a:uFillTx/>
                <a:latin typeface="Comic Sans MS"/>
                <a:ea typeface="+mn-ea"/>
                <a:cs typeface="Comic Sans MS"/>
              </a:rPr>
              <a:t>needed?</a:t>
            </a:r>
            <a:endParaRPr kumimoji="0" sz="3200" b="0" i="0" u="none" strike="noStrike" kern="1200" cap="none" spc="0" normalizeH="0" baseline="0" noProof="0">
              <a:ln>
                <a:noFill/>
              </a:ln>
              <a:solidFill>
                <a:prstClr val="black"/>
              </a:solidFill>
              <a:effectLst/>
              <a:uLnTx/>
              <a:uFillTx/>
              <a:latin typeface="Comic Sans MS"/>
              <a:ea typeface="+mn-ea"/>
              <a:cs typeface="Comic Sans MS"/>
            </a:endParaRPr>
          </a:p>
          <a:p>
            <a:pPr marL="469900" marR="5080" lvl="0" indent="0" algn="l" defTabSz="914400" rtl="0" eaLnBrk="1" fontAlgn="auto" latinLnBrk="0" hangingPunct="1">
              <a:lnSpc>
                <a:spcPct val="100000"/>
              </a:lnSpc>
              <a:spcBef>
                <a:spcPts val="690"/>
              </a:spcBef>
              <a:spcAft>
                <a:spcPts val="0"/>
              </a:spcAft>
              <a:buClrTx/>
              <a:buSzTx/>
              <a:buFontTx/>
              <a:buNone/>
              <a:tabLst/>
              <a:defRPr/>
            </a:pPr>
            <a:r>
              <a:rPr kumimoji="0" sz="2800" b="1" i="0" u="none" strike="noStrike" kern="1200" cap="none" spc="-5" normalizeH="0" baseline="0" noProof="0" dirty="0">
                <a:ln>
                  <a:noFill/>
                </a:ln>
                <a:solidFill>
                  <a:prstClr val="black"/>
                </a:solidFill>
                <a:effectLst/>
                <a:uLnTx/>
                <a:uFillTx/>
                <a:latin typeface="Comic Sans MS"/>
                <a:ea typeface="+mn-ea"/>
                <a:cs typeface="Comic Sans MS"/>
              </a:rPr>
              <a:t>It</a:t>
            </a:r>
            <a:r>
              <a:rPr kumimoji="0" sz="2800" b="1" i="0" u="none" strike="noStrike" kern="1200" cap="none" spc="5" normalizeH="0" baseline="0" noProof="0" dirty="0">
                <a:ln>
                  <a:noFill/>
                </a:ln>
                <a:solidFill>
                  <a:prstClr val="black"/>
                </a:solidFill>
                <a:effectLst/>
                <a:uLnTx/>
                <a:uFillTx/>
                <a:latin typeface="Comic Sans MS"/>
                <a:ea typeface="+mn-ea"/>
                <a:cs typeface="Comic Sans MS"/>
              </a:rPr>
              <a:t> </a:t>
            </a:r>
            <a:r>
              <a:rPr kumimoji="0" sz="2800" b="1" i="0" u="none" strike="noStrike" kern="1200" cap="none" spc="-5" normalizeH="0" baseline="0" noProof="0" dirty="0">
                <a:ln>
                  <a:noFill/>
                </a:ln>
                <a:solidFill>
                  <a:prstClr val="black"/>
                </a:solidFill>
                <a:effectLst/>
                <a:uLnTx/>
                <a:uFillTx/>
                <a:latin typeface="Comic Sans MS"/>
                <a:ea typeface="+mn-ea"/>
                <a:cs typeface="Comic Sans MS"/>
              </a:rPr>
              <a:t>is</a:t>
            </a:r>
            <a:r>
              <a:rPr kumimoji="0" sz="2800" b="1" i="0" u="none" strike="noStrike" kern="1200" cap="none" spc="5" normalizeH="0" baseline="0" noProof="0" dirty="0">
                <a:ln>
                  <a:noFill/>
                </a:ln>
                <a:solidFill>
                  <a:prstClr val="black"/>
                </a:solidFill>
                <a:effectLst/>
                <a:uLnTx/>
                <a:uFillTx/>
                <a:latin typeface="Comic Sans MS"/>
                <a:ea typeface="+mn-ea"/>
                <a:cs typeface="Comic Sans MS"/>
              </a:rPr>
              <a:t> </a:t>
            </a:r>
            <a:r>
              <a:rPr kumimoji="0" sz="2800" b="1" i="0" u="none" strike="noStrike" kern="1200" cap="none" spc="-10" normalizeH="0" baseline="0" noProof="0" dirty="0">
                <a:ln>
                  <a:noFill/>
                </a:ln>
                <a:solidFill>
                  <a:srgbClr val="2E1BC6"/>
                </a:solidFill>
                <a:effectLst/>
                <a:uLnTx/>
                <a:uFillTx/>
                <a:latin typeface="Comic Sans MS"/>
                <a:ea typeface="+mn-ea"/>
                <a:cs typeface="Comic Sans MS"/>
              </a:rPr>
              <a:t>required</a:t>
            </a:r>
            <a:r>
              <a:rPr kumimoji="0" sz="2800" b="1" i="0" u="none" strike="noStrike" kern="1200" cap="none" spc="20" normalizeH="0" baseline="0" noProof="0" dirty="0">
                <a:ln>
                  <a:noFill/>
                </a:ln>
                <a:solidFill>
                  <a:srgbClr val="2E1BC6"/>
                </a:solidFill>
                <a:effectLst/>
                <a:uLnTx/>
                <a:uFillTx/>
                <a:latin typeface="Comic Sans MS"/>
                <a:ea typeface="+mn-ea"/>
                <a:cs typeface="Comic Sans MS"/>
              </a:rPr>
              <a:t> </a:t>
            </a:r>
            <a:r>
              <a:rPr kumimoji="0" sz="2800" b="1" i="0" u="none" strike="noStrike" kern="1200" cap="none" spc="-5" normalizeH="0" baseline="0" noProof="0" dirty="0">
                <a:ln>
                  <a:noFill/>
                </a:ln>
                <a:solidFill>
                  <a:srgbClr val="2E1BC6"/>
                </a:solidFill>
                <a:effectLst/>
                <a:uLnTx/>
                <a:uFillTx/>
                <a:latin typeface="Comic Sans MS"/>
                <a:ea typeface="+mn-ea"/>
                <a:cs typeface="Comic Sans MS"/>
              </a:rPr>
              <a:t>to</a:t>
            </a:r>
            <a:r>
              <a:rPr kumimoji="0" sz="2800" b="1" i="0" u="none" strike="noStrike" kern="1200" cap="none" spc="0" normalizeH="0" baseline="0" noProof="0" dirty="0">
                <a:ln>
                  <a:noFill/>
                </a:ln>
                <a:solidFill>
                  <a:srgbClr val="2E1BC6"/>
                </a:solidFill>
                <a:effectLst/>
                <a:uLnTx/>
                <a:uFillTx/>
                <a:latin typeface="Comic Sans MS"/>
                <a:ea typeface="+mn-ea"/>
                <a:cs typeface="Comic Sans MS"/>
              </a:rPr>
              <a:t> </a:t>
            </a:r>
            <a:r>
              <a:rPr kumimoji="0" sz="2800" b="1" i="0" u="none" strike="noStrike" kern="1200" cap="none" spc="-10" normalizeH="0" baseline="0" noProof="0" dirty="0">
                <a:ln>
                  <a:noFill/>
                </a:ln>
                <a:solidFill>
                  <a:srgbClr val="2E1BC6"/>
                </a:solidFill>
                <a:effectLst/>
                <a:uLnTx/>
                <a:uFillTx/>
                <a:latin typeface="Comic Sans MS"/>
                <a:ea typeface="+mn-ea"/>
                <a:cs typeface="Comic Sans MS"/>
              </a:rPr>
              <a:t>declare</a:t>
            </a:r>
            <a:r>
              <a:rPr kumimoji="0" sz="2800" b="1" i="0" u="none" strike="noStrike" kern="1200" cap="none" spc="-5" normalizeH="0" baseline="0" noProof="0" dirty="0">
                <a:ln>
                  <a:noFill/>
                </a:ln>
                <a:solidFill>
                  <a:srgbClr val="2E1BC6"/>
                </a:solidFill>
                <a:effectLst/>
                <a:uLnTx/>
                <a:uFillTx/>
                <a:latin typeface="Comic Sans MS"/>
                <a:ea typeface="+mn-ea"/>
                <a:cs typeface="Comic Sans MS"/>
              </a:rPr>
              <a:t> a</a:t>
            </a:r>
            <a:r>
              <a:rPr kumimoji="0" sz="2800" b="1" i="0" u="none" strike="noStrike" kern="1200" cap="none" spc="10" normalizeH="0" baseline="0" noProof="0" dirty="0">
                <a:ln>
                  <a:noFill/>
                </a:ln>
                <a:solidFill>
                  <a:srgbClr val="2E1BC6"/>
                </a:solidFill>
                <a:effectLst/>
                <a:uLnTx/>
                <a:uFillTx/>
                <a:latin typeface="Comic Sans MS"/>
                <a:ea typeface="+mn-ea"/>
                <a:cs typeface="Comic Sans MS"/>
              </a:rPr>
              <a:t> </a:t>
            </a:r>
            <a:r>
              <a:rPr kumimoji="0" sz="2800" b="1" i="0" u="none" strike="noStrike" kern="1200" cap="none" spc="-10" normalizeH="0" baseline="0" noProof="0" dirty="0">
                <a:ln>
                  <a:noFill/>
                </a:ln>
                <a:solidFill>
                  <a:srgbClr val="2E1BC6"/>
                </a:solidFill>
                <a:effectLst/>
                <a:uLnTx/>
                <a:uFillTx/>
                <a:latin typeface="Comic Sans MS"/>
                <a:ea typeface="+mn-ea"/>
                <a:cs typeface="Comic Sans MS"/>
              </a:rPr>
              <a:t>function</a:t>
            </a:r>
            <a:r>
              <a:rPr kumimoji="0" sz="2800" b="1" i="0" u="none" strike="noStrike" kern="1200" cap="none" spc="10" normalizeH="0" baseline="0" noProof="0" dirty="0">
                <a:ln>
                  <a:noFill/>
                </a:ln>
                <a:solidFill>
                  <a:srgbClr val="2E1BC6"/>
                </a:solidFill>
                <a:effectLst/>
                <a:uLnTx/>
                <a:uFillTx/>
                <a:latin typeface="Comic Sans MS"/>
                <a:ea typeface="+mn-ea"/>
                <a:cs typeface="Comic Sans MS"/>
              </a:rPr>
              <a:t> </a:t>
            </a:r>
            <a:r>
              <a:rPr kumimoji="0" sz="2800" b="1" i="0" u="none" strike="noStrike" kern="1200" cap="none" spc="-5" normalizeH="0" baseline="0" noProof="0" dirty="0">
                <a:ln>
                  <a:noFill/>
                </a:ln>
                <a:solidFill>
                  <a:srgbClr val="2E1BC6"/>
                </a:solidFill>
                <a:effectLst/>
                <a:uLnTx/>
                <a:uFillTx/>
                <a:latin typeface="Comic Sans MS"/>
                <a:ea typeface="+mn-ea"/>
                <a:cs typeface="Comic Sans MS"/>
              </a:rPr>
              <a:t>prototype </a:t>
            </a:r>
            <a:r>
              <a:rPr kumimoji="0" sz="2800" b="1" i="0" u="none" strike="noStrike" kern="1200" cap="none" spc="-1200" normalizeH="0" baseline="0" noProof="0" dirty="0">
                <a:ln>
                  <a:noFill/>
                </a:ln>
                <a:solidFill>
                  <a:srgbClr val="2E1BC6"/>
                </a:solidFill>
                <a:effectLst/>
                <a:uLnTx/>
                <a:uFillTx/>
                <a:latin typeface="Comic Sans MS"/>
                <a:ea typeface="+mn-ea"/>
                <a:cs typeface="Comic Sans MS"/>
              </a:rPr>
              <a:t> </a:t>
            </a:r>
            <a:r>
              <a:rPr kumimoji="0" sz="2800" b="1" i="0" u="none" strike="noStrike" kern="1200" cap="none" spc="-5" normalizeH="0" baseline="0" noProof="0" dirty="0">
                <a:ln>
                  <a:noFill/>
                </a:ln>
                <a:solidFill>
                  <a:srgbClr val="2E1BC6"/>
                </a:solidFill>
                <a:effectLst/>
                <a:uLnTx/>
                <a:uFillTx/>
                <a:latin typeface="Comic Sans MS"/>
                <a:ea typeface="+mn-ea"/>
                <a:cs typeface="Comic Sans MS"/>
              </a:rPr>
              <a:t>before</a:t>
            </a:r>
            <a:r>
              <a:rPr kumimoji="0" sz="2800" b="1" i="0" u="none" strike="noStrike" kern="1200" cap="none" spc="15" normalizeH="0" baseline="0" noProof="0" dirty="0">
                <a:ln>
                  <a:noFill/>
                </a:ln>
                <a:solidFill>
                  <a:srgbClr val="2E1BC6"/>
                </a:solidFill>
                <a:effectLst/>
                <a:uLnTx/>
                <a:uFillTx/>
                <a:latin typeface="Comic Sans MS"/>
                <a:ea typeface="+mn-ea"/>
                <a:cs typeface="Comic Sans MS"/>
              </a:rPr>
              <a:t> </a:t>
            </a:r>
            <a:r>
              <a:rPr kumimoji="0" sz="2800" b="1" i="0" u="none" strike="noStrike" kern="1200" cap="none" spc="-5" normalizeH="0" baseline="0" noProof="0" dirty="0">
                <a:ln>
                  <a:noFill/>
                </a:ln>
                <a:solidFill>
                  <a:srgbClr val="2E1BC6"/>
                </a:solidFill>
                <a:effectLst/>
                <a:uLnTx/>
                <a:uFillTx/>
                <a:latin typeface="Comic Sans MS"/>
                <a:ea typeface="+mn-ea"/>
                <a:cs typeface="Comic Sans MS"/>
              </a:rPr>
              <a:t>the </a:t>
            </a:r>
            <a:r>
              <a:rPr kumimoji="0" sz="2800" b="1" i="0" u="none" strike="noStrike" kern="1200" cap="none" spc="-10" normalizeH="0" baseline="0" noProof="0" dirty="0">
                <a:ln>
                  <a:noFill/>
                </a:ln>
                <a:solidFill>
                  <a:srgbClr val="2E1BC6"/>
                </a:solidFill>
                <a:effectLst/>
                <a:uLnTx/>
                <a:uFillTx/>
                <a:latin typeface="Comic Sans MS"/>
                <a:ea typeface="+mn-ea"/>
                <a:cs typeface="Comic Sans MS"/>
              </a:rPr>
              <a:t>function</a:t>
            </a:r>
            <a:r>
              <a:rPr kumimoji="0" sz="2800" b="1" i="0" u="none" strike="noStrike" kern="1200" cap="none" spc="0" normalizeH="0" baseline="0" noProof="0" dirty="0">
                <a:ln>
                  <a:noFill/>
                </a:ln>
                <a:solidFill>
                  <a:srgbClr val="2E1BC6"/>
                </a:solidFill>
                <a:effectLst/>
                <a:uLnTx/>
                <a:uFillTx/>
                <a:latin typeface="Comic Sans MS"/>
                <a:ea typeface="+mn-ea"/>
                <a:cs typeface="Comic Sans MS"/>
              </a:rPr>
              <a:t> </a:t>
            </a:r>
            <a:r>
              <a:rPr kumimoji="0" sz="2800" b="1" i="0" u="none" strike="noStrike" kern="1200" cap="none" spc="-5" normalizeH="0" baseline="0" noProof="0" dirty="0">
                <a:ln>
                  <a:noFill/>
                </a:ln>
                <a:solidFill>
                  <a:srgbClr val="2E1BC6"/>
                </a:solidFill>
                <a:effectLst/>
                <a:uLnTx/>
                <a:uFillTx/>
                <a:latin typeface="Comic Sans MS"/>
                <a:ea typeface="+mn-ea"/>
                <a:cs typeface="Comic Sans MS"/>
              </a:rPr>
              <a:t>is</a:t>
            </a:r>
            <a:r>
              <a:rPr kumimoji="0" sz="2800" b="1" i="0" u="none" strike="noStrike" kern="1200" cap="none" spc="5" normalizeH="0" baseline="0" noProof="0" dirty="0">
                <a:ln>
                  <a:noFill/>
                </a:ln>
                <a:solidFill>
                  <a:srgbClr val="2E1BC6"/>
                </a:solidFill>
                <a:effectLst/>
                <a:uLnTx/>
                <a:uFillTx/>
                <a:latin typeface="Comic Sans MS"/>
                <a:ea typeface="+mn-ea"/>
                <a:cs typeface="Comic Sans MS"/>
              </a:rPr>
              <a:t> </a:t>
            </a:r>
            <a:r>
              <a:rPr kumimoji="0" sz="2800" b="1" i="0" u="none" strike="noStrike" kern="1200" cap="none" spc="0" normalizeH="0" baseline="0" noProof="0" dirty="0">
                <a:ln>
                  <a:noFill/>
                </a:ln>
                <a:solidFill>
                  <a:srgbClr val="2E1BC6"/>
                </a:solidFill>
                <a:effectLst/>
                <a:uLnTx/>
                <a:uFillTx/>
                <a:latin typeface="Comic Sans MS"/>
                <a:ea typeface="+mn-ea"/>
                <a:cs typeface="Comic Sans MS"/>
              </a:rPr>
              <a:t>called</a:t>
            </a:r>
            <a:r>
              <a:rPr kumimoji="0" sz="2800" b="1" i="0" u="none" strike="noStrike" kern="1200" cap="none" spc="0" normalizeH="0" baseline="0" noProof="0" dirty="0">
                <a:ln>
                  <a:noFill/>
                </a:ln>
                <a:solidFill>
                  <a:prstClr val="black"/>
                </a:solidFill>
                <a:effectLst/>
                <a:uLnTx/>
                <a:uFillTx/>
                <a:latin typeface="Comic Sans MS"/>
                <a:ea typeface="+mn-ea"/>
                <a:cs typeface="Comic Sans MS"/>
              </a:rPr>
              <a:t>.</a:t>
            </a:r>
            <a:endParaRPr kumimoji="0" sz="2800" b="0" i="0" u="none" strike="noStrike" kern="1200" cap="none" spc="0" normalizeH="0" baseline="0" noProof="0">
              <a:ln>
                <a:noFill/>
              </a:ln>
              <a:solidFill>
                <a:prstClr val="black"/>
              </a:solidFill>
              <a:effectLst/>
              <a:uLnTx/>
              <a:uFillTx/>
              <a:latin typeface="Comic Sans MS"/>
              <a:ea typeface="+mn-ea"/>
              <a:cs typeface="Comic Sans MS"/>
            </a:endParaRPr>
          </a:p>
        </p:txBody>
      </p:sp>
    </p:spTree>
    <p:extLst>
      <p:ext uri="{BB962C8B-B14F-4D97-AF65-F5344CB8AC3E}">
        <p14:creationId xmlns:p14="http://schemas.microsoft.com/office/powerpoint/2010/main" val="1319948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5875">
              <a:lnSpc>
                <a:spcPct val="100000"/>
              </a:lnSpc>
              <a:spcBef>
                <a:spcPts val="100"/>
              </a:spcBef>
            </a:pPr>
            <a:r>
              <a:rPr dirty="0"/>
              <a:t>Function</a:t>
            </a:r>
            <a:r>
              <a:rPr spc="-40" dirty="0"/>
              <a:t> </a:t>
            </a:r>
            <a:r>
              <a:rPr spc="-15" dirty="0"/>
              <a:t>Prototype</a:t>
            </a:r>
            <a:r>
              <a:rPr spc="-25" dirty="0"/>
              <a:t> </a:t>
            </a:r>
            <a:r>
              <a:rPr spc="-10" dirty="0"/>
              <a:t>(cont.)</a:t>
            </a:r>
          </a:p>
        </p:txBody>
      </p:sp>
      <p:sp>
        <p:nvSpPr>
          <p:cNvPr id="3" name="object 3"/>
          <p:cNvSpPr txBox="1"/>
          <p:nvPr/>
        </p:nvSpPr>
        <p:spPr>
          <a:xfrm>
            <a:off x="307340" y="908151"/>
            <a:ext cx="5622290" cy="1452245"/>
          </a:xfrm>
          <a:prstGeom prst="rect">
            <a:avLst/>
          </a:prstGeom>
        </p:spPr>
        <p:txBody>
          <a:bodyPr vert="horz" wrap="square" lIns="0" tIns="91440" rIns="0" bIns="0" rtlCol="0">
            <a:spAutoFit/>
          </a:bodyPr>
          <a:lstStyle/>
          <a:p>
            <a:pPr marL="12700" marR="0" lvl="0" indent="0" algn="l" defTabSz="914400" rtl="0" eaLnBrk="1" fontAlgn="auto" latinLnBrk="0" hangingPunct="1">
              <a:lnSpc>
                <a:spcPct val="100000"/>
              </a:lnSpc>
              <a:spcBef>
                <a:spcPts val="720"/>
              </a:spcBef>
              <a:spcAft>
                <a:spcPts val="0"/>
              </a:spcAft>
              <a:buClrTx/>
              <a:buSzTx/>
              <a:buFontTx/>
              <a:buNone/>
              <a:tabLst/>
              <a:defRPr/>
            </a:pPr>
            <a:r>
              <a:rPr kumimoji="0" sz="2600" b="1" i="0" u="none" strike="noStrike" kern="1200" cap="none" spc="-5" normalizeH="0" baseline="0" noProof="0" dirty="0">
                <a:ln>
                  <a:noFill/>
                </a:ln>
                <a:solidFill>
                  <a:prstClr val="black"/>
                </a:solidFill>
                <a:effectLst/>
                <a:uLnTx/>
                <a:uFillTx/>
                <a:latin typeface="Consolas"/>
                <a:ea typeface="+mn-ea"/>
                <a:cs typeface="Consolas"/>
              </a:rPr>
              <a:t>int</a:t>
            </a:r>
            <a:r>
              <a:rPr kumimoji="0" sz="2600" b="1" i="0" u="none" strike="noStrike" kern="1200" cap="none" spc="-40" normalizeH="0" baseline="0" noProof="0" dirty="0">
                <a:ln>
                  <a:noFill/>
                </a:ln>
                <a:solidFill>
                  <a:prstClr val="black"/>
                </a:solidFill>
                <a:effectLst/>
                <a:uLnTx/>
                <a:uFillTx/>
                <a:latin typeface="Consolas"/>
                <a:ea typeface="+mn-ea"/>
                <a:cs typeface="Consolas"/>
              </a:rPr>
              <a:t> </a:t>
            </a:r>
            <a:r>
              <a:rPr kumimoji="0" sz="2600" b="1" i="0" u="none" strike="noStrike" kern="1200" cap="none" spc="-10" normalizeH="0" baseline="0" noProof="0" dirty="0">
                <a:ln>
                  <a:noFill/>
                </a:ln>
                <a:solidFill>
                  <a:prstClr val="black"/>
                </a:solidFill>
                <a:effectLst/>
                <a:uLnTx/>
                <a:uFillTx/>
                <a:latin typeface="Consolas"/>
                <a:ea typeface="+mn-ea"/>
                <a:cs typeface="Consolas"/>
              </a:rPr>
              <a:t>main()</a:t>
            </a:r>
            <a:r>
              <a:rPr kumimoji="0" sz="2600" b="1" i="0" u="none" strike="noStrike" kern="1200" cap="none" spc="-35" normalizeH="0" baseline="0" noProof="0" dirty="0">
                <a:ln>
                  <a:noFill/>
                </a:ln>
                <a:solidFill>
                  <a:prstClr val="black"/>
                </a:solidFill>
                <a:effectLst/>
                <a:uLnTx/>
                <a:uFillTx/>
                <a:latin typeface="Consolas"/>
                <a:ea typeface="+mn-ea"/>
                <a:cs typeface="Consolas"/>
              </a:rPr>
              <a:t> </a:t>
            </a:r>
            <a:r>
              <a:rPr kumimoji="0" sz="2600" b="1" i="0" u="none" strike="noStrike" kern="1200" cap="none" spc="0" normalizeH="0" baseline="0" noProof="0" dirty="0">
                <a:ln>
                  <a:noFill/>
                </a:ln>
                <a:solidFill>
                  <a:prstClr val="black"/>
                </a:solidFill>
                <a:effectLst/>
                <a:uLnTx/>
                <a:uFillTx/>
                <a:latin typeface="Consolas"/>
                <a:ea typeface="+mn-ea"/>
                <a:cs typeface="Consolas"/>
              </a:rPr>
              <a:t>{</a:t>
            </a:r>
            <a:endParaRPr kumimoji="0" sz="2600" b="0" i="0" u="none" strike="noStrike" kern="1200" cap="none" spc="0" normalizeH="0" baseline="0" noProof="0">
              <a:ln>
                <a:noFill/>
              </a:ln>
              <a:solidFill>
                <a:prstClr val="black"/>
              </a:solidFill>
              <a:effectLst/>
              <a:uLnTx/>
              <a:uFillTx/>
              <a:latin typeface="Consolas"/>
              <a:ea typeface="+mn-ea"/>
              <a:cs typeface="Consolas"/>
            </a:endParaRPr>
          </a:p>
          <a:p>
            <a:pPr marL="355600" marR="5080" lvl="0" indent="0" algn="l" defTabSz="914400" rtl="0" eaLnBrk="1" fontAlgn="auto" latinLnBrk="0" hangingPunct="1">
              <a:lnSpc>
                <a:spcPts val="3750"/>
              </a:lnSpc>
              <a:spcBef>
                <a:spcPts val="95"/>
              </a:spcBef>
              <a:spcAft>
                <a:spcPts val="0"/>
              </a:spcAft>
              <a:buClrTx/>
              <a:buSzTx/>
              <a:buFontTx/>
              <a:buNone/>
              <a:tabLst/>
              <a:defRPr/>
            </a:pPr>
            <a:r>
              <a:rPr kumimoji="0" sz="2600" b="1" i="0" u="none" strike="noStrike" kern="1200" cap="none" spc="-5" normalizeH="0" baseline="0" noProof="0" dirty="0">
                <a:ln>
                  <a:noFill/>
                </a:ln>
                <a:solidFill>
                  <a:prstClr val="black"/>
                </a:solidFill>
                <a:effectLst/>
                <a:uLnTx/>
                <a:uFillTx/>
                <a:latin typeface="Consolas"/>
                <a:ea typeface="+mn-ea"/>
                <a:cs typeface="Consolas"/>
              </a:rPr>
              <a:t>int</a:t>
            </a:r>
            <a:r>
              <a:rPr kumimoji="0" sz="2600" b="1" i="0" u="none" strike="noStrike" kern="1200" cap="none" spc="-30" normalizeH="0" baseline="0" noProof="0" dirty="0">
                <a:ln>
                  <a:noFill/>
                </a:ln>
                <a:solidFill>
                  <a:prstClr val="black"/>
                </a:solidFill>
                <a:effectLst/>
                <a:uLnTx/>
                <a:uFillTx/>
                <a:latin typeface="Consolas"/>
                <a:ea typeface="+mn-ea"/>
                <a:cs typeface="Consolas"/>
              </a:rPr>
              <a:t> </a:t>
            </a:r>
            <a:r>
              <a:rPr kumimoji="0" sz="2600" b="1" i="0" u="none" strike="noStrike" kern="1200" cap="none" spc="-5" normalizeH="0" baseline="0" noProof="0" dirty="0">
                <a:ln>
                  <a:noFill/>
                </a:ln>
                <a:solidFill>
                  <a:prstClr val="black"/>
                </a:solidFill>
                <a:effectLst/>
                <a:uLnTx/>
                <a:uFillTx/>
                <a:latin typeface="Consolas"/>
                <a:ea typeface="+mn-ea"/>
                <a:cs typeface="Consolas"/>
              </a:rPr>
              <a:t>sum</a:t>
            </a:r>
            <a:r>
              <a:rPr kumimoji="0" sz="2600" b="1" i="0" u="none" strike="noStrike" kern="1200" cap="none" spc="-50" normalizeH="0" baseline="0" noProof="0" dirty="0">
                <a:ln>
                  <a:noFill/>
                </a:ln>
                <a:solidFill>
                  <a:prstClr val="black"/>
                </a:solidFill>
                <a:effectLst/>
                <a:uLnTx/>
                <a:uFillTx/>
                <a:latin typeface="Consolas"/>
                <a:ea typeface="+mn-ea"/>
                <a:cs typeface="Consolas"/>
              </a:rPr>
              <a:t> </a:t>
            </a:r>
            <a:r>
              <a:rPr kumimoji="0" sz="2600" b="1" i="0" u="none" strike="noStrike" kern="1200" cap="none" spc="0" normalizeH="0" baseline="0" noProof="0" dirty="0">
                <a:ln>
                  <a:noFill/>
                </a:ln>
                <a:solidFill>
                  <a:prstClr val="black"/>
                </a:solidFill>
                <a:effectLst/>
                <a:uLnTx/>
                <a:uFillTx/>
                <a:latin typeface="Consolas"/>
                <a:ea typeface="+mn-ea"/>
                <a:cs typeface="Consolas"/>
              </a:rPr>
              <a:t>=</a:t>
            </a:r>
            <a:r>
              <a:rPr kumimoji="0" sz="2600" b="1" i="0" u="none" strike="noStrike" kern="1200" cap="none" spc="-35" normalizeH="0" baseline="0" noProof="0" dirty="0">
                <a:ln>
                  <a:noFill/>
                </a:ln>
                <a:solidFill>
                  <a:prstClr val="black"/>
                </a:solidFill>
                <a:effectLst/>
                <a:uLnTx/>
                <a:uFillTx/>
                <a:latin typeface="Consolas"/>
                <a:ea typeface="+mn-ea"/>
                <a:cs typeface="Consolas"/>
              </a:rPr>
              <a:t> </a:t>
            </a:r>
            <a:r>
              <a:rPr kumimoji="0" sz="2600" b="1" i="0" u="none" strike="noStrike" kern="1200" cap="none" spc="-5" normalizeH="0" baseline="0" noProof="0" dirty="0">
                <a:ln>
                  <a:noFill/>
                </a:ln>
                <a:solidFill>
                  <a:srgbClr val="2E1BC6"/>
                </a:solidFill>
                <a:effectLst/>
                <a:uLnTx/>
                <a:uFillTx/>
                <a:latin typeface="Consolas"/>
                <a:ea typeface="+mn-ea"/>
                <a:cs typeface="Consolas"/>
              </a:rPr>
              <a:t>AddTwoNumbers</a:t>
            </a:r>
            <a:r>
              <a:rPr kumimoji="0" sz="2600" b="1" i="0" u="none" strike="noStrike" kern="1200" cap="none" spc="-5" normalizeH="0" baseline="0" noProof="0" dirty="0">
                <a:ln>
                  <a:noFill/>
                </a:ln>
                <a:solidFill>
                  <a:prstClr val="black"/>
                </a:solidFill>
                <a:effectLst/>
                <a:uLnTx/>
                <a:uFillTx/>
                <a:latin typeface="Consolas"/>
                <a:ea typeface="+mn-ea"/>
                <a:cs typeface="Consolas"/>
              </a:rPr>
              <a:t>(3,5); </a:t>
            </a:r>
            <a:r>
              <a:rPr kumimoji="0" sz="2600" b="1" i="0" u="none" strike="noStrike" kern="1200" cap="none" spc="-1415" normalizeH="0" baseline="0" noProof="0" dirty="0">
                <a:ln>
                  <a:noFill/>
                </a:ln>
                <a:solidFill>
                  <a:prstClr val="black"/>
                </a:solidFill>
                <a:effectLst/>
                <a:uLnTx/>
                <a:uFillTx/>
                <a:latin typeface="Consolas"/>
                <a:ea typeface="+mn-ea"/>
                <a:cs typeface="Consolas"/>
              </a:rPr>
              <a:t> </a:t>
            </a:r>
            <a:r>
              <a:rPr kumimoji="0" sz="2600" b="1" i="0" u="none" strike="noStrike" kern="1200" cap="none" spc="-5" normalizeH="0" baseline="0" noProof="0" dirty="0">
                <a:ln>
                  <a:noFill/>
                </a:ln>
                <a:solidFill>
                  <a:prstClr val="black"/>
                </a:solidFill>
                <a:effectLst/>
                <a:uLnTx/>
                <a:uFillTx/>
                <a:latin typeface="Consolas"/>
                <a:ea typeface="+mn-ea"/>
                <a:cs typeface="Consolas"/>
              </a:rPr>
              <a:t>cout&lt;&lt;sum;</a:t>
            </a:r>
            <a:endParaRPr kumimoji="0" sz="2600" b="0" i="0" u="none" strike="noStrike" kern="1200" cap="none" spc="0" normalizeH="0" baseline="0" noProof="0">
              <a:ln>
                <a:noFill/>
              </a:ln>
              <a:solidFill>
                <a:prstClr val="black"/>
              </a:solidFill>
              <a:effectLst/>
              <a:uLnTx/>
              <a:uFillTx/>
              <a:latin typeface="Consolas"/>
              <a:ea typeface="+mn-ea"/>
              <a:cs typeface="Consolas"/>
            </a:endParaRPr>
          </a:p>
        </p:txBody>
      </p:sp>
      <p:sp>
        <p:nvSpPr>
          <p:cNvPr id="4" name="object 4"/>
          <p:cNvSpPr txBox="1"/>
          <p:nvPr/>
        </p:nvSpPr>
        <p:spPr>
          <a:xfrm>
            <a:off x="670051" y="2413507"/>
            <a:ext cx="1655445" cy="422275"/>
          </a:xfrm>
          <a:prstGeom prst="rect">
            <a:avLst/>
          </a:prstGeom>
        </p:spPr>
        <p:txBody>
          <a:bodyPr vert="horz" wrap="square" lIns="0" tIns="13335" rIns="0" bIns="0" rtlCol="0">
            <a:spAutoFit/>
          </a:bodyPr>
          <a:lstStyle/>
          <a:p>
            <a:pPr marL="12700" marR="0" lvl="0" indent="0" algn="l" defTabSz="914400" rtl="0" eaLnBrk="1" fontAlgn="auto" latinLnBrk="0" hangingPunct="1">
              <a:lnSpc>
                <a:spcPct val="100000"/>
              </a:lnSpc>
              <a:spcBef>
                <a:spcPts val="105"/>
              </a:spcBef>
              <a:spcAft>
                <a:spcPts val="0"/>
              </a:spcAft>
              <a:buClrTx/>
              <a:buSzTx/>
              <a:buFontTx/>
              <a:buNone/>
              <a:tabLst/>
              <a:defRPr/>
            </a:pPr>
            <a:r>
              <a:rPr kumimoji="0" sz="2600" b="1" i="0" u="none" strike="noStrike" kern="1200" cap="none" spc="-5" normalizeH="0" baseline="0" noProof="0" dirty="0">
                <a:ln>
                  <a:noFill/>
                </a:ln>
                <a:solidFill>
                  <a:prstClr val="black"/>
                </a:solidFill>
                <a:effectLst/>
                <a:uLnTx/>
                <a:uFillTx/>
                <a:latin typeface="Consolas"/>
                <a:ea typeface="+mn-ea"/>
                <a:cs typeface="Consolas"/>
              </a:rPr>
              <a:t>return</a:t>
            </a:r>
            <a:r>
              <a:rPr kumimoji="0" sz="2600" b="1" i="0" u="none" strike="noStrike" kern="1200" cap="none" spc="-105" normalizeH="0" baseline="0" noProof="0" dirty="0">
                <a:ln>
                  <a:noFill/>
                </a:ln>
                <a:solidFill>
                  <a:prstClr val="black"/>
                </a:solidFill>
                <a:effectLst/>
                <a:uLnTx/>
                <a:uFillTx/>
                <a:latin typeface="Consolas"/>
                <a:ea typeface="+mn-ea"/>
                <a:cs typeface="Consolas"/>
              </a:rPr>
              <a:t> </a:t>
            </a:r>
            <a:r>
              <a:rPr kumimoji="0" sz="2600" b="1" i="0" u="none" strike="noStrike" kern="1200" cap="none" spc="-5" normalizeH="0" baseline="0" noProof="0" dirty="0">
                <a:ln>
                  <a:noFill/>
                </a:ln>
                <a:solidFill>
                  <a:prstClr val="black"/>
                </a:solidFill>
                <a:effectLst/>
                <a:uLnTx/>
                <a:uFillTx/>
                <a:latin typeface="Consolas"/>
                <a:ea typeface="+mn-ea"/>
                <a:cs typeface="Consolas"/>
              </a:rPr>
              <a:t>0;</a:t>
            </a:r>
            <a:endParaRPr kumimoji="0" sz="2600" b="0" i="0" u="none" strike="noStrike" kern="1200" cap="none" spc="0" normalizeH="0" baseline="0" noProof="0">
              <a:ln>
                <a:noFill/>
              </a:ln>
              <a:solidFill>
                <a:prstClr val="black"/>
              </a:solidFill>
              <a:effectLst/>
              <a:uLnTx/>
              <a:uFillTx/>
              <a:latin typeface="Consolas"/>
              <a:ea typeface="+mn-ea"/>
              <a:cs typeface="Consolas"/>
            </a:endParaRPr>
          </a:p>
        </p:txBody>
      </p:sp>
      <p:sp>
        <p:nvSpPr>
          <p:cNvPr id="5" name="object 5"/>
          <p:cNvSpPr txBox="1"/>
          <p:nvPr/>
        </p:nvSpPr>
        <p:spPr>
          <a:xfrm>
            <a:off x="307340" y="2888691"/>
            <a:ext cx="5999480" cy="3276600"/>
          </a:xfrm>
          <a:prstGeom prst="rect">
            <a:avLst/>
          </a:prstGeom>
        </p:spPr>
        <p:txBody>
          <a:bodyPr vert="horz" wrap="square" lIns="0" tIns="13335" rIns="0" bIns="0" rtlCol="0">
            <a:spAutoFit/>
          </a:bodyPr>
          <a:lstStyle/>
          <a:p>
            <a:pPr marL="12700" marR="0" lvl="0" indent="0" algn="l" defTabSz="914400" rtl="0" eaLnBrk="1" fontAlgn="auto" latinLnBrk="0" hangingPunct="1">
              <a:lnSpc>
                <a:spcPct val="100000"/>
              </a:lnSpc>
              <a:spcBef>
                <a:spcPts val="105"/>
              </a:spcBef>
              <a:spcAft>
                <a:spcPts val="0"/>
              </a:spcAft>
              <a:buClrTx/>
              <a:buSzTx/>
              <a:buFontTx/>
              <a:buNone/>
              <a:tabLst/>
              <a:defRPr/>
            </a:pPr>
            <a:r>
              <a:rPr kumimoji="0" sz="2600" b="1" i="0" u="none" strike="noStrike" kern="1200" cap="none" spc="0" normalizeH="0" baseline="0" noProof="0" dirty="0">
                <a:ln>
                  <a:noFill/>
                </a:ln>
                <a:solidFill>
                  <a:prstClr val="black"/>
                </a:solidFill>
                <a:effectLst/>
                <a:uLnTx/>
                <a:uFillTx/>
                <a:latin typeface="Consolas"/>
                <a:ea typeface="+mn-ea"/>
                <a:cs typeface="Consolas"/>
              </a:rPr>
              <a:t>}</a:t>
            </a:r>
            <a:endParaRPr kumimoji="0" sz="2600" b="0" i="0" u="none" strike="noStrike" kern="1200" cap="none" spc="0" normalizeH="0" baseline="0" noProof="0">
              <a:ln>
                <a:noFill/>
              </a:ln>
              <a:solidFill>
                <a:prstClr val="black"/>
              </a:solidFill>
              <a:effectLst/>
              <a:uLnTx/>
              <a:uFillTx/>
              <a:latin typeface="Consolas"/>
              <a:ea typeface="+mn-ea"/>
              <a:cs typeface="Consola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sz="2600" b="0" i="0" u="none" strike="noStrike" kern="1200" cap="none" spc="0" normalizeH="0" baseline="0" noProof="0">
              <a:ln>
                <a:noFill/>
              </a:ln>
              <a:solidFill>
                <a:prstClr val="black"/>
              </a:solidFill>
              <a:effectLst/>
              <a:uLnTx/>
              <a:uFillTx/>
              <a:latin typeface="Consolas"/>
              <a:ea typeface="+mn-ea"/>
              <a:cs typeface="Consola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sz="3800" b="0" i="0" u="none" strike="noStrike" kern="1200" cap="none" spc="0" normalizeH="0" baseline="0" noProof="0">
              <a:ln>
                <a:noFill/>
              </a:ln>
              <a:solidFill>
                <a:prstClr val="black"/>
              </a:solidFill>
              <a:effectLst/>
              <a:uLnTx/>
              <a:uFillTx/>
              <a:latin typeface="Consolas"/>
              <a:ea typeface="+mn-ea"/>
              <a:cs typeface="Consolas"/>
            </a:endParaRPr>
          </a:p>
          <a:p>
            <a:pPr marL="927100" marR="5080" lvl="0" indent="-915035" algn="l" defTabSz="914400" rtl="0" eaLnBrk="1" fontAlgn="auto" latinLnBrk="0" hangingPunct="1">
              <a:lnSpc>
                <a:spcPct val="120000"/>
              </a:lnSpc>
              <a:spcBef>
                <a:spcPts val="0"/>
              </a:spcBef>
              <a:spcAft>
                <a:spcPts val="0"/>
              </a:spcAft>
              <a:buClrTx/>
              <a:buSzTx/>
              <a:buFontTx/>
              <a:buNone/>
              <a:tabLst/>
              <a:defRPr/>
            </a:pPr>
            <a:r>
              <a:rPr kumimoji="0" sz="2600" b="1" i="0" u="none" strike="noStrike" kern="1200" cap="none" spc="-5" normalizeH="0" baseline="0" noProof="0" dirty="0">
                <a:ln>
                  <a:noFill/>
                </a:ln>
                <a:solidFill>
                  <a:prstClr val="black"/>
                </a:solidFill>
                <a:effectLst/>
                <a:uLnTx/>
                <a:uFillTx/>
                <a:latin typeface="Consolas"/>
                <a:ea typeface="+mn-ea"/>
                <a:cs typeface="Consolas"/>
              </a:rPr>
              <a:t>int</a:t>
            </a:r>
            <a:r>
              <a:rPr kumimoji="0" sz="2600" b="1" i="0" u="none" strike="noStrike" kern="1200" cap="none" spc="-10" normalizeH="0" baseline="0" noProof="0" dirty="0">
                <a:ln>
                  <a:noFill/>
                </a:ln>
                <a:solidFill>
                  <a:prstClr val="black"/>
                </a:solidFill>
                <a:effectLst/>
                <a:uLnTx/>
                <a:uFillTx/>
                <a:latin typeface="Consolas"/>
                <a:ea typeface="+mn-ea"/>
                <a:cs typeface="Consolas"/>
              </a:rPr>
              <a:t> </a:t>
            </a:r>
            <a:r>
              <a:rPr kumimoji="0" sz="2600" b="1" i="0" u="none" strike="noStrike" kern="1200" cap="none" spc="-10" normalizeH="0" baseline="0" noProof="0" dirty="0">
                <a:ln>
                  <a:noFill/>
                </a:ln>
                <a:solidFill>
                  <a:srgbClr val="2E1BC6"/>
                </a:solidFill>
                <a:effectLst/>
                <a:uLnTx/>
                <a:uFillTx/>
                <a:latin typeface="Consolas"/>
                <a:ea typeface="+mn-ea"/>
                <a:cs typeface="Consolas"/>
              </a:rPr>
              <a:t>AddTwoNumbers</a:t>
            </a:r>
            <a:r>
              <a:rPr kumimoji="0" sz="2600" b="1" i="0" u="none" strike="noStrike" kern="1200" cap="none" spc="-10" normalizeH="0" baseline="0" noProof="0" dirty="0">
                <a:ln>
                  <a:noFill/>
                </a:ln>
                <a:solidFill>
                  <a:prstClr val="black"/>
                </a:solidFill>
                <a:effectLst/>
                <a:uLnTx/>
                <a:uFillTx/>
                <a:latin typeface="Consolas"/>
                <a:ea typeface="+mn-ea"/>
                <a:cs typeface="Consolas"/>
              </a:rPr>
              <a:t>(int</a:t>
            </a:r>
            <a:r>
              <a:rPr kumimoji="0" sz="2600" b="1" i="0" u="none" strike="noStrike" kern="1200" cap="none" spc="-20" normalizeH="0" baseline="0" noProof="0" dirty="0">
                <a:ln>
                  <a:noFill/>
                </a:ln>
                <a:solidFill>
                  <a:prstClr val="black"/>
                </a:solidFill>
                <a:effectLst/>
                <a:uLnTx/>
                <a:uFillTx/>
                <a:latin typeface="Consolas"/>
                <a:ea typeface="+mn-ea"/>
                <a:cs typeface="Consolas"/>
              </a:rPr>
              <a:t> </a:t>
            </a:r>
            <a:r>
              <a:rPr kumimoji="0" sz="2600" b="1" i="0" u="none" strike="noStrike" kern="1200" cap="none" spc="0" normalizeH="0" baseline="0" noProof="0" dirty="0">
                <a:ln>
                  <a:noFill/>
                </a:ln>
                <a:solidFill>
                  <a:prstClr val="black"/>
                </a:solidFill>
                <a:effectLst/>
                <a:uLnTx/>
                <a:uFillTx/>
                <a:latin typeface="Consolas"/>
                <a:ea typeface="+mn-ea"/>
                <a:cs typeface="Consolas"/>
              </a:rPr>
              <a:t>a,</a:t>
            </a:r>
            <a:r>
              <a:rPr kumimoji="0" sz="2600" b="1" i="0" u="none" strike="noStrike" kern="1200" cap="none" spc="-20" normalizeH="0" baseline="0" noProof="0" dirty="0">
                <a:ln>
                  <a:noFill/>
                </a:ln>
                <a:solidFill>
                  <a:prstClr val="black"/>
                </a:solidFill>
                <a:effectLst/>
                <a:uLnTx/>
                <a:uFillTx/>
                <a:latin typeface="Consolas"/>
                <a:ea typeface="+mn-ea"/>
                <a:cs typeface="Consolas"/>
              </a:rPr>
              <a:t> </a:t>
            </a:r>
            <a:r>
              <a:rPr kumimoji="0" sz="2600" b="1" i="0" u="none" strike="noStrike" kern="1200" cap="none" spc="-5" normalizeH="0" baseline="0" noProof="0" dirty="0">
                <a:ln>
                  <a:noFill/>
                </a:ln>
                <a:solidFill>
                  <a:prstClr val="black"/>
                </a:solidFill>
                <a:effectLst/>
                <a:uLnTx/>
                <a:uFillTx/>
                <a:latin typeface="Consolas"/>
                <a:ea typeface="+mn-ea"/>
                <a:cs typeface="Consolas"/>
              </a:rPr>
              <a:t>int</a:t>
            </a:r>
            <a:r>
              <a:rPr kumimoji="0" sz="2600" b="1" i="0" u="none" strike="noStrike" kern="1200" cap="none" spc="-20" normalizeH="0" baseline="0" noProof="0" dirty="0">
                <a:ln>
                  <a:noFill/>
                </a:ln>
                <a:solidFill>
                  <a:prstClr val="black"/>
                </a:solidFill>
                <a:effectLst/>
                <a:uLnTx/>
                <a:uFillTx/>
                <a:latin typeface="Consolas"/>
                <a:ea typeface="+mn-ea"/>
                <a:cs typeface="Consolas"/>
              </a:rPr>
              <a:t> </a:t>
            </a:r>
            <a:r>
              <a:rPr kumimoji="0" sz="2600" b="1" i="0" u="none" strike="noStrike" kern="1200" cap="none" spc="0" normalizeH="0" baseline="0" noProof="0" dirty="0">
                <a:ln>
                  <a:noFill/>
                </a:ln>
                <a:solidFill>
                  <a:prstClr val="black"/>
                </a:solidFill>
                <a:effectLst/>
                <a:uLnTx/>
                <a:uFillTx/>
                <a:latin typeface="Consolas"/>
                <a:ea typeface="+mn-ea"/>
                <a:cs typeface="Consolas"/>
              </a:rPr>
              <a:t>b)</a:t>
            </a:r>
            <a:r>
              <a:rPr kumimoji="0" sz="2600" b="1" i="0" u="none" strike="noStrike" kern="1200" cap="none" spc="-25" normalizeH="0" baseline="0" noProof="0" dirty="0">
                <a:ln>
                  <a:noFill/>
                </a:ln>
                <a:solidFill>
                  <a:prstClr val="black"/>
                </a:solidFill>
                <a:effectLst/>
                <a:uLnTx/>
                <a:uFillTx/>
                <a:latin typeface="Consolas"/>
                <a:ea typeface="+mn-ea"/>
                <a:cs typeface="Consolas"/>
              </a:rPr>
              <a:t> </a:t>
            </a:r>
            <a:r>
              <a:rPr kumimoji="0" sz="2600" b="1" i="0" u="none" strike="noStrike" kern="1200" cap="none" spc="0" normalizeH="0" baseline="0" noProof="0" dirty="0">
                <a:ln>
                  <a:noFill/>
                </a:ln>
                <a:solidFill>
                  <a:prstClr val="black"/>
                </a:solidFill>
                <a:effectLst/>
                <a:uLnTx/>
                <a:uFillTx/>
                <a:latin typeface="Consolas"/>
                <a:ea typeface="+mn-ea"/>
                <a:cs typeface="Consolas"/>
              </a:rPr>
              <a:t>{ </a:t>
            </a:r>
            <a:r>
              <a:rPr kumimoji="0" sz="2600" b="1" i="0" u="none" strike="noStrike" kern="1200" cap="none" spc="-1415" normalizeH="0" baseline="0" noProof="0" dirty="0">
                <a:ln>
                  <a:noFill/>
                </a:ln>
                <a:solidFill>
                  <a:prstClr val="black"/>
                </a:solidFill>
                <a:effectLst/>
                <a:uLnTx/>
                <a:uFillTx/>
                <a:latin typeface="Consolas"/>
                <a:ea typeface="+mn-ea"/>
                <a:cs typeface="Consolas"/>
              </a:rPr>
              <a:t> </a:t>
            </a:r>
            <a:r>
              <a:rPr kumimoji="0" sz="2600" b="1" i="0" u="none" strike="noStrike" kern="1200" cap="none" spc="-5" normalizeH="0" baseline="0" noProof="0" dirty="0">
                <a:ln>
                  <a:noFill/>
                </a:ln>
                <a:solidFill>
                  <a:prstClr val="black"/>
                </a:solidFill>
                <a:effectLst/>
                <a:uLnTx/>
                <a:uFillTx/>
                <a:latin typeface="Consolas"/>
                <a:ea typeface="+mn-ea"/>
                <a:cs typeface="Consolas"/>
              </a:rPr>
              <a:t>int</a:t>
            </a:r>
            <a:r>
              <a:rPr kumimoji="0" sz="2600" b="1" i="0" u="none" strike="noStrike" kern="1200" cap="none" spc="-15" normalizeH="0" baseline="0" noProof="0" dirty="0">
                <a:ln>
                  <a:noFill/>
                </a:ln>
                <a:solidFill>
                  <a:prstClr val="black"/>
                </a:solidFill>
                <a:effectLst/>
                <a:uLnTx/>
                <a:uFillTx/>
                <a:latin typeface="Consolas"/>
                <a:ea typeface="+mn-ea"/>
                <a:cs typeface="Consolas"/>
              </a:rPr>
              <a:t> </a:t>
            </a:r>
            <a:r>
              <a:rPr kumimoji="0" sz="2600" b="1" i="0" u="none" strike="noStrike" kern="1200" cap="none" spc="-5" normalizeH="0" baseline="0" noProof="0" dirty="0">
                <a:ln>
                  <a:noFill/>
                </a:ln>
                <a:solidFill>
                  <a:prstClr val="black"/>
                </a:solidFill>
                <a:effectLst/>
                <a:uLnTx/>
                <a:uFillTx/>
                <a:latin typeface="Consolas"/>
                <a:ea typeface="+mn-ea"/>
                <a:cs typeface="Consolas"/>
              </a:rPr>
              <a:t>sum</a:t>
            </a:r>
            <a:r>
              <a:rPr kumimoji="0" sz="2600" b="1" i="0" u="none" strike="noStrike" kern="1200" cap="none" spc="-30" normalizeH="0" baseline="0" noProof="0" dirty="0">
                <a:ln>
                  <a:noFill/>
                </a:ln>
                <a:solidFill>
                  <a:prstClr val="black"/>
                </a:solidFill>
                <a:effectLst/>
                <a:uLnTx/>
                <a:uFillTx/>
                <a:latin typeface="Consolas"/>
                <a:ea typeface="+mn-ea"/>
                <a:cs typeface="Consolas"/>
              </a:rPr>
              <a:t> </a:t>
            </a:r>
            <a:r>
              <a:rPr kumimoji="0" sz="2600" b="1" i="0" u="none" strike="noStrike" kern="1200" cap="none" spc="0" normalizeH="0" baseline="0" noProof="0" dirty="0">
                <a:ln>
                  <a:noFill/>
                </a:ln>
                <a:solidFill>
                  <a:prstClr val="black"/>
                </a:solidFill>
                <a:effectLst/>
                <a:uLnTx/>
                <a:uFillTx/>
                <a:latin typeface="Consolas"/>
                <a:ea typeface="+mn-ea"/>
                <a:cs typeface="Consolas"/>
              </a:rPr>
              <a:t>=</a:t>
            </a:r>
            <a:r>
              <a:rPr kumimoji="0" sz="2600" b="1" i="0" u="none" strike="noStrike" kern="1200" cap="none" spc="-10" normalizeH="0" baseline="0" noProof="0" dirty="0">
                <a:ln>
                  <a:noFill/>
                </a:ln>
                <a:solidFill>
                  <a:prstClr val="black"/>
                </a:solidFill>
                <a:effectLst/>
                <a:uLnTx/>
                <a:uFillTx/>
                <a:latin typeface="Consolas"/>
                <a:ea typeface="+mn-ea"/>
                <a:cs typeface="Consolas"/>
              </a:rPr>
              <a:t> a+b;</a:t>
            </a:r>
            <a:endParaRPr kumimoji="0" sz="2600" b="0" i="0" u="none" strike="noStrike" kern="1200" cap="none" spc="0" normalizeH="0" baseline="0" noProof="0">
              <a:ln>
                <a:noFill/>
              </a:ln>
              <a:solidFill>
                <a:prstClr val="black"/>
              </a:solidFill>
              <a:effectLst/>
              <a:uLnTx/>
              <a:uFillTx/>
              <a:latin typeface="Consolas"/>
              <a:ea typeface="+mn-ea"/>
              <a:cs typeface="Consolas"/>
            </a:endParaRPr>
          </a:p>
          <a:p>
            <a:pPr marL="927100" marR="0" lvl="0" indent="0" algn="l" defTabSz="914400" rtl="0" eaLnBrk="1" fontAlgn="auto" latinLnBrk="0" hangingPunct="1">
              <a:lnSpc>
                <a:spcPct val="100000"/>
              </a:lnSpc>
              <a:spcBef>
                <a:spcPts val="625"/>
              </a:spcBef>
              <a:spcAft>
                <a:spcPts val="0"/>
              </a:spcAft>
              <a:buClrTx/>
              <a:buSzTx/>
              <a:buFontTx/>
              <a:buNone/>
              <a:tabLst/>
              <a:defRPr/>
            </a:pPr>
            <a:r>
              <a:rPr kumimoji="0" sz="2600" b="1" i="0" u="none" strike="noStrike" kern="1200" cap="none" spc="-5" normalizeH="0" baseline="0" noProof="0" dirty="0">
                <a:ln>
                  <a:noFill/>
                </a:ln>
                <a:solidFill>
                  <a:prstClr val="black"/>
                </a:solidFill>
                <a:effectLst/>
                <a:uLnTx/>
                <a:uFillTx/>
                <a:latin typeface="Consolas"/>
                <a:ea typeface="+mn-ea"/>
                <a:cs typeface="Consolas"/>
              </a:rPr>
              <a:t>return</a:t>
            </a:r>
            <a:r>
              <a:rPr kumimoji="0" sz="2600" b="1" i="0" u="none" strike="noStrike" kern="1200" cap="none" spc="-65" normalizeH="0" baseline="0" noProof="0" dirty="0">
                <a:ln>
                  <a:noFill/>
                </a:ln>
                <a:solidFill>
                  <a:prstClr val="black"/>
                </a:solidFill>
                <a:effectLst/>
                <a:uLnTx/>
                <a:uFillTx/>
                <a:latin typeface="Consolas"/>
                <a:ea typeface="+mn-ea"/>
                <a:cs typeface="Consolas"/>
              </a:rPr>
              <a:t> </a:t>
            </a:r>
            <a:r>
              <a:rPr kumimoji="0" sz="2600" b="1" i="0" u="none" strike="noStrike" kern="1200" cap="none" spc="-5" normalizeH="0" baseline="0" noProof="0" dirty="0">
                <a:ln>
                  <a:noFill/>
                </a:ln>
                <a:solidFill>
                  <a:prstClr val="black"/>
                </a:solidFill>
                <a:effectLst/>
                <a:uLnTx/>
                <a:uFillTx/>
                <a:latin typeface="Consolas"/>
                <a:ea typeface="+mn-ea"/>
                <a:cs typeface="Consolas"/>
              </a:rPr>
              <a:t>sum;</a:t>
            </a:r>
            <a:endParaRPr kumimoji="0" sz="2600" b="0" i="0" u="none" strike="noStrike" kern="1200" cap="none" spc="0" normalizeH="0" baseline="0" noProof="0">
              <a:ln>
                <a:noFill/>
              </a:ln>
              <a:solidFill>
                <a:prstClr val="black"/>
              </a:solidFill>
              <a:effectLst/>
              <a:uLnTx/>
              <a:uFillTx/>
              <a:latin typeface="Consolas"/>
              <a:ea typeface="+mn-ea"/>
              <a:cs typeface="Consolas"/>
            </a:endParaRPr>
          </a:p>
          <a:p>
            <a:pPr marL="12700" marR="0" lvl="0" indent="0" algn="l" defTabSz="914400" rtl="0" eaLnBrk="1" fontAlgn="auto" latinLnBrk="0" hangingPunct="1">
              <a:lnSpc>
                <a:spcPct val="100000"/>
              </a:lnSpc>
              <a:spcBef>
                <a:spcPts val="625"/>
              </a:spcBef>
              <a:spcAft>
                <a:spcPts val="0"/>
              </a:spcAft>
              <a:buClrTx/>
              <a:buSzTx/>
              <a:buFontTx/>
              <a:buNone/>
              <a:tabLst/>
              <a:defRPr/>
            </a:pPr>
            <a:r>
              <a:rPr kumimoji="0" sz="2600" b="1" i="0" u="none" strike="noStrike" kern="1200" cap="none" spc="0" normalizeH="0" baseline="0" noProof="0" dirty="0">
                <a:ln>
                  <a:noFill/>
                </a:ln>
                <a:solidFill>
                  <a:prstClr val="black"/>
                </a:solidFill>
                <a:effectLst/>
                <a:uLnTx/>
                <a:uFillTx/>
                <a:latin typeface="Consolas"/>
                <a:ea typeface="+mn-ea"/>
                <a:cs typeface="Consolas"/>
              </a:rPr>
              <a:t>}</a:t>
            </a:r>
            <a:endParaRPr kumimoji="0" sz="2600" b="0" i="0" u="none" strike="noStrike" kern="1200" cap="none" spc="0" normalizeH="0" baseline="0" noProof="0">
              <a:ln>
                <a:noFill/>
              </a:ln>
              <a:solidFill>
                <a:prstClr val="black"/>
              </a:solidFill>
              <a:effectLst/>
              <a:uLnTx/>
              <a:uFillTx/>
              <a:latin typeface="Consolas"/>
              <a:ea typeface="+mn-ea"/>
              <a:cs typeface="Consolas"/>
            </a:endParaRPr>
          </a:p>
        </p:txBody>
      </p:sp>
      <p:sp>
        <p:nvSpPr>
          <p:cNvPr id="6" name="object 6"/>
          <p:cNvSpPr/>
          <p:nvPr/>
        </p:nvSpPr>
        <p:spPr>
          <a:xfrm>
            <a:off x="0" y="868680"/>
            <a:ext cx="9067800" cy="45720"/>
          </a:xfrm>
          <a:custGeom>
            <a:avLst/>
            <a:gdLst/>
            <a:ahLst/>
            <a:cxnLst/>
            <a:rect l="l" t="t" r="r" b="b"/>
            <a:pathLst>
              <a:path w="9067800" h="45719">
                <a:moveTo>
                  <a:pt x="9067800" y="0"/>
                </a:moveTo>
                <a:lnTo>
                  <a:pt x="0" y="0"/>
                </a:lnTo>
                <a:lnTo>
                  <a:pt x="0" y="45720"/>
                </a:lnTo>
                <a:lnTo>
                  <a:pt x="9067800" y="45720"/>
                </a:lnTo>
                <a:lnTo>
                  <a:pt x="9067800" y="0"/>
                </a:lnTo>
                <a:close/>
              </a:path>
            </a:pathLst>
          </a:custGeom>
          <a:solidFill>
            <a:srgbClr val="17375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7" name="object 7"/>
          <p:cNvSpPr/>
          <p:nvPr/>
        </p:nvSpPr>
        <p:spPr>
          <a:xfrm>
            <a:off x="3429634" y="1954783"/>
            <a:ext cx="1378585" cy="565785"/>
          </a:xfrm>
          <a:custGeom>
            <a:avLst/>
            <a:gdLst/>
            <a:ahLst/>
            <a:cxnLst/>
            <a:rect l="l" t="t" r="r" b="b"/>
            <a:pathLst>
              <a:path w="1378585" h="565785">
                <a:moveTo>
                  <a:pt x="108074" y="47732"/>
                </a:moveTo>
                <a:lnTo>
                  <a:pt x="70713" y="53947"/>
                </a:lnTo>
                <a:lnTo>
                  <a:pt x="94622" y="83469"/>
                </a:lnTo>
                <a:lnTo>
                  <a:pt x="1364995" y="565276"/>
                </a:lnTo>
                <a:lnTo>
                  <a:pt x="1378457" y="529589"/>
                </a:lnTo>
                <a:lnTo>
                  <a:pt x="108074" y="47732"/>
                </a:lnTo>
                <a:close/>
              </a:path>
              <a:path w="1378585" h="565785">
                <a:moveTo>
                  <a:pt x="162813" y="0"/>
                </a:moveTo>
                <a:lnTo>
                  <a:pt x="0" y="27177"/>
                </a:lnTo>
                <a:lnTo>
                  <a:pt x="103759" y="155448"/>
                </a:lnTo>
                <a:lnTo>
                  <a:pt x="109589" y="160242"/>
                </a:lnTo>
                <a:lnTo>
                  <a:pt x="116585" y="162369"/>
                </a:lnTo>
                <a:lnTo>
                  <a:pt x="123868" y="161734"/>
                </a:lnTo>
                <a:lnTo>
                  <a:pt x="94622" y="83469"/>
                </a:lnTo>
                <a:lnTo>
                  <a:pt x="28575" y="58419"/>
                </a:lnTo>
                <a:lnTo>
                  <a:pt x="42163" y="22732"/>
                </a:lnTo>
                <a:lnTo>
                  <a:pt x="184445" y="22732"/>
                </a:lnTo>
                <a:lnTo>
                  <a:pt x="184657" y="15620"/>
                </a:lnTo>
                <a:lnTo>
                  <a:pt x="181994" y="8536"/>
                </a:lnTo>
                <a:lnTo>
                  <a:pt x="176974" y="3238"/>
                </a:lnTo>
                <a:lnTo>
                  <a:pt x="170334" y="226"/>
                </a:lnTo>
                <a:lnTo>
                  <a:pt x="162813" y="0"/>
                </a:lnTo>
                <a:close/>
              </a:path>
              <a:path w="1378585" h="565785">
                <a:moveTo>
                  <a:pt x="42163" y="22732"/>
                </a:moveTo>
                <a:lnTo>
                  <a:pt x="28575" y="58419"/>
                </a:lnTo>
                <a:lnTo>
                  <a:pt x="94622" y="83469"/>
                </a:lnTo>
                <a:lnTo>
                  <a:pt x="75055" y="59308"/>
                </a:lnTo>
                <a:lnTo>
                  <a:pt x="38480" y="59308"/>
                </a:lnTo>
                <a:lnTo>
                  <a:pt x="50164" y="28575"/>
                </a:lnTo>
                <a:lnTo>
                  <a:pt x="57566" y="28575"/>
                </a:lnTo>
                <a:lnTo>
                  <a:pt x="42163" y="22732"/>
                </a:lnTo>
                <a:close/>
              </a:path>
              <a:path w="1378585" h="565785">
                <a:moveTo>
                  <a:pt x="50164" y="28575"/>
                </a:moveTo>
                <a:lnTo>
                  <a:pt x="38480" y="59308"/>
                </a:lnTo>
                <a:lnTo>
                  <a:pt x="70713" y="53947"/>
                </a:lnTo>
                <a:lnTo>
                  <a:pt x="50164" y="28575"/>
                </a:lnTo>
                <a:close/>
              </a:path>
              <a:path w="1378585" h="565785">
                <a:moveTo>
                  <a:pt x="70713" y="53947"/>
                </a:moveTo>
                <a:lnTo>
                  <a:pt x="38480" y="59308"/>
                </a:lnTo>
                <a:lnTo>
                  <a:pt x="75055" y="59308"/>
                </a:lnTo>
                <a:lnTo>
                  <a:pt x="70713" y="53947"/>
                </a:lnTo>
                <a:close/>
              </a:path>
              <a:path w="1378585" h="565785">
                <a:moveTo>
                  <a:pt x="57566" y="28575"/>
                </a:moveTo>
                <a:lnTo>
                  <a:pt x="50164" y="28575"/>
                </a:lnTo>
                <a:lnTo>
                  <a:pt x="70713" y="53947"/>
                </a:lnTo>
                <a:lnTo>
                  <a:pt x="108074" y="47732"/>
                </a:lnTo>
                <a:lnTo>
                  <a:pt x="57566" y="28575"/>
                </a:lnTo>
                <a:close/>
              </a:path>
              <a:path w="1378585" h="565785">
                <a:moveTo>
                  <a:pt x="184445" y="22732"/>
                </a:moveTo>
                <a:lnTo>
                  <a:pt x="42163" y="22732"/>
                </a:lnTo>
                <a:lnTo>
                  <a:pt x="108074" y="47732"/>
                </a:lnTo>
                <a:lnTo>
                  <a:pt x="169037" y="37591"/>
                </a:lnTo>
                <a:lnTo>
                  <a:pt x="184445" y="22732"/>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8" name="object 8"/>
          <p:cNvSpPr txBox="1"/>
          <p:nvPr/>
        </p:nvSpPr>
        <p:spPr>
          <a:xfrm>
            <a:off x="4880228" y="2305938"/>
            <a:ext cx="3717290" cy="360680"/>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kumimoji="0" sz="2200" b="1" i="0" u="none" strike="noStrike" kern="1200" cap="none" spc="-5" normalizeH="0" baseline="0" noProof="0" dirty="0">
                <a:ln>
                  <a:noFill/>
                </a:ln>
                <a:solidFill>
                  <a:srgbClr val="C00000"/>
                </a:solidFill>
                <a:effectLst/>
                <a:uLnTx/>
                <a:uFillTx/>
                <a:latin typeface="Comic Sans MS"/>
                <a:ea typeface="+mn-ea"/>
                <a:cs typeface="Comic Sans MS"/>
              </a:rPr>
              <a:t>Error:</a:t>
            </a:r>
            <a:r>
              <a:rPr kumimoji="0" sz="2200" b="1" i="0" u="none" strike="noStrike" kern="1200" cap="none" spc="10" normalizeH="0" baseline="0" noProof="0" dirty="0">
                <a:ln>
                  <a:noFill/>
                </a:ln>
                <a:solidFill>
                  <a:srgbClr val="C00000"/>
                </a:solidFill>
                <a:effectLst/>
                <a:uLnTx/>
                <a:uFillTx/>
                <a:latin typeface="Comic Sans MS"/>
                <a:ea typeface="+mn-ea"/>
                <a:cs typeface="Comic Sans MS"/>
              </a:rPr>
              <a:t> </a:t>
            </a:r>
            <a:r>
              <a:rPr kumimoji="0" sz="2200" b="1" i="0" u="none" strike="noStrike" kern="1200" cap="none" spc="-10" normalizeH="0" baseline="0" noProof="0" dirty="0">
                <a:ln>
                  <a:noFill/>
                </a:ln>
                <a:solidFill>
                  <a:srgbClr val="C00000"/>
                </a:solidFill>
                <a:effectLst/>
                <a:uLnTx/>
                <a:uFillTx/>
                <a:latin typeface="Comic Sans MS"/>
                <a:ea typeface="+mn-ea"/>
                <a:cs typeface="Comic Sans MS"/>
              </a:rPr>
              <a:t>Un-defined</a:t>
            </a:r>
            <a:r>
              <a:rPr kumimoji="0" sz="2200" b="1" i="0" u="none" strike="noStrike" kern="1200" cap="none" spc="-15" normalizeH="0" baseline="0" noProof="0" dirty="0">
                <a:ln>
                  <a:noFill/>
                </a:ln>
                <a:solidFill>
                  <a:srgbClr val="C00000"/>
                </a:solidFill>
                <a:effectLst/>
                <a:uLnTx/>
                <a:uFillTx/>
                <a:latin typeface="Comic Sans MS"/>
                <a:ea typeface="+mn-ea"/>
                <a:cs typeface="Comic Sans MS"/>
              </a:rPr>
              <a:t> </a:t>
            </a:r>
            <a:r>
              <a:rPr kumimoji="0" sz="2200" b="1" i="0" u="none" strike="noStrike" kern="1200" cap="none" spc="-10" normalizeH="0" baseline="0" noProof="0" dirty="0">
                <a:ln>
                  <a:noFill/>
                </a:ln>
                <a:solidFill>
                  <a:srgbClr val="C00000"/>
                </a:solidFill>
                <a:effectLst/>
                <a:uLnTx/>
                <a:uFillTx/>
                <a:latin typeface="Comic Sans MS"/>
                <a:ea typeface="+mn-ea"/>
                <a:cs typeface="Comic Sans MS"/>
              </a:rPr>
              <a:t>function</a:t>
            </a:r>
            <a:endParaRPr kumimoji="0" sz="2200" b="0" i="0" u="none" strike="noStrike" kern="1200" cap="none" spc="0" normalizeH="0" baseline="0" noProof="0">
              <a:ln>
                <a:noFill/>
              </a:ln>
              <a:solidFill>
                <a:prstClr val="black"/>
              </a:solidFill>
              <a:effectLst/>
              <a:uLnTx/>
              <a:uFillTx/>
              <a:latin typeface="Comic Sans MS"/>
              <a:ea typeface="+mn-ea"/>
              <a:cs typeface="Comic Sans MS"/>
            </a:endParaRPr>
          </a:p>
        </p:txBody>
      </p:sp>
    </p:spTree>
    <p:extLst>
      <p:ext uri="{BB962C8B-B14F-4D97-AF65-F5344CB8AC3E}">
        <p14:creationId xmlns:p14="http://schemas.microsoft.com/office/powerpoint/2010/main" val="3682702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44196"/>
            <a:ext cx="9067800" cy="6786880"/>
            <a:chOff x="0" y="44196"/>
            <a:chExt cx="9067800" cy="6786880"/>
          </a:xfrm>
        </p:grpSpPr>
        <p:sp>
          <p:nvSpPr>
            <p:cNvPr id="3" name="object 3"/>
            <p:cNvSpPr/>
            <p:nvPr/>
          </p:nvSpPr>
          <p:spPr>
            <a:xfrm>
              <a:off x="0" y="868679"/>
              <a:ext cx="9067800" cy="45720"/>
            </a:xfrm>
            <a:custGeom>
              <a:avLst/>
              <a:gdLst/>
              <a:ahLst/>
              <a:cxnLst/>
              <a:rect l="l" t="t" r="r" b="b"/>
              <a:pathLst>
                <a:path w="9067800" h="45719">
                  <a:moveTo>
                    <a:pt x="9067800" y="0"/>
                  </a:moveTo>
                  <a:lnTo>
                    <a:pt x="0" y="0"/>
                  </a:lnTo>
                  <a:lnTo>
                    <a:pt x="0" y="45720"/>
                  </a:lnTo>
                  <a:lnTo>
                    <a:pt x="9067800" y="45720"/>
                  </a:lnTo>
                  <a:lnTo>
                    <a:pt x="9067800" y="0"/>
                  </a:lnTo>
                  <a:close/>
                </a:path>
              </a:pathLst>
            </a:custGeom>
            <a:solidFill>
              <a:srgbClr val="17375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4" name="object 4"/>
            <p:cNvSpPr/>
            <p:nvPr/>
          </p:nvSpPr>
          <p:spPr>
            <a:xfrm>
              <a:off x="4534661" y="991362"/>
              <a:ext cx="1905" cy="5791200"/>
            </a:xfrm>
            <a:custGeom>
              <a:avLst/>
              <a:gdLst/>
              <a:ahLst/>
              <a:cxnLst/>
              <a:rect l="l" t="t" r="r" b="b"/>
              <a:pathLst>
                <a:path w="1904" h="5791200">
                  <a:moveTo>
                    <a:pt x="1650" y="0"/>
                  </a:moveTo>
                  <a:lnTo>
                    <a:pt x="0" y="5791198"/>
                  </a:lnTo>
                </a:path>
              </a:pathLst>
            </a:custGeom>
            <a:ln w="96012">
              <a:solidFill>
                <a:srgbClr val="7E7E7E"/>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grpSp>
      <p:sp>
        <p:nvSpPr>
          <p:cNvPr id="5" name="object 5"/>
          <p:cNvSpPr txBox="1">
            <a:spLocks noGrp="1"/>
          </p:cNvSpPr>
          <p:nvPr>
            <p:ph type="title"/>
          </p:nvPr>
        </p:nvSpPr>
        <p:spPr>
          <a:prstGeom prst="rect">
            <a:avLst/>
          </a:prstGeom>
        </p:spPr>
        <p:txBody>
          <a:bodyPr vert="horz" wrap="square" lIns="0" tIns="12700" rIns="0" bIns="0" rtlCol="0">
            <a:spAutoFit/>
          </a:bodyPr>
          <a:lstStyle/>
          <a:p>
            <a:pPr marL="15875">
              <a:lnSpc>
                <a:spcPct val="100000"/>
              </a:lnSpc>
              <a:spcBef>
                <a:spcPts val="100"/>
              </a:spcBef>
            </a:pPr>
            <a:r>
              <a:rPr dirty="0"/>
              <a:t>Function</a:t>
            </a:r>
            <a:r>
              <a:rPr spc="-40" dirty="0"/>
              <a:t> </a:t>
            </a:r>
            <a:r>
              <a:rPr spc="-15" dirty="0"/>
              <a:t>Prototype</a:t>
            </a:r>
            <a:r>
              <a:rPr spc="-25" dirty="0"/>
              <a:t> </a:t>
            </a:r>
            <a:r>
              <a:rPr spc="-10" dirty="0"/>
              <a:t>(cont.)</a:t>
            </a:r>
          </a:p>
        </p:txBody>
      </p:sp>
      <p:sp>
        <p:nvSpPr>
          <p:cNvPr id="6" name="object 6"/>
          <p:cNvSpPr txBox="1"/>
          <p:nvPr/>
        </p:nvSpPr>
        <p:spPr>
          <a:xfrm>
            <a:off x="154939" y="2131948"/>
            <a:ext cx="4163060" cy="1343025"/>
          </a:xfrm>
          <a:prstGeom prst="rect">
            <a:avLst/>
          </a:prstGeom>
        </p:spPr>
        <p:txBody>
          <a:bodyPr vert="horz" wrap="square" lIns="0" tIns="12700" rIns="0" bIns="0" rtlCol="0">
            <a:spAutoFit/>
          </a:bodyPr>
          <a:lstStyle/>
          <a:p>
            <a:pPr marL="355600" marR="5080" lvl="0" indent="-342900" algn="l" defTabSz="914400" rtl="0" eaLnBrk="1" fontAlgn="auto" latinLnBrk="0" hangingPunct="1">
              <a:lnSpc>
                <a:spcPct val="120100"/>
              </a:lnSpc>
              <a:spcBef>
                <a:spcPts val="100"/>
              </a:spcBef>
              <a:spcAft>
                <a:spcPts val="0"/>
              </a:spcAft>
              <a:buClrTx/>
              <a:buSzTx/>
              <a:buFontTx/>
              <a:buNone/>
              <a:tabLst/>
              <a:defRPr/>
            </a:pPr>
            <a:r>
              <a:rPr kumimoji="0" sz="1800" b="1" i="0" u="none" strike="noStrike" kern="1200" cap="none" spc="-10" normalizeH="0" baseline="0" noProof="0" dirty="0">
                <a:ln>
                  <a:noFill/>
                </a:ln>
                <a:solidFill>
                  <a:srgbClr val="E36C09"/>
                </a:solidFill>
                <a:effectLst/>
                <a:uLnTx/>
                <a:uFillTx/>
                <a:latin typeface="Consolas"/>
                <a:ea typeface="+mn-ea"/>
                <a:cs typeface="Consolas"/>
              </a:rPr>
              <a:t>int </a:t>
            </a:r>
            <a:r>
              <a:rPr kumimoji="0" sz="1800" b="1" i="0" u="none" strike="noStrike" kern="1200" cap="none" spc="-5" normalizeH="0" baseline="0" noProof="0" dirty="0">
                <a:ln>
                  <a:noFill/>
                </a:ln>
                <a:solidFill>
                  <a:srgbClr val="E36C09"/>
                </a:solidFill>
                <a:effectLst/>
                <a:uLnTx/>
                <a:uFillTx/>
                <a:latin typeface="Consolas"/>
                <a:ea typeface="+mn-ea"/>
                <a:cs typeface="Consolas"/>
              </a:rPr>
              <a:t>AddTwoNumbers(int a, </a:t>
            </a:r>
            <a:r>
              <a:rPr kumimoji="0" sz="1800" b="1" i="0" u="none" strike="noStrike" kern="1200" cap="none" spc="-10" normalizeH="0" baseline="0" noProof="0" dirty="0">
                <a:ln>
                  <a:noFill/>
                </a:ln>
                <a:solidFill>
                  <a:srgbClr val="E36C09"/>
                </a:solidFill>
                <a:effectLst/>
                <a:uLnTx/>
                <a:uFillTx/>
                <a:latin typeface="Consolas"/>
                <a:ea typeface="+mn-ea"/>
                <a:cs typeface="Consolas"/>
              </a:rPr>
              <a:t>int </a:t>
            </a:r>
            <a:r>
              <a:rPr kumimoji="0" sz="1800" b="1" i="0" u="none" strike="noStrike" kern="1200" cap="none" spc="-5" normalizeH="0" baseline="0" noProof="0" dirty="0">
                <a:ln>
                  <a:noFill/>
                </a:ln>
                <a:solidFill>
                  <a:srgbClr val="E36C09"/>
                </a:solidFill>
                <a:effectLst/>
                <a:uLnTx/>
                <a:uFillTx/>
                <a:latin typeface="Consolas"/>
                <a:ea typeface="+mn-ea"/>
                <a:cs typeface="Consolas"/>
              </a:rPr>
              <a:t>b) </a:t>
            </a:r>
            <a:r>
              <a:rPr kumimoji="0" sz="1800" b="1" i="0" u="none" strike="noStrike" kern="1200" cap="none" spc="0" normalizeH="0" baseline="0" noProof="0" dirty="0">
                <a:ln>
                  <a:noFill/>
                </a:ln>
                <a:solidFill>
                  <a:srgbClr val="E36C09"/>
                </a:solidFill>
                <a:effectLst/>
                <a:uLnTx/>
                <a:uFillTx/>
                <a:latin typeface="Consolas"/>
                <a:ea typeface="+mn-ea"/>
                <a:cs typeface="Consolas"/>
              </a:rPr>
              <a:t>{ </a:t>
            </a:r>
            <a:r>
              <a:rPr kumimoji="0" sz="1800" b="1" i="0" u="none" strike="noStrike" kern="1200" cap="none" spc="-975" normalizeH="0" baseline="0" noProof="0" dirty="0">
                <a:ln>
                  <a:noFill/>
                </a:ln>
                <a:solidFill>
                  <a:srgbClr val="E36C09"/>
                </a:solidFill>
                <a:effectLst/>
                <a:uLnTx/>
                <a:uFillTx/>
                <a:latin typeface="Consolas"/>
                <a:ea typeface="+mn-ea"/>
                <a:cs typeface="Consolas"/>
              </a:rPr>
              <a:t> </a:t>
            </a:r>
            <a:r>
              <a:rPr kumimoji="0" sz="1800" b="1" i="0" u="none" strike="noStrike" kern="1200" cap="none" spc="-10" normalizeH="0" baseline="0" noProof="0" dirty="0">
                <a:ln>
                  <a:noFill/>
                </a:ln>
                <a:solidFill>
                  <a:srgbClr val="E36C09"/>
                </a:solidFill>
                <a:effectLst/>
                <a:uLnTx/>
                <a:uFillTx/>
                <a:latin typeface="Consolas"/>
                <a:ea typeface="+mn-ea"/>
                <a:cs typeface="Consolas"/>
              </a:rPr>
              <a:t>int</a:t>
            </a:r>
            <a:r>
              <a:rPr kumimoji="0" sz="1800" b="1" i="0" u="none" strike="noStrike" kern="1200" cap="none" spc="-15" normalizeH="0" baseline="0" noProof="0" dirty="0">
                <a:ln>
                  <a:noFill/>
                </a:ln>
                <a:solidFill>
                  <a:srgbClr val="E36C09"/>
                </a:solidFill>
                <a:effectLst/>
                <a:uLnTx/>
                <a:uFillTx/>
                <a:latin typeface="Consolas"/>
                <a:ea typeface="+mn-ea"/>
                <a:cs typeface="Consolas"/>
              </a:rPr>
              <a:t> </a:t>
            </a:r>
            <a:r>
              <a:rPr kumimoji="0" sz="1800" b="1" i="0" u="none" strike="noStrike" kern="1200" cap="none" spc="-5" normalizeH="0" baseline="0" noProof="0" dirty="0">
                <a:ln>
                  <a:noFill/>
                </a:ln>
                <a:solidFill>
                  <a:srgbClr val="E36C09"/>
                </a:solidFill>
                <a:effectLst/>
                <a:uLnTx/>
                <a:uFillTx/>
                <a:latin typeface="Consolas"/>
                <a:ea typeface="+mn-ea"/>
                <a:cs typeface="Consolas"/>
              </a:rPr>
              <a:t>sum</a:t>
            </a:r>
            <a:r>
              <a:rPr kumimoji="0" sz="1800" b="1" i="0" u="none" strike="noStrike" kern="1200" cap="none" spc="-10" normalizeH="0" baseline="0" noProof="0" dirty="0">
                <a:ln>
                  <a:noFill/>
                </a:ln>
                <a:solidFill>
                  <a:srgbClr val="E36C09"/>
                </a:solidFill>
                <a:effectLst/>
                <a:uLnTx/>
                <a:uFillTx/>
                <a:latin typeface="Consolas"/>
                <a:ea typeface="+mn-ea"/>
                <a:cs typeface="Consolas"/>
              </a:rPr>
              <a:t> </a:t>
            </a:r>
            <a:r>
              <a:rPr kumimoji="0" sz="1800" b="1" i="0" u="none" strike="noStrike" kern="1200" cap="none" spc="0" normalizeH="0" baseline="0" noProof="0" dirty="0">
                <a:ln>
                  <a:noFill/>
                </a:ln>
                <a:solidFill>
                  <a:srgbClr val="E36C09"/>
                </a:solidFill>
                <a:effectLst/>
                <a:uLnTx/>
                <a:uFillTx/>
                <a:latin typeface="Consolas"/>
                <a:ea typeface="+mn-ea"/>
                <a:cs typeface="Consolas"/>
              </a:rPr>
              <a:t>=</a:t>
            </a:r>
            <a:r>
              <a:rPr kumimoji="0" sz="1800" b="1" i="0" u="none" strike="noStrike" kern="1200" cap="none" spc="-15" normalizeH="0" baseline="0" noProof="0" dirty="0">
                <a:ln>
                  <a:noFill/>
                </a:ln>
                <a:solidFill>
                  <a:srgbClr val="E36C09"/>
                </a:solidFill>
                <a:effectLst/>
                <a:uLnTx/>
                <a:uFillTx/>
                <a:latin typeface="Consolas"/>
                <a:ea typeface="+mn-ea"/>
                <a:cs typeface="Consolas"/>
              </a:rPr>
              <a:t> </a:t>
            </a:r>
            <a:r>
              <a:rPr kumimoji="0" sz="1800" b="1" i="0" u="none" strike="noStrike" kern="1200" cap="none" spc="-5" normalizeH="0" baseline="0" noProof="0" dirty="0">
                <a:ln>
                  <a:noFill/>
                </a:ln>
                <a:solidFill>
                  <a:srgbClr val="E36C09"/>
                </a:solidFill>
                <a:effectLst/>
                <a:uLnTx/>
                <a:uFillTx/>
                <a:latin typeface="Consolas"/>
                <a:ea typeface="+mn-ea"/>
                <a:cs typeface="Consolas"/>
              </a:rPr>
              <a:t>a+b;</a:t>
            </a:r>
            <a:endParaRPr kumimoji="0" sz="1800" b="0" i="0" u="none" strike="noStrike" kern="1200" cap="none" spc="0" normalizeH="0" baseline="0" noProof="0">
              <a:ln>
                <a:noFill/>
              </a:ln>
              <a:solidFill>
                <a:prstClr val="black"/>
              </a:solidFill>
              <a:effectLst/>
              <a:uLnTx/>
              <a:uFillTx/>
              <a:latin typeface="Consolas"/>
              <a:ea typeface="+mn-ea"/>
              <a:cs typeface="Consolas"/>
            </a:endParaRPr>
          </a:p>
          <a:p>
            <a:pPr marL="355600" marR="0" lvl="0" indent="0" algn="l" defTabSz="914400" rtl="0" eaLnBrk="1" fontAlgn="auto" latinLnBrk="0" hangingPunct="1">
              <a:lnSpc>
                <a:spcPct val="100000"/>
              </a:lnSpc>
              <a:spcBef>
                <a:spcPts val="430"/>
              </a:spcBef>
              <a:spcAft>
                <a:spcPts val="0"/>
              </a:spcAft>
              <a:buClrTx/>
              <a:buSzTx/>
              <a:buFontTx/>
              <a:buNone/>
              <a:tabLst/>
              <a:defRPr/>
            </a:pPr>
            <a:r>
              <a:rPr kumimoji="0" sz="1800" b="1" i="0" u="none" strike="noStrike" kern="1200" cap="none" spc="-5" normalizeH="0" baseline="0" noProof="0" dirty="0">
                <a:ln>
                  <a:noFill/>
                </a:ln>
                <a:solidFill>
                  <a:srgbClr val="E36C09"/>
                </a:solidFill>
                <a:effectLst/>
                <a:uLnTx/>
                <a:uFillTx/>
                <a:latin typeface="Consolas"/>
                <a:ea typeface="+mn-ea"/>
                <a:cs typeface="Consolas"/>
              </a:rPr>
              <a:t>return</a:t>
            </a:r>
            <a:r>
              <a:rPr kumimoji="0" sz="1800" b="1" i="0" u="none" strike="noStrike" kern="1200" cap="none" spc="-65" normalizeH="0" baseline="0" noProof="0" dirty="0">
                <a:ln>
                  <a:noFill/>
                </a:ln>
                <a:solidFill>
                  <a:srgbClr val="E36C09"/>
                </a:solidFill>
                <a:effectLst/>
                <a:uLnTx/>
                <a:uFillTx/>
                <a:latin typeface="Consolas"/>
                <a:ea typeface="+mn-ea"/>
                <a:cs typeface="Consolas"/>
              </a:rPr>
              <a:t> </a:t>
            </a:r>
            <a:r>
              <a:rPr kumimoji="0" sz="1800" b="1" i="0" u="none" strike="noStrike" kern="1200" cap="none" spc="-5" normalizeH="0" baseline="0" noProof="0" dirty="0">
                <a:ln>
                  <a:noFill/>
                </a:ln>
                <a:solidFill>
                  <a:srgbClr val="E36C09"/>
                </a:solidFill>
                <a:effectLst/>
                <a:uLnTx/>
                <a:uFillTx/>
                <a:latin typeface="Consolas"/>
                <a:ea typeface="+mn-ea"/>
                <a:cs typeface="Consolas"/>
              </a:rPr>
              <a:t>sum;</a:t>
            </a:r>
            <a:endParaRPr kumimoji="0" sz="1800" b="0" i="0" u="none" strike="noStrike" kern="1200" cap="none" spc="0" normalizeH="0" baseline="0" noProof="0">
              <a:ln>
                <a:noFill/>
              </a:ln>
              <a:solidFill>
                <a:prstClr val="black"/>
              </a:solidFill>
              <a:effectLst/>
              <a:uLnTx/>
              <a:uFillTx/>
              <a:latin typeface="Consolas"/>
              <a:ea typeface="+mn-ea"/>
              <a:cs typeface="Consolas"/>
            </a:endParaRPr>
          </a:p>
          <a:p>
            <a:pPr marL="12700" marR="0" lvl="0" indent="0" algn="l" defTabSz="914400" rtl="0" eaLnBrk="1" fontAlgn="auto" latinLnBrk="0" hangingPunct="1">
              <a:lnSpc>
                <a:spcPct val="100000"/>
              </a:lnSpc>
              <a:spcBef>
                <a:spcPts val="430"/>
              </a:spcBef>
              <a:spcAft>
                <a:spcPts val="0"/>
              </a:spcAft>
              <a:buClrTx/>
              <a:buSzTx/>
              <a:buFontTx/>
              <a:buNone/>
              <a:tabLst/>
              <a:defRPr/>
            </a:pPr>
            <a:r>
              <a:rPr kumimoji="0" sz="1800" b="1" i="0" u="none" strike="noStrike" kern="1200" cap="none" spc="0" normalizeH="0" baseline="0" noProof="0" dirty="0">
                <a:ln>
                  <a:noFill/>
                </a:ln>
                <a:solidFill>
                  <a:srgbClr val="E36C09"/>
                </a:solidFill>
                <a:effectLst/>
                <a:uLnTx/>
                <a:uFillTx/>
                <a:latin typeface="Consolas"/>
                <a:ea typeface="+mn-ea"/>
                <a:cs typeface="Consolas"/>
              </a:rPr>
              <a:t>}</a:t>
            </a:r>
            <a:endParaRPr kumimoji="0" sz="1800" b="0" i="0" u="none" strike="noStrike" kern="1200" cap="none" spc="0" normalizeH="0" baseline="0" noProof="0">
              <a:ln>
                <a:noFill/>
              </a:ln>
              <a:solidFill>
                <a:prstClr val="black"/>
              </a:solidFill>
              <a:effectLst/>
              <a:uLnTx/>
              <a:uFillTx/>
              <a:latin typeface="Consolas"/>
              <a:ea typeface="+mn-ea"/>
              <a:cs typeface="Consolas"/>
            </a:endParaRPr>
          </a:p>
        </p:txBody>
      </p:sp>
      <p:sp>
        <p:nvSpPr>
          <p:cNvPr id="7" name="object 7"/>
          <p:cNvSpPr txBox="1"/>
          <p:nvPr/>
        </p:nvSpPr>
        <p:spPr>
          <a:xfrm>
            <a:off x="154939" y="4107941"/>
            <a:ext cx="4003040" cy="1671955"/>
          </a:xfrm>
          <a:prstGeom prst="rect">
            <a:avLst/>
          </a:prstGeom>
        </p:spPr>
        <p:txBody>
          <a:bodyPr vert="horz" wrap="square" lIns="0" tIns="67310" rIns="0" bIns="0" rtlCol="0">
            <a:spAutoFit/>
          </a:bodyPr>
          <a:lstStyle/>
          <a:p>
            <a:pPr marL="12700" marR="0" lvl="0" indent="0" algn="l" defTabSz="914400" rtl="0" eaLnBrk="1" fontAlgn="auto" latinLnBrk="0" hangingPunct="1">
              <a:lnSpc>
                <a:spcPct val="100000"/>
              </a:lnSpc>
              <a:spcBef>
                <a:spcPts val="530"/>
              </a:spcBef>
              <a:spcAft>
                <a:spcPts val="0"/>
              </a:spcAft>
              <a:buClrTx/>
              <a:buSzTx/>
              <a:buFontTx/>
              <a:buNone/>
              <a:tabLst/>
              <a:defRPr/>
            </a:pPr>
            <a:r>
              <a:rPr kumimoji="0" sz="1800" b="1" i="0" u="none" strike="noStrike" kern="1200" cap="none" spc="-10" normalizeH="0" baseline="0" noProof="0" dirty="0">
                <a:ln>
                  <a:noFill/>
                </a:ln>
                <a:solidFill>
                  <a:prstClr val="black"/>
                </a:solidFill>
                <a:effectLst/>
                <a:uLnTx/>
                <a:uFillTx/>
                <a:latin typeface="Consolas"/>
                <a:ea typeface="+mn-ea"/>
                <a:cs typeface="Consolas"/>
              </a:rPr>
              <a:t>int</a:t>
            </a:r>
            <a:r>
              <a:rPr kumimoji="0" sz="1800" b="1" i="0" u="none" strike="noStrike" kern="1200" cap="none" spc="-45" normalizeH="0" baseline="0" noProof="0" dirty="0">
                <a:ln>
                  <a:noFill/>
                </a:ln>
                <a:solidFill>
                  <a:prstClr val="black"/>
                </a:solidFill>
                <a:effectLst/>
                <a:uLnTx/>
                <a:uFillTx/>
                <a:latin typeface="Consolas"/>
                <a:ea typeface="+mn-ea"/>
                <a:cs typeface="Consolas"/>
              </a:rPr>
              <a:t> </a:t>
            </a:r>
            <a:r>
              <a:rPr kumimoji="0" sz="1800" b="1" i="0" u="none" strike="noStrike" kern="1200" cap="none" spc="-5" normalizeH="0" baseline="0" noProof="0" dirty="0">
                <a:ln>
                  <a:noFill/>
                </a:ln>
                <a:solidFill>
                  <a:prstClr val="black"/>
                </a:solidFill>
                <a:effectLst/>
                <a:uLnTx/>
                <a:uFillTx/>
                <a:latin typeface="Consolas"/>
                <a:ea typeface="+mn-ea"/>
                <a:cs typeface="Consolas"/>
              </a:rPr>
              <a:t>main()</a:t>
            </a:r>
            <a:r>
              <a:rPr kumimoji="0" sz="1800" b="1" i="0" u="none" strike="noStrike" kern="1200" cap="none" spc="-45" normalizeH="0" baseline="0" noProof="0" dirty="0">
                <a:ln>
                  <a:noFill/>
                </a:ln>
                <a:solidFill>
                  <a:prstClr val="black"/>
                </a:solidFill>
                <a:effectLst/>
                <a:uLnTx/>
                <a:uFillTx/>
                <a:latin typeface="Consolas"/>
                <a:ea typeface="+mn-ea"/>
                <a:cs typeface="Consolas"/>
              </a:rPr>
              <a:t> </a:t>
            </a:r>
            <a:r>
              <a:rPr kumimoji="0" sz="1800" b="1" i="0" u="none" strike="noStrike" kern="1200" cap="none" spc="0" normalizeH="0" baseline="0" noProof="0" dirty="0">
                <a:ln>
                  <a:noFill/>
                </a:ln>
                <a:solidFill>
                  <a:prstClr val="black"/>
                </a:solidFill>
                <a:effectLst/>
                <a:uLnTx/>
                <a:uFillTx/>
                <a:latin typeface="Consolas"/>
                <a:ea typeface="+mn-ea"/>
                <a:cs typeface="Consolas"/>
              </a:rPr>
              <a:t>{</a:t>
            </a:r>
            <a:endParaRPr kumimoji="0" sz="1800" b="0" i="0" u="none" strike="noStrike" kern="1200" cap="none" spc="0" normalizeH="0" baseline="0" noProof="0">
              <a:ln>
                <a:noFill/>
              </a:ln>
              <a:solidFill>
                <a:prstClr val="black"/>
              </a:solidFill>
              <a:effectLst/>
              <a:uLnTx/>
              <a:uFillTx/>
              <a:latin typeface="Consolas"/>
              <a:ea typeface="+mn-ea"/>
              <a:cs typeface="Consolas"/>
            </a:endParaRPr>
          </a:p>
          <a:p>
            <a:pPr marL="355600" marR="0" lvl="0" indent="0" algn="l" defTabSz="914400" rtl="0" eaLnBrk="1" fontAlgn="auto" latinLnBrk="0" hangingPunct="1">
              <a:lnSpc>
                <a:spcPct val="100000"/>
              </a:lnSpc>
              <a:spcBef>
                <a:spcPts val="430"/>
              </a:spcBef>
              <a:spcAft>
                <a:spcPts val="0"/>
              </a:spcAft>
              <a:buClrTx/>
              <a:buSzTx/>
              <a:buFontTx/>
              <a:buNone/>
              <a:tabLst/>
              <a:defRPr/>
            </a:pPr>
            <a:r>
              <a:rPr kumimoji="0" sz="1800" b="1" i="0" u="none" strike="noStrike" kern="1200" cap="none" spc="-10" normalizeH="0" baseline="0" noProof="0" dirty="0">
                <a:ln>
                  <a:noFill/>
                </a:ln>
                <a:solidFill>
                  <a:prstClr val="black"/>
                </a:solidFill>
                <a:effectLst/>
                <a:uLnTx/>
                <a:uFillTx/>
                <a:latin typeface="Consolas"/>
                <a:ea typeface="+mn-ea"/>
                <a:cs typeface="Consolas"/>
              </a:rPr>
              <a:t>int</a:t>
            </a:r>
            <a:r>
              <a:rPr kumimoji="0" sz="1800" b="1" i="0" u="none" strike="noStrike" kern="1200" cap="none" spc="-30" normalizeH="0" baseline="0" noProof="0" dirty="0">
                <a:ln>
                  <a:noFill/>
                </a:ln>
                <a:solidFill>
                  <a:prstClr val="black"/>
                </a:solidFill>
                <a:effectLst/>
                <a:uLnTx/>
                <a:uFillTx/>
                <a:latin typeface="Consolas"/>
                <a:ea typeface="+mn-ea"/>
                <a:cs typeface="Consolas"/>
              </a:rPr>
              <a:t> </a:t>
            </a:r>
            <a:r>
              <a:rPr kumimoji="0" sz="1800" b="1" i="0" u="none" strike="noStrike" kern="1200" cap="none" spc="-5" normalizeH="0" baseline="0" noProof="0" dirty="0">
                <a:ln>
                  <a:noFill/>
                </a:ln>
                <a:solidFill>
                  <a:prstClr val="black"/>
                </a:solidFill>
                <a:effectLst/>
                <a:uLnTx/>
                <a:uFillTx/>
                <a:latin typeface="Consolas"/>
                <a:ea typeface="+mn-ea"/>
                <a:cs typeface="Consolas"/>
              </a:rPr>
              <a:t>sum</a:t>
            </a:r>
            <a:r>
              <a:rPr kumimoji="0" sz="1800" b="1" i="0" u="none" strike="noStrike" kern="1200" cap="none" spc="-20" normalizeH="0" baseline="0" noProof="0" dirty="0">
                <a:ln>
                  <a:noFill/>
                </a:ln>
                <a:solidFill>
                  <a:prstClr val="black"/>
                </a:solidFill>
                <a:effectLst/>
                <a:uLnTx/>
                <a:uFillTx/>
                <a:latin typeface="Consolas"/>
                <a:ea typeface="+mn-ea"/>
                <a:cs typeface="Consolas"/>
              </a:rPr>
              <a:t> </a:t>
            </a:r>
            <a:r>
              <a:rPr kumimoji="0" sz="1800" b="1" i="0" u="none" strike="noStrike" kern="1200" cap="none" spc="0" normalizeH="0" baseline="0" noProof="0" dirty="0">
                <a:ln>
                  <a:noFill/>
                </a:ln>
                <a:solidFill>
                  <a:prstClr val="black"/>
                </a:solidFill>
                <a:effectLst/>
                <a:uLnTx/>
                <a:uFillTx/>
                <a:latin typeface="Consolas"/>
                <a:ea typeface="+mn-ea"/>
                <a:cs typeface="Consolas"/>
              </a:rPr>
              <a:t>=</a:t>
            </a:r>
            <a:r>
              <a:rPr kumimoji="0" sz="1800" b="1" i="0" u="none" strike="noStrike" kern="1200" cap="none" spc="-30" normalizeH="0" baseline="0" noProof="0" dirty="0">
                <a:ln>
                  <a:noFill/>
                </a:ln>
                <a:solidFill>
                  <a:prstClr val="black"/>
                </a:solidFill>
                <a:effectLst/>
                <a:uLnTx/>
                <a:uFillTx/>
                <a:latin typeface="Consolas"/>
                <a:ea typeface="+mn-ea"/>
                <a:cs typeface="Consolas"/>
              </a:rPr>
              <a:t> </a:t>
            </a:r>
            <a:r>
              <a:rPr kumimoji="0" sz="1800" b="1" i="0" u="none" strike="noStrike" kern="1200" cap="none" spc="-5" normalizeH="0" baseline="0" noProof="0" dirty="0">
                <a:ln>
                  <a:noFill/>
                </a:ln>
                <a:solidFill>
                  <a:srgbClr val="2E1BC6"/>
                </a:solidFill>
                <a:effectLst/>
                <a:uLnTx/>
                <a:uFillTx/>
                <a:latin typeface="Consolas"/>
                <a:ea typeface="+mn-ea"/>
                <a:cs typeface="Consolas"/>
              </a:rPr>
              <a:t>AddTwoNumbers</a:t>
            </a:r>
            <a:r>
              <a:rPr kumimoji="0" sz="1800" b="1" i="0" u="none" strike="noStrike" kern="1200" cap="none" spc="-5" normalizeH="0" baseline="0" noProof="0" dirty="0">
                <a:ln>
                  <a:noFill/>
                </a:ln>
                <a:solidFill>
                  <a:prstClr val="black"/>
                </a:solidFill>
                <a:effectLst/>
                <a:uLnTx/>
                <a:uFillTx/>
                <a:latin typeface="Consolas"/>
                <a:ea typeface="+mn-ea"/>
                <a:cs typeface="Consolas"/>
              </a:rPr>
              <a:t>(3,5);</a:t>
            </a:r>
            <a:endParaRPr kumimoji="0" sz="1800" b="0" i="0" u="none" strike="noStrike" kern="1200" cap="none" spc="0" normalizeH="0" baseline="0" noProof="0">
              <a:ln>
                <a:noFill/>
              </a:ln>
              <a:solidFill>
                <a:prstClr val="black"/>
              </a:solidFill>
              <a:effectLst/>
              <a:uLnTx/>
              <a:uFillTx/>
              <a:latin typeface="Consolas"/>
              <a:ea typeface="+mn-ea"/>
              <a:cs typeface="Consolas"/>
            </a:endParaRPr>
          </a:p>
          <a:p>
            <a:pPr marL="355600" marR="0" lvl="0" indent="0" algn="l" defTabSz="914400" rtl="0" eaLnBrk="1" fontAlgn="auto" latinLnBrk="0" hangingPunct="1">
              <a:lnSpc>
                <a:spcPct val="100000"/>
              </a:lnSpc>
              <a:spcBef>
                <a:spcPts val="434"/>
              </a:spcBef>
              <a:spcAft>
                <a:spcPts val="0"/>
              </a:spcAft>
              <a:buClrTx/>
              <a:buSzTx/>
              <a:buFontTx/>
              <a:buNone/>
              <a:tabLst/>
              <a:defRPr/>
            </a:pPr>
            <a:r>
              <a:rPr kumimoji="0" sz="1800" b="1" i="0" u="none" strike="noStrike" kern="1200" cap="none" spc="-5" normalizeH="0" baseline="0" noProof="0" dirty="0">
                <a:ln>
                  <a:noFill/>
                </a:ln>
                <a:solidFill>
                  <a:prstClr val="black"/>
                </a:solidFill>
                <a:effectLst/>
                <a:uLnTx/>
                <a:uFillTx/>
                <a:latin typeface="Consolas"/>
                <a:ea typeface="+mn-ea"/>
                <a:cs typeface="Consolas"/>
              </a:rPr>
              <a:t>cout&lt;&lt;sum;</a:t>
            </a:r>
            <a:endParaRPr kumimoji="0" sz="1800" b="0" i="0" u="none" strike="noStrike" kern="1200" cap="none" spc="0" normalizeH="0" baseline="0" noProof="0">
              <a:ln>
                <a:noFill/>
              </a:ln>
              <a:solidFill>
                <a:prstClr val="black"/>
              </a:solidFill>
              <a:effectLst/>
              <a:uLnTx/>
              <a:uFillTx/>
              <a:latin typeface="Consolas"/>
              <a:ea typeface="+mn-ea"/>
              <a:cs typeface="Consolas"/>
            </a:endParaRPr>
          </a:p>
          <a:p>
            <a:pPr marL="387350" marR="0" lvl="0" indent="0" algn="l" defTabSz="914400" rtl="0" eaLnBrk="1" fontAlgn="auto" latinLnBrk="0" hangingPunct="1">
              <a:lnSpc>
                <a:spcPct val="100000"/>
              </a:lnSpc>
              <a:spcBef>
                <a:spcPts val="434"/>
              </a:spcBef>
              <a:spcAft>
                <a:spcPts val="0"/>
              </a:spcAft>
              <a:buClrTx/>
              <a:buSzTx/>
              <a:buFontTx/>
              <a:buNone/>
              <a:tabLst/>
              <a:defRPr/>
            </a:pPr>
            <a:r>
              <a:rPr kumimoji="0" sz="1800" b="1" i="0" u="none" strike="noStrike" kern="1200" cap="none" spc="-5" normalizeH="0" baseline="0" noProof="0" dirty="0">
                <a:ln>
                  <a:noFill/>
                </a:ln>
                <a:solidFill>
                  <a:prstClr val="black"/>
                </a:solidFill>
                <a:effectLst/>
                <a:uLnTx/>
                <a:uFillTx/>
                <a:latin typeface="Consolas"/>
                <a:ea typeface="+mn-ea"/>
                <a:cs typeface="Consolas"/>
              </a:rPr>
              <a:t>return</a:t>
            </a:r>
            <a:r>
              <a:rPr kumimoji="0" sz="1800" b="1" i="0" u="none" strike="noStrike" kern="1200" cap="none" spc="-65" normalizeH="0" baseline="0" noProof="0" dirty="0">
                <a:ln>
                  <a:noFill/>
                </a:ln>
                <a:solidFill>
                  <a:prstClr val="black"/>
                </a:solidFill>
                <a:effectLst/>
                <a:uLnTx/>
                <a:uFillTx/>
                <a:latin typeface="Consolas"/>
                <a:ea typeface="+mn-ea"/>
                <a:cs typeface="Consolas"/>
              </a:rPr>
              <a:t> </a:t>
            </a:r>
            <a:r>
              <a:rPr kumimoji="0" sz="1800" b="1" i="0" u="none" strike="noStrike" kern="1200" cap="none" spc="-5" normalizeH="0" baseline="0" noProof="0" dirty="0">
                <a:ln>
                  <a:noFill/>
                </a:ln>
                <a:solidFill>
                  <a:prstClr val="black"/>
                </a:solidFill>
                <a:effectLst/>
                <a:uLnTx/>
                <a:uFillTx/>
                <a:latin typeface="Consolas"/>
                <a:ea typeface="+mn-ea"/>
                <a:cs typeface="Consolas"/>
              </a:rPr>
              <a:t>0;</a:t>
            </a:r>
            <a:endParaRPr kumimoji="0" sz="1800" b="0" i="0" u="none" strike="noStrike" kern="1200" cap="none" spc="0" normalizeH="0" baseline="0" noProof="0">
              <a:ln>
                <a:noFill/>
              </a:ln>
              <a:solidFill>
                <a:prstClr val="black"/>
              </a:solidFill>
              <a:effectLst/>
              <a:uLnTx/>
              <a:uFillTx/>
              <a:latin typeface="Consolas"/>
              <a:ea typeface="+mn-ea"/>
              <a:cs typeface="Consolas"/>
            </a:endParaRPr>
          </a:p>
          <a:p>
            <a:pPr marL="12700" marR="0" lvl="0" indent="0" algn="l" defTabSz="914400" rtl="0" eaLnBrk="1" fontAlgn="auto" latinLnBrk="0" hangingPunct="1">
              <a:lnSpc>
                <a:spcPct val="100000"/>
              </a:lnSpc>
              <a:spcBef>
                <a:spcPts val="430"/>
              </a:spcBef>
              <a:spcAft>
                <a:spcPts val="0"/>
              </a:spcAft>
              <a:buClrTx/>
              <a:buSzTx/>
              <a:buFontTx/>
              <a:buNone/>
              <a:tabLst/>
              <a:defRPr/>
            </a:pPr>
            <a:r>
              <a:rPr kumimoji="0" sz="1800" b="1" i="0" u="none" strike="noStrike" kern="1200" cap="none" spc="0" normalizeH="0" baseline="0" noProof="0" dirty="0">
                <a:ln>
                  <a:noFill/>
                </a:ln>
                <a:solidFill>
                  <a:prstClr val="black"/>
                </a:solidFill>
                <a:effectLst/>
                <a:uLnTx/>
                <a:uFillTx/>
                <a:latin typeface="Consolas"/>
                <a:ea typeface="+mn-ea"/>
                <a:cs typeface="Consolas"/>
              </a:rPr>
              <a:t>}</a:t>
            </a:r>
            <a:endParaRPr kumimoji="0" sz="1800" b="0" i="0" u="none" strike="noStrike" kern="1200" cap="none" spc="0" normalizeH="0" baseline="0" noProof="0">
              <a:ln>
                <a:noFill/>
              </a:ln>
              <a:solidFill>
                <a:prstClr val="black"/>
              </a:solidFill>
              <a:effectLst/>
              <a:uLnTx/>
              <a:uFillTx/>
              <a:latin typeface="Consolas"/>
              <a:ea typeface="+mn-ea"/>
              <a:cs typeface="Consolas"/>
            </a:endParaRPr>
          </a:p>
        </p:txBody>
      </p:sp>
      <p:sp>
        <p:nvSpPr>
          <p:cNvPr id="8" name="object 8"/>
          <p:cNvSpPr txBox="1"/>
          <p:nvPr/>
        </p:nvSpPr>
        <p:spPr>
          <a:xfrm>
            <a:off x="4814061" y="2084578"/>
            <a:ext cx="3534410"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1" i="0" u="none" strike="noStrike" kern="1200" cap="none" spc="-10" normalizeH="0" baseline="0" noProof="0" dirty="0">
                <a:ln>
                  <a:noFill/>
                </a:ln>
                <a:solidFill>
                  <a:srgbClr val="E36C09"/>
                </a:solidFill>
                <a:effectLst/>
                <a:uLnTx/>
                <a:uFillTx/>
                <a:latin typeface="Consolas"/>
                <a:ea typeface="+mn-ea"/>
                <a:cs typeface="Consolas"/>
              </a:rPr>
              <a:t>int</a:t>
            </a:r>
            <a:r>
              <a:rPr kumimoji="0" sz="1800" b="1" i="0" u="none" strike="noStrike" kern="1200" cap="none" spc="-35" normalizeH="0" baseline="0" noProof="0" dirty="0">
                <a:ln>
                  <a:noFill/>
                </a:ln>
                <a:solidFill>
                  <a:srgbClr val="E36C09"/>
                </a:solidFill>
                <a:effectLst/>
                <a:uLnTx/>
                <a:uFillTx/>
                <a:latin typeface="Consolas"/>
                <a:ea typeface="+mn-ea"/>
                <a:cs typeface="Consolas"/>
              </a:rPr>
              <a:t> </a:t>
            </a:r>
            <a:r>
              <a:rPr kumimoji="0" sz="1800" b="1" i="0" u="none" strike="noStrike" kern="1200" cap="none" spc="-5" normalizeH="0" baseline="0" noProof="0" dirty="0">
                <a:ln>
                  <a:noFill/>
                </a:ln>
                <a:solidFill>
                  <a:srgbClr val="E36C09"/>
                </a:solidFill>
                <a:effectLst/>
                <a:uLnTx/>
                <a:uFillTx/>
                <a:latin typeface="Consolas"/>
                <a:ea typeface="+mn-ea"/>
                <a:cs typeface="Consolas"/>
              </a:rPr>
              <a:t>AddTwoNumbers(int,</a:t>
            </a:r>
            <a:r>
              <a:rPr kumimoji="0" sz="1800" b="1" i="0" u="none" strike="noStrike" kern="1200" cap="none" spc="-35" normalizeH="0" baseline="0" noProof="0" dirty="0">
                <a:ln>
                  <a:noFill/>
                </a:ln>
                <a:solidFill>
                  <a:srgbClr val="E36C09"/>
                </a:solidFill>
                <a:effectLst/>
                <a:uLnTx/>
                <a:uFillTx/>
                <a:latin typeface="Consolas"/>
                <a:ea typeface="+mn-ea"/>
                <a:cs typeface="Consolas"/>
              </a:rPr>
              <a:t> </a:t>
            </a:r>
            <a:r>
              <a:rPr kumimoji="0" sz="1800" b="1" i="0" u="none" strike="noStrike" kern="1200" cap="none" spc="-10" normalizeH="0" baseline="0" noProof="0" dirty="0">
                <a:ln>
                  <a:noFill/>
                </a:ln>
                <a:solidFill>
                  <a:srgbClr val="E36C09"/>
                </a:solidFill>
                <a:effectLst/>
                <a:uLnTx/>
                <a:uFillTx/>
                <a:latin typeface="Consolas"/>
                <a:ea typeface="+mn-ea"/>
                <a:cs typeface="Consolas"/>
              </a:rPr>
              <a:t>int);</a:t>
            </a:r>
            <a:endParaRPr kumimoji="0" sz="1800" b="0" i="0" u="none" strike="noStrike" kern="1200" cap="none" spc="0" normalizeH="0" baseline="0" noProof="0">
              <a:ln>
                <a:noFill/>
              </a:ln>
              <a:solidFill>
                <a:prstClr val="black"/>
              </a:solidFill>
              <a:effectLst/>
              <a:uLnTx/>
              <a:uFillTx/>
              <a:latin typeface="Consolas"/>
              <a:ea typeface="+mn-ea"/>
              <a:cs typeface="Consolas"/>
            </a:endParaRPr>
          </a:p>
        </p:txBody>
      </p:sp>
      <p:sp>
        <p:nvSpPr>
          <p:cNvPr id="9" name="object 9"/>
          <p:cNvSpPr txBox="1"/>
          <p:nvPr/>
        </p:nvSpPr>
        <p:spPr>
          <a:xfrm>
            <a:off x="4814061" y="2687701"/>
            <a:ext cx="4003040" cy="1672589"/>
          </a:xfrm>
          <a:prstGeom prst="rect">
            <a:avLst/>
          </a:prstGeom>
        </p:spPr>
        <p:txBody>
          <a:bodyPr vert="horz" wrap="square" lIns="0" tIns="67945" rIns="0" bIns="0" rtlCol="0">
            <a:spAutoFit/>
          </a:bodyPr>
          <a:lstStyle/>
          <a:p>
            <a:pPr marL="12700" marR="0" lvl="0" indent="0" algn="l" defTabSz="914400" rtl="0" eaLnBrk="1" fontAlgn="auto" latinLnBrk="0" hangingPunct="1">
              <a:lnSpc>
                <a:spcPct val="100000"/>
              </a:lnSpc>
              <a:spcBef>
                <a:spcPts val="535"/>
              </a:spcBef>
              <a:spcAft>
                <a:spcPts val="0"/>
              </a:spcAft>
              <a:buClrTx/>
              <a:buSzTx/>
              <a:buFontTx/>
              <a:buNone/>
              <a:tabLst/>
              <a:defRPr/>
            </a:pPr>
            <a:r>
              <a:rPr kumimoji="0" sz="1800" b="1" i="0" u="none" strike="noStrike" kern="1200" cap="none" spc="-10" normalizeH="0" baseline="0" noProof="0" dirty="0">
                <a:ln>
                  <a:noFill/>
                </a:ln>
                <a:solidFill>
                  <a:prstClr val="black"/>
                </a:solidFill>
                <a:effectLst/>
                <a:uLnTx/>
                <a:uFillTx/>
                <a:latin typeface="Consolas"/>
                <a:ea typeface="+mn-ea"/>
                <a:cs typeface="Consolas"/>
              </a:rPr>
              <a:t>int</a:t>
            </a:r>
            <a:r>
              <a:rPr kumimoji="0" sz="1800" b="1" i="0" u="none" strike="noStrike" kern="1200" cap="none" spc="-50" normalizeH="0" baseline="0" noProof="0" dirty="0">
                <a:ln>
                  <a:noFill/>
                </a:ln>
                <a:solidFill>
                  <a:prstClr val="black"/>
                </a:solidFill>
                <a:effectLst/>
                <a:uLnTx/>
                <a:uFillTx/>
                <a:latin typeface="Consolas"/>
                <a:ea typeface="+mn-ea"/>
                <a:cs typeface="Consolas"/>
              </a:rPr>
              <a:t> </a:t>
            </a:r>
            <a:r>
              <a:rPr kumimoji="0" sz="1800" b="1" i="0" u="none" strike="noStrike" kern="1200" cap="none" spc="0" normalizeH="0" baseline="0" noProof="0" dirty="0">
                <a:ln>
                  <a:noFill/>
                </a:ln>
                <a:solidFill>
                  <a:prstClr val="black"/>
                </a:solidFill>
                <a:effectLst/>
                <a:uLnTx/>
                <a:uFillTx/>
                <a:latin typeface="Consolas"/>
                <a:ea typeface="+mn-ea"/>
                <a:cs typeface="Consolas"/>
              </a:rPr>
              <a:t>main()</a:t>
            </a:r>
            <a:r>
              <a:rPr kumimoji="0" sz="1800" b="1" i="0" u="none" strike="noStrike" kern="1200" cap="none" spc="-60" normalizeH="0" baseline="0" noProof="0" dirty="0">
                <a:ln>
                  <a:noFill/>
                </a:ln>
                <a:solidFill>
                  <a:prstClr val="black"/>
                </a:solidFill>
                <a:effectLst/>
                <a:uLnTx/>
                <a:uFillTx/>
                <a:latin typeface="Consolas"/>
                <a:ea typeface="+mn-ea"/>
                <a:cs typeface="Consolas"/>
              </a:rPr>
              <a:t> </a:t>
            </a:r>
            <a:r>
              <a:rPr kumimoji="0" sz="1800" b="1" i="0" u="none" strike="noStrike" kern="1200" cap="none" spc="0" normalizeH="0" baseline="0" noProof="0" dirty="0">
                <a:ln>
                  <a:noFill/>
                </a:ln>
                <a:solidFill>
                  <a:prstClr val="black"/>
                </a:solidFill>
                <a:effectLst/>
                <a:uLnTx/>
                <a:uFillTx/>
                <a:latin typeface="Consolas"/>
                <a:ea typeface="+mn-ea"/>
                <a:cs typeface="Consolas"/>
              </a:rPr>
              <a:t>{</a:t>
            </a:r>
            <a:endParaRPr kumimoji="0" sz="1800" b="0" i="0" u="none" strike="noStrike" kern="1200" cap="none" spc="0" normalizeH="0" baseline="0" noProof="0">
              <a:ln>
                <a:noFill/>
              </a:ln>
              <a:solidFill>
                <a:prstClr val="black"/>
              </a:solidFill>
              <a:effectLst/>
              <a:uLnTx/>
              <a:uFillTx/>
              <a:latin typeface="Consolas"/>
              <a:ea typeface="+mn-ea"/>
              <a:cs typeface="Consolas"/>
            </a:endParaRPr>
          </a:p>
          <a:p>
            <a:pPr marL="355600" marR="5080" lvl="0" indent="0" algn="l" defTabSz="914400" rtl="0" eaLnBrk="1" fontAlgn="auto" latinLnBrk="0" hangingPunct="1">
              <a:lnSpc>
                <a:spcPct val="120000"/>
              </a:lnSpc>
              <a:spcBef>
                <a:spcPts val="0"/>
              </a:spcBef>
              <a:spcAft>
                <a:spcPts val="0"/>
              </a:spcAft>
              <a:buClrTx/>
              <a:buSzTx/>
              <a:buFontTx/>
              <a:buNone/>
              <a:tabLst/>
              <a:defRPr/>
            </a:pPr>
            <a:r>
              <a:rPr kumimoji="0" sz="1800" b="1" i="0" u="none" strike="noStrike" kern="1200" cap="none" spc="-10" normalizeH="0" baseline="0" noProof="0" dirty="0">
                <a:ln>
                  <a:noFill/>
                </a:ln>
                <a:solidFill>
                  <a:prstClr val="black"/>
                </a:solidFill>
                <a:effectLst/>
                <a:uLnTx/>
                <a:uFillTx/>
                <a:latin typeface="Consolas"/>
                <a:ea typeface="+mn-ea"/>
                <a:cs typeface="Consolas"/>
              </a:rPr>
              <a:t>int</a:t>
            </a:r>
            <a:r>
              <a:rPr kumimoji="0" sz="1800" b="1" i="0" u="none" strike="noStrike" kern="1200" cap="none" spc="-30" normalizeH="0" baseline="0" noProof="0" dirty="0">
                <a:ln>
                  <a:noFill/>
                </a:ln>
                <a:solidFill>
                  <a:prstClr val="black"/>
                </a:solidFill>
                <a:effectLst/>
                <a:uLnTx/>
                <a:uFillTx/>
                <a:latin typeface="Consolas"/>
                <a:ea typeface="+mn-ea"/>
                <a:cs typeface="Consolas"/>
              </a:rPr>
              <a:t> </a:t>
            </a:r>
            <a:r>
              <a:rPr kumimoji="0" sz="1800" b="1" i="0" u="none" strike="noStrike" kern="1200" cap="none" spc="-5" normalizeH="0" baseline="0" noProof="0" dirty="0">
                <a:ln>
                  <a:noFill/>
                </a:ln>
                <a:solidFill>
                  <a:prstClr val="black"/>
                </a:solidFill>
                <a:effectLst/>
                <a:uLnTx/>
                <a:uFillTx/>
                <a:latin typeface="Consolas"/>
                <a:ea typeface="+mn-ea"/>
                <a:cs typeface="Consolas"/>
              </a:rPr>
              <a:t>sum</a:t>
            </a:r>
            <a:r>
              <a:rPr kumimoji="0" sz="1800" b="1" i="0" u="none" strike="noStrike" kern="1200" cap="none" spc="-25" normalizeH="0" baseline="0" noProof="0" dirty="0">
                <a:ln>
                  <a:noFill/>
                </a:ln>
                <a:solidFill>
                  <a:prstClr val="black"/>
                </a:solidFill>
                <a:effectLst/>
                <a:uLnTx/>
                <a:uFillTx/>
                <a:latin typeface="Consolas"/>
                <a:ea typeface="+mn-ea"/>
                <a:cs typeface="Consolas"/>
              </a:rPr>
              <a:t> </a:t>
            </a:r>
            <a:r>
              <a:rPr kumimoji="0" sz="1800" b="1" i="0" u="none" strike="noStrike" kern="1200" cap="none" spc="0" normalizeH="0" baseline="0" noProof="0" dirty="0">
                <a:ln>
                  <a:noFill/>
                </a:ln>
                <a:solidFill>
                  <a:prstClr val="black"/>
                </a:solidFill>
                <a:effectLst/>
                <a:uLnTx/>
                <a:uFillTx/>
                <a:latin typeface="Consolas"/>
                <a:ea typeface="+mn-ea"/>
                <a:cs typeface="Consolas"/>
              </a:rPr>
              <a:t>=</a:t>
            </a:r>
            <a:r>
              <a:rPr kumimoji="0" sz="1800" b="1" i="0" u="none" strike="noStrike" kern="1200" cap="none" spc="-25" normalizeH="0" baseline="0" noProof="0" dirty="0">
                <a:ln>
                  <a:noFill/>
                </a:ln>
                <a:solidFill>
                  <a:prstClr val="black"/>
                </a:solidFill>
                <a:effectLst/>
                <a:uLnTx/>
                <a:uFillTx/>
                <a:latin typeface="Consolas"/>
                <a:ea typeface="+mn-ea"/>
                <a:cs typeface="Consolas"/>
              </a:rPr>
              <a:t> </a:t>
            </a:r>
            <a:r>
              <a:rPr kumimoji="0" sz="1800" b="1" i="0" u="none" strike="noStrike" kern="1200" cap="none" spc="-5" normalizeH="0" baseline="0" noProof="0" dirty="0">
                <a:ln>
                  <a:noFill/>
                </a:ln>
                <a:solidFill>
                  <a:srgbClr val="2E1BC6"/>
                </a:solidFill>
                <a:effectLst/>
                <a:uLnTx/>
                <a:uFillTx/>
                <a:latin typeface="Consolas"/>
                <a:ea typeface="+mn-ea"/>
                <a:cs typeface="Consolas"/>
              </a:rPr>
              <a:t>AddTwoNumbers</a:t>
            </a:r>
            <a:r>
              <a:rPr kumimoji="0" sz="1800" b="1" i="0" u="none" strike="noStrike" kern="1200" cap="none" spc="-5" normalizeH="0" baseline="0" noProof="0" dirty="0">
                <a:ln>
                  <a:noFill/>
                </a:ln>
                <a:solidFill>
                  <a:prstClr val="black"/>
                </a:solidFill>
                <a:effectLst/>
                <a:uLnTx/>
                <a:uFillTx/>
                <a:latin typeface="Consolas"/>
                <a:ea typeface="+mn-ea"/>
                <a:cs typeface="Consolas"/>
              </a:rPr>
              <a:t>(3,5); </a:t>
            </a:r>
            <a:r>
              <a:rPr kumimoji="0" sz="1800" b="1" i="0" u="none" strike="noStrike" kern="1200" cap="none" spc="-975" normalizeH="0" baseline="0" noProof="0" dirty="0">
                <a:ln>
                  <a:noFill/>
                </a:ln>
                <a:solidFill>
                  <a:prstClr val="black"/>
                </a:solidFill>
                <a:effectLst/>
                <a:uLnTx/>
                <a:uFillTx/>
                <a:latin typeface="Consolas"/>
                <a:ea typeface="+mn-ea"/>
                <a:cs typeface="Consolas"/>
              </a:rPr>
              <a:t> </a:t>
            </a:r>
            <a:r>
              <a:rPr kumimoji="0" sz="1800" b="1" i="0" u="none" strike="noStrike" kern="1200" cap="none" spc="-5" normalizeH="0" baseline="0" noProof="0" dirty="0">
                <a:ln>
                  <a:noFill/>
                </a:ln>
                <a:solidFill>
                  <a:prstClr val="black"/>
                </a:solidFill>
                <a:effectLst/>
                <a:uLnTx/>
                <a:uFillTx/>
                <a:latin typeface="Consolas"/>
                <a:ea typeface="+mn-ea"/>
                <a:cs typeface="Consolas"/>
              </a:rPr>
              <a:t>cout&lt;&lt;sum;</a:t>
            </a:r>
            <a:endParaRPr kumimoji="0" sz="1800" b="0" i="0" u="none" strike="noStrike" kern="1200" cap="none" spc="0" normalizeH="0" baseline="0" noProof="0">
              <a:ln>
                <a:noFill/>
              </a:ln>
              <a:solidFill>
                <a:prstClr val="black"/>
              </a:solidFill>
              <a:effectLst/>
              <a:uLnTx/>
              <a:uFillTx/>
              <a:latin typeface="Consolas"/>
              <a:ea typeface="+mn-ea"/>
              <a:cs typeface="Consolas"/>
            </a:endParaRPr>
          </a:p>
          <a:p>
            <a:pPr marL="387350" marR="0" lvl="0" indent="0" algn="l" defTabSz="914400" rtl="0" eaLnBrk="1" fontAlgn="auto" latinLnBrk="0" hangingPunct="1">
              <a:lnSpc>
                <a:spcPct val="100000"/>
              </a:lnSpc>
              <a:spcBef>
                <a:spcPts val="434"/>
              </a:spcBef>
              <a:spcAft>
                <a:spcPts val="0"/>
              </a:spcAft>
              <a:buClrTx/>
              <a:buSzTx/>
              <a:buFontTx/>
              <a:buNone/>
              <a:tabLst/>
              <a:defRPr/>
            </a:pPr>
            <a:r>
              <a:rPr kumimoji="0" sz="1800" b="1" i="0" u="none" strike="noStrike" kern="1200" cap="none" spc="-5" normalizeH="0" baseline="0" noProof="0" dirty="0">
                <a:ln>
                  <a:noFill/>
                </a:ln>
                <a:solidFill>
                  <a:prstClr val="black"/>
                </a:solidFill>
                <a:effectLst/>
                <a:uLnTx/>
                <a:uFillTx/>
                <a:latin typeface="Consolas"/>
                <a:ea typeface="+mn-ea"/>
                <a:cs typeface="Consolas"/>
              </a:rPr>
              <a:t>return</a:t>
            </a:r>
            <a:r>
              <a:rPr kumimoji="0" sz="1800" b="1" i="0" u="none" strike="noStrike" kern="1200" cap="none" spc="-65" normalizeH="0" baseline="0" noProof="0" dirty="0">
                <a:ln>
                  <a:noFill/>
                </a:ln>
                <a:solidFill>
                  <a:prstClr val="black"/>
                </a:solidFill>
                <a:effectLst/>
                <a:uLnTx/>
                <a:uFillTx/>
                <a:latin typeface="Consolas"/>
                <a:ea typeface="+mn-ea"/>
                <a:cs typeface="Consolas"/>
              </a:rPr>
              <a:t> </a:t>
            </a:r>
            <a:r>
              <a:rPr kumimoji="0" sz="1800" b="1" i="0" u="none" strike="noStrike" kern="1200" cap="none" spc="-5" normalizeH="0" baseline="0" noProof="0" dirty="0">
                <a:ln>
                  <a:noFill/>
                </a:ln>
                <a:solidFill>
                  <a:prstClr val="black"/>
                </a:solidFill>
                <a:effectLst/>
                <a:uLnTx/>
                <a:uFillTx/>
                <a:latin typeface="Consolas"/>
                <a:ea typeface="+mn-ea"/>
                <a:cs typeface="Consolas"/>
              </a:rPr>
              <a:t>0;</a:t>
            </a:r>
            <a:endParaRPr kumimoji="0" sz="1800" b="0" i="0" u="none" strike="noStrike" kern="1200" cap="none" spc="0" normalizeH="0" baseline="0" noProof="0">
              <a:ln>
                <a:noFill/>
              </a:ln>
              <a:solidFill>
                <a:prstClr val="black"/>
              </a:solidFill>
              <a:effectLst/>
              <a:uLnTx/>
              <a:uFillTx/>
              <a:latin typeface="Consolas"/>
              <a:ea typeface="+mn-ea"/>
              <a:cs typeface="Consolas"/>
            </a:endParaRPr>
          </a:p>
          <a:p>
            <a:pPr marL="12700" marR="0" lvl="0" indent="0" algn="l" defTabSz="914400" rtl="0" eaLnBrk="1" fontAlgn="auto" latinLnBrk="0" hangingPunct="1">
              <a:lnSpc>
                <a:spcPct val="100000"/>
              </a:lnSpc>
              <a:spcBef>
                <a:spcPts val="430"/>
              </a:spcBef>
              <a:spcAft>
                <a:spcPts val="0"/>
              </a:spcAft>
              <a:buClrTx/>
              <a:buSzTx/>
              <a:buFontTx/>
              <a:buNone/>
              <a:tabLst/>
              <a:defRPr/>
            </a:pPr>
            <a:r>
              <a:rPr kumimoji="0" sz="1800" b="1" i="0" u="none" strike="noStrike" kern="1200" cap="none" spc="0" normalizeH="0" baseline="0" noProof="0" dirty="0">
                <a:ln>
                  <a:noFill/>
                </a:ln>
                <a:solidFill>
                  <a:prstClr val="black"/>
                </a:solidFill>
                <a:effectLst/>
                <a:uLnTx/>
                <a:uFillTx/>
                <a:latin typeface="Consolas"/>
                <a:ea typeface="+mn-ea"/>
                <a:cs typeface="Consolas"/>
              </a:rPr>
              <a:t>}</a:t>
            </a:r>
            <a:endParaRPr kumimoji="0" sz="1800" b="0" i="0" u="none" strike="noStrike" kern="1200" cap="none" spc="0" normalizeH="0" baseline="0" noProof="0">
              <a:ln>
                <a:noFill/>
              </a:ln>
              <a:solidFill>
                <a:prstClr val="black"/>
              </a:solidFill>
              <a:effectLst/>
              <a:uLnTx/>
              <a:uFillTx/>
              <a:latin typeface="Consolas"/>
              <a:ea typeface="+mn-ea"/>
              <a:cs typeface="Consolas"/>
            </a:endParaRPr>
          </a:p>
        </p:txBody>
      </p:sp>
      <p:sp>
        <p:nvSpPr>
          <p:cNvPr id="10" name="object 10"/>
          <p:cNvSpPr txBox="1"/>
          <p:nvPr/>
        </p:nvSpPr>
        <p:spPr>
          <a:xfrm>
            <a:off x="4814061" y="4993357"/>
            <a:ext cx="4163060" cy="1342390"/>
          </a:xfrm>
          <a:prstGeom prst="rect">
            <a:avLst/>
          </a:prstGeom>
        </p:spPr>
        <p:txBody>
          <a:bodyPr vert="horz" wrap="square" lIns="0" tIns="67310" rIns="0" bIns="0" rtlCol="0">
            <a:spAutoFit/>
          </a:bodyPr>
          <a:lstStyle/>
          <a:p>
            <a:pPr marL="12700" marR="0" lvl="0" indent="0" algn="l" defTabSz="914400" rtl="0" eaLnBrk="1" fontAlgn="auto" latinLnBrk="0" hangingPunct="1">
              <a:lnSpc>
                <a:spcPct val="100000"/>
              </a:lnSpc>
              <a:spcBef>
                <a:spcPts val="530"/>
              </a:spcBef>
              <a:spcAft>
                <a:spcPts val="0"/>
              </a:spcAft>
              <a:buClrTx/>
              <a:buSzTx/>
              <a:buFontTx/>
              <a:buNone/>
              <a:tabLst/>
              <a:defRPr/>
            </a:pPr>
            <a:r>
              <a:rPr kumimoji="0" sz="1800" b="1" i="0" u="none" strike="noStrike" kern="1200" cap="none" spc="-10" normalizeH="0" baseline="0" noProof="0" dirty="0">
                <a:ln>
                  <a:noFill/>
                </a:ln>
                <a:solidFill>
                  <a:srgbClr val="E36C09"/>
                </a:solidFill>
                <a:effectLst/>
                <a:uLnTx/>
                <a:uFillTx/>
                <a:latin typeface="Consolas"/>
                <a:ea typeface="+mn-ea"/>
                <a:cs typeface="Consolas"/>
              </a:rPr>
              <a:t>int</a:t>
            </a:r>
            <a:r>
              <a:rPr kumimoji="0" sz="1800" b="1" i="0" u="none" strike="noStrike" kern="1200" cap="none" spc="-25" normalizeH="0" baseline="0" noProof="0" dirty="0">
                <a:ln>
                  <a:noFill/>
                </a:ln>
                <a:solidFill>
                  <a:srgbClr val="E36C09"/>
                </a:solidFill>
                <a:effectLst/>
                <a:uLnTx/>
                <a:uFillTx/>
                <a:latin typeface="Consolas"/>
                <a:ea typeface="+mn-ea"/>
                <a:cs typeface="Consolas"/>
              </a:rPr>
              <a:t> </a:t>
            </a:r>
            <a:r>
              <a:rPr kumimoji="0" sz="1800" b="1" i="0" u="none" strike="noStrike" kern="1200" cap="none" spc="-5" normalizeH="0" baseline="0" noProof="0" dirty="0">
                <a:ln>
                  <a:noFill/>
                </a:ln>
                <a:solidFill>
                  <a:srgbClr val="E36C09"/>
                </a:solidFill>
                <a:effectLst/>
                <a:uLnTx/>
                <a:uFillTx/>
                <a:latin typeface="Consolas"/>
                <a:ea typeface="+mn-ea"/>
                <a:cs typeface="Consolas"/>
              </a:rPr>
              <a:t>AddTwoNumbers(int</a:t>
            </a:r>
            <a:r>
              <a:rPr kumimoji="0" sz="1800" b="1" i="0" u="none" strike="noStrike" kern="1200" cap="none" spc="-20" normalizeH="0" baseline="0" noProof="0" dirty="0">
                <a:ln>
                  <a:noFill/>
                </a:ln>
                <a:solidFill>
                  <a:srgbClr val="E36C09"/>
                </a:solidFill>
                <a:effectLst/>
                <a:uLnTx/>
                <a:uFillTx/>
                <a:latin typeface="Consolas"/>
                <a:ea typeface="+mn-ea"/>
                <a:cs typeface="Consolas"/>
              </a:rPr>
              <a:t> </a:t>
            </a:r>
            <a:r>
              <a:rPr kumimoji="0" sz="1800" b="1" i="0" u="none" strike="noStrike" kern="1200" cap="none" spc="-5" normalizeH="0" baseline="0" noProof="0" dirty="0">
                <a:ln>
                  <a:noFill/>
                </a:ln>
                <a:solidFill>
                  <a:srgbClr val="E36C09"/>
                </a:solidFill>
                <a:effectLst/>
                <a:uLnTx/>
                <a:uFillTx/>
                <a:latin typeface="Consolas"/>
                <a:ea typeface="+mn-ea"/>
                <a:cs typeface="Consolas"/>
              </a:rPr>
              <a:t>a,</a:t>
            </a:r>
            <a:r>
              <a:rPr kumimoji="0" sz="1800" b="1" i="0" u="none" strike="noStrike" kern="1200" cap="none" spc="-10" normalizeH="0" baseline="0" noProof="0" dirty="0">
                <a:ln>
                  <a:noFill/>
                </a:ln>
                <a:solidFill>
                  <a:srgbClr val="E36C09"/>
                </a:solidFill>
                <a:effectLst/>
                <a:uLnTx/>
                <a:uFillTx/>
                <a:latin typeface="Consolas"/>
                <a:ea typeface="+mn-ea"/>
                <a:cs typeface="Consolas"/>
              </a:rPr>
              <a:t> int</a:t>
            </a:r>
            <a:r>
              <a:rPr kumimoji="0" sz="1800" b="1" i="0" u="none" strike="noStrike" kern="1200" cap="none" spc="-5" normalizeH="0" baseline="0" noProof="0" dirty="0">
                <a:ln>
                  <a:noFill/>
                </a:ln>
                <a:solidFill>
                  <a:srgbClr val="E36C09"/>
                </a:solidFill>
                <a:effectLst/>
                <a:uLnTx/>
                <a:uFillTx/>
                <a:latin typeface="Consolas"/>
                <a:ea typeface="+mn-ea"/>
                <a:cs typeface="Consolas"/>
              </a:rPr>
              <a:t> b)</a:t>
            </a:r>
            <a:r>
              <a:rPr kumimoji="0" sz="1800" b="1" i="0" u="none" strike="noStrike" kern="1200" cap="none" spc="-10" normalizeH="0" baseline="0" noProof="0" dirty="0">
                <a:ln>
                  <a:noFill/>
                </a:ln>
                <a:solidFill>
                  <a:srgbClr val="E36C09"/>
                </a:solidFill>
                <a:effectLst/>
                <a:uLnTx/>
                <a:uFillTx/>
                <a:latin typeface="Consolas"/>
                <a:ea typeface="+mn-ea"/>
                <a:cs typeface="Consolas"/>
              </a:rPr>
              <a:t> </a:t>
            </a:r>
            <a:r>
              <a:rPr kumimoji="0" sz="1800" b="1" i="0" u="none" strike="noStrike" kern="1200" cap="none" spc="0" normalizeH="0" baseline="0" noProof="0" dirty="0">
                <a:ln>
                  <a:noFill/>
                </a:ln>
                <a:solidFill>
                  <a:srgbClr val="E36C09"/>
                </a:solidFill>
                <a:effectLst/>
                <a:uLnTx/>
                <a:uFillTx/>
                <a:latin typeface="Consolas"/>
                <a:ea typeface="+mn-ea"/>
                <a:cs typeface="Consolas"/>
              </a:rPr>
              <a:t>{</a:t>
            </a:r>
            <a:endParaRPr kumimoji="0" sz="1800" b="0" i="0" u="none" strike="noStrike" kern="1200" cap="none" spc="0" normalizeH="0" baseline="0" noProof="0">
              <a:ln>
                <a:noFill/>
              </a:ln>
              <a:solidFill>
                <a:prstClr val="black"/>
              </a:solidFill>
              <a:effectLst/>
              <a:uLnTx/>
              <a:uFillTx/>
              <a:latin typeface="Consolas"/>
              <a:ea typeface="+mn-ea"/>
              <a:cs typeface="Consolas"/>
            </a:endParaRPr>
          </a:p>
          <a:p>
            <a:pPr marL="480059" marR="0" lvl="0" indent="0" algn="l" defTabSz="914400" rtl="0" eaLnBrk="1" fontAlgn="auto" latinLnBrk="0" hangingPunct="1">
              <a:lnSpc>
                <a:spcPct val="100000"/>
              </a:lnSpc>
              <a:spcBef>
                <a:spcPts val="430"/>
              </a:spcBef>
              <a:spcAft>
                <a:spcPts val="0"/>
              </a:spcAft>
              <a:buClrTx/>
              <a:buSzTx/>
              <a:buFontTx/>
              <a:buNone/>
              <a:tabLst/>
              <a:defRPr/>
            </a:pPr>
            <a:r>
              <a:rPr kumimoji="0" sz="1800" b="1" i="0" u="none" strike="noStrike" kern="1200" cap="none" spc="-5" normalizeH="0" baseline="0" noProof="0" dirty="0">
                <a:ln>
                  <a:noFill/>
                </a:ln>
                <a:solidFill>
                  <a:srgbClr val="E36C09"/>
                </a:solidFill>
                <a:effectLst/>
                <a:uLnTx/>
                <a:uFillTx/>
                <a:latin typeface="Consolas"/>
                <a:ea typeface="+mn-ea"/>
                <a:cs typeface="Consolas"/>
              </a:rPr>
              <a:t>int</a:t>
            </a:r>
            <a:r>
              <a:rPr kumimoji="0" sz="1800" b="1" i="0" u="none" strike="noStrike" kern="1200" cap="none" spc="-25" normalizeH="0" baseline="0" noProof="0" dirty="0">
                <a:ln>
                  <a:noFill/>
                </a:ln>
                <a:solidFill>
                  <a:srgbClr val="E36C09"/>
                </a:solidFill>
                <a:effectLst/>
                <a:uLnTx/>
                <a:uFillTx/>
                <a:latin typeface="Consolas"/>
                <a:ea typeface="+mn-ea"/>
                <a:cs typeface="Consolas"/>
              </a:rPr>
              <a:t> </a:t>
            </a:r>
            <a:r>
              <a:rPr kumimoji="0" sz="1800" b="1" i="0" u="none" strike="noStrike" kern="1200" cap="none" spc="-10" normalizeH="0" baseline="0" noProof="0" dirty="0">
                <a:ln>
                  <a:noFill/>
                </a:ln>
                <a:solidFill>
                  <a:srgbClr val="E36C09"/>
                </a:solidFill>
                <a:effectLst/>
                <a:uLnTx/>
                <a:uFillTx/>
                <a:latin typeface="Consolas"/>
                <a:ea typeface="+mn-ea"/>
                <a:cs typeface="Consolas"/>
              </a:rPr>
              <a:t>sum</a:t>
            </a:r>
            <a:r>
              <a:rPr kumimoji="0" sz="1800" b="1" i="0" u="none" strike="noStrike" kern="1200" cap="none" spc="-15" normalizeH="0" baseline="0" noProof="0" dirty="0">
                <a:ln>
                  <a:noFill/>
                </a:ln>
                <a:solidFill>
                  <a:srgbClr val="E36C09"/>
                </a:solidFill>
                <a:effectLst/>
                <a:uLnTx/>
                <a:uFillTx/>
                <a:latin typeface="Consolas"/>
                <a:ea typeface="+mn-ea"/>
                <a:cs typeface="Consolas"/>
              </a:rPr>
              <a:t> </a:t>
            </a:r>
            <a:r>
              <a:rPr kumimoji="0" sz="1800" b="1" i="0" u="none" strike="noStrike" kern="1200" cap="none" spc="0" normalizeH="0" baseline="0" noProof="0" dirty="0">
                <a:ln>
                  <a:noFill/>
                </a:ln>
                <a:solidFill>
                  <a:srgbClr val="E36C09"/>
                </a:solidFill>
                <a:effectLst/>
                <a:uLnTx/>
                <a:uFillTx/>
                <a:latin typeface="Consolas"/>
                <a:ea typeface="+mn-ea"/>
                <a:cs typeface="Consolas"/>
              </a:rPr>
              <a:t>=</a:t>
            </a:r>
            <a:r>
              <a:rPr kumimoji="0" sz="1800" b="1" i="0" u="none" strike="noStrike" kern="1200" cap="none" spc="-40" normalizeH="0" baseline="0" noProof="0" dirty="0">
                <a:ln>
                  <a:noFill/>
                </a:ln>
                <a:solidFill>
                  <a:srgbClr val="E36C09"/>
                </a:solidFill>
                <a:effectLst/>
                <a:uLnTx/>
                <a:uFillTx/>
                <a:latin typeface="Consolas"/>
                <a:ea typeface="+mn-ea"/>
                <a:cs typeface="Consolas"/>
              </a:rPr>
              <a:t> </a:t>
            </a:r>
            <a:r>
              <a:rPr kumimoji="0" sz="1800" b="1" i="0" u="none" strike="noStrike" kern="1200" cap="none" spc="-5" normalizeH="0" baseline="0" noProof="0" dirty="0">
                <a:ln>
                  <a:noFill/>
                </a:ln>
                <a:solidFill>
                  <a:srgbClr val="E36C09"/>
                </a:solidFill>
                <a:effectLst/>
                <a:uLnTx/>
                <a:uFillTx/>
                <a:latin typeface="Consolas"/>
                <a:ea typeface="+mn-ea"/>
                <a:cs typeface="Consolas"/>
              </a:rPr>
              <a:t>a+b;</a:t>
            </a:r>
            <a:endParaRPr kumimoji="0" sz="1800" b="0" i="0" u="none" strike="noStrike" kern="1200" cap="none" spc="0" normalizeH="0" baseline="0" noProof="0">
              <a:ln>
                <a:noFill/>
              </a:ln>
              <a:solidFill>
                <a:prstClr val="black"/>
              </a:solidFill>
              <a:effectLst/>
              <a:uLnTx/>
              <a:uFillTx/>
              <a:latin typeface="Consolas"/>
              <a:ea typeface="+mn-ea"/>
              <a:cs typeface="Consolas"/>
            </a:endParaRPr>
          </a:p>
          <a:p>
            <a:pPr marL="480059" marR="0" lvl="0" indent="0" algn="l" defTabSz="914400" rtl="0" eaLnBrk="1" fontAlgn="auto" latinLnBrk="0" hangingPunct="1">
              <a:lnSpc>
                <a:spcPct val="100000"/>
              </a:lnSpc>
              <a:spcBef>
                <a:spcPts val="434"/>
              </a:spcBef>
              <a:spcAft>
                <a:spcPts val="0"/>
              </a:spcAft>
              <a:buClrTx/>
              <a:buSzTx/>
              <a:buFontTx/>
              <a:buNone/>
              <a:tabLst/>
              <a:defRPr/>
            </a:pPr>
            <a:r>
              <a:rPr kumimoji="0" sz="1800" b="1" i="0" u="none" strike="noStrike" kern="1200" cap="none" spc="-5" normalizeH="0" baseline="0" noProof="0" dirty="0">
                <a:ln>
                  <a:noFill/>
                </a:ln>
                <a:solidFill>
                  <a:srgbClr val="E36C09"/>
                </a:solidFill>
                <a:effectLst/>
                <a:uLnTx/>
                <a:uFillTx/>
                <a:latin typeface="Consolas"/>
                <a:ea typeface="+mn-ea"/>
                <a:cs typeface="Consolas"/>
              </a:rPr>
              <a:t>return</a:t>
            </a:r>
            <a:r>
              <a:rPr kumimoji="0" sz="1800" b="1" i="0" u="none" strike="noStrike" kern="1200" cap="none" spc="-45" normalizeH="0" baseline="0" noProof="0" dirty="0">
                <a:ln>
                  <a:noFill/>
                </a:ln>
                <a:solidFill>
                  <a:srgbClr val="E36C09"/>
                </a:solidFill>
                <a:effectLst/>
                <a:uLnTx/>
                <a:uFillTx/>
                <a:latin typeface="Consolas"/>
                <a:ea typeface="+mn-ea"/>
                <a:cs typeface="Consolas"/>
              </a:rPr>
              <a:t> </a:t>
            </a:r>
            <a:r>
              <a:rPr kumimoji="0" sz="1800" b="1" i="0" u="none" strike="noStrike" kern="1200" cap="none" spc="-5" normalizeH="0" baseline="0" noProof="0" dirty="0">
                <a:ln>
                  <a:noFill/>
                </a:ln>
                <a:solidFill>
                  <a:srgbClr val="E36C09"/>
                </a:solidFill>
                <a:effectLst/>
                <a:uLnTx/>
                <a:uFillTx/>
                <a:latin typeface="Consolas"/>
                <a:ea typeface="+mn-ea"/>
                <a:cs typeface="Consolas"/>
              </a:rPr>
              <a:t>sum;</a:t>
            </a:r>
            <a:endParaRPr kumimoji="0" sz="1800" b="0" i="0" u="none" strike="noStrike" kern="1200" cap="none" spc="0" normalizeH="0" baseline="0" noProof="0">
              <a:ln>
                <a:noFill/>
              </a:ln>
              <a:solidFill>
                <a:prstClr val="black"/>
              </a:solidFill>
              <a:effectLst/>
              <a:uLnTx/>
              <a:uFillTx/>
              <a:latin typeface="Consolas"/>
              <a:ea typeface="+mn-ea"/>
              <a:cs typeface="Consolas"/>
            </a:endParaRPr>
          </a:p>
          <a:p>
            <a:pPr marL="12700" marR="0" lvl="0" indent="0" algn="l" defTabSz="914400" rtl="0" eaLnBrk="1" fontAlgn="auto" latinLnBrk="0" hangingPunct="1">
              <a:lnSpc>
                <a:spcPct val="100000"/>
              </a:lnSpc>
              <a:spcBef>
                <a:spcPts val="430"/>
              </a:spcBef>
              <a:spcAft>
                <a:spcPts val="0"/>
              </a:spcAft>
              <a:buClrTx/>
              <a:buSzTx/>
              <a:buFontTx/>
              <a:buNone/>
              <a:tabLst/>
              <a:defRPr/>
            </a:pPr>
            <a:r>
              <a:rPr kumimoji="0" sz="1800" b="1" i="0" u="none" strike="noStrike" kern="1200" cap="none" spc="0" normalizeH="0" baseline="0" noProof="0" dirty="0">
                <a:ln>
                  <a:noFill/>
                </a:ln>
                <a:solidFill>
                  <a:srgbClr val="E36C09"/>
                </a:solidFill>
                <a:effectLst/>
                <a:uLnTx/>
                <a:uFillTx/>
                <a:latin typeface="Consolas"/>
                <a:ea typeface="+mn-ea"/>
                <a:cs typeface="Consolas"/>
              </a:rPr>
              <a:t>}</a:t>
            </a:r>
            <a:endParaRPr kumimoji="0" sz="1800" b="0" i="0" u="none" strike="noStrike" kern="1200" cap="none" spc="0" normalizeH="0" baseline="0" noProof="0">
              <a:ln>
                <a:noFill/>
              </a:ln>
              <a:solidFill>
                <a:prstClr val="black"/>
              </a:solidFill>
              <a:effectLst/>
              <a:uLnTx/>
              <a:uFillTx/>
              <a:latin typeface="Consolas"/>
              <a:ea typeface="+mn-ea"/>
              <a:cs typeface="Consolas"/>
            </a:endParaRPr>
          </a:p>
        </p:txBody>
      </p:sp>
      <p:sp>
        <p:nvSpPr>
          <p:cNvPr id="11" name="object 11"/>
          <p:cNvSpPr txBox="1"/>
          <p:nvPr/>
        </p:nvSpPr>
        <p:spPr>
          <a:xfrm>
            <a:off x="1056538" y="1068704"/>
            <a:ext cx="7032625" cy="57404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tab pos="5064760" algn="l"/>
              </a:tabLst>
              <a:defRPr/>
            </a:pPr>
            <a:r>
              <a:rPr kumimoji="0" sz="3600" b="1" i="0" u="heavy" strike="noStrike" kern="1200" cap="none" spc="-5" normalizeH="0" baseline="0" noProof="0" dirty="0">
                <a:ln>
                  <a:noFill/>
                </a:ln>
                <a:solidFill>
                  <a:srgbClr val="C00000"/>
                </a:solidFill>
                <a:effectLst/>
                <a:uLnTx/>
                <a:uFill>
                  <a:solidFill>
                    <a:srgbClr val="C00000"/>
                  </a:solidFill>
                </a:uFill>
                <a:latin typeface="Calibri"/>
                <a:ea typeface="+mn-ea"/>
                <a:cs typeface="Calibri"/>
              </a:rPr>
              <a:t>Solution-1</a:t>
            </a:r>
            <a:r>
              <a:rPr kumimoji="0" sz="3600" b="1" i="0" u="none" strike="noStrike" kern="1200" cap="none" spc="-5" normalizeH="0" baseline="0" noProof="0" dirty="0">
                <a:ln>
                  <a:noFill/>
                </a:ln>
                <a:solidFill>
                  <a:srgbClr val="C00000"/>
                </a:solidFill>
                <a:effectLst/>
                <a:uLnTx/>
                <a:uFillTx/>
                <a:latin typeface="Calibri"/>
                <a:ea typeface="+mn-ea"/>
                <a:cs typeface="Calibri"/>
              </a:rPr>
              <a:t>	</a:t>
            </a:r>
            <a:r>
              <a:rPr kumimoji="0" sz="3600" b="1" i="0" u="heavy" strike="noStrike" kern="1200" cap="none" spc="-5" normalizeH="0" baseline="0" noProof="0" dirty="0">
                <a:ln>
                  <a:noFill/>
                </a:ln>
                <a:solidFill>
                  <a:srgbClr val="C00000"/>
                </a:solidFill>
                <a:effectLst/>
                <a:uLnTx/>
                <a:uFill>
                  <a:solidFill>
                    <a:srgbClr val="C00000"/>
                  </a:solidFill>
                </a:uFill>
                <a:latin typeface="Calibri"/>
                <a:ea typeface="+mn-ea"/>
                <a:cs typeface="Calibri"/>
              </a:rPr>
              <a:t>Solution-2</a:t>
            </a:r>
            <a:endParaRPr kumimoji="0" sz="3600" b="0" i="0" u="none" strike="noStrike" kern="1200" cap="none" spc="0" normalizeH="0" baseline="0" noProof="0">
              <a:ln>
                <a:noFill/>
              </a:ln>
              <a:solidFill>
                <a:prstClr val="black"/>
              </a:solidFill>
              <a:effectLst/>
              <a:uLnTx/>
              <a:uFillTx/>
              <a:latin typeface="Calibri"/>
              <a:ea typeface="+mn-ea"/>
              <a:cs typeface="Calibri"/>
            </a:endParaRPr>
          </a:p>
        </p:txBody>
      </p:sp>
    </p:spTree>
    <p:extLst>
      <p:ext uri="{BB962C8B-B14F-4D97-AF65-F5344CB8AC3E}">
        <p14:creationId xmlns:p14="http://schemas.microsoft.com/office/powerpoint/2010/main" val="27739834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5791" y="133857"/>
            <a:ext cx="7371080" cy="635000"/>
          </a:xfrm>
          <a:prstGeom prst="rect">
            <a:avLst/>
          </a:prstGeom>
        </p:spPr>
        <p:txBody>
          <a:bodyPr vert="horz" wrap="square" lIns="0" tIns="12065" rIns="0" bIns="0" rtlCol="0">
            <a:spAutoFit/>
          </a:bodyPr>
          <a:lstStyle/>
          <a:p>
            <a:pPr marL="12700">
              <a:lnSpc>
                <a:spcPct val="100000"/>
              </a:lnSpc>
              <a:spcBef>
                <a:spcPts val="95"/>
              </a:spcBef>
            </a:pPr>
            <a:r>
              <a:rPr sz="4000" spc="-5" dirty="0"/>
              <a:t>Function</a:t>
            </a:r>
            <a:r>
              <a:rPr sz="4000" spc="5" dirty="0"/>
              <a:t> </a:t>
            </a:r>
            <a:r>
              <a:rPr sz="4000" spc="-15" dirty="0"/>
              <a:t>signature</a:t>
            </a:r>
            <a:r>
              <a:rPr sz="4000" spc="30" dirty="0"/>
              <a:t> </a:t>
            </a:r>
            <a:r>
              <a:rPr sz="4000" spc="-5" dirty="0"/>
              <a:t>and </a:t>
            </a:r>
            <a:r>
              <a:rPr sz="4000" spc="-35" dirty="0"/>
              <a:t>Parameters</a:t>
            </a:r>
            <a:endParaRPr sz="4000"/>
          </a:p>
        </p:txBody>
      </p:sp>
      <p:sp>
        <p:nvSpPr>
          <p:cNvPr id="3" name="object 3"/>
          <p:cNvSpPr txBox="1"/>
          <p:nvPr/>
        </p:nvSpPr>
        <p:spPr>
          <a:xfrm>
            <a:off x="78739" y="1151585"/>
            <a:ext cx="8919845" cy="5056505"/>
          </a:xfrm>
          <a:prstGeom prst="rect">
            <a:avLst/>
          </a:prstGeom>
        </p:spPr>
        <p:txBody>
          <a:bodyPr vert="horz" wrap="square" lIns="0" tIns="12700" rIns="0" bIns="0" rtlCol="0">
            <a:spAutoFit/>
          </a:bodyPr>
          <a:lstStyle/>
          <a:p>
            <a:pPr marL="469900" marR="86360" lvl="0" indent="-457200" algn="l" defTabSz="914400" rtl="0" eaLnBrk="1" fontAlgn="auto" latinLnBrk="0" hangingPunct="1">
              <a:lnSpc>
                <a:spcPct val="100000"/>
              </a:lnSpc>
              <a:spcBef>
                <a:spcPts val="100"/>
              </a:spcBef>
              <a:spcAft>
                <a:spcPts val="0"/>
              </a:spcAft>
              <a:buClrTx/>
              <a:buSzTx/>
              <a:buFont typeface="Wingdings"/>
              <a:buChar char=""/>
              <a:tabLst>
                <a:tab pos="469265" algn="l"/>
                <a:tab pos="469900" algn="l"/>
              </a:tabLst>
              <a:defRPr/>
            </a:pPr>
            <a:r>
              <a:rPr kumimoji="0" sz="3000" b="1" i="0" u="none" strike="noStrike" kern="1200" cap="none" spc="-5" normalizeH="0" baseline="0" noProof="0" dirty="0">
                <a:ln>
                  <a:noFill/>
                </a:ln>
                <a:solidFill>
                  <a:srgbClr val="C00000"/>
                </a:solidFill>
                <a:effectLst/>
                <a:uLnTx/>
                <a:uFillTx/>
                <a:latin typeface="Calibri"/>
                <a:ea typeface="+mn-ea"/>
                <a:cs typeface="Calibri"/>
              </a:rPr>
              <a:t>Function</a:t>
            </a:r>
            <a:r>
              <a:rPr kumimoji="0" sz="3000" b="1" i="0" u="none" strike="noStrike" kern="1200" cap="none" spc="-10" normalizeH="0" baseline="0" noProof="0" dirty="0">
                <a:ln>
                  <a:noFill/>
                </a:ln>
                <a:solidFill>
                  <a:srgbClr val="C00000"/>
                </a:solidFill>
                <a:effectLst/>
                <a:uLnTx/>
                <a:uFillTx/>
                <a:latin typeface="Calibri"/>
                <a:ea typeface="+mn-ea"/>
                <a:cs typeface="Calibri"/>
              </a:rPr>
              <a:t> signature</a:t>
            </a:r>
            <a:r>
              <a:rPr kumimoji="0" sz="3000" b="1" i="0" u="none" strike="noStrike" kern="1200" cap="none" spc="5" normalizeH="0" baseline="0" noProof="0" dirty="0">
                <a:ln>
                  <a:noFill/>
                </a:ln>
                <a:solidFill>
                  <a:srgbClr val="C00000"/>
                </a:solidFill>
                <a:effectLst/>
                <a:uLnTx/>
                <a:uFillTx/>
                <a:latin typeface="Calibri"/>
                <a:ea typeface="+mn-ea"/>
                <a:cs typeface="Calibri"/>
              </a:rPr>
              <a:t> </a:t>
            </a:r>
            <a:r>
              <a:rPr kumimoji="0" sz="3000" b="0" i="0" u="none" strike="noStrike" kern="1200" cap="none" spc="0" normalizeH="0" baseline="0" noProof="0" dirty="0">
                <a:ln>
                  <a:noFill/>
                </a:ln>
                <a:solidFill>
                  <a:prstClr val="black"/>
                </a:solidFill>
                <a:effectLst/>
                <a:uLnTx/>
                <a:uFillTx/>
                <a:latin typeface="Calibri"/>
                <a:ea typeface="+mn-ea"/>
                <a:cs typeface="Calibri"/>
              </a:rPr>
              <a:t>is</a:t>
            </a:r>
            <a:r>
              <a:rPr kumimoji="0" sz="3000" b="0" i="0" u="none" strike="noStrike" kern="1200" cap="none" spc="5" normalizeH="0" baseline="0" noProof="0" dirty="0">
                <a:ln>
                  <a:noFill/>
                </a:ln>
                <a:solidFill>
                  <a:prstClr val="black"/>
                </a:solidFill>
                <a:effectLst/>
                <a:uLnTx/>
                <a:uFillTx/>
                <a:latin typeface="Calibri"/>
                <a:ea typeface="+mn-ea"/>
                <a:cs typeface="Calibri"/>
              </a:rPr>
              <a:t> </a:t>
            </a:r>
            <a:r>
              <a:rPr kumimoji="0" sz="3000" b="0" i="0" u="none" strike="noStrike" kern="1200" cap="none" spc="0" normalizeH="0" baseline="0" noProof="0" dirty="0">
                <a:ln>
                  <a:noFill/>
                </a:ln>
                <a:solidFill>
                  <a:prstClr val="black"/>
                </a:solidFill>
                <a:effectLst/>
                <a:uLnTx/>
                <a:uFillTx/>
                <a:latin typeface="Calibri"/>
                <a:ea typeface="+mn-ea"/>
                <a:cs typeface="Calibri"/>
              </a:rPr>
              <a:t>the</a:t>
            </a:r>
            <a:r>
              <a:rPr kumimoji="0" sz="3000" b="0" i="0" u="none" strike="noStrike" kern="1200" cap="none" spc="-20" normalizeH="0" baseline="0" noProof="0" dirty="0">
                <a:ln>
                  <a:noFill/>
                </a:ln>
                <a:solidFill>
                  <a:prstClr val="black"/>
                </a:solidFill>
                <a:effectLst/>
                <a:uLnTx/>
                <a:uFillTx/>
                <a:latin typeface="Calibri"/>
                <a:ea typeface="+mn-ea"/>
                <a:cs typeface="Calibri"/>
              </a:rPr>
              <a:t> </a:t>
            </a:r>
            <a:r>
              <a:rPr kumimoji="0" sz="3000" b="1" i="0" u="none" strike="noStrike" kern="1200" cap="none" spc="-10" normalizeH="0" baseline="0" noProof="0" dirty="0">
                <a:ln>
                  <a:noFill/>
                </a:ln>
                <a:solidFill>
                  <a:srgbClr val="2E1BC6"/>
                </a:solidFill>
                <a:effectLst/>
                <a:uLnTx/>
                <a:uFillTx/>
                <a:latin typeface="Calibri"/>
                <a:ea typeface="+mn-ea"/>
                <a:cs typeface="Calibri"/>
              </a:rPr>
              <a:t>combination</a:t>
            </a:r>
            <a:r>
              <a:rPr kumimoji="0" sz="3000" b="1" i="0" u="none" strike="noStrike" kern="1200" cap="none" spc="15" normalizeH="0" baseline="0" noProof="0" dirty="0">
                <a:ln>
                  <a:noFill/>
                </a:ln>
                <a:solidFill>
                  <a:srgbClr val="2E1BC6"/>
                </a:solidFill>
                <a:effectLst/>
                <a:uLnTx/>
                <a:uFillTx/>
                <a:latin typeface="Calibri"/>
                <a:ea typeface="+mn-ea"/>
                <a:cs typeface="Calibri"/>
              </a:rPr>
              <a:t> </a:t>
            </a:r>
            <a:r>
              <a:rPr kumimoji="0" sz="3000" b="0" i="0" u="none" strike="noStrike" kern="1200" cap="none" spc="-5" normalizeH="0" baseline="0" noProof="0" dirty="0">
                <a:ln>
                  <a:noFill/>
                </a:ln>
                <a:solidFill>
                  <a:prstClr val="black"/>
                </a:solidFill>
                <a:effectLst/>
                <a:uLnTx/>
                <a:uFillTx/>
                <a:latin typeface="Calibri"/>
                <a:ea typeface="+mn-ea"/>
                <a:cs typeface="Calibri"/>
              </a:rPr>
              <a:t>of</a:t>
            </a:r>
            <a:r>
              <a:rPr kumimoji="0" sz="3000" b="0" i="0" u="none" strike="noStrike" kern="1200" cap="none" spc="0" normalizeH="0" baseline="0" noProof="0" dirty="0">
                <a:ln>
                  <a:noFill/>
                </a:ln>
                <a:solidFill>
                  <a:prstClr val="black"/>
                </a:solidFill>
                <a:effectLst/>
                <a:uLnTx/>
                <a:uFillTx/>
                <a:latin typeface="Calibri"/>
                <a:ea typeface="+mn-ea"/>
                <a:cs typeface="Calibri"/>
              </a:rPr>
              <a:t> </a:t>
            </a:r>
            <a:r>
              <a:rPr kumimoji="0" sz="3000" b="0" i="0" u="none" strike="noStrike" kern="1200" cap="none" spc="-5" normalizeH="0" baseline="0" noProof="0" dirty="0">
                <a:ln>
                  <a:noFill/>
                </a:ln>
                <a:solidFill>
                  <a:prstClr val="black"/>
                </a:solidFill>
                <a:effectLst/>
                <a:uLnTx/>
                <a:uFillTx/>
                <a:latin typeface="Calibri"/>
                <a:ea typeface="+mn-ea"/>
                <a:cs typeface="Calibri"/>
              </a:rPr>
              <a:t>the</a:t>
            </a:r>
            <a:r>
              <a:rPr kumimoji="0" sz="3000" b="0" i="0" u="none" strike="noStrike" kern="1200" cap="none" spc="-10" normalizeH="0" baseline="0" noProof="0" dirty="0">
                <a:ln>
                  <a:noFill/>
                </a:ln>
                <a:solidFill>
                  <a:prstClr val="black"/>
                </a:solidFill>
                <a:effectLst/>
                <a:uLnTx/>
                <a:uFillTx/>
                <a:latin typeface="Calibri"/>
                <a:ea typeface="+mn-ea"/>
                <a:cs typeface="Calibri"/>
              </a:rPr>
              <a:t> </a:t>
            </a:r>
            <a:r>
              <a:rPr kumimoji="0" sz="3000" b="1" i="0" u="none" strike="noStrike" kern="1200" cap="none" spc="-10" normalizeH="0" baseline="0" noProof="0" dirty="0">
                <a:ln>
                  <a:noFill/>
                </a:ln>
                <a:solidFill>
                  <a:srgbClr val="2E1BC6"/>
                </a:solidFill>
                <a:effectLst/>
                <a:uLnTx/>
                <a:uFillTx/>
                <a:latin typeface="Calibri"/>
                <a:ea typeface="+mn-ea"/>
                <a:cs typeface="Calibri"/>
              </a:rPr>
              <a:t>function </a:t>
            </a:r>
            <a:r>
              <a:rPr kumimoji="0" sz="3000" b="1" i="0" u="none" strike="noStrike" kern="1200" cap="none" spc="-660" normalizeH="0" baseline="0" noProof="0" dirty="0">
                <a:ln>
                  <a:noFill/>
                </a:ln>
                <a:solidFill>
                  <a:srgbClr val="2E1BC6"/>
                </a:solidFill>
                <a:effectLst/>
                <a:uLnTx/>
                <a:uFillTx/>
                <a:latin typeface="Calibri"/>
                <a:ea typeface="+mn-ea"/>
                <a:cs typeface="Calibri"/>
              </a:rPr>
              <a:t> </a:t>
            </a:r>
            <a:r>
              <a:rPr kumimoji="0" sz="3000" b="1" i="0" u="none" strike="noStrike" kern="1200" cap="none" spc="-5" normalizeH="0" baseline="0" noProof="0" dirty="0">
                <a:ln>
                  <a:noFill/>
                </a:ln>
                <a:solidFill>
                  <a:srgbClr val="2E1BC6"/>
                </a:solidFill>
                <a:effectLst/>
                <a:uLnTx/>
                <a:uFillTx/>
                <a:latin typeface="Calibri"/>
                <a:ea typeface="+mn-ea"/>
                <a:cs typeface="Calibri"/>
              </a:rPr>
              <a:t>name</a:t>
            </a:r>
            <a:r>
              <a:rPr kumimoji="0" sz="3000" b="1" i="0" u="none" strike="noStrike" kern="1200" cap="none" spc="0" normalizeH="0" baseline="0" noProof="0" dirty="0">
                <a:ln>
                  <a:noFill/>
                </a:ln>
                <a:solidFill>
                  <a:srgbClr val="2E1BC6"/>
                </a:solidFill>
                <a:effectLst/>
                <a:uLnTx/>
                <a:uFillTx/>
                <a:latin typeface="Calibri"/>
                <a:ea typeface="+mn-ea"/>
                <a:cs typeface="Calibri"/>
              </a:rPr>
              <a:t> </a:t>
            </a:r>
            <a:r>
              <a:rPr kumimoji="0" sz="3000" b="0" i="0" u="none" strike="noStrike" kern="1200" cap="none" spc="0" normalizeH="0" baseline="0" noProof="0" dirty="0">
                <a:ln>
                  <a:noFill/>
                </a:ln>
                <a:solidFill>
                  <a:prstClr val="black"/>
                </a:solidFill>
                <a:effectLst/>
                <a:uLnTx/>
                <a:uFillTx/>
                <a:latin typeface="Calibri"/>
                <a:ea typeface="+mn-ea"/>
                <a:cs typeface="Calibri"/>
              </a:rPr>
              <a:t>and</a:t>
            </a:r>
            <a:r>
              <a:rPr kumimoji="0" sz="3000" b="0" i="0" u="none" strike="noStrike" kern="1200" cap="none" spc="-10" normalizeH="0" baseline="0" noProof="0" dirty="0">
                <a:ln>
                  <a:noFill/>
                </a:ln>
                <a:solidFill>
                  <a:prstClr val="black"/>
                </a:solidFill>
                <a:effectLst/>
                <a:uLnTx/>
                <a:uFillTx/>
                <a:latin typeface="Calibri"/>
                <a:ea typeface="+mn-ea"/>
                <a:cs typeface="Calibri"/>
              </a:rPr>
              <a:t> </a:t>
            </a:r>
            <a:r>
              <a:rPr kumimoji="0" sz="3000" b="0" i="0" u="none" strike="noStrike" kern="1200" cap="none" spc="0" normalizeH="0" baseline="0" noProof="0" dirty="0">
                <a:ln>
                  <a:noFill/>
                </a:ln>
                <a:solidFill>
                  <a:prstClr val="black"/>
                </a:solidFill>
                <a:effectLst/>
                <a:uLnTx/>
                <a:uFillTx/>
                <a:latin typeface="Calibri"/>
                <a:ea typeface="+mn-ea"/>
                <a:cs typeface="Calibri"/>
              </a:rPr>
              <a:t>the</a:t>
            </a:r>
            <a:r>
              <a:rPr kumimoji="0" sz="3000" b="0" i="0" u="none" strike="noStrike" kern="1200" cap="none" spc="-15" normalizeH="0" baseline="0" noProof="0" dirty="0">
                <a:ln>
                  <a:noFill/>
                </a:ln>
                <a:solidFill>
                  <a:prstClr val="black"/>
                </a:solidFill>
                <a:effectLst/>
                <a:uLnTx/>
                <a:uFillTx/>
                <a:latin typeface="Calibri"/>
                <a:ea typeface="+mn-ea"/>
                <a:cs typeface="Calibri"/>
              </a:rPr>
              <a:t> </a:t>
            </a:r>
            <a:r>
              <a:rPr kumimoji="0" sz="3000" b="1" i="0" u="none" strike="noStrike" kern="1200" cap="none" spc="-15" normalizeH="0" baseline="0" noProof="0" dirty="0">
                <a:ln>
                  <a:noFill/>
                </a:ln>
                <a:solidFill>
                  <a:srgbClr val="2E1BC6"/>
                </a:solidFill>
                <a:effectLst/>
                <a:uLnTx/>
                <a:uFillTx/>
                <a:latin typeface="Calibri"/>
                <a:ea typeface="+mn-ea"/>
                <a:cs typeface="Calibri"/>
              </a:rPr>
              <a:t>parameter</a:t>
            </a:r>
            <a:r>
              <a:rPr kumimoji="0" sz="3000" b="1" i="0" u="none" strike="noStrike" kern="1200" cap="none" spc="-20" normalizeH="0" baseline="0" noProof="0" dirty="0">
                <a:ln>
                  <a:noFill/>
                </a:ln>
                <a:solidFill>
                  <a:srgbClr val="2E1BC6"/>
                </a:solidFill>
                <a:effectLst/>
                <a:uLnTx/>
                <a:uFillTx/>
                <a:latin typeface="Calibri"/>
                <a:ea typeface="+mn-ea"/>
                <a:cs typeface="Calibri"/>
              </a:rPr>
              <a:t> </a:t>
            </a:r>
            <a:r>
              <a:rPr kumimoji="0" sz="3000" b="1" i="0" u="none" strike="noStrike" kern="1200" cap="none" spc="-15" normalizeH="0" baseline="0" noProof="0" dirty="0">
                <a:ln>
                  <a:noFill/>
                </a:ln>
                <a:solidFill>
                  <a:srgbClr val="2E1BC6"/>
                </a:solidFill>
                <a:effectLst/>
                <a:uLnTx/>
                <a:uFillTx/>
                <a:latin typeface="Calibri"/>
                <a:ea typeface="+mn-ea"/>
                <a:cs typeface="Calibri"/>
              </a:rPr>
              <a:t>list</a:t>
            </a:r>
            <a:r>
              <a:rPr kumimoji="0" sz="3000" b="0" i="0" u="none" strike="noStrike" kern="1200" cap="none" spc="-15" normalizeH="0" baseline="0" noProof="0" dirty="0">
                <a:ln>
                  <a:noFill/>
                </a:ln>
                <a:solidFill>
                  <a:srgbClr val="2E1BC6"/>
                </a:solidFill>
                <a:effectLst/>
                <a:uLnTx/>
                <a:uFillTx/>
                <a:latin typeface="Calibri"/>
                <a:ea typeface="+mn-ea"/>
                <a:cs typeface="Calibri"/>
              </a:rPr>
              <a:t>.</a:t>
            </a:r>
            <a:endParaRPr kumimoji="0" sz="3000" b="0" i="0" u="none" strike="noStrike" kern="1200" cap="none" spc="0" normalizeH="0" baseline="0" noProof="0">
              <a:ln>
                <a:noFill/>
              </a:ln>
              <a:solidFill>
                <a:prstClr val="black"/>
              </a:solidFill>
              <a:effectLst/>
              <a:uLnTx/>
              <a:uFillTx/>
              <a:latin typeface="Calibri"/>
              <a:ea typeface="+mn-ea"/>
              <a:cs typeface="Calibri"/>
            </a:endParaRPr>
          </a:p>
          <a:p>
            <a:pPr marL="0" marR="0" lvl="0" indent="0" algn="l" defTabSz="914400" rtl="0" eaLnBrk="1" fontAlgn="auto" latinLnBrk="0" hangingPunct="1">
              <a:lnSpc>
                <a:spcPct val="100000"/>
              </a:lnSpc>
              <a:spcBef>
                <a:spcPts val="0"/>
              </a:spcBef>
              <a:spcAft>
                <a:spcPts val="0"/>
              </a:spcAft>
              <a:buClrTx/>
              <a:buSzTx/>
              <a:buFontTx/>
              <a:buChar char=""/>
              <a:tabLst/>
              <a:defRPr/>
            </a:pPr>
            <a:endParaRPr kumimoji="0" sz="3000" b="0" i="0" u="none" strike="noStrike" kern="1200" cap="none" spc="0" normalizeH="0" baseline="0" noProof="0">
              <a:ln>
                <a:noFill/>
              </a:ln>
              <a:solidFill>
                <a:prstClr val="black"/>
              </a:solidFill>
              <a:effectLst/>
              <a:uLnTx/>
              <a:uFillTx/>
              <a:latin typeface="Calibri"/>
              <a:ea typeface="+mn-ea"/>
              <a:cs typeface="Calibri"/>
            </a:endParaRPr>
          </a:p>
          <a:p>
            <a:pPr marL="0" marR="0" lvl="0" indent="0" algn="l" defTabSz="914400" rtl="0" eaLnBrk="1" fontAlgn="auto" latinLnBrk="0" hangingPunct="1">
              <a:lnSpc>
                <a:spcPct val="100000"/>
              </a:lnSpc>
              <a:spcBef>
                <a:spcPts val="5"/>
              </a:spcBef>
              <a:spcAft>
                <a:spcPts val="0"/>
              </a:spcAft>
              <a:buClrTx/>
              <a:buSzTx/>
              <a:buFontTx/>
              <a:buChar char=""/>
              <a:tabLst/>
              <a:defRPr/>
            </a:pPr>
            <a:endParaRPr kumimoji="0" sz="2900" b="0" i="0" u="none" strike="noStrike" kern="1200" cap="none" spc="0" normalizeH="0" baseline="0" noProof="0">
              <a:ln>
                <a:noFill/>
              </a:ln>
              <a:solidFill>
                <a:prstClr val="black"/>
              </a:solidFill>
              <a:effectLst/>
              <a:uLnTx/>
              <a:uFillTx/>
              <a:latin typeface="Calibri"/>
              <a:ea typeface="+mn-ea"/>
              <a:cs typeface="Calibri"/>
            </a:endParaRPr>
          </a:p>
          <a:p>
            <a:pPr marL="469900" marR="0" lvl="0" indent="-457200" algn="l" defTabSz="914400" rtl="0" eaLnBrk="1" fontAlgn="auto" latinLnBrk="0" hangingPunct="1">
              <a:lnSpc>
                <a:spcPct val="100000"/>
              </a:lnSpc>
              <a:spcBef>
                <a:spcPts val="0"/>
              </a:spcBef>
              <a:spcAft>
                <a:spcPts val="0"/>
              </a:spcAft>
              <a:buClrTx/>
              <a:buSzTx/>
              <a:buFont typeface="Wingdings"/>
              <a:buChar char=""/>
              <a:tabLst>
                <a:tab pos="469265" algn="l"/>
                <a:tab pos="469900" algn="l"/>
              </a:tabLst>
              <a:defRPr/>
            </a:pPr>
            <a:r>
              <a:rPr kumimoji="0" sz="3000" b="1" i="0" u="none" strike="noStrike" kern="1200" cap="none" spc="-25" normalizeH="0" baseline="0" noProof="0" dirty="0">
                <a:ln>
                  <a:noFill/>
                </a:ln>
                <a:solidFill>
                  <a:srgbClr val="2E1BC6"/>
                </a:solidFill>
                <a:effectLst/>
                <a:uLnTx/>
                <a:uFillTx/>
                <a:latin typeface="Calibri"/>
                <a:ea typeface="+mn-ea"/>
                <a:cs typeface="Calibri"/>
              </a:rPr>
              <a:t>Variables</a:t>
            </a:r>
            <a:r>
              <a:rPr kumimoji="0" sz="3000" b="1" i="0" u="none" strike="noStrike" kern="1200" cap="none" spc="0" normalizeH="0" baseline="0" noProof="0" dirty="0">
                <a:ln>
                  <a:noFill/>
                </a:ln>
                <a:solidFill>
                  <a:srgbClr val="2E1BC6"/>
                </a:solidFill>
                <a:effectLst/>
                <a:uLnTx/>
                <a:uFillTx/>
                <a:latin typeface="Calibri"/>
                <a:ea typeface="+mn-ea"/>
                <a:cs typeface="Calibri"/>
              </a:rPr>
              <a:t> </a:t>
            </a:r>
            <a:r>
              <a:rPr kumimoji="0" sz="3000" b="0" i="0" u="none" strike="noStrike" kern="1200" cap="none" spc="-15" normalizeH="0" baseline="0" noProof="0" dirty="0">
                <a:ln>
                  <a:noFill/>
                </a:ln>
                <a:solidFill>
                  <a:prstClr val="black"/>
                </a:solidFill>
                <a:effectLst/>
                <a:uLnTx/>
                <a:uFillTx/>
                <a:latin typeface="Calibri"/>
                <a:ea typeface="+mn-ea"/>
                <a:cs typeface="Calibri"/>
              </a:rPr>
              <a:t>defined</a:t>
            </a:r>
            <a:r>
              <a:rPr kumimoji="0" sz="3000" b="0" i="0" u="none" strike="noStrike" kern="1200" cap="none" spc="0" normalizeH="0" baseline="0" noProof="0" dirty="0">
                <a:ln>
                  <a:noFill/>
                </a:ln>
                <a:solidFill>
                  <a:prstClr val="black"/>
                </a:solidFill>
                <a:effectLst/>
                <a:uLnTx/>
                <a:uFillTx/>
                <a:latin typeface="Calibri"/>
                <a:ea typeface="+mn-ea"/>
                <a:cs typeface="Calibri"/>
              </a:rPr>
              <a:t> in the</a:t>
            </a:r>
            <a:r>
              <a:rPr kumimoji="0" sz="3000" b="0" i="0" u="none" strike="noStrike" kern="1200" cap="none" spc="-5" normalizeH="0" baseline="0" noProof="0" dirty="0">
                <a:ln>
                  <a:noFill/>
                </a:ln>
                <a:solidFill>
                  <a:prstClr val="black"/>
                </a:solidFill>
                <a:effectLst/>
                <a:uLnTx/>
                <a:uFillTx/>
                <a:latin typeface="Calibri"/>
                <a:ea typeface="+mn-ea"/>
                <a:cs typeface="Calibri"/>
              </a:rPr>
              <a:t> </a:t>
            </a:r>
            <a:r>
              <a:rPr kumimoji="0" sz="3000" b="1" i="0" u="none" strike="noStrike" kern="1200" cap="none" spc="-10" normalizeH="0" baseline="0" noProof="0" dirty="0">
                <a:ln>
                  <a:noFill/>
                </a:ln>
                <a:solidFill>
                  <a:srgbClr val="2E1BC6"/>
                </a:solidFill>
                <a:effectLst/>
                <a:uLnTx/>
                <a:uFillTx/>
                <a:latin typeface="Calibri"/>
                <a:ea typeface="+mn-ea"/>
                <a:cs typeface="Calibri"/>
              </a:rPr>
              <a:t>function</a:t>
            </a:r>
            <a:r>
              <a:rPr kumimoji="0" sz="3000" b="1" i="0" u="none" strike="noStrike" kern="1200" cap="none" spc="5" normalizeH="0" baseline="0" noProof="0" dirty="0">
                <a:ln>
                  <a:noFill/>
                </a:ln>
                <a:solidFill>
                  <a:srgbClr val="2E1BC6"/>
                </a:solidFill>
                <a:effectLst/>
                <a:uLnTx/>
                <a:uFillTx/>
                <a:latin typeface="Calibri"/>
                <a:ea typeface="+mn-ea"/>
                <a:cs typeface="Calibri"/>
              </a:rPr>
              <a:t> </a:t>
            </a:r>
            <a:r>
              <a:rPr kumimoji="0" sz="3000" b="1" i="0" u="none" strike="noStrike" kern="1200" cap="none" spc="0" normalizeH="0" baseline="0" noProof="0" dirty="0">
                <a:ln>
                  <a:noFill/>
                </a:ln>
                <a:solidFill>
                  <a:srgbClr val="2E1BC6"/>
                </a:solidFill>
                <a:effectLst/>
                <a:uLnTx/>
                <a:uFillTx/>
                <a:latin typeface="Calibri"/>
                <a:ea typeface="+mn-ea"/>
                <a:cs typeface="Calibri"/>
              </a:rPr>
              <a:t>header</a:t>
            </a:r>
            <a:r>
              <a:rPr kumimoji="0" sz="3000" b="1" i="0" u="none" strike="noStrike" kern="1200" cap="none" spc="-5" normalizeH="0" baseline="0" noProof="0" dirty="0">
                <a:ln>
                  <a:noFill/>
                </a:ln>
                <a:solidFill>
                  <a:srgbClr val="2E1BC6"/>
                </a:solidFill>
                <a:effectLst/>
                <a:uLnTx/>
                <a:uFillTx/>
                <a:latin typeface="Calibri"/>
                <a:ea typeface="+mn-ea"/>
                <a:cs typeface="Calibri"/>
              </a:rPr>
              <a:t> </a:t>
            </a:r>
            <a:r>
              <a:rPr kumimoji="0" sz="3000" b="0" i="0" u="none" strike="noStrike" kern="1200" cap="none" spc="-15" normalizeH="0" baseline="0" noProof="0" dirty="0">
                <a:ln>
                  <a:noFill/>
                </a:ln>
                <a:solidFill>
                  <a:prstClr val="black"/>
                </a:solidFill>
                <a:effectLst/>
                <a:uLnTx/>
                <a:uFillTx/>
                <a:latin typeface="Calibri"/>
                <a:ea typeface="+mn-ea"/>
                <a:cs typeface="Calibri"/>
              </a:rPr>
              <a:t>are</a:t>
            </a:r>
            <a:r>
              <a:rPr kumimoji="0" sz="3000" b="0" i="0" u="none" strike="noStrike" kern="1200" cap="none" spc="-5" normalizeH="0" baseline="0" noProof="0" dirty="0">
                <a:ln>
                  <a:noFill/>
                </a:ln>
                <a:solidFill>
                  <a:prstClr val="black"/>
                </a:solidFill>
                <a:effectLst/>
                <a:uLnTx/>
                <a:uFillTx/>
                <a:latin typeface="Calibri"/>
                <a:ea typeface="+mn-ea"/>
                <a:cs typeface="Calibri"/>
              </a:rPr>
              <a:t> known</a:t>
            </a:r>
            <a:r>
              <a:rPr kumimoji="0" sz="3000" b="0" i="0" u="none" strike="noStrike" kern="1200" cap="none" spc="0" normalizeH="0" baseline="0" noProof="0" dirty="0">
                <a:ln>
                  <a:noFill/>
                </a:ln>
                <a:solidFill>
                  <a:prstClr val="black"/>
                </a:solidFill>
                <a:effectLst/>
                <a:uLnTx/>
                <a:uFillTx/>
                <a:latin typeface="Calibri"/>
                <a:ea typeface="+mn-ea"/>
                <a:cs typeface="Calibri"/>
              </a:rPr>
              <a:t> as</a:t>
            </a:r>
            <a:endParaRPr kumimoji="0" sz="3000" b="0" i="0" u="none" strike="noStrike" kern="1200" cap="none" spc="0" normalizeH="0" baseline="0" noProof="0">
              <a:ln>
                <a:noFill/>
              </a:ln>
              <a:solidFill>
                <a:prstClr val="black"/>
              </a:solidFill>
              <a:effectLst/>
              <a:uLnTx/>
              <a:uFillTx/>
              <a:latin typeface="Calibri"/>
              <a:ea typeface="+mn-ea"/>
              <a:cs typeface="Calibri"/>
            </a:endParaRPr>
          </a:p>
          <a:p>
            <a:pPr marL="469900" marR="0" lvl="0" indent="0" algn="l" defTabSz="914400" rtl="0" eaLnBrk="1" fontAlgn="auto" latinLnBrk="0" hangingPunct="1">
              <a:lnSpc>
                <a:spcPct val="100000"/>
              </a:lnSpc>
              <a:spcBef>
                <a:spcPts val="0"/>
              </a:spcBef>
              <a:spcAft>
                <a:spcPts val="0"/>
              </a:spcAft>
              <a:buClrTx/>
              <a:buSzTx/>
              <a:buFontTx/>
              <a:buNone/>
              <a:tabLst/>
              <a:defRPr/>
            </a:pPr>
            <a:r>
              <a:rPr kumimoji="0" sz="3000" b="1" i="0" u="none" strike="noStrike" kern="1200" cap="none" spc="-15" normalizeH="0" baseline="0" noProof="0" dirty="0">
                <a:ln>
                  <a:noFill/>
                </a:ln>
                <a:solidFill>
                  <a:srgbClr val="C00000"/>
                </a:solidFill>
                <a:effectLst/>
                <a:uLnTx/>
                <a:uFillTx/>
                <a:latin typeface="Calibri"/>
                <a:ea typeface="+mn-ea"/>
                <a:cs typeface="Calibri"/>
              </a:rPr>
              <a:t>formal </a:t>
            </a:r>
            <a:r>
              <a:rPr kumimoji="0" sz="3000" b="1" i="0" u="none" strike="noStrike" kern="1200" cap="none" spc="-20" normalizeH="0" baseline="0" noProof="0" dirty="0">
                <a:ln>
                  <a:noFill/>
                </a:ln>
                <a:solidFill>
                  <a:srgbClr val="C00000"/>
                </a:solidFill>
                <a:effectLst/>
                <a:uLnTx/>
                <a:uFillTx/>
                <a:latin typeface="Calibri"/>
                <a:ea typeface="+mn-ea"/>
                <a:cs typeface="Calibri"/>
              </a:rPr>
              <a:t>parameters.</a:t>
            </a:r>
            <a:endParaRPr kumimoji="0" sz="3000" b="0" i="0" u="none" strike="noStrike" kern="1200" cap="none" spc="0" normalizeH="0" baseline="0" noProof="0">
              <a:ln>
                <a:noFill/>
              </a:ln>
              <a:solidFill>
                <a:prstClr val="black"/>
              </a:solidFill>
              <a:effectLst/>
              <a:uLnTx/>
              <a:uFillTx/>
              <a:latin typeface="Calibri"/>
              <a:ea typeface="+mn-ea"/>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sz="3000" b="0" i="0" u="none" strike="noStrike" kern="1200" cap="none" spc="0" normalizeH="0" baseline="0" noProof="0">
              <a:ln>
                <a:noFill/>
              </a:ln>
              <a:solidFill>
                <a:prstClr val="black"/>
              </a:solidFill>
              <a:effectLst/>
              <a:uLnTx/>
              <a:uFillTx/>
              <a:latin typeface="Calibri"/>
              <a:ea typeface="+mn-ea"/>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sz="2900" b="0" i="0" u="none" strike="noStrike" kern="1200" cap="none" spc="0" normalizeH="0" baseline="0" noProof="0">
              <a:ln>
                <a:noFill/>
              </a:ln>
              <a:solidFill>
                <a:prstClr val="black"/>
              </a:solidFill>
              <a:effectLst/>
              <a:uLnTx/>
              <a:uFillTx/>
              <a:latin typeface="Calibri"/>
              <a:ea typeface="+mn-ea"/>
              <a:cs typeface="Calibri"/>
            </a:endParaRPr>
          </a:p>
          <a:p>
            <a:pPr marL="469900" marR="421640" lvl="0" indent="-457200" algn="l" defTabSz="914400" rtl="0" eaLnBrk="1" fontAlgn="auto" latinLnBrk="0" hangingPunct="1">
              <a:lnSpc>
                <a:spcPct val="100000"/>
              </a:lnSpc>
              <a:spcBef>
                <a:spcPts val="0"/>
              </a:spcBef>
              <a:spcAft>
                <a:spcPts val="0"/>
              </a:spcAft>
              <a:buClrTx/>
              <a:buSzTx/>
              <a:buFont typeface="Wingdings"/>
              <a:buChar char=""/>
              <a:tabLst>
                <a:tab pos="469265" algn="l"/>
                <a:tab pos="469900" algn="l"/>
              </a:tabLst>
              <a:defRPr/>
            </a:pPr>
            <a:r>
              <a:rPr kumimoji="0" sz="3000" b="0" i="0" u="none" strike="noStrike" kern="1200" cap="none" spc="-5" normalizeH="0" baseline="0" noProof="0" dirty="0">
                <a:ln>
                  <a:noFill/>
                </a:ln>
                <a:solidFill>
                  <a:prstClr val="black"/>
                </a:solidFill>
                <a:effectLst/>
                <a:uLnTx/>
                <a:uFillTx/>
                <a:latin typeface="Calibri"/>
                <a:ea typeface="+mn-ea"/>
                <a:cs typeface="Calibri"/>
              </a:rPr>
              <a:t>When</a:t>
            </a:r>
            <a:r>
              <a:rPr kumimoji="0" sz="3000" b="0" i="0" u="none" strike="noStrike" kern="1200" cap="none" spc="0" normalizeH="0" baseline="0" noProof="0" dirty="0">
                <a:ln>
                  <a:noFill/>
                </a:ln>
                <a:solidFill>
                  <a:prstClr val="black"/>
                </a:solidFill>
                <a:effectLst/>
                <a:uLnTx/>
                <a:uFillTx/>
                <a:latin typeface="Calibri"/>
                <a:ea typeface="+mn-ea"/>
                <a:cs typeface="Calibri"/>
              </a:rPr>
              <a:t> a</a:t>
            </a:r>
            <a:r>
              <a:rPr kumimoji="0" sz="3000" b="0" i="0" u="none" strike="noStrike" kern="1200" cap="none" spc="-5" normalizeH="0" baseline="0" noProof="0" dirty="0">
                <a:ln>
                  <a:noFill/>
                </a:ln>
                <a:solidFill>
                  <a:prstClr val="black"/>
                </a:solidFill>
                <a:effectLst/>
                <a:uLnTx/>
                <a:uFillTx/>
                <a:latin typeface="Calibri"/>
                <a:ea typeface="+mn-ea"/>
                <a:cs typeface="Calibri"/>
              </a:rPr>
              <a:t> </a:t>
            </a:r>
            <a:r>
              <a:rPr kumimoji="0" sz="3000" b="1" i="0" u="none" strike="noStrike" kern="1200" cap="none" spc="-10" normalizeH="0" baseline="0" noProof="0" dirty="0">
                <a:ln>
                  <a:noFill/>
                </a:ln>
                <a:solidFill>
                  <a:srgbClr val="2E1BC6"/>
                </a:solidFill>
                <a:effectLst/>
                <a:uLnTx/>
                <a:uFillTx/>
                <a:latin typeface="Calibri"/>
                <a:ea typeface="+mn-ea"/>
                <a:cs typeface="Calibri"/>
              </a:rPr>
              <a:t>function</a:t>
            </a:r>
            <a:r>
              <a:rPr kumimoji="0" sz="3000" b="1" i="0" u="none" strike="noStrike" kern="1200" cap="none" spc="10" normalizeH="0" baseline="0" noProof="0" dirty="0">
                <a:ln>
                  <a:noFill/>
                </a:ln>
                <a:solidFill>
                  <a:srgbClr val="2E1BC6"/>
                </a:solidFill>
                <a:effectLst/>
                <a:uLnTx/>
                <a:uFillTx/>
                <a:latin typeface="Calibri"/>
                <a:ea typeface="+mn-ea"/>
                <a:cs typeface="Calibri"/>
              </a:rPr>
              <a:t> </a:t>
            </a:r>
            <a:r>
              <a:rPr kumimoji="0" sz="3000" b="0" i="0" u="none" strike="noStrike" kern="1200" cap="none" spc="0" normalizeH="0" baseline="0" noProof="0" dirty="0">
                <a:ln>
                  <a:noFill/>
                </a:ln>
                <a:solidFill>
                  <a:prstClr val="black"/>
                </a:solidFill>
                <a:effectLst/>
                <a:uLnTx/>
                <a:uFillTx/>
                <a:latin typeface="Calibri"/>
                <a:ea typeface="+mn-ea"/>
                <a:cs typeface="Calibri"/>
              </a:rPr>
              <a:t>is</a:t>
            </a:r>
            <a:r>
              <a:rPr kumimoji="0" sz="3000" b="0" i="0" u="none" strike="noStrike" kern="1200" cap="none" spc="-15" normalizeH="0" baseline="0" noProof="0" dirty="0">
                <a:ln>
                  <a:noFill/>
                </a:ln>
                <a:solidFill>
                  <a:prstClr val="black"/>
                </a:solidFill>
                <a:effectLst/>
                <a:uLnTx/>
                <a:uFillTx/>
                <a:latin typeface="Calibri"/>
                <a:ea typeface="+mn-ea"/>
                <a:cs typeface="Calibri"/>
              </a:rPr>
              <a:t> </a:t>
            </a:r>
            <a:r>
              <a:rPr kumimoji="0" sz="3000" b="1" i="0" u="none" strike="noStrike" kern="1200" cap="none" spc="-25" normalizeH="0" baseline="0" noProof="0" dirty="0">
                <a:ln>
                  <a:noFill/>
                </a:ln>
                <a:solidFill>
                  <a:srgbClr val="2E1BC6"/>
                </a:solidFill>
                <a:effectLst/>
                <a:uLnTx/>
                <a:uFillTx/>
                <a:latin typeface="Calibri"/>
                <a:ea typeface="+mn-ea"/>
                <a:cs typeface="Calibri"/>
              </a:rPr>
              <a:t>invoked</a:t>
            </a:r>
            <a:r>
              <a:rPr kumimoji="0" sz="3000" b="0" i="0" u="none" strike="noStrike" kern="1200" cap="none" spc="-25" normalizeH="0" baseline="0" noProof="0" dirty="0">
                <a:ln>
                  <a:noFill/>
                </a:ln>
                <a:solidFill>
                  <a:prstClr val="black"/>
                </a:solidFill>
                <a:effectLst/>
                <a:uLnTx/>
                <a:uFillTx/>
                <a:latin typeface="Calibri"/>
                <a:ea typeface="+mn-ea"/>
                <a:cs typeface="Calibri"/>
              </a:rPr>
              <a:t>,</a:t>
            </a:r>
            <a:r>
              <a:rPr kumimoji="0" sz="3000" b="0" i="0" u="none" strike="noStrike" kern="1200" cap="none" spc="20" normalizeH="0" baseline="0" noProof="0" dirty="0">
                <a:ln>
                  <a:noFill/>
                </a:ln>
                <a:solidFill>
                  <a:prstClr val="black"/>
                </a:solidFill>
                <a:effectLst/>
                <a:uLnTx/>
                <a:uFillTx/>
                <a:latin typeface="Calibri"/>
                <a:ea typeface="+mn-ea"/>
                <a:cs typeface="Calibri"/>
              </a:rPr>
              <a:t> </a:t>
            </a:r>
            <a:r>
              <a:rPr kumimoji="0" sz="3000" b="0" i="0" u="none" strike="noStrike" kern="1200" cap="none" spc="-15" normalizeH="0" baseline="0" noProof="0" dirty="0">
                <a:ln>
                  <a:noFill/>
                </a:ln>
                <a:solidFill>
                  <a:prstClr val="black"/>
                </a:solidFill>
                <a:effectLst/>
                <a:uLnTx/>
                <a:uFillTx/>
                <a:latin typeface="Calibri"/>
                <a:ea typeface="+mn-ea"/>
                <a:cs typeface="Calibri"/>
              </a:rPr>
              <a:t>you</a:t>
            </a:r>
            <a:r>
              <a:rPr kumimoji="0" sz="3000" b="0" i="0" u="none" strike="noStrike" kern="1200" cap="none" spc="10" normalizeH="0" baseline="0" noProof="0" dirty="0">
                <a:ln>
                  <a:noFill/>
                </a:ln>
                <a:solidFill>
                  <a:prstClr val="black"/>
                </a:solidFill>
                <a:effectLst/>
                <a:uLnTx/>
                <a:uFillTx/>
                <a:latin typeface="Calibri"/>
                <a:ea typeface="+mn-ea"/>
                <a:cs typeface="Calibri"/>
              </a:rPr>
              <a:t> </a:t>
            </a:r>
            <a:r>
              <a:rPr kumimoji="0" sz="3000" b="1" i="0" u="none" strike="noStrike" kern="1200" cap="none" spc="-5" normalizeH="0" baseline="0" noProof="0" dirty="0">
                <a:ln>
                  <a:noFill/>
                </a:ln>
                <a:solidFill>
                  <a:srgbClr val="2E1BC6"/>
                </a:solidFill>
                <a:effectLst/>
                <a:uLnTx/>
                <a:uFillTx/>
                <a:latin typeface="Calibri"/>
                <a:ea typeface="+mn-ea"/>
                <a:cs typeface="Calibri"/>
              </a:rPr>
              <a:t>pass</a:t>
            </a:r>
            <a:r>
              <a:rPr kumimoji="0" sz="3000" b="1" i="0" u="none" strike="noStrike" kern="1200" cap="none" spc="0" normalizeH="0" baseline="0" noProof="0" dirty="0">
                <a:ln>
                  <a:noFill/>
                </a:ln>
                <a:solidFill>
                  <a:srgbClr val="2E1BC6"/>
                </a:solidFill>
                <a:effectLst/>
                <a:uLnTx/>
                <a:uFillTx/>
                <a:latin typeface="Calibri"/>
                <a:ea typeface="+mn-ea"/>
                <a:cs typeface="Calibri"/>
              </a:rPr>
              <a:t> a</a:t>
            </a:r>
            <a:r>
              <a:rPr kumimoji="0" sz="3000" b="1" i="0" u="none" strike="noStrike" kern="1200" cap="none" spc="-20" normalizeH="0" baseline="0" noProof="0" dirty="0">
                <a:ln>
                  <a:noFill/>
                </a:ln>
                <a:solidFill>
                  <a:srgbClr val="2E1BC6"/>
                </a:solidFill>
                <a:effectLst/>
                <a:uLnTx/>
                <a:uFillTx/>
                <a:latin typeface="Calibri"/>
                <a:ea typeface="+mn-ea"/>
                <a:cs typeface="Calibri"/>
              </a:rPr>
              <a:t> </a:t>
            </a:r>
            <a:r>
              <a:rPr kumimoji="0" sz="3000" b="1" i="0" u="none" strike="noStrike" kern="1200" cap="none" spc="-15" normalizeH="0" baseline="0" noProof="0" dirty="0">
                <a:ln>
                  <a:noFill/>
                </a:ln>
                <a:solidFill>
                  <a:srgbClr val="2E1BC6"/>
                </a:solidFill>
                <a:effectLst/>
                <a:uLnTx/>
                <a:uFillTx/>
                <a:latin typeface="Calibri"/>
                <a:ea typeface="+mn-ea"/>
                <a:cs typeface="Calibri"/>
              </a:rPr>
              <a:t>value</a:t>
            </a:r>
            <a:r>
              <a:rPr kumimoji="0" sz="3000" b="1" i="0" u="none" strike="noStrike" kern="1200" cap="none" spc="25" normalizeH="0" baseline="0" noProof="0" dirty="0">
                <a:ln>
                  <a:noFill/>
                </a:ln>
                <a:solidFill>
                  <a:srgbClr val="2E1BC6"/>
                </a:solidFill>
                <a:effectLst/>
                <a:uLnTx/>
                <a:uFillTx/>
                <a:latin typeface="Calibri"/>
                <a:ea typeface="+mn-ea"/>
                <a:cs typeface="Calibri"/>
              </a:rPr>
              <a:t> </a:t>
            </a:r>
            <a:r>
              <a:rPr kumimoji="0" sz="3000" b="0" i="0" u="none" strike="noStrike" kern="1200" cap="none" spc="-15" normalizeH="0" baseline="0" noProof="0" dirty="0">
                <a:ln>
                  <a:noFill/>
                </a:ln>
                <a:solidFill>
                  <a:prstClr val="black"/>
                </a:solidFill>
                <a:effectLst/>
                <a:uLnTx/>
                <a:uFillTx/>
                <a:latin typeface="Calibri"/>
                <a:ea typeface="+mn-ea"/>
                <a:cs typeface="Calibri"/>
              </a:rPr>
              <a:t>to</a:t>
            </a:r>
            <a:r>
              <a:rPr kumimoji="0" sz="3000" b="0" i="0" u="none" strike="noStrike" kern="1200" cap="none" spc="-20" normalizeH="0" baseline="0" noProof="0" dirty="0">
                <a:ln>
                  <a:noFill/>
                </a:ln>
                <a:solidFill>
                  <a:prstClr val="black"/>
                </a:solidFill>
                <a:effectLst/>
                <a:uLnTx/>
                <a:uFillTx/>
                <a:latin typeface="Calibri"/>
                <a:ea typeface="+mn-ea"/>
                <a:cs typeface="Calibri"/>
              </a:rPr>
              <a:t> </a:t>
            </a:r>
            <a:r>
              <a:rPr kumimoji="0" sz="3000" b="0" i="0" u="none" strike="noStrike" kern="1200" cap="none" spc="0" normalizeH="0" baseline="0" noProof="0" dirty="0">
                <a:ln>
                  <a:noFill/>
                </a:ln>
                <a:solidFill>
                  <a:prstClr val="black"/>
                </a:solidFill>
                <a:effectLst/>
                <a:uLnTx/>
                <a:uFillTx/>
                <a:latin typeface="Calibri"/>
                <a:ea typeface="+mn-ea"/>
                <a:cs typeface="Calibri"/>
              </a:rPr>
              <a:t>the </a:t>
            </a:r>
            <a:r>
              <a:rPr kumimoji="0" sz="3000" b="0" i="0" u="none" strike="noStrike" kern="1200" cap="none" spc="-665" normalizeH="0" baseline="0" noProof="0" dirty="0">
                <a:ln>
                  <a:noFill/>
                </a:ln>
                <a:solidFill>
                  <a:prstClr val="black"/>
                </a:solidFill>
                <a:effectLst/>
                <a:uLnTx/>
                <a:uFillTx/>
                <a:latin typeface="Calibri"/>
                <a:ea typeface="+mn-ea"/>
                <a:cs typeface="Calibri"/>
              </a:rPr>
              <a:t> </a:t>
            </a:r>
            <a:r>
              <a:rPr kumimoji="0" sz="3000" b="0" i="0" u="none" strike="noStrike" kern="1200" cap="none" spc="-45" normalizeH="0" baseline="0" noProof="0" dirty="0">
                <a:ln>
                  <a:noFill/>
                </a:ln>
                <a:solidFill>
                  <a:prstClr val="black"/>
                </a:solidFill>
                <a:effectLst/>
                <a:uLnTx/>
                <a:uFillTx/>
                <a:latin typeface="Calibri"/>
                <a:ea typeface="+mn-ea"/>
                <a:cs typeface="Calibri"/>
              </a:rPr>
              <a:t>parameter.</a:t>
            </a:r>
            <a:r>
              <a:rPr kumimoji="0" sz="3000" b="0" i="0" u="none" strike="noStrike" kern="1200" cap="none" spc="-10" normalizeH="0" baseline="0" noProof="0" dirty="0">
                <a:ln>
                  <a:noFill/>
                </a:ln>
                <a:solidFill>
                  <a:prstClr val="black"/>
                </a:solidFill>
                <a:effectLst/>
                <a:uLnTx/>
                <a:uFillTx/>
                <a:latin typeface="Calibri"/>
                <a:ea typeface="+mn-ea"/>
                <a:cs typeface="Calibri"/>
              </a:rPr>
              <a:t> </a:t>
            </a:r>
            <a:r>
              <a:rPr kumimoji="0" sz="3000" b="0" i="0" u="none" strike="noStrike" kern="1200" cap="none" spc="-5" normalizeH="0" baseline="0" noProof="0" dirty="0">
                <a:ln>
                  <a:noFill/>
                </a:ln>
                <a:solidFill>
                  <a:prstClr val="black"/>
                </a:solidFill>
                <a:effectLst/>
                <a:uLnTx/>
                <a:uFillTx/>
                <a:latin typeface="Calibri"/>
                <a:ea typeface="+mn-ea"/>
                <a:cs typeface="Calibri"/>
              </a:rPr>
              <a:t>This</a:t>
            </a:r>
            <a:r>
              <a:rPr kumimoji="0" sz="3000" b="0" i="0" u="none" strike="noStrike" kern="1200" cap="none" spc="5" normalizeH="0" baseline="0" noProof="0" dirty="0">
                <a:ln>
                  <a:noFill/>
                </a:ln>
                <a:solidFill>
                  <a:prstClr val="black"/>
                </a:solidFill>
                <a:effectLst/>
                <a:uLnTx/>
                <a:uFillTx/>
                <a:latin typeface="Calibri"/>
                <a:ea typeface="+mn-ea"/>
                <a:cs typeface="Calibri"/>
              </a:rPr>
              <a:t> </a:t>
            </a:r>
            <a:r>
              <a:rPr kumimoji="0" sz="3000" b="1" i="0" u="none" strike="noStrike" kern="1200" cap="none" spc="-15" normalizeH="0" baseline="0" noProof="0" dirty="0">
                <a:ln>
                  <a:noFill/>
                </a:ln>
                <a:solidFill>
                  <a:srgbClr val="2E1BC6"/>
                </a:solidFill>
                <a:effectLst/>
                <a:uLnTx/>
                <a:uFillTx/>
                <a:latin typeface="Calibri"/>
                <a:ea typeface="+mn-ea"/>
                <a:cs typeface="Calibri"/>
              </a:rPr>
              <a:t>value</a:t>
            </a:r>
            <a:r>
              <a:rPr kumimoji="0" sz="3000" b="1" i="0" u="none" strike="noStrike" kern="1200" cap="none" spc="15" normalizeH="0" baseline="0" noProof="0" dirty="0">
                <a:ln>
                  <a:noFill/>
                </a:ln>
                <a:solidFill>
                  <a:srgbClr val="2E1BC6"/>
                </a:solidFill>
                <a:effectLst/>
                <a:uLnTx/>
                <a:uFillTx/>
                <a:latin typeface="Calibri"/>
                <a:ea typeface="+mn-ea"/>
                <a:cs typeface="Calibri"/>
              </a:rPr>
              <a:t> </a:t>
            </a:r>
            <a:r>
              <a:rPr kumimoji="0" sz="3000" b="0" i="0" u="none" strike="noStrike" kern="1200" cap="none" spc="0" normalizeH="0" baseline="0" noProof="0" dirty="0">
                <a:ln>
                  <a:noFill/>
                </a:ln>
                <a:solidFill>
                  <a:prstClr val="black"/>
                </a:solidFill>
                <a:effectLst/>
                <a:uLnTx/>
                <a:uFillTx/>
                <a:latin typeface="Calibri"/>
                <a:ea typeface="+mn-ea"/>
                <a:cs typeface="Calibri"/>
              </a:rPr>
              <a:t>is</a:t>
            </a:r>
            <a:r>
              <a:rPr kumimoji="0" sz="3000" b="0" i="0" u="none" strike="noStrike" kern="1200" cap="none" spc="-5" normalizeH="0" baseline="0" noProof="0" dirty="0">
                <a:ln>
                  <a:noFill/>
                </a:ln>
                <a:solidFill>
                  <a:prstClr val="black"/>
                </a:solidFill>
                <a:effectLst/>
                <a:uLnTx/>
                <a:uFillTx/>
                <a:latin typeface="Calibri"/>
                <a:ea typeface="+mn-ea"/>
                <a:cs typeface="Calibri"/>
              </a:rPr>
              <a:t> </a:t>
            </a:r>
            <a:r>
              <a:rPr kumimoji="0" sz="3000" b="1" i="0" u="none" strike="noStrike" kern="1200" cap="none" spc="-20" normalizeH="0" baseline="0" noProof="0" dirty="0">
                <a:ln>
                  <a:noFill/>
                </a:ln>
                <a:solidFill>
                  <a:srgbClr val="2E1BC6"/>
                </a:solidFill>
                <a:effectLst/>
                <a:uLnTx/>
                <a:uFillTx/>
                <a:latin typeface="Calibri"/>
                <a:ea typeface="+mn-ea"/>
                <a:cs typeface="Calibri"/>
              </a:rPr>
              <a:t>referred</a:t>
            </a:r>
            <a:r>
              <a:rPr kumimoji="0" sz="3000" b="1" i="0" u="none" strike="noStrike" kern="1200" cap="none" spc="-10" normalizeH="0" baseline="0" noProof="0" dirty="0">
                <a:ln>
                  <a:noFill/>
                </a:ln>
                <a:solidFill>
                  <a:srgbClr val="2E1BC6"/>
                </a:solidFill>
                <a:effectLst/>
                <a:uLnTx/>
                <a:uFillTx/>
                <a:latin typeface="Calibri"/>
                <a:ea typeface="+mn-ea"/>
                <a:cs typeface="Calibri"/>
              </a:rPr>
              <a:t> </a:t>
            </a:r>
            <a:r>
              <a:rPr kumimoji="0" sz="3000" b="0" i="0" u="none" strike="noStrike" kern="1200" cap="none" spc="-15" normalizeH="0" baseline="0" noProof="0" dirty="0">
                <a:ln>
                  <a:noFill/>
                </a:ln>
                <a:solidFill>
                  <a:prstClr val="black"/>
                </a:solidFill>
                <a:effectLst/>
                <a:uLnTx/>
                <a:uFillTx/>
                <a:latin typeface="Calibri"/>
                <a:ea typeface="+mn-ea"/>
                <a:cs typeface="Calibri"/>
              </a:rPr>
              <a:t>to</a:t>
            </a:r>
            <a:r>
              <a:rPr kumimoji="0" sz="3000" b="0" i="0" u="none" strike="noStrike" kern="1200" cap="none" spc="-20" normalizeH="0" baseline="0" noProof="0" dirty="0">
                <a:ln>
                  <a:noFill/>
                </a:ln>
                <a:solidFill>
                  <a:prstClr val="black"/>
                </a:solidFill>
                <a:effectLst/>
                <a:uLnTx/>
                <a:uFillTx/>
                <a:latin typeface="Calibri"/>
                <a:ea typeface="+mn-ea"/>
                <a:cs typeface="Calibri"/>
              </a:rPr>
              <a:t> </a:t>
            </a:r>
            <a:r>
              <a:rPr kumimoji="0" sz="3000" b="0" i="0" u="none" strike="noStrike" kern="1200" cap="none" spc="0" normalizeH="0" baseline="0" noProof="0" dirty="0">
                <a:ln>
                  <a:noFill/>
                </a:ln>
                <a:solidFill>
                  <a:prstClr val="black"/>
                </a:solidFill>
                <a:effectLst/>
                <a:uLnTx/>
                <a:uFillTx/>
                <a:latin typeface="Calibri"/>
                <a:ea typeface="+mn-ea"/>
                <a:cs typeface="Calibri"/>
              </a:rPr>
              <a:t>as</a:t>
            </a:r>
            <a:r>
              <a:rPr kumimoji="0" sz="3000" b="0" i="0" u="none" strike="noStrike" kern="1200" cap="none" spc="-5" normalizeH="0" baseline="0" noProof="0" dirty="0">
                <a:ln>
                  <a:noFill/>
                </a:ln>
                <a:solidFill>
                  <a:prstClr val="black"/>
                </a:solidFill>
                <a:effectLst/>
                <a:uLnTx/>
                <a:uFillTx/>
                <a:latin typeface="Calibri"/>
                <a:ea typeface="+mn-ea"/>
                <a:cs typeface="Calibri"/>
              </a:rPr>
              <a:t> </a:t>
            </a:r>
            <a:r>
              <a:rPr kumimoji="0" sz="3000" b="1" i="0" u="none" strike="noStrike" kern="1200" cap="none" spc="0" normalizeH="0" baseline="0" noProof="0" dirty="0">
                <a:ln>
                  <a:noFill/>
                </a:ln>
                <a:solidFill>
                  <a:srgbClr val="C00000"/>
                </a:solidFill>
                <a:effectLst/>
                <a:uLnTx/>
                <a:uFillTx/>
                <a:latin typeface="Calibri"/>
                <a:ea typeface="+mn-ea"/>
                <a:cs typeface="Calibri"/>
              </a:rPr>
              <a:t>actual </a:t>
            </a:r>
            <a:r>
              <a:rPr kumimoji="0" sz="3000" b="1" i="0" u="none" strike="noStrike" kern="1200" cap="none" spc="5" normalizeH="0" baseline="0" noProof="0" dirty="0">
                <a:ln>
                  <a:noFill/>
                </a:ln>
                <a:solidFill>
                  <a:srgbClr val="C00000"/>
                </a:solidFill>
                <a:effectLst/>
                <a:uLnTx/>
                <a:uFillTx/>
                <a:latin typeface="Calibri"/>
                <a:ea typeface="+mn-ea"/>
                <a:cs typeface="Calibri"/>
              </a:rPr>
              <a:t> </a:t>
            </a:r>
            <a:r>
              <a:rPr kumimoji="0" sz="3000" b="1" i="0" u="none" strike="noStrike" kern="1200" cap="none" spc="-20" normalizeH="0" baseline="0" noProof="0" dirty="0">
                <a:ln>
                  <a:noFill/>
                </a:ln>
                <a:solidFill>
                  <a:srgbClr val="C00000"/>
                </a:solidFill>
                <a:effectLst/>
                <a:uLnTx/>
                <a:uFillTx/>
                <a:latin typeface="Calibri"/>
                <a:ea typeface="+mn-ea"/>
                <a:cs typeface="Calibri"/>
              </a:rPr>
              <a:t>parameter </a:t>
            </a:r>
            <a:r>
              <a:rPr kumimoji="0" sz="3000" b="1" i="0" u="none" strike="noStrike" kern="1200" cap="none" spc="0" normalizeH="0" baseline="0" noProof="0" dirty="0">
                <a:ln>
                  <a:noFill/>
                </a:ln>
                <a:solidFill>
                  <a:srgbClr val="C00000"/>
                </a:solidFill>
                <a:effectLst/>
                <a:uLnTx/>
                <a:uFillTx/>
                <a:latin typeface="Calibri"/>
                <a:ea typeface="+mn-ea"/>
                <a:cs typeface="Calibri"/>
              </a:rPr>
              <a:t>or</a:t>
            </a:r>
            <a:r>
              <a:rPr kumimoji="0" sz="3000" b="1" i="0" u="none" strike="noStrike" kern="1200" cap="none" spc="-10" normalizeH="0" baseline="0" noProof="0" dirty="0">
                <a:ln>
                  <a:noFill/>
                </a:ln>
                <a:solidFill>
                  <a:srgbClr val="C00000"/>
                </a:solidFill>
                <a:effectLst/>
                <a:uLnTx/>
                <a:uFillTx/>
                <a:latin typeface="Calibri"/>
                <a:ea typeface="+mn-ea"/>
                <a:cs typeface="Calibri"/>
              </a:rPr>
              <a:t> argument</a:t>
            </a:r>
            <a:r>
              <a:rPr kumimoji="0" sz="3000" b="0" i="0" u="none" strike="noStrike" kern="1200" cap="none" spc="-10" normalizeH="0" baseline="0" noProof="0" dirty="0">
                <a:ln>
                  <a:noFill/>
                </a:ln>
                <a:solidFill>
                  <a:srgbClr val="FF0000"/>
                </a:solidFill>
                <a:effectLst/>
                <a:uLnTx/>
                <a:uFillTx/>
                <a:latin typeface="Calibri"/>
                <a:ea typeface="+mn-ea"/>
                <a:cs typeface="Calibri"/>
              </a:rPr>
              <a:t>.</a:t>
            </a:r>
            <a:endParaRPr kumimoji="0" sz="3000" b="0" i="0" u="none" strike="noStrike" kern="1200" cap="none" spc="0" normalizeH="0" baseline="0" noProof="0">
              <a:ln>
                <a:noFill/>
              </a:ln>
              <a:solidFill>
                <a:prstClr val="black"/>
              </a:solidFill>
              <a:effectLst/>
              <a:uLnTx/>
              <a:uFillTx/>
              <a:latin typeface="Calibri"/>
              <a:ea typeface="+mn-ea"/>
              <a:cs typeface="Calibri"/>
            </a:endParaRPr>
          </a:p>
        </p:txBody>
      </p:sp>
      <p:sp>
        <p:nvSpPr>
          <p:cNvPr id="4" name="object 4"/>
          <p:cNvSpPr/>
          <p:nvPr/>
        </p:nvSpPr>
        <p:spPr>
          <a:xfrm>
            <a:off x="0" y="922019"/>
            <a:ext cx="9067800" cy="45720"/>
          </a:xfrm>
          <a:custGeom>
            <a:avLst/>
            <a:gdLst/>
            <a:ahLst/>
            <a:cxnLst/>
            <a:rect l="l" t="t" r="r" b="b"/>
            <a:pathLst>
              <a:path w="9067800" h="45719">
                <a:moveTo>
                  <a:pt x="9067800" y="0"/>
                </a:moveTo>
                <a:lnTo>
                  <a:pt x="0" y="0"/>
                </a:lnTo>
                <a:lnTo>
                  <a:pt x="0" y="45720"/>
                </a:lnTo>
                <a:lnTo>
                  <a:pt x="9067800" y="45720"/>
                </a:lnTo>
                <a:lnTo>
                  <a:pt x="9067800" y="0"/>
                </a:lnTo>
                <a:close/>
              </a:path>
            </a:pathLst>
          </a:custGeom>
          <a:solidFill>
            <a:srgbClr val="17375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12863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3792" y="770509"/>
            <a:ext cx="8621395" cy="1855470"/>
          </a:xfrm>
          <a:prstGeom prst="rect">
            <a:avLst/>
          </a:prstGeom>
        </p:spPr>
        <p:txBody>
          <a:bodyPr vert="horz" wrap="square" lIns="0" tIns="241300" rIns="0" bIns="0" rtlCol="0">
            <a:spAutoFit/>
          </a:bodyPr>
          <a:lstStyle/>
          <a:p>
            <a:pPr marL="469900" marR="0" lvl="0" indent="-457200" algn="l" defTabSz="914400" rtl="0" eaLnBrk="1" fontAlgn="auto" latinLnBrk="0" hangingPunct="1">
              <a:lnSpc>
                <a:spcPct val="100000"/>
              </a:lnSpc>
              <a:spcBef>
                <a:spcPts val="1900"/>
              </a:spcBef>
              <a:spcAft>
                <a:spcPts val="0"/>
              </a:spcAft>
              <a:buClrTx/>
              <a:buSzTx/>
              <a:buFont typeface="Wingdings"/>
              <a:buChar char=""/>
              <a:tabLst>
                <a:tab pos="469265" algn="l"/>
                <a:tab pos="469900" algn="l"/>
              </a:tabLst>
              <a:defRPr/>
            </a:pPr>
            <a:r>
              <a:rPr kumimoji="0" sz="3000" b="0" i="0" u="none" strike="noStrike" kern="1200" cap="none" spc="0" normalizeH="0" baseline="0" noProof="0" dirty="0">
                <a:ln>
                  <a:noFill/>
                </a:ln>
                <a:solidFill>
                  <a:prstClr val="black"/>
                </a:solidFill>
                <a:effectLst/>
                <a:uLnTx/>
                <a:uFillTx/>
                <a:latin typeface="Calibri"/>
                <a:ea typeface="+mn-ea"/>
                <a:cs typeface="Calibri"/>
              </a:rPr>
              <a:t>A</a:t>
            </a:r>
            <a:r>
              <a:rPr kumimoji="0" sz="3000" b="0" i="0" u="none" strike="noStrike" kern="1200" cap="none" spc="-15" normalizeH="0" baseline="0" noProof="0" dirty="0">
                <a:ln>
                  <a:noFill/>
                </a:ln>
                <a:solidFill>
                  <a:prstClr val="black"/>
                </a:solidFill>
                <a:effectLst/>
                <a:uLnTx/>
                <a:uFillTx/>
                <a:latin typeface="Calibri"/>
                <a:ea typeface="+mn-ea"/>
                <a:cs typeface="Calibri"/>
              </a:rPr>
              <a:t> </a:t>
            </a:r>
            <a:r>
              <a:rPr kumimoji="0" sz="3000" b="1" i="0" u="none" strike="noStrike" kern="1200" cap="none" spc="-10" normalizeH="0" baseline="0" noProof="0" dirty="0">
                <a:ln>
                  <a:noFill/>
                </a:ln>
                <a:solidFill>
                  <a:srgbClr val="2E1BC6"/>
                </a:solidFill>
                <a:effectLst/>
                <a:uLnTx/>
                <a:uFillTx/>
                <a:latin typeface="Calibri"/>
                <a:ea typeface="+mn-ea"/>
                <a:cs typeface="Calibri"/>
              </a:rPr>
              <a:t>function</a:t>
            </a:r>
            <a:r>
              <a:rPr kumimoji="0" sz="3000" b="1" i="0" u="none" strike="noStrike" kern="1200" cap="none" spc="10" normalizeH="0" baseline="0" noProof="0" dirty="0">
                <a:ln>
                  <a:noFill/>
                </a:ln>
                <a:solidFill>
                  <a:srgbClr val="2E1BC6"/>
                </a:solidFill>
                <a:effectLst/>
                <a:uLnTx/>
                <a:uFillTx/>
                <a:latin typeface="Calibri"/>
                <a:ea typeface="+mn-ea"/>
                <a:cs typeface="Calibri"/>
              </a:rPr>
              <a:t> </a:t>
            </a:r>
            <a:r>
              <a:rPr kumimoji="0" sz="3000" b="0" i="0" u="none" strike="noStrike" kern="1200" cap="none" spc="-20" normalizeH="0" baseline="0" noProof="0" dirty="0">
                <a:ln>
                  <a:noFill/>
                </a:ln>
                <a:solidFill>
                  <a:prstClr val="black"/>
                </a:solidFill>
                <a:effectLst/>
                <a:uLnTx/>
                <a:uFillTx/>
                <a:latin typeface="Calibri"/>
                <a:ea typeface="+mn-ea"/>
                <a:cs typeface="Calibri"/>
              </a:rPr>
              <a:t>may</a:t>
            </a:r>
            <a:r>
              <a:rPr kumimoji="0" sz="3000" b="0" i="0" u="none" strike="noStrike" kern="1200" cap="none" spc="-10" normalizeH="0" baseline="0" noProof="0" dirty="0">
                <a:ln>
                  <a:noFill/>
                </a:ln>
                <a:solidFill>
                  <a:prstClr val="black"/>
                </a:solidFill>
                <a:effectLst/>
                <a:uLnTx/>
                <a:uFillTx/>
                <a:latin typeface="Calibri"/>
                <a:ea typeface="+mn-ea"/>
                <a:cs typeface="Calibri"/>
              </a:rPr>
              <a:t> </a:t>
            </a:r>
            <a:r>
              <a:rPr kumimoji="0" sz="3000" b="1" i="0" u="none" strike="noStrike" kern="1200" cap="none" spc="-10" normalizeH="0" baseline="0" noProof="0" dirty="0">
                <a:ln>
                  <a:noFill/>
                </a:ln>
                <a:solidFill>
                  <a:srgbClr val="2E1BC6"/>
                </a:solidFill>
                <a:effectLst/>
                <a:uLnTx/>
                <a:uFillTx/>
                <a:latin typeface="Calibri"/>
                <a:ea typeface="+mn-ea"/>
                <a:cs typeface="Calibri"/>
              </a:rPr>
              <a:t>return </a:t>
            </a:r>
            <a:r>
              <a:rPr kumimoji="0" sz="3000" b="0" i="0" u="none" strike="noStrike" kern="1200" cap="none" spc="0" normalizeH="0" baseline="0" noProof="0" dirty="0">
                <a:ln>
                  <a:noFill/>
                </a:ln>
                <a:solidFill>
                  <a:prstClr val="black"/>
                </a:solidFill>
                <a:effectLst/>
                <a:uLnTx/>
                <a:uFillTx/>
                <a:latin typeface="Calibri"/>
                <a:ea typeface="+mn-ea"/>
                <a:cs typeface="Calibri"/>
              </a:rPr>
              <a:t>a</a:t>
            </a:r>
            <a:r>
              <a:rPr kumimoji="0" sz="3000" b="0" i="0" u="none" strike="noStrike" kern="1200" cap="none" spc="-10" normalizeH="0" baseline="0" noProof="0" dirty="0">
                <a:ln>
                  <a:noFill/>
                </a:ln>
                <a:solidFill>
                  <a:prstClr val="black"/>
                </a:solidFill>
                <a:effectLst/>
                <a:uLnTx/>
                <a:uFillTx/>
                <a:latin typeface="Calibri"/>
                <a:ea typeface="+mn-ea"/>
                <a:cs typeface="Calibri"/>
              </a:rPr>
              <a:t> </a:t>
            </a:r>
            <a:r>
              <a:rPr kumimoji="0" sz="3000" b="1" i="0" u="none" strike="noStrike" kern="1200" cap="none" spc="-15" normalizeH="0" baseline="0" noProof="0" dirty="0">
                <a:ln>
                  <a:noFill/>
                </a:ln>
                <a:solidFill>
                  <a:srgbClr val="2E1BC6"/>
                </a:solidFill>
                <a:effectLst/>
                <a:uLnTx/>
                <a:uFillTx/>
                <a:latin typeface="Calibri"/>
                <a:ea typeface="+mn-ea"/>
                <a:cs typeface="Calibri"/>
              </a:rPr>
              <a:t>value</a:t>
            </a:r>
            <a:r>
              <a:rPr kumimoji="0" sz="3000" b="0" i="0" u="none" strike="noStrike" kern="1200" cap="none" spc="-15" normalizeH="0" baseline="0" noProof="0" dirty="0">
                <a:ln>
                  <a:noFill/>
                </a:ln>
                <a:solidFill>
                  <a:prstClr val="black"/>
                </a:solidFill>
                <a:effectLst/>
                <a:uLnTx/>
                <a:uFillTx/>
                <a:latin typeface="Calibri"/>
                <a:ea typeface="+mn-ea"/>
                <a:cs typeface="Calibri"/>
              </a:rPr>
              <a:t>:</a:t>
            </a:r>
            <a:endParaRPr kumimoji="0" sz="3000" b="0" i="0" u="none" strike="noStrike" kern="1200" cap="none" spc="0" normalizeH="0" baseline="0" noProof="0">
              <a:ln>
                <a:noFill/>
              </a:ln>
              <a:solidFill>
                <a:prstClr val="black"/>
              </a:solidFill>
              <a:effectLst/>
              <a:uLnTx/>
              <a:uFillTx/>
              <a:latin typeface="Calibri"/>
              <a:ea typeface="+mn-ea"/>
              <a:cs typeface="Calibri"/>
            </a:endParaRPr>
          </a:p>
          <a:p>
            <a:pPr marL="927100" marR="0" lvl="1" indent="-457200" algn="l" defTabSz="914400" rtl="0" eaLnBrk="1" fontAlgn="auto" latinLnBrk="0" hangingPunct="1">
              <a:lnSpc>
                <a:spcPct val="100000"/>
              </a:lnSpc>
              <a:spcBef>
                <a:spcPts val="1805"/>
              </a:spcBef>
              <a:spcAft>
                <a:spcPts val="0"/>
              </a:spcAft>
              <a:buClrTx/>
              <a:buSzTx/>
              <a:buFont typeface="Wingdings"/>
              <a:buChar char=""/>
              <a:tabLst>
                <a:tab pos="926465" algn="l"/>
                <a:tab pos="927100" algn="l"/>
              </a:tabLst>
              <a:defRPr/>
            </a:pPr>
            <a:r>
              <a:rPr kumimoji="0" sz="3000" b="1" i="1" u="none" strike="noStrike" kern="1200" cap="none" spc="-20" normalizeH="0" baseline="0" noProof="0" dirty="0">
                <a:ln>
                  <a:noFill/>
                </a:ln>
                <a:solidFill>
                  <a:srgbClr val="C00000"/>
                </a:solidFill>
                <a:effectLst/>
                <a:uLnTx/>
                <a:uFillTx/>
                <a:latin typeface="Calibri"/>
                <a:ea typeface="+mn-ea"/>
                <a:cs typeface="Calibri"/>
              </a:rPr>
              <a:t>returnValueType</a:t>
            </a:r>
            <a:r>
              <a:rPr kumimoji="0" sz="3000" b="1" i="1" u="none" strike="noStrike" kern="1200" cap="none" spc="-15" normalizeH="0" baseline="0" noProof="0" dirty="0">
                <a:ln>
                  <a:noFill/>
                </a:ln>
                <a:solidFill>
                  <a:srgbClr val="C00000"/>
                </a:solidFill>
                <a:effectLst/>
                <a:uLnTx/>
                <a:uFillTx/>
                <a:latin typeface="Calibri"/>
                <a:ea typeface="+mn-ea"/>
                <a:cs typeface="Calibri"/>
              </a:rPr>
              <a:t> </a:t>
            </a:r>
            <a:r>
              <a:rPr kumimoji="0" sz="3000" b="0" i="0" u="none" strike="noStrike" kern="1200" cap="none" spc="0" normalizeH="0" baseline="0" noProof="0" dirty="0">
                <a:ln>
                  <a:noFill/>
                </a:ln>
                <a:solidFill>
                  <a:prstClr val="black"/>
                </a:solidFill>
                <a:effectLst/>
                <a:uLnTx/>
                <a:uFillTx/>
                <a:latin typeface="Calibri"/>
                <a:ea typeface="+mn-ea"/>
                <a:cs typeface="Calibri"/>
              </a:rPr>
              <a:t>is</a:t>
            </a:r>
            <a:r>
              <a:rPr kumimoji="0" sz="3000" b="0" i="0" u="none" strike="noStrike" kern="1200" cap="none" spc="-5" normalizeH="0" baseline="0" noProof="0" dirty="0">
                <a:ln>
                  <a:noFill/>
                </a:ln>
                <a:solidFill>
                  <a:prstClr val="black"/>
                </a:solidFill>
                <a:effectLst/>
                <a:uLnTx/>
                <a:uFillTx/>
                <a:latin typeface="Calibri"/>
                <a:ea typeface="+mn-ea"/>
                <a:cs typeface="Calibri"/>
              </a:rPr>
              <a:t> </a:t>
            </a:r>
            <a:r>
              <a:rPr kumimoji="0" sz="3000" b="0" i="0" u="none" strike="noStrike" kern="1200" cap="none" spc="0" normalizeH="0" baseline="0" noProof="0" dirty="0">
                <a:ln>
                  <a:noFill/>
                </a:ln>
                <a:solidFill>
                  <a:prstClr val="black"/>
                </a:solidFill>
                <a:effectLst/>
                <a:uLnTx/>
                <a:uFillTx/>
                <a:latin typeface="Calibri"/>
                <a:ea typeface="+mn-ea"/>
                <a:cs typeface="Calibri"/>
              </a:rPr>
              <a:t>the</a:t>
            </a:r>
            <a:r>
              <a:rPr kumimoji="0" sz="3000" b="0" i="0" u="none" strike="noStrike" kern="1200" cap="none" spc="-20" normalizeH="0" baseline="0" noProof="0" dirty="0">
                <a:ln>
                  <a:noFill/>
                </a:ln>
                <a:solidFill>
                  <a:prstClr val="black"/>
                </a:solidFill>
                <a:effectLst/>
                <a:uLnTx/>
                <a:uFillTx/>
                <a:latin typeface="Calibri"/>
                <a:ea typeface="+mn-ea"/>
                <a:cs typeface="Calibri"/>
              </a:rPr>
              <a:t> </a:t>
            </a:r>
            <a:r>
              <a:rPr kumimoji="0" sz="3000" b="1" i="0" u="none" strike="noStrike" kern="1200" cap="none" spc="-15" normalizeH="0" baseline="0" noProof="0" dirty="0">
                <a:ln>
                  <a:noFill/>
                </a:ln>
                <a:solidFill>
                  <a:srgbClr val="2E1BC6"/>
                </a:solidFill>
                <a:effectLst/>
                <a:uLnTx/>
                <a:uFillTx/>
                <a:latin typeface="Calibri"/>
                <a:ea typeface="+mn-ea"/>
                <a:cs typeface="Calibri"/>
              </a:rPr>
              <a:t>data</a:t>
            </a:r>
            <a:r>
              <a:rPr kumimoji="0" sz="3000" b="1" i="0" u="none" strike="noStrike" kern="1200" cap="none" spc="-30" normalizeH="0" baseline="0" noProof="0" dirty="0">
                <a:ln>
                  <a:noFill/>
                </a:ln>
                <a:solidFill>
                  <a:srgbClr val="2E1BC6"/>
                </a:solidFill>
                <a:effectLst/>
                <a:uLnTx/>
                <a:uFillTx/>
                <a:latin typeface="Calibri"/>
                <a:ea typeface="+mn-ea"/>
                <a:cs typeface="Calibri"/>
              </a:rPr>
              <a:t> </a:t>
            </a:r>
            <a:r>
              <a:rPr kumimoji="0" sz="3000" b="1" i="0" u="none" strike="noStrike" kern="1200" cap="none" spc="0" normalizeH="0" baseline="0" noProof="0" dirty="0">
                <a:ln>
                  <a:noFill/>
                </a:ln>
                <a:solidFill>
                  <a:srgbClr val="2E1BC6"/>
                </a:solidFill>
                <a:effectLst/>
                <a:uLnTx/>
                <a:uFillTx/>
                <a:latin typeface="Calibri"/>
                <a:ea typeface="+mn-ea"/>
                <a:cs typeface="Calibri"/>
              </a:rPr>
              <a:t>type</a:t>
            </a:r>
            <a:r>
              <a:rPr kumimoji="0" sz="3000" b="1" i="0" u="none" strike="noStrike" kern="1200" cap="none" spc="-10" normalizeH="0" baseline="0" noProof="0" dirty="0">
                <a:ln>
                  <a:noFill/>
                </a:ln>
                <a:solidFill>
                  <a:srgbClr val="2E1BC6"/>
                </a:solidFill>
                <a:effectLst/>
                <a:uLnTx/>
                <a:uFillTx/>
                <a:latin typeface="Calibri"/>
                <a:ea typeface="+mn-ea"/>
                <a:cs typeface="Calibri"/>
              </a:rPr>
              <a:t> </a:t>
            </a:r>
            <a:r>
              <a:rPr kumimoji="0" sz="3000" b="0" i="0" u="none" strike="noStrike" kern="1200" cap="none" spc="-5" normalizeH="0" baseline="0" noProof="0" dirty="0">
                <a:ln>
                  <a:noFill/>
                </a:ln>
                <a:solidFill>
                  <a:prstClr val="black"/>
                </a:solidFill>
                <a:effectLst/>
                <a:uLnTx/>
                <a:uFillTx/>
                <a:latin typeface="Calibri"/>
                <a:ea typeface="+mn-ea"/>
                <a:cs typeface="Calibri"/>
              </a:rPr>
              <a:t>of</a:t>
            </a:r>
            <a:r>
              <a:rPr kumimoji="0" sz="3000" b="0" i="0" u="none" strike="noStrike" kern="1200" cap="none" spc="-10" normalizeH="0" baseline="0" noProof="0" dirty="0">
                <a:ln>
                  <a:noFill/>
                </a:ln>
                <a:solidFill>
                  <a:prstClr val="black"/>
                </a:solidFill>
                <a:effectLst/>
                <a:uLnTx/>
                <a:uFillTx/>
                <a:latin typeface="Calibri"/>
                <a:ea typeface="+mn-ea"/>
                <a:cs typeface="Calibri"/>
              </a:rPr>
              <a:t> </a:t>
            </a:r>
            <a:r>
              <a:rPr kumimoji="0" sz="3000" b="0" i="0" u="none" strike="noStrike" kern="1200" cap="none" spc="0" normalizeH="0" baseline="0" noProof="0" dirty="0">
                <a:ln>
                  <a:noFill/>
                </a:ln>
                <a:solidFill>
                  <a:prstClr val="black"/>
                </a:solidFill>
                <a:effectLst/>
                <a:uLnTx/>
                <a:uFillTx/>
                <a:latin typeface="Calibri"/>
                <a:ea typeface="+mn-ea"/>
                <a:cs typeface="Calibri"/>
              </a:rPr>
              <a:t>the</a:t>
            </a:r>
            <a:r>
              <a:rPr kumimoji="0" sz="3000" b="0" i="0" u="none" strike="noStrike" kern="1200" cap="none" spc="-25" normalizeH="0" baseline="0" noProof="0" dirty="0">
                <a:ln>
                  <a:noFill/>
                </a:ln>
                <a:solidFill>
                  <a:prstClr val="black"/>
                </a:solidFill>
                <a:effectLst/>
                <a:uLnTx/>
                <a:uFillTx/>
                <a:latin typeface="Calibri"/>
                <a:ea typeface="+mn-ea"/>
                <a:cs typeface="Calibri"/>
              </a:rPr>
              <a:t> </a:t>
            </a:r>
            <a:r>
              <a:rPr kumimoji="0" sz="3000" b="1" i="0" u="none" strike="noStrike" kern="1200" cap="none" spc="-15" normalizeH="0" baseline="0" noProof="0" dirty="0">
                <a:ln>
                  <a:noFill/>
                </a:ln>
                <a:solidFill>
                  <a:srgbClr val="2E1BC6"/>
                </a:solidFill>
                <a:effectLst/>
                <a:uLnTx/>
                <a:uFillTx/>
                <a:latin typeface="Calibri"/>
                <a:ea typeface="+mn-ea"/>
                <a:cs typeface="Calibri"/>
              </a:rPr>
              <a:t>value</a:t>
            </a:r>
            <a:r>
              <a:rPr kumimoji="0" sz="3000" b="1" i="0" u="none" strike="noStrike" kern="1200" cap="none" spc="10" normalizeH="0" baseline="0" noProof="0" dirty="0">
                <a:ln>
                  <a:noFill/>
                </a:ln>
                <a:solidFill>
                  <a:srgbClr val="2E1BC6"/>
                </a:solidFill>
                <a:effectLst/>
                <a:uLnTx/>
                <a:uFillTx/>
                <a:latin typeface="Calibri"/>
                <a:ea typeface="+mn-ea"/>
                <a:cs typeface="Calibri"/>
              </a:rPr>
              <a:t> </a:t>
            </a:r>
            <a:r>
              <a:rPr kumimoji="0" sz="3000" b="0" i="0" u="none" strike="noStrike" kern="1200" cap="none" spc="0" normalizeH="0" baseline="0" noProof="0" dirty="0">
                <a:ln>
                  <a:noFill/>
                </a:ln>
                <a:solidFill>
                  <a:prstClr val="black"/>
                </a:solidFill>
                <a:effectLst/>
                <a:uLnTx/>
                <a:uFillTx/>
                <a:latin typeface="Calibri"/>
                <a:ea typeface="+mn-ea"/>
                <a:cs typeface="Calibri"/>
              </a:rPr>
              <a:t>the</a:t>
            </a:r>
            <a:endParaRPr kumimoji="0" sz="3000" b="0" i="0" u="none" strike="noStrike" kern="1200" cap="none" spc="0" normalizeH="0" baseline="0" noProof="0">
              <a:ln>
                <a:noFill/>
              </a:ln>
              <a:solidFill>
                <a:prstClr val="black"/>
              </a:solidFill>
              <a:effectLst/>
              <a:uLnTx/>
              <a:uFillTx/>
              <a:latin typeface="Calibri"/>
              <a:ea typeface="+mn-ea"/>
              <a:cs typeface="Calibri"/>
            </a:endParaRPr>
          </a:p>
          <a:p>
            <a:pPr marL="927100" marR="0" lvl="0" indent="0" algn="l" defTabSz="914400" rtl="0" eaLnBrk="1" fontAlgn="auto" latinLnBrk="0" hangingPunct="1">
              <a:lnSpc>
                <a:spcPct val="100000"/>
              </a:lnSpc>
              <a:spcBef>
                <a:spcPts val="0"/>
              </a:spcBef>
              <a:spcAft>
                <a:spcPts val="0"/>
              </a:spcAft>
              <a:buClrTx/>
              <a:buSzTx/>
              <a:buFontTx/>
              <a:buNone/>
              <a:tabLst/>
              <a:defRPr/>
            </a:pPr>
            <a:r>
              <a:rPr kumimoji="0" sz="3000" b="1" i="0" u="none" strike="noStrike" kern="1200" cap="none" spc="-10" normalizeH="0" baseline="0" noProof="0" dirty="0">
                <a:ln>
                  <a:noFill/>
                </a:ln>
                <a:solidFill>
                  <a:srgbClr val="2E1BC6"/>
                </a:solidFill>
                <a:effectLst/>
                <a:uLnTx/>
                <a:uFillTx/>
                <a:latin typeface="Calibri"/>
                <a:ea typeface="+mn-ea"/>
                <a:cs typeface="Calibri"/>
              </a:rPr>
              <a:t>function</a:t>
            </a:r>
            <a:r>
              <a:rPr kumimoji="0" sz="3000" b="1" i="0" u="none" strike="noStrike" kern="1200" cap="none" spc="-15" normalizeH="0" baseline="0" noProof="0" dirty="0">
                <a:ln>
                  <a:noFill/>
                </a:ln>
                <a:solidFill>
                  <a:srgbClr val="2E1BC6"/>
                </a:solidFill>
                <a:effectLst/>
                <a:uLnTx/>
                <a:uFillTx/>
                <a:latin typeface="Calibri"/>
                <a:ea typeface="+mn-ea"/>
                <a:cs typeface="Calibri"/>
              </a:rPr>
              <a:t> </a:t>
            </a:r>
            <a:r>
              <a:rPr kumimoji="0" sz="3000" b="1" i="0" u="none" strike="noStrike" kern="1200" cap="none" spc="-10" normalizeH="0" baseline="0" noProof="0" dirty="0">
                <a:ln>
                  <a:noFill/>
                </a:ln>
                <a:solidFill>
                  <a:srgbClr val="2E1BC6"/>
                </a:solidFill>
                <a:effectLst/>
                <a:uLnTx/>
                <a:uFillTx/>
                <a:latin typeface="Calibri"/>
                <a:ea typeface="+mn-ea"/>
                <a:cs typeface="Calibri"/>
              </a:rPr>
              <a:t>returns</a:t>
            </a:r>
            <a:r>
              <a:rPr kumimoji="0" sz="3000" b="0" i="0" u="none" strike="noStrike" kern="1200" cap="none" spc="-10" normalizeH="0" baseline="0" noProof="0" dirty="0">
                <a:ln>
                  <a:noFill/>
                </a:ln>
                <a:solidFill>
                  <a:prstClr val="black"/>
                </a:solidFill>
                <a:effectLst/>
                <a:uLnTx/>
                <a:uFillTx/>
                <a:latin typeface="Calibri"/>
                <a:ea typeface="+mn-ea"/>
                <a:cs typeface="Calibri"/>
              </a:rPr>
              <a:t>.</a:t>
            </a:r>
            <a:endParaRPr kumimoji="0" sz="3000" b="0" i="0" u="none" strike="noStrike" kern="1200" cap="none" spc="0" normalizeH="0" baseline="0" noProof="0">
              <a:ln>
                <a:noFill/>
              </a:ln>
              <a:solidFill>
                <a:prstClr val="black"/>
              </a:solidFill>
              <a:effectLst/>
              <a:uLnTx/>
              <a:uFillTx/>
              <a:latin typeface="Calibri"/>
              <a:ea typeface="+mn-ea"/>
              <a:cs typeface="Calibri"/>
            </a:endParaRPr>
          </a:p>
        </p:txBody>
      </p:sp>
      <p:sp>
        <p:nvSpPr>
          <p:cNvPr id="3" name="object 3"/>
          <p:cNvSpPr txBox="1"/>
          <p:nvPr/>
        </p:nvSpPr>
        <p:spPr>
          <a:xfrm>
            <a:off x="113792" y="3514725"/>
            <a:ext cx="6550025" cy="940435"/>
          </a:xfrm>
          <a:prstGeom prst="rect">
            <a:avLst/>
          </a:prstGeom>
        </p:spPr>
        <p:txBody>
          <a:bodyPr vert="horz" wrap="square" lIns="0" tIns="12700" rIns="0" bIns="0" rtlCol="0">
            <a:spAutoFit/>
          </a:bodyPr>
          <a:lstStyle/>
          <a:p>
            <a:pPr marL="469900" marR="0" lvl="0" indent="-457200" algn="l" defTabSz="914400" rtl="0" eaLnBrk="1" fontAlgn="auto" latinLnBrk="0" hangingPunct="1">
              <a:lnSpc>
                <a:spcPct val="100000"/>
              </a:lnSpc>
              <a:spcBef>
                <a:spcPts val="100"/>
              </a:spcBef>
              <a:spcAft>
                <a:spcPts val="0"/>
              </a:spcAft>
              <a:buClrTx/>
              <a:buSzTx/>
              <a:buFont typeface="Wingdings"/>
              <a:buChar char=""/>
              <a:tabLst>
                <a:tab pos="469265" algn="l"/>
                <a:tab pos="469900" algn="l"/>
              </a:tabLst>
              <a:defRPr/>
            </a:pPr>
            <a:r>
              <a:rPr kumimoji="0" sz="3000" b="0" i="0" u="none" strike="noStrike" kern="1200" cap="none" spc="0" normalizeH="0" baseline="0" noProof="0" dirty="0">
                <a:ln>
                  <a:noFill/>
                </a:ln>
                <a:solidFill>
                  <a:prstClr val="black"/>
                </a:solidFill>
                <a:effectLst/>
                <a:uLnTx/>
                <a:uFillTx/>
                <a:latin typeface="Calibri"/>
                <a:ea typeface="+mn-ea"/>
                <a:cs typeface="Calibri"/>
              </a:rPr>
              <a:t>If</a:t>
            </a:r>
            <a:r>
              <a:rPr kumimoji="0" sz="3000" b="0" i="0" u="none" strike="noStrike" kern="1200" cap="none" spc="-20" normalizeH="0" baseline="0" noProof="0" dirty="0">
                <a:ln>
                  <a:noFill/>
                </a:ln>
                <a:solidFill>
                  <a:prstClr val="black"/>
                </a:solidFill>
                <a:effectLst/>
                <a:uLnTx/>
                <a:uFillTx/>
                <a:latin typeface="Calibri"/>
                <a:ea typeface="+mn-ea"/>
                <a:cs typeface="Calibri"/>
              </a:rPr>
              <a:t> </a:t>
            </a:r>
            <a:r>
              <a:rPr kumimoji="0" sz="3000" b="1" i="0" u="none" strike="noStrike" kern="1200" cap="none" spc="-10" normalizeH="0" baseline="0" noProof="0" dirty="0">
                <a:ln>
                  <a:noFill/>
                </a:ln>
                <a:solidFill>
                  <a:srgbClr val="2E1BC6"/>
                </a:solidFill>
                <a:effectLst/>
                <a:uLnTx/>
                <a:uFillTx/>
                <a:latin typeface="Calibri"/>
                <a:ea typeface="+mn-ea"/>
                <a:cs typeface="Calibri"/>
              </a:rPr>
              <a:t>function</a:t>
            </a:r>
            <a:r>
              <a:rPr kumimoji="0" sz="3000" b="1" i="0" u="none" strike="noStrike" kern="1200" cap="none" spc="10" normalizeH="0" baseline="0" noProof="0" dirty="0">
                <a:ln>
                  <a:noFill/>
                </a:ln>
                <a:solidFill>
                  <a:srgbClr val="2E1BC6"/>
                </a:solidFill>
                <a:effectLst/>
                <a:uLnTx/>
                <a:uFillTx/>
                <a:latin typeface="Calibri"/>
                <a:ea typeface="+mn-ea"/>
                <a:cs typeface="Calibri"/>
              </a:rPr>
              <a:t> </a:t>
            </a:r>
            <a:r>
              <a:rPr kumimoji="0" sz="3000" b="0" i="0" u="none" strike="noStrike" kern="1200" cap="none" spc="-5" normalizeH="0" baseline="0" noProof="0" dirty="0">
                <a:ln>
                  <a:noFill/>
                </a:ln>
                <a:solidFill>
                  <a:prstClr val="black"/>
                </a:solidFill>
                <a:effectLst/>
                <a:uLnTx/>
                <a:uFillTx/>
                <a:latin typeface="Calibri"/>
                <a:ea typeface="+mn-ea"/>
                <a:cs typeface="Calibri"/>
              </a:rPr>
              <a:t>does</a:t>
            </a:r>
            <a:r>
              <a:rPr kumimoji="0" sz="3000" b="0" i="0" u="none" strike="noStrike" kern="1200" cap="none" spc="-10" normalizeH="0" baseline="0" noProof="0" dirty="0">
                <a:ln>
                  <a:noFill/>
                </a:ln>
                <a:solidFill>
                  <a:prstClr val="black"/>
                </a:solidFill>
                <a:effectLst/>
                <a:uLnTx/>
                <a:uFillTx/>
                <a:latin typeface="Calibri"/>
                <a:ea typeface="+mn-ea"/>
                <a:cs typeface="Calibri"/>
              </a:rPr>
              <a:t> </a:t>
            </a:r>
            <a:r>
              <a:rPr kumimoji="0" sz="3000" b="1" i="0" u="none" strike="noStrike" kern="1200" cap="none" spc="-5" normalizeH="0" baseline="0" noProof="0" dirty="0">
                <a:ln>
                  <a:noFill/>
                </a:ln>
                <a:solidFill>
                  <a:srgbClr val="2E1BC6"/>
                </a:solidFill>
                <a:effectLst/>
                <a:uLnTx/>
                <a:uFillTx/>
                <a:latin typeface="Calibri"/>
                <a:ea typeface="+mn-ea"/>
                <a:cs typeface="Calibri"/>
              </a:rPr>
              <a:t>not</a:t>
            </a:r>
            <a:r>
              <a:rPr kumimoji="0" sz="3000" b="1" i="0" u="none" strike="noStrike" kern="1200" cap="none" spc="5" normalizeH="0" baseline="0" noProof="0" dirty="0">
                <a:ln>
                  <a:noFill/>
                </a:ln>
                <a:solidFill>
                  <a:srgbClr val="2E1BC6"/>
                </a:solidFill>
                <a:effectLst/>
                <a:uLnTx/>
                <a:uFillTx/>
                <a:latin typeface="Calibri"/>
                <a:ea typeface="+mn-ea"/>
                <a:cs typeface="Calibri"/>
              </a:rPr>
              <a:t> </a:t>
            </a:r>
            <a:r>
              <a:rPr kumimoji="0" sz="3000" b="1" i="0" u="none" strike="noStrike" kern="1200" cap="none" spc="-10" normalizeH="0" baseline="0" noProof="0" dirty="0">
                <a:ln>
                  <a:noFill/>
                </a:ln>
                <a:solidFill>
                  <a:srgbClr val="2E1BC6"/>
                </a:solidFill>
                <a:effectLst/>
                <a:uLnTx/>
                <a:uFillTx/>
                <a:latin typeface="Calibri"/>
                <a:ea typeface="+mn-ea"/>
                <a:cs typeface="Calibri"/>
              </a:rPr>
              <a:t>return </a:t>
            </a:r>
            <a:r>
              <a:rPr kumimoji="0" sz="3000" b="1" i="0" u="none" strike="noStrike" kern="1200" cap="none" spc="0" normalizeH="0" baseline="0" noProof="0" dirty="0">
                <a:ln>
                  <a:noFill/>
                </a:ln>
                <a:solidFill>
                  <a:srgbClr val="2E1BC6"/>
                </a:solidFill>
                <a:effectLst/>
                <a:uLnTx/>
                <a:uFillTx/>
                <a:latin typeface="Calibri"/>
                <a:ea typeface="+mn-ea"/>
                <a:cs typeface="Calibri"/>
              </a:rPr>
              <a:t>a</a:t>
            </a:r>
            <a:r>
              <a:rPr kumimoji="0" sz="3000" b="1" i="0" u="none" strike="noStrike" kern="1200" cap="none" spc="-20" normalizeH="0" baseline="0" noProof="0" dirty="0">
                <a:ln>
                  <a:noFill/>
                </a:ln>
                <a:solidFill>
                  <a:srgbClr val="2E1BC6"/>
                </a:solidFill>
                <a:effectLst/>
                <a:uLnTx/>
                <a:uFillTx/>
                <a:latin typeface="Calibri"/>
                <a:ea typeface="+mn-ea"/>
                <a:cs typeface="Calibri"/>
              </a:rPr>
              <a:t> </a:t>
            </a:r>
            <a:r>
              <a:rPr kumimoji="0" sz="3000" b="1" i="0" u="none" strike="noStrike" kern="1200" cap="none" spc="-15" normalizeH="0" baseline="0" noProof="0" dirty="0">
                <a:ln>
                  <a:noFill/>
                </a:ln>
                <a:solidFill>
                  <a:srgbClr val="2E1BC6"/>
                </a:solidFill>
                <a:effectLst/>
                <a:uLnTx/>
                <a:uFillTx/>
                <a:latin typeface="Calibri"/>
                <a:ea typeface="+mn-ea"/>
                <a:cs typeface="Calibri"/>
              </a:rPr>
              <a:t>value</a:t>
            </a:r>
            <a:r>
              <a:rPr kumimoji="0" sz="3000" b="0" i="0" u="none" strike="noStrike" kern="1200" cap="none" spc="-15" normalizeH="0" baseline="0" noProof="0" dirty="0">
                <a:ln>
                  <a:noFill/>
                </a:ln>
                <a:solidFill>
                  <a:prstClr val="black"/>
                </a:solidFill>
                <a:effectLst/>
                <a:uLnTx/>
                <a:uFillTx/>
                <a:latin typeface="Calibri"/>
                <a:ea typeface="+mn-ea"/>
                <a:cs typeface="Calibri"/>
              </a:rPr>
              <a:t>,</a:t>
            </a:r>
            <a:r>
              <a:rPr kumimoji="0" sz="3000" b="0" i="0" u="none" strike="noStrike" kern="1200" cap="none" spc="15" normalizeH="0" baseline="0" noProof="0" dirty="0">
                <a:ln>
                  <a:noFill/>
                </a:ln>
                <a:solidFill>
                  <a:prstClr val="black"/>
                </a:solidFill>
                <a:effectLst/>
                <a:uLnTx/>
                <a:uFillTx/>
                <a:latin typeface="Calibri"/>
                <a:ea typeface="+mn-ea"/>
                <a:cs typeface="Calibri"/>
              </a:rPr>
              <a:t> </a:t>
            </a:r>
            <a:r>
              <a:rPr kumimoji="0" sz="3000" b="0" i="0" u="none" strike="noStrike" kern="1200" cap="none" spc="0" normalizeH="0" baseline="0" noProof="0" dirty="0">
                <a:ln>
                  <a:noFill/>
                </a:ln>
                <a:solidFill>
                  <a:prstClr val="black"/>
                </a:solidFill>
                <a:effectLst/>
                <a:uLnTx/>
                <a:uFillTx/>
                <a:latin typeface="Calibri"/>
                <a:ea typeface="+mn-ea"/>
                <a:cs typeface="Calibri"/>
              </a:rPr>
              <a:t>the</a:t>
            </a:r>
            <a:endParaRPr kumimoji="0" sz="3000" b="0" i="0" u="none" strike="noStrike" kern="1200" cap="none" spc="0" normalizeH="0" baseline="0" noProof="0">
              <a:ln>
                <a:noFill/>
              </a:ln>
              <a:solidFill>
                <a:prstClr val="black"/>
              </a:solidFill>
              <a:effectLst/>
              <a:uLnTx/>
              <a:uFillTx/>
              <a:latin typeface="Calibri"/>
              <a:ea typeface="+mn-ea"/>
              <a:cs typeface="Calibri"/>
            </a:endParaRPr>
          </a:p>
          <a:p>
            <a:pPr marL="469900" marR="0" lvl="0" indent="0" algn="l" defTabSz="914400" rtl="0" eaLnBrk="1" fontAlgn="auto" latinLnBrk="0" hangingPunct="1">
              <a:lnSpc>
                <a:spcPct val="100000"/>
              </a:lnSpc>
              <a:spcBef>
                <a:spcPts val="0"/>
              </a:spcBef>
              <a:spcAft>
                <a:spcPts val="0"/>
              </a:spcAft>
              <a:buClrTx/>
              <a:buSzTx/>
              <a:buFontTx/>
              <a:buNone/>
              <a:tabLst/>
              <a:defRPr/>
            </a:pPr>
            <a:r>
              <a:rPr kumimoji="0" sz="3000" b="1" i="1" u="none" strike="noStrike" kern="1200" cap="none" spc="-20" normalizeH="0" baseline="0" noProof="0" dirty="0">
                <a:ln>
                  <a:noFill/>
                </a:ln>
                <a:solidFill>
                  <a:srgbClr val="C00000"/>
                </a:solidFill>
                <a:effectLst/>
                <a:uLnTx/>
                <a:uFillTx/>
                <a:latin typeface="Calibri"/>
                <a:ea typeface="+mn-ea"/>
                <a:cs typeface="Calibri"/>
              </a:rPr>
              <a:t>returnValueType</a:t>
            </a:r>
            <a:r>
              <a:rPr kumimoji="0" sz="3000" b="1" i="1" u="none" strike="noStrike" kern="1200" cap="none" spc="-15" normalizeH="0" baseline="0" noProof="0" dirty="0">
                <a:ln>
                  <a:noFill/>
                </a:ln>
                <a:solidFill>
                  <a:srgbClr val="C00000"/>
                </a:solidFill>
                <a:effectLst/>
                <a:uLnTx/>
                <a:uFillTx/>
                <a:latin typeface="Calibri"/>
                <a:ea typeface="+mn-ea"/>
                <a:cs typeface="Calibri"/>
              </a:rPr>
              <a:t> </a:t>
            </a:r>
            <a:r>
              <a:rPr kumimoji="0" sz="3000" b="0" i="0" u="none" strike="noStrike" kern="1200" cap="none" spc="0" normalizeH="0" baseline="0" noProof="0" dirty="0">
                <a:ln>
                  <a:noFill/>
                </a:ln>
                <a:solidFill>
                  <a:prstClr val="black"/>
                </a:solidFill>
                <a:effectLst/>
                <a:uLnTx/>
                <a:uFillTx/>
                <a:latin typeface="Calibri"/>
                <a:ea typeface="+mn-ea"/>
                <a:cs typeface="Calibri"/>
              </a:rPr>
              <a:t>is</a:t>
            </a:r>
            <a:r>
              <a:rPr kumimoji="0" sz="3000" b="0" i="0" u="none" strike="noStrike" kern="1200" cap="none" spc="-5" normalizeH="0" baseline="0" noProof="0" dirty="0">
                <a:ln>
                  <a:noFill/>
                </a:ln>
                <a:solidFill>
                  <a:prstClr val="black"/>
                </a:solidFill>
                <a:effectLst/>
                <a:uLnTx/>
                <a:uFillTx/>
                <a:latin typeface="Calibri"/>
                <a:ea typeface="+mn-ea"/>
                <a:cs typeface="Calibri"/>
              </a:rPr>
              <a:t> </a:t>
            </a:r>
            <a:r>
              <a:rPr kumimoji="0" sz="3000" b="0" i="0" u="none" strike="noStrike" kern="1200" cap="none" spc="0" normalizeH="0" baseline="0" noProof="0" dirty="0">
                <a:ln>
                  <a:noFill/>
                </a:ln>
                <a:solidFill>
                  <a:prstClr val="black"/>
                </a:solidFill>
                <a:effectLst/>
                <a:uLnTx/>
                <a:uFillTx/>
                <a:latin typeface="Calibri"/>
                <a:ea typeface="+mn-ea"/>
                <a:cs typeface="Calibri"/>
              </a:rPr>
              <a:t>the</a:t>
            </a:r>
            <a:r>
              <a:rPr kumimoji="0" sz="3000" b="0" i="0" u="none" strike="noStrike" kern="1200" cap="none" spc="-15" normalizeH="0" baseline="0" noProof="0" dirty="0">
                <a:ln>
                  <a:noFill/>
                </a:ln>
                <a:solidFill>
                  <a:prstClr val="black"/>
                </a:solidFill>
                <a:effectLst/>
                <a:uLnTx/>
                <a:uFillTx/>
                <a:latin typeface="Calibri"/>
                <a:ea typeface="+mn-ea"/>
                <a:cs typeface="Calibri"/>
              </a:rPr>
              <a:t> </a:t>
            </a:r>
            <a:r>
              <a:rPr kumimoji="0" sz="3000" b="0" i="0" u="none" strike="noStrike" kern="1200" cap="none" spc="-30" normalizeH="0" baseline="0" noProof="0" dirty="0">
                <a:ln>
                  <a:noFill/>
                </a:ln>
                <a:solidFill>
                  <a:prstClr val="black"/>
                </a:solidFill>
                <a:effectLst/>
                <a:uLnTx/>
                <a:uFillTx/>
                <a:latin typeface="Calibri"/>
                <a:ea typeface="+mn-ea"/>
                <a:cs typeface="Calibri"/>
              </a:rPr>
              <a:t>keyword</a:t>
            </a:r>
            <a:r>
              <a:rPr kumimoji="0" sz="3000" b="0" i="0" u="none" strike="noStrike" kern="1200" cap="none" spc="-5" normalizeH="0" baseline="0" noProof="0" dirty="0">
                <a:ln>
                  <a:noFill/>
                </a:ln>
                <a:solidFill>
                  <a:prstClr val="black"/>
                </a:solidFill>
                <a:effectLst/>
                <a:uLnTx/>
                <a:uFillTx/>
                <a:latin typeface="Calibri"/>
                <a:ea typeface="+mn-ea"/>
                <a:cs typeface="Calibri"/>
              </a:rPr>
              <a:t> </a:t>
            </a:r>
            <a:r>
              <a:rPr kumimoji="0" sz="3000" b="1" i="0" u="none" strike="noStrike" kern="1200" cap="none" spc="-10" normalizeH="0" baseline="0" noProof="0" dirty="0">
                <a:ln>
                  <a:noFill/>
                </a:ln>
                <a:solidFill>
                  <a:srgbClr val="2E1BC6"/>
                </a:solidFill>
                <a:effectLst/>
                <a:uLnTx/>
                <a:uFillTx/>
                <a:latin typeface="Calibri"/>
                <a:ea typeface="+mn-ea"/>
                <a:cs typeface="Calibri"/>
              </a:rPr>
              <a:t>void</a:t>
            </a:r>
            <a:r>
              <a:rPr kumimoji="0" sz="3000" b="0" i="0" u="none" strike="noStrike" kern="1200" cap="none" spc="-10" normalizeH="0" baseline="0" noProof="0" dirty="0">
                <a:ln>
                  <a:noFill/>
                </a:ln>
                <a:solidFill>
                  <a:prstClr val="black"/>
                </a:solidFill>
                <a:effectLst/>
                <a:uLnTx/>
                <a:uFillTx/>
                <a:latin typeface="Calibri"/>
                <a:ea typeface="+mn-ea"/>
                <a:cs typeface="Calibri"/>
              </a:rPr>
              <a:t>.</a:t>
            </a:r>
            <a:endParaRPr kumimoji="0" sz="3000" b="0" i="0" u="none" strike="noStrike" kern="1200" cap="none" spc="0" normalizeH="0" baseline="0" noProof="0">
              <a:ln>
                <a:noFill/>
              </a:ln>
              <a:solidFill>
                <a:prstClr val="black"/>
              </a:solidFill>
              <a:effectLst/>
              <a:uLnTx/>
              <a:uFillTx/>
              <a:latin typeface="Calibri"/>
              <a:ea typeface="+mn-ea"/>
              <a:cs typeface="Calibri"/>
            </a:endParaRPr>
          </a:p>
        </p:txBody>
      </p:sp>
      <p:sp>
        <p:nvSpPr>
          <p:cNvPr id="4" name="object 4"/>
          <p:cNvSpPr/>
          <p:nvPr/>
        </p:nvSpPr>
        <p:spPr>
          <a:xfrm>
            <a:off x="0" y="944880"/>
            <a:ext cx="9067800" cy="45720"/>
          </a:xfrm>
          <a:custGeom>
            <a:avLst/>
            <a:gdLst/>
            <a:ahLst/>
            <a:cxnLst/>
            <a:rect l="l" t="t" r="r" b="b"/>
            <a:pathLst>
              <a:path w="9067800" h="45719">
                <a:moveTo>
                  <a:pt x="9067800" y="0"/>
                </a:moveTo>
                <a:lnTo>
                  <a:pt x="0" y="0"/>
                </a:lnTo>
                <a:lnTo>
                  <a:pt x="0" y="45720"/>
                </a:lnTo>
                <a:lnTo>
                  <a:pt x="9067800" y="45720"/>
                </a:lnTo>
                <a:lnTo>
                  <a:pt x="9067800" y="0"/>
                </a:lnTo>
                <a:close/>
              </a:path>
            </a:pathLst>
          </a:custGeom>
          <a:solidFill>
            <a:srgbClr val="17375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5" name="object 5"/>
          <p:cNvSpPr txBox="1"/>
          <p:nvPr/>
        </p:nvSpPr>
        <p:spPr>
          <a:xfrm>
            <a:off x="4452365" y="790702"/>
            <a:ext cx="163195"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FF"/>
                </a:solidFill>
                <a:effectLst/>
                <a:uLnTx/>
                <a:uFillTx/>
                <a:latin typeface="Courier New"/>
                <a:ea typeface="+mn-ea"/>
                <a:cs typeface="Courier New"/>
              </a:rPr>
              <a:t>c</a:t>
            </a:r>
            <a:endParaRPr kumimoji="0" sz="1800" b="0" i="0" u="none" strike="noStrike" kern="1200" cap="none" spc="0" normalizeH="0" baseline="0" noProof="0">
              <a:ln>
                <a:noFill/>
              </a:ln>
              <a:solidFill>
                <a:prstClr val="black"/>
              </a:solidFill>
              <a:effectLst/>
              <a:uLnTx/>
              <a:uFillTx/>
              <a:latin typeface="Courier New"/>
              <a:ea typeface="+mn-ea"/>
              <a:cs typeface="Courier New"/>
            </a:endParaRPr>
          </a:p>
        </p:txBody>
      </p:sp>
      <p:sp>
        <p:nvSpPr>
          <p:cNvPr id="6" name="object 6"/>
          <p:cNvSpPr txBox="1">
            <a:spLocks noGrp="1"/>
          </p:cNvSpPr>
          <p:nvPr>
            <p:ph type="title"/>
          </p:nvPr>
        </p:nvSpPr>
        <p:spPr>
          <a:xfrm>
            <a:off x="1803273" y="109804"/>
            <a:ext cx="5575935" cy="697230"/>
          </a:xfrm>
          <a:prstGeom prst="rect">
            <a:avLst/>
          </a:prstGeom>
        </p:spPr>
        <p:txBody>
          <a:bodyPr vert="horz" wrap="square" lIns="0" tIns="13335" rIns="0" bIns="0" rtlCol="0">
            <a:spAutoFit/>
          </a:bodyPr>
          <a:lstStyle/>
          <a:p>
            <a:pPr marL="12700">
              <a:lnSpc>
                <a:spcPct val="100000"/>
              </a:lnSpc>
              <a:spcBef>
                <a:spcPts val="105"/>
              </a:spcBef>
            </a:pPr>
            <a:r>
              <a:rPr spc="-25" dirty="0"/>
              <a:t>Function’s</a:t>
            </a:r>
            <a:r>
              <a:rPr spc="-45" dirty="0"/>
              <a:t> </a:t>
            </a:r>
            <a:r>
              <a:rPr spc="-15" dirty="0"/>
              <a:t>return</a:t>
            </a:r>
            <a:r>
              <a:rPr spc="-35" dirty="0"/>
              <a:t> </a:t>
            </a:r>
            <a:r>
              <a:rPr spc="-10" dirty="0"/>
              <a:t>values</a:t>
            </a:r>
          </a:p>
        </p:txBody>
      </p:sp>
    </p:spTree>
    <p:extLst>
      <p:ext uri="{BB962C8B-B14F-4D97-AF65-F5344CB8AC3E}">
        <p14:creationId xmlns:p14="http://schemas.microsoft.com/office/powerpoint/2010/main" val="3189676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868679"/>
            <a:ext cx="9067800" cy="45720"/>
          </a:xfrm>
          <a:custGeom>
            <a:avLst/>
            <a:gdLst/>
            <a:ahLst/>
            <a:cxnLst/>
            <a:rect l="l" t="t" r="r" b="b"/>
            <a:pathLst>
              <a:path w="9067800" h="45719">
                <a:moveTo>
                  <a:pt x="9067800" y="0"/>
                </a:moveTo>
                <a:lnTo>
                  <a:pt x="0" y="0"/>
                </a:lnTo>
                <a:lnTo>
                  <a:pt x="0" y="45720"/>
                </a:lnTo>
                <a:lnTo>
                  <a:pt x="9067800" y="45720"/>
                </a:lnTo>
                <a:lnTo>
                  <a:pt x="9067800" y="0"/>
                </a:lnTo>
                <a:close/>
              </a:path>
            </a:pathLst>
          </a:custGeom>
          <a:solidFill>
            <a:srgbClr val="17375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 name="object 3"/>
          <p:cNvSpPr txBox="1">
            <a:spLocks noGrp="1"/>
          </p:cNvSpPr>
          <p:nvPr>
            <p:ph type="title"/>
          </p:nvPr>
        </p:nvSpPr>
        <p:spPr>
          <a:xfrm>
            <a:off x="2562605" y="0"/>
            <a:ext cx="3945254" cy="1048385"/>
          </a:xfrm>
          <a:prstGeom prst="rect">
            <a:avLst/>
          </a:prstGeom>
        </p:spPr>
        <p:txBody>
          <a:bodyPr vert="horz" wrap="square" lIns="0" tIns="67945" rIns="0" bIns="0" rtlCol="0">
            <a:spAutoFit/>
          </a:bodyPr>
          <a:lstStyle/>
          <a:p>
            <a:pPr algn="ctr">
              <a:lnSpc>
                <a:spcPct val="100000"/>
              </a:lnSpc>
              <a:spcBef>
                <a:spcPts val="535"/>
              </a:spcBef>
            </a:pPr>
            <a:r>
              <a:rPr spc="-5" dirty="0"/>
              <a:t>Calling</a:t>
            </a:r>
            <a:r>
              <a:rPr spc="-75" dirty="0"/>
              <a:t> </a:t>
            </a:r>
            <a:r>
              <a:rPr dirty="0"/>
              <a:t>Functions</a:t>
            </a:r>
          </a:p>
          <a:p>
            <a:pPr algn="ctr">
              <a:lnSpc>
                <a:spcPct val="100000"/>
              </a:lnSpc>
              <a:spcBef>
                <a:spcPts val="175"/>
              </a:spcBef>
            </a:pPr>
            <a:r>
              <a:rPr sz="1800" b="0" dirty="0">
                <a:solidFill>
                  <a:srgbClr val="FFFFFF"/>
                </a:solidFill>
                <a:latin typeface="Courier New"/>
                <a:cs typeface="Courier New"/>
              </a:rPr>
              <a:t>c</a:t>
            </a:r>
            <a:endParaRPr sz="1800">
              <a:latin typeface="Courier New"/>
              <a:cs typeface="Courier New"/>
            </a:endParaRPr>
          </a:p>
        </p:txBody>
      </p:sp>
      <p:grpSp>
        <p:nvGrpSpPr>
          <p:cNvPr id="4" name="object 4"/>
          <p:cNvGrpSpPr/>
          <p:nvPr/>
        </p:nvGrpSpPr>
        <p:grpSpPr>
          <a:xfrm>
            <a:off x="71627" y="1295400"/>
            <a:ext cx="8996680" cy="4218940"/>
            <a:chOff x="71627" y="1295400"/>
            <a:chExt cx="8996680" cy="4218940"/>
          </a:xfrm>
        </p:grpSpPr>
        <p:sp>
          <p:nvSpPr>
            <p:cNvPr id="5" name="object 5"/>
            <p:cNvSpPr/>
            <p:nvPr/>
          </p:nvSpPr>
          <p:spPr>
            <a:xfrm>
              <a:off x="71627" y="1295400"/>
              <a:ext cx="8996680" cy="4218940"/>
            </a:xfrm>
            <a:custGeom>
              <a:avLst/>
              <a:gdLst/>
              <a:ahLst/>
              <a:cxnLst/>
              <a:rect l="l" t="t" r="r" b="b"/>
              <a:pathLst>
                <a:path w="8996680" h="4218940">
                  <a:moveTo>
                    <a:pt x="8996172" y="0"/>
                  </a:moveTo>
                  <a:lnTo>
                    <a:pt x="0" y="0"/>
                  </a:lnTo>
                  <a:lnTo>
                    <a:pt x="0" y="4218432"/>
                  </a:lnTo>
                  <a:lnTo>
                    <a:pt x="8996172" y="4218432"/>
                  </a:lnTo>
                  <a:lnTo>
                    <a:pt x="8996172" y="0"/>
                  </a:lnTo>
                  <a:close/>
                </a:path>
              </a:pathLst>
            </a:custGeom>
            <a:solidFill>
              <a:srgbClr val="C9C9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6" name="object 6"/>
            <p:cNvSpPr/>
            <p:nvPr/>
          </p:nvSpPr>
          <p:spPr>
            <a:xfrm>
              <a:off x="325047" y="2517244"/>
              <a:ext cx="3928745" cy="2844165"/>
            </a:xfrm>
            <a:custGeom>
              <a:avLst/>
              <a:gdLst/>
              <a:ahLst/>
              <a:cxnLst/>
              <a:rect l="l" t="t" r="r" b="b"/>
              <a:pathLst>
                <a:path w="3928745" h="2844165">
                  <a:moveTo>
                    <a:pt x="3928327" y="0"/>
                  </a:moveTo>
                  <a:lnTo>
                    <a:pt x="0" y="0"/>
                  </a:lnTo>
                  <a:lnTo>
                    <a:pt x="0" y="2843957"/>
                  </a:lnTo>
                  <a:lnTo>
                    <a:pt x="3928327" y="2843957"/>
                  </a:lnTo>
                  <a:lnTo>
                    <a:pt x="3928327"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7" name="object 7"/>
            <p:cNvSpPr/>
            <p:nvPr/>
          </p:nvSpPr>
          <p:spPr>
            <a:xfrm>
              <a:off x="325047" y="2517244"/>
              <a:ext cx="3928745" cy="2844165"/>
            </a:xfrm>
            <a:custGeom>
              <a:avLst/>
              <a:gdLst/>
              <a:ahLst/>
              <a:cxnLst/>
              <a:rect l="l" t="t" r="r" b="b"/>
              <a:pathLst>
                <a:path w="3928745" h="2844165">
                  <a:moveTo>
                    <a:pt x="0" y="2843957"/>
                  </a:moveTo>
                  <a:lnTo>
                    <a:pt x="3928327" y="2843957"/>
                  </a:lnTo>
                  <a:lnTo>
                    <a:pt x="3928327" y="0"/>
                  </a:lnTo>
                  <a:lnTo>
                    <a:pt x="0" y="0"/>
                  </a:lnTo>
                  <a:lnTo>
                    <a:pt x="0" y="2843957"/>
                  </a:lnTo>
                  <a:close/>
                </a:path>
              </a:pathLst>
            </a:custGeom>
            <a:ln w="23761">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grpSp>
      <p:sp>
        <p:nvSpPr>
          <p:cNvPr id="8" name="object 8"/>
          <p:cNvSpPr txBox="1"/>
          <p:nvPr/>
        </p:nvSpPr>
        <p:spPr>
          <a:xfrm>
            <a:off x="326894" y="2480753"/>
            <a:ext cx="3702050" cy="2666365"/>
          </a:xfrm>
          <a:prstGeom prst="rect">
            <a:avLst/>
          </a:prstGeom>
        </p:spPr>
        <p:txBody>
          <a:bodyPr vert="horz" wrap="square" lIns="0" tIns="26669" rIns="0" bIns="0" rtlCol="0">
            <a:spAutoFit/>
          </a:bodyPr>
          <a:lstStyle/>
          <a:p>
            <a:pPr marL="12700" marR="1726564" lvl="0" indent="0" algn="l" defTabSz="914400" rtl="0" eaLnBrk="1" fontAlgn="auto" latinLnBrk="0" hangingPunct="1">
              <a:lnSpc>
                <a:spcPts val="1750"/>
              </a:lnSpc>
              <a:spcBef>
                <a:spcPts val="209"/>
              </a:spcBef>
              <a:spcAft>
                <a:spcPts val="0"/>
              </a:spcAft>
              <a:buClrTx/>
              <a:buSzTx/>
              <a:buFontTx/>
              <a:buNone/>
              <a:tabLst/>
              <a:defRPr/>
            </a:pPr>
            <a:r>
              <a:rPr kumimoji="0" sz="1500" b="1" i="0" u="none" strike="noStrike" kern="1200" cap="none" spc="0" normalizeH="0" baseline="0" noProof="0" dirty="0">
                <a:ln>
                  <a:noFill/>
                </a:ln>
                <a:solidFill>
                  <a:srgbClr val="000050"/>
                </a:solidFill>
                <a:effectLst/>
                <a:uLnTx/>
                <a:uFillTx/>
                <a:latin typeface="Courier New"/>
                <a:ea typeface="+mn-ea"/>
                <a:cs typeface="Courier New"/>
              </a:rPr>
              <a:t>int</a:t>
            </a:r>
            <a:r>
              <a:rPr kumimoji="0" sz="1500" b="1" i="0" u="none" strike="noStrike" kern="1200" cap="none" spc="-75" normalizeH="0" baseline="0" noProof="0" dirty="0">
                <a:ln>
                  <a:noFill/>
                </a:ln>
                <a:solidFill>
                  <a:srgbClr val="000050"/>
                </a:solidFill>
                <a:effectLst/>
                <a:uLnTx/>
                <a:uFillTx/>
                <a:latin typeface="Courier New"/>
                <a:ea typeface="+mn-ea"/>
                <a:cs typeface="Courier New"/>
              </a:rPr>
              <a:t> </a:t>
            </a:r>
            <a:r>
              <a:rPr kumimoji="0" sz="1500" b="1" i="0" u="none" strike="noStrike" kern="1200" cap="none" spc="0" normalizeH="0" baseline="0" noProof="0" dirty="0">
                <a:ln>
                  <a:noFill/>
                </a:ln>
                <a:solidFill>
                  <a:srgbClr val="000050"/>
                </a:solidFill>
                <a:effectLst/>
                <a:uLnTx/>
                <a:uFillTx/>
                <a:latin typeface="Courier New"/>
                <a:ea typeface="+mn-ea"/>
                <a:cs typeface="Courier New"/>
              </a:rPr>
              <a:t>max(int,int); </a:t>
            </a:r>
            <a:r>
              <a:rPr kumimoji="0" sz="1500" b="1" i="0" u="none" strike="noStrike" kern="1200" cap="none" spc="-885" normalizeH="0" baseline="0" noProof="0" dirty="0">
                <a:ln>
                  <a:noFill/>
                </a:ln>
                <a:solidFill>
                  <a:srgbClr val="000050"/>
                </a:solidFill>
                <a:effectLst/>
                <a:uLnTx/>
                <a:uFillTx/>
                <a:latin typeface="Courier New"/>
                <a:ea typeface="+mn-ea"/>
                <a:cs typeface="Courier New"/>
              </a:rPr>
              <a:t> </a:t>
            </a:r>
            <a:r>
              <a:rPr kumimoji="0" sz="1500" b="1" i="0" u="none" strike="noStrike" kern="1200" cap="none" spc="0" normalizeH="0" baseline="0" noProof="0" dirty="0">
                <a:ln>
                  <a:noFill/>
                </a:ln>
                <a:solidFill>
                  <a:srgbClr val="000050"/>
                </a:solidFill>
                <a:effectLst/>
                <a:uLnTx/>
                <a:uFillTx/>
                <a:latin typeface="Courier New"/>
                <a:ea typeface="+mn-ea"/>
                <a:cs typeface="Courier New"/>
              </a:rPr>
              <a:t>int </a:t>
            </a:r>
            <a:r>
              <a:rPr kumimoji="0" sz="1500" b="0" i="0" u="none" strike="noStrike" kern="1200" cap="none" spc="-5" normalizeH="0" baseline="0" noProof="0" dirty="0">
                <a:ln>
                  <a:noFill/>
                </a:ln>
                <a:solidFill>
                  <a:prstClr val="black"/>
                </a:solidFill>
                <a:effectLst/>
                <a:uLnTx/>
                <a:uFillTx/>
                <a:latin typeface="Courier New"/>
                <a:ea typeface="+mn-ea"/>
                <a:cs typeface="Courier New"/>
              </a:rPr>
              <a:t>main()</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12700" marR="0" lvl="0" indent="0" algn="l" defTabSz="914400" rtl="0" eaLnBrk="1" fontAlgn="auto" latinLnBrk="0" hangingPunct="1">
              <a:lnSpc>
                <a:spcPts val="1625"/>
              </a:lnSpc>
              <a:spcBef>
                <a:spcPts val="0"/>
              </a:spcBef>
              <a:spcAft>
                <a:spcPts val="0"/>
              </a:spcAft>
              <a:buClrTx/>
              <a:buSzTx/>
              <a:buFontTx/>
              <a:buNone/>
              <a:tabLst/>
              <a:defRPr/>
            </a:pPr>
            <a:r>
              <a:rPr kumimoji="0" sz="1500" b="0" i="0" u="none" strike="noStrike" kern="1200" cap="none" spc="0" normalizeH="0" baseline="0" noProof="0" dirty="0">
                <a:ln>
                  <a:noFill/>
                </a:ln>
                <a:solidFill>
                  <a:prstClr val="black"/>
                </a:solidFill>
                <a:effectLst/>
                <a:uLnTx/>
                <a:uFillTx/>
                <a:latin typeface="Courier New"/>
                <a:ea typeface="+mn-ea"/>
                <a:cs typeface="Courier New"/>
              </a:rPr>
              <a:t>{</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242570" marR="0" lvl="0" indent="0" algn="l" defTabSz="914400" rtl="0" eaLnBrk="1" fontAlgn="auto" latinLnBrk="0" hangingPunct="1">
              <a:lnSpc>
                <a:spcPts val="1689"/>
              </a:lnSpc>
              <a:spcBef>
                <a:spcPts val="0"/>
              </a:spcBef>
              <a:spcAft>
                <a:spcPts val="0"/>
              </a:spcAft>
              <a:buClrTx/>
              <a:buSzTx/>
              <a:buFontTx/>
              <a:buNone/>
              <a:tabLst/>
              <a:defRPr/>
            </a:pPr>
            <a:r>
              <a:rPr kumimoji="0" sz="1500" b="1" i="0" u="none" strike="noStrike" kern="1200" cap="none" spc="0" normalizeH="0" baseline="0" noProof="0" dirty="0">
                <a:ln>
                  <a:noFill/>
                </a:ln>
                <a:solidFill>
                  <a:srgbClr val="000050"/>
                </a:solidFill>
                <a:effectLst/>
                <a:uLnTx/>
                <a:uFillTx/>
                <a:latin typeface="Courier New"/>
                <a:ea typeface="+mn-ea"/>
                <a:cs typeface="Courier New"/>
              </a:rPr>
              <a:t>int</a:t>
            </a:r>
            <a:r>
              <a:rPr kumimoji="0" sz="1500" b="1" i="0" u="none" strike="noStrike" kern="1200" cap="none" spc="-30" normalizeH="0" baseline="0" noProof="0" dirty="0">
                <a:ln>
                  <a:noFill/>
                </a:ln>
                <a:solidFill>
                  <a:srgbClr val="000050"/>
                </a:solidFill>
                <a:effectLst/>
                <a:uLnTx/>
                <a:uFillTx/>
                <a:latin typeface="Courier New"/>
                <a:ea typeface="+mn-ea"/>
                <a:cs typeface="Courier New"/>
              </a:rPr>
              <a:t> </a:t>
            </a:r>
            <a:r>
              <a:rPr kumimoji="0" sz="1500" b="0" i="0" u="none" strike="noStrike" kern="1200" cap="none" spc="0" normalizeH="0" baseline="0" noProof="0" dirty="0">
                <a:ln>
                  <a:noFill/>
                </a:ln>
                <a:solidFill>
                  <a:prstClr val="black"/>
                </a:solidFill>
                <a:effectLst/>
                <a:uLnTx/>
                <a:uFillTx/>
                <a:latin typeface="Courier New"/>
                <a:ea typeface="+mn-ea"/>
                <a:cs typeface="Courier New"/>
              </a:rPr>
              <a:t>i</a:t>
            </a:r>
            <a:r>
              <a:rPr kumimoji="0" sz="1500" b="0" i="0" u="none" strike="noStrike" kern="1200" cap="none" spc="-30" normalizeH="0" baseline="0" noProof="0" dirty="0">
                <a:ln>
                  <a:noFill/>
                </a:ln>
                <a:solidFill>
                  <a:prstClr val="black"/>
                </a:solidFill>
                <a:effectLst/>
                <a:uLnTx/>
                <a:uFillTx/>
                <a:latin typeface="Courier New"/>
                <a:ea typeface="+mn-ea"/>
                <a:cs typeface="Courier New"/>
              </a:rPr>
              <a:t> </a:t>
            </a:r>
            <a:r>
              <a:rPr kumimoji="0" sz="1500" b="0" i="0" u="none" strike="noStrike" kern="1200" cap="none" spc="0" normalizeH="0" baseline="0" noProof="0" dirty="0">
                <a:ln>
                  <a:noFill/>
                </a:ln>
                <a:solidFill>
                  <a:prstClr val="black"/>
                </a:solidFill>
                <a:effectLst/>
                <a:uLnTx/>
                <a:uFillTx/>
                <a:latin typeface="Courier New"/>
                <a:ea typeface="+mn-ea"/>
                <a:cs typeface="Courier New"/>
              </a:rPr>
              <a:t>=</a:t>
            </a:r>
            <a:r>
              <a:rPr kumimoji="0" sz="1500" b="0" i="0" u="none" strike="noStrike" kern="1200" cap="none" spc="-15" normalizeH="0" baseline="0" noProof="0" dirty="0">
                <a:ln>
                  <a:noFill/>
                </a:ln>
                <a:solidFill>
                  <a:prstClr val="black"/>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5</a:t>
            </a:r>
            <a:r>
              <a:rPr kumimoji="0" sz="1500" b="0" i="0" u="none" strike="noStrike" kern="1200" cap="none" spc="0" normalizeH="0" baseline="0" noProof="0" dirty="0">
                <a:ln>
                  <a:noFill/>
                </a:ln>
                <a:solidFill>
                  <a:prstClr val="black"/>
                </a:solidFill>
                <a:effectLst/>
                <a:uLnTx/>
                <a:uFillTx/>
                <a:latin typeface="Courier New"/>
                <a:ea typeface="+mn-ea"/>
                <a:cs typeface="Courier New"/>
              </a:rPr>
              <a:t>;</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242570" marR="0" lvl="0" indent="0" algn="l" defTabSz="914400" rtl="0" eaLnBrk="1" fontAlgn="auto" latinLnBrk="0" hangingPunct="1">
              <a:lnSpc>
                <a:spcPts val="1720"/>
              </a:lnSpc>
              <a:spcBef>
                <a:spcPts val="0"/>
              </a:spcBef>
              <a:spcAft>
                <a:spcPts val="0"/>
              </a:spcAft>
              <a:buClrTx/>
              <a:buSzTx/>
              <a:buFontTx/>
              <a:buNone/>
              <a:tabLst/>
              <a:defRPr/>
            </a:pPr>
            <a:r>
              <a:rPr kumimoji="0" sz="1500" b="1" i="0" u="none" strike="noStrike" kern="1200" cap="none" spc="0" normalizeH="0" baseline="0" noProof="0" dirty="0">
                <a:ln>
                  <a:noFill/>
                </a:ln>
                <a:solidFill>
                  <a:srgbClr val="000050"/>
                </a:solidFill>
                <a:effectLst/>
                <a:uLnTx/>
                <a:uFillTx/>
                <a:latin typeface="Courier New"/>
                <a:ea typeface="+mn-ea"/>
                <a:cs typeface="Courier New"/>
              </a:rPr>
              <a:t>int</a:t>
            </a:r>
            <a:r>
              <a:rPr kumimoji="0" sz="1500" b="1" i="0" u="none" strike="noStrike" kern="1200" cap="none" spc="-30" normalizeH="0" baseline="0" noProof="0" dirty="0">
                <a:ln>
                  <a:noFill/>
                </a:ln>
                <a:solidFill>
                  <a:srgbClr val="000050"/>
                </a:solidFill>
                <a:effectLst/>
                <a:uLnTx/>
                <a:uFillTx/>
                <a:latin typeface="Courier New"/>
                <a:ea typeface="+mn-ea"/>
                <a:cs typeface="Courier New"/>
              </a:rPr>
              <a:t> </a:t>
            </a:r>
            <a:r>
              <a:rPr kumimoji="0" sz="1500" b="0" i="0" u="none" strike="noStrike" kern="1200" cap="none" spc="0" normalizeH="0" baseline="0" noProof="0" dirty="0">
                <a:ln>
                  <a:noFill/>
                </a:ln>
                <a:solidFill>
                  <a:prstClr val="black"/>
                </a:solidFill>
                <a:effectLst/>
                <a:uLnTx/>
                <a:uFillTx/>
                <a:latin typeface="Courier New"/>
                <a:ea typeface="+mn-ea"/>
                <a:cs typeface="Courier New"/>
              </a:rPr>
              <a:t>j</a:t>
            </a:r>
            <a:r>
              <a:rPr kumimoji="0" sz="1500" b="0" i="0" u="none" strike="noStrike" kern="1200" cap="none" spc="-30" normalizeH="0" baseline="0" noProof="0" dirty="0">
                <a:ln>
                  <a:noFill/>
                </a:ln>
                <a:solidFill>
                  <a:prstClr val="black"/>
                </a:solidFill>
                <a:effectLst/>
                <a:uLnTx/>
                <a:uFillTx/>
                <a:latin typeface="Courier New"/>
                <a:ea typeface="+mn-ea"/>
                <a:cs typeface="Courier New"/>
              </a:rPr>
              <a:t> </a:t>
            </a:r>
            <a:r>
              <a:rPr kumimoji="0" sz="1500" b="0" i="0" u="none" strike="noStrike" kern="1200" cap="none" spc="0" normalizeH="0" baseline="0" noProof="0" dirty="0">
                <a:ln>
                  <a:noFill/>
                </a:ln>
                <a:solidFill>
                  <a:prstClr val="black"/>
                </a:solidFill>
                <a:effectLst/>
                <a:uLnTx/>
                <a:uFillTx/>
                <a:latin typeface="Courier New"/>
                <a:ea typeface="+mn-ea"/>
                <a:cs typeface="Courier New"/>
              </a:rPr>
              <a:t>=</a:t>
            </a:r>
            <a:r>
              <a:rPr kumimoji="0" sz="1500" b="0" i="0" u="none" strike="noStrike" kern="1200" cap="none" spc="-15" normalizeH="0" baseline="0" noProof="0" dirty="0">
                <a:ln>
                  <a:noFill/>
                </a:ln>
                <a:solidFill>
                  <a:prstClr val="black"/>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2</a:t>
            </a:r>
            <a:r>
              <a:rPr kumimoji="0" sz="1500" b="0" i="0" u="none" strike="noStrike" kern="1200" cap="none" spc="0" normalizeH="0" baseline="0" noProof="0" dirty="0">
                <a:ln>
                  <a:noFill/>
                </a:ln>
                <a:solidFill>
                  <a:prstClr val="black"/>
                </a:solidFill>
                <a:effectLst/>
                <a:uLnTx/>
                <a:uFillTx/>
                <a:latin typeface="Courier New"/>
                <a:ea typeface="+mn-ea"/>
                <a:cs typeface="Courier New"/>
              </a:rPr>
              <a:t>;</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242570" marR="0" lvl="0" indent="0" algn="l" defTabSz="914400" rtl="0" eaLnBrk="1" fontAlgn="auto" latinLnBrk="0" hangingPunct="1">
              <a:lnSpc>
                <a:spcPts val="1745"/>
              </a:lnSpc>
              <a:spcBef>
                <a:spcPts val="0"/>
              </a:spcBef>
              <a:spcAft>
                <a:spcPts val="0"/>
              </a:spcAft>
              <a:buClrTx/>
              <a:buSzTx/>
              <a:buFontTx/>
              <a:buNone/>
              <a:tabLst/>
              <a:defRPr/>
            </a:pPr>
            <a:r>
              <a:rPr kumimoji="0" sz="1500" b="1" i="0" u="none" strike="noStrike" kern="1200" cap="none" spc="0" normalizeH="0" baseline="0" noProof="0" dirty="0">
                <a:ln>
                  <a:noFill/>
                </a:ln>
                <a:solidFill>
                  <a:srgbClr val="000050"/>
                </a:solidFill>
                <a:effectLst/>
                <a:uLnTx/>
                <a:uFillTx/>
                <a:latin typeface="Courier New"/>
                <a:ea typeface="+mn-ea"/>
                <a:cs typeface="Courier New"/>
              </a:rPr>
              <a:t>int</a:t>
            </a:r>
            <a:r>
              <a:rPr kumimoji="0" sz="1500" b="1" i="0" u="none" strike="noStrike" kern="1200" cap="none" spc="-20" normalizeH="0" baseline="0" noProof="0" dirty="0">
                <a:ln>
                  <a:noFill/>
                </a:ln>
                <a:solidFill>
                  <a:srgbClr val="000050"/>
                </a:solidFill>
                <a:effectLst/>
                <a:uLnTx/>
                <a:uFillTx/>
                <a:latin typeface="Courier New"/>
                <a:ea typeface="+mn-ea"/>
                <a:cs typeface="Courier New"/>
              </a:rPr>
              <a:t> </a:t>
            </a:r>
            <a:r>
              <a:rPr kumimoji="0" sz="1500" b="1" i="0" u="none" strike="noStrike" kern="1200" cap="none" spc="0" normalizeH="0" baseline="0" noProof="0" dirty="0">
                <a:ln>
                  <a:noFill/>
                </a:ln>
                <a:solidFill>
                  <a:prstClr val="black"/>
                </a:solidFill>
                <a:effectLst/>
                <a:uLnTx/>
                <a:uFillTx/>
                <a:latin typeface="Courier New"/>
                <a:ea typeface="+mn-ea"/>
                <a:cs typeface="Courier New"/>
              </a:rPr>
              <a:t>k</a:t>
            </a:r>
            <a:r>
              <a:rPr kumimoji="0" sz="1500" b="1" i="0" u="none" strike="noStrike" kern="1200" cap="none" spc="-15" normalizeH="0" baseline="0" noProof="0" dirty="0">
                <a:ln>
                  <a:noFill/>
                </a:ln>
                <a:solidFill>
                  <a:prstClr val="black"/>
                </a:solidFill>
                <a:effectLst/>
                <a:uLnTx/>
                <a:uFillTx/>
                <a:latin typeface="Courier New"/>
                <a:ea typeface="+mn-ea"/>
                <a:cs typeface="Courier New"/>
              </a:rPr>
              <a:t> </a:t>
            </a:r>
            <a:r>
              <a:rPr kumimoji="0" sz="1500" b="1" i="0" u="none" strike="noStrike" kern="1200" cap="none" spc="0" normalizeH="0" baseline="0" noProof="0" dirty="0">
                <a:ln>
                  <a:noFill/>
                </a:ln>
                <a:solidFill>
                  <a:prstClr val="black"/>
                </a:solidFill>
                <a:effectLst/>
                <a:uLnTx/>
                <a:uFillTx/>
                <a:latin typeface="Courier New"/>
                <a:ea typeface="+mn-ea"/>
                <a:cs typeface="Courier New"/>
              </a:rPr>
              <a:t>=</a:t>
            </a:r>
            <a:r>
              <a:rPr kumimoji="0" sz="1500" b="1" i="0" u="none" strike="noStrike" kern="1200" cap="none" spc="-15" normalizeH="0" baseline="0" noProof="0" dirty="0">
                <a:ln>
                  <a:noFill/>
                </a:ln>
                <a:solidFill>
                  <a:prstClr val="black"/>
                </a:solidFill>
                <a:effectLst/>
                <a:uLnTx/>
                <a:uFillTx/>
                <a:latin typeface="Courier New"/>
                <a:ea typeface="+mn-ea"/>
                <a:cs typeface="Courier New"/>
              </a:rPr>
              <a:t> </a:t>
            </a:r>
            <a:r>
              <a:rPr kumimoji="0" sz="1500" b="1" i="0" u="none" strike="noStrike" kern="1200" cap="none" spc="0" normalizeH="0" baseline="0" noProof="0" dirty="0">
                <a:ln>
                  <a:noFill/>
                </a:ln>
                <a:solidFill>
                  <a:prstClr val="black"/>
                </a:solidFill>
                <a:effectLst/>
                <a:uLnTx/>
                <a:uFillTx/>
                <a:latin typeface="Courier New"/>
                <a:ea typeface="+mn-ea"/>
                <a:cs typeface="Courier New"/>
              </a:rPr>
              <a:t>max(i,</a:t>
            </a:r>
            <a:r>
              <a:rPr kumimoji="0" sz="1500" b="1" i="0" u="none" strike="noStrike" kern="1200" cap="none" spc="-20" normalizeH="0" baseline="0" noProof="0" dirty="0">
                <a:ln>
                  <a:noFill/>
                </a:ln>
                <a:solidFill>
                  <a:prstClr val="black"/>
                </a:solidFill>
                <a:effectLst/>
                <a:uLnTx/>
                <a:uFillTx/>
                <a:latin typeface="Courier New"/>
                <a:ea typeface="+mn-ea"/>
                <a:cs typeface="Courier New"/>
              </a:rPr>
              <a:t> </a:t>
            </a:r>
            <a:r>
              <a:rPr kumimoji="0" sz="1500" b="1" i="0" u="none" strike="noStrike" kern="1200" cap="none" spc="-5" normalizeH="0" baseline="0" noProof="0" dirty="0">
                <a:ln>
                  <a:noFill/>
                </a:ln>
                <a:solidFill>
                  <a:prstClr val="black"/>
                </a:solidFill>
                <a:effectLst/>
                <a:uLnTx/>
                <a:uFillTx/>
                <a:latin typeface="Courier New"/>
                <a:ea typeface="+mn-ea"/>
                <a:cs typeface="Courier New"/>
              </a:rPr>
              <a:t>j);</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0" marR="0" lvl="0" indent="0" algn="l" defTabSz="914400" rtl="0" eaLnBrk="1" fontAlgn="auto" latinLnBrk="0" hangingPunct="1">
              <a:lnSpc>
                <a:spcPct val="100000"/>
              </a:lnSpc>
              <a:spcBef>
                <a:spcPts val="5"/>
              </a:spcBef>
              <a:spcAft>
                <a:spcPts val="0"/>
              </a:spcAft>
              <a:buClrTx/>
              <a:buSzTx/>
              <a:buFontTx/>
              <a:buNone/>
              <a:tabLst/>
              <a:defRPr/>
            </a:pPr>
            <a:endParaRPr kumimoji="0" sz="1450" b="0" i="0" u="none" strike="noStrike" kern="1200" cap="none" spc="0" normalizeH="0" baseline="0" noProof="0">
              <a:ln>
                <a:noFill/>
              </a:ln>
              <a:solidFill>
                <a:prstClr val="black"/>
              </a:solidFill>
              <a:effectLst/>
              <a:uLnTx/>
              <a:uFillTx/>
              <a:latin typeface="Courier New"/>
              <a:ea typeface="+mn-ea"/>
              <a:cs typeface="Courier New"/>
            </a:endParaRPr>
          </a:p>
          <a:p>
            <a:pPr marL="0" marR="5080" lvl="0" indent="0" algn="r" defTabSz="914400" rtl="0" eaLnBrk="1" fontAlgn="auto" latinLnBrk="0" hangingPunct="1">
              <a:lnSpc>
                <a:spcPts val="1775"/>
              </a:lnSpc>
              <a:spcBef>
                <a:spcPts val="0"/>
              </a:spcBef>
              <a:spcAft>
                <a:spcPts val="0"/>
              </a:spcAft>
              <a:buClrTx/>
              <a:buSzTx/>
              <a:buFontTx/>
              <a:buNone/>
              <a:tabLst/>
              <a:defRPr/>
            </a:pPr>
            <a:r>
              <a:rPr kumimoji="0" sz="1500" b="0" i="0" u="none" strike="noStrike" kern="1200" cap="none" spc="0" normalizeH="0" baseline="0" noProof="0" dirty="0">
                <a:ln>
                  <a:noFill/>
                </a:ln>
                <a:solidFill>
                  <a:prstClr val="black"/>
                </a:solidFill>
                <a:effectLst/>
                <a:uLnTx/>
                <a:uFillTx/>
                <a:latin typeface="Courier New"/>
                <a:ea typeface="+mn-ea"/>
                <a:cs typeface="Courier New"/>
              </a:rPr>
              <a:t>cout</a:t>
            </a:r>
            <a:r>
              <a:rPr kumimoji="0" sz="1500" b="0" i="0" u="none" strike="noStrike" kern="1200" cap="none" spc="-20" normalizeH="0" baseline="0" noProof="0" dirty="0">
                <a:ln>
                  <a:noFill/>
                </a:ln>
                <a:solidFill>
                  <a:prstClr val="black"/>
                </a:solidFill>
                <a:effectLst/>
                <a:uLnTx/>
                <a:uFillTx/>
                <a:latin typeface="Courier New"/>
                <a:ea typeface="+mn-ea"/>
                <a:cs typeface="Courier New"/>
              </a:rPr>
              <a:t> </a:t>
            </a:r>
            <a:r>
              <a:rPr kumimoji="0" sz="1500" b="0" i="0" u="none" strike="noStrike" kern="1200" cap="none" spc="0" normalizeH="0" baseline="0" noProof="0" dirty="0">
                <a:ln>
                  <a:noFill/>
                </a:ln>
                <a:solidFill>
                  <a:prstClr val="black"/>
                </a:solidFill>
                <a:effectLst/>
                <a:uLnTx/>
                <a:uFillTx/>
                <a:latin typeface="Courier New"/>
                <a:ea typeface="+mn-ea"/>
                <a:cs typeface="Courier New"/>
              </a:rPr>
              <a:t>&lt;&lt;</a:t>
            </a:r>
            <a:r>
              <a:rPr kumimoji="0" sz="1500" b="0" i="0" u="none" strike="noStrike" kern="1200" cap="none" spc="-10" normalizeH="0" baseline="0" noProof="0" dirty="0">
                <a:ln>
                  <a:noFill/>
                </a:ln>
                <a:solidFill>
                  <a:prstClr val="black"/>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"The</a:t>
            </a:r>
            <a:r>
              <a:rPr kumimoji="0" sz="1500" b="0" i="0" u="none" strike="noStrike" kern="1200" cap="none" spc="-15" normalizeH="0" baseline="0" noProof="0" dirty="0">
                <a:ln>
                  <a:noFill/>
                </a:ln>
                <a:solidFill>
                  <a:srgbClr val="3366FF"/>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maximum</a:t>
            </a:r>
            <a:r>
              <a:rPr kumimoji="0" sz="1500" b="0" i="0" u="none" strike="noStrike" kern="1200" cap="none" spc="-20" normalizeH="0" baseline="0" noProof="0" dirty="0">
                <a:ln>
                  <a:noFill/>
                </a:ln>
                <a:solidFill>
                  <a:srgbClr val="3366FF"/>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between</a:t>
            </a:r>
            <a:r>
              <a:rPr kumimoji="0" sz="1500" b="0" i="0" u="none" strike="noStrike" kern="1200" cap="none" spc="-15" normalizeH="0" baseline="0" noProof="0" dirty="0">
                <a:ln>
                  <a:noFill/>
                </a:ln>
                <a:solidFill>
                  <a:srgbClr val="3366FF"/>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0" marR="5080" lvl="0" indent="0" algn="r" defTabSz="914400" rtl="0" eaLnBrk="1" fontAlgn="auto" latinLnBrk="0" hangingPunct="1">
              <a:lnSpc>
                <a:spcPts val="1725"/>
              </a:lnSpc>
              <a:spcBef>
                <a:spcPts val="0"/>
              </a:spcBef>
              <a:spcAft>
                <a:spcPts val="0"/>
              </a:spcAft>
              <a:buClrTx/>
              <a:buSzTx/>
              <a:buFontTx/>
              <a:buNone/>
              <a:tabLst/>
              <a:defRPr/>
            </a:pPr>
            <a:r>
              <a:rPr kumimoji="0" sz="1500" b="0" i="0" u="none" strike="noStrike" kern="1200" cap="none" spc="0" normalizeH="0" baseline="0" noProof="0" dirty="0">
                <a:ln>
                  <a:noFill/>
                </a:ln>
                <a:solidFill>
                  <a:prstClr val="black"/>
                </a:solidFill>
                <a:effectLst/>
                <a:uLnTx/>
                <a:uFillTx/>
                <a:latin typeface="Courier New"/>
                <a:ea typeface="+mn-ea"/>
                <a:cs typeface="Courier New"/>
              </a:rPr>
              <a:t>&lt;&lt;</a:t>
            </a:r>
            <a:r>
              <a:rPr kumimoji="0" sz="1500" b="0" i="0" u="none" strike="noStrike" kern="1200" cap="none" spc="5" normalizeH="0" baseline="0" noProof="0" dirty="0">
                <a:ln>
                  <a:noFill/>
                </a:ln>
                <a:solidFill>
                  <a:prstClr val="black"/>
                </a:solidFill>
                <a:effectLst/>
                <a:uLnTx/>
                <a:uFillTx/>
                <a:latin typeface="Courier New"/>
                <a:ea typeface="+mn-ea"/>
                <a:cs typeface="Courier New"/>
              </a:rPr>
              <a:t> </a:t>
            </a:r>
            <a:r>
              <a:rPr kumimoji="0" sz="1500" b="0" i="0" u="none" strike="noStrike" kern="1200" cap="none" spc="0" normalizeH="0" baseline="0" noProof="0" dirty="0">
                <a:ln>
                  <a:noFill/>
                </a:ln>
                <a:solidFill>
                  <a:prstClr val="black"/>
                </a:solidFill>
                <a:effectLst/>
                <a:uLnTx/>
                <a:uFillTx/>
                <a:latin typeface="Courier New"/>
                <a:ea typeface="+mn-ea"/>
                <a:cs typeface="Courier New"/>
              </a:rPr>
              <a:t>i</a:t>
            </a:r>
            <a:r>
              <a:rPr kumimoji="0" sz="1500" b="0" i="0" u="none" strike="noStrike" kern="1200" cap="none" spc="-5" normalizeH="0" baseline="0" noProof="0" dirty="0">
                <a:ln>
                  <a:noFill/>
                </a:ln>
                <a:solidFill>
                  <a:prstClr val="black"/>
                </a:solidFill>
                <a:effectLst/>
                <a:uLnTx/>
                <a:uFillTx/>
                <a:latin typeface="Courier New"/>
                <a:ea typeface="+mn-ea"/>
                <a:cs typeface="Courier New"/>
              </a:rPr>
              <a:t> </a:t>
            </a:r>
            <a:r>
              <a:rPr kumimoji="0" sz="1500" b="0" i="0" u="none" strike="noStrike" kern="1200" cap="none" spc="0" normalizeH="0" baseline="0" noProof="0" dirty="0">
                <a:ln>
                  <a:noFill/>
                </a:ln>
                <a:solidFill>
                  <a:prstClr val="black"/>
                </a:solidFill>
                <a:effectLst/>
                <a:uLnTx/>
                <a:uFillTx/>
                <a:latin typeface="Courier New"/>
                <a:ea typeface="+mn-ea"/>
                <a:cs typeface="Courier New"/>
              </a:rPr>
              <a:t>&lt;&lt;</a:t>
            </a:r>
            <a:r>
              <a:rPr kumimoji="0" sz="1500" b="0" i="0" u="none" strike="noStrike" kern="1200" cap="none" spc="-5" normalizeH="0" baseline="0" noProof="0" dirty="0">
                <a:ln>
                  <a:noFill/>
                </a:ln>
                <a:solidFill>
                  <a:prstClr val="black"/>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a:t>
            </a:r>
            <a:r>
              <a:rPr kumimoji="0" sz="1500" b="0" i="0" u="none" strike="noStrike" kern="1200" cap="none" spc="-5" normalizeH="0" baseline="0" noProof="0" dirty="0">
                <a:ln>
                  <a:noFill/>
                </a:ln>
                <a:solidFill>
                  <a:srgbClr val="3366FF"/>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and</a:t>
            </a:r>
            <a:r>
              <a:rPr kumimoji="0" sz="1500" b="0" i="0" u="none" strike="noStrike" kern="1200" cap="none" spc="-5" normalizeH="0" baseline="0" noProof="0" dirty="0">
                <a:ln>
                  <a:noFill/>
                </a:ln>
                <a:solidFill>
                  <a:srgbClr val="3366FF"/>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a:t>
            </a:r>
            <a:r>
              <a:rPr kumimoji="0" sz="1500" b="0" i="0" u="none" strike="noStrike" kern="1200" cap="none" spc="-5" normalizeH="0" baseline="0" noProof="0" dirty="0">
                <a:ln>
                  <a:noFill/>
                </a:ln>
                <a:solidFill>
                  <a:srgbClr val="3366FF"/>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a:t>
            </a:r>
            <a:r>
              <a:rPr kumimoji="0" sz="1500" b="0" i="0" u="none" strike="noStrike" kern="1200" cap="none" spc="-5" normalizeH="0" baseline="0" noProof="0" dirty="0">
                <a:ln>
                  <a:noFill/>
                </a:ln>
                <a:solidFill>
                  <a:srgbClr val="3366FF"/>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j</a:t>
            </a:r>
            <a:r>
              <a:rPr kumimoji="0" sz="1500" b="0" i="0" u="none" strike="noStrike" kern="1200" cap="none" spc="-5" normalizeH="0" baseline="0" noProof="0" dirty="0">
                <a:ln>
                  <a:noFill/>
                </a:ln>
                <a:solidFill>
                  <a:srgbClr val="3366FF"/>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a:t>
            </a:r>
            <a:r>
              <a:rPr kumimoji="0" sz="1500" b="0" i="0" u="none" strike="noStrike" kern="1200" cap="none" spc="-5" normalizeH="0" baseline="0" noProof="0" dirty="0">
                <a:ln>
                  <a:noFill/>
                </a:ln>
                <a:solidFill>
                  <a:srgbClr val="3366FF"/>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a:t>
            </a:r>
            <a:r>
              <a:rPr kumimoji="0" sz="1500" b="0" i="0" u="none" strike="noStrike" kern="1200" cap="none" spc="-5" normalizeH="0" baseline="0" noProof="0" dirty="0">
                <a:ln>
                  <a:noFill/>
                </a:ln>
                <a:solidFill>
                  <a:srgbClr val="3366FF"/>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is</a:t>
            </a:r>
            <a:r>
              <a:rPr kumimoji="0" sz="1500" b="0" i="0" u="none" strike="noStrike" kern="1200" cap="none" spc="-5" normalizeH="0" baseline="0" noProof="0" dirty="0">
                <a:ln>
                  <a:noFill/>
                </a:ln>
                <a:solidFill>
                  <a:srgbClr val="3366FF"/>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0" marR="2172970" lvl="0" indent="0" algn="ctr" defTabSz="914400" rtl="0" eaLnBrk="1" fontAlgn="auto" latinLnBrk="0" hangingPunct="1">
              <a:lnSpc>
                <a:spcPts val="1695"/>
              </a:lnSpc>
              <a:spcBef>
                <a:spcPts val="0"/>
              </a:spcBef>
              <a:spcAft>
                <a:spcPts val="0"/>
              </a:spcAft>
              <a:buClrTx/>
              <a:buSzTx/>
              <a:buFontTx/>
              <a:buNone/>
              <a:tabLst/>
              <a:defRPr/>
            </a:pPr>
            <a:r>
              <a:rPr kumimoji="0" sz="1500" b="0" i="0" u="none" strike="noStrike" kern="1200" cap="none" spc="0" normalizeH="0" baseline="0" noProof="0" dirty="0">
                <a:ln>
                  <a:noFill/>
                </a:ln>
                <a:solidFill>
                  <a:prstClr val="black"/>
                </a:solidFill>
                <a:effectLst/>
                <a:uLnTx/>
                <a:uFillTx/>
                <a:latin typeface="Courier New"/>
                <a:ea typeface="+mn-ea"/>
                <a:cs typeface="Courier New"/>
              </a:rPr>
              <a:t>&lt;&lt;</a:t>
            </a:r>
            <a:r>
              <a:rPr kumimoji="0" sz="1500" b="0" i="0" u="none" strike="noStrike" kern="1200" cap="none" spc="-60" normalizeH="0" baseline="0" noProof="0" dirty="0">
                <a:ln>
                  <a:noFill/>
                </a:ln>
                <a:solidFill>
                  <a:prstClr val="black"/>
                </a:solidFill>
                <a:effectLst/>
                <a:uLnTx/>
                <a:uFillTx/>
                <a:latin typeface="Courier New"/>
                <a:ea typeface="+mn-ea"/>
                <a:cs typeface="Courier New"/>
              </a:rPr>
              <a:t> </a:t>
            </a:r>
            <a:r>
              <a:rPr kumimoji="0" sz="1500" b="0" i="0" u="none" strike="noStrike" kern="1200" cap="none" spc="5" normalizeH="0" baseline="0" noProof="0" dirty="0">
                <a:ln>
                  <a:noFill/>
                </a:ln>
                <a:solidFill>
                  <a:prstClr val="black"/>
                </a:solidFill>
                <a:effectLst/>
                <a:uLnTx/>
                <a:uFillTx/>
                <a:latin typeface="Courier New"/>
                <a:ea typeface="+mn-ea"/>
                <a:cs typeface="Courier New"/>
              </a:rPr>
              <a:t>k;</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0" marR="2174240" lvl="0" indent="0" algn="ctr" defTabSz="914400" rtl="0" eaLnBrk="1" fontAlgn="auto" latinLnBrk="0" hangingPunct="1">
              <a:lnSpc>
                <a:spcPts val="1745"/>
              </a:lnSpc>
              <a:spcBef>
                <a:spcPts val="0"/>
              </a:spcBef>
              <a:spcAft>
                <a:spcPts val="0"/>
              </a:spcAft>
              <a:buClrTx/>
              <a:buSzTx/>
              <a:buFontTx/>
              <a:buNone/>
              <a:tabLst/>
              <a:defRPr/>
            </a:pPr>
            <a:r>
              <a:rPr kumimoji="0" sz="1500" b="0" i="0" u="none" strike="noStrike" kern="1200" cap="none" spc="0" normalizeH="0" baseline="0" noProof="0" dirty="0">
                <a:ln>
                  <a:noFill/>
                </a:ln>
                <a:solidFill>
                  <a:prstClr val="black"/>
                </a:solidFill>
                <a:effectLst/>
                <a:uLnTx/>
                <a:uFillTx/>
                <a:latin typeface="Courier New"/>
                <a:ea typeface="+mn-ea"/>
                <a:cs typeface="Courier New"/>
              </a:rPr>
              <a:t>return</a:t>
            </a:r>
            <a:r>
              <a:rPr kumimoji="0" sz="1500" b="0" i="0" u="none" strike="noStrike" kern="1200" cap="none" spc="-60" normalizeH="0" baseline="0" noProof="0" dirty="0">
                <a:ln>
                  <a:noFill/>
                </a:ln>
                <a:solidFill>
                  <a:prstClr val="black"/>
                </a:solidFill>
                <a:effectLst/>
                <a:uLnTx/>
                <a:uFillTx/>
                <a:latin typeface="Courier New"/>
                <a:ea typeface="+mn-ea"/>
                <a:cs typeface="Courier New"/>
              </a:rPr>
              <a:t> </a:t>
            </a:r>
            <a:r>
              <a:rPr kumimoji="0" sz="1500" b="0" i="0" u="none" strike="noStrike" kern="1200" cap="none" spc="-5" normalizeH="0" baseline="0" noProof="0" dirty="0">
                <a:ln>
                  <a:noFill/>
                </a:ln>
                <a:solidFill>
                  <a:prstClr val="black"/>
                </a:solidFill>
                <a:effectLst/>
                <a:uLnTx/>
                <a:uFillTx/>
                <a:latin typeface="Courier New"/>
                <a:ea typeface="+mn-ea"/>
                <a:cs typeface="Courier New"/>
              </a:rPr>
              <a:t>0;</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0" marR="3553460" lvl="0" indent="0" algn="ctr" defTabSz="914400" rtl="0" eaLnBrk="1" fontAlgn="auto" latinLnBrk="0" hangingPunct="1">
              <a:lnSpc>
                <a:spcPct val="100000"/>
              </a:lnSpc>
              <a:spcBef>
                <a:spcPts val="10"/>
              </a:spcBef>
              <a:spcAft>
                <a:spcPts val="0"/>
              </a:spcAft>
              <a:buClrTx/>
              <a:buSzTx/>
              <a:buFontTx/>
              <a:buNone/>
              <a:tabLst/>
              <a:defRPr/>
            </a:pPr>
            <a:r>
              <a:rPr kumimoji="0" sz="1500" b="0" i="0" u="none" strike="noStrike" kern="1200" cap="none" spc="0" normalizeH="0" baseline="0" noProof="0" dirty="0">
                <a:ln>
                  <a:noFill/>
                </a:ln>
                <a:solidFill>
                  <a:prstClr val="black"/>
                </a:solidFill>
                <a:effectLst/>
                <a:uLnTx/>
                <a:uFillTx/>
                <a:latin typeface="Courier New"/>
                <a:ea typeface="+mn-ea"/>
                <a:cs typeface="Courier New"/>
              </a:rPr>
              <a:t>}</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p:txBody>
      </p:sp>
      <p:grpSp>
        <p:nvGrpSpPr>
          <p:cNvPr id="9" name="object 9"/>
          <p:cNvGrpSpPr/>
          <p:nvPr/>
        </p:nvGrpSpPr>
        <p:grpSpPr>
          <a:xfrm>
            <a:off x="5501482" y="2891718"/>
            <a:ext cx="3459479" cy="2481580"/>
            <a:chOff x="5501482" y="2891718"/>
            <a:chExt cx="3459479" cy="2481580"/>
          </a:xfrm>
        </p:grpSpPr>
        <p:sp>
          <p:nvSpPr>
            <p:cNvPr id="10" name="object 10"/>
            <p:cNvSpPr/>
            <p:nvPr/>
          </p:nvSpPr>
          <p:spPr>
            <a:xfrm>
              <a:off x="5513547" y="2903783"/>
              <a:ext cx="3435350" cy="2457450"/>
            </a:xfrm>
            <a:custGeom>
              <a:avLst/>
              <a:gdLst/>
              <a:ahLst/>
              <a:cxnLst/>
              <a:rect l="l" t="t" r="r" b="b"/>
              <a:pathLst>
                <a:path w="3435350" h="2457450">
                  <a:moveTo>
                    <a:pt x="3434737" y="0"/>
                  </a:moveTo>
                  <a:lnTo>
                    <a:pt x="0" y="0"/>
                  </a:lnTo>
                  <a:lnTo>
                    <a:pt x="0" y="2457418"/>
                  </a:lnTo>
                  <a:lnTo>
                    <a:pt x="3434737" y="2457418"/>
                  </a:lnTo>
                  <a:lnTo>
                    <a:pt x="3434737"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1" name="object 11"/>
            <p:cNvSpPr/>
            <p:nvPr/>
          </p:nvSpPr>
          <p:spPr>
            <a:xfrm>
              <a:off x="5513547" y="2903783"/>
              <a:ext cx="3435350" cy="2457450"/>
            </a:xfrm>
            <a:custGeom>
              <a:avLst/>
              <a:gdLst/>
              <a:ahLst/>
              <a:cxnLst/>
              <a:rect l="l" t="t" r="r" b="b"/>
              <a:pathLst>
                <a:path w="3435350" h="2457450">
                  <a:moveTo>
                    <a:pt x="0" y="2457418"/>
                  </a:moveTo>
                  <a:lnTo>
                    <a:pt x="3434737" y="2457418"/>
                  </a:lnTo>
                  <a:lnTo>
                    <a:pt x="3434737" y="0"/>
                  </a:lnTo>
                  <a:lnTo>
                    <a:pt x="0" y="0"/>
                  </a:lnTo>
                  <a:lnTo>
                    <a:pt x="0" y="2457418"/>
                  </a:lnTo>
                  <a:close/>
                </a:path>
              </a:pathLst>
            </a:custGeom>
            <a:ln w="23762">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grpSp>
      <p:sp>
        <p:nvSpPr>
          <p:cNvPr id="12" name="object 12"/>
          <p:cNvSpPr txBox="1"/>
          <p:nvPr/>
        </p:nvSpPr>
        <p:spPr>
          <a:xfrm>
            <a:off x="5516142" y="2871920"/>
            <a:ext cx="3129915" cy="2213610"/>
          </a:xfrm>
          <a:prstGeom prst="rect">
            <a:avLst/>
          </a:prstGeom>
        </p:spPr>
        <p:txBody>
          <a:bodyPr vert="horz" wrap="square" lIns="0" tIns="13970" rIns="0" bIns="0" rtlCol="0">
            <a:spAutoFit/>
          </a:bodyPr>
          <a:lstStyle/>
          <a:p>
            <a:pPr marL="12700" marR="0" lvl="0" indent="0" algn="l" defTabSz="914400" rtl="0" eaLnBrk="1" fontAlgn="auto" latinLnBrk="0" hangingPunct="1">
              <a:lnSpc>
                <a:spcPts val="1780"/>
              </a:lnSpc>
              <a:spcBef>
                <a:spcPts val="110"/>
              </a:spcBef>
              <a:spcAft>
                <a:spcPts val="0"/>
              </a:spcAft>
              <a:buClrTx/>
              <a:buSzTx/>
              <a:buFontTx/>
              <a:buNone/>
              <a:tabLst/>
              <a:defRPr/>
            </a:pPr>
            <a:r>
              <a:rPr kumimoji="0" sz="1500" b="1" i="0" u="none" strike="noStrike" kern="1200" cap="none" spc="0" normalizeH="0" baseline="0" noProof="0" dirty="0">
                <a:ln>
                  <a:noFill/>
                </a:ln>
                <a:solidFill>
                  <a:srgbClr val="000050"/>
                </a:solidFill>
                <a:effectLst/>
                <a:uLnTx/>
                <a:uFillTx/>
                <a:latin typeface="Courier New"/>
                <a:ea typeface="+mn-ea"/>
                <a:cs typeface="Courier New"/>
              </a:rPr>
              <a:t>int</a:t>
            </a:r>
            <a:r>
              <a:rPr kumimoji="0" sz="1500" b="1" i="0" u="none" strike="noStrike" kern="1200" cap="none" spc="-5" normalizeH="0" baseline="0" noProof="0" dirty="0">
                <a:ln>
                  <a:noFill/>
                </a:ln>
                <a:solidFill>
                  <a:srgbClr val="000050"/>
                </a:solidFill>
                <a:effectLst/>
                <a:uLnTx/>
                <a:uFillTx/>
                <a:latin typeface="Courier New"/>
                <a:ea typeface="+mn-ea"/>
                <a:cs typeface="Courier New"/>
              </a:rPr>
              <a:t> </a:t>
            </a:r>
            <a:r>
              <a:rPr kumimoji="0" sz="1500" b="0" i="0" u="none" strike="noStrike" kern="1200" cap="none" spc="0" normalizeH="0" baseline="0" noProof="0" dirty="0">
                <a:ln>
                  <a:noFill/>
                </a:ln>
                <a:solidFill>
                  <a:prstClr val="black"/>
                </a:solidFill>
                <a:effectLst/>
                <a:uLnTx/>
                <a:uFillTx/>
                <a:latin typeface="Courier New"/>
                <a:ea typeface="+mn-ea"/>
                <a:cs typeface="Courier New"/>
              </a:rPr>
              <a:t>max(</a:t>
            </a:r>
            <a:r>
              <a:rPr kumimoji="0" sz="1500" b="1" i="0" u="none" strike="noStrike" kern="1200" cap="none" spc="0" normalizeH="0" baseline="0" noProof="0" dirty="0">
                <a:ln>
                  <a:noFill/>
                </a:ln>
                <a:solidFill>
                  <a:srgbClr val="000050"/>
                </a:solidFill>
                <a:effectLst/>
                <a:uLnTx/>
                <a:uFillTx/>
                <a:latin typeface="Courier New"/>
                <a:ea typeface="+mn-ea"/>
                <a:cs typeface="Courier New"/>
              </a:rPr>
              <a:t>int</a:t>
            </a:r>
            <a:r>
              <a:rPr kumimoji="0" sz="1500" b="1" i="0" u="none" strike="noStrike" kern="1200" cap="none" spc="-10" normalizeH="0" baseline="0" noProof="0" dirty="0">
                <a:ln>
                  <a:noFill/>
                </a:ln>
                <a:solidFill>
                  <a:srgbClr val="000050"/>
                </a:solidFill>
                <a:effectLst/>
                <a:uLnTx/>
                <a:uFillTx/>
                <a:latin typeface="Courier New"/>
                <a:ea typeface="+mn-ea"/>
                <a:cs typeface="Courier New"/>
              </a:rPr>
              <a:t> </a:t>
            </a:r>
            <a:r>
              <a:rPr kumimoji="0" sz="1500" b="0" i="0" u="none" strike="noStrike" kern="1200" cap="none" spc="0" normalizeH="0" baseline="0" noProof="0" dirty="0">
                <a:ln>
                  <a:noFill/>
                </a:ln>
                <a:solidFill>
                  <a:prstClr val="black"/>
                </a:solidFill>
                <a:effectLst/>
                <a:uLnTx/>
                <a:uFillTx/>
                <a:latin typeface="Courier New"/>
                <a:ea typeface="+mn-ea"/>
                <a:cs typeface="Courier New"/>
              </a:rPr>
              <a:t>num1,</a:t>
            </a:r>
            <a:r>
              <a:rPr kumimoji="0" sz="1500" b="0" i="0" u="none" strike="noStrike" kern="1200" cap="none" spc="-5" normalizeH="0" baseline="0" noProof="0" dirty="0">
                <a:ln>
                  <a:noFill/>
                </a:ln>
                <a:solidFill>
                  <a:prstClr val="black"/>
                </a:solidFill>
                <a:effectLst/>
                <a:uLnTx/>
                <a:uFillTx/>
                <a:latin typeface="Courier New"/>
                <a:ea typeface="+mn-ea"/>
                <a:cs typeface="Courier New"/>
              </a:rPr>
              <a:t> </a:t>
            </a:r>
            <a:r>
              <a:rPr kumimoji="0" sz="1500" b="1" i="0" u="none" strike="noStrike" kern="1200" cap="none" spc="0" normalizeH="0" baseline="0" noProof="0" dirty="0">
                <a:ln>
                  <a:noFill/>
                </a:ln>
                <a:solidFill>
                  <a:srgbClr val="000050"/>
                </a:solidFill>
                <a:effectLst/>
                <a:uLnTx/>
                <a:uFillTx/>
                <a:latin typeface="Courier New"/>
                <a:ea typeface="+mn-ea"/>
                <a:cs typeface="Courier New"/>
              </a:rPr>
              <a:t>int</a:t>
            </a:r>
            <a:r>
              <a:rPr kumimoji="0" sz="1500" b="1" i="0" u="none" strike="noStrike" kern="1200" cap="none" spc="-5" normalizeH="0" baseline="0" noProof="0" dirty="0">
                <a:ln>
                  <a:noFill/>
                </a:ln>
                <a:solidFill>
                  <a:srgbClr val="000050"/>
                </a:solidFill>
                <a:effectLst/>
                <a:uLnTx/>
                <a:uFillTx/>
                <a:latin typeface="Courier New"/>
                <a:ea typeface="+mn-ea"/>
                <a:cs typeface="Courier New"/>
              </a:rPr>
              <a:t> </a:t>
            </a:r>
            <a:r>
              <a:rPr kumimoji="0" sz="1500" b="0" i="0" u="none" strike="noStrike" kern="1200" cap="none" spc="-5" normalizeH="0" baseline="0" noProof="0" dirty="0">
                <a:ln>
                  <a:noFill/>
                </a:ln>
                <a:solidFill>
                  <a:prstClr val="black"/>
                </a:solidFill>
                <a:effectLst/>
                <a:uLnTx/>
                <a:uFillTx/>
                <a:latin typeface="Courier New"/>
                <a:ea typeface="+mn-ea"/>
                <a:cs typeface="Courier New"/>
              </a:rPr>
              <a:t>num2)</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12700" marR="0" lvl="0" indent="0" algn="l" defTabSz="914400" rtl="0" eaLnBrk="1" fontAlgn="auto" latinLnBrk="0" hangingPunct="1">
              <a:lnSpc>
                <a:spcPts val="1695"/>
              </a:lnSpc>
              <a:spcBef>
                <a:spcPts val="0"/>
              </a:spcBef>
              <a:spcAft>
                <a:spcPts val="0"/>
              </a:spcAft>
              <a:buClrTx/>
              <a:buSzTx/>
              <a:buFontTx/>
              <a:buNone/>
              <a:tabLst/>
              <a:defRPr/>
            </a:pPr>
            <a:r>
              <a:rPr kumimoji="0" sz="1500" b="0" i="0" u="none" strike="noStrike" kern="1200" cap="none" spc="0" normalizeH="0" baseline="0" noProof="0" dirty="0">
                <a:ln>
                  <a:noFill/>
                </a:ln>
                <a:solidFill>
                  <a:prstClr val="black"/>
                </a:solidFill>
                <a:effectLst/>
                <a:uLnTx/>
                <a:uFillTx/>
                <a:latin typeface="Courier New"/>
                <a:ea typeface="+mn-ea"/>
                <a:cs typeface="Courier New"/>
              </a:rPr>
              <a:t>{</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472440" marR="0" lvl="0" indent="0" algn="l" defTabSz="914400" rtl="0" eaLnBrk="1" fontAlgn="auto" latinLnBrk="0" hangingPunct="1">
              <a:lnSpc>
                <a:spcPts val="1714"/>
              </a:lnSpc>
              <a:spcBef>
                <a:spcPts val="0"/>
              </a:spcBef>
              <a:spcAft>
                <a:spcPts val="0"/>
              </a:spcAft>
              <a:buClrTx/>
              <a:buSzTx/>
              <a:buFontTx/>
              <a:buNone/>
              <a:tabLst/>
              <a:defRPr/>
            </a:pPr>
            <a:r>
              <a:rPr kumimoji="0" sz="1500" b="1" i="0" u="none" strike="noStrike" kern="1200" cap="none" spc="0" normalizeH="0" baseline="0" noProof="0" dirty="0">
                <a:ln>
                  <a:noFill/>
                </a:ln>
                <a:solidFill>
                  <a:srgbClr val="000050"/>
                </a:solidFill>
                <a:effectLst/>
                <a:uLnTx/>
                <a:uFillTx/>
                <a:latin typeface="Courier New"/>
                <a:ea typeface="+mn-ea"/>
                <a:cs typeface="Courier New"/>
              </a:rPr>
              <a:t>int</a:t>
            </a:r>
            <a:r>
              <a:rPr kumimoji="0" sz="1500" b="1" i="0" u="none" strike="noStrike" kern="1200" cap="none" spc="-35" normalizeH="0" baseline="0" noProof="0" dirty="0">
                <a:ln>
                  <a:noFill/>
                </a:ln>
                <a:solidFill>
                  <a:srgbClr val="000050"/>
                </a:solidFill>
                <a:effectLst/>
                <a:uLnTx/>
                <a:uFillTx/>
                <a:latin typeface="Courier New"/>
                <a:ea typeface="+mn-ea"/>
                <a:cs typeface="Courier New"/>
              </a:rPr>
              <a:t> </a:t>
            </a:r>
            <a:r>
              <a:rPr kumimoji="0" sz="1500" b="0" i="0" u="none" strike="noStrike" kern="1200" cap="none" spc="-5" normalizeH="0" baseline="0" noProof="0" dirty="0">
                <a:ln>
                  <a:noFill/>
                </a:ln>
                <a:solidFill>
                  <a:prstClr val="black"/>
                </a:solidFill>
                <a:effectLst/>
                <a:uLnTx/>
                <a:uFillTx/>
                <a:latin typeface="Courier New"/>
                <a:ea typeface="+mn-ea"/>
                <a:cs typeface="Courier New"/>
              </a:rPr>
              <a:t>result;</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0" marR="0" lvl="0" indent="0" algn="l" defTabSz="914400" rtl="0" eaLnBrk="1" fontAlgn="auto" latinLnBrk="0" hangingPunct="1">
              <a:lnSpc>
                <a:spcPct val="100000"/>
              </a:lnSpc>
              <a:spcBef>
                <a:spcPts val="45"/>
              </a:spcBef>
              <a:spcAft>
                <a:spcPts val="0"/>
              </a:spcAft>
              <a:buClrTx/>
              <a:buSzTx/>
              <a:buFontTx/>
              <a:buNone/>
              <a:tabLst/>
              <a:defRPr/>
            </a:pP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932815" marR="581025" lvl="0" indent="-460375" algn="l" defTabSz="914400" rtl="0" eaLnBrk="1" fontAlgn="auto" latinLnBrk="0" hangingPunct="1">
              <a:lnSpc>
                <a:spcPts val="1750"/>
              </a:lnSpc>
              <a:spcBef>
                <a:spcPts val="5"/>
              </a:spcBef>
              <a:spcAft>
                <a:spcPts val="0"/>
              </a:spcAft>
              <a:buClrTx/>
              <a:buSzTx/>
              <a:buFontTx/>
              <a:buNone/>
              <a:tabLst/>
              <a:defRPr/>
            </a:pPr>
            <a:r>
              <a:rPr kumimoji="0" sz="1500" b="1" i="0" u="none" strike="noStrike" kern="1200" cap="none" spc="0" normalizeH="0" baseline="0" noProof="0" dirty="0">
                <a:ln>
                  <a:noFill/>
                </a:ln>
                <a:solidFill>
                  <a:srgbClr val="000050"/>
                </a:solidFill>
                <a:effectLst/>
                <a:uLnTx/>
                <a:uFillTx/>
                <a:latin typeface="Courier New"/>
                <a:ea typeface="+mn-ea"/>
                <a:cs typeface="Courier New"/>
              </a:rPr>
              <a:t>if </a:t>
            </a:r>
            <a:r>
              <a:rPr kumimoji="0" sz="1500" b="0" i="0" u="none" strike="noStrike" kern="1200" cap="none" spc="0" normalizeH="0" baseline="0" noProof="0" dirty="0">
                <a:ln>
                  <a:noFill/>
                </a:ln>
                <a:solidFill>
                  <a:prstClr val="black"/>
                </a:solidFill>
                <a:effectLst/>
                <a:uLnTx/>
                <a:uFillTx/>
                <a:latin typeface="Courier New"/>
                <a:ea typeface="+mn-ea"/>
                <a:cs typeface="Courier New"/>
              </a:rPr>
              <a:t>(num1 &gt; </a:t>
            </a:r>
            <a:r>
              <a:rPr kumimoji="0" sz="1500" b="0" i="0" u="none" strike="noStrike" kern="1200" cap="none" spc="-5" normalizeH="0" baseline="0" noProof="0" dirty="0">
                <a:ln>
                  <a:noFill/>
                </a:ln>
                <a:solidFill>
                  <a:prstClr val="black"/>
                </a:solidFill>
                <a:effectLst/>
                <a:uLnTx/>
                <a:uFillTx/>
                <a:latin typeface="Courier New"/>
                <a:ea typeface="+mn-ea"/>
                <a:cs typeface="Courier New"/>
              </a:rPr>
              <a:t>num2) </a:t>
            </a:r>
            <a:r>
              <a:rPr kumimoji="0" sz="1500" b="0" i="0" u="none" strike="noStrike" kern="1200" cap="none" spc="0" normalizeH="0" baseline="0" noProof="0" dirty="0">
                <a:ln>
                  <a:noFill/>
                </a:ln>
                <a:solidFill>
                  <a:prstClr val="black"/>
                </a:solidFill>
                <a:effectLst/>
                <a:uLnTx/>
                <a:uFillTx/>
                <a:latin typeface="Courier New"/>
                <a:ea typeface="+mn-ea"/>
                <a:cs typeface="Courier New"/>
              </a:rPr>
              <a:t> result</a:t>
            </a:r>
            <a:r>
              <a:rPr kumimoji="0" sz="1500" b="0" i="0" u="none" strike="noStrike" kern="1200" cap="none" spc="-40" normalizeH="0" baseline="0" noProof="0" dirty="0">
                <a:ln>
                  <a:noFill/>
                </a:ln>
                <a:solidFill>
                  <a:prstClr val="black"/>
                </a:solidFill>
                <a:effectLst/>
                <a:uLnTx/>
                <a:uFillTx/>
                <a:latin typeface="Courier New"/>
                <a:ea typeface="+mn-ea"/>
                <a:cs typeface="Courier New"/>
              </a:rPr>
              <a:t> </a:t>
            </a:r>
            <a:r>
              <a:rPr kumimoji="0" sz="1500" b="0" i="0" u="none" strike="noStrike" kern="1200" cap="none" spc="0" normalizeH="0" baseline="0" noProof="0" dirty="0">
                <a:ln>
                  <a:noFill/>
                </a:ln>
                <a:solidFill>
                  <a:prstClr val="black"/>
                </a:solidFill>
                <a:effectLst/>
                <a:uLnTx/>
                <a:uFillTx/>
                <a:latin typeface="Courier New"/>
                <a:ea typeface="+mn-ea"/>
                <a:cs typeface="Courier New"/>
              </a:rPr>
              <a:t>=</a:t>
            </a:r>
            <a:r>
              <a:rPr kumimoji="0" sz="1500" b="0" i="0" u="none" strike="noStrike" kern="1200" cap="none" spc="-35" normalizeH="0" baseline="0" noProof="0" dirty="0">
                <a:ln>
                  <a:noFill/>
                </a:ln>
                <a:solidFill>
                  <a:prstClr val="black"/>
                </a:solidFill>
                <a:effectLst/>
                <a:uLnTx/>
                <a:uFillTx/>
                <a:latin typeface="Courier New"/>
                <a:ea typeface="+mn-ea"/>
                <a:cs typeface="Courier New"/>
              </a:rPr>
              <a:t> </a:t>
            </a:r>
            <a:r>
              <a:rPr kumimoji="0" sz="1500" b="0" i="0" u="none" strike="noStrike" kern="1200" cap="none" spc="-5" normalizeH="0" baseline="0" noProof="0" dirty="0">
                <a:ln>
                  <a:noFill/>
                </a:ln>
                <a:solidFill>
                  <a:prstClr val="black"/>
                </a:solidFill>
                <a:effectLst/>
                <a:uLnTx/>
                <a:uFillTx/>
                <a:latin typeface="Courier New"/>
                <a:ea typeface="+mn-ea"/>
                <a:cs typeface="Courier New"/>
              </a:rPr>
              <a:t>num1;</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472440" marR="0" lvl="0" indent="0" algn="l" defTabSz="914400" rtl="0" eaLnBrk="1" fontAlgn="auto" latinLnBrk="0" hangingPunct="1">
              <a:lnSpc>
                <a:spcPts val="1620"/>
              </a:lnSpc>
              <a:spcBef>
                <a:spcPts val="0"/>
              </a:spcBef>
              <a:spcAft>
                <a:spcPts val="0"/>
              </a:spcAft>
              <a:buClrTx/>
              <a:buSzTx/>
              <a:buFontTx/>
              <a:buNone/>
              <a:tabLst/>
              <a:defRPr/>
            </a:pPr>
            <a:r>
              <a:rPr kumimoji="0" sz="1500" b="1" i="0" u="none" strike="noStrike" kern="1200" cap="none" spc="-5" normalizeH="0" baseline="0" noProof="0" dirty="0">
                <a:ln>
                  <a:noFill/>
                </a:ln>
                <a:solidFill>
                  <a:srgbClr val="000050"/>
                </a:solidFill>
                <a:effectLst/>
                <a:uLnTx/>
                <a:uFillTx/>
                <a:latin typeface="Courier New"/>
                <a:ea typeface="+mn-ea"/>
                <a:cs typeface="Courier New"/>
              </a:rPr>
              <a:t>else</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932815" marR="0" lvl="0" indent="0" algn="l" defTabSz="914400" rtl="0" eaLnBrk="1" fontAlgn="auto" latinLnBrk="0" hangingPunct="1">
              <a:lnSpc>
                <a:spcPts val="1780"/>
              </a:lnSpc>
              <a:spcBef>
                <a:spcPts val="0"/>
              </a:spcBef>
              <a:spcAft>
                <a:spcPts val="0"/>
              </a:spcAft>
              <a:buClrTx/>
              <a:buSzTx/>
              <a:buFontTx/>
              <a:buNone/>
              <a:tabLst/>
              <a:defRPr/>
            </a:pPr>
            <a:r>
              <a:rPr kumimoji="0" sz="1500" b="0" i="0" u="none" strike="noStrike" kern="1200" cap="none" spc="0" normalizeH="0" baseline="0" noProof="0" dirty="0">
                <a:ln>
                  <a:noFill/>
                </a:ln>
                <a:solidFill>
                  <a:prstClr val="black"/>
                </a:solidFill>
                <a:effectLst/>
                <a:uLnTx/>
                <a:uFillTx/>
                <a:latin typeface="Courier New"/>
                <a:ea typeface="+mn-ea"/>
                <a:cs typeface="Courier New"/>
              </a:rPr>
              <a:t>result</a:t>
            </a:r>
            <a:r>
              <a:rPr kumimoji="0" sz="1500" b="0" i="0" u="none" strike="noStrike" kern="1200" cap="none" spc="-30" normalizeH="0" baseline="0" noProof="0" dirty="0">
                <a:ln>
                  <a:noFill/>
                </a:ln>
                <a:solidFill>
                  <a:prstClr val="black"/>
                </a:solidFill>
                <a:effectLst/>
                <a:uLnTx/>
                <a:uFillTx/>
                <a:latin typeface="Courier New"/>
                <a:ea typeface="+mn-ea"/>
                <a:cs typeface="Courier New"/>
              </a:rPr>
              <a:t> </a:t>
            </a:r>
            <a:r>
              <a:rPr kumimoji="0" sz="1500" b="0" i="0" u="none" strike="noStrike" kern="1200" cap="none" spc="0" normalizeH="0" baseline="0" noProof="0" dirty="0">
                <a:ln>
                  <a:noFill/>
                </a:ln>
                <a:solidFill>
                  <a:prstClr val="black"/>
                </a:solidFill>
                <a:effectLst/>
                <a:uLnTx/>
                <a:uFillTx/>
                <a:latin typeface="Courier New"/>
                <a:ea typeface="+mn-ea"/>
                <a:cs typeface="Courier New"/>
              </a:rPr>
              <a:t>=</a:t>
            </a:r>
            <a:r>
              <a:rPr kumimoji="0" sz="1500" b="0" i="0" u="none" strike="noStrike" kern="1200" cap="none" spc="-30" normalizeH="0" baseline="0" noProof="0" dirty="0">
                <a:ln>
                  <a:noFill/>
                </a:ln>
                <a:solidFill>
                  <a:prstClr val="black"/>
                </a:solidFill>
                <a:effectLst/>
                <a:uLnTx/>
                <a:uFillTx/>
                <a:latin typeface="Courier New"/>
                <a:ea typeface="+mn-ea"/>
                <a:cs typeface="Courier New"/>
              </a:rPr>
              <a:t> </a:t>
            </a:r>
            <a:r>
              <a:rPr kumimoji="0" sz="1500" b="0" i="0" u="none" strike="noStrike" kern="1200" cap="none" spc="-5" normalizeH="0" baseline="0" noProof="0" dirty="0">
                <a:ln>
                  <a:noFill/>
                </a:ln>
                <a:solidFill>
                  <a:prstClr val="black"/>
                </a:solidFill>
                <a:effectLst/>
                <a:uLnTx/>
                <a:uFillTx/>
                <a:latin typeface="Courier New"/>
                <a:ea typeface="+mn-ea"/>
                <a:cs typeface="Courier New"/>
              </a:rPr>
              <a:t>num2;</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0" marR="0" lvl="0" indent="0" algn="l" defTabSz="914400" rtl="0" eaLnBrk="1" fontAlgn="auto" latinLnBrk="0" hangingPunct="1">
              <a:lnSpc>
                <a:spcPct val="100000"/>
              </a:lnSpc>
              <a:spcBef>
                <a:spcPts val="50"/>
              </a:spcBef>
              <a:spcAft>
                <a:spcPts val="0"/>
              </a:spcAft>
              <a:buClrTx/>
              <a:buSzTx/>
              <a:buFontTx/>
              <a:buNone/>
              <a:tabLst/>
              <a:defRPr/>
            </a:pPr>
            <a:endParaRPr kumimoji="0" sz="1350" b="0" i="0" u="none" strike="noStrike" kern="1200" cap="none" spc="0" normalizeH="0" baseline="0" noProof="0">
              <a:ln>
                <a:noFill/>
              </a:ln>
              <a:solidFill>
                <a:prstClr val="black"/>
              </a:solidFill>
              <a:effectLst/>
              <a:uLnTx/>
              <a:uFillTx/>
              <a:latin typeface="Courier New"/>
              <a:ea typeface="+mn-ea"/>
              <a:cs typeface="Courier New"/>
            </a:endParaRPr>
          </a:p>
          <a:p>
            <a:pPr marL="472440" marR="0" lvl="0" indent="0" algn="l" defTabSz="914400" rtl="0" eaLnBrk="1" fontAlgn="auto" latinLnBrk="0" hangingPunct="1">
              <a:lnSpc>
                <a:spcPct val="100000"/>
              </a:lnSpc>
              <a:spcBef>
                <a:spcPts val="0"/>
              </a:spcBef>
              <a:spcAft>
                <a:spcPts val="0"/>
              </a:spcAft>
              <a:buClrTx/>
              <a:buSzTx/>
              <a:buFontTx/>
              <a:buNone/>
              <a:tabLst/>
              <a:defRPr/>
            </a:pPr>
            <a:r>
              <a:rPr kumimoji="0" sz="1500" b="1" i="0" u="none" strike="noStrike" kern="1200" cap="none" spc="0" normalizeH="0" baseline="0" noProof="0" dirty="0">
                <a:ln>
                  <a:noFill/>
                </a:ln>
                <a:solidFill>
                  <a:srgbClr val="000050"/>
                </a:solidFill>
                <a:effectLst/>
                <a:uLnTx/>
                <a:uFillTx/>
                <a:latin typeface="Courier New"/>
                <a:ea typeface="+mn-ea"/>
                <a:cs typeface="Courier New"/>
              </a:rPr>
              <a:t>return</a:t>
            </a:r>
            <a:r>
              <a:rPr kumimoji="0" sz="1500" b="1" i="0" u="none" strike="noStrike" kern="1200" cap="none" spc="-35" normalizeH="0" baseline="0" noProof="0" dirty="0">
                <a:ln>
                  <a:noFill/>
                </a:ln>
                <a:solidFill>
                  <a:srgbClr val="000050"/>
                </a:solidFill>
                <a:effectLst/>
                <a:uLnTx/>
                <a:uFillTx/>
                <a:latin typeface="Courier New"/>
                <a:ea typeface="+mn-ea"/>
                <a:cs typeface="Courier New"/>
              </a:rPr>
              <a:t> </a:t>
            </a:r>
            <a:r>
              <a:rPr kumimoji="0" sz="1500" b="1" i="0" u="none" strike="noStrike" kern="1200" cap="none" spc="-5" normalizeH="0" baseline="0" noProof="0" dirty="0">
                <a:ln>
                  <a:noFill/>
                </a:ln>
                <a:solidFill>
                  <a:prstClr val="black"/>
                </a:solidFill>
                <a:effectLst/>
                <a:uLnTx/>
                <a:uFillTx/>
                <a:latin typeface="Courier New"/>
                <a:ea typeface="+mn-ea"/>
                <a:cs typeface="Courier New"/>
              </a:rPr>
              <a:t>result;</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p:txBody>
      </p:sp>
      <p:sp>
        <p:nvSpPr>
          <p:cNvPr id="13" name="object 13"/>
          <p:cNvSpPr txBox="1"/>
          <p:nvPr/>
        </p:nvSpPr>
        <p:spPr>
          <a:xfrm>
            <a:off x="5516142" y="5060119"/>
            <a:ext cx="140335" cy="255904"/>
          </a:xfrm>
          <a:prstGeom prst="rect">
            <a:avLst/>
          </a:prstGeom>
        </p:spPr>
        <p:txBody>
          <a:bodyPr vert="horz" wrap="square" lIns="0" tIns="13970" rIns="0" bIns="0" rtlCol="0">
            <a:spAutoFit/>
          </a:bodyPr>
          <a:lstStyle/>
          <a:p>
            <a:pPr marL="12700" marR="0" lvl="0" indent="0" algn="l" defTabSz="914400" rtl="0" eaLnBrk="1" fontAlgn="auto" latinLnBrk="0" hangingPunct="1">
              <a:lnSpc>
                <a:spcPct val="100000"/>
              </a:lnSpc>
              <a:spcBef>
                <a:spcPts val="110"/>
              </a:spcBef>
              <a:spcAft>
                <a:spcPts val="0"/>
              </a:spcAft>
              <a:buClrTx/>
              <a:buSzTx/>
              <a:buFontTx/>
              <a:buNone/>
              <a:tabLst/>
              <a:defRPr/>
            </a:pPr>
            <a:r>
              <a:rPr kumimoji="0" sz="1500" b="0" i="0" u="none" strike="noStrike" kern="1200" cap="none" spc="0" normalizeH="0" baseline="0" noProof="0" dirty="0">
                <a:ln>
                  <a:noFill/>
                </a:ln>
                <a:solidFill>
                  <a:prstClr val="black"/>
                </a:solidFill>
                <a:effectLst/>
                <a:uLnTx/>
                <a:uFillTx/>
                <a:latin typeface="Courier New"/>
                <a:ea typeface="+mn-ea"/>
                <a:cs typeface="Courier New"/>
              </a:rPr>
              <a:t>}</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p:txBody>
      </p:sp>
      <p:grpSp>
        <p:nvGrpSpPr>
          <p:cNvPr id="14" name="object 14"/>
          <p:cNvGrpSpPr/>
          <p:nvPr/>
        </p:nvGrpSpPr>
        <p:grpSpPr>
          <a:xfrm>
            <a:off x="2001749" y="2210582"/>
            <a:ext cx="6379210" cy="2770505"/>
            <a:chOff x="2001749" y="2210582"/>
            <a:chExt cx="6379210" cy="2770505"/>
          </a:xfrm>
        </p:grpSpPr>
        <p:sp>
          <p:nvSpPr>
            <p:cNvPr id="15" name="object 15"/>
            <p:cNvSpPr/>
            <p:nvPr/>
          </p:nvSpPr>
          <p:spPr>
            <a:xfrm>
              <a:off x="2704584" y="3007349"/>
              <a:ext cx="2809240" cy="803910"/>
            </a:xfrm>
            <a:custGeom>
              <a:avLst/>
              <a:gdLst/>
              <a:ahLst/>
              <a:cxnLst/>
              <a:rect l="l" t="t" r="r" b="b"/>
              <a:pathLst>
                <a:path w="2809240" h="803910">
                  <a:moveTo>
                    <a:pt x="2670926" y="64079"/>
                  </a:moveTo>
                  <a:lnTo>
                    <a:pt x="12260" y="770810"/>
                  </a:lnTo>
                  <a:lnTo>
                    <a:pt x="6165" y="773695"/>
                  </a:lnTo>
                  <a:lnTo>
                    <a:pt x="1935" y="778379"/>
                  </a:lnTo>
                  <a:lnTo>
                    <a:pt x="0" y="784075"/>
                  </a:lnTo>
                  <a:lnTo>
                    <a:pt x="788" y="789995"/>
                  </a:lnTo>
                  <a:lnTo>
                    <a:pt x="3082" y="798422"/>
                  </a:lnTo>
                  <a:lnTo>
                    <a:pt x="11495" y="803785"/>
                  </a:lnTo>
                  <a:lnTo>
                    <a:pt x="2678865" y="94932"/>
                  </a:lnTo>
                  <a:lnTo>
                    <a:pt x="2685007" y="76675"/>
                  </a:lnTo>
                  <a:lnTo>
                    <a:pt x="2670926" y="64079"/>
                  </a:lnTo>
                  <a:close/>
                </a:path>
                <a:path w="2809240" h="803910">
                  <a:moveTo>
                    <a:pt x="2789389" y="60994"/>
                  </a:moveTo>
                  <a:lnTo>
                    <a:pt x="2687591" y="60994"/>
                  </a:lnTo>
                  <a:lnTo>
                    <a:pt x="2693491" y="63077"/>
                  </a:lnTo>
                  <a:lnTo>
                    <a:pt x="2698256" y="67170"/>
                  </a:lnTo>
                  <a:lnTo>
                    <a:pt x="2701258" y="72845"/>
                  </a:lnTo>
                  <a:lnTo>
                    <a:pt x="2702533" y="81304"/>
                  </a:lnTo>
                  <a:lnTo>
                    <a:pt x="2698072" y="89731"/>
                  </a:lnTo>
                  <a:lnTo>
                    <a:pt x="2689787" y="92029"/>
                  </a:lnTo>
                  <a:lnTo>
                    <a:pt x="2678865" y="94932"/>
                  </a:lnTo>
                  <a:lnTo>
                    <a:pt x="2648362" y="185592"/>
                  </a:lnTo>
                  <a:lnTo>
                    <a:pt x="2789389" y="60994"/>
                  </a:lnTo>
                  <a:close/>
                </a:path>
                <a:path w="2809240" h="803910">
                  <a:moveTo>
                    <a:pt x="2687591" y="60994"/>
                  </a:moveTo>
                  <a:lnTo>
                    <a:pt x="2681183" y="61353"/>
                  </a:lnTo>
                  <a:lnTo>
                    <a:pt x="2670926" y="64079"/>
                  </a:lnTo>
                  <a:lnTo>
                    <a:pt x="2685007" y="76675"/>
                  </a:lnTo>
                  <a:lnTo>
                    <a:pt x="2678865" y="94932"/>
                  </a:lnTo>
                  <a:lnTo>
                    <a:pt x="2689787" y="92029"/>
                  </a:lnTo>
                  <a:lnTo>
                    <a:pt x="2698072" y="89731"/>
                  </a:lnTo>
                  <a:lnTo>
                    <a:pt x="2702533" y="81304"/>
                  </a:lnTo>
                  <a:lnTo>
                    <a:pt x="2701258" y="72845"/>
                  </a:lnTo>
                  <a:lnTo>
                    <a:pt x="2698256" y="67170"/>
                  </a:lnTo>
                  <a:lnTo>
                    <a:pt x="2693491" y="63077"/>
                  </a:lnTo>
                  <a:lnTo>
                    <a:pt x="2687591" y="60994"/>
                  </a:lnTo>
                  <a:close/>
                </a:path>
                <a:path w="2809240" h="803910">
                  <a:moveTo>
                    <a:pt x="2599290" y="0"/>
                  </a:moveTo>
                  <a:lnTo>
                    <a:pt x="2670926" y="64079"/>
                  </a:lnTo>
                  <a:lnTo>
                    <a:pt x="2681183" y="61353"/>
                  </a:lnTo>
                  <a:lnTo>
                    <a:pt x="2687591" y="60994"/>
                  </a:lnTo>
                  <a:lnTo>
                    <a:pt x="2789389" y="60994"/>
                  </a:lnTo>
                  <a:lnTo>
                    <a:pt x="2808962" y="43700"/>
                  </a:lnTo>
                  <a:lnTo>
                    <a:pt x="2599290"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6" name="object 16"/>
            <p:cNvSpPr/>
            <p:nvPr/>
          </p:nvSpPr>
          <p:spPr>
            <a:xfrm>
              <a:off x="2704584" y="3007349"/>
              <a:ext cx="2809240" cy="803910"/>
            </a:xfrm>
            <a:custGeom>
              <a:avLst/>
              <a:gdLst/>
              <a:ahLst/>
              <a:cxnLst/>
              <a:rect l="l" t="t" r="r" b="b"/>
              <a:pathLst>
                <a:path w="2809240" h="803910">
                  <a:moveTo>
                    <a:pt x="12260" y="770810"/>
                  </a:moveTo>
                  <a:lnTo>
                    <a:pt x="2681184" y="61353"/>
                  </a:lnTo>
                  <a:lnTo>
                    <a:pt x="2687591" y="60994"/>
                  </a:lnTo>
                  <a:lnTo>
                    <a:pt x="2693491" y="63077"/>
                  </a:lnTo>
                  <a:lnTo>
                    <a:pt x="2698256" y="67170"/>
                  </a:lnTo>
                  <a:lnTo>
                    <a:pt x="2701259" y="72845"/>
                  </a:lnTo>
                  <a:lnTo>
                    <a:pt x="2702533" y="81304"/>
                  </a:lnTo>
                  <a:lnTo>
                    <a:pt x="2698072" y="89731"/>
                  </a:lnTo>
                  <a:lnTo>
                    <a:pt x="2689787" y="92029"/>
                  </a:lnTo>
                  <a:lnTo>
                    <a:pt x="19939" y="801487"/>
                  </a:lnTo>
                  <a:lnTo>
                    <a:pt x="11495" y="803785"/>
                  </a:lnTo>
                  <a:lnTo>
                    <a:pt x="3082" y="798422"/>
                  </a:lnTo>
                  <a:lnTo>
                    <a:pt x="788" y="789995"/>
                  </a:lnTo>
                  <a:lnTo>
                    <a:pt x="0" y="784075"/>
                  </a:lnTo>
                  <a:lnTo>
                    <a:pt x="1935" y="778379"/>
                  </a:lnTo>
                  <a:lnTo>
                    <a:pt x="6165" y="773695"/>
                  </a:lnTo>
                  <a:lnTo>
                    <a:pt x="12260" y="770810"/>
                  </a:lnTo>
                  <a:close/>
                </a:path>
                <a:path w="2809240" h="803910">
                  <a:moveTo>
                    <a:pt x="2685007" y="76675"/>
                  </a:moveTo>
                  <a:lnTo>
                    <a:pt x="2599290" y="0"/>
                  </a:lnTo>
                  <a:lnTo>
                    <a:pt x="2808963" y="43700"/>
                  </a:lnTo>
                  <a:lnTo>
                    <a:pt x="2648362" y="185592"/>
                  </a:lnTo>
                  <a:lnTo>
                    <a:pt x="2685007" y="76675"/>
                  </a:lnTo>
                  <a:close/>
                </a:path>
              </a:pathLst>
            </a:custGeom>
            <a:ln w="766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7" name="object 17"/>
            <p:cNvSpPr/>
            <p:nvPr/>
          </p:nvSpPr>
          <p:spPr>
            <a:xfrm>
              <a:off x="2688516" y="3861762"/>
              <a:ext cx="3091815" cy="1115695"/>
            </a:xfrm>
            <a:custGeom>
              <a:avLst/>
              <a:gdLst/>
              <a:ahLst/>
              <a:cxnLst/>
              <a:rect l="l" t="t" r="r" b="b"/>
              <a:pathLst>
                <a:path w="3091815" h="1115695">
                  <a:moveTo>
                    <a:pt x="135826" y="58029"/>
                  </a:moveTo>
                  <a:lnTo>
                    <a:pt x="120226" y="69780"/>
                  </a:lnTo>
                  <a:lnTo>
                    <a:pt x="125212" y="88480"/>
                  </a:lnTo>
                  <a:lnTo>
                    <a:pt x="3071029" y="1114414"/>
                  </a:lnTo>
                  <a:lnTo>
                    <a:pt x="3076939" y="1115335"/>
                  </a:lnTo>
                  <a:lnTo>
                    <a:pt x="3082699" y="1113743"/>
                  </a:lnTo>
                  <a:lnTo>
                    <a:pt x="3087564" y="1109997"/>
                  </a:lnTo>
                  <a:lnTo>
                    <a:pt x="3090785" y="1104454"/>
                  </a:lnTo>
                  <a:lnTo>
                    <a:pt x="3091751" y="1098522"/>
                  </a:lnTo>
                  <a:lnTo>
                    <a:pt x="3090148" y="1092743"/>
                  </a:lnTo>
                  <a:lnTo>
                    <a:pt x="3086394" y="1087832"/>
                  </a:lnTo>
                  <a:lnTo>
                    <a:pt x="3080907" y="1084503"/>
                  </a:lnTo>
                  <a:lnTo>
                    <a:pt x="135826" y="58029"/>
                  </a:lnTo>
                  <a:close/>
                </a:path>
                <a:path w="3091815" h="1115695">
                  <a:moveTo>
                    <a:pt x="212858" y="0"/>
                  </a:moveTo>
                  <a:lnTo>
                    <a:pt x="0" y="27612"/>
                  </a:lnTo>
                  <a:lnTo>
                    <a:pt x="150084" y="181761"/>
                  </a:lnTo>
                  <a:lnTo>
                    <a:pt x="125212" y="88480"/>
                  </a:lnTo>
                  <a:lnTo>
                    <a:pt x="115606" y="85134"/>
                  </a:lnTo>
                  <a:lnTo>
                    <a:pt x="110073" y="81790"/>
                  </a:lnTo>
                  <a:lnTo>
                    <a:pt x="106333" y="76787"/>
                  </a:lnTo>
                  <a:lnTo>
                    <a:pt x="104744" y="70779"/>
                  </a:lnTo>
                  <a:lnTo>
                    <a:pt x="105664" y="64417"/>
                  </a:lnTo>
                  <a:lnTo>
                    <a:pt x="108723" y="55990"/>
                  </a:lnTo>
                  <a:lnTo>
                    <a:pt x="117900" y="52159"/>
                  </a:lnTo>
                  <a:lnTo>
                    <a:pt x="143617" y="52159"/>
                  </a:lnTo>
                  <a:lnTo>
                    <a:pt x="212858" y="0"/>
                  </a:lnTo>
                  <a:close/>
                </a:path>
                <a:path w="3091815" h="1115695">
                  <a:moveTo>
                    <a:pt x="117900" y="52159"/>
                  </a:moveTo>
                  <a:lnTo>
                    <a:pt x="108723" y="55990"/>
                  </a:lnTo>
                  <a:lnTo>
                    <a:pt x="105664" y="64417"/>
                  </a:lnTo>
                  <a:lnTo>
                    <a:pt x="104744" y="70779"/>
                  </a:lnTo>
                  <a:lnTo>
                    <a:pt x="106333" y="76787"/>
                  </a:lnTo>
                  <a:lnTo>
                    <a:pt x="110073" y="81790"/>
                  </a:lnTo>
                  <a:lnTo>
                    <a:pt x="115606" y="85134"/>
                  </a:lnTo>
                  <a:lnTo>
                    <a:pt x="125212" y="88480"/>
                  </a:lnTo>
                  <a:lnTo>
                    <a:pt x="120226" y="69780"/>
                  </a:lnTo>
                  <a:lnTo>
                    <a:pt x="135826" y="58029"/>
                  </a:lnTo>
                  <a:lnTo>
                    <a:pt x="125580" y="54458"/>
                  </a:lnTo>
                  <a:lnTo>
                    <a:pt x="117900" y="52159"/>
                  </a:lnTo>
                  <a:close/>
                </a:path>
                <a:path w="3091815" h="1115695">
                  <a:moveTo>
                    <a:pt x="143617" y="52159"/>
                  </a:moveTo>
                  <a:lnTo>
                    <a:pt x="117900" y="52159"/>
                  </a:lnTo>
                  <a:lnTo>
                    <a:pt x="125580" y="54458"/>
                  </a:lnTo>
                  <a:lnTo>
                    <a:pt x="135826" y="58029"/>
                  </a:lnTo>
                  <a:lnTo>
                    <a:pt x="143617" y="52159"/>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8" name="object 18"/>
            <p:cNvSpPr/>
            <p:nvPr/>
          </p:nvSpPr>
          <p:spPr>
            <a:xfrm>
              <a:off x="2688516" y="3861762"/>
              <a:ext cx="3091815" cy="1115695"/>
            </a:xfrm>
            <a:custGeom>
              <a:avLst/>
              <a:gdLst/>
              <a:ahLst/>
              <a:cxnLst/>
              <a:rect l="l" t="t" r="r" b="b"/>
              <a:pathLst>
                <a:path w="3091815" h="1115695">
                  <a:moveTo>
                    <a:pt x="3071029" y="1114414"/>
                  </a:moveTo>
                  <a:lnTo>
                    <a:pt x="115606" y="85134"/>
                  </a:lnTo>
                  <a:lnTo>
                    <a:pt x="110073" y="81790"/>
                  </a:lnTo>
                  <a:lnTo>
                    <a:pt x="106333" y="76787"/>
                  </a:lnTo>
                  <a:lnTo>
                    <a:pt x="104744" y="70779"/>
                  </a:lnTo>
                  <a:lnTo>
                    <a:pt x="105664" y="64417"/>
                  </a:lnTo>
                  <a:lnTo>
                    <a:pt x="108723" y="55990"/>
                  </a:lnTo>
                  <a:lnTo>
                    <a:pt x="117900" y="52159"/>
                  </a:lnTo>
                  <a:lnTo>
                    <a:pt x="125580" y="54458"/>
                  </a:lnTo>
                  <a:lnTo>
                    <a:pt x="3080907" y="1084503"/>
                  </a:lnTo>
                  <a:lnTo>
                    <a:pt x="3086394" y="1087832"/>
                  </a:lnTo>
                  <a:lnTo>
                    <a:pt x="3090148" y="1092743"/>
                  </a:lnTo>
                  <a:lnTo>
                    <a:pt x="3091751" y="1098522"/>
                  </a:lnTo>
                  <a:lnTo>
                    <a:pt x="3090785" y="1104454"/>
                  </a:lnTo>
                  <a:lnTo>
                    <a:pt x="3087564" y="1109997"/>
                  </a:lnTo>
                  <a:lnTo>
                    <a:pt x="3082700" y="1113743"/>
                  </a:lnTo>
                  <a:lnTo>
                    <a:pt x="3076939" y="1115336"/>
                  </a:lnTo>
                  <a:lnTo>
                    <a:pt x="3071029" y="1114414"/>
                  </a:lnTo>
                  <a:close/>
                </a:path>
                <a:path w="3091815" h="1115695">
                  <a:moveTo>
                    <a:pt x="120226" y="69780"/>
                  </a:moveTo>
                  <a:lnTo>
                    <a:pt x="150084" y="181761"/>
                  </a:lnTo>
                  <a:lnTo>
                    <a:pt x="0" y="27612"/>
                  </a:lnTo>
                  <a:lnTo>
                    <a:pt x="212858" y="0"/>
                  </a:lnTo>
                  <a:lnTo>
                    <a:pt x="120226" y="69780"/>
                  </a:lnTo>
                  <a:close/>
                </a:path>
              </a:pathLst>
            </a:custGeom>
            <a:ln w="766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9" name="object 19"/>
            <p:cNvSpPr/>
            <p:nvPr/>
          </p:nvSpPr>
          <p:spPr>
            <a:xfrm>
              <a:off x="2005583" y="2214417"/>
              <a:ext cx="24130" cy="1559560"/>
            </a:xfrm>
            <a:custGeom>
              <a:avLst/>
              <a:gdLst/>
              <a:ahLst/>
              <a:cxnLst/>
              <a:rect l="l" t="t" r="r" b="b"/>
              <a:pathLst>
                <a:path w="24130" h="1559560">
                  <a:moveTo>
                    <a:pt x="18386" y="1463253"/>
                  </a:moveTo>
                  <a:lnTo>
                    <a:pt x="6118" y="1463253"/>
                  </a:lnTo>
                  <a:lnTo>
                    <a:pt x="0" y="1468648"/>
                  </a:lnTo>
                  <a:lnTo>
                    <a:pt x="0" y="1553782"/>
                  </a:lnTo>
                  <a:lnTo>
                    <a:pt x="6118" y="1559145"/>
                  </a:lnTo>
                  <a:lnTo>
                    <a:pt x="18386" y="1559145"/>
                  </a:lnTo>
                  <a:lnTo>
                    <a:pt x="23739" y="1553782"/>
                  </a:lnTo>
                  <a:lnTo>
                    <a:pt x="23739" y="1468648"/>
                  </a:lnTo>
                  <a:lnTo>
                    <a:pt x="18386" y="1463253"/>
                  </a:lnTo>
                  <a:close/>
                </a:path>
                <a:path w="24130" h="1559560">
                  <a:moveTo>
                    <a:pt x="18386" y="1295281"/>
                  </a:moveTo>
                  <a:lnTo>
                    <a:pt x="6118" y="1295281"/>
                  </a:lnTo>
                  <a:lnTo>
                    <a:pt x="0" y="1300676"/>
                  </a:lnTo>
                  <a:lnTo>
                    <a:pt x="0" y="1385811"/>
                  </a:lnTo>
                  <a:lnTo>
                    <a:pt x="6118" y="1391174"/>
                  </a:lnTo>
                  <a:lnTo>
                    <a:pt x="18386" y="1391174"/>
                  </a:lnTo>
                  <a:lnTo>
                    <a:pt x="23739" y="1385811"/>
                  </a:lnTo>
                  <a:lnTo>
                    <a:pt x="23739" y="1300676"/>
                  </a:lnTo>
                  <a:lnTo>
                    <a:pt x="18386" y="1295281"/>
                  </a:lnTo>
                  <a:close/>
                </a:path>
                <a:path w="24130" h="1559560">
                  <a:moveTo>
                    <a:pt x="18386" y="1127342"/>
                  </a:moveTo>
                  <a:lnTo>
                    <a:pt x="6118" y="1127342"/>
                  </a:lnTo>
                  <a:lnTo>
                    <a:pt x="0" y="1132705"/>
                  </a:lnTo>
                  <a:lnTo>
                    <a:pt x="0" y="1217840"/>
                  </a:lnTo>
                  <a:lnTo>
                    <a:pt x="6118" y="1223203"/>
                  </a:lnTo>
                  <a:lnTo>
                    <a:pt x="18386" y="1223203"/>
                  </a:lnTo>
                  <a:lnTo>
                    <a:pt x="23739" y="1217840"/>
                  </a:lnTo>
                  <a:lnTo>
                    <a:pt x="23739" y="1132705"/>
                  </a:lnTo>
                  <a:lnTo>
                    <a:pt x="18386" y="1127342"/>
                  </a:lnTo>
                  <a:close/>
                </a:path>
                <a:path w="24130" h="1559560">
                  <a:moveTo>
                    <a:pt x="18386" y="959371"/>
                  </a:moveTo>
                  <a:lnTo>
                    <a:pt x="6118" y="959371"/>
                  </a:lnTo>
                  <a:lnTo>
                    <a:pt x="0" y="964733"/>
                  </a:lnTo>
                  <a:lnTo>
                    <a:pt x="0" y="1049868"/>
                  </a:lnTo>
                  <a:lnTo>
                    <a:pt x="6118" y="1055231"/>
                  </a:lnTo>
                  <a:lnTo>
                    <a:pt x="18386" y="1055231"/>
                  </a:lnTo>
                  <a:lnTo>
                    <a:pt x="23739" y="1049868"/>
                  </a:lnTo>
                  <a:lnTo>
                    <a:pt x="23739" y="964733"/>
                  </a:lnTo>
                  <a:lnTo>
                    <a:pt x="18386" y="959371"/>
                  </a:lnTo>
                  <a:close/>
                </a:path>
                <a:path w="24130" h="1559560">
                  <a:moveTo>
                    <a:pt x="18386" y="791399"/>
                  </a:moveTo>
                  <a:lnTo>
                    <a:pt x="6118" y="791399"/>
                  </a:lnTo>
                  <a:lnTo>
                    <a:pt x="0" y="796762"/>
                  </a:lnTo>
                  <a:lnTo>
                    <a:pt x="0" y="881897"/>
                  </a:lnTo>
                  <a:lnTo>
                    <a:pt x="6118" y="887260"/>
                  </a:lnTo>
                  <a:lnTo>
                    <a:pt x="18386" y="887260"/>
                  </a:lnTo>
                  <a:lnTo>
                    <a:pt x="23739" y="881897"/>
                  </a:lnTo>
                  <a:lnTo>
                    <a:pt x="23739" y="796762"/>
                  </a:lnTo>
                  <a:lnTo>
                    <a:pt x="18386" y="791399"/>
                  </a:lnTo>
                  <a:close/>
                </a:path>
                <a:path w="24130" h="1559560">
                  <a:moveTo>
                    <a:pt x="18386" y="623428"/>
                  </a:moveTo>
                  <a:lnTo>
                    <a:pt x="6118" y="623428"/>
                  </a:lnTo>
                  <a:lnTo>
                    <a:pt x="0" y="628791"/>
                  </a:lnTo>
                  <a:lnTo>
                    <a:pt x="0" y="713926"/>
                  </a:lnTo>
                  <a:lnTo>
                    <a:pt x="6118" y="719288"/>
                  </a:lnTo>
                  <a:lnTo>
                    <a:pt x="18386" y="719288"/>
                  </a:lnTo>
                  <a:lnTo>
                    <a:pt x="23739" y="713926"/>
                  </a:lnTo>
                  <a:lnTo>
                    <a:pt x="23739" y="628791"/>
                  </a:lnTo>
                  <a:lnTo>
                    <a:pt x="18386" y="623428"/>
                  </a:lnTo>
                  <a:close/>
                </a:path>
                <a:path w="24130" h="1559560">
                  <a:moveTo>
                    <a:pt x="18386" y="455457"/>
                  </a:moveTo>
                  <a:lnTo>
                    <a:pt x="6118" y="455457"/>
                  </a:lnTo>
                  <a:lnTo>
                    <a:pt x="0" y="460819"/>
                  </a:lnTo>
                  <a:lnTo>
                    <a:pt x="0" y="545954"/>
                  </a:lnTo>
                  <a:lnTo>
                    <a:pt x="6118" y="551317"/>
                  </a:lnTo>
                  <a:lnTo>
                    <a:pt x="18386" y="551317"/>
                  </a:lnTo>
                  <a:lnTo>
                    <a:pt x="23739" y="545954"/>
                  </a:lnTo>
                  <a:lnTo>
                    <a:pt x="23739" y="460819"/>
                  </a:lnTo>
                  <a:lnTo>
                    <a:pt x="18386" y="455457"/>
                  </a:lnTo>
                  <a:close/>
                </a:path>
                <a:path w="24130" h="1559560">
                  <a:moveTo>
                    <a:pt x="18386" y="287485"/>
                  </a:moveTo>
                  <a:lnTo>
                    <a:pt x="6118" y="287485"/>
                  </a:lnTo>
                  <a:lnTo>
                    <a:pt x="0" y="292848"/>
                  </a:lnTo>
                  <a:lnTo>
                    <a:pt x="0" y="377983"/>
                  </a:lnTo>
                  <a:lnTo>
                    <a:pt x="6118" y="383346"/>
                  </a:lnTo>
                  <a:lnTo>
                    <a:pt x="18386" y="383346"/>
                  </a:lnTo>
                  <a:lnTo>
                    <a:pt x="23739" y="377983"/>
                  </a:lnTo>
                  <a:lnTo>
                    <a:pt x="23739" y="292848"/>
                  </a:lnTo>
                  <a:lnTo>
                    <a:pt x="18386" y="287485"/>
                  </a:lnTo>
                  <a:close/>
                </a:path>
                <a:path w="24130" h="1559560">
                  <a:moveTo>
                    <a:pt x="18386" y="119514"/>
                  </a:moveTo>
                  <a:lnTo>
                    <a:pt x="6118" y="119514"/>
                  </a:lnTo>
                  <a:lnTo>
                    <a:pt x="0" y="124877"/>
                  </a:lnTo>
                  <a:lnTo>
                    <a:pt x="0" y="210012"/>
                  </a:lnTo>
                  <a:lnTo>
                    <a:pt x="6118" y="215374"/>
                  </a:lnTo>
                  <a:lnTo>
                    <a:pt x="18386" y="215374"/>
                  </a:lnTo>
                  <a:lnTo>
                    <a:pt x="23739" y="210012"/>
                  </a:lnTo>
                  <a:lnTo>
                    <a:pt x="23739" y="124877"/>
                  </a:lnTo>
                  <a:lnTo>
                    <a:pt x="18386" y="119514"/>
                  </a:lnTo>
                  <a:close/>
                </a:path>
                <a:path w="24130" h="1559560">
                  <a:moveTo>
                    <a:pt x="18386" y="0"/>
                  </a:moveTo>
                  <a:lnTo>
                    <a:pt x="6118" y="0"/>
                  </a:lnTo>
                  <a:lnTo>
                    <a:pt x="0" y="4469"/>
                  </a:lnTo>
                  <a:lnTo>
                    <a:pt x="0" y="42136"/>
                  </a:lnTo>
                  <a:lnTo>
                    <a:pt x="6118" y="47563"/>
                  </a:lnTo>
                  <a:lnTo>
                    <a:pt x="18386" y="47563"/>
                  </a:lnTo>
                  <a:lnTo>
                    <a:pt x="23739" y="42136"/>
                  </a:lnTo>
                  <a:lnTo>
                    <a:pt x="23739" y="4469"/>
                  </a:lnTo>
                  <a:lnTo>
                    <a:pt x="18386"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0" name="object 20"/>
            <p:cNvSpPr/>
            <p:nvPr/>
          </p:nvSpPr>
          <p:spPr>
            <a:xfrm>
              <a:off x="2005583" y="2214417"/>
              <a:ext cx="24130" cy="1559560"/>
            </a:xfrm>
            <a:custGeom>
              <a:avLst/>
              <a:gdLst/>
              <a:ahLst/>
              <a:cxnLst/>
              <a:rect l="l" t="t" r="r" b="b"/>
              <a:pathLst>
                <a:path w="24130" h="1559560">
                  <a:moveTo>
                    <a:pt x="0" y="1546855"/>
                  </a:moveTo>
                  <a:lnTo>
                    <a:pt x="0" y="1474776"/>
                  </a:lnTo>
                  <a:lnTo>
                    <a:pt x="0" y="1468648"/>
                  </a:lnTo>
                  <a:lnTo>
                    <a:pt x="6118" y="1463253"/>
                  </a:lnTo>
                  <a:lnTo>
                    <a:pt x="12268" y="1463253"/>
                  </a:lnTo>
                  <a:lnTo>
                    <a:pt x="18386" y="1463253"/>
                  </a:lnTo>
                  <a:lnTo>
                    <a:pt x="23739" y="1468648"/>
                  </a:lnTo>
                  <a:lnTo>
                    <a:pt x="23739" y="1474776"/>
                  </a:lnTo>
                  <a:lnTo>
                    <a:pt x="23739" y="1546855"/>
                  </a:lnTo>
                  <a:lnTo>
                    <a:pt x="23739" y="1553782"/>
                  </a:lnTo>
                  <a:lnTo>
                    <a:pt x="18386" y="1559145"/>
                  </a:lnTo>
                  <a:lnTo>
                    <a:pt x="12268" y="1559145"/>
                  </a:lnTo>
                  <a:lnTo>
                    <a:pt x="6118" y="1559145"/>
                  </a:lnTo>
                  <a:lnTo>
                    <a:pt x="0" y="1553782"/>
                  </a:lnTo>
                  <a:lnTo>
                    <a:pt x="0" y="1546855"/>
                  </a:lnTo>
                  <a:close/>
                </a:path>
                <a:path w="24130" h="1559560">
                  <a:moveTo>
                    <a:pt x="0" y="1378884"/>
                  </a:moveTo>
                  <a:lnTo>
                    <a:pt x="0" y="1306805"/>
                  </a:lnTo>
                  <a:lnTo>
                    <a:pt x="0" y="1300676"/>
                  </a:lnTo>
                  <a:lnTo>
                    <a:pt x="6118" y="1295281"/>
                  </a:lnTo>
                  <a:lnTo>
                    <a:pt x="12268" y="1295281"/>
                  </a:lnTo>
                  <a:lnTo>
                    <a:pt x="18386" y="1295281"/>
                  </a:lnTo>
                  <a:lnTo>
                    <a:pt x="23739" y="1300676"/>
                  </a:lnTo>
                  <a:lnTo>
                    <a:pt x="23739" y="1306805"/>
                  </a:lnTo>
                  <a:lnTo>
                    <a:pt x="23739" y="1378884"/>
                  </a:lnTo>
                  <a:lnTo>
                    <a:pt x="23739" y="1385811"/>
                  </a:lnTo>
                  <a:lnTo>
                    <a:pt x="18386" y="1391174"/>
                  </a:lnTo>
                  <a:lnTo>
                    <a:pt x="12268" y="1391174"/>
                  </a:lnTo>
                  <a:lnTo>
                    <a:pt x="6118" y="1391174"/>
                  </a:lnTo>
                  <a:lnTo>
                    <a:pt x="0" y="1385811"/>
                  </a:lnTo>
                  <a:lnTo>
                    <a:pt x="0" y="1378884"/>
                  </a:lnTo>
                  <a:close/>
                </a:path>
                <a:path w="24130" h="1559560">
                  <a:moveTo>
                    <a:pt x="0" y="1210913"/>
                  </a:moveTo>
                  <a:lnTo>
                    <a:pt x="0" y="1138834"/>
                  </a:lnTo>
                  <a:lnTo>
                    <a:pt x="0" y="1132705"/>
                  </a:lnTo>
                  <a:lnTo>
                    <a:pt x="6118" y="1127342"/>
                  </a:lnTo>
                  <a:lnTo>
                    <a:pt x="12268" y="1127342"/>
                  </a:lnTo>
                  <a:lnTo>
                    <a:pt x="18386" y="1127342"/>
                  </a:lnTo>
                  <a:lnTo>
                    <a:pt x="23739" y="1132705"/>
                  </a:lnTo>
                  <a:lnTo>
                    <a:pt x="23739" y="1138834"/>
                  </a:lnTo>
                  <a:lnTo>
                    <a:pt x="23739" y="1210913"/>
                  </a:lnTo>
                  <a:lnTo>
                    <a:pt x="23739" y="1217840"/>
                  </a:lnTo>
                  <a:lnTo>
                    <a:pt x="18386" y="1223203"/>
                  </a:lnTo>
                  <a:lnTo>
                    <a:pt x="12268" y="1223203"/>
                  </a:lnTo>
                  <a:lnTo>
                    <a:pt x="6118" y="1223203"/>
                  </a:lnTo>
                  <a:lnTo>
                    <a:pt x="0" y="1217840"/>
                  </a:lnTo>
                  <a:lnTo>
                    <a:pt x="0" y="1210913"/>
                  </a:lnTo>
                  <a:close/>
                </a:path>
                <a:path w="24130" h="1559560">
                  <a:moveTo>
                    <a:pt x="0" y="1042973"/>
                  </a:moveTo>
                  <a:lnTo>
                    <a:pt x="0" y="970862"/>
                  </a:lnTo>
                  <a:lnTo>
                    <a:pt x="0" y="964733"/>
                  </a:lnTo>
                  <a:lnTo>
                    <a:pt x="6118" y="959371"/>
                  </a:lnTo>
                  <a:lnTo>
                    <a:pt x="12268" y="959371"/>
                  </a:lnTo>
                  <a:lnTo>
                    <a:pt x="18386" y="959371"/>
                  </a:lnTo>
                  <a:lnTo>
                    <a:pt x="23739" y="964733"/>
                  </a:lnTo>
                  <a:lnTo>
                    <a:pt x="23739" y="970862"/>
                  </a:lnTo>
                  <a:lnTo>
                    <a:pt x="23739" y="1042973"/>
                  </a:lnTo>
                  <a:lnTo>
                    <a:pt x="23739" y="1049868"/>
                  </a:lnTo>
                  <a:lnTo>
                    <a:pt x="18386" y="1055231"/>
                  </a:lnTo>
                  <a:lnTo>
                    <a:pt x="12268" y="1055231"/>
                  </a:lnTo>
                  <a:lnTo>
                    <a:pt x="6118" y="1055231"/>
                  </a:lnTo>
                  <a:lnTo>
                    <a:pt x="0" y="1049868"/>
                  </a:lnTo>
                  <a:lnTo>
                    <a:pt x="0" y="1042973"/>
                  </a:lnTo>
                  <a:close/>
                </a:path>
                <a:path w="24130" h="1559560">
                  <a:moveTo>
                    <a:pt x="0" y="875002"/>
                  </a:moveTo>
                  <a:lnTo>
                    <a:pt x="0" y="802891"/>
                  </a:lnTo>
                  <a:lnTo>
                    <a:pt x="0" y="796762"/>
                  </a:lnTo>
                  <a:lnTo>
                    <a:pt x="6118" y="791399"/>
                  </a:lnTo>
                  <a:lnTo>
                    <a:pt x="12268" y="791399"/>
                  </a:lnTo>
                  <a:lnTo>
                    <a:pt x="18386" y="791399"/>
                  </a:lnTo>
                  <a:lnTo>
                    <a:pt x="23739" y="796762"/>
                  </a:lnTo>
                  <a:lnTo>
                    <a:pt x="23739" y="802891"/>
                  </a:lnTo>
                  <a:lnTo>
                    <a:pt x="23739" y="875002"/>
                  </a:lnTo>
                  <a:lnTo>
                    <a:pt x="23739" y="881897"/>
                  </a:lnTo>
                  <a:lnTo>
                    <a:pt x="18386" y="887260"/>
                  </a:lnTo>
                  <a:lnTo>
                    <a:pt x="12268" y="887260"/>
                  </a:lnTo>
                  <a:lnTo>
                    <a:pt x="6118" y="887260"/>
                  </a:lnTo>
                  <a:lnTo>
                    <a:pt x="0" y="881897"/>
                  </a:lnTo>
                  <a:lnTo>
                    <a:pt x="0" y="875002"/>
                  </a:lnTo>
                  <a:close/>
                </a:path>
                <a:path w="24130" h="1559560">
                  <a:moveTo>
                    <a:pt x="0" y="707031"/>
                  </a:moveTo>
                  <a:lnTo>
                    <a:pt x="0" y="635686"/>
                  </a:lnTo>
                  <a:lnTo>
                    <a:pt x="0" y="628791"/>
                  </a:lnTo>
                  <a:lnTo>
                    <a:pt x="6118" y="623428"/>
                  </a:lnTo>
                  <a:lnTo>
                    <a:pt x="12268" y="623428"/>
                  </a:lnTo>
                  <a:lnTo>
                    <a:pt x="18386" y="623428"/>
                  </a:lnTo>
                  <a:lnTo>
                    <a:pt x="23739" y="628791"/>
                  </a:lnTo>
                  <a:lnTo>
                    <a:pt x="23739" y="635686"/>
                  </a:lnTo>
                  <a:lnTo>
                    <a:pt x="23739" y="707031"/>
                  </a:lnTo>
                  <a:lnTo>
                    <a:pt x="23739" y="713926"/>
                  </a:lnTo>
                  <a:lnTo>
                    <a:pt x="18386" y="719288"/>
                  </a:lnTo>
                  <a:lnTo>
                    <a:pt x="12268" y="719288"/>
                  </a:lnTo>
                  <a:lnTo>
                    <a:pt x="6118" y="719288"/>
                  </a:lnTo>
                  <a:lnTo>
                    <a:pt x="0" y="713926"/>
                  </a:lnTo>
                  <a:lnTo>
                    <a:pt x="0" y="707031"/>
                  </a:lnTo>
                  <a:close/>
                </a:path>
                <a:path w="24130" h="1559560">
                  <a:moveTo>
                    <a:pt x="0" y="539059"/>
                  </a:moveTo>
                  <a:lnTo>
                    <a:pt x="0" y="467714"/>
                  </a:lnTo>
                  <a:lnTo>
                    <a:pt x="0" y="460819"/>
                  </a:lnTo>
                  <a:lnTo>
                    <a:pt x="6118" y="455457"/>
                  </a:lnTo>
                  <a:lnTo>
                    <a:pt x="12268" y="455457"/>
                  </a:lnTo>
                  <a:lnTo>
                    <a:pt x="18386" y="455457"/>
                  </a:lnTo>
                  <a:lnTo>
                    <a:pt x="23739" y="460819"/>
                  </a:lnTo>
                  <a:lnTo>
                    <a:pt x="23739" y="467714"/>
                  </a:lnTo>
                  <a:lnTo>
                    <a:pt x="23739" y="539059"/>
                  </a:lnTo>
                  <a:lnTo>
                    <a:pt x="23739" y="545954"/>
                  </a:lnTo>
                  <a:lnTo>
                    <a:pt x="18386" y="551317"/>
                  </a:lnTo>
                  <a:lnTo>
                    <a:pt x="12268" y="551317"/>
                  </a:lnTo>
                  <a:lnTo>
                    <a:pt x="6118" y="551317"/>
                  </a:lnTo>
                  <a:lnTo>
                    <a:pt x="0" y="545954"/>
                  </a:lnTo>
                  <a:lnTo>
                    <a:pt x="0" y="539059"/>
                  </a:lnTo>
                  <a:close/>
                </a:path>
                <a:path w="24130" h="1559560">
                  <a:moveTo>
                    <a:pt x="0" y="371088"/>
                  </a:moveTo>
                  <a:lnTo>
                    <a:pt x="0" y="299743"/>
                  </a:lnTo>
                  <a:lnTo>
                    <a:pt x="0" y="292848"/>
                  </a:lnTo>
                  <a:lnTo>
                    <a:pt x="6118" y="287485"/>
                  </a:lnTo>
                  <a:lnTo>
                    <a:pt x="12268" y="287485"/>
                  </a:lnTo>
                  <a:lnTo>
                    <a:pt x="18386" y="287485"/>
                  </a:lnTo>
                  <a:lnTo>
                    <a:pt x="23739" y="292848"/>
                  </a:lnTo>
                  <a:lnTo>
                    <a:pt x="23739" y="299743"/>
                  </a:lnTo>
                  <a:lnTo>
                    <a:pt x="23739" y="371088"/>
                  </a:lnTo>
                  <a:lnTo>
                    <a:pt x="23739" y="377983"/>
                  </a:lnTo>
                  <a:lnTo>
                    <a:pt x="18386" y="383346"/>
                  </a:lnTo>
                  <a:lnTo>
                    <a:pt x="12268" y="383346"/>
                  </a:lnTo>
                  <a:lnTo>
                    <a:pt x="6118" y="383346"/>
                  </a:lnTo>
                  <a:lnTo>
                    <a:pt x="0" y="377983"/>
                  </a:lnTo>
                  <a:lnTo>
                    <a:pt x="0" y="371088"/>
                  </a:lnTo>
                  <a:close/>
                </a:path>
                <a:path w="24130" h="1559560">
                  <a:moveTo>
                    <a:pt x="0" y="203117"/>
                  </a:moveTo>
                  <a:lnTo>
                    <a:pt x="0" y="131804"/>
                  </a:lnTo>
                  <a:lnTo>
                    <a:pt x="0" y="124877"/>
                  </a:lnTo>
                  <a:lnTo>
                    <a:pt x="6118" y="119514"/>
                  </a:lnTo>
                  <a:lnTo>
                    <a:pt x="12268" y="119514"/>
                  </a:lnTo>
                  <a:lnTo>
                    <a:pt x="18386" y="119514"/>
                  </a:lnTo>
                  <a:lnTo>
                    <a:pt x="23739" y="124877"/>
                  </a:lnTo>
                  <a:lnTo>
                    <a:pt x="23739" y="131804"/>
                  </a:lnTo>
                  <a:lnTo>
                    <a:pt x="23739" y="203117"/>
                  </a:lnTo>
                  <a:lnTo>
                    <a:pt x="23739" y="210012"/>
                  </a:lnTo>
                  <a:lnTo>
                    <a:pt x="18386" y="215374"/>
                  </a:lnTo>
                  <a:lnTo>
                    <a:pt x="12268" y="215374"/>
                  </a:lnTo>
                  <a:lnTo>
                    <a:pt x="6118" y="215374"/>
                  </a:lnTo>
                  <a:lnTo>
                    <a:pt x="0" y="210012"/>
                  </a:lnTo>
                  <a:lnTo>
                    <a:pt x="0" y="203117"/>
                  </a:lnTo>
                  <a:close/>
                </a:path>
                <a:path w="24130" h="1559560">
                  <a:moveTo>
                    <a:pt x="0" y="35113"/>
                  </a:moveTo>
                  <a:lnTo>
                    <a:pt x="0" y="11491"/>
                  </a:lnTo>
                  <a:lnTo>
                    <a:pt x="0" y="4469"/>
                  </a:lnTo>
                  <a:lnTo>
                    <a:pt x="6118" y="0"/>
                  </a:lnTo>
                  <a:lnTo>
                    <a:pt x="12268" y="0"/>
                  </a:lnTo>
                  <a:lnTo>
                    <a:pt x="18386" y="0"/>
                  </a:lnTo>
                  <a:lnTo>
                    <a:pt x="23739" y="4469"/>
                  </a:lnTo>
                  <a:lnTo>
                    <a:pt x="23739" y="11491"/>
                  </a:lnTo>
                  <a:lnTo>
                    <a:pt x="23739" y="35113"/>
                  </a:lnTo>
                  <a:lnTo>
                    <a:pt x="23739" y="42136"/>
                  </a:lnTo>
                  <a:lnTo>
                    <a:pt x="18386" y="47563"/>
                  </a:lnTo>
                  <a:lnTo>
                    <a:pt x="12268" y="47563"/>
                  </a:lnTo>
                  <a:lnTo>
                    <a:pt x="6118" y="47563"/>
                  </a:lnTo>
                  <a:lnTo>
                    <a:pt x="0" y="42136"/>
                  </a:lnTo>
                  <a:lnTo>
                    <a:pt x="0" y="35113"/>
                  </a:lnTo>
                  <a:close/>
                </a:path>
              </a:pathLst>
            </a:custGeom>
            <a:ln w="766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1" name="object 21"/>
            <p:cNvSpPr/>
            <p:nvPr/>
          </p:nvSpPr>
          <p:spPr>
            <a:xfrm>
              <a:off x="2357023" y="2597763"/>
              <a:ext cx="25400" cy="1208405"/>
            </a:xfrm>
            <a:custGeom>
              <a:avLst/>
              <a:gdLst/>
              <a:ahLst/>
              <a:cxnLst/>
              <a:rect l="l" t="t" r="r" b="b"/>
              <a:pathLst>
                <a:path w="25400" h="1208404">
                  <a:moveTo>
                    <a:pt x="19119" y="1112147"/>
                  </a:moveTo>
                  <a:lnTo>
                    <a:pt x="5353" y="1112147"/>
                  </a:lnTo>
                  <a:lnTo>
                    <a:pt x="0" y="1117510"/>
                  </a:lnTo>
                  <a:lnTo>
                    <a:pt x="0" y="1202645"/>
                  </a:lnTo>
                  <a:lnTo>
                    <a:pt x="5353" y="1208008"/>
                  </a:lnTo>
                  <a:lnTo>
                    <a:pt x="19119" y="1208008"/>
                  </a:lnTo>
                  <a:lnTo>
                    <a:pt x="24472" y="1202645"/>
                  </a:lnTo>
                  <a:lnTo>
                    <a:pt x="24472" y="1117510"/>
                  </a:lnTo>
                  <a:lnTo>
                    <a:pt x="19119" y="1112147"/>
                  </a:lnTo>
                  <a:close/>
                </a:path>
                <a:path w="25400" h="1208404">
                  <a:moveTo>
                    <a:pt x="19119" y="944176"/>
                  </a:moveTo>
                  <a:lnTo>
                    <a:pt x="6118" y="944176"/>
                  </a:lnTo>
                  <a:lnTo>
                    <a:pt x="0" y="949539"/>
                  </a:lnTo>
                  <a:lnTo>
                    <a:pt x="0" y="1034674"/>
                  </a:lnTo>
                  <a:lnTo>
                    <a:pt x="5353" y="1040036"/>
                  </a:lnTo>
                  <a:lnTo>
                    <a:pt x="19119" y="1040036"/>
                  </a:lnTo>
                  <a:lnTo>
                    <a:pt x="24472" y="1034674"/>
                  </a:lnTo>
                  <a:lnTo>
                    <a:pt x="24472" y="949539"/>
                  </a:lnTo>
                  <a:lnTo>
                    <a:pt x="19119" y="944176"/>
                  </a:lnTo>
                  <a:close/>
                </a:path>
                <a:path w="25400" h="1208404">
                  <a:moveTo>
                    <a:pt x="19119" y="776205"/>
                  </a:moveTo>
                  <a:lnTo>
                    <a:pt x="6118" y="776205"/>
                  </a:lnTo>
                  <a:lnTo>
                    <a:pt x="764" y="781567"/>
                  </a:lnTo>
                  <a:lnTo>
                    <a:pt x="764" y="866702"/>
                  </a:lnTo>
                  <a:lnTo>
                    <a:pt x="6118" y="872065"/>
                  </a:lnTo>
                  <a:lnTo>
                    <a:pt x="19119" y="872065"/>
                  </a:lnTo>
                  <a:lnTo>
                    <a:pt x="24472" y="866702"/>
                  </a:lnTo>
                  <a:lnTo>
                    <a:pt x="24472" y="781567"/>
                  </a:lnTo>
                  <a:lnTo>
                    <a:pt x="19119" y="776205"/>
                  </a:lnTo>
                  <a:close/>
                </a:path>
                <a:path w="25400" h="1208404">
                  <a:moveTo>
                    <a:pt x="19119" y="608233"/>
                  </a:moveTo>
                  <a:lnTo>
                    <a:pt x="6118" y="608233"/>
                  </a:lnTo>
                  <a:lnTo>
                    <a:pt x="764" y="613596"/>
                  </a:lnTo>
                  <a:lnTo>
                    <a:pt x="764" y="698731"/>
                  </a:lnTo>
                  <a:lnTo>
                    <a:pt x="6118" y="704094"/>
                  </a:lnTo>
                  <a:lnTo>
                    <a:pt x="19119" y="704094"/>
                  </a:lnTo>
                  <a:lnTo>
                    <a:pt x="24472" y="698731"/>
                  </a:lnTo>
                  <a:lnTo>
                    <a:pt x="24472" y="613596"/>
                  </a:lnTo>
                  <a:lnTo>
                    <a:pt x="19119" y="608233"/>
                  </a:lnTo>
                  <a:close/>
                </a:path>
                <a:path w="25400" h="1208404">
                  <a:moveTo>
                    <a:pt x="19883" y="440262"/>
                  </a:moveTo>
                  <a:lnTo>
                    <a:pt x="6118" y="440262"/>
                  </a:lnTo>
                  <a:lnTo>
                    <a:pt x="1529" y="445625"/>
                  </a:lnTo>
                  <a:lnTo>
                    <a:pt x="1529" y="530760"/>
                  </a:lnTo>
                  <a:lnTo>
                    <a:pt x="6118" y="536122"/>
                  </a:lnTo>
                  <a:lnTo>
                    <a:pt x="19119" y="536122"/>
                  </a:lnTo>
                  <a:lnTo>
                    <a:pt x="25237" y="530760"/>
                  </a:lnTo>
                  <a:lnTo>
                    <a:pt x="25237" y="445625"/>
                  </a:lnTo>
                  <a:lnTo>
                    <a:pt x="19883" y="440262"/>
                  </a:lnTo>
                  <a:close/>
                </a:path>
                <a:path w="25400" h="1208404">
                  <a:moveTo>
                    <a:pt x="19883" y="272291"/>
                  </a:moveTo>
                  <a:lnTo>
                    <a:pt x="6882" y="272291"/>
                  </a:lnTo>
                  <a:lnTo>
                    <a:pt x="1529" y="277653"/>
                  </a:lnTo>
                  <a:lnTo>
                    <a:pt x="1529" y="362788"/>
                  </a:lnTo>
                  <a:lnTo>
                    <a:pt x="6118" y="368151"/>
                  </a:lnTo>
                  <a:lnTo>
                    <a:pt x="19883" y="368151"/>
                  </a:lnTo>
                  <a:lnTo>
                    <a:pt x="25237" y="362788"/>
                  </a:lnTo>
                  <a:lnTo>
                    <a:pt x="25237" y="277653"/>
                  </a:lnTo>
                  <a:lnTo>
                    <a:pt x="19883" y="272291"/>
                  </a:lnTo>
                  <a:close/>
                </a:path>
                <a:path w="25400" h="1208404">
                  <a:moveTo>
                    <a:pt x="20648" y="104319"/>
                  </a:moveTo>
                  <a:lnTo>
                    <a:pt x="6882" y="104319"/>
                  </a:lnTo>
                  <a:lnTo>
                    <a:pt x="1529" y="109682"/>
                  </a:lnTo>
                  <a:lnTo>
                    <a:pt x="1529" y="194817"/>
                  </a:lnTo>
                  <a:lnTo>
                    <a:pt x="6882" y="200180"/>
                  </a:lnTo>
                  <a:lnTo>
                    <a:pt x="19883" y="200180"/>
                  </a:lnTo>
                  <a:lnTo>
                    <a:pt x="25237" y="194817"/>
                  </a:lnTo>
                  <a:lnTo>
                    <a:pt x="25237" y="109682"/>
                  </a:lnTo>
                  <a:lnTo>
                    <a:pt x="20648" y="104319"/>
                  </a:lnTo>
                  <a:close/>
                </a:path>
                <a:path w="25400" h="1208404">
                  <a:moveTo>
                    <a:pt x="20648" y="0"/>
                  </a:moveTo>
                  <a:lnTo>
                    <a:pt x="6882" y="0"/>
                  </a:lnTo>
                  <a:lnTo>
                    <a:pt x="1529" y="5394"/>
                  </a:lnTo>
                  <a:lnTo>
                    <a:pt x="1529" y="26846"/>
                  </a:lnTo>
                  <a:lnTo>
                    <a:pt x="6882" y="32208"/>
                  </a:lnTo>
                  <a:lnTo>
                    <a:pt x="20648" y="32208"/>
                  </a:lnTo>
                  <a:lnTo>
                    <a:pt x="25237" y="26846"/>
                  </a:lnTo>
                  <a:lnTo>
                    <a:pt x="25237" y="5394"/>
                  </a:lnTo>
                  <a:lnTo>
                    <a:pt x="20648"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2" name="object 22"/>
            <p:cNvSpPr/>
            <p:nvPr/>
          </p:nvSpPr>
          <p:spPr>
            <a:xfrm>
              <a:off x="2357023" y="2597763"/>
              <a:ext cx="25400" cy="1208405"/>
            </a:xfrm>
            <a:custGeom>
              <a:avLst/>
              <a:gdLst/>
              <a:ahLst/>
              <a:cxnLst/>
              <a:rect l="l" t="t" r="r" b="b"/>
              <a:pathLst>
                <a:path w="25400" h="1208404">
                  <a:moveTo>
                    <a:pt x="0" y="1195718"/>
                  </a:moveTo>
                  <a:lnTo>
                    <a:pt x="0" y="1123639"/>
                  </a:lnTo>
                  <a:lnTo>
                    <a:pt x="0" y="1117510"/>
                  </a:lnTo>
                  <a:lnTo>
                    <a:pt x="5353" y="1112147"/>
                  </a:lnTo>
                  <a:lnTo>
                    <a:pt x="12236" y="1112147"/>
                  </a:lnTo>
                  <a:lnTo>
                    <a:pt x="19119" y="1112147"/>
                  </a:lnTo>
                  <a:lnTo>
                    <a:pt x="24472" y="1117510"/>
                  </a:lnTo>
                  <a:lnTo>
                    <a:pt x="24472" y="1123639"/>
                  </a:lnTo>
                  <a:lnTo>
                    <a:pt x="24472" y="1195718"/>
                  </a:lnTo>
                  <a:lnTo>
                    <a:pt x="24472" y="1202645"/>
                  </a:lnTo>
                  <a:lnTo>
                    <a:pt x="19119" y="1208008"/>
                  </a:lnTo>
                  <a:lnTo>
                    <a:pt x="12236" y="1208008"/>
                  </a:lnTo>
                  <a:lnTo>
                    <a:pt x="5353" y="1208008"/>
                  </a:lnTo>
                  <a:lnTo>
                    <a:pt x="0" y="1202645"/>
                  </a:lnTo>
                  <a:lnTo>
                    <a:pt x="0" y="1195718"/>
                  </a:lnTo>
                  <a:close/>
                </a:path>
                <a:path w="25400" h="1208404">
                  <a:moveTo>
                    <a:pt x="0" y="1027779"/>
                  </a:moveTo>
                  <a:lnTo>
                    <a:pt x="0" y="955668"/>
                  </a:lnTo>
                  <a:lnTo>
                    <a:pt x="0" y="949539"/>
                  </a:lnTo>
                  <a:lnTo>
                    <a:pt x="6118" y="944176"/>
                  </a:lnTo>
                  <a:lnTo>
                    <a:pt x="13000" y="944176"/>
                  </a:lnTo>
                  <a:lnTo>
                    <a:pt x="19119" y="944176"/>
                  </a:lnTo>
                  <a:lnTo>
                    <a:pt x="24472" y="949539"/>
                  </a:lnTo>
                  <a:lnTo>
                    <a:pt x="24472" y="955668"/>
                  </a:lnTo>
                  <a:lnTo>
                    <a:pt x="24472" y="1027779"/>
                  </a:lnTo>
                  <a:lnTo>
                    <a:pt x="24472" y="1034674"/>
                  </a:lnTo>
                  <a:lnTo>
                    <a:pt x="19119" y="1040036"/>
                  </a:lnTo>
                  <a:lnTo>
                    <a:pt x="12236" y="1040036"/>
                  </a:lnTo>
                  <a:lnTo>
                    <a:pt x="5353" y="1040036"/>
                  </a:lnTo>
                  <a:lnTo>
                    <a:pt x="0" y="1034674"/>
                  </a:lnTo>
                  <a:lnTo>
                    <a:pt x="0" y="1027779"/>
                  </a:lnTo>
                  <a:close/>
                </a:path>
                <a:path w="25400" h="1208404">
                  <a:moveTo>
                    <a:pt x="764" y="859807"/>
                  </a:moveTo>
                  <a:lnTo>
                    <a:pt x="764" y="787696"/>
                  </a:lnTo>
                  <a:lnTo>
                    <a:pt x="764" y="781567"/>
                  </a:lnTo>
                  <a:lnTo>
                    <a:pt x="6118" y="776205"/>
                  </a:lnTo>
                  <a:lnTo>
                    <a:pt x="13000" y="776205"/>
                  </a:lnTo>
                  <a:lnTo>
                    <a:pt x="19119" y="776205"/>
                  </a:lnTo>
                  <a:lnTo>
                    <a:pt x="24472" y="781567"/>
                  </a:lnTo>
                  <a:lnTo>
                    <a:pt x="24472" y="787696"/>
                  </a:lnTo>
                  <a:lnTo>
                    <a:pt x="24472" y="859807"/>
                  </a:lnTo>
                  <a:lnTo>
                    <a:pt x="24472" y="866702"/>
                  </a:lnTo>
                  <a:lnTo>
                    <a:pt x="19119" y="872065"/>
                  </a:lnTo>
                  <a:lnTo>
                    <a:pt x="13000" y="872065"/>
                  </a:lnTo>
                  <a:lnTo>
                    <a:pt x="6118" y="872065"/>
                  </a:lnTo>
                  <a:lnTo>
                    <a:pt x="764" y="866702"/>
                  </a:lnTo>
                  <a:lnTo>
                    <a:pt x="764" y="859807"/>
                  </a:lnTo>
                  <a:close/>
                </a:path>
                <a:path w="25400" h="1208404">
                  <a:moveTo>
                    <a:pt x="764" y="691836"/>
                  </a:moveTo>
                  <a:lnTo>
                    <a:pt x="764" y="619725"/>
                  </a:lnTo>
                  <a:lnTo>
                    <a:pt x="764" y="613596"/>
                  </a:lnTo>
                  <a:lnTo>
                    <a:pt x="6118" y="608233"/>
                  </a:lnTo>
                  <a:lnTo>
                    <a:pt x="13000" y="608233"/>
                  </a:lnTo>
                  <a:lnTo>
                    <a:pt x="19119" y="608233"/>
                  </a:lnTo>
                  <a:lnTo>
                    <a:pt x="24472" y="613596"/>
                  </a:lnTo>
                  <a:lnTo>
                    <a:pt x="24472" y="619725"/>
                  </a:lnTo>
                  <a:lnTo>
                    <a:pt x="24472" y="691836"/>
                  </a:lnTo>
                  <a:lnTo>
                    <a:pt x="24472" y="698731"/>
                  </a:lnTo>
                  <a:lnTo>
                    <a:pt x="19119" y="704094"/>
                  </a:lnTo>
                  <a:lnTo>
                    <a:pt x="13000" y="704094"/>
                  </a:lnTo>
                  <a:lnTo>
                    <a:pt x="6118" y="704094"/>
                  </a:lnTo>
                  <a:lnTo>
                    <a:pt x="764" y="698731"/>
                  </a:lnTo>
                  <a:lnTo>
                    <a:pt x="764" y="691836"/>
                  </a:lnTo>
                  <a:close/>
                </a:path>
                <a:path w="25400" h="1208404">
                  <a:moveTo>
                    <a:pt x="1529" y="523865"/>
                  </a:moveTo>
                  <a:lnTo>
                    <a:pt x="1529" y="451754"/>
                  </a:lnTo>
                  <a:lnTo>
                    <a:pt x="1529" y="445625"/>
                  </a:lnTo>
                  <a:lnTo>
                    <a:pt x="6118" y="440262"/>
                  </a:lnTo>
                  <a:lnTo>
                    <a:pt x="13000" y="440262"/>
                  </a:lnTo>
                  <a:lnTo>
                    <a:pt x="19883" y="440262"/>
                  </a:lnTo>
                  <a:lnTo>
                    <a:pt x="25237" y="445625"/>
                  </a:lnTo>
                  <a:lnTo>
                    <a:pt x="25237" y="451754"/>
                  </a:lnTo>
                  <a:lnTo>
                    <a:pt x="25237" y="523865"/>
                  </a:lnTo>
                  <a:lnTo>
                    <a:pt x="25237" y="530760"/>
                  </a:lnTo>
                  <a:lnTo>
                    <a:pt x="19119" y="536122"/>
                  </a:lnTo>
                  <a:lnTo>
                    <a:pt x="13000" y="536122"/>
                  </a:lnTo>
                  <a:lnTo>
                    <a:pt x="6118" y="536122"/>
                  </a:lnTo>
                  <a:lnTo>
                    <a:pt x="1529" y="530760"/>
                  </a:lnTo>
                  <a:lnTo>
                    <a:pt x="1529" y="523865"/>
                  </a:lnTo>
                  <a:close/>
                </a:path>
                <a:path w="25400" h="1208404">
                  <a:moveTo>
                    <a:pt x="1529" y="355893"/>
                  </a:moveTo>
                  <a:lnTo>
                    <a:pt x="1529" y="283782"/>
                  </a:lnTo>
                  <a:lnTo>
                    <a:pt x="1529" y="277653"/>
                  </a:lnTo>
                  <a:lnTo>
                    <a:pt x="6882" y="272291"/>
                  </a:lnTo>
                  <a:lnTo>
                    <a:pt x="13000" y="272291"/>
                  </a:lnTo>
                  <a:lnTo>
                    <a:pt x="19883" y="272291"/>
                  </a:lnTo>
                  <a:lnTo>
                    <a:pt x="25237" y="277653"/>
                  </a:lnTo>
                  <a:lnTo>
                    <a:pt x="25237" y="283782"/>
                  </a:lnTo>
                  <a:lnTo>
                    <a:pt x="25237" y="355893"/>
                  </a:lnTo>
                  <a:lnTo>
                    <a:pt x="25237" y="362788"/>
                  </a:lnTo>
                  <a:lnTo>
                    <a:pt x="19883" y="368151"/>
                  </a:lnTo>
                  <a:lnTo>
                    <a:pt x="13000" y="368151"/>
                  </a:lnTo>
                  <a:lnTo>
                    <a:pt x="6118" y="368151"/>
                  </a:lnTo>
                  <a:lnTo>
                    <a:pt x="1529" y="362788"/>
                  </a:lnTo>
                  <a:lnTo>
                    <a:pt x="1529" y="355893"/>
                  </a:lnTo>
                  <a:close/>
                </a:path>
                <a:path w="25400" h="1208404">
                  <a:moveTo>
                    <a:pt x="1529" y="187922"/>
                  </a:moveTo>
                  <a:lnTo>
                    <a:pt x="1529" y="115811"/>
                  </a:lnTo>
                  <a:lnTo>
                    <a:pt x="1529" y="109682"/>
                  </a:lnTo>
                  <a:lnTo>
                    <a:pt x="6882" y="104319"/>
                  </a:lnTo>
                  <a:lnTo>
                    <a:pt x="13765" y="104319"/>
                  </a:lnTo>
                  <a:lnTo>
                    <a:pt x="20648" y="104319"/>
                  </a:lnTo>
                  <a:lnTo>
                    <a:pt x="25237" y="109682"/>
                  </a:lnTo>
                  <a:lnTo>
                    <a:pt x="25237" y="115811"/>
                  </a:lnTo>
                  <a:lnTo>
                    <a:pt x="25237" y="187922"/>
                  </a:lnTo>
                  <a:lnTo>
                    <a:pt x="25237" y="194817"/>
                  </a:lnTo>
                  <a:lnTo>
                    <a:pt x="19883" y="200180"/>
                  </a:lnTo>
                  <a:lnTo>
                    <a:pt x="13765" y="200180"/>
                  </a:lnTo>
                  <a:lnTo>
                    <a:pt x="6882" y="200180"/>
                  </a:lnTo>
                  <a:lnTo>
                    <a:pt x="1529" y="194817"/>
                  </a:lnTo>
                  <a:lnTo>
                    <a:pt x="1529" y="187922"/>
                  </a:lnTo>
                  <a:close/>
                </a:path>
                <a:path w="25400" h="1208404">
                  <a:moveTo>
                    <a:pt x="1529" y="19950"/>
                  </a:moveTo>
                  <a:lnTo>
                    <a:pt x="1529" y="12289"/>
                  </a:lnTo>
                  <a:lnTo>
                    <a:pt x="1529" y="5394"/>
                  </a:lnTo>
                  <a:lnTo>
                    <a:pt x="6882" y="0"/>
                  </a:lnTo>
                  <a:lnTo>
                    <a:pt x="13765" y="0"/>
                  </a:lnTo>
                  <a:lnTo>
                    <a:pt x="20648" y="0"/>
                  </a:lnTo>
                  <a:lnTo>
                    <a:pt x="25237" y="5394"/>
                  </a:lnTo>
                  <a:lnTo>
                    <a:pt x="25237" y="12289"/>
                  </a:lnTo>
                  <a:lnTo>
                    <a:pt x="25237" y="19950"/>
                  </a:lnTo>
                  <a:lnTo>
                    <a:pt x="25237" y="26846"/>
                  </a:lnTo>
                  <a:lnTo>
                    <a:pt x="20648" y="32208"/>
                  </a:lnTo>
                  <a:lnTo>
                    <a:pt x="13765" y="32208"/>
                  </a:lnTo>
                  <a:lnTo>
                    <a:pt x="6882" y="32208"/>
                  </a:lnTo>
                  <a:lnTo>
                    <a:pt x="1529" y="26846"/>
                  </a:lnTo>
                  <a:lnTo>
                    <a:pt x="1529" y="19950"/>
                  </a:lnTo>
                  <a:close/>
                </a:path>
              </a:pathLst>
            </a:custGeom>
            <a:ln w="766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3" name="object 23"/>
            <p:cNvSpPr/>
            <p:nvPr/>
          </p:nvSpPr>
          <p:spPr>
            <a:xfrm>
              <a:off x="2357023" y="2597763"/>
              <a:ext cx="5901055" cy="24130"/>
            </a:xfrm>
            <a:custGeom>
              <a:avLst/>
              <a:gdLst/>
              <a:ahLst/>
              <a:cxnLst/>
              <a:rect l="l" t="t" r="r" b="b"/>
              <a:pathLst>
                <a:path w="5901055" h="24130">
                  <a:moveTo>
                    <a:pt x="91102" y="0"/>
                  </a:moveTo>
                  <a:lnTo>
                    <a:pt x="5353" y="0"/>
                  </a:lnTo>
                  <a:lnTo>
                    <a:pt x="0" y="5394"/>
                  </a:lnTo>
                  <a:lnTo>
                    <a:pt x="0" y="18418"/>
                  </a:lnTo>
                  <a:lnTo>
                    <a:pt x="5353" y="23781"/>
                  </a:lnTo>
                  <a:lnTo>
                    <a:pt x="91102" y="23781"/>
                  </a:lnTo>
                  <a:lnTo>
                    <a:pt x="95690" y="18418"/>
                  </a:lnTo>
                  <a:lnTo>
                    <a:pt x="95690" y="5394"/>
                  </a:lnTo>
                  <a:lnTo>
                    <a:pt x="91102" y="0"/>
                  </a:lnTo>
                  <a:close/>
                </a:path>
                <a:path w="5901055" h="24130">
                  <a:moveTo>
                    <a:pt x="258776" y="0"/>
                  </a:moveTo>
                  <a:lnTo>
                    <a:pt x="173027" y="0"/>
                  </a:lnTo>
                  <a:lnTo>
                    <a:pt x="167674" y="5394"/>
                  </a:lnTo>
                  <a:lnTo>
                    <a:pt x="167674" y="18418"/>
                  </a:lnTo>
                  <a:lnTo>
                    <a:pt x="173027" y="23781"/>
                  </a:lnTo>
                  <a:lnTo>
                    <a:pt x="258776" y="23781"/>
                  </a:lnTo>
                  <a:lnTo>
                    <a:pt x="263364" y="18418"/>
                  </a:lnTo>
                  <a:lnTo>
                    <a:pt x="263364" y="5394"/>
                  </a:lnTo>
                  <a:lnTo>
                    <a:pt x="258776" y="0"/>
                  </a:lnTo>
                  <a:close/>
                </a:path>
                <a:path w="5901055" h="24130">
                  <a:moveTo>
                    <a:pt x="426450" y="0"/>
                  </a:moveTo>
                  <a:lnTo>
                    <a:pt x="340701" y="0"/>
                  </a:lnTo>
                  <a:lnTo>
                    <a:pt x="335316" y="5394"/>
                  </a:lnTo>
                  <a:lnTo>
                    <a:pt x="335316" y="18418"/>
                  </a:lnTo>
                  <a:lnTo>
                    <a:pt x="340701" y="23781"/>
                  </a:lnTo>
                  <a:lnTo>
                    <a:pt x="426450" y="23781"/>
                  </a:lnTo>
                  <a:lnTo>
                    <a:pt x="431038" y="18418"/>
                  </a:lnTo>
                  <a:lnTo>
                    <a:pt x="431038" y="5394"/>
                  </a:lnTo>
                  <a:lnTo>
                    <a:pt x="426450" y="0"/>
                  </a:lnTo>
                  <a:close/>
                </a:path>
                <a:path w="5901055" h="24130">
                  <a:moveTo>
                    <a:pt x="594124" y="0"/>
                  </a:moveTo>
                  <a:lnTo>
                    <a:pt x="508375" y="0"/>
                  </a:lnTo>
                  <a:lnTo>
                    <a:pt x="502990" y="5394"/>
                  </a:lnTo>
                  <a:lnTo>
                    <a:pt x="502990" y="18418"/>
                  </a:lnTo>
                  <a:lnTo>
                    <a:pt x="508375" y="23781"/>
                  </a:lnTo>
                  <a:lnTo>
                    <a:pt x="594124" y="23781"/>
                  </a:lnTo>
                  <a:lnTo>
                    <a:pt x="598713" y="18418"/>
                  </a:lnTo>
                  <a:lnTo>
                    <a:pt x="598713" y="5394"/>
                  </a:lnTo>
                  <a:lnTo>
                    <a:pt x="594124" y="0"/>
                  </a:lnTo>
                  <a:close/>
                </a:path>
                <a:path w="5901055" h="24130">
                  <a:moveTo>
                    <a:pt x="761766" y="0"/>
                  </a:moveTo>
                  <a:lnTo>
                    <a:pt x="676017" y="0"/>
                  </a:lnTo>
                  <a:lnTo>
                    <a:pt x="670664" y="5394"/>
                  </a:lnTo>
                  <a:lnTo>
                    <a:pt x="670664" y="18418"/>
                  </a:lnTo>
                  <a:lnTo>
                    <a:pt x="676017" y="23781"/>
                  </a:lnTo>
                  <a:lnTo>
                    <a:pt x="761766" y="23781"/>
                  </a:lnTo>
                  <a:lnTo>
                    <a:pt x="766387" y="18418"/>
                  </a:lnTo>
                  <a:lnTo>
                    <a:pt x="766387" y="5394"/>
                  </a:lnTo>
                  <a:lnTo>
                    <a:pt x="761766" y="0"/>
                  </a:lnTo>
                  <a:close/>
                </a:path>
                <a:path w="5901055" h="24130">
                  <a:moveTo>
                    <a:pt x="929472" y="0"/>
                  </a:moveTo>
                  <a:lnTo>
                    <a:pt x="843691" y="0"/>
                  </a:lnTo>
                  <a:lnTo>
                    <a:pt x="838338" y="5394"/>
                  </a:lnTo>
                  <a:lnTo>
                    <a:pt x="838338" y="18418"/>
                  </a:lnTo>
                  <a:lnTo>
                    <a:pt x="843691" y="23781"/>
                  </a:lnTo>
                  <a:lnTo>
                    <a:pt x="929472" y="23781"/>
                  </a:lnTo>
                  <a:lnTo>
                    <a:pt x="933933" y="18418"/>
                  </a:lnTo>
                  <a:lnTo>
                    <a:pt x="933933" y="5394"/>
                  </a:lnTo>
                  <a:lnTo>
                    <a:pt x="929472" y="0"/>
                  </a:lnTo>
                  <a:close/>
                </a:path>
                <a:path w="5901055" h="24130">
                  <a:moveTo>
                    <a:pt x="1097082" y="0"/>
                  </a:moveTo>
                  <a:lnTo>
                    <a:pt x="1011365" y="0"/>
                  </a:lnTo>
                  <a:lnTo>
                    <a:pt x="1005948" y="5394"/>
                  </a:lnTo>
                  <a:lnTo>
                    <a:pt x="1005948" y="18418"/>
                  </a:lnTo>
                  <a:lnTo>
                    <a:pt x="1011365" y="23781"/>
                  </a:lnTo>
                  <a:lnTo>
                    <a:pt x="1097082" y="23781"/>
                  </a:lnTo>
                  <a:lnTo>
                    <a:pt x="1101862" y="18418"/>
                  </a:lnTo>
                  <a:lnTo>
                    <a:pt x="1101862" y="5394"/>
                  </a:lnTo>
                  <a:lnTo>
                    <a:pt x="1097082" y="0"/>
                  </a:lnTo>
                  <a:close/>
                </a:path>
                <a:path w="5901055" h="24130">
                  <a:moveTo>
                    <a:pt x="1264693" y="0"/>
                  </a:moveTo>
                  <a:lnTo>
                    <a:pt x="1178976" y="0"/>
                  </a:lnTo>
                  <a:lnTo>
                    <a:pt x="1173559" y="5394"/>
                  </a:lnTo>
                  <a:lnTo>
                    <a:pt x="1173559" y="18418"/>
                  </a:lnTo>
                  <a:lnTo>
                    <a:pt x="1178976" y="23781"/>
                  </a:lnTo>
                  <a:lnTo>
                    <a:pt x="1264693" y="23781"/>
                  </a:lnTo>
                  <a:lnTo>
                    <a:pt x="1269473" y="18418"/>
                  </a:lnTo>
                  <a:lnTo>
                    <a:pt x="1269473" y="5394"/>
                  </a:lnTo>
                  <a:lnTo>
                    <a:pt x="1264693" y="0"/>
                  </a:lnTo>
                  <a:close/>
                </a:path>
                <a:path w="5901055" h="24130">
                  <a:moveTo>
                    <a:pt x="1432622" y="0"/>
                  </a:moveTo>
                  <a:lnTo>
                    <a:pt x="1346586" y="0"/>
                  </a:lnTo>
                  <a:lnTo>
                    <a:pt x="1341488" y="5394"/>
                  </a:lnTo>
                  <a:lnTo>
                    <a:pt x="1341488" y="18418"/>
                  </a:lnTo>
                  <a:lnTo>
                    <a:pt x="1346586" y="23781"/>
                  </a:lnTo>
                  <a:lnTo>
                    <a:pt x="1432622" y="23781"/>
                  </a:lnTo>
                  <a:lnTo>
                    <a:pt x="1437720" y="18418"/>
                  </a:lnTo>
                  <a:lnTo>
                    <a:pt x="1437720" y="5394"/>
                  </a:lnTo>
                  <a:lnTo>
                    <a:pt x="1432622" y="0"/>
                  </a:lnTo>
                  <a:close/>
                </a:path>
                <a:path w="5901055" h="24130">
                  <a:moveTo>
                    <a:pt x="1600232" y="0"/>
                  </a:moveTo>
                  <a:lnTo>
                    <a:pt x="1514515" y="0"/>
                  </a:lnTo>
                  <a:lnTo>
                    <a:pt x="1509098" y="5394"/>
                  </a:lnTo>
                  <a:lnTo>
                    <a:pt x="1509098" y="18418"/>
                  </a:lnTo>
                  <a:lnTo>
                    <a:pt x="1514515" y="23781"/>
                  </a:lnTo>
                  <a:lnTo>
                    <a:pt x="1600232" y="23781"/>
                  </a:lnTo>
                  <a:lnTo>
                    <a:pt x="1605649" y="18418"/>
                  </a:lnTo>
                  <a:lnTo>
                    <a:pt x="1605649" y="5394"/>
                  </a:lnTo>
                  <a:lnTo>
                    <a:pt x="1600232" y="0"/>
                  </a:lnTo>
                  <a:close/>
                </a:path>
                <a:path w="5901055" h="24130">
                  <a:moveTo>
                    <a:pt x="1767843" y="0"/>
                  </a:moveTo>
                  <a:lnTo>
                    <a:pt x="1682125" y="0"/>
                  </a:lnTo>
                  <a:lnTo>
                    <a:pt x="1676708" y="5394"/>
                  </a:lnTo>
                  <a:lnTo>
                    <a:pt x="1676708" y="18418"/>
                  </a:lnTo>
                  <a:lnTo>
                    <a:pt x="1682125" y="23781"/>
                  </a:lnTo>
                  <a:lnTo>
                    <a:pt x="1767843" y="23781"/>
                  </a:lnTo>
                  <a:lnTo>
                    <a:pt x="1773260" y="18418"/>
                  </a:lnTo>
                  <a:lnTo>
                    <a:pt x="1773260" y="5394"/>
                  </a:lnTo>
                  <a:lnTo>
                    <a:pt x="1767843" y="0"/>
                  </a:lnTo>
                  <a:close/>
                </a:path>
                <a:path w="5901055" h="24130">
                  <a:moveTo>
                    <a:pt x="1935453" y="0"/>
                  </a:moveTo>
                  <a:lnTo>
                    <a:pt x="1849736" y="0"/>
                  </a:lnTo>
                  <a:lnTo>
                    <a:pt x="1844319" y="5394"/>
                  </a:lnTo>
                  <a:lnTo>
                    <a:pt x="1844319" y="18418"/>
                  </a:lnTo>
                  <a:lnTo>
                    <a:pt x="1849736" y="23781"/>
                  </a:lnTo>
                  <a:lnTo>
                    <a:pt x="1935453" y="23781"/>
                  </a:lnTo>
                  <a:lnTo>
                    <a:pt x="1940870" y="18418"/>
                  </a:lnTo>
                  <a:lnTo>
                    <a:pt x="1940870" y="5394"/>
                  </a:lnTo>
                  <a:lnTo>
                    <a:pt x="1935453" y="0"/>
                  </a:lnTo>
                  <a:close/>
                </a:path>
                <a:path w="5901055" h="24130">
                  <a:moveTo>
                    <a:pt x="2103063" y="0"/>
                  </a:moveTo>
                  <a:lnTo>
                    <a:pt x="2017346" y="0"/>
                  </a:lnTo>
                  <a:lnTo>
                    <a:pt x="2011929" y="5394"/>
                  </a:lnTo>
                  <a:lnTo>
                    <a:pt x="2011929" y="18418"/>
                  </a:lnTo>
                  <a:lnTo>
                    <a:pt x="2017346" y="23781"/>
                  </a:lnTo>
                  <a:lnTo>
                    <a:pt x="2103063" y="23781"/>
                  </a:lnTo>
                  <a:lnTo>
                    <a:pt x="2108480" y="18418"/>
                  </a:lnTo>
                  <a:lnTo>
                    <a:pt x="2108480" y="5394"/>
                  </a:lnTo>
                  <a:lnTo>
                    <a:pt x="2103063" y="0"/>
                  </a:lnTo>
                  <a:close/>
                </a:path>
                <a:path w="5901055" h="24130">
                  <a:moveTo>
                    <a:pt x="2270674" y="0"/>
                  </a:moveTo>
                  <a:lnTo>
                    <a:pt x="2184956" y="0"/>
                  </a:lnTo>
                  <a:lnTo>
                    <a:pt x="2179858" y="5394"/>
                  </a:lnTo>
                  <a:lnTo>
                    <a:pt x="2179858" y="18418"/>
                  </a:lnTo>
                  <a:lnTo>
                    <a:pt x="2184956" y="23781"/>
                  </a:lnTo>
                  <a:lnTo>
                    <a:pt x="2270674" y="23781"/>
                  </a:lnTo>
                  <a:lnTo>
                    <a:pt x="2276091" y="18418"/>
                  </a:lnTo>
                  <a:lnTo>
                    <a:pt x="2276091" y="5394"/>
                  </a:lnTo>
                  <a:lnTo>
                    <a:pt x="2270674" y="0"/>
                  </a:lnTo>
                  <a:close/>
                </a:path>
                <a:path w="5901055" h="24130">
                  <a:moveTo>
                    <a:pt x="2438603" y="0"/>
                  </a:moveTo>
                  <a:lnTo>
                    <a:pt x="2352885" y="0"/>
                  </a:lnTo>
                  <a:lnTo>
                    <a:pt x="2347468" y="5394"/>
                  </a:lnTo>
                  <a:lnTo>
                    <a:pt x="2347468" y="18418"/>
                  </a:lnTo>
                  <a:lnTo>
                    <a:pt x="2352885" y="23781"/>
                  </a:lnTo>
                  <a:lnTo>
                    <a:pt x="2438603" y="23781"/>
                  </a:lnTo>
                  <a:lnTo>
                    <a:pt x="2443701" y="18418"/>
                  </a:lnTo>
                  <a:lnTo>
                    <a:pt x="2443701" y="5394"/>
                  </a:lnTo>
                  <a:lnTo>
                    <a:pt x="2438603" y="0"/>
                  </a:lnTo>
                  <a:close/>
                </a:path>
                <a:path w="5901055" h="24130">
                  <a:moveTo>
                    <a:pt x="2606213" y="0"/>
                  </a:moveTo>
                  <a:lnTo>
                    <a:pt x="2520496" y="0"/>
                  </a:lnTo>
                  <a:lnTo>
                    <a:pt x="2515079" y="5394"/>
                  </a:lnTo>
                  <a:lnTo>
                    <a:pt x="2515079" y="18418"/>
                  </a:lnTo>
                  <a:lnTo>
                    <a:pt x="2520496" y="23781"/>
                  </a:lnTo>
                  <a:lnTo>
                    <a:pt x="2606213" y="23781"/>
                  </a:lnTo>
                  <a:lnTo>
                    <a:pt x="2611630" y="18418"/>
                  </a:lnTo>
                  <a:lnTo>
                    <a:pt x="2611630" y="5394"/>
                  </a:lnTo>
                  <a:lnTo>
                    <a:pt x="2606213" y="0"/>
                  </a:lnTo>
                  <a:close/>
                </a:path>
                <a:path w="5901055" h="24130">
                  <a:moveTo>
                    <a:pt x="2773823" y="0"/>
                  </a:moveTo>
                  <a:lnTo>
                    <a:pt x="2688106" y="0"/>
                  </a:lnTo>
                  <a:lnTo>
                    <a:pt x="2682689" y="5394"/>
                  </a:lnTo>
                  <a:lnTo>
                    <a:pt x="2682689" y="18418"/>
                  </a:lnTo>
                  <a:lnTo>
                    <a:pt x="2688106" y="23781"/>
                  </a:lnTo>
                  <a:lnTo>
                    <a:pt x="2773823" y="23781"/>
                  </a:lnTo>
                  <a:lnTo>
                    <a:pt x="2779240" y="18418"/>
                  </a:lnTo>
                  <a:lnTo>
                    <a:pt x="2779240" y="5394"/>
                  </a:lnTo>
                  <a:lnTo>
                    <a:pt x="2773823" y="0"/>
                  </a:lnTo>
                  <a:close/>
                </a:path>
                <a:path w="5901055" h="24130">
                  <a:moveTo>
                    <a:pt x="2941434" y="0"/>
                  </a:moveTo>
                  <a:lnTo>
                    <a:pt x="2855716" y="0"/>
                  </a:lnTo>
                  <a:lnTo>
                    <a:pt x="2850299" y="5394"/>
                  </a:lnTo>
                  <a:lnTo>
                    <a:pt x="2850299" y="18418"/>
                  </a:lnTo>
                  <a:lnTo>
                    <a:pt x="2855716" y="23781"/>
                  </a:lnTo>
                  <a:lnTo>
                    <a:pt x="2941434" y="23781"/>
                  </a:lnTo>
                  <a:lnTo>
                    <a:pt x="2946851" y="18418"/>
                  </a:lnTo>
                  <a:lnTo>
                    <a:pt x="2946851" y="5394"/>
                  </a:lnTo>
                  <a:lnTo>
                    <a:pt x="2941434" y="0"/>
                  </a:lnTo>
                  <a:close/>
                </a:path>
                <a:path w="5901055" h="24130">
                  <a:moveTo>
                    <a:pt x="3109044" y="0"/>
                  </a:moveTo>
                  <a:lnTo>
                    <a:pt x="3023327" y="0"/>
                  </a:lnTo>
                  <a:lnTo>
                    <a:pt x="3018228" y="5394"/>
                  </a:lnTo>
                  <a:lnTo>
                    <a:pt x="3018228" y="18418"/>
                  </a:lnTo>
                  <a:lnTo>
                    <a:pt x="3023327" y="23781"/>
                  </a:lnTo>
                  <a:lnTo>
                    <a:pt x="3109044" y="23781"/>
                  </a:lnTo>
                  <a:lnTo>
                    <a:pt x="3114461" y="18418"/>
                  </a:lnTo>
                  <a:lnTo>
                    <a:pt x="3114461" y="5394"/>
                  </a:lnTo>
                  <a:lnTo>
                    <a:pt x="3109044" y="0"/>
                  </a:lnTo>
                  <a:close/>
                </a:path>
                <a:path w="5901055" h="24130">
                  <a:moveTo>
                    <a:pt x="3276973" y="0"/>
                  </a:moveTo>
                  <a:lnTo>
                    <a:pt x="3191256" y="0"/>
                  </a:lnTo>
                  <a:lnTo>
                    <a:pt x="3185839" y="5394"/>
                  </a:lnTo>
                  <a:lnTo>
                    <a:pt x="3185839" y="18418"/>
                  </a:lnTo>
                  <a:lnTo>
                    <a:pt x="3191256" y="23781"/>
                  </a:lnTo>
                  <a:lnTo>
                    <a:pt x="3276973" y="23781"/>
                  </a:lnTo>
                  <a:lnTo>
                    <a:pt x="3282071" y="18418"/>
                  </a:lnTo>
                  <a:lnTo>
                    <a:pt x="3282071" y="5394"/>
                  </a:lnTo>
                  <a:lnTo>
                    <a:pt x="3276973" y="0"/>
                  </a:lnTo>
                  <a:close/>
                </a:path>
                <a:path w="5901055" h="24130">
                  <a:moveTo>
                    <a:pt x="3444583" y="0"/>
                  </a:moveTo>
                  <a:lnTo>
                    <a:pt x="3358866" y="0"/>
                  </a:lnTo>
                  <a:lnTo>
                    <a:pt x="3353449" y="5394"/>
                  </a:lnTo>
                  <a:lnTo>
                    <a:pt x="3353449" y="18418"/>
                  </a:lnTo>
                  <a:lnTo>
                    <a:pt x="3358866" y="23781"/>
                  </a:lnTo>
                  <a:lnTo>
                    <a:pt x="3444583" y="23781"/>
                  </a:lnTo>
                  <a:lnTo>
                    <a:pt x="3450000" y="18418"/>
                  </a:lnTo>
                  <a:lnTo>
                    <a:pt x="3450000" y="5394"/>
                  </a:lnTo>
                  <a:lnTo>
                    <a:pt x="3444583" y="0"/>
                  </a:lnTo>
                  <a:close/>
                </a:path>
                <a:path w="5901055" h="24130">
                  <a:moveTo>
                    <a:pt x="3612194" y="0"/>
                  </a:moveTo>
                  <a:lnTo>
                    <a:pt x="3526477" y="0"/>
                  </a:lnTo>
                  <a:lnTo>
                    <a:pt x="3521059" y="5394"/>
                  </a:lnTo>
                  <a:lnTo>
                    <a:pt x="3521059" y="18418"/>
                  </a:lnTo>
                  <a:lnTo>
                    <a:pt x="3526477" y="23781"/>
                  </a:lnTo>
                  <a:lnTo>
                    <a:pt x="3612194" y="23781"/>
                  </a:lnTo>
                  <a:lnTo>
                    <a:pt x="3617611" y="18418"/>
                  </a:lnTo>
                  <a:lnTo>
                    <a:pt x="3617611" y="5394"/>
                  </a:lnTo>
                  <a:lnTo>
                    <a:pt x="3612194" y="0"/>
                  </a:lnTo>
                  <a:close/>
                </a:path>
                <a:path w="5901055" h="24130">
                  <a:moveTo>
                    <a:pt x="3779804" y="0"/>
                  </a:moveTo>
                  <a:lnTo>
                    <a:pt x="3694087" y="0"/>
                  </a:lnTo>
                  <a:lnTo>
                    <a:pt x="3688670" y="5394"/>
                  </a:lnTo>
                  <a:lnTo>
                    <a:pt x="3688670" y="18418"/>
                  </a:lnTo>
                  <a:lnTo>
                    <a:pt x="3694087" y="23781"/>
                  </a:lnTo>
                  <a:lnTo>
                    <a:pt x="3779804" y="23781"/>
                  </a:lnTo>
                  <a:lnTo>
                    <a:pt x="3785221" y="18418"/>
                  </a:lnTo>
                  <a:lnTo>
                    <a:pt x="3785221" y="5394"/>
                  </a:lnTo>
                  <a:lnTo>
                    <a:pt x="3779804" y="0"/>
                  </a:lnTo>
                  <a:close/>
                </a:path>
                <a:path w="5901055" h="24130">
                  <a:moveTo>
                    <a:pt x="3947414" y="0"/>
                  </a:moveTo>
                  <a:lnTo>
                    <a:pt x="3861697" y="0"/>
                  </a:lnTo>
                  <a:lnTo>
                    <a:pt x="3856280" y="5394"/>
                  </a:lnTo>
                  <a:lnTo>
                    <a:pt x="3856280" y="18418"/>
                  </a:lnTo>
                  <a:lnTo>
                    <a:pt x="3861697" y="23781"/>
                  </a:lnTo>
                  <a:lnTo>
                    <a:pt x="3947414" y="23781"/>
                  </a:lnTo>
                  <a:lnTo>
                    <a:pt x="3952831" y="18418"/>
                  </a:lnTo>
                  <a:lnTo>
                    <a:pt x="3952831" y="5394"/>
                  </a:lnTo>
                  <a:lnTo>
                    <a:pt x="3947414" y="0"/>
                  </a:lnTo>
                  <a:close/>
                </a:path>
                <a:path w="5901055" h="24130">
                  <a:moveTo>
                    <a:pt x="4115343" y="0"/>
                  </a:moveTo>
                  <a:lnTo>
                    <a:pt x="4029308" y="0"/>
                  </a:lnTo>
                  <a:lnTo>
                    <a:pt x="4024209" y="5394"/>
                  </a:lnTo>
                  <a:lnTo>
                    <a:pt x="4024209" y="18418"/>
                  </a:lnTo>
                  <a:lnTo>
                    <a:pt x="4029308" y="23781"/>
                  </a:lnTo>
                  <a:lnTo>
                    <a:pt x="4115343" y="23781"/>
                  </a:lnTo>
                  <a:lnTo>
                    <a:pt x="4120442" y="18418"/>
                  </a:lnTo>
                  <a:lnTo>
                    <a:pt x="4120442" y="5394"/>
                  </a:lnTo>
                  <a:lnTo>
                    <a:pt x="4115343" y="0"/>
                  </a:lnTo>
                  <a:close/>
                </a:path>
                <a:path w="5901055" h="24130">
                  <a:moveTo>
                    <a:pt x="4282954" y="0"/>
                  </a:moveTo>
                  <a:lnTo>
                    <a:pt x="4197237" y="0"/>
                  </a:lnTo>
                  <a:lnTo>
                    <a:pt x="4191819" y="5394"/>
                  </a:lnTo>
                  <a:lnTo>
                    <a:pt x="4191819" y="18418"/>
                  </a:lnTo>
                  <a:lnTo>
                    <a:pt x="4197237" y="23781"/>
                  </a:lnTo>
                  <a:lnTo>
                    <a:pt x="4282954" y="23781"/>
                  </a:lnTo>
                  <a:lnTo>
                    <a:pt x="4288371" y="18418"/>
                  </a:lnTo>
                  <a:lnTo>
                    <a:pt x="4288371" y="5394"/>
                  </a:lnTo>
                  <a:lnTo>
                    <a:pt x="4282954" y="0"/>
                  </a:lnTo>
                  <a:close/>
                </a:path>
                <a:path w="5901055" h="24130">
                  <a:moveTo>
                    <a:pt x="4450564" y="0"/>
                  </a:moveTo>
                  <a:lnTo>
                    <a:pt x="4364847" y="0"/>
                  </a:lnTo>
                  <a:lnTo>
                    <a:pt x="4359430" y="5394"/>
                  </a:lnTo>
                  <a:lnTo>
                    <a:pt x="4359430" y="18418"/>
                  </a:lnTo>
                  <a:lnTo>
                    <a:pt x="4364847" y="23781"/>
                  </a:lnTo>
                  <a:lnTo>
                    <a:pt x="4450564" y="23781"/>
                  </a:lnTo>
                  <a:lnTo>
                    <a:pt x="4455981" y="18418"/>
                  </a:lnTo>
                  <a:lnTo>
                    <a:pt x="4455981" y="5394"/>
                  </a:lnTo>
                  <a:lnTo>
                    <a:pt x="4450564" y="0"/>
                  </a:lnTo>
                  <a:close/>
                </a:path>
                <a:path w="5901055" h="24130">
                  <a:moveTo>
                    <a:pt x="4618174" y="0"/>
                  </a:moveTo>
                  <a:lnTo>
                    <a:pt x="4532457" y="0"/>
                  </a:lnTo>
                  <a:lnTo>
                    <a:pt x="4527040" y="5394"/>
                  </a:lnTo>
                  <a:lnTo>
                    <a:pt x="4527040" y="18418"/>
                  </a:lnTo>
                  <a:lnTo>
                    <a:pt x="4532457" y="23781"/>
                  </a:lnTo>
                  <a:lnTo>
                    <a:pt x="4618174" y="23781"/>
                  </a:lnTo>
                  <a:lnTo>
                    <a:pt x="4623591" y="18418"/>
                  </a:lnTo>
                  <a:lnTo>
                    <a:pt x="4623591" y="5394"/>
                  </a:lnTo>
                  <a:lnTo>
                    <a:pt x="4618174" y="0"/>
                  </a:lnTo>
                  <a:close/>
                </a:path>
                <a:path w="5901055" h="24130">
                  <a:moveTo>
                    <a:pt x="4785785" y="0"/>
                  </a:moveTo>
                  <a:lnTo>
                    <a:pt x="4700068" y="0"/>
                  </a:lnTo>
                  <a:lnTo>
                    <a:pt x="4694651" y="5394"/>
                  </a:lnTo>
                  <a:lnTo>
                    <a:pt x="4694651" y="18418"/>
                  </a:lnTo>
                  <a:lnTo>
                    <a:pt x="4700068" y="23781"/>
                  </a:lnTo>
                  <a:lnTo>
                    <a:pt x="4785785" y="23781"/>
                  </a:lnTo>
                  <a:lnTo>
                    <a:pt x="4791202" y="18418"/>
                  </a:lnTo>
                  <a:lnTo>
                    <a:pt x="4791202" y="5394"/>
                  </a:lnTo>
                  <a:lnTo>
                    <a:pt x="4785785" y="0"/>
                  </a:lnTo>
                  <a:close/>
                </a:path>
                <a:path w="5901055" h="24130">
                  <a:moveTo>
                    <a:pt x="4953714" y="0"/>
                  </a:moveTo>
                  <a:lnTo>
                    <a:pt x="4867678" y="0"/>
                  </a:lnTo>
                  <a:lnTo>
                    <a:pt x="4862580" y="5394"/>
                  </a:lnTo>
                  <a:lnTo>
                    <a:pt x="4862580" y="18418"/>
                  </a:lnTo>
                  <a:lnTo>
                    <a:pt x="4867678" y="23781"/>
                  </a:lnTo>
                  <a:lnTo>
                    <a:pt x="4953714" y="23781"/>
                  </a:lnTo>
                  <a:lnTo>
                    <a:pt x="4958812" y="18418"/>
                  </a:lnTo>
                  <a:lnTo>
                    <a:pt x="4958812" y="5394"/>
                  </a:lnTo>
                  <a:lnTo>
                    <a:pt x="4953714" y="0"/>
                  </a:lnTo>
                  <a:close/>
                </a:path>
                <a:path w="5901055" h="24130">
                  <a:moveTo>
                    <a:pt x="5121324" y="0"/>
                  </a:moveTo>
                  <a:lnTo>
                    <a:pt x="5035607" y="0"/>
                  </a:lnTo>
                  <a:lnTo>
                    <a:pt x="5030190" y="5394"/>
                  </a:lnTo>
                  <a:lnTo>
                    <a:pt x="5030190" y="18418"/>
                  </a:lnTo>
                  <a:lnTo>
                    <a:pt x="5035607" y="23781"/>
                  </a:lnTo>
                  <a:lnTo>
                    <a:pt x="5121324" y="23781"/>
                  </a:lnTo>
                  <a:lnTo>
                    <a:pt x="5126741" y="18418"/>
                  </a:lnTo>
                  <a:lnTo>
                    <a:pt x="5126741" y="5394"/>
                  </a:lnTo>
                  <a:lnTo>
                    <a:pt x="5121324" y="0"/>
                  </a:lnTo>
                  <a:close/>
                </a:path>
                <a:path w="5901055" h="24130">
                  <a:moveTo>
                    <a:pt x="5288934" y="0"/>
                  </a:moveTo>
                  <a:lnTo>
                    <a:pt x="5203217" y="0"/>
                  </a:lnTo>
                  <a:lnTo>
                    <a:pt x="5197800" y="5394"/>
                  </a:lnTo>
                  <a:lnTo>
                    <a:pt x="5197800" y="18418"/>
                  </a:lnTo>
                  <a:lnTo>
                    <a:pt x="5203217" y="23781"/>
                  </a:lnTo>
                  <a:lnTo>
                    <a:pt x="5288934" y="23781"/>
                  </a:lnTo>
                  <a:lnTo>
                    <a:pt x="5294351" y="18418"/>
                  </a:lnTo>
                  <a:lnTo>
                    <a:pt x="5294351" y="5394"/>
                  </a:lnTo>
                  <a:lnTo>
                    <a:pt x="5288934" y="0"/>
                  </a:lnTo>
                  <a:close/>
                </a:path>
                <a:path w="5901055" h="24130">
                  <a:moveTo>
                    <a:pt x="5456545" y="0"/>
                  </a:moveTo>
                  <a:lnTo>
                    <a:pt x="5370828" y="0"/>
                  </a:lnTo>
                  <a:lnTo>
                    <a:pt x="5365411" y="5394"/>
                  </a:lnTo>
                  <a:lnTo>
                    <a:pt x="5365411" y="18418"/>
                  </a:lnTo>
                  <a:lnTo>
                    <a:pt x="5370828" y="23781"/>
                  </a:lnTo>
                  <a:lnTo>
                    <a:pt x="5456545" y="23781"/>
                  </a:lnTo>
                  <a:lnTo>
                    <a:pt x="5461962" y="18418"/>
                  </a:lnTo>
                  <a:lnTo>
                    <a:pt x="5461962" y="5394"/>
                  </a:lnTo>
                  <a:lnTo>
                    <a:pt x="5456545" y="0"/>
                  </a:lnTo>
                  <a:close/>
                </a:path>
                <a:path w="5901055" h="24130">
                  <a:moveTo>
                    <a:pt x="5624155" y="0"/>
                  </a:moveTo>
                  <a:lnTo>
                    <a:pt x="5538438" y="0"/>
                  </a:lnTo>
                  <a:lnTo>
                    <a:pt x="5533021" y="5394"/>
                  </a:lnTo>
                  <a:lnTo>
                    <a:pt x="5533021" y="18418"/>
                  </a:lnTo>
                  <a:lnTo>
                    <a:pt x="5538438" y="23781"/>
                  </a:lnTo>
                  <a:lnTo>
                    <a:pt x="5624155" y="23781"/>
                  </a:lnTo>
                  <a:lnTo>
                    <a:pt x="5629572" y="18418"/>
                  </a:lnTo>
                  <a:lnTo>
                    <a:pt x="5629572" y="5394"/>
                  </a:lnTo>
                  <a:lnTo>
                    <a:pt x="5624155" y="0"/>
                  </a:lnTo>
                  <a:close/>
                </a:path>
                <a:path w="5901055" h="24130">
                  <a:moveTo>
                    <a:pt x="5791765" y="0"/>
                  </a:moveTo>
                  <a:lnTo>
                    <a:pt x="5706048" y="0"/>
                  </a:lnTo>
                  <a:lnTo>
                    <a:pt x="5700950" y="5394"/>
                  </a:lnTo>
                  <a:lnTo>
                    <a:pt x="5700950" y="18418"/>
                  </a:lnTo>
                  <a:lnTo>
                    <a:pt x="5706048" y="23781"/>
                  </a:lnTo>
                  <a:lnTo>
                    <a:pt x="5791765" y="23781"/>
                  </a:lnTo>
                  <a:lnTo>
                    <a:pt x="5797182" y="18418"/>
                  </a:lnTo>
                  <a:lnTo>
                    <a:pt x="5797182" y="5394"/>
                  </a:lnTo>
                  <a:lnTo>
                    <a:pt x="5791765" y="0"/>
                  </a:lnTo>
                  <a:close/>
                </a:path>
                <a:path w="5901055" h="24130">
                  <a:moveTo>
                    <a:pt x="5895327" y="0"/>
                  </a:moveTo>
                  <a:lnTo>
                    <a:pt x="5873977" y="0"/>
                  </a:lnTo>
                  <a:lnTo>
                    <a:pt x="5868560" y="5394"/>
                  </a:lnTo>
                  <a:lnTo>
                    <a:pt x="5868560" y="18418"/>
                  </a:lnTo>
                  <a:lnTo>
                    <a:pt x="5873977" y="23781"/>
                  </a:lnTo>
                  <a:lnTo>
                    <a:pt x="5895327" y="23781"/>
                  </a:lnTo>
                  <a:lnTo>
                    <a:pt x="5900744" y="18418"/>
                  </a:lnTo>
                  <a:lnTo>
                    <a:pt x="5900744" y="5394"/>
                  </a:lnTo>
                  <a:lnTo>
                    <a:pt x="5895327"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4" name="object 24"/>
            <p:cNvSpPr/>
            <p:nvPr/>
          </p:nvSpPr>
          <p:spPr>
            <a:xfrm>
              <a:off x="2357023" y="2597763"/>
              <a:ext cx="5901055" cy="24130"/>
            </a:xfrm>
            <a:custGeom>
              <a:avLst/>
              <a:gdLst/>
              <a:ahLst/>
              <a:cxnLst/>
              <a:rect l="l" t="t" r="r" b="b"/>
              <a:pathLst>
                <a:path w="5901055" h="24130">
                  <a:moveTo>
                    <a:pt x="12236" y="0"/>
                  </a:moveTo>
                  <a:lnTo>
                    <a:pt x="84219" y="0"/>
                  </a:lnTo>
                  <a:lnTo>
                    <a:pt x="91102" y="0"/>
                  </a:lnTo>
                  <a:lnTo>
                    <a:pt x="95690" y="5394"/>
                  </a:lnTo>
                  <a:lnTo>
                    <a:pt x="95690" y="12289"/>
                  </a:lnTo>
                  <a:lnTo>
                    <a:pt x="95690" y="18418"/>
                  </a:lnTo>
                  <a:lnTo>
                    <a:pt x="91102" y="23781"/>
                  </a:lnTo>
                  <a:lnTo>
                    <a:pt x="84219" y="23781"/>
                  </a:lnTo>
                  <a:lnTo>
                    <a:pt x="12236" y="23781"/>
                  </a:lnTo>
                  <a:lnTo>
                    <a:pt x="5353" y="23781"/>
                  </a:lnTo>
                  <a:lnTo>
                    <a:pt x="0" y="18418"/>
                  </a:lnTo>
                  <a:lnTo>
                    <a:pt x="0" y="12289"/>
                  </a:lnTo>
                  <a:lnTo>
                    <a:pt x="0" y="5394"/>
                  </a:lnTo>
                  <a:lnTo>
                    <a:pt x="5353" y="0"/>
                  </a:lnTo>
                  <a:lnTo>
                    <a:pt x="12236" y="0"/>
                  </a:lnTo>
                  <a:close/>
                </a:path>
                <a:path w="5901055" h="24130">
                  <a:moveTo>
                    <a:pt x="179910" y="0"/>
                  </a:moveTo>
                  <a:lnTo>
                    <a:pt x="251861" y="0"/>
                  </a:lnTo>
                  <a:lnTo>
                    <a:pt x="258776" y="0"/>
                  </a:lnTo>
                  <a:lnTo>
                    <a:pt x="263364" y="5394"/>
                  </a:lnTo>
                  <a:lnTo>
                    <a:pt x="263364" y="12289"/>
                  </a:lnTo>
                  <a:lnTo>
                    <a:pt x="263364" y="18418"/>
                  </a:lnTo>
                  <a:lnTo>
                    <a:pt x="258776" y="23781"/>
                  </a:lnTo>
                  <a:lnTo>
                    <a:pt x="251861" y="23781"/>
                  </a:lnTo>
                  <a:lnTo>
                    <a:pt x="179910" y="23781"/>
                  </a:lnTo>
                  <a:lnTo>
                    <a:pt x="173027" y="23781"/>
                  </a:lnTo>
                  <a:lnTo>
                    <a:pt x="167674" y="18418"/>
                  </a:lnTo>
                  <a:lnTo>
                    <a:pt x="167674" y="12289"/>
                  </a:lnTo>
                  <a:lnTo>
                    <a:pt x="167674" y="5394"/>
                  </a:lnTo>
                  <a:lnTo>
                    <a:pt x="173027" y="0"/>
                  </a:lnTo>
                  <a:lnTo>
                    <a:pt x="179910" y="0"/>
                  </a:lnTo>
                  <a:close/>
                </a:path>
                <a:path w="5901055" h="24130">
                  <a:moveTo>
                    <a:pt x="347584" y="0"/>
                  </a:moveTo>
                  <a:lnTo>
                    <a:pt x="419535" y="0"/>
                  </a:lnTo>
                  <a:lnTo>
                    <a:pt x="426450" y="0"/>
                  </a:lnTo>
                  <a:lnTo>
                    <a:pt x="431039" y="5394"/>
                  </a:lnTo>
                  <a:lnTo>
                    <a:pt x="431039" y="12289"/>
                  </a:lnTo>
                  <a:lnTo>
                    <a:pt x="431039" y="18418"/>
                  </a:lnTo>
                  <a:lnTo>
                    <a:pt x="426450" y="23781"/>
                  </a:lnTo>
                  <a:lnTo>
                    <a:pt x="419535" y="23781"/>
                  </a:lnTo>
                  <a:lnTo>
                    <a:pt x="347584" y="23781"/>
                  </a:lnTo>
                  <a:lnTo>
                    <a:pt x="340701" y="23781"/>
                  </a:lnTo>
                  <a:lnTo>
                    <a:pt x="335316" y="18418"/>
                  </a:lnTo>
                  <a:lnTo>
                    <a:pt x="335316" y="12289"/>
                  </a:lnTo>
                  <a:lnTo>
                    <a:pt x="335316" y="5394"/>
                  </a:lnTo>
                  <a:lnTo>
                    <a:pt x="340701" y="0"/>
                  </a:lnTo>
                  <a:lnTo>
                    <a:pt x="347584" y="0"/>
                  </a:lnTo>
                  <a:close/>
                </a:path>
                <a:path w="5901055" h="24130">
                  <a:moveTo>
                    <a:pt x="515258" y="0"/>
                  </a:moveTo>
                  <a:lnTo>
                    <a:pt x="587209" y="0"/>
                  </a:lnTo>
                  <a:lnTo>
                    <a:pt x="594124" y="0"/>
                  </a:lnTo>
                  <a:lnTo>
                    <a:pt x="598713" y="5394"/>
                  </a:lnTo>
                  <a:lnTo>
                    <a:pt x="598713" y="12289"/>
                  </a:lnTo>
                  <a:lnTo>
                    <a:pt x="598713" y="18418"/>
                  </a:lnTo>
                  <a:lnTo>
                    <a:pt x="594124" y="23781"/>
                  </a:lnTo>
                  <a:lnTo>
                    <a:pt x="587209" y="23781"/>
                  </a:lnTo>
                  <a:lnTo>
                    <a:pt x="515258" y="23781"/>
                  </a:lnTo>
                  <a:lnTo>
                    <a:pt x="508375" y="23781"/>
                  </a:lnTo>
                  <a:lnTo>
                    <a:pt x="502990" y="18418"/>
                  </a:lnTo>
                  <a:lnTo>
                    <a:pt x="502990" y="12289"/>
                  </a:lnTo>
                  <a:lnTo>
                    <a:pt x="502990" y="5394"/>
                  </a:lnTo>
                  <a:lnTo>
                    <a:pt x="508375" y="0"/>
                  </a:lnTo>
                  <a:lnTo>
                    <a:pt x="515258" y="0"/>
                  </a:lnTo>
                  <a:close/>
                </a:path>
                <a:path w="5901055" h="24130">
                  <a:moveTo>
                    <a:pt x="682932" y="0"/>
                  </a:moveTo>
                  <a:lnTo>
                    <a:pt x="754883" y="0"/>
                  </a:lnTo>
                  <a:lnTo>
                    <a:pt x="761766" y="0"/>
                  </a:lnTo>
                  <a:lnTo>
                    <a:pt x="766387" y="5394"/>
                  </a:lnTo>
                  <a:lnTo>
                    <a:pt x="766387" y="12289"/>
                  </a:lnTo>
                  <a:lnTo>
                    <a:pt x="766387" y="18418"/>
                  </a:lnTo>
                  <a:lnTo>
                    <a:pt x="761766" y="23781"/>
                  </a:lnTo>
                  <a:lnTo>
                    <a:pt x="754883" y="23781"/>
                  </a:lnTo>
                  <a:lnTo>
                    <a:pt x="682932" y="23781"/>
                  </a:lnTo>
                  <a:lnTo>
                    <a:pt x="676017" y="23781"/>
                  </a:lnTo>
                  <a:lnTo>
                    <a:pt x="670664" y="18418"/>
                  </a:lnTo>
                  <a:lnTo>
                    <a:pt x="670664" y="12289"/>
                  </a:lnTo>
                  <a:lnTo>
                    <a:pt x="670664" y="5394"/>
                  </a:lnTo>
                  <a:lnTo>
                    <a:pt x="676017" y="0"/>
                  </a:lnTo>
                  <a:lnTo>
                    <a:pt x="682932" y="0"/>
                  </a:lnTo>
                  <a:close/>
                </a:path>
                <a:path w="5901055" h="24130">
                  <a:moveTo>
                    <a:pt x="850606" y="0"/>
                  </a:moveTo>
                  <a:lnTo>
                    <a:pt x="922462" y="0"/>
                  </a:lnTo>
                  <a:lnTo>
                    <a:pt x="929472" y="0"/>
                  </a:lnTo>
                  <a:lnTo>
                    <a:pt x="933933" y="5394"/>
                  </a:lnTo>
                  <a:lnTo>
                    <a:pt x="933933" y="12289"/>
                  </a:lnTo>
                  <a:lnTo>
                    <a:pt x="933933" y="18418"/>
                  </a:lnTo>
                  <a:lnTo>
                    <a:pt x="929472" y="23781"/>
                  </a:lnTo>
                  <a:lnTo>
                    <a:pt x="922462" y="23781"/>
                  </a:lnTo>
                  <a:lnTo>
                    <a:pt x="850606" y="23781"/>
                  </a:lnTo>
                  <a:lnTo>
                    <a:pt x="843691" y="23781"/>
                  </a:lnTo>
                  <a:lnTo>
                    <a:pt x="838338" y="18418"/>
                  </a:lnTo>
                  <a:lnTo>
                    <a:pt x="838338" y="12289"/>
                  </a:lnTo>
                  <a:lnTo>
                    <a:pt x="838338" y="5394"/>
                  </a:lnTo>
                  <a:lnTo>
                    <a:pt x="843691" y="0"/>
                  </a:lnTo>
                  <a:lnTo>
                    <a:pt x="850606" y="0"/>
                  </a:lnTo>
                  <a:close/>
                </a:path>
                <a:path w="5901055" h="24130">
                  <a:moveTo>
                    <a:pt x="1018376" y="0"/>
                  </a:moveTo>
                  <a:lnTo>
                    <a:pt x="1090391" y="0"/>
                  </a:lnTo>
                  <a:lnTo>
                    <a:pt x="1097083" y="0"/>
                  </a:lnTo>
                  <a:lnTo>
                    <a:pt x="1101862" y="5394"/>
                  </a:lnTo>
                  <a:lnTo>
                    <a:pt x="1101862" y="12289"/>
                  </a:lnTo>
                  <a:lnTo>
                    <a:pt x="1101862" y="18418"/>
                  </a:lnTo>
                  <a:lnTo>
                    <a:pt x="1097083" y="23781"/>
                  </a:lnTo>
                  <a:lnTo>
                    <a:pt x="1090391" y="23781"/>
                  </a:lnTo>
                  <a:lnTo>
                    <a:pt x="1018376" y="23781"/>
                  </a:lnTo>
                  <a:lnTo>
                    <a:pt x="1011365" y="23781"/>
                  </a:lnTo>
                  <a:lnTo>
                    <a:pt x="1005948" y="18418"/>
                  </a:lnTo>
                  <a:lnTo>
                    <a:pt x="1005948" y="12289"/>
                  </a:lnTo>
                  <a:lnTo>
                    <a:pt x="1005948" y="5394"/>
                  </a:lnTo>
                  <a:lnTo>
                    <a:pt x="1011365" y="0"/>
                  </a:lnTo>
                  <a:lnTo>
                    <a:pt x="1018376" y="0"/>
                  </a:lnTo>
                  <a:close/>
                </a:path>
                <a:path w="5901055" h="24130">
                  <a:moveTo>
                    <a:pt x="1185986" y="0"/>
                  </a:moveTo>
                  <a:lnTo>
                    <a:pt x="1258001" y="0"/>
                  </a:lnTo>
                  <a:lnTo>
                    <a:pt x="1264693" y="0"/>
                  </a:lnTo>
                  <a:lnTo>
                    <a:pt x="1269473" y="5394"/>
                  </a:lnTo>
                  <a:lnTo>
                    <a:pt x="1269473" y="12289"/>
                  </a:lnTo>
                  <a:lnTo>
                    <a:pt x="1269473" y="18418"/>
                  </a:lnTo>
                  <a:lnTo>
                    <a:pt x="1264693" y="23781"/>
                  </a:lnTo>
                  <a:lnTo>
                    <a:pt x="1258001" y="23781"/>
                  </a:lnTo>
                  <a:lnTo>
                    <a:pt x="1185986" y="23781"/>
                  </a:lnTo>
                  <a:lnTo>
                    <a:pt x="1178976" y="23781"/>
                  </a:lnTo>
                  <a:lnTo>
                    <a:pt x="1173559" y="18418"/>
                  </a:lnTo>
                  <a:lnTo>
                    <a:pt x="1173559" y="12289"/>
                  </a:lnTo>
                  <a:lnTo>
                    <a:pt x="1173559" y="5394"/>
                  </a:lnTo>
                  <a:lnTo>
                    <a:pt x="1178976" y="0"/>
                  </a:lnTo>
                  <a:lnTo>
                    <a:pt x="1185986" y="0"/>
                  </a:lnTo>
                  <a:close/>
                </a:path>
                <a:path w="5901055" h="24130">
                  <a:moveTo>
                    <a:pt x="1353596" y="0"/>
                  </a:moveTo>
                  <a:lnTo>
                    <a:pt x="1425612" y="0"/>
                  </a:lnTo>
                  <a:lnTo>
                    <a:pt x="1432622" y="0"/>
                  </a:lnTo>
                  <a:lnTo>
                    <a:pt x="1437720" y="5394"/>
                  </a:lnTo>
                  <a:lnTo>
                    <a:pt x="1437720" y="12289"/>
                  </a:lnTo>
                  <a:lnTo>
                    <a:pt x="1437720" y="18418"/>
                  </a:lnTo>
                  <a:lnTo>
                    <a:pt x="1432622" y="23781"/>
                  </a:lnTo>
                  <a:lnTo>
                    <a:pt x="1425612" y="23781"/>
                  </a:lnTo>
                  <a:lnTo>
                    <a:pt x="1353596" y="23781"/>
                  </a:lnTo>
                  <a:lnTo>
                    <a:pt x="1346586" y="23781"/>
                  </a:lnTo>
                  <a:lnTo>
                    <a:pt x="1341488" y="18418"/>
                  </a:lnTo>
                  <a:lnTo>
                    <a:pt x="1341488" y="12289"/>
                  </a:lnTo>
                  <a:lnTo>
                    <a:pt x="1341488" y="5394"/>
                  </a:lnTo>
                  <a:lnTo>
                    <a:pt x="1346586" y="0"/>
                  </a:lnTo>
                  <a:lnTo>
                    <a:pt x="1353596" y="0"/>
                  </a:lnTo>
                  <a:close/>
                </a:path>
                <a:path w="5901055" h="24130">
                  <a:moveTo>
                    <a:pt x="1521207" y="0"/>
                  </a:moveTo>
                  <a:lnTo>
                    <a:pt x="1593222" y="0"/>
                  </a:lnTo>
                  <a:lnTo>
                    <a:pt x="1600232" y="0"/>
                  </a:lnTo>
                  <a:lnTo>
                    <a:pt x="1605649" y="5394"/>
                  </a:lnTo>
                  <a:lnTo>
                    <a:pt x="1605649" y="12289"/>
                  </a:lnTo>
                  <a:lnTo>
                    <a:pt x="1605649" y="18418"/>
                  </a:lnTo>
                  <a:lnTo>
                    <a:pt x="1600232" y="23781"/>
                  </a:lnTo>
                  <a:lnTo>
                    <a:pt x="1593222" y="23781"/>
                  </a:lnTo>
                  <a:lnTo>
                    <a:pt x="1521207" y="23781"/>
                  </a:lnTo>
                  <a:lnTo>
                    <a:pt x="1514515" y="23781"/>
                  </a:lnTo>
                  <a:lnTo>
                    <a:pt x="1509098" y="18418"/>
                  </a:lnTo>
                  <a:lnTo>
                    <a:pt x="1509098" y="12289"/>
                  </a:lnTo>
                  <a:lnTo>
                    <a:pt x="1509098" y="5394"/>
                  </a:lnTo>
                  <a:lnTo>
                    <a:pt x="1514515" y="0"/>
                  </a:lnTo>
                  <a:lnTo>
                    <a:pt x="1521207" y="0"/>
                  </a:lnTo>
                  <a:close/>
                </a:path>
                <a:path w="5901055" h="24130">
                  <a:moveTo>
                    <a:pt x="1688817" y="0"/>
                  </a:moveTo>
                  <a:lnTo>
                    <a:pt x="1760832" y="0"/>
                  </a:lnTo>
                  <a:lnTo>
                    <a:pt x="1767843" y="0"/>
                  </a:lnTo>
                  <a:lnTo>
                    <a:pt x="1773260" y="5394"/>
                  </a:lnTo>
                  <a:lnTo>
                    <a:pt x="1773260" y="12289"/>
                  </a:lnTo>
                  <a:lnTo>
                    <a:pt x="1773260" y="18418"/>
                  </a:lnTo>
                  <a:lnTo>
                    <a:pt x="1767843" y="23781"/>
                  </a:lnTo>
                  <a:lnTo>
                    <a:pt x="1760832" y="23781"/>
                  </a:lnTo>
                  <a:lnTo>
                    <a:pt x="1688817" y="23781"/>
                  </a:lnTo>
                  <a:lnTo>
                    <a:pt x="1682125" y="23781"/>
                  </a:lnTo>
                  <a:lnTo>
                    <a:pt x="1676708" y="18418"/>
                  </a:lnTo>
                  <a:lnTo>
                    <a:pt x="1676708" y="12289"/>
                  </a:lnTo>
                  <a:lnTo>
                    <a:pt x="1676708" y="5394"/>
                  </a:lnTo>
                  <a:lnTo>
                    <a:pt x="1682125" y="0"/>
                  </a:lnTo>
                  <a:lnTo>
                    <a:pt x="1688817" y="0"/>
                  </a:lnTo>
                  <a:close/>
                </a:path>
                <a:path w="5901055" h="24130">
                  <a:moveTo>
                    <a:pt x="1856746" y="0"/>
                  </a:moveTo>
                  <a:lnTo>
                    <a:pt x="1928443" y="0"/>
                  </a:lnTo>
                  <a:lnTo>
                    <a:pt x="1935453" y="0"/>
                  </a:lnTo>
                  <a:lnTo>
                    <a:pt x="1940870" y="5394"/>
                  </a:lnTo>
                  <a:lnTo>
                    <a:pt x="1940870" y="12289"/>
                  </a:lnTo>
                  <a:lnTo>
                    <a:pt x="1940870" y="18418"/>
                  </a:lnTo>
                  <a:lnTo>
                    <a:pt x="1935453" y="23781"/>
                  </a:lnTo>
                  <a:lnTo>
                    <a:pt x="1928443" y="23781"/>
                  </a:lnTo>
                  <a:lnTo>
                    <a:pt x="1856746" y="23781"/>
                  </a:lnTo>
                  <a:lnTo>
                    <a:pt x="1849736" y="23781"/>
                  </a:lnTo>
                  <a:lnTo>
                    <a:pt x="1844319" y="18418"/>
                  </a:lnTo>
                  <a:lnTo>
                    <a:pt x="1844319" y="12289"/>
                  </a:lnTo>
                  <a:lnTo>
                    <a:pt x="1844319" y="5394"/>
                  </a:lnTo>
                  <a:lnTo>
                    <a:pt x="1849736" y="0"/>
                  </a:lnTo>
                  <a:lnTo>
                    <a:pt x="1856746" y="0"/>
                  </a:lnTo>
                  <a:close/>
                </a:path>
                <a:path w="5901055" h="24130">
                  <a:moveTo>
                    <a:pt x="2024356" y="0"/>
                  </a:moveTo>
                  <a:lnTo>
                    <a:pt x="2096372" y="0"/>
                  </a:lnTo>
                  <a:lnTo>
                    <a:pt x="2103063" y="0"/>
                  </a:lnTo>
                  <a:lnTo>
                    <a:pt x="2108480" y="5394"/>
                  </a:lnTo>
                  <a:lnTo>
                    <a:pt x="2108480" y="12289"/>
                  </a:lnTo>
                  <a:lnTo>
                    <a:pt x="2108480" y="18418"/>
                  </a:lnTo>
                  <a:lnTo>
                    <a:pt x="2103063" y="23781"/>
                  </a:lnTo>
                  <a:lnTo>
                    <a:pt x="2096372" y="23781"/>
                  </a:lnTo>
                  <a:lnTo>
                    <a:pt x="2024356" y="23781"/>
                  </a:lnTo>
                  <a:lnTo>
                    <a:pt x="2017346" y="23781"/>
                  </a:lnTo>
                  <a:lnTo>
                    <a:pt x="2011929" y="18418"/>
                  </a:lnTo>
                  <a:lnTo>
                    <a:pt x="2011929" y="12289"/>
                  </a:lnTo>
                  <a:lnTo>
                    <a:pt x="2011929" y="5394"/>
                  </a:lnTo>
                  <a:lnTo>
                    <a:pt x="2017346" y="0"/>
                  </a:lnTo>
                  <a:lnTo>
                    <a:pt x="2024356" y="0"/>
                  </a:lnTo>
                  <a:close/>
                </a:path>
                <a:path w="5901055" h="24130">
                  <a:moveTo>
                    <a:pt x="2191967" y="0"/>
                  </a:moveTo>
                  <a:lnTo>
                    <a:pt x="2263982" y="0"/>
                  </a:lnTo>
                  <a:lnTo>
                    <a:pt x="2270674" y="0"/>
                  </a:lnTo>
                  <a:lnTo>
                    <a:pt x="2276091" y="5394"/>
                  </a:lnTo>
                  <a:lnTo>
                    <a:pt x="2276091" y="12289"/>
                  </a:lnTo>
                  <a:lnTo>
                    <a:pt x="2276091" y="18418"/>
                  </a:lnTo>
                  <a:lnTo>
                    <a:pt x="2270674" y="23781"/>
                  </a:lnTo>
                  <a:lnTo>
                    <a:pt x="2263982" y="23781"/>
                  </a:lnTo>
                  <a:lnTo>
                    <a:pt x="2191967" y="23781"/>
                  </a:lnTo>
                  <a:lnTo>
                    <a:pt x="2184957" y="23781"/>
                  </a:lnTo>
                  <a:lnTo>
                    <a:pt x="2179858" y="18418"/>
                  </a:lnTo>
                  <a:lnTo>
                    <a:pt x="2179858" y="12289"/>
                  </a:lnTo>
                  <a:lnTo>
                    <a:pt x="2179858" y="5394"/>
                  </a:lnTo>
                  <a:lnTo>
                    <a:pt x="2184957" y="0"/>
                  </a:lnTo>
                  <a:lnTo>
                    <a:pt x="2191967" y="0"/>
                  </a:lnTo>
                  <a:close/>
                </a:path>
                <a:path w="5901055" h="24130">
                  <a:moveTo>
                    <a:pt x="2359577" y="0"/>
                  </a:moveTo>
                  <a:lnTo>
                    <a:pt x="2431592" y="0"/>
                  </a:lnTo>
                  <a:lnTo>
                    <a:pt x="2438603" y="0"/>
                  </a:lnTo>
                  <a:lnTo>
                    <a:pt x="2443701" y="5394"/>
                  </a:lnTo>
                  <a:lnTo>
                    <a:pt x="2443701" y="12289"/>
                  </a:lnTo>
                  <a:lnTo>
                    <a:pt x="2443701" y="18418"/>
                  </a:lnTo>
                  <a:lnTo>
                    <a:pt x="2438603" y="23781"/>
                  </a:lnTo>
                  <a:lnTo>
                    <a:pt x="2431592" y="23781"/>
                  </a:lnTo>
                  <a:lnTo>
                    <a:pt x="2359577" y="23781"/>
                  </a:lnTo>
                  <a:lnTo>
                    <a:pt x="2352886" y="23781"/>
                  </a:lnTo>
                  <a:lnTo>
                    <a:pt x="2347468" y="18418"/>
                  </a:lnTo>
                  <a:lnTo>
                    <a:pt x="2347468" y="12289"/>
                  </a:lnTo>
                  <a:lnTo>
                    <a:pt x="2347468" y="5394"/>
                  </a:lnTo>
                  <a:lnTo>
                    <a:pt x="2352886" y="0"/>
                  </a:lnTo>
                  <a:lnTo>
                    <a:pt x="2359577" y="0"/>
                  </a:lnTo>
                  <a:close/>
                </a:path>
                <a:path w="5901055" h="24130">
                  <a:moveTo>
                    <a:pt x="2527188" y="0"/>
                  </a:moveTo>
                  <a:lnTo>
                    <a:pt x="2599203" y="0"/>
                  </a:lnTo>
                  <a:lnTo>
                    <a:pt x="2606213" y="0"/>
                  </a:lnTo>
                  <a:lnTo>
                    <a:pt x="2611630" y="5394"/>
                  </a:lnTo>
                  <a:lnTo>
                    <a:pt x="2611630" y="12289"/>
                  </a:lnTo>
                  <a:lnTo>
                    <a:pt x="2611630" y="18418"/>
                  </a:lnTo>
                  <a:lnTo>
                    <a:pt x="2606213" y="23781"/>
                  </a:lnTo>
                  <a:lnTo>
                    <a:pt x="2599203" y="23781"/>
                  </a:lnTo>
                  <a:lnTo>
                    <a:pt x="2527188" y="23781"/>
                  </a:lnTo>
                  <a:lnTo>
                    <a:pt x="2520496" y="23781"/>
                  </a:lnTo>
                  <a:lnTo>
                    <a:pt x="2515079" y="18418"/>
                  </a:lnTo>
                  <a:lnTo>
                    <a:pt x="2515079" y="12289"/>
                  </a:lnTo>
                  <a:lnTo>
                    <a:pt x="2515079" y="5394"/>
                  </a:lnTo>
                  <a:lnTo>
                    <a:pt x="2520496" y="0"/>
                  </a:lnTo>
                  <a:lnTo>
                    <a:pt x="2527188" y="0"/>
                  </a:lnTo>
                  <a:close/>
                </a:path>
                <a:path w="5901055" h="24130">
                  <a:moveTo>
                    <a:pt x="2695117" y="0"/>
                  </a:moveTo>
                  <a:lnTo>
                    <a:pt x="2766813" y="0"/>
                  </a:lnTo>
                  <a:lnTo>
                    <a:pt x="2773823" y="0"/>
                  </a:lnTo>
                  <a:lnTo>
                    <a:pt x="2779240" y="5394"/>
                  </a:lnTo>
                  <a:lnTo>
                    <a:pt x="2779240" y="12289"/>
                  </a:lnTo>
                  <a:lnTo>
                    <a:pt x="2779240" y="18418"/>
                  </a:lnTo>
                  <a:lnTo>
                    <a:pt x="2773823" y="23781"/>
                  </a:lnTo>
                  <a:lnTo>
                    <a:pt x="2766813" y="23781"/>
                  </a:lnTo>
                  <a:lnTo>
                    <a:pt x="2695117" y="23781"/>
                  </a:lnTo>
                  <a:lnTo>
                    <a:pt x="2688106" y="23781"/>
                  </a:lnTo>
                  <a:lnTo>
                    <a:pt x="2682689" y="18418"/>
                  </a:lnTo>
                  <a:lnTo>
                    <a:pt x="2682689" y="12289"/>
                  </a:lnTo>
                  <a:lnTo>
                    <a:pt x="2682689" y="5394"/>
                  </a:lnTo>
                  <a:lnTo>
                    <a:pt x="2688106" y="0"/>
                  </a:lnTo>
                  <a:lnTo>
                    <a:pt x="2695117" y="0"/>
                  </a:lnTo>
                  <a:close/>
                </a:path>
                <a:path w="5901055" h="24130">
                  <a:moveTo>
                    <a:pt x="2862727" y="0"/>
                  </a:moveTo>
                  <a:lnTo>
                    <a:pt x="2934742" y="0"/>
                  </a:lnTo>
                  <a:lnTo>
                    <a:pt x="2941434" y="0"/>
                  </a:lnTo>
                  <a:lnTo>
                    <a:pt x="2946851" y="5394"/>
                  </a:lnTo>
                  <a:lnTo>
                    <a:pt x="2946851" y="12289"/>
                  </a:lnTo>
                  <a:lnTo>
                    <a:pt x="2946851" y="18418"/>
                  </a:lnTo>
                  <a:lnTo>
                    <a:pt x="2941434" y="23781"/>
                  </a:lnTo>
                  <a:lnTo>
                    <a:pt x="2934742" y="23781"/>
                  </a:lnTo>
                  <a:lnTo>
                    <a:pt x="2862727" y="23781"/>
                  </a:lnTo>
                  <a:lnTo>
                    <a:pt x="2855717" y="23781"/>
                  </a:lnTo>
                  <a:lnTo>
                    <a:pt x="2850299" y="18418"/>
                  </a:lnTo>
                  <a:lnTo>
                    <a:pt x="2850299" y="12289"/>
                  </a:lnTo>
                  <a:lnTo>
                    <a:pt x="2850299" y="5394"/>
                  </a:lnTo>
                  <a:lnTo>
                    <a:pt x="2855717" y="0"/>
                  </a:lnTo>
                  <a:lnTo>
                    <a:pt x="2862727" y="0"/>
                  </a:lnTo>
                  <a:close/>
                </a:path>
                <a:path w="5901055" h="24130">
                  <a:moveTo>
                    <a:pt x="3030337" y="0"/>
                  </a:moveTo>
                  <a:lnTo>
                    <a:pt x="3102352" y="0"/>
                  </a:lnTo>
                  <a:lnTo>
                    <a:pt x="3109044" y="0"/>
                  </a:lnTo>
                  <a:lnTo>
                    <a:pt x="3114461" y="5394"/>
                  </a:lnTo>
                  <a:lnTo>
                    <a:pt x="3114461" y="12289"/>
                  </a:lnTo>
                  <a:lnTo>
                    <a:pt x="3114461" y="18418"/>
                  </a:lnTo>
                  <a:lnTo>
                    <a:pt x="3109044" y="23781"/>
                  </a:lnTo>
                  <a:lnTo>
                    <a:pt x="3102352" y="23781"/>
                  </a:lnTo>
                  <a:lnTo>
                    <a:pt x="3030337" y="23781"/>
                  </a:lnTo>
                  <a:lnTo>
                    <a:pt x="3023327" y="23781"/>
                  </a:lnTo>
                  <a:lnTo>
                    <a:pt x="3018228" y="18418"/>
                  </a:lnTo>
                  <a:lnTo>
                    <a:pt x="3018228" y="12289"/>
                  </a:lnTo>
                  <a:lnTo>
                    <a:pt x="3018228" y="5394"/>
                  </a:lnTo>
                  <a:lnTo>
                    <a:pt x="3023327" y="0"/>
                  </a:lnTo>
                  <a:lnTo>
                    <a:pt x="3030337" y="0"/>
                  </a:lnTo>
                  <a:close/>
                </a:path>
                <a:path w="5901055" h="24130">
                  <a:moveTo>
                    <a:pt x="3197948" y="0"/>
                  </a:moveTo>
                  <a:lnTo>
                    <a:pt x="3269963" y="0"/>
                  </a:lnTo>
                  <a:lnTo>
                    <a:pt x="3276973" y="0"/>
                  </a:lnTo>
                  <a:lnTo>
                    <a:pt x="3282071" y="5394"/>
                  </a:lnTo>
                  <a:lnTo>
                    <a:pt x="3282071" y="12289"/>
                  </a:lnTo>
                  <a:lnTo>
                    <a:pt x="3282071" y="18418"/>
                  </a:lnTo>
                  <a:lnTo>
                    <a:pt x="3276973" y="23781"/>
                  </a:lnTo>
                  <a:lnTo>
                    <a:pt x="3269963" y="23781"/>
                  </a:lnTo>
                  <a:lnTo>
                    <a:pt x="3197948" y="23781"/>
                  </a:lnTo>
                  <a:lnTo>
                    <a:pt x="3191256" y="23781"/>
                  </a:lnTo>
                  <a:lnTo>
                    <a:pt x="3185839" y="18418"/>
                  </a:lnTo>
                  <a:lnTo>
                    <a:pt x="3185839" y="12289"/>
                  </a:lnTo>
                  <a:lnTo>
                    <a:pt x="3185839" y="5394"/>
                  </a:lnTo>
                  <a:lnTo>
                    <a:pt x="3191256" y="0"/>
                  </a:lnTo>
                  <a:lnTo>
                    <a:pt x="3197948" y="0"/>
                  </a:lnTo>
                  <a:close/>
                </a:path>
                <a:path w="5901055" h="24130">
                  <a:moveTo>
                    <a:pt x="3365558" y="0"/>
                  </a:moveTo>
                  <a:lnTo>
                    <a:pt x="3437573" y="0"/>
                  </a:lnTo>
                  <a:lnTo>
                    <a:pt x="3444583" y="0"/>
                  </a:lnTo>
                  <a:lnTo>
                    <a:pt x="3450000" y="5394"/>
                  </a:lnTo>
                  <a:lnTo>
                    <a:pt x="3450000" y="12289"/>
                  </a:lnTo>
                  <a:lnTo>
                    <a:pt x="3450000" y="18418"/>
                  </a:lnTo>
                  <a:lnTo>
                    <a:pt x="3444583" y="23781"/>
                  </a:lnTo>
                  <a:lnTo>
                    <a:pt x="3437573" y="23781"/>
                  </a:lnTo>
                  <a:lnTo>
                    <a:pt x="3365558" y="23781"/>
                  </a:lnTo>
                  <a:lnTo>
                    <a:pt x="3358866" y="23781"/>
                  </a:lnTo>
                  <a:lnTo>
                    <a:pt x="3353449" y="18418"/>
                  </a:lnTo>
                  <a:lnTo>
                    <a:pt x="3353449" y="12289"/>
                  </a:lnTo>
                  <a:lnTo>
                    <a:pt x="3353449" y="5394"/>
                  </a:lnTo>
                  <a:lnTo>
                    <a:pt x="3358866" y="0"/>
                  </a:lnTo>
                  <a:lnTo>
                    <a:pt x="3365558" y="0"/>
                  </a:lnTo>
                  <a:close/>
                </a:path>
                <a:path w="5901055" h="24130">
                  <a:moveTo>
                    <a:pt x="3533487" y="0"/>
                  </a:moveTo>
                  <a:lnTo>
                    <a:pt x="3605183" y="0"/>
                  </a:lnTo>
                  <a:lnTo>
                    <a:pt x="3612194" y="0"/>
                  </a:lnTo>
                  <a:lnTo>
                    <a:pt x="3617611" y="5394"/>
                  </a:lnTo>
                  <a:lnTo>
                    <a:pt x="3617611" y="12289"/>
                  </a:lnTo>
                  <a:lnTo>
                    <a:pt x="3617611" y="18418"/>
                  </a:lnTo>
                  <a:lnTo>
                    <a:pt x="3612194" y="23781"/>
                  </a:lnTo>
                  <a:lnTo>
                    <a:pt x="3605183" y="23781"/>
                  </a:lnTo>
                  <a:lnTo>
                    <a:pt x="3533487" y="23781"/>
                  </a:lnTo>
                  <a:lnTo>
                    <a:pt x="3526477" y="23781"/>
                  </a:lnTo>
                  <a:lnTo>
                    <a:pt x="3521060" y="18418"/>
                  </a:lnTo>
                  <a:lnTo>
                    <a:pt x="3521060" y="12289"/>
                  </a:lnTo>
                  <a:lnTo>
                    <a:pt x="3521060" y="5394"/>
                  </a:lnTo>
                  <a:lnTo>
                    <a:pt x="3526477" y="0"/>
                  </a:lnTo>
                  <a:lnTo>
                    <a:pt x="3533487" y="0"/>
                  </a:lnTo>
                  <a:close/>
                </a:path>
                <a:path w="5901055" h="24130">
                  <a:moveTo>
                    <a:pt x="3701097" y="0"/>
                  </a:moveTo>
                  <a:lnTo>
                    <a:pt x="3773112" y="0"/>
                  </a:lnTo>
                  <a:lnTo>
                    <a:pt x="3779804" y="0"/>
                  </a:lnTo>
                  <a:lnTo>
                    <a:pt x="3785221" y="5394"/>
                  </a:lnTo>
                  <a:lnTo>
                    <a:pt x="3785221" y="12289"/>
                  </a:lnTo>
                  <a:lnTo>
                    <a:pt x="3785221" y="18418"/>
                  </a:lnTo>
                  <a:lnTo>
                    <a:pt x="3779804" y="23781"/>
                  </a:lnTo>
                  <a:lnTo>
                    <a:pt x="3773112" y="23781"/>
                  </a:lnTo>
                  <a:lnTo>
                    <a:pt x="3701097" y="23781"/>
                  </a:lnTo>
                  <a:lnTo>
                    <a:pt x="3694087" y="23781"/>
                  </a:lnTo>
                  <a:lnTo>
                    <a:pt x="3688670" y="18418"/>
                  </a:lnTo>
                  <a:lnTo>
                    <a:pt x="3688670" y="12289"/>
                  </a:lnTo>
                  <a:lnTo>
                    <a:pt x="3688670" y="5394"/>
                  </a:lnTo>
                  <a:lnTo>
                    <a:pt x="3694087" y="0"/>
                  </a:lnTo>
                  <a:lnTo>
                    <a:pt x="3701097" y="0"/>
                  </a:lnTo>
                  <a:close/>
                </a:path>
                <a:path w="5901055" h="24130">
                  <a:moveTo>
                    <a:pt x="3868708" y="0"/>
                  </a:moveTo>
                  <a:lnTo>
                    <a:pt x="3940723" y="0"/>
                  </a:lnTo>
                  <a:lnTo>
                    <a:pt x="3947414" y="0"/>
                  </a:lnTo>
                  <a:lnTo>
                    <a:pt x="3952831" y="5394"/>
                  </a:lnTo>
                  <a:lnTo>
                    <a:pt x="3952831" y="12289"/>
                  </a:lnTo>
                  <a:lnTo>
                    <a:pt x="3952831" y="18418"/>
                  </a:lnTo>
                  <a:lnTo>
                    <a:pt x="3947414" y="23781"/>
                  </a:lnTo>
                  <a:lnTo>
                    <a:pt x="3940723" y="23781"/>
                  </a:lnTo>
                  <a:lnTo>
                    <a:pt x="3868708" y="23781"/>
                  </a:lnTo>
                  <a:lnTo>
                    <a:pt x="3861697" y="23781"/>
                  </a:lnTo>
                  <a:lnTo>
                    <a:pt x="3856280" y="18418"/>
                  </a:lnTo>
                  <a:lnTo>
                    <a:pt x="3856280" y="12289"/>
                  </a:lnTo>
                  <a:lnTo>
                    <a:pt x="3856280" y="5394"/>
                  </a:lnTo>
                  <a:lnTo>
                    <a:pt x="3861697" y="0"/>
                  </a:lnTo>
                  <a:lnTo>
                    <a:pt x="3868708" y="0"/>
                  </a:lnTo>
                  <a:close/>
                </a:path>
                <a:path w="5901055" h="24130">
                  <a:moveTo>
                    <a:pt x="4036318" y="0"/>
                  </a:moveTo>
                  <a:lnTo>
                    <a:pt x="4108333" y="0"/>
                  </a:lnTo>
                  <a:lnTo>
                    <a:pt x="4115343" y="0"/>
                  </a:lnTo>
                  <a:lnTo>
                    <a:pt x="4120442" y="5394"/>
                  </a:lnTo>
                  <a:lnTo>
                    <a:pt x="4120442" y="12289"/>
                  </a:lnTo>
                  <a:lnTo>
                    <a:pt x="4120442" y="18418"/>
                  </a:lnTo>
                  <a:lnTo>
                    <a:pt x="4115343" y="23781"/>
                  </a:lnTo>
                  <a:lnTo>
                    <a:pt x="4108333" y="23781"/>
                  </a:lnTo>
                  <a:lnTo>
                    <a:pt x="4036318" y="23781"/>
                  </a:lnTo>
                  <a:lnTo>
                    <a:pt x="4029308" y="23781"/>
                  </a:lnTo>
                  <a:lnTo>
                    <a:pt x="4024209" y="18418"/>
                  </a:lnTo>
                  <a:lnTo>
                    <a:pt x="4024209" y="12289"/>
                  </a:lnTo>
                  <a:lnTo>
                    <a:pt x="4024209" y="5394"/>
                  </a:lnTo>
                  <a:lnTo>
                    <a:pt x="4029308" y="0"/>
                  </a:lnTo>
                  <a:lnTo>
                    <a:pt x="4036318" y="0"/>
                  </a:lnTo>
                  <a:close/>
                </a:path>
                <a:path w="5901055" h="24130">
                  <a:moveTo>
                    <a:pt x="4203928" y="0"/>
                  </a:moveTo>
                  <a:lnTo>
                    <a:pt x="4275943" y="0"/>
                  </a:lnTo>
                  <a:lnTo>
                    <a:pt x="4282954" y="0"/>
                  </a:lnTo>
                  <a:lnTo>
                    <a:pt x="4288371" y="5394"/>
                  </a:lnTo>
                  <a:lnTo>
                    <a:pt x="4288371" y="12289"/>
                  </a:lnTo>
                  <a:lnTo>
                    <a:pt x="4288371" y="18418"/>
                  </a:lnTo>
                  <a:lnTo>
                    <a:pt x="4282954" y="23781"/>
                  </a:lnTo>
                  <a:lnTo>
                    <a:pt x="4275943" y="23781"/>
                  </a:lnTo>
                  <a:lnTo>
                    <a:pt x="4203928" y="23781"/>
                  </a:lnTo>
                  <a:lnTo>
                    <a:pt x="4197237" y="23781"/>
                  </a:lnTo>
                  <a:lnTo>
                    <a:pt x="4191820" y="18418"/>
                  </a:lnTo>
                  <a:lnTo>
                    <a:pt x="4191820" y="12289"/>
                  </a:lnTo>
                  <a:lnTo>
                    <a:pt x="4191820" y="5394"/>
                  </a:lnTo>
                  <a:lnTo>
                    <a:pt x="4197237" y="0"/>
                  </a:lnTo>
                  <a:lnTo>
                    <a:pt x="4203928" y="0"/>
                  </a:lnTo>
                  <a:close/>
                </a:path>
                <a:path w="5901055" h="24130">
                  <a:moveTo>
                    <a:pt x="4371539" y="0"/>
                  </a:moveTo>
                  <a:lnTo>
                    <a:pt x="4443554" y="0"/>
                  </a:lnTo>
                  <a:lnTo>
                    <a:pt x="4450564" y="0"/>
                  </a:lnTo>
                  <a:lnTo>
                    <a:pt x="4455981" y="5394"/>
                  </a:lnTo>
                  <a:lnTo>
                    <a:pt x="4455981" y="12289"/>
                  </a:lnTo>
                  <a:lnTo>
                    <a:pt x="4455981" y="18418"/>
                  </a:lnTo>
                  <a:lnTo>
                    <a:pt x="4450564" y="23781"/>
                  </a:lnTo>
                  <a:lnTo>
                    <a:pt x="4443554" y="23781"/>
                  </a:lnTo>
                  <a:lnTo>
                    <a:pt x="4371539" y="23781"/>
                  </a:lnTo>
                  <a:lnTo>
                    <a:pt x="4364847" y="23781"/>
                  </a:lnTo>
                  <a:lnTo>
                    <a:pt x="4359430" y="18418"/>
                  </a:lnTo>
                  <a:lnTo>
                    <a:pt x="4359430" y="12289"/>
                  </a:lnTo>
                  <a:lnTo>
                    <a:pt x="4359430" y="5394"/>
                  </a:lnTo>
                  <a:lnTo>
                    <a:pt x="4364847" y="0"/>
                  </a:lnTo>
                  <a:lnTo>
                    <a:pt x="4371539" y="0"/>
                  </a:lnTo>
                  <a:close/>
                </a:path>
                <a:path w="5901055" h="24130">
                  <a:moveTo>
                    <a:pt x="4539468" y="0"/>
                  </a:moveTo>
                  <a:lnTo>
                    <a:pt x="4611483" y="0"/>
                  </a:lnTo>
                  <a:lnTo>
                    <a:pt x="4618174" y="0"/>
                  </a:lnTo>
                  <a:lnTo>
                    <a:pt x="4623591" y="5394"/>
                  </a:lnTo>
                  <a:lnTo>
                    <a:pt x="4623591" y="12289"/>
                  </a:lnTo>
                  <a:lnTo>
                    <a:pt x="4623591" y="18418"/>
                  </a:lnTo>
                  <a:lnTo>
                    <a:pt x="4618174" y="23781"/>
                  </a:lnTo>
                  <a:lnTo>
                    <a:pt x="4611483" y="23781"/>
                  </a:lnTo>
                  <a:lnTo>
                    <a:pt x="4539468" y="23781"/>
                  </a:lnTo>
                  <a:lnTo>
                    <a:pt x="4532457" y="23781"/>
                  </a:lnTo>
                  <a:lnTo>
                    <a:pt x="4527040" y="18418"/>
                  </a:lnTo>
                  <a:lnTo>
                    <a:pt x="4527040" y="12289"/>
                  </a:lnTo>
                  <a:lnTo>
                    <a:pt x="4527040" y="5394"/>
                  </a:lnTo>
                  <a:lnTo>
                    <a:pt x="4532457" y="0"/>
                  </a:lnTo>
                  <a:lnTo>
                    <a:pt x="4539468" y="0"/>
                  </a:lnTo>
                  <a:close/>
                </a:path>
                <a:path w="5901055" h="24130">
                  <a:moveTo>
                    <a:pt x="4707078" y="0"/>
                  </a:moveTo>
                  <a:lnTo>
                    <a:pt x="4779093" y="0"/>
                  </a:lnTo>
                  <a:lnTo>
                    <a:pt x="4785785" y="0"/>
                  </a:lnTo>
                  <a:lnTo>
                    <a:pt x="4791202" y="5394"/>
                  </a:lnTo>
                  <a:lnTo>
                    <a:pt x="4791202" y="12289"/>
                  </a:lnTo>
                  <a:lnTo>
                    <a:pt x="4791202" y="18418"/>
                  </a:lnTo>
                  <a:lnTo>
                    <a:pt x="4785785" y="23781"/>
                  </a:lnTo>
                  <a:lnTo>
                    <a:pt x="4779093" y="23781"/>
                  </a:lnTo>
                  <a:lnTo>
                    <a:pt x="4707078" y="23781"/>
                  </a:lnTo>
                  <a:lnTo>
                    <a:pt x="4700068" y="23781"/>
                  </a:lnTo>
                  <a:lnTo>
                    <a:pt x="4694651" y="18418"/>
                  </a:lnTo>
                  <a:lnTo>
                    <a:pt x="4694651" y="12289"/>
                  </a:lnTo>
                  <a:lnTo>
                    <a:pt x="4694651" y="5394"/>
                  </a:lnTo>
                  <a:lnTo>
                    <a:pt x="4700068" y="0"/>
                  </a:lnTo>
                  <a:lnTo>
                    <a:pt x="4707078" y="0"/>
                  </a:lnTo>
                  <a:close/>
                </a:path>
                <a:path w="5901055" h="24130">
                  <a:moveTo>
                    <a:pt x="4874688" y="0"/>
                  </a:moveTo>
                  <a:lnTo>
                    <a:pt x="4946703" y="0"/>
                  </a:lnTo>
                  <a:lnTo>
                    <a:pt x="4953714" y="0"/>
                  </a:lnTo>
                  <a:lnTo>
                    <a:pt x="4958812" y="5394"/>
                  </a:lnTo>
                  <a:lnTo>
                    <a:pt x="4958812" y="12289"/>
                  </a:lnTo>
                  <a:lnTo>
                    <a:pt x="4958812" y="18418"/>
                  </a:lnTo>
                  <a:lnTo>
                    <a:pt x="4953714" y="23781"/>
                  </a:lnTo>
                  <a:lnTo>
                    <a:pt x="4946703" y="23781"/>
                  </a:lnTo>
                  <a:lnTo>
                    <a:pt x="4874688" y="23781"/>
                  </a:lnTo>
                  <a:lnTo>
                    <a:pt x="4867678" y="23781"/>
                  </a:lnTo>
                  <a:lnTo>
                    <a:pt x="4862580" y="18418"/>
                  </a:lnTo>
                  <a:lnTo>
                    <a:pt x="4862580" y="12289"/>
                  </a:lnTo>
                  <a:lnTo>
                    <a:pt x="4862580" y="5394"/>
                  </a:lnTo>
                  <a:lnTo>
                    <a:pt x="4867678" y="0"/>
                  </a:lnTo>
                  <a:lnTo>
                    <a:pt x="4874688" y="0"/>
                  </a:lnTo>
                  <a:close/>
                </a:path>
                <a:path w="5901055" h="24130">
                  <a:moveTo>
                    <a:pt x="5042299" y="0"/>
                  </a:moveTo>
                  <a:lnTo>
                    <a:pt x="5114314" y="0"/>
                  </a:lnTo>
                  <a:lnTo>
                    <a:pt x="5121324" y="0"/>
                  </a:lnTo>
                  <a:lnTo>
                    <a:pt x="5126741" y="5394"/>
                  </a:lnTo>
                  <a:lnTo>
                    <a:pt x="5126741" y="12289"/>
                  </a:lnTo>
                  <a:lnTo>
                    <a:pt x="5126741" y="18418"/>
                  </a:lnTo>
                  <a:lnTo>
                    <a:pt x="5121324" y="23781"/>
                  </a:lnTo>
                  <a:lnTo>
                    <a:pt x="5114314" y="23781"/>
                  </a:lnTo>
                  <a:lnTo>
                    <a:pt x="5042299" y="23781"/>
                  </a:lnTo>
                  <a:lnTo>
                    <a:pt x="5035607" y="23781"/>
                  </a:lnTo>
                  <a:lnTo>
                    <a:pt x="5030190" y="18418"/>
                  </a:lnTo>
                  <a:lnTo>
                    <a:pt x="5030190" y="12289"/>
                  </a:lnTo>
                  <a:lnTo>
                    <a:pt x="5030190" y="5394"/>
                  </a:lnTo>
                  <a:lnTo>
                    <a:pt x="5035607" y="0"/>
                  </a:lnTo>
                  <a:lnTo>
                    <a:pt x="5042299" y="0"/>
                  </a:lnTo>
                  <a:close/>
                </a:path>
                <a:path w="5901055" h="24130">
                  <a:moveTo>
                    <a:pt x="5209909" y="0"/>
                  </a:moveTo>
                  <a:lnTo>
                    <a:pt x="5281924" y="0"/>
                  </a:lnTo>
                  <a:lnTo>
                    <a:pt x="5288934" y="0"/>
                  </a:lnTo>
                  <a:lnTo>
                    <a:pt x="5294352" y="5394"/>
                  </a:lnTo>
                  <a:lnTo>
                    <a:pt x="5294352" y="12289"/>
                  </a:lnTo>
                  <a:lnTo>
                    <a:pt x="5294352" y="18418"/>
                  </a:lnTo>
                  <a:lnTo>
                    <a:pt x="5288934" y="23781"/>
                  </a:lnTo>
                  <a:lnTo>
                    <a:pt x="5281924" y="23781"/>
                  </a:lnTo>
                  <a:lnTo>
                    <a:pt x="5209909" y="23781"/>
                  </a:lnTo>
                  <a:lnTo>
                    <a:pt x="5203217" y="23781"/>
                  </a:lnTo>
                  <a:lnTo>
                    <a:pt x="5197800" y="18418"/>
                  </a:lnTo>
                  <a:lnTo>
                    <a:pt x="5197800" y="12289"/>
                  </a:lnTo>
                  <a:lnTo>
                    <a:pt x="5197800" y="5394"/>
                  </a:lnTo>
                  <a:lnTo>
                    <a:pt x="5203217" y="0"/>
                  </a:lnTo>
                  <a:lnTo>
                    <a:pt x="5209909" y="0"/>
                  </a:lnTo>
                  <a:close/>
                </a:path>
                <a:path w="5901055" h="24130">
                  <a:moveTo>
                    <a:pt x="5377838" y="0"/>
                  </a:moveTo>
                  <a:lnTo>
                    <a:pt x="5449534" y="0"/>
                  </a:lnTo>
                  <a:lnTo>
                    <a:pt x="5456545" y="0"/>
                  </a:lnTo>
                  <a:lnTo>
                    <a:pt x="5461962" y="5394"/>
                  </a:lnTo>
                  <a:lnTo>
                    <a:pt x="5461962" y="12289"/>
                  </a:lnTo>
                  <a:lnTo>
                    <a:pt x="5461962" y="18418"/>
                  </a:lnTo>
                  <a:lnTo>
                    <a:pt x="5456545" y="23781"/>
                  </a:lnTo>
                  <a:lnTo>
                    <a:pt x="5449534" y="23781"/>
                  </a:lnTo>
                  <a:lnTo>
                    <a:pt x="5377838" y="23781"/>
                  </a:lnTo>
                  <a:lnTo>
                    <a:pt x="5370828" y="23781"/>
                  </a:lnTo>
                  <a:lnTo>
                    <a:pt x="5365411" y="18418"/>
                  </a:lnTo>
                  <a:lnTo>
                    <a:pt x="5365411" y="12289"/>
                  </a:lnTo>
                  <a:lnTo>
                    <a:pt x="5365411" y="5394"/>
                  </a:lnTo>
                  <a:lnTo>
                    <a:pt x="5370828" y="0"/>
                  </a:lnTo>
                  <a:lnTo>
                    <a:pt x="5377838" y="0"/>
                  </a:lnTo>
                  <a:close/>
                </a:path>
                <a:path w="5901055" h="24130">
                  <a:moveTo>
                    <a:pt x="5545448" y="0"/>
                  </a:moveTo>
                  <a:lnTo>
                    <a:pt x="5617463" y="0"/>
                  </a:lnTo>
                  <a:lnTo>
                    <a:pt x="5624155" y="0"/>
                  </a:lnTo>
                  <a:lnTo>
                    <a:pt x="5629572" y="5394"/>
                  </a:lnTo>
                  <a:lnTo>
                    <a:pt x="5629572" y="12289"/>
                  </a:lnTo>
                  <a:lnTo>
                    <a:pt x="5629572" y="18418"/>
                  </a:lnTo>
                  <a:lnTo>
                    <a:pt x="5624155" y="23781"/>
                  </a:lnTo>
                  <a:lnTo>
                    <a:pt x="5617463" y="23781"/>
                  </a:lnTo>
                  <a:lnTo>
                    <a:pt x="5545448" y="23781"/>
                  </a:lnTo>
                  <a:lnTo>
                    <a:pt x="5538438" y="23781"/>
                  </a:lnTo>
                  <a:lnTo>
                    <a:pt x="5533021" y="18418"/>
                  </a:lnTo>
                  <a:lnTo>
                    <a:pt x="5533021" y="12289"/>
                  </a:lnTo>
                  <a:lnTo>
                    <a:pt x="5533021" y="5394"/>
                  </a:lnTo>
                  <a:lnTo>
                    <a:pt x="5538438" y="0"/>
                  </a:lnTo>
                  <a:lnTo>
                    <a:pt x="5545448" y="0"/>
                  </a:lnTo>
                  <a:close/>
                </a:path>
                <a:path w="5901055" h="24130">
                  <a:moveTo>
                    <a:pt x="5713059" y="0"/>
                  </a:moveTo>
                  <a:lnTo>
                    <a:pt x="5785074" y="0"/>
                  </a:lnTo>
                  <a:lnTo>
                    <a:pt x="5791765" y="0"/>
                  </a:lnTo>
                  <a:lnTo>
                    <a:pt x="5797183" y="5394"/>
                  </a:lnTo>
                  <a:lnTo>
                    <a:pt x="5797183" y="12289"/>
                  </a:lnTo>
                  <a:lnTo>
                    <a:pt x="5797183" y="18418"/>
                  </a:lnTo>
                  <a:lnTo>
                    <a:pt x="5791765" y="23781"/>
                  </a:lnTo>
                  <a:lnTo>
                    <a:pt x="5785074" y="23781"/>
                  </a:lnTo>
                  <a:lnTo>
                    <a:pt x="5713059" y="23781"/>
                  </a:lnTo>
                  <a:lnTo>
                    <a:pt x="5706048" y="23781"/>
                  </a:lnTo>
                  <a:lnTo>
                    <a:pt x="5700950" y="18418"/>
                  </a:lnTo>
                  <a:lnTo>
                    <a:pt x="5700950" y="12289"/>
                  </a:lnTo>
                  <a:lnTo>
                    <a:pt x="5700950" y="5394"/>
                  </a:lnTo>
                  <a:lnTo>
                    <a:pt x="5706048" y="0"/>
                  </a:lnTo>
                  <a:lnTo>
                    <a:pt x="5713059" y="0"/>
                  </a:lnTo>
                  <a:close/>
                </a:path>
                <a:path w="5901055" h="24130">
                  <a:moveTo>
                    <a:pt x="5880669" y="0"/>
                  </a:moveTo>
                  <a:lnTo>
                    <a:pt x="5888317" y="0"/>
                  </a:lnTo>
                  <a:lnTo>
                    <a:pt x="5895327" y="0"/>
                  </a:lnTo>
                  <a:lnTo>
                    <a:pt x="5900744" y="5394"/>
                  </a:lnTo>
                  <a:lnTo>
                    <a:pt x="5900744" y="12289"/>
                  </a:lnTo>
                  <a:lnTo>
                    <a:pt x="5900744" y="18418"/>
                  </a:lnTo>
                  <a:lnTo>
                    <a:pt x="5895327" y="23781"/>
                  </a:lnTo>
                  <a:lnTo>
                    <a:pt x="5888317" y="23781"/>
                  </a:lnTo>
                  <a:lnTo>
                    <a:pt x="5880669" y="23781"/>
                  </a:lnTo>
                  <a:lnTo>
                    <a:pt x="5873977" y="23781"/>
                  </a:lnTo>
                  <a:lnTo>
                    <a:pt x="5868560" y="18418"/>
                  </a:lnTo>
                  <a:lnTo>
                    <a:pt x="5868560" y="12289"/>
                  </a:lnTo>
                  <a:lnTo>
                    <a:pt x="5868560" y="5394"/>
                  </a:lnTo>
                  <a:lnTo>
                    <a:pt x="5873977" y="0"/>
                  </a:lnTo>
                  <a:lnTo>
                    <a:pt x="5880669" y="0"/>
                  </a:lnTo>
                  <a:close/>
                </a:path>
              </a:pathLst>
            </a:custGeom>
            <a:ln w="766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5" name="object 25"/>
            <p:cNvSpPr/>
            <p:nvPr/>
          </p:nvSpPr>
          <p:spPr>
            <a:xfrm>
              <a:off x="8185753" y="2593167"/>
              <a:ext cx="191770" cy="311150"/>
            </a:xfrm>
            <a:custGeom>
              <a:avLst/>
              <a:gdLst/>
              <a:ahLst/>
              <a:cxnLst/>
              <a:rect l="l" t="t" r="r" b="b"/>
              <a:pathLst>
                <a:path w="191770" h="311150">
                  <a:moveTo>
                    <a:pt x="0" y="122738"/>
                  </a:moveTo>
                  <a:lnTo>
                    <a:pt x="102605" y="310628"/>
                  </a:lnTo>
                  <a:lnTo>
                    <a:pt x="160491" y="183325"/>
                  </a:lnTo>
                  <a:lnTo>
                    <a:pt x="97825" y="183325"/>
                  </a:lnTo>
                  <a:lnTo>
                    <a:pt x="0" y="122738"/>
                  </a:lnTo>
                  <a:close/>
                </a:path>
                <a:path w="191770" h="311150">
                  <a:moveTo>
                    <a:pt x="191190" y="115811"/>
                  </a:moveTo>
                  <a:lnTo>
                    <a:pt x="97825" y="183325"/>
                  </a:lnTo>
                  <a:lnTo>
                    <a:pt x="160491" y="183325"/>
                  </a:lnTo>
                  <a:lnTo>
                    <a:pt x="191190" y="115811"/>
                  </a:lnTo>
                  <a:close/>
                </a:path>
                <a:path w="191770" h="311150">
                  <a:moveTo>
                    <a:pt x="100375" y="0"/>
                  </a:moveTo>
                  <a:lnTo>
                    <a:pt x="82530" y="1532"/>
                  </a:lnTo>
                  <a:lnTo>
                    <a:pt x="75838" y="8427"/>
                  </a:lnTo>
                  <a:lnTo>
                    <a:pt x="75838" y="16886"/>
                  </a:lnTo>
                  <a:lnTo>
                    <a:pt x="79632" y="111980"/>
                  </a:lnTo>
                  <a:lnTo>
                    <a:pt x="79662" y="121940"/>
                  </a:lnTo>
                  <a:lnTo>
                    <a:pt x="87310" y="128867"/>
                  </a:lnTo>
                  <a:lnTo>
                    <a:pt x="96551" y="128101"/>
                  </a:lnTo>
                  <a:lnTo>
                    <a:pt x="104836" y="128101"/>
                  </a:lnTo>
                  <a:lnTo>
                    <a:pt x="111846" y="120408"/>
                  </a:lnTo>
                  <a:lnTo>
                    <a:pt x="111846" y="111980"/>
                  </a:lnTo>
                  <a:lnTo>
                    <a:pt x="108053" y="16886"/>
                  </a:lnTo>
                  <a:lnTo>
                    <a:pt x="108022" y="6895"/>
                  </a:lnTo>
                  <a:lnTo>
                    <a:pt x="100375"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pic>
          <p:nvPicPr>
            <p:cNvPr id="26" name="object 26"/>
            <p:cNvPicPr/>
            <p:nvPr/>
          </p:nvPicPr>
          <p:blipFill>
            <a:blip r:embed="rId2" cstate="print"/>
            <a:stretch>
              <a:fillRect/>
            </a:stretch>
          </p:blipFill>
          <p:spPr>
            <a:xfrm>
              <a:off x="8181921" y="2589338"/>
              <a:ext cx="198853" cy="318288"/>
            </a:xfrm>
            <a:prstGeom prst="rect">
              <a:avLst/>
            </a:prstGeom>
          </p:spPr>
        </p:pic>
        <p:sp>
          <p:nvSpPr>
            <p:cNvPr id="27" name="object 27"/>
            <p:cNvSpPr/>
            <p:nvPr/>
          </p:nvSpPr>
          <p:spPr>
            <a:xfrm>
              <a:off x="2005583" y="2214417"/>
              <a:ext cx="5126355" cy="24130"/>
            </a:xfrm>
            <a:custGeom>
              <a:avLst/>
              <a:gdLst/>
              <a:ahLst/>
              <a:cxnLst/>
              <a:rect l="l" t="t" r="r" b="b"/>
              <a:pathLst>
                <a:path w="5126355" h="24130">
                  <a:moveTo>
                    <a:pt x="90337" y="0"/>
                  </a:moveTo>
                  <a:lnTo>
                    <a:pt x="6118" y="0"/>
                  </a:lnTo>
                  <a:lnTo>
                    <a:pt x="0" y="4469"/>
                  </a:lnTo>
                  <a:lnTo>
                    <a:pt x="0" y="18195"/>
                  </a:lnTo>
                  <a:lnTo>
                    <a:pt x="6118" y="23621"/>
                  </a:lnTo>
                  <a:lnTo>
                    <a:pt x="90337" y="23621"/>
                  </a:lnTo>
                  <a:lnTo>
                    <a:pt x="95722" y="18195"/>
                  </a:lnTo>
                  <a:lnTo>
                    <a:pt x="95722" y="4469"/>
                  </a:lnTo>
                  <a:lnTo>
                    <a:pt x="90337" y="0"/>
                  </a:lnTo>
                  <a:close/>
                </a:path>
                <a:path w="5126355" h="24130">
                  <a:moveTo>
                    <a:pt x="258011" y="0"/>
                  </a:moveTo>
                  <a:lnTo>
                    <a:pt x="173792" y="0"/>
                  </a:lnTo>
                  <a:lnTo>
                    <a:pt x="167674" y="4469"/>
                  </a:lnTo>
                  <a:lnTo>
                    <a:pt x="167674" y="18195"/>
                  </a:lnTo>
                  <a:lnTo>
                    <a:pt x="173792" y="23621"/>
                  </a:lnTo>
                  <a:lnTo>
                    <a:pt x="258011" y="23621"/>
                  </a:lnTo>
                  <a:lnTo>
                    <a:pt x="263364" y="18195"/>
                  </a:lnTo>
                  <a:lnTo>
                    <a:pt x="263364" y="4469"/>
                  </a:lnTo>
                  <a:lnTo>
                    <a:pt x="258011" y="0"/>
                  </a:lnTo>
                  <a:close/>
                </a:path>
                <a:path w="5126355" h="24130">
                  <a:moveTo>
                    <a:pt x="425685" y="0"/>
                  </a:moveTo>
                  <a:lnTo>
                    <a:pt x="341466" y="0"/>
                  </a:lnTo>
                  <a:lnTo>
                    <a:pt x="335348" y="4469"/>
                  </a:lnTo>
                  <a:lnTo>
                    <a:pt x="335348" y="18195"/>
                  </a:lnTo>
                  <a:lnTo>
                    <a:pt x="341466" y="23621"/>
                  </a:lnTo>
                  <a:lnTo>
                    <a:pt x="425685" y="23621"/>
                  </a:lnTo>
                  <a:lnTo>
                    <a:pt x="431038" y="18195"/>
                  </a:lnTo>
                  <a:lnTo>
                    <a:pt x="431038" y="4469"/>
                  </a:lnTo>
                  <a:lnTo>
                    <a:pt x="425685" y="0"/>
                  </a:lnTo>
                  <a:close/>
                </a:path>
                <a:path w="5126355" h="24130">
                  <a:moveTo>
                    <a:pt x="593359" y="0"/>
                  </a:moveTo>
                  <a:lnTo>
                    <a:pt x="509140" y="0"/>
                  </a:lnTo>
                  <a:lnTo>
                    <a:pt x="503022" y="4469"/>
                  </a:lnTo>
                  <a:lnTo>
                    <a:pt x="503022" y="18195"/>
                  </a:lnTo>
                  <a:lnTo>
                    <a:pt x="509140" y="23621"/>
                  </a:lnTo>
                  <a:lnTo>
                    <a:pt x="593359" y="23621"/>
                  </a:lnTo>
                  <a:lnTo>
                    <a:pt x="598713" y="18195"/>
                  </a:lnTo>
                  <a:lnTo>
                    <a:pt x="598713" y="4469"/>
                  </a:lnTo>
                  <a:lnTo>
                    <a:pt x="593359" y="0"/>
                  </a:lnTo>
                  <a:close/>
                </a:path>
                <a:path w="5126355" h="24130">
                  <a:moveTo>
                    <a:pt x="761033" y="0"/>
                  </a:moveTo>
                  <a:lnTo>
                    <a:pt x="676814" y="0"/>
                  </a:lnTo>
                  <a:lnTo>
                    <a:pt x="670696" y="4469"/>
                  </a:lnTo>
                  <a:lnTo>
                    <a:pt x="670696" y="18195"/>
                  </a:lnTo>
                  <a:lnTo>
                    <a:pt x="676814" y="23621"/>
                  </a:lnTo>
                  <a:lnTo>
                    <a:pt x="761033" y="23621"/>
                  </a:lnTo>
                  <a:lnTo>
                    <a:pt x="766387" y="18195"/>
                  </a:lnTo>
                  <a:lnTo>
                    <a:pt x="766387" y="4469"/>
                  </a:lnTo>
                  <a:lnTo>
                    <a:pt x="761033" y="0"/>
                  </a:lnTo>
                  <a:close/>
                </a:path>
                <a:path w="5126355" h="24130">
                  <a:moveTo>
                    <a:pt x="928707" y="0"/>
                  </a:moveTo>
                  <a:lnTo>
                    <a:pt x="844488" y="0"/>
                  </a:lnTo>
                  <a:lnTo>
                    <a:pt x="838370" y="4469"/>
                  </a:lnTo>
                  <a:lnTo>
                    <a:pt x="838370" y="18195"/>
                  </a:lnTo>
                  <a:lnTo>
                    <a:pt x="844488" y="23621"/>
                  </a:lnTo>
                  <a:lnTo>
                    <a:pt x="928707" y="23621"/>
                  </a:lnTo>
                  <a:lnTo>
                    <a:pt x="934061" y="18195"/>
                  </a:lnTo>
                  <a:lnTo>
                    <a:pt x="934061" y="4469"/>
                  </a:lnTo>
                  <a:lnTo>
                    <a:pt x="928707" y="0"/>
                  </a:lnTo>
                  <a:close/>
                </a:path>
                <a:path w="5126355" h="24130">
                  <a:moveTo>
                    <a:pt x="1096381" y="0"/>
                  </a:moveTo>
                  <a:lnTo>
                    <a:pt x="1012162" y="0"/>
                  </a:lnTo>
                  <a:lnTo>
                    <a:pt x="1006044" y="4469"/>
                  </a:lnTo>
                  <a:lnTo>
                    <a:pt x="1006044" y="18195"/>
                  </a:lnTo>
                  <a:lnTo>
                    <a:pt x="1012162" y="23621"/>
                  </a:lnTo>
                  <a:lnTo>
                    <a:pt x="1096381" y="23621"/>
                  </a:lnTo>
                  <a:lnTo>
                    <a:pt x="1101735" y="18195"/>
                  </a:lnTo>
                  <a:lnTo>
                    <a:pt x="1101735" y="4469"/>
                  </a:lnTo>
                  <a:lnTo>
                    <a:pt x="1096381" y="0"/>
                  </a:lnTo>
                  <a:close/>
                </a:path>
                <a:path w="5126355" h="24130">
                  <a:moveTo>
                    <a:pt x="1264024" y="0"/>
                  </a:moveTo>
                  <a:lnTo>
                    <a:pt x="1179836" y="0"/>
                  </a:lnTo>
                  <a:lnTo>
                    <a:pt x="1173718" y="4469"/>
                  </a:lnTo>
                  <a:lnTo>
                    <a:pt x="1173718" y="18195"/>
                  </a:lnTo>
                  <a:lnTo>
                    <a:pt x="1179836" y="23621"/>
                  </a:lnTo>
                  <a:lnTo>
                    <a:pt x="1264024" y="23621"/>
                  </a:lnTo>
                  <a:lnTo>
                    <a:pt x="1269441" y="18195"/>
                  </a:lnTo>
                  <a:lnTo>
                    <a:pt x="1269441" y="4469"/>
                  </a:lnTo>
                  <a:lnTo>
                    <a:pt x="1264024" y="0"/>
                  </a:lnTo>
                  <a:close/>
                </a:path>
                <a:path w="5126355" h="24130">
                  <a:moveTo>
                    <a:pt x="1431634" y="0"/>
                  </a:moveTo>
                  <a:lnTo>
                    <a:pt x="1347510" y="0"/>
                  </a:lnTo>
                  <a:lnTo>
                    <a:pt x="1341456" y="4469"/>
                  </a:lnTo>
                  <a:lnTo>
                    <a:pt x="1341456" y="18195"/>
                  </a:lnTo>
                  <a:lnTo>
                    <a:pt x="1347510" y="23621"/>
                  </a:lnTo>
                  <a:lnTo>
                    <a:pt x="1431634" y="23621"/>
                  </a:lnTo>
                  <a:lnTo>
                    <a:pt x="1437051" y="18195"/>
                  </a:lnTo>
                  <a:lnTo>
                    <a:pt x="1437051" y="4469"/>
                  </a:lnTo>
                  <a:lnTo>
                    <a:pt x="1431634" y="0"/>
                  </a:lnTo>
                  <a:close/>
                </a:path>
                <a:path w="5126355" h="24130">
                  <a:moveTo>
                    <a:pt x="1599244" y="0"/>
                  </a:moveTo>
                  <a:lnTo>
                    <a:pt x="1515121" y="0"/>
                  </a:lnTo>
                  <a:lnTo>
                    <a:pt x="1509066" y="4469"/>
                  </a:lnTo>
                  <a:lnTo>
                    <a:pt x="1509066" y="18195"/>
                  </a:lnTo>
                  <a:lnTo>
                    <a:pt x="1515121" y="23621"/>
                  </a:lnTo>
                  <a:lnTo>
                    <a:pt x="1599244" y="23621"/>
                  </a:lnTo>
                  <a:lnTo>
                    <a:pt x="1604661" y="18195"/>
                  </a:lnTo>
                  <a:lnTo>
                    <a:pt x="1604661" y="4469"/>
                  </a:lnTo>
                  <a:lnTo>
                    <a:pt x="1599244" y="0"/>
                  </a:lnTo>
                  <a:close/>
                </a:path>
                <a:path w="5126355" h="24130">
                  <a:moveTo>
                    <a:pt x="1767173" y="0"/>
                  </a:moveTo>
                  <a:lnTo>
                    <a:pt x="1682731" y="0"/>
                  </a:lnTo>
                  <a:lnTo>
                    <a:pt x="1676677" y="4469"/>
                  </a:lnTo>
                  <a:lnTo>
                    <a:pt x="1676677" y="18195"/>
                  </a:lnTo>
                  <a:lnTo>
                    <a:pt x="1682731" y="23621"/>
                  </a:lnTo>
                  <a:lnTo>
                    <a:pt x="1767173" y="23621"/>
                  </a:lnTo>
                  <a:lnTo>
                    <a:pt x="1772272" y="18195"/>
                  </a:lnTo>
                  <a:lnTo>
                    <a:pt x="1772272" y="4469"/>
                  </a:lnTo>
                  <a:lnTo>
                    <a:pt x="1767173" y="0"/>
                  </a:lnTo>
                  <a:close/>
                </a:path>
                <a:path w="5126355" h="24130">
                  <a:moveTo>
                    <a:pt x="1934784" y="0"/>
                  </a:moveTo>
                  <a:lnTo>
                    <a:pt x="1850660" y="0"/>
                  </a:lnTo>
                  <a:lnTo>
                    <a:pt x="1844287" y="4469"/>
                  </a:lnTo>
                  <a:lnTo>
                    <a:pt x="1844287" y="18195"/>
                  </a:lnTo>
                  <a:lnTo>
                    <a:pt x="1850660" y="23621"/>
                  </a:lnTo>
                  <a:lnTo>
                    <a:pt x="1934784" y="23621"/>
                  </a:lnTo>
                  <a:lnTo>
                    <a:pt x="1940201" y="18195"/>
                  </a:lnTo>
                  <a:lnTo>
                    <a:pt x="1940201" y="4469"/>
                  </a:lnTo>
                  <a:lnTo>
                    <a:pt x="1934784" y="0"/>
                  </a:lnTo>
                  <a:close/>
                </a:path>
                <a:path w="5126355" h="24130">
                  <a:moveTo>
                    <a:pt x="2102394" y="0"/>
                  </a:moveTo>
                  <a:lnTo>
                    <a:pt x="2018270" y="0"/>
                  </a:lnTo>
                  <a:lnTo>
                    <a:pt x="2012216" y="4469"/>
                  </a:lnTo>
                  <a:lnTo>
                    <a:pt x="2012216" y="18195"/>
                  </a:lnTo>
                  <a:lnTo>
                    <a:pt x="2018270" y="23621"/>
                  </a:lnTo>
                  <a:lnTo>
                    <a:pt x="2102394" y="23621"/>
                  </a:lnTo>
                  <a:lnTo>
                    <a:pt x="2107811" y="18195"/>
                  </a:lnTo>
                  <a:lnTo>
                    <a:pt x="2107811" y="4469"/>
                  </a:lnTo>
                  <a:lnTo>
                    <a:pt x="2102394" y="0"/>
                  </a:lnTo>
                  <a:close/>
                </a:path>
                <a:path w="5126355" h="24130">
                  <a:moveTo>
                    <a:pt x="2270004" y="0"/>
                  </a:moveTo>
                  <a:lnTo>
                    <a:pt x="2185881" y="0"/>
                  </a:lnTo>
                  <a:lnTo>
                    <a:pt x="2179826" y="4469"/>
                  </a:lnTo>
                  <a:lnTo>
                    <a:pt x="2179826" y="18195"/>
                  </a:lnTo>
                  <a:lnTo>
                    <a:pt x="2185881" y="23621"/>
                  </a:lnTo>
                  <a:lnTo>
                    <a:pt x="2270004" y="23621"/>
                  </a:lnTo>
                  <a:lnTo>
                    <a:pt x="2275421" y="18195"/>
                  </a:lnTo>
                  <a:lnTo>
                    <a:pt x="2275421" y="4469"/>
                  </a:lnTo>
                  <a:lnTo>
                    <a:pt x="2270004" y="0"/>
                  </a:lnTo>
                  <a:close/>
                </a:path>
                <a:path w="5126355" h="24130">
                  <a:moveTo>
                    <a:pt x="2437615" y="0"/>
                  </a:moveTo>
                  <a:lnTo>
                    <a:pt x="2353491" y="0"/>
                  </a:lnTo>
                  <a:lnTo>
                    <a:pt x="2347437" y="4469"/>
                  </a:lnTo>
                  <a:lnTo>
                    <a:pt x="2347437" y="18195"/>
                  </a:lnTo>
                  <a:lnTo>
                    <a:pt x="2353491" y="23621"/>
                  </a:lnTo>
                  <a:lnTo>
                    <a:pt x="2437615" y="23621"/>
                  </a:lnTo>
                  <a:lnTo>
                    <a:pt x="2443032" y="18195"/>
                  </a:lnTo>
                  <a:lnTo>
                    <a:pt x="2443032" y="4469"/>
                  </a:lnTo>
                  <a:lnTo>
                    <a:pt x="2437615" y="0"/>
                  </a:lnTo>
                  <a:close/>
                </a:path>
                <a:path w="5126355" h="24130">
                  <a:moveTo>
                    <a:pt x="2605544" y="0"/>
                  </a:moveTo>
                  <a:lnTo>
                    <a:pt x="2521101" y="0"/>
                  </a:lnTo>
                  <a:lnTo>
                    <a:pt x="2515047" y="4469"/>
                  </a:lnTo>
                  <a:lnTo>
                    <a:pt x="2515047" y="18195"/>
                  </a:lnTo>
                  <a:lnTo>
                    <a:pt x="2521101" y="23621"/>
                  </a:lnTo>
                  <a:lnTo>
                    <a:pt x="2605544" y="23621"/>
                  </a:lnTo>
                  <a:lnTo>
                    <a:pt x="2610642" y="18195"/>
                  </a:lnTo>
                  <a:lnTo>
                    <a:pt x="2610642" y="4469"/>
                  </a:lnTo>
                  <a:lnTo>
                    <a:pt x="2605544" y="0"/>
                  </a:lnTo>
                  <a:close/>
                </a:path>
                <a:path w="5126355" h="24130">
                  <a:moveTo>
                    <a:pt x="2773154" y="0"/>
                  </a:moveTo>
                  <a:lnTo>
                    <a:pt x="2689030" y="0"/>
                  </a:lnTo>
                  <a:lnTo>
                    <a:pt x="2682657" y="4469"/>
                  </a:lnTo>
                  <a:lnTo>
                    <a:pt x="2682657" y="18195"/>
                  </a:lnTo>
                  <a:lnTo>
                    <a:pt x="2689030" y="23621"/>
                  </a:lnTo>
                  <a:lnTo>
                    <a:pt x="2773154" y="23621"/>
                  </a:lnTo>
                  <a:lnTo>
                    <a:pt x="2778571" y="18195"/>
                  </a:lnTo>
                  <a:lnTo>
                    <a:pt x="2778571" y="4469"/>
                  </a:lnTo>
                  <a:lnTo>
                    <a:pt x="2773154" y="0"/>
                  </a:lnTo>
                  <a:close/>
                </a:path>
                <a:path w="5126355" h="24130">
                  <a:moveTo>
                    <a:pt x="2940764" y="0"/>
                  </a:moveTo>
                  <a:lnTo>
                    <a:pt x="2856641" y="0"/>
                  </a:lnTo>
                  <a:lnTo>
                    <a:pt x="2850268" y="4469"/>
                  </a:lnTo>
                  <a:lnTo>
                    <a:pt x="2850268" y="18195"/>
                  </a:lnTo>
                  <a:lnTo>
                    <a:pt x="2856641" y="23621"/>
                  </a:lnTo>
                  <a:lnTo>
                    <a:pt x="2940764" y="23621"/>
                  </a:lnTo>
                  <a:lnTo>
                    <a:pt x="2946181" y="18195"/>
                  </a:lnTo>
                  <a:lnTo>
                    <a:pt x="2946181" y="4469"/>
                  </a:lnTo>
                  <a:lnTo>
                    <a:pt x="2940764" y="0"/>
                  </a:lnTo>
                  <a:close/>
                </a:path>
                <a:path w="5126355" h="24130">
                  <a:moveTo>
                    <a:pt x="3108375" y="0"/>
                  </a:moveTo>
                  <a:lnTo>
                    <a:pt x="3024251" y="0"/>
                  </a:lnTo>
                  <a:lnTo>
                    <a:pt x="3018197" y="4469"/>
                  </a:lnTo>
                  <a:lnTo>
                    <a:pt x="3018197" y="18195"/>
                  </a:lnTo>
                  <a:lnTo>
                    <a:pt x="3024251" y="23621"/>
                  </a:lnTo>
                  <a:lnTo>
                    <a:pt x="3108375" y="23621"/>
                  </a:lnTo>
                  <a:lnTo>
                    <a:pt x="3113792" y="18195"/>
                  </a:lnTo>
                  <a:lnTo>
                    <a:pt x="3113792" y="4469"/>
                  </a:lnTo>
                  <a:lnTo>
                    <a:pt x="3108375" y="0"/>
                  </a:lnTo>
                  <a:close/>
                </a:path>
                <a:path w="5126355" h="24130">
                  <a:moveTo>
                    <a:pt x="3275985" y="0"/>
                  </a:moveTo>
                  <a:lnTo>
                    <a:pt x="3191861" y="0"/>
                  </a:lnTo>
                  <a:lnTo>
                    <a:pt x="3185807" y="4469"/>
                  </a:lnTo>
                  <a:lnTo>
                    <a:pt x="3185807" y="18195"/>
                  </a:lnTo>
                  <a:lnTo>
                    <a:pt x="3191861" y="23621"/>
                  </a:lnTo>
                  <a:lnTo>
                    <a:pt x="3275985" y="23621"/>
                  </a:lnTo>
                  <a:lnTo>
                    <a:pt x="3281402" y="18195"/>
                  </a:lnTo>
                  <a:lnTo>
                    <a:pt x="3281402" y="4469"/>
                  </a:lnTo>
                  <a:lnTo>
                    <a:pt x="3275985" y="0"/>
                  </a:lnTo>
                  <a:close/>
                </a:path>
                <a:path w="5126355" h="24130">
                  <a:moveTo>
                    <a:pt x="3443914" y="0"/>
                  </a:moveTo>
                  <a:lnTo>
                    <a:pt x="3359472" y="0"/>
                  </a:lnTo>
                  <a:lnTo>
                    <a:pt x="3353417" y="4469"/>
                  </a:lnTo>
                  <a:lnTo>
                    <a:pt x="3353417" y="18195"/>
                  </a:lnTo>
                  <a:lnTo>
                    <a:pt x="3359472" y="23621"/>
                  </a:lnTo>
                  <a:lnTo>
                    <a:pt x="3443914" y="23621"/>
                  </a:lnTo>
                  <a:lnTo>
                    <a:pt x="3449013" y="18195"/>
                  </a:lnTo>
                  <a:lnTo>
                    <a:pt x="3449013" y="4469"/>
                  </a:lnTo>
                  <a:lnTo>
                    <a:pt x="3443914" y="0"/>
                  </a:lnTo>
                  <a:close/>
                </a:path>
                <a:path w="5126355" h="24130">
                  <a:moveTo>
                    <a:pt x="3611524" y="0"/>
                  </a:moveTo>
                  <a:lnTo>
                    <a:pt x="3527082" y="0"/>
                  </a:lnTo>
                  <a:lnTo>
                    <a:pt x="3521028" y="4469"/>
                  </a:lnTo>
                  <a:lnTo>
                    <a:pt x="3521028" y="18195"/>
                  </a:lnTo>
                  <a:lnTo>
                    <a:pt x="3527082" y="23621"/>
                  </a:lnTo>
                  <a:lnTo>
                    <a:pt x="3611524" y="23621"/>
                  </a:lnTo>
                  <a:lnTo>
                    <a:pt x="3616941" y="18195"/>
                  </a:lnTo>
                  <a:lnTo>
                    <a:pt x="3616941" y="4469"/>
                  </a:lnTo>
                  <a:lnTo>
                    <a:pt x="3611524" y="0"/>
                  </a:lnTo>
                  <a:close/>
                </a:path>
                <a:path w="5126355" h="24130">
                  <a:moveTo>
                    <a:pt x="3779135" y="0"/>
                  </a:moveTo>
                  <a:lnTo>
                    <a:pt x="3695011" y="0"/>
                  </a:lnTo>
                  <a:lnTo>
                    <a:pt x="3688638" y="4469"/>
                  </a:lnTo>
                  <a:lnTo>
                    <a:pt x="3688638" y="18195"/>
                  </a:lnTo>
                  <a:lnTo>
                    <a:pt x="3695011" y="23621"/>
                  </a:lnTo>
                  <a:lnTo>
                    <a:pt x="3779135" y="23621"/>
                  </a:lnTo>
                  <a:lnTo>
                    <a:pt x="3784552" y="18195"/>
                  </a:lnTo>
                  <a:lnTo>
                    <a:pt x="3784552" y="4469"/>
                  </a:lnTo>
                  <a:lnTo>
                    <a:pt x="3779135" y="0"/>
                  </a:lnTo>
                  <a:close/>
                </a:path>
                <a:path w="5126355" h="24130">
                  <a:moveTo>
                    <a:pt x="3946745" y="0"/>
                  </a:moveTo>
                  <a:lnTo>
                    <a:pt x="3862621" y="0"/>
                  </a:lnTo>
                  <a:lnTo>
                    <a:pt x="3856567" y="4469"/>
                  </a:lnTo>
                  <a:lnTo>
                    <a:pt x="3856567" y="18195"/>
                  </a:lnTo>
                  <a:lnTo>
                    <a:pt x="3862621" y="23621"/>
                  </a:lnTo>
                  <a:lnTo>
                    <a:pt x="3946745" y="23621"/>
                  </a:lnTo>
                  <a:lnTo>
                    <a:pt x="3952162" y="18195"/>
                  </a:lnTo>
                  <a:lnTo>
                    <a:pt x="3952162" y="4469"/>
                  </a:lnTo>
                  <a:lnTo>
                    <a:pt x="3946745" y="0"/>
                  </a:lnTo>
                  <a:close/>
                </a:path>
                <a:path w="5126355" h="24130">
                  <a:moveTo>
                    <a:pt x="4114355" y="0"/>
                  </a:moveTo>
                  <a:lnTo>
                    <a:pt x="4030232" y="0"/>
                  </a:lnTo>
                  <a:lnTo>
                    <a:pt x="4024177" y="4469"/>
                  </a:lnTo>
                  <a:lnTo>
                    <a:pt x="4024177" y="18195"/>
                  </a:lnTo>
                  <a:lnTo>
                    <a:pt x="4030232" y="23621"/>
                  </a:lnTo>
                  <a:lnTo>
                    <a:pt x="4114355" y="23621"/>
                  </a:lnTo>
                  <a:lnTo>
                    <a:pt x="4119773" y="18195"/>
                  </a:lnTo>
                  <a:lnTo>
                    <a:pt x="4119773" y="4469"/>
                  </a:lnTo>
                  <a:lnTo>
                    <a:pt x="4114355" y="0"/>
                  </a:lnTo>
                  <a:close/>
                </a:path>
                <a:path w="5126355" h="24130">
                  <a:moveTo>
                    <a:pt x="4282284" y="0"/>
                  </a:moveTo>
                  <a:lnTo>
                    <a:pt x="4197842" y="0"/>
                  </a:lnTo>
                  <a:lnTo>
                    <a:pt x="4191788" y="4469"/>
                  </a:lnTo>
                  <a:lnTo>
                    <a:pt x="4191788" y="18195"/>
                  </a:lnTo>
                  <a:lnTo>
                    <a:pt x="4197842" y="23621"/>
                  </a:lnTo>
                  <a:lnTo>
                    <a:pt x="4282284" y="23621"/>
                  </a:lnTo>
                  <a:lnTo>
                    <a:pt x="4287383" y="18195"/>
                  </a:lnTo>
                  <a:lnTo>
                    <a:pt x="4287383" y="4469"/>
                  </a:lnTo>
                  <a:lnTo>
                    <a:pt x="4282284" y="0"/>
                  </a:lnTo>
                  <a:close/>
                </a:path>
                <a:path w="5126355" h="24130">
                  <a:moveTo>
                    <a:pt x="4449895" y="0"/>
                  </a:moveTo>
                  <a:lnTo>
                    <a:pt x="4365452" y="0"/>
                  </a:lnTo>
                  <a:lnTo>
                    <a:pt x="4359398" y="4469"/>
                  </a:lnTo>
                  <a:lnTo>
                    <a:pt x="4359398" y="18195"/>
                  </a:lnTo>
                  <a:lnTo>
                    <a:pt x="4365452" y="23621"/>
                  </a:lnTo>
                  <a:lnTo>
                    <a:pt x="4449895" y="23621"/>
                  </a:lnTo>
                  <a:lnTo>
                    <a:pt x="4455312" y="18195"/>
                  </a:lnTo>
                  <a:lnTo>
                    <a:pt x="4455312" y="4469"/>
                  </a:lnTo>
                  <a:lnTo>
                    <a:pt x="4449895" y="0"/>
                  </a:lnTo>
                  <a:close/>
                </a:path>
                <a:path w="5126355" h="24130">
                  <a:moveTo>
                    <a:pt x="4617505" y="0"/>
                  </a:moveTo>
                  <a:lnTo>
                    <a:pt x="4533381" y="0"/>
                  </a:lnTo>
                  <a:lnTo>
                    <a:pt x="4527008" y="4469"/>
                  </a:lnTo>
                  <a:lnTo>
                    <a:pt x="4527008" y="18195"/>
                  </a:lnTo>
                  <a:lnTo>
                    <a:pt x="4533381" y="23621"/>
                  </a:lnTo>
                  <a:lnTo>
                    <a:pt x="4617505" y="23621"/>
                  </a:lnTo>
                  <a:lnTo>
                    <a:pt x="4622922" y="18195"/>
                  </a:lnTo>
                  <a:lnTo>
                    <a:pt x="4622922" y="4469"/>
                  </a:lnTo>
                  <a:lnTo>
                    <a:pt x="4617505" y="0"/>
                  </a:lnTo>
                  <a:close/>
                </a:path>
                <a:path w="5126355" h="24130">
                  <a:moveTo>
                    <a:pt x="4785115" y="0"/>
                  </a:moveTo>
                  <a:lnTo>
                    <a:pt x="4700992" y="0"/>
                  </a:lnTo>
                  <a:lnTo>
                    <a:pt x="4694937" y="4469"/>
                  </a:lnTo>
                  <a:lnTo>
                    <a:pt x="4694937" y="18195"/>
                  </a:lnTo>
                  <a:lnTo>
                    <a:pt x="4700992" y="23621"/>
                  </a:lnTo>
                  <a:lnTo>
                    <a:pt x="4785115" y="23621"/>
                  </a:lnTo>
                  <a:lnTo>
                    <a:pt x="4790533" y="18195"/>
                  </a:lnTo>
                  <a:lnTo>
                    <a:pt x="4790533" y="4469"/>
                  </a:lnTo>
                  <a:lnTo>
                    <a:pt x="4785115" y="0"/>
                  </a:lnTo>
                  <a:close/>
                </a:path>
                <a:path w="5126355" h="24130">
                  <a:moveTo>
                    <a:pt x="4952726" y="0"/>
                  </a:moveTo>
                  <a:lnTo>
                    <a:pt x="4868602" y="0"/>
                  </a:lnTo>
                  <a:lnTo>
                    <a:pt x="4862548" y="4469"/>
                  </a:lnTo>
                  <a:lnTo>
                    <a:pt x="4862548" y="18195"/>
                  </a:lnTo>
                  <a:lnTo>
                    <a:pt x="4868602" y="23621"/>
                  </a:lnTo>
                  <a:lnTo>
                    <a:pt x="4952726" y="23621"/>
                  </a:lnTo>
                  <a:lnTo>
                    <a:pt x="4958143" y="18195"/>
                  </a:lnTo>
                  <a:lnTo>
                    <a:pt x="4958143" y="4469"/>
                  </a:lnTo>
                  <a:lnTo>
                    <a:pt x="4952726" y="0"/>
                  </a:lnTo>
                  <a:close/>
                </a:path>
                <a:path w="5126355" h="24130">
                  <a:moveTo>
                    <a:pt x="5120336" y="0"/>
                  </a:moveTo>
                  <a:lnTo>
                    <a:pt x="5036212" y="0"/>
                  </a:lnTo>
                  <a:lnTo>
                    <a:pt x="5030158" y="4469"/>
                  </a:lnTo>
                  <a:lnTo>
                    <a:pt x="5030158" y="18195"/>
                  </a:lnTo>
                  <a:lnTo>
                    <a:pt x="5036212" y="23621"/>
                  </a:lnTo>
                  <a:lnTo>
                    <a:pt x="5120336" y="23621"/>
                  </a:lnTo>
                  <a:lnTo>
                    <a:pt x="5125753" y="18195"/>
                  </a:lnTo>
                  <a:lnTo>
                    <a:pt x="5125753" y="4469"/>
                  </a:lnTo>
                  <a:lnTo>
                    <a:pt x="5120336"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8" name="object 28"/>
            <p:cNvSpPr/>
            <p:nvPr/>
          </p:nvSpPr>
          <p:spPr>
            <a:xfrm>
              <a:off x="2005583" y="2214417"/>
              <a:ext cx="5126355" cy="24130"/>
            </a:xfrm>
            <a:custGeom>
              <a:avLst/>
              <a:gdLst/>
              <a:ahLst/>
              <a:cxnLst/>
              <a:rect l="l" t="t" r="r" b="b"/>
              <a:pathLst>
                <a:path w="5126355" h="24130">
                  <a:moveTo>
                    <a:pt x="12268" y="0"/>
                  </a:moveTo>
                  <a:lnTo>
                    <a:pt x="84219" y="0"/>
                  </a:lnTo>
                  <a:lnTo>
                    <a:pt x="90337" y="0"/>
                  </a:lnTo>
                  <a:lnTo>
                    <a:pt x="95722" y="4469"/>
                  </a:lnTo>
                  <a:lnTo>
                    <a:pt x="95722" y="11491"/>
                  </a:lnTo>
                  <a:lnTo>
                    <a:pt x="95722" y="18195"/>
                  </a:lnTo>
                  <a:lnTo>
                    <a:pt x="90337" y="23621"/>
                  </a:lnTo>
                  <a:lnTo>
                    <a:pt x="84219" y="23621"/>
                  </a:lnTo>
                  <a:lnTo>
                    <a:pt x="12268" y="23621"/>
                  </a:lnTo>
                  <a:lnTo>
                    <a:pt x="6118" y="23621"/>
                  </a:lnTo>
                  <a:lnTo>
                    <a:pt x="0" y="18195"/>
                  </a:lnTo>
                  <a:lnTo>
                    <a:pt x="0" y="11491"/>
                  </a:lnTo>
                  <a:lnTo>
                    <a:pt x="0" y="4469"/>
                  </a:lnTo>
                  <a:lnTo>
                    <a:pt x="6118" y="0"/>
                  </a:lnTo>
                  <a:lnTo>
                    <a:pt x="12268" y="0"/>
                  </a:lnTo>
                  <a:close/>
                </a:path>
                <a:path w="5126355" h="24130">
                  <a:moveTo>
                    <a:pt x="179942" y="0"/>
                  </a:moveTo>
                  <a:lnTo>
                    <a:pt x="251893" y="0"/>
                  </a:lnTo>
                  <a:lnTo>
                    <a:pt x="258011" y="0"/>
                  </a:lnTo>
                  <a:lnTo>
                    <a:pt x="263364" y="4469"/>
                  </a:lnTo>
                  <a:lnTo>
                    <a:pt x="263364" y="11491"/>
                  </a:lnTo>
                  <a:lnTo>
                    <a:pt x="263364" y="18195"/>
                  </a:lnTo>
                  <a:lnTo>
                    <a:pt x="258011" y="23621"/>
                  </a:lnTo>
                  <a:lnTo>
                    <a:pt x="251893" y="23621"/>
                  </a:lnTo>
                  <a:lnTo>
                    <a:pt x="179942" y="23621"/>
                  </a:lnTo>
                  <a:lnTo>
                    <a:pt x="173792" y="23621"/>
                  </a:lnTo>
                  <a:lnTo>
                    <a:pt x="167674" y="18195"/>
                  </a:lnTo>
                  <a:lnTo>
                    <a:pt x="167674" y="11491"/>
                  </a:lnTo>
                  <a:lnTo>
                    <a:pt x="167674" y="4469"/>
                  </a:lnTo>
                  <a:lnTo>
                    <a:pt x="173792" y="0"/>
                  </a:lnTo>
                  <a:lnTo>
                    <a:pt x="179942" y="0"/>
                  </a:lnTo>
                  <a:close/>
                </a:path>
                <a:path w="5126355" h="24130">
                  <a:moveTo>
                    <a:pt x="347584" y="0"/>
                  </a:moveTo>
                  <a:lnTo>
                    <a:pt x="419567" y="0"/>
                  </a:lnTo>
                  <a:lnTo>
                    <a:pt x="425685" y="0"/>
                  </a:lnTo>
                  <a:lnTo>
                    <a:pt x="431039" y="4469"/>
                  </a:lnTo>
                  <a:lnTo>
                    <a:pt x="431039" y="11491"/>
                  </a:lnTo>
                  <a:lnTo>
                    <a:pt x="431039" y="18195"/>
                  </a:lnTo>
                  <a:lnTo>
                    <a:pt x="425685" y="23621"/>
                  </a:lnTo>
                  <a:lnTo>
                    <a:pt x="419567" y="23621"/>
                  </a:lnTo>
                  <a:lnTo>
                    <a:pt x="347584" y="23621"/>
                  </a:lnTo>
                  <a:lnTo>
                    <a:pt x="341466" y="23621"/>
                  </a:lnTo>
                  <a:lnTo>
                    <a:pt x="335348" y="18195"/>
                  </a:lnTo>
                  <a:lnTo>
                    <a:pt x="335348" y="11491"/>
                  </a:lnTo>
                  <a:lnTo>
                    <a:pt x="335348" y="4469"/>
                  </a:lnTo>
                  <a:lnTo>
                    <a:pt x="341466" y="0"/>
                  </a:lnTo>
                  <a:lnTo>
                    <a:pt x="347584" y="0"/>
                  </a:lnTo>
                  <a:close/>
                </a:path>
                <a:path w="5126355" h="24130">
                  <a:moveTo>
                    <a:pt x="515258" y="0"/>
                  </a:moveTo>
                  <a:lnTo>
                    <a:pt x="587241" y="0"/>
                  </a:lnTo>
                  <a:lnTo>
                    <a:pt x="593359" y="0"/>
                  </a:lnTo>
                  <a:lnTo>
                    <a:pt x="598713" y="4469"/>
                  </a:lnTo>
                  <a:lnTo>
                    <a:pt x="598713" y="11491"/>
                  </a:lnTo>
                  <a:lnTo>
                    <a:pt x="598713" y="18195"/>
                  </a:lnTo>
                  <a:lnTo>
                    <a:pt x="593359" y="23621"/>
                  </a:lnTo>
                  <a:lnTo>
                    <a:pt x="587241" y="23621"/>
                  </a:lnTo>
                  <a:lnTo>
                    <a:pt x="515258" y="23621"/>
                  </a:lnTo>
                  <a:lnTo>
                    <a:pt x="509140" y="23621"/>
                  </a:lnTo>
                  <a:lnTo>
                    <a:pt x="503022" y="18195"/>
                  </a:lnTo>
                  <a:lnTo>
                    <a:pt x="503022" y="11491"/>
                  </a:lnTo>
                  <a:lnTo>
                    <a:pt x="503022" y="4469"/>
                  </a:lnTo>
                  <a:lnTo>
                    <a:pt x="509140" y="0"/>
                  </a:lnTo>
                  <a:lnTo>
                    <a:pt x="515258" y="0"/>
                  </a:lnTo>
                  <a:close/>
                </a:path>
                <a:path w="5126355" h="24130">
                  <a:moveTo>
                    <a:pt x="682932" y="0"/>
                  </a:moveTo>
                  <a:lnTo>
                    <a:pt x="754915" y="0"/>
                  </a:lnTo>
                  <a:lnTo>
                    <a:pt x="761033" y="0"/>
                  </a:lnTo>
                  <a:lnTo>
                    <a:pt x="766387" y="4469"/>
                  </a:lnTo>
                  <a:lnTo>
                    <a:pt x="766387" y="11491"/>
                  </a:lnTo>
                  <a:lnTo>
                    <a:pt x="766387" y="18195"/>
                  </a:lnTo>
                  <a:lnTo>
                    <a:pt x="761033" y="23621"/>
                  </a:lnTo>
                  <a:lnTo>
                    <a:pt x="754915" y="23621"/>
                  </a:lnTo>
                  <a:lnTo>
                    <a:pt x="682932" y="23621"/>
                  </a:lnTo>
                  <a:lnTo>
                    <a:pt x="676814" y="23621"/>
                  </a:lnTo>
                  <a:lnTo>
                    <a:pt x="670696" y="18195"/>
                  </a:lnTo>
                  <a:lnTo>
                    <a:pt x="670696" y="11491"/>
                  </a:lnTo>
                  <a:lnTo>
                    <a:pt x="670696" y="4469"/>
                  </a:lnTo>
                  <a:lnTo>
                    <a:pt x="676814" y="0"/>
                  </a:lnTo>
                  <a:lnTo>
                    <a:pt x="682932" y="0"/>
                  </a:lnTo>
                  <a:close/>
                </a:path>
                <a:path w="5126355" h="24130">
                  <a:moveTo>
                    <a:pt x="850606" y="0"/>
                  </a:moveTo>
                  <a:lnTo>
                    <a:pt x="922589" y="0"/>
                  </a:lnTo>
                  <a:lnTo>
                    <a:pt x="928707" y="0"/>
                  </a:lnTo>
                  <a:lnTo>
                    <a:pt x="934061" y="4469"/>
                  </a:lnTo>
                  <a:lnTo>
                    <a:pt x="934061" y="11491"/>
                  </a:lnTo>
                  <a:lnTo>
                    <a:pt x="934061" y="18195"/>
                  </a:lnTo>
                  <a:lnTo>
                    <a:pt x="928707" y="23621"/>
                  </a:lnTo>
                  <a:lnTo>
                    <a:pt x="922589" y="23621"/>
                  </a:lnTo>
                  <a:lnTo>
                    <a:pt x="850606" y="23621"/>
                  </a:lnTo>
                  <a:lnTo>
                    <a:pt x="844488" y="23621"/>
                  </a:lnTo>
                  <a:lnTo>
                    <a:pt x="838370" y="18195"/>
                  </a:lnTo>
                  <a:lnTo>
                    <a:pt x="838370" y="11491"/>
                  </a:lnTo>
                  <a:lnTo>
                    <a:pt x="838370" y="4469"/>
                  </a:lnTo>
                  <a:lnTo>
                    <a:pt x="844488" y="0"/>
                  </a:lnTo>
                  <a:lnTo>
                    <a:pt x="850606" y="0"/>
                  </a:lnTo>
                  <a:close/>
                </a:path>
                <a:path w="5126355" h="24130">
                  <a:moveTo>
                    <a:pt x="1018280" y="0"/>
                  </a:moveTo>
                  <a:lnTo>
                    <a:pt x="1090263" y="0"/>
                  </a:lnTo>
                  <a:lnTo>
                    <a:pt x="1096381" y="0"/>
                  </a:lnTo>
                  <a:lnTo>
                    <a:pt x="1101735" y="4469"/>
                  </a:lnTo>
                  <a:lnTo>
                    <a:pt x="1101735" y="11491"/>
                  </a:lnTo>
                  <a:lnTo>
                    <a:pt x="1101735" y="18195"/>
                  </a:lnTo>
                  <a:lnTo>
                    <a:pt x="1096381" y="23621"/>
                  </a:lnTo>
                  <a:lnTo>
                    <a:pt x="1090263" y="23621"/>
                  </a:lnTo>
                  <a:lnTo>
                    <a:pt x="1018280" y="23621"/>
                  </a:lnTo>
                  <a:lnTo>
                    <a:pt x="1012162" y="23621"/>
                  </a:lnTo>
                  <a:lnTo>
                    <a:pt x="1006044" y="18195"/>
                  </a:lnTo>
                  <a:lnTo>
                    <a:pt x="1006044" y="11491"/>
                  </a:lnTo>
                  <a:lnTo>
                    <a:pt x="1006044" y="4469"/>
                  </a:lnTo>
                  <a:lnTo>
                    <a:pt x="1012162" y="0"/>
                  </a:lnTo>
                  <a:lnTo>
                    <a:pt x="1018280" y="0"/>
                  </a:lnTo>
                  <a:close/>
                </a:path>
                <a:path w="5126355" h="24130">
                  <a:moveTo>
                    <a:pt x="1185954" y="0"/>
                  </a:moveTo>
                  <a:lnTo>
                    <a:pt x="1257969" y="0"/>
                  </a:lnTo>
                  <a:lnTo>
                    <a:pt x="1264024" y="0"/>
                  </a:lnTo>
                  <a:lnTo>
                    <a:pt x="1269441" y="4469"/>
                  </a:lnTo>
                  <a:lnTo>
                    <a:pt x="1269441" y="11491"/>
                  </a:lnTo>
                  <a:lnTo>
                    <a:pt x="1269441" y="18195"/>
                  </a:lnTo>
                  <a:lnTo>
                    <a:pt x="1264024" y="23621"/>
                  </a:lnTo>
                  <a:lnTo>
                    <a:pt x="1257969" y="23621"/>
                  </a:lnTo>
                  <a:lnTo>
                    <a:pt x="1185954" y="23621"/>
                  </a:lnTo>
                  <a:lnTo>
                    <a:pt x="1179836" y="23621"/>
                  </a:lnTo>
                  <a:lnTo>
                    <a:pt x="1173718" y="18195"/>
                  </a:lnTo>
                  <a:lnTo>
                    <a:pt x="1173718" y="11491"/>
                  </a:lnTo>
                  <a:lnTo>
                    <a:pt x="1173718" y="4469"/>
                  </a:lnTo>
                  <a:lnTo>
                    <a:pt x="1179836" y="0"/>
                  </a:lnTo>
                  <a:lnTo>
                    <a:pt x="1185954" y="0"/>
                  </a:lnTo>
                  <a:close/>
                </a:path>
                <a:path w="5126355" h="24130">
                  <a:moveTo>
                    <a:pt x="1353565" y="0"/>
                  </a:moveTo>
                  <a:lnTo>
                    <a:pt x="1425580" y="0"/>
                  </a:lnTo>
                  <a:lnTo>
                    <a:pt x="1431634" y="0"/>
                  </a:lnTo>
                  <a:lnTo>
                    <a:pt x="1437051" y="4469"/>
                  </a:lnTo>
                  <a:lnTo>
                    <a:pt x="1437051" y="11491"/>
                  </a:lnTo>
                  <a:lnTo>
                    <a:pt x="1437051" y="18195"/>
                  </a:lnTo>
                  <a:lnTo>
                    <a:pt x="1431634" y="23621"/>
                  </a:lnTo>
                  <a:lnTo>
                    <a:pt x="1425580" y="23621"/>
                  </a:lnTo>
                  <a:lnTo>
                    <a:pt x="1353565" y="23621"/>
                  </a:lnTo>
                  <a:lnTo>
                    <a:pt x="1347510" y="23621"/>
                  </a:lnTo>
                  <a:lnTo>
                    <a:pt x="1341456" y="18195"/>
                  </a:lnTo>
                  <a:lnTo>
                    <a:pt x="1341456" y="11491"/>
                  </a:lnTo>
                  <a:lnTo>
                    <a:pt x="1341456" y="4469"/>
                  </a:lnTo>
                  <a:lnTo>
                    <a:pt x="1347510" y="0"/>
                  </a:lnTo>
                  <a:lnTo>
                    <a:pt x="1353565" y="0"/>
                  </a:lnTo>
                  <a:close/>
                </a:path>
                <a:path w="5126355" h="24130">
                  <a:moveTo>
                    <a:pt x="1521175" y="0"/>
                  </a:moveTo>
                  <a:lnTo>
                    <a:pt x="1593190" y="0"/>
                  </a:lnTo>
                  <a:lnTo>
                    <a:pt x="1599244" y="0"/>
                  </a:lnTo>
                  <a:lnTo>
                    <a:pt x="1604661" y="4469"/>
                  </a:lnTo>
                  <a:lnTo>
                    <a:pt x="1604661" y="11491"/>
                  </a:lnTo>
                  <a:lnTo>
                    <a:pt x="1604661" y="18195"/>
                  </a:lnTo>
                  <a:lnTo>
                    <a:pt x="1599244" y="23621"/>
                  </a:lnTo>
                  <a:lnTo>
                    <a:pt x="1593190" y="23621"/>
                  </a:lnTo>
                  <a:lnTo>
                    <a:pt x="1521175" y="23621"/>
                  </a:lnTo>
                  <a:lnTo>
                    <a:pt x="1515121" y="23621"/>
                  </a:lnTo>
                  <a:lnTo>
                    <a:pt x="1509066" y="18195"/>
                  </a:lnTo>
                  <a:lnTo>
                    <a:pt x="1509066" y="11491"/>
                  </a:lnTo>
                  <a:lnTo>
                    <a:pt x="1509066" y="4469"/>
                  </a:lnTo>
                  <a:lnTo>
                    <a:pt x="1515121" y="0"/>
                  </a:lnTo>
                  <a:lnTo>
                    <a:pt x="1521175" y="0"/>
                  </a:lnTo>
                  <a:close/>
                </a:path>
                <a:path w="5126355" h="24130">
                  <a:moveTo>
                    <a:pt x="1689104" y="0"/>
                  </a:moveTo>
                  <a:lnTo>
                    <a:pt x="1760800" y="0"/>
                  </a:lnTo>
                  <a:lnTo>
                    <a:pt x="1767173" y="0"/>
                  </a:lnTo>
                  <a:lnTo>
                    <a:pt x="1772272" y="4469"/>
                  </a:lnTo>
                  <a:lnTo>
                    <a:pt x="1772272" y="11491"/>
                  </a:lnTo>
                  <a:lnTo>
                    <a:pt x="1772272" y="18195"/>
                  </a:lnTo>
                  <a:lnTo>
                    <a:pt x="1767173" y="23621"/>
                  </a:lnTo>
                  <a:lnTo>
                    <a:pt x="1760800" y="23621"/>
                  </a:lnTo>
                  <a:lnTo>
                    <a:pt x="1689104" y="23621"/>
                  </a:lnTo>
                  <a:lnTo>
                    <a:pt x="1682731" y="23621"/>
                  </a:lnTo>
                  <a:lnTo>
                    <a:pt x="1676677" y="18195"/>
                  </a:lnTo>
                  <a:lnTo>
                    <a:pt x="1676677" y="11491"/>
                  </a:lnTo>
                  <a:lnTo>
                    <a:pt x="1676677" y="4469"/>
                  </a:lnTo>
                  <a:lnTo>
                    <a:pt x="1682731" y="0"/>
                  </a:lnTo>
                  <a:lnTo>
                    <a:pt x="1689104" y="0"/>
                  </a:lnTo>
                  <a:close/>
                </a:path>
                <a:path w="5126355" h="24130">
                  <a:moveTo>
                    <a:pt x="1856714" y="0"/>
                  </a:moveTo>
                  <a:lnTo>
                    <a:pt x="1928729" y="0"/>
                  </a:lnTo>
                  <a:lnTo>
                    <a:pt x="1934784" y="0"/>
                  </a:lnTo>
                  <a:lnTo>
                    <a:pt x="1940201" y="4469"/>
                  </a:lnTo>
                  <a:lnTo>
                    <a:pt x="1940201" y="11491"/>
                  </a:lnTo>
                  <a:lnTo>
                    <a:pt x="1940201" y="18195"/>
                  </a:lnTo>
                  <a:lnTo>
                    <a:pt x="1934784" y="23621"/>
                  </a:lnTo>
                  <a:lnTo>
                    <a:pt x="1928729" y="23621"/>
                  </a:lnTo>
                  <a:lnTo>
                    <a:pt x="1856714" y="23621"/>
                  </a:lnTo>
                  <a:lnTo>
                    <a:pt x="1850660" y="23621"/>
                  </a:lnTo>
                  <a:lnTo>
                    <a:pt x="1844287" y="18195"/>
                  </a:lnTo>
                  <a:lnTo>
                    <a:pt x="1844287" y="11491"/>
                  </a:lnTo>
                  <a:lnTo>
                    <a:pt x="1844287" y="4469"/>
                  </a:lnTo>
                  <a:lnTo>
                    <a:pt x="1850660" y="0"/>
                  </a:lnTo>
                  <a:lnTo>
                    <a:pt x="1856714" y="0"/>
                  </a:lnTo>
                  <a:close/>
                </a:path>
                <a:path w="5126355" h="24130">
                  <a:moveTo>
                    <a:pt x="2024325" y="0"/>
                  </a:moveTo>
                  <a:lnTo>
                    <a:pt x="2096340" y="0"/>
                  </a:lnTo>
                  <a:lnTo>
                    <a:pt x="2102394" y="0"/>
                  </a:lnTo>
                  <a:lnTo>
                    <a:pt x="2107811" y="4469"/>
                  </a:lnTo>
                  <a:lnTo>
                    <a:pt x="2107811" y="11491"/>
                  </a:lnTo>
                  <a:lnTo>
                    <a:pt x="2107811" y="18195"/>
                  </a:lnTo>
                  <a:lnTo>
                    <a:pt x="2102394" y="23621"/>
                  </a:lnTo>
                  <a:lnTo>
                    <a:pt x="2096340" y="23621"/>
                  </a:lnTo>
                  <a:lnTo>
                    <a:pt x="2024325" y="23621"/>
                  </a:lnTo>
                  <a:lnTo>
                    <a:pt x="2018270" y="23621"/>
                  </a:lnTo>
                  <a:lnTo>
                    <a:pt x="2012216" y="18195"/>
                  </a:lnTo>
                  <a:lnTo>
                    <a:pt x="2012216" y="11491"/>
                  </a:lnTo>
                  <a:lnTo>
                    <a:pt x="2012216" y="4469"/>
                  </a:lnTo>
                  <a:lnTo>
                    <a:pt x="2018270" y="0"/>
                  </a:lnTo>
                  <a:lnTo>
                    <a:pt x="2024325" y="0"/>
                  </a:lnTo>
                  <a:close/>
                </a:path>
                <a:path w="5126355" h="24130">
                  <a:moveTo>
                    <a:pt x="2191935" y="0"/>
                  </a:moveTo>
                  <a:lnTo>
                    <a:pt x="2263950" y="0"/>
                  </a:lnTo>
                  <a:lnTo>
                    <a:pt x="2270004" y="0"/>
                  </a:lnTo>
                  <a:lnTo>
                    <a:pt x="2275421" y="4469"/>
                  </a:lnTo>
                  <a:lnTo>
                    <a:pt x="2275421" y="11491"/>
                  </a:lnTo>
                  <a:lnTo>
                    <a:pt x="2275421" y="18195"/>
                  </a:lnTo>
                  <a:lnTo>
                    <a:pt x="2270004" y="23621"/>
                  </a:lnTo>
                  <a:lnTo>
                    <a:pt x="2263950" y="23621"/>
                  </a:lnTo>
                  <a:lnTo>
                    <a:pt x="2191935" y="23621"/>
                  </a:lnTo>
                  <a:lnTo>
                    <a:pt x="2185881" y="23621"/>
                  </a:lnTo>
                  <a:lnTo>
                    <a:pt x="2179826" y="18195"/>
                  </a:lnTo>
                  <a:lnTo>
                    <a:pt x="2179826" y="11491"/>
                  </a:lnTo>
                  <a:lnTo>
                    <a:pt x="2179826" y="4469"/>
                  </a:lnTo>
                  <a:lnTo>
                    <a:pt x="2185881" y="0"/>
                  </a:lnTo>
                  <a:lnTo>
                    <a:pt x="2191935" y="0"/>
                  </a:lnTo>
                  <a:close/>
                </a:path>
                <a:path w="5126355" h="24130">
                  <a:moveTo>
                    <a:pt x="2359545" y="0"/>
                  </a:moveTo>
                  <a:lnTo>
                    <a:pt x="2431560" y="0"/>
                  </a:lnTo>
                  <a:lnTo>
                    <a:pt x="2437615" y="0"/>
                  </a:lnTo>
                  <a:lnTo>
                    <a:pt x="2443032" y="4469"/>
                  </a:lnTo>
                  <a:lnTo>
                    <a:pt x="2443032" y="11491"/>
                  </a:lnTo>
                  <a:lnTo>
                    <a:pt x="2443032" y="18195"/>
                  </a:lnTo>
                  <a:lnTo>
                    <a:pt x="2437615" y="23621"/>
                  </a:lnTo>
                  <a:lnTo>
                    <a:pt x="2431560" y="23621"/>
                  </a:lnTo>
                  <a:lnTo>
                    <a:pt x="2359545" y="23621"/>
                  </a:lnTo>
                  <a:lnTo>
                    <a:pt x="2353491" y="23621"/>
                  </a:lnTo>
                  <a:lnTo>
                    <a:pt x="2347437" y="18195"/>
                  </a:lnTo>
                  <a:lnTo>
                    <a:pt x="2347437" y="11491"/>
                  </a:lnTo>
                  <a:lnTo>
                    <a:pt x="2347437" y="4469"/>
                  </a:lnTo>
                  <a:lnTo>
                    <a:pt x="2353491" y="0"/>
                  </a:lnTo>
                  <a:lnTo>
                    <a:pt x="2359545" y="0"/>
                  </a:lnTo>
                  <a:close/>
                </a:path>
                <a:path w="5126355" h="24130">
                  <a:moveTo>
                    <a:pt x="2527474" y="0"/>
                  </a:moveTo>
                  <a:lnTo>
                    <a:pt x="2599171" y="0"/>
                  </a:lnTo>
                  <a:lnTo>
                    <a:pt x="2605544" y="0"/>
                  </a:lnTo>
                  <a:lnTo>
                    <a:pt x="2610642" y="4469"/>
                  </a:lnTo>
                  <a:lnTo>
                    <a:pt x="2610642" y="11491"/>
                  </a:lnTo>
                  <a:lnTo>
                    <a:pt x="2610642" y="18195"/>
                  </a:lnTo>
                  <a:lnTo>
                    <a:pt x="2605544" y="23621"/>
                  </a:lnTo>
                  <a:lnTo>
                    <a:pt x="2599171" y="23621"/>
                  </a:lnTo>
                  <a:lnTo>
                    <a:pt x="2527474" y="23621"/>
                  </a:lnTo>
                  <a:lnTo>
                    <a:pt x="2521101" y="23621"/>
                  </a:lnTo>
                  <a:lnTo>
                    <a:pt x="2515047" y="18195"/>
                  </a:lnTo>
                  <a:lnTo>
                    <a:pt x="2515047" y="11491"/>
                  </a:lnTo>
                  <a:lnTo>
                    <a:pt x="2515047" y="4469"/>
                  </a:lnTo>
                  <a:lnTo>
                    <a:pt x="2521101" y="0"/>
                  </a:lnTo>
                  <a:lnTo>
                    <a:pt x="2527474" y="0"/>
                  </a:lnTo>
                  <a:close/>
                </a:path>
                <a:path w="5126355" h="24130">
                  <a:moveTo>
                    <a:pt x="2695085" y="0"/>
                  </a:moveTo>
                  <a:lnTo>
                    <a:pt x="2767100" y="0"/>
                  </a:lnTo>
                  <a:lnTo>
                    <a:pt x="2773154" y="0"/>
                  </a:lnTo>
                  <a:lnTo>
                    <a:pt x="2778571" y="4469"/>
                  </a:lnTo>
                  <a:lnTo>
                    <a:pt x="2778571" y="11491"/>
                  </a:lnTo>
                  <a:lnTo>
                    <a:pt x="2778571" y="18195"/>
                  </a:lnTo>
                  <a:lnTo>
                    <a:pt x="2773154" y="23621"/>
                  </a:lnTo>
                  <a:lnTo>
                    <a:pt x="2767100" y="23621"/>
                  </a:lnTo>
                  <a:lnTo>
                    <a:pt x="2695085" y="23621"/>
                  </a:lnTo>
                  <a:lnTo>
                    <a:pt x="2689030" y="23621"/>
                  </a:lnTo>
                  <a:lnTo>
                    <a:pt x="2682657" y="18195"/>
                  </a:lnTo>
                  <a:lnTo>
                    <a:pt x="2682657" y="11491"/>
                  </a:lnTo>
                  <a:lnTo>
                    <a:pt x="2682657" y="4469"/>
                  </a:lnTo>
                  <a:lnTo>
                    <a:pt x="2689030" y="0"/>
                  </a:lnTo>
                  <a:lnTo>
                    <a:pt x="2695085" y="0"/>
                  </a:lnTo>
                  <a:close/>
                </a:path>
                <a:path w="5126355" h="24130">
                  <a:moveTo>
                    <a:pt x="2862695" y="0"/>
                  </a:moveTo>
                  <a:lnTo>
                    <a:pt x="2934710" y="0"/>
                  </a:lnTo>
                  <a:lnTo>
                    <a:pt x="2940764" y="0"/>
                  </a:lnTo>
                  <a:lnTo>
                    <a:pt x="2946182" y="4469"/>
                  </a:lnTo>
                  <a:lnTo>
                    <a:pt x="2946182" y="11491"/>
                  </a:lnTo>
                  <a:lnTo>
                    <a:pt x="2946182" y="18195"/>
                  </a:lnTo>
                  <a:lnTo>
                    <a:pt x="2940764" y="23621"/>
                  </a:lnTo>
                  <a:lnTo>
                    <a:pt x="2934710" y="23621"/>
                  </a:lnTo>
                  <a:lnTo>
                    <a:pt x="2862695" y="23621"/>
                  </a:lnTo>
                  <a:lnTo>
                    <a:pt x="2856641" y="23621"/>
                  </a:lnTo>
                  <a:lnTo>
                    <a:pt x="2850268" y="18195"/>
                  </a:lnTo>
                  <a:lnTo>
                    <a:pt x="2850268" y="11491"/>
                  </a:lnTo>
                  <a:lnTo>
                    <a:pt x="2850268" y="4469"/>
                  </a:lnTo>
                  <a:lnTo>
                    <a:pt x="2856641" y="0"/>
                  </a:lnTo>
                  <a:lnTo>
                    <a:pt x="2862695" y="0"/>
                  </a:lnTo>
                  <a:close/>
                </a:path>
                <a:path w="5126355" h="24130">
                  <a:moveTo>
                    <a:pt x="3030305" y="0"/>
                  </a:moveTo>
                  <a:lnTo>
                    <a:pt x="3102320" y="0"/>
                  </a:lnTo>
                  <a:lnTo>
                    <a:pt x="3108375" y="0"/>
                  </a:lnTo>
                  <a:lnTo>
                    <a:pt x="3113792" y="4469"/>
                  </a:lnTo>
                  <a:lnTo>
                    <a:pt x="3113792" y="11491"/>
                  </a:lnTo>
                  <a:lnTo>
                    <a:pt x="3113792" y="18195"/>
                  </a:lnTo>
                  <a:lnTo>
                    <a:pt x="3108375" y="23621"/>
                  </a:lnTo>
                  <a:lnTo>
                    <a:pt x="3102320" y="23621"/>
                  </a:lnTo>
                  <a:lnTo>
                    <a:pt x="3030305" y="23621"/>
                  </a:lnTo>
                  <a:lnTo>
                    <a:pt x="3024251" y="23621"/>
                  </a:lnTo>
                  <a:lnTo>
                    <a:pt x="3018197" y="18195"/>
                  </a:lnTo>
                  <a:lnTo>
                    <a:pt x="3018197" y="11491"/>
                  </a:lnTo>
                  <a:lnTo>
                    <a:pt x="3018197" y="4469"/>
                  </a:lnTo>
                  <a:lnTo>
                    <a:pt x="3024251" y="0"/>
                  </a:lnTo>
                  <a:lnTo>
                    <a:pt x="3030305" y="0"/>
                  </a:lnTo>
                  <a:close/>
                </a:path>
                <a:path w="5126355" h="24130">
                  <a:moveTo>
                    <a:pt x="3197916" y="0"/>
                  </a:moveTo>
                  <a:lnTo>
                    <a:pt x="3269931" y="0"/>
                  </a:lnTo>
                  <a:lnTo>
                    <a:pt x="3275985" y="0"/>
                  </a:lnTo>
                  <a:lnTo>
                    <a:pt x="3281402" y="4469"/>
                  </a:lnTo>
                  <a:lnTo>
                    <a:pt x="3281402" y="11491"/>
                  </a:lnTo>
                  <a:lnTo>
                    <a:pt x="3281402" y="18195"/>
                  </a:lnTo>
                  <a:lnTo>
                    <a:pt x="3275985" y="23621"/>
                  </a:lnTo>
                  <a:lnTo>
                    <a:pt x="3269931" y="23621"/>
                  </a:lnTo>
                  <a:lnTo>
                    <a:pt x="3197916" y="23621"/>
                  </a:lnTo>
                  <a:lnTo>
                    <a:pt x="3191861" y="23621"/>
                  </a:lnTo>
                  <a:lnTo>
                    <a:pt x="3185807" y="18195"/>
                  </a:lnTo>
                  <a:lnTo>
                    <a:pt x="3185807" y="11491"/>
                  </a:lnTo>
                  <a:lnTo>
                    <a:pt x="3185807" y="4469"/>
                  </a:lnTo>
                  <a:lnTo>
                    <a:pt x="3191861" y="0"/>
                  </a:lnTo>
                  <a:lnTo>
                    <a:pt x="3197916" y="0"/>
                  </a:lnTo>
                  <a:close/>
                </a:path>
                <a:path w="5126355" h="24130">
                  <a:moveTo>
                    <a:pt x="3365526" y="0"/>
                  </a:moveTo>
                  <a:lnTo>
                    <a:pt x="3437541" y="0"/>
                  </a:lnTo>
                  <a:lnTo>
                    <a:pt x="3443914" y="0"/>
                  </a:lnTo>
                  <a:lnTo>
                    <a:pt x="3449013" y="4469"/>
                  </a:lnTo>
                  <a:lnTo>
                    <a:pt x="3449013" y="11491"/>
                  </a:lnTo>
                  <a:lnTo>
                    <a:pt x="3449013" y="18195"/>
                  </a:lnTo>
                  <a:lnTo>
                    <a:pt x="3443914" y="23621"/>
                  </a:lnTo>
                  <a:lnTo>
                    <a:pt x="3437541" y="23621"/>
                  </a:lnTo>
                  <a:lnTo>
                    <a:pt x="3365526" y="23621"/>
                  </a:lnTo>
                  <a:lnTo>
                    <a:pt x="3359472" y="23621"/>
                  </a:lnTo>
                  <a:lnTo>
                    <a:pt x="3353417" y="18195"/>
                  </a:lnTo>
                  <a:lnTo>
                    <a:pt x="3353417" y="11491"/>
                  </a:lnTo>
                  <a:lnTo>
                    <a:pt x="3353417" y="4469"/>
                  </a:lnTo>
                  <a:lnTo>
                    <a:pt x="3359472" y="0"/>
                  </a:lnTo>
                  <a:lnTo>
                    <a:pt x="3365526" y="0"/>
                  </a:lnTo>
                  <a:close/>
                </a:path>
                <a:path w="5126355" h="24130">
                  <a:moveTo>
                    <a:pt x="3533455" y="0"/>
                  </a:moveTo>
                  <a:lnTo>
                    <a:pt x="3605470" y="0"/>
                  </a:lnTo>
                  <a:lnTo>
                    <a:pt x="3611525" y="0"/>
                  </a:lnTo>
                  <a:lnTo>
                    <a:pt x="3616942" y="4469"/>
                  </a:lnTo>
                  <a:lnTo>
                    <a:pt x="3616942" y="11491"/>
                  </a:lnTo>
                  <a:lnTo>
                    <a:pt x="3616942" y="18195"/>
                  </a:lnTo>
                  <a:lnTo>
                    <a:pt x="3611525" y="23621"/>
                  </a:lnTo>
                  <a:lnTo>
                    <a:pt x="3605470" y="23621"/>
                  </a:lnTo>
                  <a:lnTo>
                    <a:pt x="3533455" y="23621"/>
                  </a:lnTo>
                  <a:lnTo>
                    <a:pt x="3527082" y="23621"/>
                  </a:lnTo>
                  <a:lnTo>
                    <a:pt x="3521028" y="18195"/>
                  </a:lnTo>
                  <a:lnTo>
                    <a:pt x="3521028" y="11491"/>
                  </a:lnTo>
                  <a:lnTo>
                    <a:pt x="3521028" y="4469"/>
                  </a:lnTo>
                  <a:lnTo>
                    <a:pt x="3527082" y="0"/>
                  </a:lnTo>
                  <a:lnTo>
                    <a:pt x="3533455" y="0"/>
                  </a:lnTo>
                  <a:close/>
                </a:path>
                <a:path w="5126355" h="24130">
                  <a:moveTo>
                    <a:pt x="3701065" y="0"/>
                  </a:moveTo>
                  <a:lnTo>
                    <a:pt x="3773080" y="0"/>
                  </a:lnTo>
                  <a:lnTo>
                    <a:pt x="3779135" y="0"/>
                  </a:lnTo>
                  <a:lnTo>
                    <a:pt x="3784552" y="4469"/>
                  </a:lnTo>
                  <a:lnTo>
                    <a:pt x="3784552" y="11491"/>
                  </a:lnTo>
                  <a:lnTo>
                    <a:pt x="3784552" y="18195"/>
                  </a:lnTo>
                  <a:lnTo>
                    <a:pt x="3779135" y="23621"/>
                  </a:lnTo>
                  <a:lnTo>
                    <a:pt x="3773080" y="23621"/>
                  </a:lnTo>
                  <a:lnTo>
                    <a:pt x="3701065" y="23621"/>
                  </a:lnTo>
                  <a:lnTo>
                    <a:pt x="3695011" y="23621"/>
                  </a:lnTo>
                  <a:lnTo>
                    <a:pt x="3688638" y="18195"/>
                  </a:lnTo>
                  <a:lnTo>
                    <a:pt x="3688638" y="11491"/>
                  </a:lnTo>
                  <a:lnTo>
                    <a:pt x="3688638" y="4469"/>
                  </a:lnTo>
                  <a:lnTo>
                    <a:pt x="3695011" y="0"/>
                  </a:lnTo>
                  <a:lnTo>
                    <a:pt x="3701065" y="0"/>
                  </a:lnTo>
                  <a:close/>
                </a:path>
                <a:path w="5126355" h="24130">
                  <a:moveTo>
                    <a:pt x="3868676" y="0"/>
                  </a:moveTo>
                  <a:lnTo>
                    <a:pt x="3940691" y="0"/>
                  </a:lnTo>
                  <a:lnTo>
                    <a:pt x="3946745" y="0"/>
                  </a:lnTo>
                  <a:lnTo>
                    <a:pt x="3952162" y="4469"/>
                  </a:lnTo>
                  <a:lnTo>
                    <a:pt x="3952162" y="11491"/>
                  </a:lnTo>
                  <a:lnTo>
                    <a:pt x="3952162" y="18195"/>
                  </a:lnTo>
                  <a:lnTo>
                    <a:pt x="3946745" y="23621"/>
                  </a:lnTo>
                  <a:lnTo>
                    <a:pt x="3940691" y="23621"/>
                  </a:lnTo>
                  <a:lnTo>
                    <a:pt x="3868676" y="23621"/>
                  </a:lnTo>
                  <a:lnTo>
                    <a:pt x="3862621" y="23621"/>
                  </a:lnTo>
                  <a:lnTo>
                    <a:pt x="3856567" y="18195"/>
                  </a:lnTo>
                  <a:lnTo>
                    <a:pt x="3856567" y="11491"/>
                  </a:lnTo>
                  <a:lnTo>
                    <a:pt x="3856567" y="4469"/>
                  </a:lnTo>
                  <a:lnTo>
                    <a:pt x="3862621" y="0"/>
                  </a:lnTo>
                  <a:lnTo>
                    <a:pt x="3868676" y="0"/>
                  </a:lnTo>
                  <a:close/>
                </a:path>
                <a:path w="5126355" h="24130">
                  <a:moveTo>
                    <a:pt x="4036286" y="0"/>
                  </a:moveTo>
                  <a:lnTo>
                    <a:pt x="4108301" y="0"/>
                  </a:lnTo>
                  <a:lnTo>
                    <a:pt x="4114356" y="0"/>
                  </a:lnTo>
                  <a:lnTo>
                    <a:pt x="4119773" y="4469"/>
                  </a:lnTo>
                  <a:lnTo>
                    <a:pt x="4119773" y="11491"/>
                  </a:lnTo>
                  <a:lnTo>
                    <a:pt x="4119773" y="18195"/>
                  </a:lnTo>
                  <a:lnTo>
                    <a:pt x="4114356" y="23621"/>
                  </a:lnTo>
                  <a:lnTo>
                    <a:pt x="4108301" y="23621"/>
                  </a:lnTo>
                  <a:lnTo>
                    <a:pt x="4036286" y="23621"/>
                  </a:lnTo>
                  <a:lnTo>
                    <a:pt x="4030232" y="23621"/>
                  </a:lnTo>
                  <a:lnTo>
                    <a:pt x="4024177" y="18195"/>
                  </a:lnTo>
                  <a:lnTo>
                    <a:pt x="4024177" y="11491"/>
                  </a:lnTo>
                  <a:lnTo>
                    <a:pt x="4024177" y="4469"/>
                  </a:lnTo>
                  <a:lnTo>
                    <a:pt x="4030232" y="0"/>
                  </a:lnTo>
                  <a:lnTo>
                    <a:pt x="4036286" y="0"/>
                  </a:lnTo>
                  <a:close/>
                </a:path>
                <a:path w="5126355" h="24130">
                  <a:moveTo>
                    <a:pt x="4203896" y="0"/>
                  </a:moveTo>
                  <a:lnTo>
                    <a:pt x="4275912" y="0"/>
                  </a:lnTo>
                  <a:lnTo>
                    <a:pt x="4282285" y="0"/>
                  </a:lnTo>
                  <a:lnTo>
                    <a:pt x="4287383" y="4469"/>
                  </a:lnTo>
                  <a:lnTo>
                    <a:pt x="4287383" y="11491"/>
                  </a:lnTo>
                  <a:lnTo>
                    <a:pt x="4287383" y="18195"/>
                  </a:lnTo>
                  <a:lnTo>
                    <a:pt x="4282285" y="23621"/>
                  </a:lnTo>
                  <a:lnTo>
                    <a:pt x="4275912" y="23621"/>
                  </a:lnTo>
                  <a:lnTo>
                    <a:pt x="4203896" y="23621"/>
                  </a:lnTo>
                  <a:lnTo>
                    <a:pt x="4197842" y="23621"/>
                  </a:lnTo>
                  <a:lnTo>
                    <a:pt x="4191788" y="18195"/>
                  </a:lnTo>
                  <a:lnTo>
                    <a:pt x="4191788" y="11491"/>
                  </a:lnTo>
                  <a:lnTo>
                    <a:pt x="4191788" y="4469"/>
                  </a:lnTo>
                  <a:lnTo>
                    <a:pt x="4197842" y="0"/>
                  </a:lnTo>
                  <a:lnTo>
                    <a:pt x="4203896" y="0"/>
                  </a:lnTo>
                  <a:close/>
                </a:path>
                <a:path w="5126355" h="24130">
                  <a:moveTo>
                    <a:pt x="4371825" y="0"/>
                  </a:moveTo>
                  <a:lnTo>
                    <a:pt x="4443522" y="0"/>
                  </a:lnTo>
                  <a:lnTo>
                    <a:pt x="4449895" y="0"/>
                  </a:lnTo>
                  <a:lnTo>
                    <a:pt x="4455312" y="4469"/>
                  </a:lnTo>
                  <a:lnTo>
                    <a:pt x="4455312" y="11491"/>
                  </a:lnTo>
                  <a:lnTo>
                    <a:pt x="4455312" y="18195"/>
                  </a:lnTo>
                  <a:lnTo>
                    <a:pt x="4449895" y="23621"/>
                  </a:lnTo>
                  <a:lnTo>
                    <a:pt x="4443522" y="23621"/>
                  </a:lnTo>
                  <a:lnTo>
                    <a:pt x="4371825" y="23621"/>
                  </a:lnTo>
                  <a:lnTo>
                    <a:pt x="4365452" y="23621"/>
                  </a:lnTo>
                  <a:lnTo>
                    <a:pt x="4359398" y="18195"/>
                  </a:lnTo>
                  <a:lnTo>
                    <a:pt x="4359398" y="11491"/>
                  </a:lnTo>
                  <a:lnTo>
                    <a:pt x="4359398" y="4469"/>
                  </a:lnTo>
                  <a:lnTo>
                    <a:pt x="4365452" y="0"/>
                  </a:lnTo>
                  <a:lnTo>
                    <a:pt x="4371825" y="0"/>
                  </a:lnTo>
                  <a:close/>
                </a:path>
                <a:path w="5126355" h="24130">
                  <a:moveTo>
                    <a:pt x="4539436" y="0"/>
                  </a:moveTo>
                  <a:lnTo>
                    <a:pt x="4611451" y="0"/>
                  </a:lnTo>
                  <a:lnTo>
                    <a:pt x="4617505" y="0"/>
                  </a:lnTo>
                  <a:lnTo>
                    <a:pt x="4622922" y="4469"/>
                  </a:lnTo>
                  <a:lnTo>
                    <a:pt x="4622922" y="11491"/>
                  </a:lnTo>
                  <a:lnTo>
                    <a:pt x="4622922" y="18195"/>
                  </a:lnTo>
                  <a:lnTo>
                    <a:pt x="4617505" y="23621"/>
                  </a:lnTo>
                  <a:lnTo>
                    <a:pt x="4611451" y="23621"/>
                  </a:lnTo>
                  <a:lnTo>
                    <a:pt x="4539436" y="23621"/>
                  </a:lnTo>
                  <a:lnTo>
                    <a:pt x="4533381" y="23621"/>
                  </a:lnTo>
                  <a:lnTo>
                    <a:pt x="4527008" y="18195"/>
                  </a:lnTo>
                  <a:lnTo>
                    <a:pt x="4527008" y="11491"/>
                  </a:lnTo>
                  <a:lnTo>
                    <a:pt x="4527008" y="4469"/>
                  </a:lnTo>
                  <a:lnTo>
                    <a:pt x="4533381" y="0"/>
                  </a:lnTo>
                  <a:lnTo>
                    <a:pt x="4539436" y="0"/>
                  </a:lnTo>
                  <a:close/>
                </a:path>
                <a:path w="5126355" h="24130">
                  <a:moveTo>
                    <a:pt x="4707046" y="0"/>
                  </a:moveTo>
                  <a:lnTo>
                    <a:pt x="4779061" y="0"/>
                  </a:lnTo>
                  <a:lnTo>
                    <a:pt x="4785116" y="0"/>
                  </a:lnTo>
                  <a:lnTo>
                    <a:pt x="4790533" y="4469"/>
                  </a:lnTo>
                  <a:lnTo>
                    <a:pt x="4790533" y="11491"/>
                  </a:lnTo>
                  <a:lnTo>
                    <a:pt x="4790533" y="18195"/>
                  </a:lnTo>
                  <a:lnTo>
                    <a:pt x="4785116" y="23621"/>
                  </a:lnTo>
                  <a:lnTo>
                    <a:pt x="4779061" y="23621"/>
                  </a:lnTo>
                  <a:lnTo>
                    <a:pt x="4707046" y="23621"/>
                  </a:lnTo>
                  <a:lnTo>
                    <a:pt x="4700992" y="23621"/>
                  </a:lnTo>
                  <a:lnTo>
                    <a:pt x="4694937" y="18195"/>
                  </a:lnTo>
                  <a:lnTo>
                    <a:pt x="4694937" y="11491"/>
                  </a:lnTo>
                  <a:lnTo>
                    <a:pt x="4694937" y="4469"/>
                  </a:lnTo>
                  <a:lnTo>
                    <a:pt x="4700992" y="0"/>
                  </a:lnTo>
                  <a:lnTo>
                    <a:pt x="4707046" y="0"/>
                  </a:lnTo>
                  <a:close/>
                </a:path>
                <a:path w="5126355" h="24130">
                  <a:moveTo>
                    <a:pt x="4874656" y="0"/>
                  </a:moveTo>
                  <a:lnTo>
                    <a:pt x="4946672" y="0"/>
                  </a:lnTo>
                  <a:lnTo>
                    <a:pt x="4952726" y="0"/>
                  </a:lnTo>
                  <a:lnTo>
                    <a:pt x="4958143" y="4469"/>
                  </a:lnTo>
                  <a:lnTo>
                    <a:pt x="4958143" y="11491"/>
                  </a:lnTo>
                  <a:lnTo>
                    <a:pt x="4958143" y="18195"/>
                  </a:lnTo>
                  <a:lnTo>
                    <a:pt x="4952726" y="23621"/>
                  </a:lnTo>
                  <a:lnTo>
                    <a:pt x="4946672" y="23621"/>
                  </a:lnTo>
                  <a:lnTo>
                    <a:pt x="4874656" y="23621"/>
                  </a:lnTo>
                  <a:lnTo>
                    <a:pt x="4868602" y="23621"/>
                  </a:lnTo>
                  <a:lnTo>
                    <a:pt x="4862548" y="18195"/>
                  </a:lnTo>
                  <a:lnTo>
                    <a:pt x="4862548" y="11491"/>
                  </a:lnTo>
                  <a:lnTo>
                    <a:pt x="4862548" y="4469"/>
                  </a:lnTo>
                  <a:lnTo>
                    <a:pt x="4868602" y="0"/>
                  </a:lnTo>
                  <a:lnTo>
                    <a:pt x="4874656" y="0"/>
                  </a:lnTo>
                  <a:close/>
                </a:path>
                <a:path w="5126355" h="24130">
                  <a:moveTo>
                    <a:pt x="5042267" y="0"/>
                  </a:moveTo>
                  <a:lnTo>
                    <a:pt x="5114282" y="0"/>
                  </a:lnTo>
                  <a:lnTo>
                    <a:pt x="5120336" y="0"/>
                  </a:lnTo>
                  <a:lnTo>
                    <a:pt x="5125753" y="4469"/>
                  </a:lnTo>
                  <a:lnTo>
                    <a:pt x="5125753" y="11491"/>
                  </a:lnTo>
                  <a:lnTo>
                    <a:pt x="5125753" y="18195"/>
                  </a:lnTo>
                  <a:lnTo>
                    <a:pt x="5120336" y="23621"/>
                  </a:lnTo>
                  <a:lnTo>
                    <a:pt x="5114282" y="23621"/>
                  </a:lnTo>
                  <a:lnTo>
                    <a:pt x="5042267" y="23621"/>
                  </a:lnTo>
                  <a:lnTo>
                    <a:pt x="5036212" y="23621"/>
                  </a:lnTo>
                  <a:lnTo>
                    <a:pt x="5030158" y="18195"/>
                  </a:lnTo>
                  <a:lnTo>
                    <a:pt x="5030158" y="11491"/>
                  </a:lnTo>
                  <a:lnTo>
                    <a:pt x="5030158" y="4469"/>
                  </a:lnTo>
                  <a:lnTo>
                    <a:pt x="5036212" y="0"/>
                  </a:lnTo>
                  <a:lnTo>
                    <a:pt x="5042267" y="0"/>
                  </a:lnTo>
                  <a:close/>
                </a:path>
              </a:pathLst>
            </a:custGeom>
            <a:ln w="766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9" name="object 29"/>
            <p:cNvSpPr/>
            <p:nvPr/>
          </p:nvSpPr>
          <p:spPr>
            <a:xfrm>
              <a:off x="7064102" y="2241870"/>
              <a:ext cx="191770" cy="707390"/>
            </a:xfrm>
            <a:custGeom>
              <a:avLst/>
              <a:gdLst/>
              <a:ahLst/>
              <a:cxnLst/>
              <a:rect l="l" t="t" r="r" b="b"/>
              <a:pathLst>
                <a:path w="191770" h="707389">
                  <a:moveTo>
                    <a:pt x="104198" y="0"/>
                  </a:moveTo>
                  <a:lnTo>
                    <a:pt x="86354" y="0"/>
                  </a:lnTo>
                  <a:lnTo>
                    <a:pt x="79662" y="7022"/>
                  </a:lnTo>
                  <a:lnTo>
                    <a:pt x="79662" y="120440"/>
                  </a:lnTo>
                  <a:lnTo>
                    <a:pt x="86354" y="128101"/>
                  </a:lnTo>
                  <a:lnTo>
                    <a:pt x="104198" y="128101"/>
                  </a:lnTo>
                  <a:lnTo>
                    <a:pt x="111846" y="120440"/>
                  </a:lnTo>
                  <a:lnTo>
                    <a:pt x="111846" y="7022"/>
                  </a:lnTo>
                  <a:lnTo>
                    <a:pt x="104198" y="0"/>
                  </a:lnTo>
                  <a:close/>
                </a:path>
                <a:path w="191770" h="707389">
                  <a:moveTo>
                    <a:pt x="104198" y="223993"/>
                  </a:moveTo>
                  <a:lnTo>
                    <a:pt x="86354" y="223993"/>
                  </a:lnTo>
                  <a:lnTo>
                    <a:pt x="79662" y="230888"/>
                  </a:lnTo>
                  <a:lnTo>
                    <a:pt x="79662" y="345168"/>
                  </a:lnTo>
                  <a:lnTo>
                    <a:pt x="86354" y="352063"/>
                  </a:lnTo>
                  <a:lnTo>
                    <a:pt x="104198" y="352063"/>
                  </a:lnTo>
                  <a:lnTo>
                    <a:pt x="111846" y="345168"/>
                  </a:lnTo>
                  <a:lnTo>
                    <a:pt x="111846" y="230888"/>
                  </a:lnTo>
                  <a:lnTo>
                    <a:pt x="104198" y="223993"/>
                  </a:lnTo>
                  <a:close/>
                </a:path>
                <a:path w="191770" h="707389">
                  <a:moveTo>
                    <a:pt x="0" y="515437"/>
                  </a:moveTo>
                  <a:lnTo>
                    <a:pt x="95595" y="707190"/>
                  </a:lnTo>
                  <a:lnTo>
                    <a:pt x="159670" y="579089"/>
                  </a:lnTo>
                  <a:lnTo>
                    <a:pt x="95595" y="579089"/>
                  </a:lnTo>
                  <a:lnTo>
                    <a:pt x="90992" y="576024"/>
                  </a:lnTo>
                  <a:lnTo>
                    <a:pt x="86354" y="576024"/>
                  </a:lnTo>
                  <a:lnTo>
                    <a:pt x="79662" y="569129"/>
                  </a:lnTo>
                  <a:lnTo>
                    <a:pt x="79662" y="568480"/>
                  </a:lnTo>
                  <a:lnTo>
                    <a:pt x="0" y="515437"/>
                  </a:lnTo>
                  <a:close/>
                </a:path>
                <a:path w="191770" h="707389">
                  <a:moveTo>
                    <a:pt x="111846" y="568304"/>
                  </a:moveTo>
                  <a:lnTo>
                    <a:pt x="95595" y="579089"/>
                  </a:lnTo>
                  <a:lnTo>
                    <a:pt x="159670" y="579089"/>
                  </a:lnTo>
                  <a:lnTo>
                    <a:pt x="161203" y="576024"/>
                  </a:lnTo>
                  <a:lnTo>
                    <a:pt x="104198" y="576024"/>
                  </a:lnTo>
                  <a:lnTo>
                    <a:pt x="111846" y="569129"/>
                  </a:lnTo>
                  <a:lnTo>
                    <a:pt x="111846" y="568304"/>
                  </a:lnTo>
                  <a:close/>
                </a:path>
                <a:path w="191770" h="707389">
                  <a:moveTo>
                    <a:pt x="79662" y="568480"/>
                  </a:moveTo>
                  <a:lnTo>
                    <a:pt x="79662" y="569129"/>
                  </a:lnTo>
                  <a:lnTo>
                    <a:pt x="86354" y="576024"/>
                  </a:lnTo>
                  <a:lnTo>
                    <a:pt x="90992" y="576024"/>
                  </a:lnTo>
                  <a:lnTo>
                    <a:pt x="79662" y="568480"/>
                  </a:lnTo>
                  <a:close/>
                </a:path>
                <a:path w="191770" h="707389">
                  <a:moveTo>
                    <a:pt x="104198" y="447955"/>
                  </a:moveTo>
                  <a:lnTo>
                    <a:pt x="86354" y="447955"/>
                  </a:lnTo>
                  <a:lnTo>
                    <a:pt x="79662" y="455616"/>
                  </a:lnTo>
                  <a:lnTo>
                    <a:pt x="79662" y="568480"/>
                  </a:lnTo>
                  <a:lnTo>
                    <a:pt x="90992" y="576024"/>
                  </a:lnTo>
                  <a:lnTo>
                    <a:pt x="100212" y="576024"/>
                  </a:lnTo>
                  <a:lnTo>
                    <a:pt x="111846" y="568304"/>
                  </a:lnTo>
                  <a:lnTo>
                    <a:pt x="111846" y="455616"/>
                  </a:lnTo>
                  <a:lnTo>
                    <a:pt x="104198" y="447955"/>
                  </a:lnTo>
                  <a:close/>
                </a:path>
                <a:path w="191770" h="707389">
                  <a:moveTo>
                    <a:pt x="191509" y="515437"/>
                  </a:moveTo>
                  <a:lnTo>
                    <a:pt x="111846" y="568304"/>
                  </a:lnTo>
                  <a:lnTo>
                    <a:pt x="111846" y="569129"/>
                  </a:lnTo>
                  <a:lnTo>
                    <a:pt x="104198" y="576024"/>
                  </a:lnTo>
                  <a:lnTo>
                    <a:pt x="161203" y="576024"/>
                  </a:lnTo>
                  <a:lnTo>
                    <a:pt x="191509" y="515437"/>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0" name="object 30"/>
            <p:cNvSpPr/>
            <p:nvPr/>
          </p:nvSpPr>
          <p:spPr>
            <a:xfrm>
              <a:off x="7143764" y="2241869"/>
              <a:ext cx="32384" cy="352425"/>
            </a:xfrm>
            <a:custGeom>
              <a:avLst/>
              <a:gdLst/>
              <a:ahLst/>
              <a:cxnLst/>
              <a:rect l="l" t="t" r="r" b="b"/>
              <a:pathLst>
                <a:path w="32384" h="352425">
                  <a:moveTo>
                    <a:pt x="32183" y="16280"/>
                  </a:moveTo>
                  <a:lnTo>
                    <a:pt x="32183" y="112012"/>
                  </a:lnTo>
                  <a:lnTo>
                    <a:pt x="32183" y="120440"/>
                  </a:lnTo>
                  <a:lnTo>
                    <a:pt x="24536" y="128101"/>
                  </a:lnTo>
                  <a:lnTo>
                    <a:pt x="15932" y="128101"/>
                  </a:lnTo>
                  <a:lnTo>
                    <a:pt x="6691" y="128101"/>
                  </a:lnTo>
                  <a:lnTo>
                    <a:pt x="0" y="120440"/>
                  </a:lnTo>
                  <a:lnTo>
                    <a:pt x="0" y="112012"/>
                  </a:lnTo>
                  <a:lnTo>
                    <a:pt x="0" y="16280"/>
                  </a:lnTo>
                  <a:lnTo>
                    <a:pt x="0" y="7022"/>
                  </a:lnTo>
                  <a:lnTo>
                    <a:pt x="6691" y="0"/>
                  </a:lnTo>
                  <a:lnTo>
                    <a:pt x="15932" y="0"/>
                  </a:lnTo>
                  <a:lnTo>
                    <a:pt x="24536" y="0"/>
                  </a:lnTo>
                  <a:lnTo>
                    <a:pt x="32183" y="7022"/>
                  </a:lnTo>
                  <a:lnTo>
                    <a:pt x="32183" y="16280"/>
                  </a:lnTo>
                  <a:close/>
                </a:path>
                <a:path w="32384" h="352425">
                  <a:moveTo>
                    <a:pt x="32183" y="240082"/>
                  </a:moveTo>
                  <a:lnTo>
                    <a:pt x="32183" y="335974"/>
                  </a:lnTo>
                  <a:lnTo>
                    <a:pt x="32183" y="345168"/>
                  </a:lnTo>
                  <a:lnTo>
                    <a:pt x="24536" y="352063"/>
                  </a:lnTo>
                  <a:lnTo>
                    <a:pt x="15932" y="352063"/>
                  </a:lnTo>
                  <a:lnTo>
                    <a:pt x="6691" y="352063"/>
                  </a:lnTo>
                  <a:lnTo>
                    <a:pt x="0" y="345168"/>
                  </a:lnTo>
                  <a:lnTo>
                    <a:pt x="0" y="335974"/>
                  </a:lnTo>
                  <a:lnTo>
                    <a:pt x="0" y="240082"/>
                  </a:lnTo>
                  <a:lnTo>
                    <a:pt x="0" y="230888"/>
                  </a:lnTo>
                  <a:lnTo>
                    <a:pt x="6691" y="223993"/>
                  </a:lnTo>
                  <a:lnTo>
                    <a:pt x="15932" y="223993"/>
                  </a:lnTo>
                  <a:lnTo>
                    <a:pt x="24536" y="223993"/>
                  </a:lnTo>
                  <a:lnTo>
                    <a:pt x="32183" y="230888"/>
                  </a:lnTo>
                  <a:lnTo>
                    <a:pt x="32183" y="240082"/>
                  </a:lnTo>
                  <a:close/>
                </a:path>
              </a:pathLst>
            </a:custGeom>
            <a:ln w="766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pic>
          <p:nvPicPr>
            <p:cNvPr id="31" name="object 31"/>
            <p:cNvPicPr/>
            <p:nvPr/>
          </p:nvPicPr>
          <p:blipFill>
            <a:blip r:embed="rId3" cstate="print"/>
            <a:stretch>
              <a:fillRect/>
            </a:stretch>
          </p:blipFill>
          <p:spPr>
            <a:xfrm>
              <a:off x="7060270" y="2685996"/>
              <a:ext cx="199172" cy="266895"/>
            </a:xfrm>
            <a:prstGeom prst="rect">
              <a:avLst/>
            </a:prstGeom>
          </p:spPr>
        </p:pic>
      </p:grpSp>
      <p:sp>
        <p:nvSpPr>
          <p:cNvPr id="32" name="object 32"/>
          <p:cNvSpPr txBox="1"/>
          <p:nvPr/>
        </p:nvSpPr>
        <p:spPr>
          <a:xfrm>
            <a:off x="2358911" y="1830334"/>
            <a:ext cx="2321560" cy="363220"/>
          </a:xfrm>
          <a:prstGeom prst="rect">
            <a:avLst/>
          </a:prstGeom>
          <a:solidFill>
            <a:srgbClr val="FFFFFF"/>
          </a:solidFill>
        </p:spPr>
        <p:txBody>
          <a:bodyPr vert="horz" wrap="square" lIns="0" tIns="2540" rIns="0" bIns="0" rtlCol="0">
            <a:spAutoFit/>
          </a:bodyPr>
          <a:lstStyle/>
          <a:p>
            <a:pPr marL="134620" marR="0" lvl="0" indent="0" algn="l" defTabSz="914400" rtl="0" eaLnBrk="1" fontAlgn="auto" latinLnBrk="0" hangingPunct="1">
              <a:lnSpc>
                <a:spcPct val="100000"/>
              </a:lnSpc>
              <a:spcBef>
                <a:spcPts val="20"/>
              </a:spcBef>
              <a:spcAft>
                <a:spcPts val="0"/>
              </a:spcAft>
              <a:buClrTx/>
              <a:buSzTx/>
              <a:buFontTx/>
              <a:buNone/>
              <a:tabLst/>
              <a:defRPr/>
            </a:pPr>
            <a:r>
              <a:rPr kumimoji="0" sz="1750" b="0" i="0" u="none" strike="noStrike" kern="1200" cap="none" spc="-10" normalizeH="0" baseline="0" noProof="0" dirty="0">
                <a:ln>
                  <a:noFill/>
                </a:ln>
                <a:solidFill>
                  <a:prstClr val="black"/>
                </a:solidFill>
                <a:effectLst/>
                <a:uLnTx/>
                <a:uFillTx/>
                <a:latin typeface="Times New Roman"/>
                <a:ea typeface="+mn-ea"/>
                <a:cs typeface="Times New Roman"/>
              </a:rPr>
              <a:t>Pass</a:t>
            </a:r>
            <a:r>
              <a:rPr kumimoji="0" sz="1750" b="0" i="0" u="none" strike="noStrike" kern="1200" cap="none" spc="5" normalizeH="0" baseline="0" noProof="0" dirty="0">
                <a:ln>
                  <a:noFill/>
                </a:ln>
                <a:solidFill>
                  <a:prstClr val="black"/>
                </a:solidFill>
                <a:effectLst/>
                <a:uLnTx/>
                <a:uFillTx/>
                <a:latin typeface="Times New Roman"/>
                <a:ea typeface="+mn-ea"/>
                <a:cs typeface="Times New Roman"/>
              </a:rPr>
              <a:t> </a:t>
            </a:r>
            <a:r>
              <a:rPr kumimoji="0" sz="1750" b="0" i="0" u="none" strike="noStrike" kern="1200" cap="none" spc="-15" normalizeH="0" baseline="0" noProof="0" dirty="0">
                <a:ln>
                  <a:noFill/>
                </a:ln>
                <a:solidFill>
                  <a:prstClr val="black"/>
                </a:solidFill>
                <a:effectLst/>
                <a:uLnTx/>
                <a:uFillTx/>
                <a:latin typeface="Times New Roman"/>
                <a:ea typeface="+mn-ea"/>
                <a:cs typeface="Times New Roman"/>
              </a:rPr>
              <a:t>the</a:t>
            </a:r>
            <a:r>
              <a:rPr kumimoji="0" sz="1750" b="0" i="0" u="none" strike="noStrike" kern="1200" cap="none" spc="35" normalizeH="0" baseline="0" noProof="0" dirty="0">
                <a:ln>
                  <a:noFill/>
                </a:ln>
                <a:solidFill>
                  <a:prstClr val="black"/>
                </a:solidFill>
                <a:effectLst/>
                <a:uLnTx/>
                <a:uFillTx/>
                <a:latin typeface="Times New Roman"/>
                <a:ea typeface="+mn-ea"/>
                <a:cs typeface="Times New Roman"/>
              </a:rPr>
              <a:t> </a:t>
            </a:r>
            <a:r>
              <a:rPr kumimoji="0" sz="1750" b="0" i="0" u="none" strike="noStrike" kern="1200" cap="none" spc="-5" normalizeH="0" baseline="0" noProof="0" dirty="0">
                <a:ln>
                  <a:noFill/>
                </a:ln>
                <a:solidFill>
                  <a:prstClr val="black"/>
                </a:solidFill>
                <a:effectLst/>
                <a:uLnTx/>
                <a:uFillTx/>
                <a:latin typeface="Times New Roman"/>
                <a:ea typeface="+mn-ea"/>
                <a:cs typeface="Times New Roman"/>
              </a:rPr>
              <a:t>value</a:t>
            </a:r>
            <a:r>
              <a:rPr kumimoji="0" sz="1750" b="0" i="0" u="none" strike="noStrike" kern="1200" cap="none" spc="-30" normalizeH="0" baseline="0" noProof="0" dirty="0">
                <a:ln>
                  <a:noFill/>
                </a:ln>
                <a:solidFill>
                  <a:prstClr val="black"/>
                </a:solidFill>
                <a:effectLst/>
                <a:uLnTx/>
                <a:uFillTx/>
                <a:latin typeface="Times New Roman"/>
                <a:ea typeface="+mn-ea"/>
                <a:cs typeface="Times New Roman"/>
              </a:rPr>
              <a:t> </a:t>
            </a:r>
            <a:r>
              <a:rPr kumimoji="0" sz="1750" b="0" i="0" u="none" strike="noStrike" kern="1200" cap="none" spc="-5" normalizeH="0" baseline="0" noProof="0" dirty="0">
                <a:ln>
                  <a:noFill/>
                </a:ln>
                <a:solidFill>
                  <a:prstClr val="black"/>
                </a:solidFill>
                <a:effectLst/>
                <a:uLnTx/>
                <a:uFillTx/>
                <a:latin typeface="Times New Roman"/>
                <a:ea typeface="+mn-ea"/>
                <a:cs typeface="Times New Roman"/>
              </a:rPr>
              <a:t>i</a:t>
            </a:r>
            <a:endParaRPr kumimoji="0" sz="1750"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33" name="object 33"/>
          <p:cNvSpPr txBox="1"/>
          <p:nvPr/>
        </p:nvSpPr>
        <p:spPr>
          <a:xfrm>
            <a:off x="4816570" y="2246112"/>
            <a:ext cx="1557020" cy="363220"/>
          </a:xfrm>
          <a:prstGeom prst="rect">
            <a:avLst/>
          </a:prstGeom>
          <a:solidFill>
            <a:srgbClr val="FFFFFF"/>
          </a:solidFill>
        </p:spPr>
        <p:txBody>
          <a:bodyPr vert="horz" wrap="square" lIns="0" tIns="17145" rIns="0" bIns="0" rtlCol="0">
            <a:spAutoFit/>
          </a:bodyPr>
          <a:lstStyle/>
          <a:p>
            <a:pPr marL="83820" marR="0" lvl="0" indent="0" algn="l" defTabSz="914400" rtl="0" eaLnBrk="1" fontAlgn="auto" latinLnBrk="0" hangingPunct="1">
              <a:lnSpc>
                <a:spcPct val="100000"/>
              </a:lnSpc>
              <a:spcBef>
                <a:spcPts val="135"/>
              </a:spcBef>
              <a:spcAft>
                <a:spcPts val="0"/>
              </a:spcAft>
              <a:buClrTx/>
              <a:buSzTx/>
              <a:buFontTx/>
              <a:buNone/>
              <a:tabLst/>
              <a:defRPr/>
            </a:pPr>
            <a:r>
              <a:rPr kumimoji="0" sz="1750" b="0" i="0" u="none" strike="noStrike" kern="1200" cap="none" spc="-10" normalizeH="0" baseline="0" noProof="0" dirty="0">
                <a:ln>
                  <a:noFill/>
                </a:ln>
                <a:solidFill>
                  <a:prstClr val="black"/>
                </a:solidFill>
                <a:effectLst/>
                <a:uLnTx/>
                <a:uFillTx/>
                <a:latin typeface="Times New Roman"/>
                <a:ea typeface="+mn-ea"/>
                <a:cs typeface="Times New Roman"/>
              </a:rPr>
              <a:t>Pass</a:t>
            </a:r>
            <a:r>
              <a:rPr kumimoji="0" sz="1750" b="0" i="0" u="none" strike="noStrike" kern="1200" cap="none" spc="5" normalizeH="0" baseline="0" noProof="0" dirty="0">
                <a:ln>
                  <a:noFill/>
                </a:ln>
                <a:solidFill>
                  <a:prstClr val="black"/>
                </a:solidFill>
                <a:effectLst/>
                <a:uLnTx/>
                <a:uFillTx/>
                <a:latin typeface="Times New Roman"/>
                <a:ea typeface="+mn-ea"/>
                <a:cs typeface="Times New Roman"/>
              </a:rPr>
              <a:t> </a:t>
            </a:r>
            <a:r>
              <a:rPr kumimoji="0" sz="1750" b="0" i="0" u="none" strike="noStrike" kern="1200" cap="none" spc="-15" normalizeH="0" baseline="0" noProof="0" dirty="0">
                <a:ln>
                  <a:noFill/>
                </a:ln>
                <a:solidFill>
                  <a:prstClr val="black"/>
                </a:solidFill>
                <a:effectLst/>
                <a:uLnTx/>
                <a:uFillTx/>
                <a:latin typeface="Times New Roman"/>
                <a:ea typeface="+mn-ea"/>
                <a:cs typeface="Times New Roman"/>
              </a:rPr>
              <a:t>the</a:t>
            </a:r>
            <a:r>
              <a:rPr kumimoji="0" sz="1750" b="0" i="0" u="none" strike="noStrike" kern="1200" cap="none" spc="30" normalizeH="0" baseline="0" noProof="0" dirty="0">
                <a:ln>
                  <a:noFill/>
                </a:ln>
                <a:solidFill>
                  <a:prstClr val="black"/>
                </a:solidFill>
                <a:effectLst/>
                <a:uLnTx/>
                <a:uFillTx/>
                <a:latin typeface="Times New Roman"/>
                <a:ea typeface="+mn-ea"/>
                <a:cs typeface="Times New Roman"/>
              </a:rPr>
              <a:t> </a:t>
            </a:r>
            <a:r>
              <a:rPr kumimoji="0" sz="1750" b="0" i="0" u="none" strike="noStrike" kern="1200" cap="none" spc="-5" normalizeH="0" baseline="0" noProof="0" dirty="0">
                <a:ln>
                  <a:noFill/>
                </a:ln>
                <a:solidFill>
                  <a:prstClr val="black"/>
                </a:solidFill>
                <a:effectLst/>
                <a:uLnTx/>
                <a:uFillTx/>
                <a:latin typeface="Times New Roman"/>
                <a:ea typeface="+mn-ea"/>
                <a:cs typeface="Times New Roman"/>
              </a:rPr>
              <a:t>value</a:t>
            </a:r>
            <a:r>
              <a:rPr kumimoji="0" sz="1750" b="0" i="0" u="none" strike="noStrike" kern="1200" cap="none" spc="-30" normalizeH="0" baseline="0" noProof="0" dirty="0">
                <a:ln>
                  <a:noFill/>
                </a:ln>
                <a:solidFill>
                  <a:prstClr val="black"/>
                </a:solidFill>
                <a:effectLst/>
                <a:uLnTx/>
                <a:uFillTx/>
                <a:latin typeface="Times New Roman"/>
                <a:ea typeface="+mn-ea"/>
                <a:cs typeface="Times New Roman"/>
              </a:rPr>
              <a:t> </a:t>
            </a:r>
            <a:r>
              <a:rPr kumimoji="0" sz="1750" b="0" i="0" u="none" strike="noStrike" kern="1200" cap="none" spc="-5" normalizeH="0" baseline="0" noProof="0" dirty="0">
                <a:ln>
                  <a:noFill/>
                </a:ln>
                <a:solidFill>
                  <a:prstClr val="black"/>
                </a:solidFill>
                <a:effectLst/>
                <a:uLnTx/>
                <a:uFillTx/>
                <a:latin typeface="Times New Roman"/>
                <a:ea typeface="+mn-ea"/>
                <a:cs typeface="Times New Roman"/>
              </a:rPr>
              <a:t>j</a:t>
            </a:r>
            <a:endParaRPr kumimoji="0" sz="1750" b="0" i="0" u="none" strike="noStrike" kern="1200" cap="none" spc="0" normalizeH="0" baseline="0" noProof="0">
              <a:ln>
                <a:noFill/>
              </a:ln>
              <a:solidFill>
                <a:prstClr val="black"/>
              </a:solidFill>
              <a:effectLst/>
              <a:uLnTx/>
              <a:uFillTx/>
              <a:latin typeface="Times New Roman"/>
              <a:ea typeface="+mn-ea"/>
              <a:cs typeface="Times New Roman"/>
            </a:endParaRPr>
          </a:p>
        </p:txBody>
      </p:sp>
    </p:spTree>
    <p:extLst>
      <p:ext uri="{BB962C8B-B14F-4D97-AF65-F5344CB8AC3E}">
        <p14:creationId xmlns:p14="http://schemas.microsoft.com/office/powerpoint/2010/main" val="2850490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1627" y="1295400"/>
            <a:ext cx="8996680" cy="4218940"/>
            <a:chOff x="71627" y="1295400"/>
            <a:chExt cx="8996680" cy="4218940"/>
          </a:xfrm>
        </p:grpSpPr>
        <p:sp>
          <p:nvSpPr>
            <p:cNvPr id="3" name="object 3"/>
            <p:cNvSpPr/>
            <p:nvPr/>
          </p:nvSpPr>
          <p:spPr>
            <a:xfrm>
              <a:off x="71627" y="1295400"/>
              <a:ext cx="8996680" cy="4218940"/>
            </a:xfrm>
            <a:custGeom>
              <a:avLst/>
              <a:gdLst/>
              <a:ahLst/>
              <a:cxnLst/>
              <a:rect l="l" t="t" r="r" b="b"/>
              <a:pathLst>
                <a:path w="8996680" h="4218940">
                  <a:moveTo>
                    <a:pt x="8996172" y="0"/>
                  </a:moveTo>
                  <a:lnTo>
                    <a:pt x="0" y="0"/>
                  </a:lnTo>
                  <a:lnTo>
                    <a:pt x="0" y="4218432"/>
                  </a:lnTo>
                  <a:lnTo>
                    <a:pt x="8996172" y="4218432"/>
                  </a:lnTo>
                  <a:lnTo>
                    <a:pt x="8996172" y="0"/>
                  </a:lnTo>
                  <a:close/>
                </a:path>
              </a:pathLst>
            </a:custGeom>
            <a:solidFill>
              <a:srgbClr val="C9C9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4" name="object 4"/>
            <p:cNvSpPr/>
            <p:nvPr/>
          </p:nvSpPr>
          <p:spPr>
            <a:xfrm>
              <a:off x="325047" y="2517244"/>
              <a:ext cx="3928745" cy="2844165"/>
            </a:xfrm>
            <a:custGeom>
              <a:avLst/>
              <a:gdLst/>
              <a:ahLst/>
              <a:cxnLst/>
              <a:rect l="l" t="t" r="r" b="b"/>
              <a:pathLst>
                <a:path w="3928745" h="2844165">
                  <a:moveTo>
                    <a:pt x="3928327" y="0"/>
                  </a:moveTo>
                  <a:lnTo>
                    <a:pt x="0" y="0"/>
                  </a:lnTo>
                  <a:lnTo>
                    <a:pt x="0" y="2843957"/>
                  </a:lnTo>
                  <a:lnTo>
                    <a:pt x="3928327" y="2843957"/>
                  </a:lnTo>
                  <a:lnTo>
                    <a:pt x="3928327"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5" name="object 5"/>
            <p:cNvSpPr/>
            <p:nvPr/>
          </p:nvSpPr>
          <p:spPr>
            <a:xfrm>
              <a:off x="325047" y="2517244"/>
              <a:ext cx="3928745" cy="2844165"/>
            </a:xfrm>
            <a:custGeom>
              <a:avLst/>
              <a:gdLst/>
              <a:ahLst/>
              <a:cxnLst/>
              <a:rect l="l" t="t" r="r" b="b"/>
              <a:pathLst>
                <a:path w="3928745" h="2844165">
                  <a:moveTo>
                    <a:pt x="0" y="2843957"/>
                  </a:moveTo>
                  <a:lnTo>
                    <a:pt x="3928327" y="2843957"/>
                  </a:lnTo>
                  <a:lnTo>
                    <a:pt x="3928327" y="0"/>
                  </a:lnTo>
                  <a:lnTo>
                    <a:pt x="0" y="0"/>
                  </a:lnTo>
                  <a:lnTo>
                    <a:pt x="0" y="2843957"/>
                  </a:lnTo>
                  <a:close/>
                </a:path>
              </a:pathLst>
            </a:custGeom>
            <a:ln w="23761">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grpSp>
      <p:sp>
        <p:nvSpPr>
          <p:cNvPr id="6" name="object 6"/>
          <p:cNvSpPr txBox="1">
            <a:spLocks noGrp="1"/>
          </p:cNvSpPr>
          <p:nvPr>
            <p:ph type="title"/>
          </p:nvPr>
        </p:nvSpPr>
        <p:spPr>
          <a:xfrm>
            <a:off x="901700" y="29667"/>
            <a:ext cx="8255000" cy="635000"/>
          </a:xfrm>
          <a:prstGeom prst="rect">
            <a:avLst/>
          </a:prstGeom>
        </p:spPr>
        <p:txBody>
          <a:bodyPr vert="horz" wrap="square" lIns="0" tIns="12065" rIns="0" bIns="0" rtlCol="0">
            <a:spAutoFit/>
          </a:bodyPr>
          <a:lstStyle/>
          <a:p>
            <a:pPr marL="12700">
              <a:lnSpc>
                <a:spcPct val="100000"/>
              </a:lnSpc>
              <a:spcBef>
                <a:spcPts val="95"/>
              </a:spcBef>
              <a:tabLst>
                <a:tab pos="1887855" algn="l"/>
                <a:tab pos="8241665" algn="l"/>
              </a:tabLst>
            </a:pPr>
            <a:r>
              <a:rPr sz="4000" u="heavy" spc="-5" dirty="0">
                <a:uFill>
                  <a:solidFill>
                    <a:srgbClr val="17375E"/>
                  </a:solidFill>
                </a:uFill>
              </a:rPr>
              <a:t> 	Calling</a:t>
            </a:r>
            <a:r>
              <a:rPr sz="4000" u="heavy" spc="-20" dirty="0">
                <a:uFill>
                  <a:solidFill>
                    <a:srgbClr val="17375E"/>
                  </a:solidFill>
                </a:uFill>
              </a:rPr>
              <a:t> </a:t>
            </a:r>
            <a:r>
              <a:rPr sz="4000" u="heavy" spc="-5" dirty="0">
                <a:uFill>
                  <a:solidFill>
                    <a:srgbClr val="17375E"/>
                  </a:solidFill>
                </a:uFill>
              </a:rPr>
              <a:t>Functions	</a:t>
            </a:r>
            <a:endParaRPr sz="4000"/>
          </a:p>
        </p:txBody>
      </p:sp>
      <p:sp>
        <p:nvSpPr>
          <p:cNvPr id="7" name="object 7"/>
          <p:cNvSpPr txBox="1"/>
          <p:nvPr/>
        </p:nvSpPr>
        <p:spPr>
          <a:xfrm>
            <a:off x="326894" y="2480753"/>
            <a:ext cx="3702050" cy="2666365"/>
          </a:xfrm>
          <a:prstGeom prst="rect">
            <a:avLst/>
          </a:prstGeom>
        </p:spPr>
        <p:txBody>
          <a:bodyPr vert="horz" wrap="square" lIns="0" tIns="26669" rIns="0" bIns="0" rtlCol="0">
            <a:spAutoFit/>
          </a:bodyPr>
          <a:lstStyle/>
          <a:p>
            <a:pPr marL="12700" marR="1726564" lvl="0" indent="0" algn="l" defTabSz="914400" rtl="0" eaLnBrk="1" fontAlgn="auto" latinLnBrk="0" hangingPunct="1">
              <a:lnSpc>
                <a:spcPts val="1750"/>
              </a:lnSpc>
              <a:spcBef>
                <a:spcPts val="209"/>
              </a:spcBef>
              <a:spcAft>
                <a:spcPts val="0"/>
              </a:spcAft>
              <a:buClrTx/>
              <a:buSzTx/>
              <a:buFontTx/>
              <a:buNone/>
              <a:tabLst/>
              <a:defRPr/>
            </a:pPr>
            <a:r>
              <a:rPr kumimoji="0" sz="1500" b="1" i="0" u="none" strike="noStrike" kern="1200" cap="none" spc="0" normalizeH="0" baseline="0" noProof="0" dirty="0">
                <a:ln>
                  <a:noFill/>
                </a:ln>
                <a:solidFill>
                  <a:srgbClr val="000050"/>
                </a:solidFill>
                <a:effectLst/>
                <a:uLnTx/>
                <a:uFillTx/>
                <a:latin typeface="Courier New"/>
                <a:ea typeface="+mn-ea"/>
                <a:cs typeface="Courier New"/>
              </a:rPr>
              <a:t>int</a:t>
            </a:r>
            <a:r>
              <a:rPr kumimoji="0" sz="1500" b="1" i="0" u="none" strike="noStrike" kern="1200" cap="none" spc="-75" normalizeH="0" baseline="0" noProof="0" dirty="0">
                <a:ln>
                  <a:noFill/>
                </a:ln>
                <a:solidFill>
                  <a:srgbClr val="000050"/>
                </a:solidFill>
                <a:effectLst/>
                <a:uLnTx/>
                <a:uFillTx/>
                <a:latin typeface="Courier New"/>
                <a:ea typeface="+mn-ea"/>
                <a:cs typeface="Courier New"/>
              </a:rPr>
              <a:t> </a:t>
            </a:r>
            <a:r>
              <a:rPr kumimoji="0" sz="1500" b="1" i="0" u="none" strike="noStrike" kern="1200" cap="none" spc="0" normalizeH="0" baseline="0" noProof="0" dirty="0">
                <a:ln>
                  <a:noFill/>
                </a:ln>
                <a:solidFill>
                  <a:srgbClr val="000050"/>
                </a:solidFill>
                <a:effectLst/>
                <a:uLnTx/>
                <a:uFillTx/>
                <a:latin typeface="Courier New"/>
                <a:ea typeface="+mn-ea"/>
                <a:cs typeface="Courier New"/>
              </a:rPr>
              <a:t>max(int,int); </a:t>
            </a:r>
            <a:r>
              <a:rPr kumimoji="0" sz="1500" b="1" i="0" u="none" strike="noStrike" kern="1200" cap="none" spc="-885" normalizeH="0" baseline="0" noProof="0" dirty="0">
                <a:ln>
                  <a:noFill/>
                </a:ln>
                <a:solidFill>
                  <a:srgbClr val="000050"/>
                </a:solidFill>
                <a:effectLst/>
                <a:uLnTx/>
                <a:uFillTx/>
                <a:latin typeface="Courier New"/>
                <a:ea typeface="+mn-ea"/>
                <a:cs typeface="Courier New"/>
              </a:rPr>
              <a:t> </a:t>
            </a:r>
            <a:r>
              <a:rPr kumimoji="0" sz="1500" b="1" i="0" u="none" strike="noStrike" kern="1200" cap="none" spc="0" normalizeH="0" baseline="0" noProof="0" dirty="0">
                <a:ln>
                  <a:noFill/>
                </a:ln>
                <a:solidFill>
                  <a:srgbClr val="000050"/>
                </a:solidFill>
                <a:effectLst/>
                <a:uLnTx/>
                <a:uFillTx/>
                <a:latin typeface="Courier New"/>
                <a:ea typeface="+mn-ea"/>
                <a:cs typeface="Courier New"/>
              </a:rPr>
              <a:t>int </a:t>
            </a:r>
            <a:r>
              <a:rPr kumimoji="0" sz="1500" b="0" i="0" u="none" strike="noStrike" kern="1200" cap="none" spc="-5" normalizeH="0" baseline="0" noProof="0" dirty="0">
                <a:ln>
                  <a:noFill/>
                </a:ln>
                <a:solidFill>
                  <a:prstClr val="black"/>
                </a:solidFill>
                <a:effectLst/>
                <a:uLnTx/>
                <a:uFillTx/>
                <a:latin typeface="Courier New"/>
                <a:ea typeface="+mn-ea"/>
                <a:cs typeface="Courier New"/>
              </a:rPr>
              <a:t>main()</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12700" marR="0" lvl="0" indent="0" algn="l" defTabSz="914400" rtl="0" eaLnBrk="1" fontAlgn="auto" latinLnBrk="0" hangingPunct="1">
              <a:lnSpc>
                <a:spcPts val="1625"/>
              </a:lnSpc>
              <a:spcBef>
                <a:spcPts val="0"/>
              </a:spcBef>
              <a:spcAft>
                <a:spcPts val="0"/>
              </a:spcAft>
              <a:buClrTx/>
              <a:buSzTx/>
              <a:buFontTx/>
              <a:buNone/>
              <a:tabLst/>
              <a:defRPr/>
            </a:pPr>
            <a:r>
              <a:rPr kumimoji="0" sz="1500" b="0" i="0" u="none" strike="noStrike" kern="1200" cap="none" spc="0" normalizeH="0" baseline="0" noProof="0" dirty="0">
                <a:ln>
                  <a:noFill/>
                </a:ln>
                <a:solidFill>
                  <a:prstClr val="black"/>
                </a:solidFill>
                <a:effectLst/>
                <a:uLnTx/>
                <a:uFillTx/>
                <a:latin typeface="Courier New"/>
                <a:ea typeface="+mn-ea"/>
                <a:cs typeface="Courier New"/>
              </a:rPr>
              <a:t>{</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242570" marR="0" lvl="0" indent="0" algn="l" defTabSz="914400" rtl="0" eaLnBrk="1" fontAlgn="auto" latinLnBrk="0" hangingPunct="1">
              <a:lnSpc>
                <a:spcPts val="1689"/>
              </a:lnSpc>
              <a:spcBef>
                <a:spcPts val="0"/>
              </a:spcBef>
              <a:spcAft>
                <a:spcPts val="0"/>
              </a:spcAft>
              <a:buClrTx/>
              <a:buSzTx/>
              <a:buFontTx/>
              <a:buNone/>
              <a:tabLst/>
              <a:defRPr/>
            </a:pPr>
            <a:r>
              <a:rPr kumimoji="0" sz="1500" b="1" i="0" u="none" strike="noStrike" kern="1200" cap="none" spc="0" normalizeH="0" baseline="0" noProof="0" dirty="0">
                <a:ln>
                  <a:noFill/>
                </a:ln>
                <a:solidFill>
                  <a:srgbClr val="000050"/>
                </a:solidFill>
                <a:effectLst/>
                <a:uLnTx/>
                <a:uFillTx/>
                <a:latin typeface="Courier New"/>
                <a:ea typeface="+mn-ea"/>
                <a:cs typeface="Courier New"/>
              </a:rPr>
              <a:t>int</a:t>
            </a:r>
            <a:r>
              <a:rPr kumimoji="0" sz="1500" b="1" i="0" u="none" strike="noStrike" kern="1200" cap="none" spc="-30" normalizeH="0" baseline="0" noProof="0" dirty="0">
                <a:ln>
                  <a:noFill/>
                </a:ln>
                <a:solidFill>
                  <a:srgbClr val="000050"/>
                </a:solidFill>
                <a:effectLst/>
                <a:uLnTx/>
                <a:uFillTx/>
                <a:latin typeface="Courier New"/>
                <a:ea typeface="+mn-ea"/>
                <a:cs typeface="Courier New"/>
              </a:rPr>
              <a:t> </a:t>
            </a:r>
            <a:r>
              <a:rPr kumimoji="0" sz="1500" b="0" i="0" u="none" strike="noStrike" kern="1200" cap="none" spc="0" normalizeH="0" baseline="0" noProof="0" dirty="0">
                <a:ln>
                  <a:noFill/>
                </a:ln>
                <a:solidFill>
                  <a:prstClr val="black"/>
                </a:solidFill>
                <a:effectLst/>
                <a:uLnTx/>
                <a:uFillTx/>
                <a:latin typeface="Courier New"/>
                <a:ea typeface="+mn-ea"/>
                <a:cs typeface="Courier New"/>
              </a:rPr>
              <a:t>i</a:t>
            </a:r>
            <a:r>
              <a:rPr kumimoji="0" sz="1500" b="0" i="0" u="none" strike="noStrike" kern="1200" cap="none" spc="-30" normalizeH="0" baseline="0" noProof="0" dirty="0">
                <a:ln>
                  <a:noFill/>
                </a:ln>
                <a:solidFill>
                  <a:prstClr val="black"/>
                </a:solidFill>
                <a:effectLst/>
                <a:uLnTx/>
                <a:uFillTx/>
                <a:latin typeface="Courier New"/>
                <a:ea typeface="+mn-ea"/>
                <a:cs typeface="Courier New"/>
              </a:rPr>
              <a:t> </a:t>
            </a:r>
            <a:r>
              <a:rPr kumimoji="0" sz="1500" b="0" i="0" u="none" strike="noStrike" kern="1200" cap="none" spc="0" normalizeH="0" baseline="0" noProof="0" dirty="0">
                <a:ln>
                  <a:noFill/>
                </a:ln>
                <a:solidFill>
                  <a:prstClr val="black"/>
                </a:solidFill>
                <a:effectLst/>
                <a:uLnTx/>
                <a:uFillTx/>
                <a:latin typeface="Courier New"/>
                <a:ea typeface="+mn-ea"/>
                <a:cs typeface="Courier New"/>
              </a:rPr>
              <a:t>=</a:t>
            </a:r>
            <a:r>
              <a:rPr kumimoji="0" sz="1500" b="0" i="0" u="none" strike="noStrike" kern="1200" cap="none" spc="-15" normalizeH="0" baseline="0" noProof="0" dirty="0">
                <a:ln>
                  <a:noFill/>
                </a:ln>
                <a:solidFill>
                  <a:prstClr val="black"/>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5</a:t>
            </a:r>
            <a:r>
              <a:rPr kumimoji="0" sz="1500" b="0" i="0" u="none" strike="noStrike" kern="1200" cap="none" spc="0" normalizeH="0" baseline="0" noProof="0" dirty="0">
                <a:ln>
                  <a:noFill/>
                </a:ln>
                <a:solidFill>
                  <a:prstClr val="black"/>
                </a:solidFill>
                <a:effectLst/>
                <a:uLnTx/>
                <a:uFillTx/>
                <a:latin typeface="Courier New"/>
                <a:ea typeface="+mn-ea"/>
                <a:cs typeface="Courier New"/>
              </a:rPr>
              <a:t>;</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242570" marR="0" lvl="0" indent="0" algn="l" defTabSz="914400" rtl="0" eaLnBrk="1" fontAlgn="auto" latinLnBrk="0" hangingPunct="1">
              <a:lnSpc>
                <a:spcPts val="1720"/>
              </a:lnSpc>
              <a:spcBef>
                <a:spcPts val="0"/>
              </a:spcBef>
              <a:spcAft>
                <a:spcPts val="0"/>
              </a:spcAft>
              <a:buClrTx/>
              <a:buSzTx/>
              <a:buFontTx/>
              <a:buNone/>
              <a:tabLst/>
              <a:defRPr/>
            </a:pPr>
            <a:r>
              <a:rPr kumimoji="0" sz="1500" b="1" i="0" u="none" strike="noStrike" kern="1200" cap="none" spc="0" normalizeH="0" baseline="0" noProof="0" dirty="0">
                <a:ln>
                  <a:noFill/>
                </a:ln>
                <a:solidFill>
                  <a:srgbClr val="000050"/>
                </a:solidFill>
                <a:effectLst/>
                <a:uLnTx/>
                <a:uFillTx/>
                <a:latin typeface="Courier New"/>
                <a:ea typeface="+mn-ea"/>
                <a:cs typeface="Courier New"/>
              </a:rPr>
              <a:t>int</a:t>
            </a:r>
            <a:r>
              <a:rPr kumimoji="0" sz="1500" b="1" i="0" u="none" strike="noStrike" kern="1200" cap="none" spc="-30" normalizeH="0" baseline="0" noProof="0" dirty="0">
                <a:ln>
                  <a:noFill/>
                </a:ln>
                <a:solidFill>
                  <a:srgbClr val="000050"/>
                </a:solidFill>
                <a:effectLst/>
                <a:uLnTx/>
                <a:uFillTx/>
                <a:latin typeface="Courier New"/>
                <a:ea typeface="+mn-ea"/>
                <a:cs typeface="Courier New"/>
              </a:rPr>
              <a:t> </a:t>
            </a:r>
            <a:r>
              <a:rPr kumimoji="0" sz="1500" b="0" i="0" u="none" strike="noStrike" kern="1200" cap="none" spc="0" normalizeH="0" baseline="0" noProof="0" dirty="0">
                <a:ln>
                  <a:noFill/>
                </a:ln>
                <a:solidFill>
                  <a:prstClr val="black"/>
                </a:solidFill>
                <a:effectLst/>
                <a:uLnTx/>
                <a:uFillTx/>
                <a:latin typeface="Courier New"/>
                <a:ea typeface="+mn-ea"/>
                <a:cs typeface="Courier New"/>
              </a:rPr>
              <a:t>j</a:t>
            </a:r>
            <a:r>
              <a:rPr kumimoji="0" sz="1500" b="0" i="0" u="none" strike="noStrike" kern="1200" cap="none" spc="-30" normalizeH="0" baseline="0" noProof="0" dirty="0">
                <a:ln>
                  <a:noFill/>
                </a:ln>
                <a:solidFill>
                  <a:prstClr val="black"/>
                </a:solidFill>
                <a:effectLst/>
                <a:uLnTx/>
                <a:uFillTx/>
                <a:latin typeface="Courier New"/>
                <a:ea typeface="+mn-ea"/>
                <a:cs typeface="Courier New"/>
              </a:rPr>
              <a:t> </a:t>
            </a:r>
            <a:r>
              <a:rPr kumimoji="0" sz="1500" b="0" i="0" u="none" strike="noStrike" kern="1200" cap="none" spc="0" normalizeH="0" baseline="0" noProof="0" dirty="0">
                <a:ln>
                  <a:noFill/>
                </a:ln>
                <a:solidFill>
                  <a:prstClr val="black"/>
                </a:solidFill>
                <a:effectLst/>
                <a:uLnTx/>
                <a:uFillTx/>
                <a:latin typeface="Courier New"/>
                <a:ea typeface="+mn-ea"/>
                <a:cs typeface="Courier New"/>
              </a:rPr>
              <a:t>=</a:t>
            </a:r>
            <a:r>
              <a:rPr kumimoji="0" sz="1500" b="0" i="0" u="none" strike="noStrike" kern="1200" cap="none" spc="-15" normalizeH="0" baseline="0" noProof="0" dirty="0">
                <a:ln>
                  <a:noFill/>
                </a:ln>
                <a:solidFill>
                  <a:prstClr val="black"/>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2</a:t>
            </a:r>
            <a:r>
              <a:rPr kumimoji="0" sz="1500" b="0" i="0" u="none" strike="noStrike" kern="1200" cap="none" spc="0" normalizeH="0" baseline="0" noProof="0" dirty="0">
                <a:ln>
                  <a:noFill/>
                </a:ln>
                <a:solidFill>
                  <a:prstClr val="black"/>
                </a:solidFill>
                <a:effectLst/>
                <a:uLnTx/>
                <a:uFillTx/>
                <a:latin typeface="Courier New"/>
                <a:ea typeface="+mn-ea"/>
                <a:cs typeface="Courier New"/>
              </a:rPr>
              <a:t>;</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242570" marR="0" lvl="0" indent="0" algn="l" defTabSz="914400" rtl="0" eaLnBrk="1" fontAlgn="auto" latinLnBrk="0" hangingPunct="1">
              <a:lnSpc>
                <a:spcPts val="1745"/>
              </a:lnSpc>
              <a:spcBef>
                <a:spcPts val="0"/>
              </a:spcBef>
              <a:spcAft>
                <a:spcPts val="0"/>
              </a:spcAft>
              <a:buClrTx/>
              <a:buSzTx/>
              <a:buFontTx/>
              <a:buNone/>
              <a:tabLst/>
              <a:defRPr/>
            </a:pPr>
            <a:r>
              <a:rPr kumimoji="0" sz="1500" b="1" i="0" u="none" strike="noStrike" kern="1200" cap="none" spc="0" normalizeH="0" baseline="0" noProof="0" dirty="0">
                <a:ln>
                  <a:noFill/>
                </a:ln>
                <a:solidFill>
                  <a:srgbClr val="000050"/>
                </a:solidFill>
                <a:effectLst/>
                <a:uLnTx/>
                <a:uFillTx/>
                <a:latin typeface="Courier New"/>
                <a:ea typeface="+mn-ea"/>
                <a:cs typeface="Courier New"/>
              </a:rPr>
              <a:t>int</a:t>
            </a:r>
            <a:r>
              <a:rPr kumimoji="0" sz="1500" b="1" i="0" u="none" strike="noStrike" kern="1200" cap="none" spc="-20" normalizeH="0" baseline="0" noProof="0" dirty="0">
                <a:ln>
                  <a:noFill/>
                </a:ln>
                <a:solidFill>
                  <a:srgbClr val="000050"/>
                </a:solidFill>
                <a:effectLst/>
                <a:uLnTx/>
                <a:uFillTx/>
                <a:latin typeface="Courier New"/>
                <a:ea typeface="+mn-ea"/>
                <a:cs typeface="Courier New"/>
              </a:rPr>
              <a:t> </a:t>
            </a:r>
            <a:r>
              <a:rPr kumimoji="0" sz="1500" b="1" i="0" u="none" strike="noStrike" kern="1200" cap="none" spc="0" normalizeH="0" baseline="0" noProof="0" dirty="0">
                <a:ln>
                  <a:noFill/>
                </a:ln>
                <a:solidFill>
                  <a:prstClr val="black"/>
                </a:solidFill>
                <a:effectLst/>
                <a:uLnTx/>
                <a:uFillTx/>
                <a:latin typeface="Courier New"/>
                <a:ea typeface="+mn-ea"/>
                <a:cs typeface="Courier New"/>
              </a:rPr>
              <a:t>k</a:t>
            </a:r>
            <a:r>
              <a:rPr kumimoji="0" sz="1500" b="1" i="0" u="none" strike="noStrike" kern="1200" cap="none" spc="-15" normalizeH="0" baseline="0" noProof="0" dirty="0">
                <a:ln>
                  <a:noFill/>
                </a:ln>
                <a:solidFill>
                  <a:prstClr val="black"/>
                </a:solidFill>
                <a:effectLst/>
                <a:uLnTx/>
                <a:uFillTx/>
                <a:latin typeface="Courier New"/>
                <a:ea typeface="+mn-ea"/>
                <a:cs typeface="Courier New"/>
              </a:rPr>
              <a:t> </a:t>
            </a:r>
            <a:r>
              <a:rPr kumimoji="0" sz="1500" b="1" i="0" u="none" strike="noStrike" kern="1200" cap="none" spc="0" normalizeH="0" baseline="0" noProof="0" dirty="0">
                <a:ln>
                  <a:noFill/>
                </a:ln>
                <a:solidFill>
                  <a:prstClr val="black"/>
                </a:solidFill>
                <a:effectLst/>
                <a:uLnTx/>
                <a:uFillTx/>
                <a:latin typeface="Courier New"/>
                <a:ea typeface="+mn-ea"/>
                <a:cs typeface="Courier New"/>
              </a:rPr>
              <a:t>=</a:t>
            </a:r>
            <a:r>
              <a:rPr kumimoji="0" sz="1500" b="1" i="0" u="none" strike="noStrike" kern="1200" cap="none" spc="-15" normalizeH="0" baseline="0" noProof="0" dirty="0">
                <a:ln>
                  <a:noFill/>
                </a:ln>
                <a:solidFill>
                  <a:prstClr val="black"/>
                </a:solidFill>
                <a:effectLst/>
                <a:uLnTx/>
                <a:uFillTx/>
                <a:latin typeface="Courier New"/>
                <a:ea typeface="+mn-ea"/>
                <a:cs typeface="Courier New"/>
              </a:rPr>
              <a:t> </a:t>
            </a:r>
            <a:r>
              <a:rPr kumimoji="0" sz="1500" b="1" i="0" u="none" strike="noStrike" kern="1200" cap="none" spc="0" normalizeH="0" baseline="0" noProof="0" dirty="0">
                <a:ln>
                  <a:noFill/>
                </a:ln>
                <a:solidFill>
                  <a:prstClr val="black"/>
                </a:solidFill>
                <a:effectLst/>
                <a:uLnTx/>
                <a:uFillTx/>
                <a:latin typeface="Courier New"/>
                <a:ea typeface="+mn-ea"/>
                <a:cs typeface="Courier New"/>
              </a:rPr>
              <a:t>max(i,</a:t>
            </a:r>
            <a:r>
              <a:rPr kumimoji="0" sz="1500" b="1" i="0" u="none" strike="noStrike" kern="1200" cap="none" spc="-20" normalizeH="0" baseline="0" noProof="0" dirty="0">
                <a:ln>
                  <a:noFill/>
                </a:ln>
                <a:solidFill>
                  <a:prstClr val="black"/>
                </a:solidFill>
                <a:effectLst/>
                <a:uLnTx/>
                <a:uFillTx/>
                <a:latin typeface="Courier New"/>
                <a:ea typeface="+mn-ea"/>
                <a:cs typeface="Courier New"/>
              </a:rPr>
              <a:t> </a:t>
            </a:r>
            <a:r>
              <a:rPr kumimoji="0" sz="1500" b="1" i="0" u="none" strike="noStrike" kern="1200" cap="none" spc="-5" normalizeH="0" baseline="0" noProof="0" dirty="0">
                <a:ln>
                  <a:noFill/>
                </a:ln>
                <a:solidFill>
                  <a:prstClr val="black"/>
                </a:solidFill>
                <a:effectLst/>
                <a:uLnTx/>
                <a:uFillTx/>
                <a:latin typeface="Courier New"/>
                <a:ea typeface="+mn-ea"/>
                <a:cs typeface="Courier New"/>
              </a:rPr>
              <a:t>j);</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0" marR="0" lvl="0" indent="0" algn="l" defTabSz="914400" rtl="0" eaLnBrk="1" fontAlgn="auto" latinLnBrk="0" hangingPunct="1">
              <a:lnSpc>
                <a:spcPct val="100000"/>
              </a:lnSpc>
              <a:spcBef>
                <a:spcPts val="5"/>
              </a:spcBef>
              <a:spcAft>
                <a:spcPts val="0"/>
              </a:spcAft>
              <a:buClrTx/>
              <a:buSzTx/>
              <a:buFontTx/>
              <a:buNone/>
              <a:tabLst/>
              <a:defRPr/>
            </a:pPr>
            <a:endParaRPr kumimoji="0" sz="1450" b="0" i="0" u="none" strike="noStrike" kern="1200" cap="none" spc="0" normalizeH="0" baseline="0" noProof="0">
              <a:ln>
                <a:noFill/>
              </a:ln>
              <a:solidFill>
                <a:prstClr val="black"/>
              </a:solidFill>
              <a:effectLst/>
              <a:uLnTx/>
              <a:uFillTx/>
              <a:latin typeface="Courier New"/>
              <a:ea typeface="+mn-ea"/>
              <a:cs typeface="Courier New"/>
            </a:endParaRPr>
          </a:p>
          <a:p>
            <a:pPr marL="0" marR="5080" lvl="0" indent="0" algn="r" defTabSz="914400" rtl="0" eaLnBrk="1" fontAlgn="auto" latinLnBrk="0" hangingPunct="1">
              <a:lnSpc>
                <a:spcPts val="1775"/>
              </a:lnSpc>
              <a:spcBef>
                <a:spcPts val="0"/>
              </a:spcBef>
              <a:spcAft>
                <a:spcPts val="0"/>
              </a:spcAft>
              <a:buClrTx/>
              <a:buSzTx/>
              <a:buFontTx/>
              <a:buNone/>
              <a:tabLst/>
              <a:defRPr/>
            </a:pPr>
            <a:r>
              <a:rPr kumimoji="0" sz="1500" b="0" i="0" u="none" strike="noStrike" kern="1200" cap="none" spc="0" normalizeH="0" baseline="0" noProof="0" dirty="0">
                <a:ln>
                  <a:noFill/>
                </a:ln>
                <a:solidFill>
                  <a:prstClr val="black"/>
                </a:solidFill>
                <a:effectLst/>
                <a:uLnTx/>
                <a:uFillTx/>
                <a:latin typeface="Courier New"/>
                <a:ea typeface="+mn-ea"/>
                <a:cs typeface="Courier New"/>
              </a:rPr>
              <a:t>cout</a:t>
            </a:r>
            <a:r>
              <a:rPr kumimoji="0" sz="1500" b="0" i="0" u="none" strike="noStrike" kern="1200" cap="none" spc="-20" normalizeH="0" baseline="0" noProof="0" dirty="0">
                <a:ln>
                  <a:noFill/>
                </a:ln>
                <a:solidFill>
                  <a:prstClr val="black"/>
                </a:solidFill>
                <a:effectLst/>
                <a:uLnTx/>
                <a:uFillTx/>
                <a:latin typeface="Courier New"/>
                <a:ea typeface="+mn-ea"/>
                <a:cs typeface="Courier New"/>
              </a:rPr>
              <a:t> </a:t>
            </a:r>
            <a:r>
              <a:rPr kumimoji="0" sz="1500" b="0" i="0" u="none" strike="noStrike" kern="1200" cap="none" spc="0" normalizeH="0" baseline="0" noProof="0" dirty="0">
                <a:ln>
                  <a:noFill/>
                </a:ln>
                <a:solidFill>
                  <a:prstClr val="black"/>
                </a:solidFill>
                <a:effectLst/>
                <a:uLnTx/>
                <a:uFillTx/>
                <a:latin typeface="Courier New"/>
                <a:ea typeface="+mn-ea"/>
                <a:cs typeface="Courier New"/>
              </a:rPr>
              <a:t>&lt;&lt;</a:t>
            </a:r>
            <a:r>
              <a:rPr kumimoji="0" sz="1500" b="0" i="0" u="none" strike="noStrike" kern="1200" cap="none" spc="-10" normalizeH="0" baseline="0" noProof="0" dirty="0">
                <a:ln>
                  <a:noFill/>
                </a:ln>
                <a:solidFill>
                  <a:prstClr val="black"/>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"The</a:t>
            </a:r>
            <a:r>
              <a:rPr kumimoji="0" sz="1500" b="0" i="0" u="none" strike="noStrike" kern="1200" cap="none" spc="-15" normalizeH="0" baseline="0" noProof="0" dirty="0">
                <a:ln>
                  <a:noFill/>
                </a:ln>
                <a:solidFill>
                  <a:srgbClr val="3366FF"/>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maximum</a:t>
            </a:r>
            <a:r>
              <a:rPr kumimoji="0" sz="1500" b="0" i="0" u="none" strike="noStrike" kern="1200" cap="none" spc="-20" normalizeH="0" baseline="0" noProof="0" dirty="0">
                <a:ln>
                  <a:noFill/>
                </a:ln>
                <a:solidFill>
                  <a:srgbClr val="3366FF"/>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between</a:t>
            </a:r>
            <a:r>
              <a:rPr kumimoji="0" sz="1500" b="0" i="0" u="none" strike="noStrike" kern="1200" cap="none" spc="-15" normalizeH="0" baseline="0" noProof="0" dirty="0">
                <a:ln>
                  <a:noFill/>
                </a:ln>
                <a:solidFill>
                  <a:srgbClr val="3366FF"/>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0" marR="5080" lvl="0" indent="0" algn="r" defTabSz="914400" rtl="0" eaLnBrk="1" fontAlgn="auto" latinLnBrk="0" hangingPunct="1">
              <a:lnSpc>
                <a:spcPts val="1725"/>
              </a:lnSpc>
              <a:spcBef>
                <a:spcPts val="0"/>
              </a:spcBef>
              <a:spcAft>
                <a:spcPts val="0"/>
              </a:spcAft>
              <a:buClrTx/>
              <a:buSzTx/>
              <a:buFontTx/>
              <a:buNone/>
              <a:tabLst/>
              <a:defRPr/>
            </a:pPr>
            <a:r>
              <a:rPr kumimoji="0" sz="1500" b="0" i="0" u="none" strike="noStrike" kern="1200" cap="none" spc="0" normalizeH="0" baseline="0" noProof="0" dirty="0">
                <a:ln>
                  <a:noFill/>
                </a:ln>
                <a:solidFill>
                  <a:prstClr val="black"/>
                </a:solidFill>
                <a:effectLst/>
                <a:uLnTx/>
                <a:uFillTx/>
                <a:latin typeface="Courier New"/>
                <a:ea typeface="+mn-ea"/>
                <a:cs typeface="Courier New"/>
              </a:rPr>
              <a:t>&lt;&lt;</a:t>
            </a:r>
            <a:r>
              <a:rPr kumimoji="0" sz="1500" b="0" i="0" u="none" strike="noStrike" kern="1200" cap="none" spc="5" normalizeH="0" baseline="0" noProof="0" dirty="0">
                <a:ln>
                  <a:noFill/>
                </a:ln>
                <a:solidFill>
                  <a:prstClr val="black"/>
                </a:solidFill>
                <a:effectLst/>
                <a:uLnTx/>
                <a:uFillTx/>
                <a:latin typeface="Courier New"/>
                <a:ea typeface="+mn-ea"/>
                <a:cs typeface="Courier New"/>
              </a:rPr>
              <a:t> </a:t>
            </a:r>
            <a:r>
              <a:rPr kumimoji="0" sz="1500" b="0" i="0" u="none" strike="noStrike" kern="1200" cap="none" spc="0" normalizeH="0" baseline="0" noProof="0" dirty="0">
                <a:ln>
                  <a:noFill/>
                </a:ln>
                <a:solidFill>
                  <a:prstClr val="black"/>
                </a:solidFill>
                <a:effectLst/>
                <a:uLnTx/>
                <a:uFillTx/>
                <a:latin typeface="Courier New"/>
                <a:ea typeface="+mn-ea"/>
                <a:cs typeface="Courier New"/>
              </a:rPr>
              <a:t>i</a:t>
            </a:r>
            <a:r>
              <a:rPr kumimoji="0" sz="1500" b="0" i="0" u="none" strike="noStrike" kern="1200" cap="none" spc="-5" normalizeH="0" baseline="0" noProof="0" dirty="0">
                <a:ln>
                  <a:noFill/>
                </a:ln>
                <a:solidFill>
                  <a:prstClr val="black"/>
                </a:solidFill>
                <a:effectLst/>
                <a:uLnTx/>
                <a:uFillTx/>
                <a:latin typeface="Courier New"/>
                <a:ea typeface="+mn-ea"/>
                <a:cs typeface="Courier New"/>
              </a:rPr>
              <a:t> </a:t>
            </a:r>
            <a:r>
              <a:rPr kumimoji="0" sz="1500" b="0" i="0" u="none" strike="noStrike" kern="1200" cap="none" spc="0" normalizeH="0" baseline="0" noProof="0" dirty="0">
                <a:ln>
                  <a:noFill/>
                </a:ln>
                <a:solidFill>
                  <a:prstClr val="black"/>
                </a:solidFill>
                <a:effectLst/>
                <a:uLnTx/>
                <a:uFillTx/>
                <a:latin typeface="Courier New"/>
                <a:ea typeface="+mn-ea"/>
                <a:cs typeface="Courier New"/>
              </a:rPr>
              <a:t>&lt;&lt;</a:t>
            </a:r>
            <a:r>
              <a:rPr kumimoji="0" sz="1500" b="0" i="0" u="none" strike="noStrike" kern="1200" cap="none" spc="-5" normalizeH="0" baseline="0" noProof="0" dirty="0">
                <a:ln>
                  <a:noFill/>
                </a:ln>
                <a:solidFill>
                  <a:prstClr val="black"/>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a:t>
            </a:r>
            <a:r>
              <a:rPr kumimoji="0" sz="1500" b="0" i="0" u="none" strike="noStrike" kern="1200" cap="none" spc="-5" normalizeH="0" baseline="0" noProof="0" dirty="0">
                <a:ln>
                  <a:noFill/>
                </a:ln>
                <a:solidFill>
                  <a:srgbClr val="3366FF"/>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and</a:t>
            </a:r>
            <a:r>
              <a:rPr kumimoji="0" sz="1500" b="0" i="0" u="none" strike="noStrike" kern="1200" cap="none" spc="-5" normalizeH="0" baseline="0" noProof="0" dirty="0">
                <a:ln>
                  <a:noFill/>
                </a:ln>
                <a:solidFill>
                  <a:srgbClr val="3366FF"/>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a:t>
            </a:r>
            <a:r>
              <a:rPr kumimoji="0" sz="1500" b="0" i="0" u="none" strike="noStrike" kern="1200" cap="none" spc="-5" normalizeH="0" baseline="0" noProof="0" dirty="0">
                <a:ln>
                  <a:noFill/>
                </a:ln>
                <a:solidFill>
                  <a:srgbClr val="3366FF"/>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a:t>
            </a:r>
            <a:r>
              <a:rPr kumimoji="0" sz="1500" b="0" i="0" u="none" strike="noStrike" kern="1200" cap="none" spc="-5" normalizeH="0" baseline="0" noProof="0" dirty="0">
                <a:ln>
                  <a:noFill/>
                </a:ln>
                <a:solidFill>
                  <a:srgbClr val="3366FF"/>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j</a:t>
            </a:r>
            <a:r>
              <a:rPr kumimoji="0" sz="1500" b="0" i="0" u="none" strike="noStrike" kern="1200" cap="none" spc="-5" normalizeH="0" baseline="0" noProof="0" dirty="0">
                <a:ln>
                  <a:noFill/>
                </a:ln>
                <a:solidFill>
                  <a:srgbClr val="3366FF"/>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a:t>
            </a:r>
            <a:r>
              <a:rPr kumimoji="0" sz="1500" b="0" i="0" u="none" strike="noStrike" kern="1200" cap="none" spc="-5" normalizeH="0" baseline="0" noProof="0" dirty="0">
                <a:ln>
                  <a:noFill/>
                </a:ln>
                <a:solidFill>
                  <a:srgbClr val="3366FF"/>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a:t>
            </a:r>
            <a:r>
              <a:rPr kumimoji="0" sz="1500" b="0" i="0" u="none" strike="noStrike" kern="1200" cap="none" spc="-5" normalizeH="0" baseline="0" noProof="0" dirty="0">
                <a:ln>
                  <a:noFill/>
                </a:ln>
                <a:solidFill>
                  <a:srgbClr val="3366FF"/>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is</a:t>
            </a:r>
            <a:r>
              <a:rPr kumimoji="0" sz="1500" b="0" i="0" u="none" strike="noStrike" kern="1200" cap="none" spc="-5" normalizeH="0" baseline="0" noProof="0" dirty="0">
                <a:ln>
                  <a:noFill/>
                </a:ln>
                <a:solidFill>
                  <a:srgbClr val="3366FF"/>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0" marR="2172970" lvl="0" indent="0" algn="ctr" defTabSz="914400" rtl="0" eaLnBrk="1" fontAlgn="auto" latinLnBrk="0" hangingPunct="1">
              <a:lnSpc>
                <a:spcPts val="1695"/>
              </a:lnSpc>
              <a:spcBef>
                <a:spcPts val="0"/>
              </a:spcBef>
              <a:spcAft>
                <a:spcPts val="0"/>
              </a:spcAft>
              <a:buClrTx/>
              <a:buSzTx/>
              <a:buFontTx/>
              <a:buNone/>
              <a:tabLst/>
              <a:defRPr/>
            </a:pPr>
            <a:r>
              <a:rPr kumimoji="0" sz="1500" b="0" i="0" u="none" strike="noStrike" kern="1200" cap="none" spc="0" normalizeH="0" baseline="0" noProof="0" dirty="0">
                <a:ln>
                  <a:noFill/>
                </a:ln>
                <a:solidFill>
                  <a:prstClr val="black"/>
                </a:solidFill>
                <a:effectLst/>
                <a:uLnTx/>
                <a:uFillTx/>
                <a:latin typeface="Courier New"/>
                <a:ea typeface="+mn-ea"/>
                <a:cs typeface="Courier New"/>
              </a:rPr>
              <a:t>&lt;&lt;</a:t>
            </a:r>
            <a:r>
              <a:rPr kumimoji="0" sz="1500" b="0" i="0" u="none" strike="noStrike" kern="1200" cap="none" spc="-60" normalizeH="0" baseline="0" noProof="0" dirty="0">
                <a:ln>
                  <a:noFill/>
                </a:ln>
                <a:solidFill>
                  <a:prstClr val="black"/>
                </a:solidFill>
                <a:effectLst/>
                <a:uLnTx/>
                <a:uFillTx/>
                <a:latin typeface="Courier New"/>
                <a:ea typeface="+mn-ea"/>
                <a:cs typeface="Courier New"/>
              </a:rPr>
              <a:t> </a:t>
            </a:r>
            <a:r>
              <a:rPr kumimoji="0" sz="1500" b="0" i="0" u="none" strike="noStrike" kern="1200" cap="none" spc="5" normalizeH="0" baseline="0" noProof="0" dirty="0">
                <a:ln>
                  <a:noFill/>
                </a:ln>
                <a:solidFill>
                  <a:prstClr val="black"/>
                </a:solidFill>
                <a:effectLst/>
                <a:uLnTx/>
                <a:uFillTx/>
                <a:latin typeface="Courier New"/>
                <a:ea typeface="+mn-ea"/>
                <a:cs typeface="Courier New"/>
              </a:rPr>
              <a:t>k;</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0" marR="2174240" lvl="0" indent="0" algn="ctr" defTabSz="914400" rtl="0" eaLnBrk="1" fontAlgn="auto" latinLnBrk="0" hangingPunct="1">
              <a:lnSpc>
                <a:spcPts val="1745"/>
              </a:lnSpc>
              <a:spcBef>
                <a:spcPts val="0"/>
              </a:spcBef>
              <a:spcAft>
                <a:spcPts val="0"/>
              </a:spcAft>
              <a:buClrTx/>
              <a:buSzTx/>
              <a:buFontTx/>
              <a:buNone/>
              <a:tabLst/>
              <a:defRPr/>
            </a:pPr>
            <a:r>
              <a:rPr kumimoji="0" sz="1500" b="0" i="0" u="none" strike="noStrike" kern="1200" cap="none" spc="0" normalizeH="0" baseline="0" noProof="0" dirty="0">
                <a:ln>
                  <a:noFill/>
                </a:ln>
                <a:solidFill>
                  <a:prstClr val="black"/>
                </a:solidFill>
                <a:effectLst/>
                <a:uLnTx/>
                <a:uFillTx/>
                <a:latin typeface="Courier New"/>
                <a:ea typeface="+mn-ea"/>
                <a:cs typeface="Courier New"/>
              </a:rPr>
              <a:t>return</a:t>
            </a:r>
            <a:r>
              <a:rPr kumimoji="0" sz="1500" b="0" i="0" u="none" strike="noStrike" kern="1200" cap="none" spc="-60" normalizeH="0" baseline="0" noProof="0" dirty="0">
                <a:ln>
                  <a:noFill/>
                </a:ln>
                <a:solidFill>
                  <a:prstClr val="black"/>
                </a:solidFill>
                <a:effectLst/>
                <a:uLnTx/>
                <a:uFillTx/>
                <a:latin typeface="Courier New"/>
                <a:ea typeface="+mn-ea"/>
                <a:cs typeface="Courier New"/>
              </a:rPr>
              <a:t> </a:t>
            </a:r>
            <a:r>
              <a:rPr kumimoji="0" sz="1500" b="0" i="0" u="none" strike="noStrike" kern="1200" cap="none" spc="-5" normalizeH="0" baseline="0" noProof="0" dirty="0">
                <a:ln>
                  <a:noFill/>
                </a:ln>
                <a:solidFill>
                  <a:prstClr val="black"/>
                </a:solidFill>
                <a:effectLst/>
                <a:uLnTx/>
                <a:uFillTx/>
                <a:latin typeface="Courier New"/>
                <a:ea typeface="+mn-ea"/>
                <a:cs typeface="Courier New"/>
              </a:rPr>
              <a:t>0;</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0" marR="3553460" lvl="0" indent="0" algn="ctr" defTabSz="914400" rtl="0" eaLnBrk="1" fontAlgn="auto" latinLnBrk="0" hangingPunct="1">
              <a:lnSpc>
                <a:spcPct val="100000"/>
              </a:lnSpc>
              <a:spcBef>
                <a:spcPts val="10"/>
              </a:spcBef>
              <a:spcAft>
                <a:spcPts val="0"/>
              </a:spcAft>
              <a:buClrTx/>
              <a:buSzTx/>
              <a:buFontTx/>
              <a:buNone/>
              <a:tabLst/>
              <a:defRPr/>
            </a:pPr>
            <a:r>
              <a:rPr kumimoji="0" sz="1500" b="0" i="0" u="none" strike="noStrike" kern="1200" cap="none" spc="0" normalizeH="0" baseline="0" noProof="0" dirty="0">
                <a:ln>
                  <a:noFill/>
                </a:ln>
                <a:solidFill>
                  <a:prstClr val="black"/>
                </a:solidFill>
                <a:effectLst/>
                <a:uLnTx/>
                <a:uFillTx/>
                <a:latin typeface="Courier New"/>
                <a:ea typeface="+mn-ea"/>
                <a:cs typeface="Courier New"/>
              </a:rPr>
              <a:t>}</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p:txBody>
      </p:sp>
      <p:grpSp>
        <p:nvGrpSpPr>
          <p:cNvPr id="8" name="object 8"/>
          <p:cNvGrpSpPr/>
          <p:nvPr/>
        </p:nvGrpSpPr>
        <p:grpSpPr>
          <a:xfrm>
            <a:off x="5501482" y="2891718"/>
            <a:ext cx="3459479" cy="2481580"/>
            <a:chOff x="5501482" y="2891718"/>
            <a:chExt cx="3459479" cy="2481580"/>
          </a:xfrm>
        </p:grpSpPr>
        <p:sp>
          <p:nvSpPr>
            <p:cNvPr id="9" name="object 9"/>
            <p:cNvSpPr/>
            <p:nvPr/>
          </p:nvSpPr>
          <p:spPr>
            <a:xfrm>
              <a:off x="5513547" y="2903783"/>
              <a:ext cx="3435350" cy="2457450"/>
            </a:xfrm>
            <a:custGeom>
              <a:avLst/>
              <a:gdLst/>
              <a:ahLst/>
              <a:cxnLst/>
              <a:rect l="l" t="t" r="r" b="b"/>
              <a:pathLst>
                <a:path w="3435350" h="2457450">
                  <a:moveTo>
                    <a:pt x="3434737" y="0"/>
                  </a:moveTo>
                  <a:lnTo>
                    <a:pt x="0" y="0"/>
                  </a:lnTo>
                  <a:lnTo>
                    <a:pt x="0" y="2457418"/>
                  </a:lnTo>
                  <a:lnTo>
                    <a:pt x="3434737" y="2457418"/>
                  </a:lnTo>
                  <a:lnTo>
                    <a:pt x="3434737"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0" name="object 10"/>
            <p:cNvSpPr/>
            <p:nvPr/>
          </p:nvSpPr>
          <p:spPr>
            <a:xfrm>
              <a:off x="5513547" y="2903783"/>
              <a:ext cx="3435350" cy="2457450"/>
            </a:xfrm>
            <a:custGeom>
              <a:avLst/>
              <a:gdLst/>
              <a:ahLst/>
              <a:cxnLst/>
              <a:rect l="l" t="t" r="r" b="b"/>
              <a:pathLst>
                <a:path w="3435350" h="2457450">
                  <a:moveTo>
                    <a:pt x="0" y="2457418"/>
                  </a:moveTo>
                  <a:lnTo>
                    <a:pt x="3434737" y="2457418"/>
                  </a:lnTo>
                  <a:lnTo>
                    <a:pt x="3434737" y="0"/>
                  </a:lnTo>
                  <a:lnTo>
                    <a:pt x="0" y="0"/>
                  </a:lnTo>
                  <a:lnTo>
                    <a:pt x="0" y="2457418"/>
                  </a:lnTo>
                  <a:close/>
                </a:path>
              </a:pathLst>
            </a:custGeom>
            <a:ln w="23762">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grpSp>
      <p:sp>
        <p:nvSpPr>
          <p:cNvPr id="11" name="object 11"/>
          <p:cNvSpPr txBox="1"/>
          <p:nvPr/>
        </p:nvSpPr>
        <p:spPr>
          <a:xfrm>
            <a:off x="5516142" y="5060119"/>
            <a:ext cx="140335" cy="255904"/>
          </a:xfrm>
          <a:prstGeom prst="rect">
            <a:avLst/>
          </a:prstGeom>
        </p:spPr>
        <p:txBody>
          <a:bodyPr vert="horz" wrap="square" lIns="0" tIns="13970" rIns="0" bIns="0" rtlCol="0">
            <a:spAutoFit/>
          </a:bodyPr>
          <a:lstStyle/>
          <a:p>
            <a:pPr marL="12700" marR="0" lvl="0" indent="0" algn="l" defTabSz="914400" rtl="0" eaLnBrk="1" fontAlgn="auto" latinLnBrk="0" hangingPunct="1">
              <a:lnSpc>
                <a:spcPct val="100000"/>
              </a:lnSpc>
              <a:spcBef>
                <a:spcPts val="110"/>
              </a:spcBef>
              <a:spcAft>
                <a:spcPts val="0"/>
              </a:spcAft>
              <a:buClrTx/>
              <a:buSzTx/>
              <a:buFontTx/>
              <a:buNone/>
              <a:tabLst/>
              <a:defRPr/>
            </a:pPr>
            <a:r>
              <a:rPr kumimoji="0" sz="1500" b="0" i="0" u="none" strike="noStrike" kern="1200" cap="none" spc="0" normalizeH="0" baseline="0" noProof="0" dirty="0">
                <a:ln>
                  <a:noFill/>
                </a:ln>
                <a:solidFill>
                  <a:prstClr val="black"/>
                </a:solidFill>
                <a:effectLst/>
                <a:uLnTx/>
                <a:uFillTx/>
                <a:latin typeface="Courier New"/>
                <a:ea typeface="+mn-ea"/>
                <a:cs typeface="Courier New"/>
              </a:rPr>
              <a:t>}</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p:txBody>
      </p:sp>
      <p:grpSp>
        <p:nvGrpSpPr>
          <p:cNvPr id="12" name="object 12"/>
          <p:cNvGrpSpPr/>
          <p:nvPr/>
        </p:nvGrpSpPr>
        <p:grpSpPr>
          <a:xfrm>
            <a:off x="2001456" y="1830146"/>
            <a:ext cx="6379845" cy="3151505"/>
            <a:chOff x="2001456" y="1830146"/>
            <a:chExt cx="6379845" cy="3151505"/>
          </a:xfrm>
        </p:grpSpPr>
        <p:sp>
          <p:nvSpPr>
            <p:cNvPr id="13" name="object 13"/>
            <p:cNvSpPr/>
            <p:nvPr/>
          </p:nvSpPr>
          <p:spPr>
            <a:xfrm>
              <a:off x="2704584" y="3007349"/>
              <a:ext cx="2809240" cy="803910"/>
            </a:xfrm>
            <a:custGeom>
              <a:avLst/>
              <a:gdLst/>
              <a:ahLst/>
              <a:cxnLst/>
              <a:rect l="l" t="t" r="r" b="b"/>
              <a:pathLst>
                <a:path w="2809240" h="803910">
                  <a:moveTo>
                    <a:pt x="2670926" y="64079"/>
                  </a:moveTo>
                  <a:lnTo>
                    <a:pt x="12260" y="770810"/>
                  </a:lnTo>
                  <a:lnTo>
                    <a:pt x="6165" y="773695"/>
                  </a:lnTo>
                  <a:lnTo>
                    <a:pt x="1935" y="778379"/>
                  </a:lnTo>
                  <a:lnTo>
                    <a:pt x="0" y="784075"/>
                  </a:lnTo>
                  <a:lnTo>
                    <a:pt x="788" y="789995"/>
                  </a:lnTo>
                  <a:lnTo>
                    <a:pt x="3082" y="798422"/>
                  </a:lnTo>
                  <a:lnTo>
                    <a:pt x="11495" y="803785"/>
                  </a:lnTo>
                  <a:lnTo>
                    <a:pt x="2678865" y="94932"/>
                  </a:lnTo>
                  <a:lnTo>
                    <a:pt x="2685007" y="76675"/>
                  </a:lnTo>
                  <a:lnTo>
                    <a:pt x="2670926" y="64079"/>
                  </a:lnTo>
                  <a:close/>
                </a:path>
                <a:path w="2809240" h="803910">
                  <a:moveTo>
                    <a:pt x="2789389" y="60994"/>
                  </a:moveTo>
                  <a:lnTo>
                    <a:pt x="2687591" y="60994"/>
                  </a:lnTo>
                  <a:lnTo>
                    <a:pt x="2693491" y="63077"/>
                  </a:lnTo>
                  <a:lnTo>
                    <a:pt x="2698256" y="67170"/>
                  </a:lnTo>
                  <a:lnTo>
                    <a:pt x="2701258" y="72845"/>
                  </a:lnTo>
                  <a:lnTo>
                    <a:pt x="2702533" y="81304"/>
                  </a:lnTo>
                  <a:lnTo>
                    <a:pt x="2698072" y="89731"/>
                  </a:lnTo>
                  <a:lnTo>
                    <a:pt x="2689787" y="92029"/>
                  </a:lnTo>
                  <a:lnTo>
                    <a:pt x="2678865" y="94932"/>
                  </a:lnTo>
                  <a:lnTo>
                    <a:pt x="2648362" y="185592"/>
                  </a:lnTo>
                  <a:lnTo>
                    <a:pt x="2789389" y="60994"/>
                  </a:lnTo>
                  <a:close/>
                </a:path>
                <a:path w="2809240" h="803910">
                  <a:moveTo>
                    <a:pt x="2687591" y="60994"/>
                  </a:moveTo>
                  <a:lnTo>
                    <a:pt x="2681183" y="61353"/>
                  </a:lnTo>
                  <a:lnTo>
                    <a:pt x="2670926" y="64079"/>
                  </a:lnTo>
                  <a:lnTo>
                    <a:pt x="2685007" y="76675"/>
                  </a:lnTo>
                  <a:lnTo>
                    <a:pt x="2678865" y="94932"/>
                  </a:lnTo>
                  <a:lnTo>
                    <a:pt x="2689787" y="92029"/>
                  </a:lnTo>
                  <a:lnTo>
                    <a:pt x="2698072" y="89731"/>
                  </a:lnTo>
                  <a:lnTo>
                    <a:pt x="2702533" y="81304"/>
                  </a:lnTo>
                  <a:lnTo>
                    <a:pt x="2701258" y="72845"/>
                  </a:lnTo>
                  <a:lnTo>
                    <a:pt x="2698256" y="67170"/>
                  </a:lnTo>
                  <a:lnTo>
                    <a:pt x="2693491" y="63077"/>
                  </a:lnTo>
                  <a:lnTo>
                    <a:pt x="2687591" y="60994"/>
                  </a:lnTo>
                  <a:close/>
                </a:path>
                <a:path w="2809240" h="803910">
                  <a:moveTo>
                    <a:pt x="2599290" y="0"/>
                  </a:moveTo>
                  <a:lnTo>
                    <a:pt x="2670926" y="64079"/>
                  </a:lnTo>
                  <a:lnTo>
                    <a:pt x="2681183" y="61353"/>
                  </a:lnTo>
                  <a:lnTo>
                    <a:pt x="2687591" y="60994"/>
                  </a:lnTo>
                  <a:lnTo>
                    <a:pt x="2789389" y="60994"/>
                  </a:lnTo>
                  <a:lnTo>
                    <a:pt x="2808962" y="43700"/>
                  </a:lnTo>
                  <a:lnTo>
                    <a:pt x="2599290"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4" name="object 14"/>
            <p:cNvSpPr/>
            <p:nvPr/>
          </p:nvSpPr>
          <p:spPr>
            <a:xfrm>
              <a:off x="2704584" y="3007349"/>
              <a:ext cx="2809240" cy="803910"/>
            </a:xfrm>
            <a:custGeom>
              <a:avLst/>
              <a:gdLst/>
              <a:ahLst/>
              <a:cxnLst/>
              <a:rect l="l" t="t" r="r" b="b"/>
              <a:pathLst>
                <a:path w="2809240" h="803910">
                  <a:moveTo>
                    <a:pt x="12260" y="770810"/>
                  </a:moveTo>
                  <a:lnTo>
                    <a:pt x="2681184" y="61353"/>
                  </a:lnTo>
                  <a:lnTo>
                    <a:pt x="2687591" y="60994"/>
                  </a:lnTo>
                  <a:lnTo>
                    <a:pt x="2693491" y="63077"/>
                  </a:lnTo>
                  <a:lnTo>
                    <a:pt x="2698256" y="67170"/>
                  </a:lnTo>
                  <a:lnTo>
                    <a:pt x="2701259" y="72845"/>
                  </a:lnTo>
                  <a:lnTo>
                    <a:pt x="2702533" y="81304"/>
                  </a:lnTo>
                  <a:lnTo>
                    <a:pt x="2698072" y="89731"/>
                  </a:lnTo>
                  <a:lnTo>
                    <a:pt x="2689787" y="92029"/>
                  </a:lnTo>
                  <a:lnTo>
                    <a:pt x="19939" y="801487"/>
                  </a:lnTo>
                  <a:lnTo>
                    <a:pt x="11495" y="803785"/>
                  </a:lnTo>
                  <a:lnTo>
                    <a:pt x="3082" y="798422"/>
                  </a:lnTo>
                  <a:lnTo>
                    <a:pt x="788" y="789995"/>
                  </a:lnTo>
                  <a:lnTo>
                    <a:pt x="0" y="784075"/>
                  </a:lnTo>
                  <a:lnTo>
                    <a:pt x="1935" y="778379"/>
                  </a:lnTo>
                  <a:lnTo>
                    <a:pt x="6165" y="773695"/>
                  </a:lnTo>
                  <a:lnTo>
                    <a:pt x="12260" y="770810"/>
                  </a:lnTo>
                  <a:close/>
                </a:path>
                <a:path w="2809240" h="803910">
                  <a:moveTo>
                    <a:pt x="2685007" y="76675"/>
                  </a:moveTo>
                  <a:lnTo>
                    <a:pt x="2599290" y="0"/>
                  </a:lnTo>
                  <a:lnTo>
                    <a:pt x="2808963" y="43700"/>
                  </a:lnTo>
                  <a:lnTo>
                    <a:pt x="2648362" y="185592"/>
                  </a:lnTo>
                  <a:lnTo>
                    <a:pt x="2685007" y="76675"/>
                  </a:lnTo>
                  <a:close/>
                </a:path>
              </a:pathLst>
            </a:custGeom>
            <a:ln w="766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5" name="object 15"/>
            <p:cNvSpPr/>
            <p:nvPr/>
          </p:nvSpPr>
          <p:spPr>
            <a:xfrm>
              <a:off x="2688516" y="3861762"/>
              <a:ext cx="3091815" cy="1115695"/>
            </a:xfrm>
            <a:custGeom>
              <a:avLst/>
              <a:gdLst/>
              <a:ahLst/>
              <a:cxnLst/>
              <a:rect l="l" t="t" r="r" b="b"/>
              <a:pathLst>
                <a:path w="3091815" h="1115695">
                  <a:moveTo>
                    <a:pt x="135826" y="58029"/>
                  </a:moveTo>
                  <a:lnTo>
                    <a:pt x="120226" y="69780"/>
                  </a:lnTo>
                  <a:lnTo>
                    <a:pt x="125212" y="88480"/>
                  </a:lnTo>
                  <a:lnTo>
                    <a:pt x="3071029" y="1114414"/>
                  </a:lnTo>
                  <a:lnTo>
                    <a:pt x="3076939" y="1115335"/>
                  </a:lnTo>
                  <a:lnTo>
                    <a:pt x="3082699" y="1113743"/>
                  </a:lnTo>
                  <a:lnTo>
                    <a:pt x="3087564" y="1109997"/>
                  </a:lnTo>
                  <a:lnTo>
                    <a:pt x="3090785" y="1104454"/>
                  </a:lnTo>
                  <a:lnTo>
                    <a:pt x="3091751" y="1098522"/>
                  </a:lnTo>
                  <a:lnTo>
                    <a:pt x="3090148" y="1092743"/>
                  </a:lnTo>
                  <a:lnTo>
                    <a:pt x="3086394" y="1087832"/>
                  </a:lnTo>
                  <a:lnTo>
                    <a:pt x="3080907" y="1084503"/>
                  </a:lnTo>
                  <a:lnTo>
                    <a:pt x="135826" y="58029"/>
                  </a:lnTo>
                  <a:close/>
                </a:path>
                <a:path w="3091815" h="1115695">
                  <a:moveTo>
                    <a:pt x="212858" y="0"/>
                  </a:moveTo>
                  <a:lnTo>
                    <a:pt x="0" y="27612"/>
                  </a:lnTo>
                  <a:lnTo>
                    <a:pt x="150084" y="181761"/>
                  </a:lnTo>
                  <a:lnTo>
                    <a:pt x="125212" y="88480"/>
                  </a:lnTo>
                  <a:lnTo>
                    <a:pt x="115606" y="85134"/>
                  </a:lnTo>
                  <a:lnTo>
                    <a:pt x="110073" y="81790"/>
                  </a:lnTo>
                  <a:lnTo>
                    <a:pt x="106333" y="76787"/>
                  </a:lnTo>
                  <a:lnTo>
                    <a:pt x="104744" y="70779"/>
                  </a:lnTo>
                  <a:lnTo>
                    <a:pt x="105664" y="64417"/>
                  </a:lnTo>
                  <a:lnTo>
                    <a:pt x="108723" y="55990"/>
                  </a:lnTo>
                  <a:lnTo>
                    <a:pt x="117900" y="52159"/>
                  </a:lnTo>
                  <a:lnTo>
                    <a:pt x="143617" y="52159"/>
                  </a:lnTo>
                  <a:lnTo>
                    <a:pt x="212858" y="0"/>
                  </a:lnTo>
                  <a:close/>
                </a:path>
                <a:path w="3091815" h="1115695">
                  <a:moveTo>
                    <a:pt x="117900" y="52159"/>
                  </a:moveTo>
                  <a:lnTo>
                    <a:pt x="108723" y="55990"/>
                  </a:lnTo>
                  <a:lnTo>
                    <a:pt x="105664" y="64417"/>
                  </a:lnTo>
                  <a:lnTo>
                    <a:pt x="104744" y="70779"/>
                  </a:lnTo>
                  <a:lnTo>
                    <a:pt x="106333" y="76787"/>
                  </a:lnTo>
                  <a:lnTo>
                    <a:pt x="110073" y="81790"/>
                  </a:lnTo>
                  <a:lnTo>
                    <a:pt x="115606" y="85134"/>
                  </a:lnTo>
                  <a:lnTo>
                    <a:pt x="125212" y="88480"/>
                  </a:lnTo>
                  <a:lnTo>
                    <a:pt x="120226" y="69780"/>
                  </a:lnTo>
                  <a:lnTo>
                    <a:pt x="135826" y="58029"/>
                  </a:lnTo>
                  <a:lnTo>
                    <a:pt x="125580" y="54458"/>
                  </a:lnTo>
                  <a:lnTo>
                    <a:pt x="117900" y="52159"/>
                  </a:lnTo>
                  <a:close/>
                </a:path>
                <a:path w="3091815" h="1115695">
                  <a:moveTo>
                    <a:pt x="143617" y="52159"/>
                  </a:moveTo>
                  <a:lnTo>
                    <a:pt x="117900" y="52159"/>
                  </a:lnTo>
                  <a:lnTo>
                    <a:pt x="125580" y="54458"/>
                  </a:lnTo>
                  <a:lnTo>
                    <a:pt x="135826" y="58029"/>
                  </a:lnTo>
                  <a:lnTo>
                    <a:pt x="143617" y="52159"/>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6" name="object 16"/>
            <p:cNvSpPr/>
            <p:nvPr/>
          </p:nvSpPr>
          <p:spPr>
            <a:xfrm>
              <a:off x="2688516" y="3861762"/>
              <a:ext cx="3091815" cy="1115695"/>
            </a:xfrm>
            <a:custGeom>
              <a:avLst/>
              <a:gdLst/>
              <a:ahLst/>
              <a:cxnLst/>
              <a:rect l="l" t="t" r="r" b="b"/>
              <a:pathLst>
                <a:path w="3091815" h="1115695">
                  <a:moveTo>
                    <a:pt x="3071029" y="1114414"/>
                  </a:moveTo>
                  <a:lnTo>
                    <a:pt x="115606" y="85134"/>
                  </a:lnTo>
                  <a:lnTo>
                    <a:pt x="110073" y="81790"/>
                  </a:lnTo>
                  <a:lnTo>
                    <a:pt x="106333" y="76787"/>
                  </a:lnTo>
                  <a:lnTo>
                    <a:pt x="104744" y="70779"/>
                  </a:lnTo>
                  <a:lnTo>
                    <a:pt x="105664" y="64417"/>
                  </a:lnTo>
                  <a:lnTo>
                    <a:pt x="108723" y="55990"/>
                  </a:lnTo>
                  <a:lnTo>
                    <a:pt x="117900" y="52159"/>
                  </a:lnTo>
                  <a:lnTo>
                    <a:pt x="125580" y="54458"/>
                  </a:lnTo>
                  <a:lnTo>
                    <a:pt x="3080907" y="1084503"/>
                  </a:lnTo>
                  <a:lnTo>
                    <a:pt x="3086394" y="1087832"/>
                  </a:lnTo>
                  <a:lnTo>
                    <a:pt x="3090148" y="1092743"/>
                  </a:lnTo>
                  <a:lnTo>
                    <a:pt x="3091751" y="1098522"/>
                  </a:lnTo>
                  <a:lnTo>
                    <a:pt x="3090785" y="1104454"/>
                  </a:lnTo>
                  <a:lnTo>
                    <a:pt x="3087564" y="1109997"/>
                  </a:lnTo>
                  <a:lnTo>
                    <a:pt x="3082700" y="1113743"/>
                  </a:lnTo>
                  <a:lnTo>
                    <a:pt x="3076939" y="1115336"/>
                  </a:lnTo>
                  <a:lnTo>
                    <a:pt x="3071029" y="1114414"/>
                  </a:lnTo>
                  <a:close/>
                </a:path>
                <a:path w="3091815" h="1115695">
                  <a:moveTo>
                    <a:pt x="120226" y="69780"/>
                  </a:moveTo>
                  <a:lnTo>
                    <a:pt x="150084" y="181761"/>
                  </a:lnTo>
                  <a:lnTo>
                    <a:pt x="0" y="27612"/>
                  </a:lnTo>
                  <a:lnTo>
                    <a:pt x="212858" y="0"/>
                  </a:lnTo>
                  <a:lnTo>
                    <a:pt x="120226" y="69780"/>
                  </a:lnTo>
                  <a:close/>
                </a:path>
              </a:pathLst>
            </a:custGeom>
            <a:ln w="766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7" name="object 17"/>
            <p:cNvSpPr/>
            <p:nvPr/>
          </p:nvSpPr>
          <p:spPr>
            <a:xfrm>
              <a:off x="2005583" y="2214417"/>
              <a:ext cx="24130" cy="1559560"/>
            </a:xfrm>
            <a:custGeom>
              <a:avLst/>
              <a:gdLst/>
              <a:ahLst/>
              <a:cxnLst/>
              <a:rect l="l" t="t" r="r" b="b"/>
              <a:pathLst>
                <a:path w="24130" h="1559560">
                  <a:moveTo>
                    <a:pt x="18386" y="1463253"/>
                  </a:moveTo>
                  <a:lnTo>
                    <a:pt x="6118" y="1463253"/>
                  </a:lnTo>
                  <a:lnTo>
                    <a:pt x="0" y="1468648"/>
                  </a:lnTo>
                  <a:lnTo>
                    <a:pt x="0" y="1553782"/>
                  </a:lnTo>
                  <a:lnTo>
                    <a:pt x="6118" y="1559145"/>
                  </a:lnTo>
                  <a:lnTo>
                    <a:pt x="18386" y="1559145"/>
                  </a:lnTo>
                  <a:lnTo>
                    <a:pt x="23739" y="1553782"/>
                  </a:lnTo>
                  <a:lnTo>
                    <a:pt x="23739" y="1468648"/>
                  </a:lnTo>
                  <a:lnTo>
                    <a:pt x="18386" y="1463253"/>
                  </a:lnTo>
                  <a:close/>
                </a:path>
                <a:path w="24130" h="1559560">
                  <a:moveTo>
                    <a:pt x="18386" y="1295281"/>
                  </a:moveTo>
                  <a:lnTo>
                    <a:pt x="6118" y="1295281"/>
                  </a:lnTo>
                  <a:lnTo>
                    <a:pt x="0" y="1300676"/>
                  </a:lnTo>
                  <a:lnTo>
                    <a:pt x="0" y="1385811"/>
                  </a:lnTo>
                  <a:lnTo>
                    <a:pt x="6118" y="1391174"/>
                  </a:lnTo>
                  <a:lnTo>
                    <a:pt x="18386" y="1391174"/>
                  </a:lnTo>
                  <a:lnTo>
                    <a:pt x="23739" y="1385811"/>
                  </a:lnTo>
                  <a:lnTo>
                    <a:pt x="23739" y="1300676"/>
                  </a:lnTo>
                  <a:lnTo>
                    <a:pt x="18386" y="1295281"/>
                  </a:lnTo>
                  <a:close/>
                </a:path>
                <a:path w="24130" h="1559560">
                  <a:moveTo>
                    <a:pt x="18386" y="1127342"/>
                  </a:moveTo>
                  <a:lnTo>
                    <a:pt x="6118" y="1127342"/>
                  </a:lnTo>
                  <a:lnTo>
                    <a:pt x="0" y="1132705"/>
                  </a:lnTo>
                  <a:lnTo>
                    <a:pt x="0" y="1217840"/>
                  </a:lnTo>
                  <a:lnTo>
                    <a:pt x="6118" y="1223203"/>
                  </a:lnTo>
                  <a:lnTo>
                    <a:pt x="18386" y="1223203"/>
                  </a:lnTo>
                  <a:lnTo>
                    <a:pt x="23739" y="1217840"/>
                  </a:lnTo>
                  <a:lnTo>
                    <a:pt x="23739" y="1132705"/>
                  </a:lnTo>
                  <a:lnTo>
                    <a:pt x="18386" y="1127342"/>
                  </a:lnTo>
                  <a:close/>
                </a:path>
                <a:path w="24130" h="1559560">
                  <a:moveTo>
                    <a:pt x="18386" y="959371"/>
                  </a:moveTo>
                  <a:lnTo>
                    <a:pt x="6118" y="959371"/>
                  </a:lnTo>
                  <a:lnTo>
                    <a:pt x="0" y="964733"/>
                  </a:lnTo>
                  <a:lnTo>
                    <a:pt x="0" y="1049868"/>
                  </a:lnTo>
                  <a:lnTo>
                    <a:pt x="6118" y="1055231"/>
                  </a:lnTo>
                  <a:lnTo>
                    <a:pt x="18386" y="1055231"/>
                  </a:lnTo>
                  <a:lnTo>
                    <a:pt x="23739" y="1049868"/>
                  </a:lnTo>
                  <a:lnTo>
                    <a:pt x="23739" y="964733"/>
                  </a:lnTo>
                  <a:lnTo>
                    <a:pt x="18386" y="959371"/>
                  </a:lnTo>
                  <a:close/>
                </a:path>
                <a:path w="24130" h="1559560">
                  <a:moveTo>
                    <a:pt x="18386" y="791399"/>
                  </a:moveTo>
                  <a:lnTo>
                    <a:pt x="6118" y="791399"/>
                  </a:lnTo>
                  <a:lnTo>
                    <a:pt x="0" y="796762"/>
                  </a:lnTo>
                  <a:lnTo>
                    <a:pt x="0" y="881897"/>
                  </a:lnTo>
                  <a:lnTo>
                    <a:pt x="6118" y="887260"/>
                  </a:lnTo>
                  <a:lnTo>
                    <a:pt x="18386" y="887260"/>
                  </a:lnTo>
                  <a:lnTo>
                    <a:pt x="23739" y="881897"/>
                  </a:lnTo>
                  <a:lnTo>
                    <a:pt x="23739" y="796762"/>
                  </a:lnTo>
                  <a:lnTo>
                    <a:pt x="18386" y="791399"/>
                  </a:lnTo>
                  <a:close/>
                </a:path>
                <a:path w="24130" h="1559560">
                  <a:moveTo>
                    <a:pt x="18386" y="623428"/>
                  </a:moveTo>
                  <a:lnTo>
                    <a:pt x="6118" y="623428"/>
                  </a:lnTo>
                  <a:lnTo>
                    <a:pt x="0" y="628791"/>
                  </a:lnTo>
                  <a:lnTo>
                    <a:pt x="0" y="713926"/>
                  </a:lnTo>
                  <a:lnTo>
                    <a:pt x="6118" y="719288"/>
                  </a:lnTo>
                  <a:lnTo>
                    <a:pt x="18386" y="719288"/>
                  </a:lnTo>
                  <a:lnTo>
                    <a:pt x="23739" y="713926"/>
                  </a:lnTo>
                  <a:lnTo>
                    <a:pt x="23739" y="628791"/>
                  </a:lnTo>
                  <a:lnTo>
                    <a:pt x="18386" y="623428"/>
                  </a:lnTo>
                  <a:close/>
                </a:path>
                <a:path w="24130" h="1559560">
                  <a:moveTo>
                    <a:pt x="18386" y="455457"/>
                  </a:moveTo>
                  <a:lnTo>
                    <a:pt x="6118" y="455457"/>
                  </a:lnTo>
                  <a:lnTo>
                    <a:pt x="0" y="460819"/>
                  </a:lnTo>
                  <a:lnTo>
                    <a:pt x="0" y="545954"/>
                  </a:lnTo>
                  <a:lnTo>
                    <a:pt x="6118" y="551317"/>
                  </a:lnTo>
                  <a:lnTo>
                    <a:pt x="18386" y="551317"/>
                  </a:lnTo>
                  <a:lnTo>
                    <a:pt x="23739" y="545954"/>
                  </a:lnTo>
                  <a:lnTo>
                    <a:pt x="23739" y="460819"/>
                  </a:lnTo>
                  <a:lnTo>
                    <a:pt x="18386" y="455457"/>
                  </a:lnTo>
                  <a:close/>
                </a:path>
                <a:path w="24130" h="1559560">
                  <a:moveTo>
                    <a:pt x="18386" y="287485"/>
                  </a:moveTo>
                  <a:lnTo>
                    <a:pt x="6118" y="287485"/>
                  </a:lnTo>
                  <a:lnTo>
                    <a:pt x="0" y="292848"/>
                  </a:lnTo>
                  <a:lnTo>
                    <a:pt x="0" y="377983"/>
                  </a:lnTo>
                  <a:lnTo>
                    <a:pt x="6118" y="383346"/>
                  </a:lnTo>
                  <a:lnTo>
                    <a:pt x="18386" y="383346"/>
                  </a:lnTo>
                  <a:lnTo>
                    <a:pt x="23739" y="377983"/>
                  </a:lnTo>
                  <a:lnTo>
                    <a:pt x="23739" y="292848"/>
                  </a:lnTo>
                  <a:lnTo>
                    <a:pt x="18386" y="287485"/>
                  </a:lnTo>
                  <a:close/>
                </a:path>
                <a:path w="24130" h="1559560">
                  <a:moveTo>
                    <a:pt x="18386" y="119514"/>
                  </a:moveTo>
                  <a:lnTo>
                    <a:pt x="6118" y="119514"/>
                  </a:lnTo>
                  <a:lnTo>
                    <a:pt x="0" y="124877"/>
                  </a:lnTo>
                  <a:lnTo>
                    <a:pt x="0" y="210012"/>
                  </a:lnTo>
                  <a:lnTo>
                    <a:pt x="6118" y="215374"/>
                  </a:lnTo>
                  <a:lnTo>
                    <a:pt x="18386" y="215374"/>
                  </a:lnTo>
                  <a:lnTo>
                    <a:pt x="23739" y="210012"/>
                  </a:lnTo>
                  <a:lnTo>
                    <a:pt x="23739" y="124877"/>
                  </a:lnTo>
                  <a:lnTo>
                    <a:pt x="18386" y="119514"/>
                  </a:lnTo>
                  <a:close/>
                </a:path>
                <a:path w="24130" h="1559560">
                  <a:moveTo>
                    <a:pt x="18386" y="0"/>
                  </a:moveTo>
                  <a:lnTo>
                    <a:pt x="6118" y="0"/>
                  </a:lnTo>
                  <a:lnTo>
                    <a:pt x="0" y="4469"/>
                  </a:lnTo>
                  <a:lnTo>
                    <a:pt x="0" y="42136"/>
                  </a:lnTo>
                  <a:lnTo>
                    <a:pt x="6118" y="47563"/>
                  </a:lnTo>
                  <a:lnTo>
                    <a:pt x="18386" y="47563"/>
                  </a:lnTo>
                  <a:lnTo>
                    <a:pt x="23739" y="42136"/>
                  </a:lnTo>
                  <a:lnTo>
                    <a:pt x="23739" y="4469"/>
                  </a:lnTo>
                  <a:lnTo>
                    <a:pt x="18386"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8" name="object 18"/>
            <p:cNvSpPr/>
            <p:nvPr/>
          </p:nvSpPr>
          <p:spPr>
            <a:xfrm>
              <a:off x="2005583" y="2214417"/>
              <a:ext cx="24130" cy="1559560"/>
            </a:xfrm>
            <a:custGeom>
              <a:avLst/>
              <a:gdLst/>
              <a:ahLst/>
              <a:cxnLst/>
              <a:rect l="l" t="t" r="r" b="b"/>
              <a:pathLst>
                <a:path w="24130" h="1559560">
                  <a:moveTo>
                    <a:pt x="0" y="1546855"/>
                  </a:moveTo>
                  <a:lnTo>
                    <a:pt x="0" y="1474776"/>
                  </a:lnTo>
                  <a:lnTo>
                    <a:pt x="0" y="1468648"/>
                  </a:lnTo>
                  <a:lnTo>
                    <a:pt x="6118" y="1463253"/>
                  </a:lnTo>
                  <a:lnTo>
                    <a:pt x="12268" y="1463253"/>
                  </a:lnTo>
                  <a:lnTo>
                    <a:pt x="18386" y="1463253"/>
                  </a:lnTo>
                  <a:lnTo>
                    <a:pt x="23739" y="1468648"/>
                  </a:lnTo>
                  <a:lnTo>
                    <a:pt x="23739" y="1474776"/>
                  </a:lnTo>
                  <a:lnTo>
                    <a:pt x="23739" y="1546855"/>
                  </a:lnTo>
                  <a:lnTo>
                    <a:pt x="23739" y="1553782"/>
                  </a:lnTo>
                  <a:lnTo>
                    <a:pt x="18386" y="1559145"/>
                  </a:lnTo>
                  <a:lnTo>
                    <a:pt x="12268" y="1559145"/>
                  </a:lnTo>
                  <a:lnTo>
                    <a:pt x="6118" y="1559145"/>
                  </a:lnTo>
                  <a:lnTo>
                    <a:pt x="0" y="1553782"/>
                  </a:lnTo>
                  <a:lnTo>
                    <a:pt x="0" y="1546855"/>
                  </a:lnTo>
                  <a:close/>
                </a:path>
                <a:path w="24130" h="1559560">
                  <a:moveTo>
                    <a:pt x="0" y="1378884"/>
                  </a:moveTo>
                  <a:lnTo>
                    <a:pt x="0" y="1306805"/>
                  </a:lnTo>
                  <a:lnTo>
                    <a:pt x="0" y="1300676"/>
                  </a:lnTo>
                  <a:lnTo>
                    <a:pt x="6118" y="1295281"/>
                  </a:lnTo>
                  <a:lnTo>
                    <a:pt x="12268" y="1295281"/>
                  </a:lnTo>
                  <a:lnTo>
                    <a:pt x="18386" y="1295281"/>
                  </a:lnTo>
                  <a:lnTo>
                    <a:pt x="23739" y="1300676"/>
                  </a:lnTo>
                  <a:lnTo>
                    <a:pt x="23739" y="1306805"/>
                  </a:lnTo>
                  <a:lnTo>
                    <a:pt x="23739" y="1378884"/>
                  </a:lnTo>
                  <a:lnTo>
                    <a:pt x="23739" y="1385811"/>
                  </a:lnTo>
                  <a:lnTo>
                    <a:pt x="18386" y="1391174"/>
                  </a:lnTo>
                  <a:lnTo>
                    <a:pt x="12268" y="1391174"/>
                  </a:lnTo>
                  <a:lnTo>
                    <a:pt x="6118" y="1391174"/>
                  </a:lnTo>
                  <a:lnTo>
                    <a:pt x="0" y="1385811"/>
                  </a:lnTo>
                  <a:lnTo>
                    <a:pt x="0" y="1378884"/>
                  </a:lnTo>
                  <a:close/>
                </a:path>
                <a:path w="24130" h="1559560">
                  <a:moveTo>
                    <a:pt x="0" y="1210913"/>
                  </a:moveTo>
                  <a:lnTo>
                    <a:pt x="0" y="1138834"/>
                  </a:lnTo>
                  <a:lnTo>
                    <a:pt x="0" y="1132705"/>
                  </a:lnTo>
                  <a:lnTo>
                    <a:pt x="6118" y="1127342"/>
                  </a:lnTo>
                  <a:lnTo>
                    <a:pt x="12268" y="1127342"/>
                  </a:lnTo>
                  <a:lnTo>
                    <a:pt x="18386" y="1127342"/>
                  </a:lnTo>
                  <a:lnTo>
                    <a:pt x="23739" y="1132705"/>
                  </a:lnTo>
                  <a:lnTo>
                    <a:pt x="23739" y="1138834"/>
                  </a:lnTo>
                  <a:lnTo>
                    <a:pt x="23739" y="1210913"/>
                  </a:lnTo>
                  <a:lnTo>
                    <a:pt x="23739" y="1217840"/>
                  </a:lnTo>
                  <a:lnTo>
                    <a:pt x="18386" y="1223203"/>
                  </a:lnTo>
                  <a:lnTo>
                    <a:pt x="12268" y="1223203"/>
                  </a:lnTo>
                  <a:lnTo>
                    <a:pt x="6118" y="1223203"/>
                  </a:lnTo>
                  <a:lnTo>
                    <a:pt x="0" y="1217840"/>
                  </a:lnTo>
                  <a:lnTo>
                    <a:pt x="0" y="1210913"/>
                  </a:lnTo>
                  <a:close/>
                </a:path>
                <a:path w="24130" h="1559560">
                  <a:moveTo>
                    <a:pt x="0" y="1042973"/>
                  </a:moveTo>
                  <a:lnTo>
                    <a:pt x="0" y="970862"/>
                  </a:lnTo>
                  <a:lnTo>
                    <a:pt x="0" y="964733"/>
                  </a:lnTo>
                  <a:lnTo>
                    <a:pt x="6118" y="959371"/>
                  </a:lnTo>
                  <a:lnTo>
                    <a:pt x="12268" y="959371"/>
                  </a:lnTo>
                  <a:lnTo>
                    <a:pt x="18386" y="959371"/>
                  </a:lnTo>
                  <a:lnTo>
                    <a:pt x="23739" y="964733"/>
                  </a:lnTo>
                  <a:lnTo>
                    <a:pt x="23739" y="970862"/>
                  </a:lnTo>
                  <a:lnTo>
                    <a:pt x="23739" y="1042973"/>
                  </a:lnTo>
                  <a:lnTo>
                    <a:pt x="23739" y="1049868"/>
                  </a:lnTo>
                  <a:lnTo>
                    <a:pt x="18386" y="1055231"/>
                  </a:lnTo>
                  <a:lnTo>
                    <a:pt x="12268" y="1055231"/>
                  </a:lnTo>
                  <a:lnTo>
                    <a:pt x="6118" y="1055231"/>
                  </a:lnTo>
                  <a:lnTo>
                    <a:pt x="0" y="1049868"/>
                  </a:lnTo>
                  <a:lnTo>
                    <a:pt x="0" y="1042973"/>
                  </a:lnTo>
                  <a:close/>
                </a:path>
                <a:path w="24130" h="1559560">
                  <a:moveTo>
                    <a:pt x="0" y="875002"/>
                  </a:moveTo>
                  <a:lnTo>
                    <a:pt x="0" y="802891"/>
                  </a:lnTo>
                  <a:lnTo>
                    <a:pt x="0" y="796762"/>
                  </a:lnTo>
                  <a:lnTo>
                    <a:pt x="6118" y="791399"/>
                  </a:lnTo>
                  <a:lnTo>
                    <a:pt x="12268" y="791399"/>
                  </a:lnTo>
                  <a:lnTo>
                    <a:pt x="18386" y="791399"/>
                  </a:lnTo>
                  <a:lnTo>
                    <a:pt x="23739" y="796762"/>
                  </a:lnTo>
                  <a:lnTo>
                    <a:pt x="23739" y="802891"/>
                  </a:lnTo>
                  <a:lnTo>
                    <a:pt x="23739" y="875002"/>
                  </a:lnTo>
                  <a:lnTo>
                    <a:pt x="23739" y="881897"/>
                  </a:lnTo>
                  <a:lnTo>
                    <a:pt x="18386" y="887260"/>
                  </a:lnTo>
                  <a:lnTo>
                    <a:pt x="12268" y="887260"/>
                  </a:lnTo>
                  <a:lnTo>
                    <a:pt x="6118" y="887260"/>
                  </a:lnTo>
                  <a:lnTo>
                    <a:pt x="0" y="881897"/>
                  </a:lnTo>
                  <a:lnTo>
                    <a:pt x="0" y="875002"/>
                  </a:lnTo>
                  <a:close/>
                </a:path>
                <a:path w="24130" h="1559560">
                  <a:moveTo>
                    <a:pt x="0" y="707031"/>
                  </a:moveTo>
                  <a:lnTo>
                    <a:pt x="0" y="635686"/>
                  </a:lnTo>
                  <a:lnTo>
                    <a:pt x="0" y="628791"/>
                  </a:lnTo>
                  <a:lnTo>
                    <a:pt x="6118" y="623428"/>
                  </a:lnTo>
                  <a:lnTo>
                    <a:pt x="12268" y="623428"/>
                  </a:lnTo>
                  <a:lnTo>
                    <a:pt x="18386" y="623428"/>
                  </a:lnTo>
                  <a:lnTo>
                    <a:pt x="23739" y="628791"/>
                  </a:lnTo>
                  <a:lnTo>
                    <a:pt x="23739" y="635686"/>
                  </a:lnTo>
                  <a:lnTo>
                    <a:pt x="23739" y="707031"/>
                  </a:lnTo>
                  <a:lnTo>
                    <a:pt x="23739" y="713926"/>
                  </a:lnTo>
                  <a:lnTo>
                    <a:pt x="18386" y="719288"/>
                  </a:lnTo>
                  <a:lnTo>
                    <a:pt x="12268" y="719288"/>
                  </a:lnTo>
                  <a:lnTo>
                    <a:pt x="6118" y="719288"/>
                  </a:lnTo>
                  <a:lnTo>
                    <a:pt x="0" y="713926"/>
                  </a:lnTo>
                  <a:lnTo>
                    <a:pt x="0" y="707031"/>
                  </a:lnTo>
                  <a:close/>
                </a:path>
                <a:path w="24130" h="1559560">
                  <a:moveTo>
                    <a:pt x="0" y="539059"/>
                  </a:moveTo>
                  <a:lnTo>
                    <a:pt x="0" y="467714"/>
                  </a:lnTo>
                  <a:lnTo>
                    <a:pt x="0" y="460819"/>
                  </a:lnTo>
                  <a:lnTo>
                    <a:pt x="6118" y="455457"/>
                  </a:lnTo>
                  <a:lnTo>
                    <a:pt x="12268" y="455457"/>
                  </a:lnTo>
                  <a:lnTo>
                    <a:pt x="18386" y="455457"/>
                  </a:lnTo>
                  <a:lnTo>
                    <a:pt x="23739" y="460819"/>
                  </a:lnTo>
                  <a:lnTo>
                    <a:pt x="23739" y="467714"/>
                  </a:lnTo>
                  <a:lnTo>
                    <a:pt x="23739" y="539059"/>
                  </a:lnTo>
                  <a:lnTo>
                    <a:pt x="23739" y="545954"/>
                  </a:lnTo>
                  <a:lnTo>
                    <a:pt x="18386" y="551317"/>
                  </a:lnTo>
                  <a:lnTo>
                    <a:pt x="12268" y="551317"/>
                  </a:lnTo>
                  <a:lnTo>
                    <a:pt x="6118" y="551317"/>
                  </a:lnTo>
                  <a:lnTo>
                    <a:pt x="0" y="545954"/>
                  </a:lnTo>
                  <a:lnTo>
                    <a:pt x="0" y="539059"/>
                  </a:lnTo>
                  <a:close/>
                </a:path>
                <a:path w="24130" h="1559560">
                  <a:moveTo>
                    <a:pt x="0" y="371088"/>
                  </a:moveTo>
                  <a:lnTo>
                    <a:pt x="0" y="299743"/>
                  </a:lnTo>
                  <a:lnTo>
                    <a:pt x="0" y="292848"/>
                  </a:lnTo>
                  <a:lnTo>
                    <a:pt x="6118" y="287485"/>
                  </a:lnTo>
                  <a:lnTo>
                    <a:pt x="12268" y="287485"/>
                  </a:lnTo>
                  <a:lnTo>
                    <a:pt x="18386" y="287485"/>
                  </a:lnTo>
                  <a:lnTo>
                    <a:pt x="23739" y="292848"/>
                  </a:lnTo>
                  <a:lnTo>
                    <a:pt x="23739" y="299743"/>
                  </a:lnTo>
                  <a:lnTo>
                    <a:pt x="23739" y="371088"/>
                  </a:lnTo>
                  <a:lnTo>
                    <a:pt x="23739" y="377983"/>
                  </a:lnTo>
                  <a:lnTo>
                    <a:pt x="18386" y="383346"/>
                  </a:lnTo>
                  <a:lnTo>
                    <a:pt x="12268" y="383346"/>
                  </a:lnTo>
                  <a:lnTo>
                    <a:pt x="6118" y="383346"/>
                  </a:lnTo>
                  <a:lnTo>
                    <a:pt x="0" y="377983"/>
                  </a:lnTo>
                  <a:lnTo>
                    <a:pt x="0" y="371088"/>
                  </a:lnTo>
                  <a:close/>
                </a:path>
                <a:path w="24130" h="1559560">
                  <a:moveTo>
                    <a:pt x="0" y="203117"/>
                  </a:moveTo>
                  <a:lnTo>
                    <a:pt x="0" y="131804"/>
                  </a:lnTo>
                  <a:lnTo>
                    <a:pt x="0" y="124877"/>
                  </a:lnTo>
                  <a:lnTo>
                    <a:pt x="6118" y="119514"/>
                  </a:lnTo>
                  <a:lnTo>
                    <a:pt x="12268" y="119514"/>
                  </a:lnTo>
                  <a:lnTo>
                    <a:pt x="18386" y="119514"/>
                  </a:lnTo>
                  <a:lnTo>
                    <a:pt x="23739" y="124877"/>
                  </a:lnTo>
                  <a:lnTo>
                    <a:pt x="23739" y="131804"/>
                  </a:lnTo>
                  <a:lnTo>
                    <a:pt x="23739" y="203117"/>
                  </a:lnTo>
                  <a:lnTo>
                    <a:pt x="23739" y="210012"/>
                  </a:lnTo>
                  <a:lnTo>
                    <a:pt x="18386" y="215374"/>
                  </a:lnTo>
                  <a:lnTo>
                    <a:pt x="12268" y="215374"/>
                  </a:lnTo>
                  <a:lnTo>
                    <a:pt x="6118" y="215374"/>
                  </a:lnTo>
                  <a:lnTo>
                    <a:pt x="0" y="210012"/>
                  </a:lnTo>
                  <a:lnTo>
                    <a:pt x="0" y="203117"/>
                  </a:lnTo>
                  <a:close/>
                </a:path>
                <a:path w="24130" h="1559560">
                  <a:moveTo>
                    <a:pt x="0" y="35113"/>
                  </a:moveTo>
                  <a:lnTo>
                    <a:pt x="0" y="11491"/>
                  </a:lnTo>
                  <a:lnTo>
                    <a:pt x="0" y="4469"/>
                  </a:lnTo>
                  <a:lnTo>
                    <a:pt x="6118" y="0"/>
                  </a:lnTo>
                  <a:lnTo>
                    <a:pt x="12268" y="0"/>
                  </a:lnTo>
                  <a:lnTo>
                    <a:pt x="18386" y="0"/>
                  </a:lnTo>
                  <a:lnTo>
                    <a:pt x="23739" y="4469"/>
                  </a:lnTo>
                  <a:lnTo>
                    <a:pt x="23739" y="11491"/>
                  </a:lnTo>
                  <a:lnTo>
                    <a:pt x="23739" y="35113"/>
                  </a:lnTo>
                  <a:lnTo>
                    <a:pt x="23739" y="42136"/>
                  </a:lnTo>
                  <a:lnTo>
                    <a:pt x="18386" y="47563"/>
                  </a:lnTo>
                  <a:lnTo>
                    <a:pt x="12268" y="47563"/>
                  </a:lnTo>
                  <a:lnTo>
                    <a:pt x="6118" y="47563"/>
                  </a:lnTo>
                  <a:lnTo>
                    <a:pt x="0" y="42136"/>
                  </a:lnTo>
                  <a:lnTo>
                    <a:pt x="0" y="35113"/>
                  </a:lnTo>
                  <a:close/>
                </a:path>
              </a:pathLst>
            </a:custGeom>
            <a:ln w="766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9" name="object 19"/>
            <p:cNvSpPr/>
            <p:nvPr/>
          </p:nvSpPr>
          <p:spPr>
            <a:xfrm>
              <a:off x="2357023" y="2597763"/>
              <a:ext cx="25400" cy="1208405"/>
            </a:xfrm>
            <a:custGeom>
              <a:avLst/>
              <a:gdLst/>
              <a:ahLst/>
              <a:cxnLst/>
              <a:rect l="l" t="t" r="r" b="b"/>
              <a:pathLst>
                <a:path w="25400" h="1208404">
                  <a:moveTo>
                    <a:pt x="19119" y="1112147"/>
                  </a:moveTo>
                  <a:lnTo>
                    <a:pt x="5353" y="1112147"/>
                  </a:lnTo>
                  <a:lnTo>
                    <a:pt x="0" y="1117510"/>
                  </a:lnTo>
                  <a:lnTo>
                    <a:pt x="0" y="1202645"/>
                  </a:lnTo>
                  <a:lnTo>
                    <a:pt x="5353" y="1208008"/>
                  </a:lnTo>
                  <a:lnTo>
                    <a:pt x="19119" y="1208008"/>
                  </a:lnTo>
                  <a:lnTo>
                    <a:pt x="24472" y="1202645"/>
                  </a:lnTo>
                  <a:lnTo>
                    <a:pt x="24472" y="1117510"/>
                  </a:lnTo>
                  <a:lnTo>
                    <a:pt x="19119" y="1112147"/>
                  </a:lnTo>
                  <a:close/>
                </a:path>
                <a:path w="25400" h="1208404">
                  <a:moveTo>
                    <a:pt x="19119" y="944176"/>
                  </a:moveTo>
                  <a:lnTo>
                    <a:pt x="6118" y="944176"/>
                  </a:lnTo>
                  <a:lnTo>
                    <a:pt x="0" y="949539"/>
                  </a:lnTo>
                  <a:lnTo>
                    <a:pt x="0" y="1034674"/>
                  </a:lnTo>
                  <a:lnTo>
                    <a:pt x="5353" y="1040036"/>
                  </a:lnTo>
                  <a:lnTo>
                    <a:pt x="19119" y="1040036"/>
                  </a:lnTo>
                  <a:lnTo>
                    <a:pt x="24472" y="1034674"/>
                  </a:lnTo>
                  <a:lnTo>
                    <a:pt x="24472" y="949539"/>
                  </a:lnTo>
                  <a:lnTo>
                    <a:pt x="19119" y="944176"/>
                  </a:lnTo>
                  <a:close/>
                </a:path>
                <a:path w="25400" h="1208404">
                  <a:moveTo>
                    <a:pt x="19119" y="776205"/>
                  </a:moveTo>
                  <a:lnTo>
                    <a:pt x="6118" y="776205"/>
                  </a:lnTo>
                  <a:lnTo>
                    <a:pt x="764" y="781567"/>
                  </a:lnTo>
                  <a:lnTo>
                    <a:pt x="764" y="866702"/>
                  </a:lnTo>
                  <a:lnTo>
                    <a:pt x="6118" y="872065"/>
                  </a:lnTo>
                  <a:lnTo>
                    <a:pt x="19119" y="872065"/>
                  </a:lnTo>
                  <a:lnTo>
                    <a:pt x="24472" y="866702"/>
                  </a:lnTo>
                  <a:lnTo>
                    <a:pt x="24472" y="781567"/>
                  </a:lnTo>
                  <a:lnTo>
                    <a:pt x="19119" y="776205"/>
                  </a:lnTo>
                  <a:close/>
                </a:path>
                <a:path w="25400" h="1208404">
                  <a:moveTo>
                    <a:pt x="19119" y="608233"/>
                  </a:moveTo>
                  <a:lnTo>
                    <a:pt x="6118" y="608233"/>
                  </a:lnTo>
                  <a:lnTo>
                    <a:pt x="764" y="613596"/>
                  </a:lnTo>
                  <a:lnTo>
                    <a:pt x="764" y="698731"/>
                  </a:lnTo>
                  <a:lnTo>
                    <a:pt x="6118" y="704094"/>
                  </a:lnTo>
                  <a:lnTo>
                    <a:pt x="19119" y="704094"/>
                  </a:lnTo>
                  <a:lnTo>
                    <a:pt x="24472" y="698731"/>
                  </a:lnTo>
                  <a:lnTo>
                    <a:pt x="24472" y="613596"/>
                  </a:lnTo>
                  <a:lnTo>
                    <a:pt x="19119" y="608233"/>
                  </a:lnTo>
                  <a:close/>
                </a:path>
                <a:path w="25400" h="1208404">
                  <a:moveTo>
                    <a:pt x="19883" y="440262"/>
                  </a:moveTo>
                  <a:lnTo>
                    <a:pt x="6118" y="440262"/>
                  </a:lnTo>
                  <a:lnTo>
                    <a:pt x="1529" y="445625"/>
                  </a:lnTo>
                  <a:lnTo>
                    <a:pt x="1529" y="530760"/>
                  </a:lnTo>
                  <a:lnTo>
                    <a:pt x="6118" y="536122"/>
                  </a:lnTo>
                  <a:lnTo>
                    <a:pt x="19119" y="536122"/>
                  </a:lnTo>
                  <a:lnTo>
                    <a:pt x="25237" y="530760"/>
                  </a:lnTo>
                  <a:lnTo>
                    <a:pt x="25237" y="445625"/>
                  </a:lnTo>
                  <a:lnTo>
                    <a:pt x="19883" y="440262"/>
                  </a:lnTo>
                  <a:close/>
                </a:path>
                <a:path w="25400" h="1208404">
                  <a:moveTo>
                    <a:pt x="19883" y="272291"/>
                  </a:moveTo>
                  <a:lnTo>
                    <a:pt x="6882" y="272291"/>
                  </a:lnTo>
                  <a:lnTo>
                    <a:pt x="1529" y="277653"/>
                  </a:lnTo>
                  <a:lnTo>
                    <a:pt x="1529" y="362788"/>
                  </a:lnTo>
                  <a:lnTo>
                    <a:pt x="6118" y="368151"/>
                  </a:lnTo>
                  <a:lnTo>
                    <a:pt x="19883" y="368151"/>
                  </a:lnTo>
                  <a:lnTo>
                    <a:pt x="25237" y="362788"/>
                  </a:lnTo>
                  <a:lnTo>
                    <a:pt x="25237" y="277653"/>
                  </a:lnTo>
                  <a:lnTo>
                    <a:pt x="19883" y="272291"/>
                  </a:lnTo>
                  <a:close/>
                </a:path>
                <a:path w="25400" h="1208404">
                  <a:moveTo>
                    <a:pt x="20648" y="104319"/>
                  </a:moveTo>
                  <a:lnTo>
                    <a:pt x="6882" y="104319"/>
                  </a:lnTo>
                  <a:lnTo>
                    <a:pt x="1529" y="109682"/>
                  </a:lnTo>
                  <a:lnTo>
                    <a:pt x="1529" y="194817"/>
                  </a:lnTo>
                  <a:lnTo>
                    <a:pt x="6882" y="200180"/>
                  </a:lnTo>
                  <a:lnTo>
                    <a:pt x="19883" y="200180"/>
                  </a:lnTo>
                  <a:lnTo>
                    <a:pt x="25237" y="194817"/>
                  </a:lnTo>
                  <a:lnTo>
                    <a:pt x="25237" y="109682"/>
                  </a:lnTo>
                  <a:lnTo>
                    <a:pt x="20648" y="104319"/>
                  </a:lnTo>
                  <a:close/>
                </a:path>
                <a:path w="25400" h="1208404">
                  <a:moveTo>
                    <a:pt x="20648" y="0"/>
                  </a:moveTo>
                  <a:lnTo>
                    <a:pt x="6882" y="0"/>
                  </a:lnTo>
                  <a:lnTo>
                    <a:pt x="1529" y="5394"/>
                  </a:lnTo>
                  <a:lnTo>
                    <a:pt x="1529" y="26846"/>
                  </a:lnTo>
                  <a:lnTo>
                    <a:pt x="6882" y="32208"/>
                  </a:lnTo>
                  <a:lnTo>
                    <a:pt x="20648" y="32208"/>
                  </a:lnTo>
                  <a:lnTo>
                    <a:pt x="25237" y="26846"/>
                  </a:lnTo>
                  <a:lnTo>
                    <a:pt x="25237" y="5394"/>
                  </a:lnTo>
                  <a:lnTo>
                    <a:pt x="20648"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0" name="object 20"/>
            <p:cNvSpPr/>
            <p:nvPr/>
          </p:nvSpPr>
          <p:spPr>
            <a:xfrm>
              <a:off x="2357023" y="2597763"/>
              <a:ext cx="25400" cy="1208405"/>
            </a:xfrm>
            <a:custGeom>
              <a:avLst/>
              <a:gdLst/>
              <a:ahLst/>
              <a:cxnLst/>
              <a:rect l="l" t="t" r="r" b="b"/>
              <a:pathLst>
                <a:path w="25400" h="1208404">
                  <a:moveTo>
                    <a:pt x="0" y="1195718"/>
                  </a:moveTo>
                  <a:lnTo>
                    <a:pt x="0" y="1123639"/>
                  </a:lnTo>
                  <a:lnTo>
                    <a:pt x="0" y="1117510"/>
                  </a:lnTo>
                  <a:lnTo>
                    <a:pt x="5353" y="1112147"/>
                  </a:lnTo>
                  <a:lnTo>
                    <a:pt x="12236" y="1112147"/>
                  </a:lnTo>
                  <a:lnTo>
                    <a:pt x="19119" y="1112147"/>
                  </a:lnTo>
                  <a:lnTo>
                    <a:pt x="24472" y="1117510"/>
                  </a:lnTo>
                  <a:lnTo>
                    <a:pt x="24472" y="1123639"/>
                  </a:lnTo>
                  <a:lnTo>
                    <a:pt x="24472" y="1195718"/>
                  </a:lnTo>
                  <a:lnTo>
                    <a:pt x="24472" y="1202645"/>
                  </a:lnTo>
                  <a:lnTo>
                    <a:pt x="19119" y="1208008"/>
                  </a:lnTo>
                  <a:lnTo>
                    <a:pt x="12236" y="1208008"/>
                  </a:lnTo>
                  <a:lnTo>
                    <a:pt x="5353" y="1208008"/>
                  </a:lnTo>
                  <a:lnTo>
                    <a:pt x="0" y="1202645"/>
                  </a:lnTo>
                  <a:lnTo>
                    <a:pt x="0" y="1195718"/>
                  </a:lnTo>
                  <a:close/>
                </a:path>
                <a:path w="25400" h="1208404">
                  <a:moveTo>
                    <a:pt x="0" y="1027779"/>
                  </a:moveTo>
                  <a:lnTo>
                    <a:pt x="0" y="955668"/>
                  </a:lnTo>
                  <a:lnTo>
                    <a:pt x="0" y="949539"/>
                  </a:lnTo>
                  <a:lnTo>
                    <a:pt x="6118" y="944176"/>
                  </a:lnTo>
                  <a:lnTo>
                    <a:pt x="13000" y="944176"/>
                  </a:lnTo>
                  <a:lnTo>
                    <a:pt x="19119" y="944176"/>
                  </a:lnTo>
                  <a:lnTo>
                    <a:pt x="24472" y="949539"/>
                  </a:lnTo>
                  <a:lnTo>
                    <a:pt x="24472" y="955668"/>
                  </a:lnTo>
                  <a:lnTo>
                    <a:pt x="24472" y="1027779"/>
                  </a:lnTo>
                  <a:lnTo>
                    <a:pt x="24472" y="1034674"/>
                  </a:lnTo>
                  <a:lnTo>
                    <a:pt x="19119" y="1040036"/>
                  </a:lnTo>
                  <a:lnTo>
                    <a:pt x="12236" y="1040036"/>
                  </a:lnTo>
                  <a:lnTo>
                    <a:pt x="5353" y="1040036"/>
                  </a:lnTo>
                  <a:lnTo>
                    <a:pt x="0" y="1034674"/>
                  </a:lnTo>
                  <a:lnTo>
                    <a:pt x="0" y="1027779"/>
                  </a:lnTo>
                  <a:close/>
                </a:path>
                <a:path w="25400" h="1208404">
                  <a:moveTo>
                    <a:pt x="764" y="859807"/>
                  </a:moveTo>
                  <a:lnTo>
                    <a:pt x="764" y="787696"/>
                  </a:lnTo>
                  <a:lnTo>
                    <a:pt x="764" y="781567"/>
                  </a:lnTo>
                  <a:lnTo>
                    <a:pt x="6118" y="776205"/>
                  </a:lnTo>
                  <a:lnTo>
                    <a:pt x="13000" y="776205"/>
                  </a:lnTo>
                  <a:lnTo>
                    <a:pt x="19119" y="776205"/>
                  </a:lnTo>
                  <a:lnTo>
                    <a:pt x="24472" y="781567"/>
                  </a:lnTo>
                  <a:lnTo>
                    <a:pt x="24472" y="787696"/>
                  </a:lnTo>
                  <a:lnTo>
                    <a:pt x="24472" y="859807"/>
                  </a:lnTo>
                  <a:lnTo>
                    <a:pt x="24472" y="866702"/>
                  </a:lnTo>
                  <a:lnTo>
                    <a:pt x="19119" y="872065"/>
                  </a:lnTo>
                  <a:lnTo>
                    <a:pt x="13000" y="872065"/>
                  </a:lnTo>
                  <a:lnTo>
                    <a:pt x="6118" y="872065"/>
                  </a:lnTo>
                  <a:lnTo>
                    <a:pt x="764" y="866702"/>
                  </a:lnTo>
                  <a:lnTo>
                    <a:pt x="764" y="859807"/>
                  </a:lnTo>
                  <a:close/>
                </a:path>
                <a:path w="25400" h="1208404">
                  <a:moveTo>
                    <a:pt x="764" y="691836"/>
                  </a:moveTo>
                  <a:lnTo>
                    <a:pt x="764" y="619725"/>
                  </a:lnTo>
                  <a:lnTo>
                    <a:pt x="764" y="613596"/>
                  </a:lnTo>
                  <a:lnTo>
                    <a:pt x="6118" y="608233"/>
                  </a:lnTo>
                  <a:lnTo>
                    <a:pt x="13000" y="608233"/>
                  </a:lnTo>
                  <a:lnTo>
                    <a:pt x="19119" y="608233"/>
                  </a:lnTo>
                  <a:lnTo>
                    <a:pt x="24472" y="613596"/>
                  </a:lnTo>
                  <a:lnTo>
                    <a:pt x="24472" y="619725"/>
                  </a:lnTo>
                  <a:lnTo>
                    <a:pt x="24472" y="691836"/>
                  </a:lnTo>
                  <a:lnTo>
                    <a:pt x="24472" y="698731"/>
                  </a:lnTo>
                  <a:lnTo>
                    <a:pt x="19119" y="704094"/>
                  </a:lnTo>
                  <a:lnTo>
                    <a:pt x="13000" y="704094"/>
                  </a:lnTo>
                  <a:lnTo>
                    <a:pt x="6118" y="704094"/>
                  </a:lnTo>
                  <a:lnTo>
                    <a:pt x="764" y="698731"/>
                  </a:lnTo>
                  <a:lnTo>
                    <a:pt x="764" y="691836"/>
                  </a:lnTo>
                  <a:close/>
                </a:path>
                <a:path w="25400" h="1208404">
                  <a:moveTo>
                    <a:pt x="1529" y="523865"/>
                  </a:moveTo>
                  <a:lnTo>
                    <a:pt x="1529" y="451754"/>
                  </a:lnTo>
                  <a:lnTo>
                    <a:pt x="1529" y="445625"/>
                  </a:lnTo>
                  <a:lnTo>
                    <a:pt x="6118" y="440262"/>
                  </a:lnTo>
                  <a:lnTo>
                    <a:pt x="13000" y="440262"/>
                  </a:lnTo>
                  <a:lnTo>
                    <a:pt x="19883" y="440262"/>
                  </a:lnTo>
                  <a:lnTo>
                    <a:pt x="25237" y="445625"/>
                  </a:lnTo>
                  <a:lnTo>
                    <a:pt x="25237" y="451754"/>
                  </a:lnTo>
                  <a:lnTo>
                    <a:pt x="25237" y="523865"/>
                  </a:lnTo>
                  <a:lnTo>
                    <a:pt x="25237" y="530760"/>
                  </a:lnTo>
                  <a:lnTo>
                    <a:pt x="19119" y="536122"/>
                  </a:lnTo>
                  <a:lnTo>
                    <a:pt x="13000" y="536122"/>
                  </a:lnTo>
                  <a:lnTo>
                    <a:pt x="6118" y="536122"/>
                  </a:lnTo>
                  <a:lnTo>
                    <a:pt x="1529" y="530760"/>
                  </a:lnTo>
                  <a:lnTo>
                    <a:pt x="1529" y="523865"/>
                  </a:lnTo>
                  <a:close/>
                </a:path>
                <a:path w="25400" h="1208404">
                  <a:moveTo>
                    <a:pt x="1529" y="355893"/>
                  </a:moveTo>
                  <a:lnTo>
                    <a:pt x="1529" y="283782"/>
                  </a:lnTo>
                  <a:lnTo>
                    <a:pt x="1529" y="277653"/>
                  </a:lnTo>
                  <a:lnTo>
                    <a:pt x="6882" y="272291"/>
                  </a:lnTo>
                  <a:lnTo>
                    <a:pt x="13000" y="272291"/>
                  </a:lnTo>
                  <a:lnTo>
                    <a:pt x="19883" y="272291"/>
                  </a:lnTo>
                  <a:lnTo>
                    <a:pt x="25237" y="277653"/>
                  </a:lnTo>
                  <a:lnTo>
                    <a:pt x="25237" y="283782"/>
                  </a:lnTo>
                  <a:lnTo>
                    <a:pt x="25237" y="355893"/>
                  </a:lnTo>
                  <a:lnTo>
                    <a:pt x="25237" y="362788"/>
                  </a:lnTo>
                  <a:lnTo>
                    <a:pt x="19883" y="368151"/>
                  </a:lnTo>
                  <a:lnTo>
                    <a:pt x="13000" y="368151"/>
                  </a:lnTo>
                  <a:lnTo>
                    <a:pt x="6118" y="368151"/>
                  </a:lnTo>
                  <a:lnTo>
                    <a:pt x="1529" y="362788"/>
                  </a:lnTo>
                  <a:lnTo>
                    <a:pt x="1529" y="355893"/>
                  </a:lnTo>
                  <a:close/>
                </a:path>
                <a:path w="25400" h="1208404">
                  <a:moveTo>
                    <a:pt x="1529" y="187922"/>
                  </a:moveTo>
                  <a:lnTo>
                    <a:pt x="1529" y="115811"/>
                  </a:lnTo>
                  <a:lnTo>
                    <a:pt x="1529" y="109682"/>
                  </a:lnTo>
                  <a:lnTo>
                    <a:pt x="6882" y="104319"/>
                  </a:lnTo>
                  <a:lnTo>
                    <a:pt x="13765" y="104319"/>
                  </a:lnTo>
                  <a:lnTo>
                    <a:pt x="20648" y="104319"/>
                  </a:lnTo>
                  <a:lnTo>
                    <a:pt x="25237" y="109682"/>
                  </a:lnTo>
                  <a:lnTo>
                    <a:pt x="25237" y="115811"/>
                  </a:lnTo>
                  <a:lnTo>
                    <a:pt x="25237" y="187922"/>
                  </a:lnTo>
                  <a:lnTo>
                    <a:pt x="25237" y="194817"/>
                  </a:lnTo>
                  <a:lnTo>
                    <a:pt x="19883" y="200180"/>
                  </a:lnTo>
                  <a:lnTo>
                    <a:pt x="13765" y="200180"/>
                  </a:lnTo>
                  <a:lnTo>
                    <a:pt x="6882" y="200180"/>
                  </a:lnTo>
                  <a:lnTo>
                    <a:pt x="1529" y="194817"/>
                  </a:lnTo>
                  <a:lnTo>
                    <a:pt x="1529" y="187922"/>
                  </a:lnTo>
                  <a:close/>
                </a:path>
                <a:path w="25400" h="1208404">
                  <a:moveTo>
                    <a:pt x="1529" y="19950"/>
                  </a:moveTo>
                  <a:lnTo>
                    <a:pt x="1529" y="12289"/>
                  </a:lnTo>
                  <a:lnTo>
                    <a:pt x="1529" y="5394"/>
                  </a:lnTo>
                  <a:lnTo>
                    <a:pt x="6882" y="0"/>
                  </a:lnTo>
                  <a:lnTo>
                    <a:pt x="13765" y="0"/>
                  </a:lnTo>
                  <a:lnTo>
                    <a:pt x="20648" y="0"/>
                  </a:lnTo>
                  <a:lnTo>
                    <a:pt x="25237" y="5394"/>
                  </a:lnTo>
                  <a:lnTo>
                    <a:pt x="25237" y="12289"/>
                  </a:lnTo>
                  <a:lnTo>
                    <a:pt x="25237" y="19950"/>
                  </a:lnTo>
                  <a:lnTo>
                    <a:pt x="25237" y="26846"/>
                  </a:lnTo>
                  <a:lnTo>
                    <a:pt x="20648" y="32208"/>
                  </a:lnTo>
                  <a:lnTo>
                    <a:pt x="13765" y="32208"/>
                  </a:lnTo>
                  <a:lnTo>
                    <a:pt x="6882" y="32208"/>
                  </a:lnTo>
                  <a:lnTo>
                    <a:pt x="1529" y="26846"/>
                  </a:lnTo>
                  <a:lnTo>
                    <a:pt x="1529" y="19950"/>
                  </a:lnTo>
                  <a:close/>
                </a:path>
              </a:pathLst>
            </a:custGeom>
            <a:ln w="766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1" name="object 21"/>
            <p:cNvSpPr/>
            <p:nvPr/>
          </p:nvSpPr>
          <p:spPr>
            <a:xfrm>
              <a:off x="2357023" y="2597763"/>
              <a:ext cx="5901055" cy="24130"/>
            </a:xfrm>
            <a:custGeom>
              <a:avLst/>
              <a:gdLst/>
              <a:ahLst/>
              <a:cxnLst/>
              <a:rect l="l" t="t" r="r" b="b"/>
              <a:pathLst>
                <a:path w="5901055" h="24130">
                  <a:moveTo>
                    <a:pt x="91102" y="0"/>
                  </a:moveTo>
                  <a:lnTo>
                    <a:pt x="5353" y="0"/>
                  </a:lnTo>
                  <a:lnTo>
                    <a:pt x="0" y="5394"/>
                  </a:lnTo>
                  <a:lnTo>
                    <a:pt x="0" y="18418"/>
                  </a:lnTo>
                  <a:lnTo>
                    <a:pt x="5353" y="23781"/>
                  </a:lnTo>
                  <a:lnTo>
                    <a:pt x="91102" y="23781"/>
                  </a:lnTo>
                  <a:lnTo>
                    <a:pt x="95690" y="18418"/>
                  </a:lnTo>
                  <a:lnTo>
                    <a:pt x="95690" y="5394"/>
                  </a:lnTo>
                  <a:lnTo>
                    <a:pt x="91102" y="0"/>
                  </a:lnTo>
                  <a:close/>
                </a:path>
                <a:path w="5901055" h="24130">
                  <a:moveTo>
                    <a:pt x="258776" y="0"/>
                  </a:moveTo>
                  <a:lnTo>
                    <a:pt x="173027" y="0"/>
                  </a:lnTo>
                  <a:lnTo>
                    <a:pt x="167674" y="5394"/>
                  </a:lnTo>
                  <a:lnTo>
                    <a:pt x="167674" y="18418"/>
                  </a:lnTo>
                  <a:lnTo>
                    <a:pt x="173027" y="23781"/>
                  </a:lnTo>
                  <a:lnTo>
                    <a:pt x="258776" y="23781"/>
                  </a:lnTo>
                  <a:lnTo>
                    <a:pt x="263364" y="18418"/>
                  </a:lnTo>
                  <a:lnTo>
                    <a:pt x="263364" y="5394"/>
                  </a:lnTo>
                  <a:lnTo>
                    <a:pt x="258776" y="0"/>
                  </a:lnTo>
                  <a:close/>
                </a:path>
                <a:path w="5901055" h="24130">
                  <a:moveTo>
                    <a:pt x="426450" y="0"/>
                  </a:moveTo>
                  <a:lnTo>
                    <a:pt x="340701" y="0"/>
                  </a:lnTo>
                  <a:lnTo>
                    <a:pt x="335316" y="5394"/>
                  </a:lnTo>
                  <a:lnTo>
                    <a:pt x="335316" y="18418"/>
                  </a:lnTo>
                  <a:lnTo>
                    <a:pt x="340701" y="23781"/>
                  </a:lnTo>
                  <a:lnTo>
                    <a:pt x="426450" y="23781"/>
                  </a:lnTo>
                  <a:lnTo>
                    <a:pt x="431038" y="18418"/>
                  </a:lnTo>
                  <a:lnTo>
                    <a:pt x="431038" y="5394"/>
                  </a:lnTo>
                  <a:lnTo>
                    <a:pt x="426450" y="0"/>
                  </a:lnTo>
                  <a:close/>
                </a:path>
                <a:path w="5901055" h="24130">
                  <a:moveTo>
                    <a:pt x="594124" y="0"/>
                  </a:moveTo>
                  <a:lnTo>
                    <a:pt x="508375" y="0"/>
                  </a:lnTo>
                  <a:lnTo>
                    <a:pt x="502990" y="5394"/>
                  </a:lnTo>
                  <a:lnTo>
                    <a:pt x="502990" y="18418"/>
                  </a:lnTo>
                  <a:lnTo>
                    <a:pt x="508375" y="23781"/>
                  </a:lnTo>
                  <a:lnTo>
                    <a:pt x="594124" y="23781"/>
                  </a:lnTo>
                  <a:lnTo>
                    <a:pt x="598713" y="18418"/>
                  </a:lnTo>
                  <a:lnTo>
                    <a:pt x="598713" y="5394"/>
                  </a:lnTo>
                  <a:lnTo>
                    <a:pt x="594124" y="0"/>
                  </a:lnTo>
                  <a:close/>
                </a:path>
                <a:path w="5901055" h="24130">
                  <a:moveTo>
                    <a:pt x="761766" y="0"/>
                  </a:moveTo>
                  <a:lnTo>
                    <a:pt x="676017" y="0"/>
                  </a:lnTo>
                  <a:lnTo>
                    <a:pt x="670664" y="5394"/>
                  </a:lnTo>
                  <a:lnTo>
                    <a:pt x="670664" y="18418"/>
                  </a:lnTo>
                  <a:lnTo>
                    <a:pt x="676017" y="23781"/>
                  </a:lnTo>
                  <a:lnTo>
                    <a:pt x="761766" y="23781"/>
                  </a:lnTo>
                  <a:lnTo>
                    <a:pt x="766387" y="18418"/>
                  </a:lnTo>
                  <a:lnTo>
                    <a:pt x="766387" y="5394"/>
                  </a:lnTo>
                  <a:lnTo>
                    <a:pt x="761766" y="0"/>
                  </a:lnTo>
                  <a:close/>
                </a:path>
                <a:path w="5901055" h="24130">
                  <a:moveTo>
                    <a:pt x="929472" y="0"/>
                  </a:moveTo>
                  <a:lnTo>
                    <a:pt x="843691" y="0"/>
                  </a:lnTo>
                  <a:lnTo>
                    <a:pt x="838338" y="5394"/>
                  </a:lnTo>
                  <a:lnTo>
                    <a:pt x="838338" y="18418"/>
                  </a:lnTo>
                  <a:lnTo>
                    <a:pt x="843691" y="23781"/>
                  </a:lnTo>
                  <a:lnTo>
                    <a:pt x="929472" y="23781"/>
                  </a:lnTo>
                  <a:lnTo>
                    <a:pt x="933933" y="18418"/>
                  </a:lnTo>
                  <a:lnTo>
                    <a:pt x="933933" y="5394"/>
                  </a:lnTo>
                  <a:lnTo>
                    <a:pt x="929472" y="0"/>
                  </a:lnTo>
                  <a:close/>
                </a:path>
                <a:path w="5901055" h="24130">
                  <a:moveTo>
                    <a:pt x="1097082" y="0"/>
                  </a:moveTo>
                  <a:lnTo>
                    <a:pt x="1011365" y="0"/>
                  </a:lnTo>
                  <a:lnTo>
                    <a:pt x="1005948" y="5394"/>
                  </a:lnTo>
                  <a:lnTo>
                    <a:pt x="1005948" y="18418"/>
                  </a:lnTo>
                  <a:lnTo>
                    <a:pt x="1011365" y="23781"/>
                  </a:lnTo>
                  <a:lnTo>
                    <a:pt x="1097082" y="23781"/>
                  </a:lnTo>
                  <a:lnTo>
                    <a:pt x="1101862" y="18418"/>
                  </a:lnTo>
                  <a:lnTo>
                    <a:pt x="1101862" y="5394"/>
                  </a:lnTo>
                  <a:lnTo>
                    <a:pt x="1097082" y="0"/>
                  </a:lnTo>
                  <a:close/>
                </a:path>
                <a:path w="5901055" h="24130">
                  <a:moveTo>
                    <a:pt x="1264693" y="0"/>
                  </a:moveTo>
                  <a:lnTo>
                    <a:pt x="1178976" y="0"/>
                  </a:lnTo>
                  <a:lnTo>
                    <a:pt x="1173559" y="5394"/>
                  </a:lnTo>
                  <a:lnTo>
                    <a:pt x="1173559" y="18418"/>
                  </a:lnTo>
                  <a:lnTo>
                    <a:pt x="1178976" y="23781"/>
                  </a:lnTo>
                  <a:lnTo>
                    <a:pt x="1264693" y="23781"/>
                  </a:lnTo>
                  <a:lnTo>
                    <a:pt x="1269473" y="18418"/>
                  </a:lnTo>
                  <a:lnTo>
                    <a:pt x="1269473" y="5394"/>
                  </a:lnTo>
                  <a:lnTo>
                    <a:pt x="1264693" y="0"/>
                  </a:lnTo>
                  <a:close/>
                </a:path>
                <a:path w="5901055" h="24130">
                  <a:moveTo>
                    <a:pt x="1432622" y="0"/>
                  </a:moveTo>
                  <a:lnTo>
                    <a:pt x="1346586" y="0"/>
                  </a:lnTo>
                  <a:lnTo>
                    <a:pt x="1341488" y="5394"/>
                  </a:lnTo>
                  <a:lnTo>
                    <a:pt x="1341488" y="18418"/>
                  </a:lnTo>
                  <a:lnTo>
                    <a:pt x="1346586" y="23781"/>
                  </a:lnTo>
                  <a:lnTo>
                    <a:pt x="1432622" y="23781"/>
                  </a:lnTo>
                  <a:lnTo>
                    <a:pt x="1437720" y="18418"/>
                  </a:lnTo>
                  <a:lnTo>
                    <a:pt x="1437720" y="5394"/>
                  </a:lnTo>
                  <a:lnTo>
                    <a:pt x="1432622" y="0"/>
                  </a:lnTo>
                  <a:close/>
                </a:path>
                <a:path w="5901055" h="24130">
                  <a:moveTo>
                    <a:pt x="1600232" y="0"/>
                  </a:moveTo>
                  <a:lnTo>
                    <a:pt x="1514515" y="0"/>
                  </a:lnTo>
                  <a:lnTo>
                    <a:pt x="1509098" y="5394"/>
                  </a:lnTo>
                  <a:lnTo>
                    <a:pt x="1509098" y="18418"/>
                  </a:lnTo>
                  <a:lnTo>
                    <a:pt x="1514515" y="23781"/>
                  </a:lnTo>
                  <a:lnTo>
                    <a:pt x="1600232" y="23781"/>
                  </a:lnTo>
                  <a:lnTo>
                    <a:pt x="1605649" y="18418"/>
                  </a:lnTo>
                  <a:lnTo>
                    <a:pt x="1605649" y="5394"/>
                  </a:lnTo>
                  <a:lnTo>
                    <a:pt x="1600232" y="0"/>
                  </a:lnTo>
                  <a:close/>
                </a:path>
                <a:path w="5901055" h="24130">
                  <a:moveTo>
                    <a:pt x="1767843" y="0"/>
                  </a:moveTo>
                  <a:lnTo>
                    <a:pt x="1682125" y="0"/>
                  </a:lnTo>
                  <a:lnTo>
                    <a:pt x="1676708" y="5394"/>
                  </a:lnTo>
                  <a:lnTo>
                    <a:pt x="1676708" y="18418"/>
                  </a:lnTo>
                  <a:lnTo>
                    <a:pt x="1682125" y="23781"/>
                  </a:lnTo>
                  <a:lnTo>
                    <a:pt x="1767843" y="23781"/>
                  </a:lnTo>
                  <a:lnTo>
                    <a:pt x="1773260" y="18418"/>
                  </a:lnTo>
                  <a:lnTo>
                    <a:pt x="1773260" y="5394"/>
                  </a:lnTo>
                  <a:lnTo>
                    <a:pt x="1767843" y="0"/>
                  </a:lnTo>
                  <a:close/>
                </a:path>
                <a:path w="5901055" h="24130">
                  <a:moveTo>
                    <a:pt x="1935453" y="0"/>
                  </a:moveTo>
                  <a:lnTo>
                    <a:pt x="1849736" y="0"/>
                  </a:lnTo>
                  <a:lnTo>
                    <a:pt x="1844319" y="5394"/>
                  </a:lnTo>
                  <a:lnTo>
                    <a:pt x="1844319" y="18418"/>
                  </a:lnTo>
                  <a:lnTo>
                    <a:pt x="1849736" y="23781"/>
                  </a:lnTo>
                  <a:lnTo>
                    <a:pt x="1935453" y="23781"/>
                  </a:lnTo>
                  <a:lnTo>
                    <a:pt x="1940870" y="18418"/>
                  </a:lnTo>
                  <a:lnTo>
                    <a:pt x="1940870" y="5394"/>
                  </a:lnTo>
                  <a:lnTo>
                    <a:pt x="1935453" y="0"/>
                  </a:lnTo>
                  <a:close/>
                </a:path>
                <a:path w="5901055" h="24130">
                  <a:moveTo>
                    <a:pt x="2103063" y="0"/>
                  </a:moveTo>
                  <a:lnTo>
                    <a:pt x="2017346" y="0"/>
                  </a:lnTo>
                  <a:lnTo>
                    <a:pt x="2011929" y="5394"/>
                  </a:lnTo>
                  <a:lnTo>
                    <a:pt x="2011929" y="18418"/>
                  </a:lnTo>
                  <a:lnTo>
                    <a:pt x="2017346" y="23781"/>
                  </a:lnTo>
                  <a:lnTo>
                    <a:pt x="2103063" y="23781"/>
                  </a:lnTo>
                  <a:lnTo>
                    <a:pt x="2108480" y="18418"/>
                  </a:lnTo>
                  <a:lnTo>
                    <a:pt x="2108480" y="5394"/>
                  </a:lnTo>
                  <a:lnTo>
                    <a:pt x="2103063" y="0"/>
                  </a:lnTo>
                  <a:close/>
                </a:path>
                <a:path w="5901055" h="24130">
                  <a:moveTo>
                    <a:pt x="2270674" y="0"/>
                  </a:moveTo>
                  <a:lnTo>
                    <a:pt x="2184956" y="0"/>
                  </a:lnTo>
                  <a:lnTo>
                    <a:pt x="2179858" y="5394"/>
                  </a:lnTo>
                  <a:lnTo>
                    <a:pt x="2179858" y="18418"/>
                  </a:lnTo>
                  <a:lnTo>
                    <a:pt x="2184956" y="23781"/>
                  </a:lnTo>
                  <a:lnTo>
                    <a:pt x="2270674" y="23781"/>
                  </a:lnTo>
                  <a:lnTo>
                    <a:pt x="2276091" y="18418"/>
                  </a:lnTo>
                  <a:lnTo>
                    <a:pt x="2276091" y="5394"/>
                  </a:lnTo>
                  <a:lnTo>
                    <a:pt x="2270674" y="0"/>
                  </a:lnTo>
                  <a:close/>
                </a:path>
                <a:path w="5901055" h="24130">
                  <a:moveTo>
                    <a:pt x="2438603" y="0"/>
                  </a:moveTo>
                  <a:lnTo>
                    <a:pt x="2352885" y="0"/>
                  </a:lnTo>
                  <a:lnTo>
                    <a:pt x="2347468" y="5394"/>
                  </a:lnTo>
                  <a:lnTo>
                    <a:pt x="2347468" y="18418"/>
                  </a:lnTo>
                  <a:lnTo>
                    <a:pt x="2352885" y="23781"/>
                  </a:lnTo>
                  <a:lnTo>
                    <a:pt x="2438603" y="23781"/>
                  </a:lnTo>
                  <a:lnTo>
                    <a:pt x="2443701" y="18418"/>
                  </a:lnTo>
                  <a:lnTo>
                    <a:pt x="2443701" y="5394"/>
                  </a:lnTo>
                  <a:lnTo>
                    <a:pt x="2438603" y="0"/>
                  </a:lnTo>
                  <a:close/>
                </a:path>
                <a:path w="5901055" h="24130">
                  <a:moveTo>
                    <a:pt x="2606213" y="0"/>
                  </a:moveTo>
                  <a:lnTo>
                    <a:pt x="2520496" y="0"/>
                  </a:lnTo>
                  <a:lnTo>
                    <a:pt x="2515079" y="5394"/>
                  </a:lnTo>
                  <a:lnTo>
                    <a:pt x="2515079" y="18418"/>
                  </a:lnTo>
                  <a:lnTo>
                    <a:pt x="2520496" y="23781"/>
                  </a:lnTo>
                  <a:lnTo>
                    <a:pt x="2606213" y="23781"/>
                  </a:lnTo>
                  <a:lnTo>
                    <a:pt x="2611630" y="18418"/>
                  </a:lnTo>
                  <a:lnTo>
                    <a:pt x="2611630" y="5394"/>
                  </a:lnTo>
                  <a:lnTo>
                    <a:pt x="2606213" y="0"/>
                  </a:lnTo>
                  <a:close/>
                </a:path>
                <a:path w="5901055" h="24130">
                  <a:moveTo>
                    <a:pt x="2773823" y="0"/>
                  </a:moveTo>
                  <a:lnTo>
                    <a:pt x="2688106" y="0"/>
                  </a:lnTo>
                  <a:lnTo>
                    <a:pt x="2682689" y="5394"/>
                  </a:lnTo>
                  <a:lnTo>
                    <a:pt x="2682689" y="18418"/>
                  </a:lnTo>
                  <a:lnTo>
                    <a:pt x="2688106" y="23781"/>
                  </a:lnTo>
                  <a:lnTo>
                    <a:pt x="2773823" y="23781"/>
                  </a:lnTo>
                  <a:lnTo>
                    <a:pt x="2779240" y="18418"/>
                  </a:lnTo>
                  <a:lnTo>
                    <a:pt x="2779240" y="5394"/>
                  </a:lnTo>
                  <a:lnTo>
                    <a:pt x="2773823" y="0"/>
                  </a:lnTo>
                  <a:close/>
                </a:path>
                <a:path w="5901055" h="24130">
                  <a:moveTo>
                    <a:pt x="2941434" y="0"/>
                  </a:moveTo>
                  <a:lnTo>
                    <a:pt x="2855716" y="0"/>
                  </a:lnTo>
                  <a:lnTo>
                    <a:pt x="2850299" y="5394"/>
                  </a:lnTo>
                  <a:lnTo>
                    <a:pt x="2850299" y="18418"/>
                  </a:lnTo>
                  <a:lnTo>
                    <a:pt x="2855716" y="23781"/>
                  </a:lnTo>
                  <a:lnTo>
                    <a:pt x="2941434" y="23781"/>
                  </a:lnTo>
                  <a:lnTo>
                    <a:pt x="2946851" y="18418"/>
                  </a:lnTo>
                  <a:lnTo>
                    <a:pt x="2946851" y="5394"/>
                  </a:lnTo>
                  <a:lnTo>
                    <a:pt x="2941434" y="0"/>
                  </a:lnTo>
                  <a:close/>
                </a:path>
                <a:path w="5901055" h="24130">
                  <a:moveTo>
                    <a:pt x="3109044" y="0"/>
                  </a:moveTo>
                  <a:lnTo>
                    <a:pt x="3023327" y="0"/>
                  </a:lnTo>
                  <a:lnTo>
                    <a:pt x="3018228" y="5394"/>
                  </a:lnTo>
                  <a:lnTo>
                    <a:pt x="3018228" y="18418"/>
                  </a:lnTo>
                  <a:lnTo>
                    <a:pt x="3023327" y="23781"/>
                  </a:lnTo>
                  <a:lnTo>
                    <a:pt x="3109044" y="23781"/>
                  </a:lnTo>
                  <a:lnTo>
                    <a:pt x="3114461" y="18418"/>
                  </a:lnTo>
                  <a:lnTo>
                    <a:pt x="3114461" y="5394"/>
                  </a:lnTo>
                  <a:lnTo>
                    <a:pt x="3109044" y="0"/>
                  </a:lnTo>
                  <a:close/>
                </a:path>
                <a:path w="5901055" h="24130">
                  <a:moveTo>
                    <a:pt x="3276973" y="0"/>
                  </a:moveTo>
                  <a:lnTo>
                    <a:pt x="3191256" y="0"/>
                  </a:lnTo>
                  <a:lnTo>
                    <a:pt x="3185839" y="5394"/>
                  </a:lnTo>
                  <a:lnTo>
                    <a:pt x="3185839" y="18418"/>
                  </a:lnTo>
                  <a:lnTo>
                    <a:pt x="3191256" y="23781"/>
                  </a:lnTo>
                  <a:lnTo>
                    <a:pt x="3276973" y="23781"/>
                  </a:lnTo>
                  <a:lnTo>
                    <a:pt x="3282071" y="18418"/>
                  </a:lnTo>
                  <a:lnTo>
                    <a:pt x="3282071" y="5394"/>
                  </a:lnTo>
                  <a:lnTo>
                    <a:pt x="3276973" y="0"/>
                  </a:lnTo>
                  <a:close/>
                </a:path>
                <a:path w="5901055" h="24130">
                  <a:moveTo>
                    <a:pt x="3444583" y="0"/>
                  </a:moveTo>
                  <a:lnTo>
                    <a:pt x="3358866" y="0"/>
                  </a:lnTo>
                  <a:lnTo>
                    <a:pt x="3353449" y="5394"/>
                  </a:lnTo>
                  <a:lnTo>
                    <a:pt x="3353449" y="18418"/>
                  </a:lnTo>
                  <a:lnTo>
                    <a:pt x="3358866" y="23781"/>
                  </a:lnTo>
                  <a:lnTo>
                    <a:pt x="3444583" y="23781"/>
                  </a:lnTo>
                  <a:lnTo>
                    <a:pt x="3450000" y="18418"/>
                  </a:lnTo>
                  <a:lnTo>
                    <a:pt x="3450000" y="5394"/>
                  </a:lnTo>
                  <a:lnTo>
                    <a:pt x="3444583" y="0"/>
                  </a:lnTo>
                  <a:close/>
                </a:path>
                <a:path w="5901055" h="24130">
                  <a:moveTo>
                    <a:pt x="3612194" y="0"/>
                  </a:moveTo>
                  <a:lnTo>
                    <a:pt x="3526477" y="0"/>
                  </a:lnTo>
                  <a:lnTo>
                    <a:pt x="3521059" y="5394"/>
                  </a:lnTo>
                  <a:lnTo>
                    <a:pt x="3521059" y="18418"/>
                  </a:lnTo>
                  <a:lnTo>
                    <a:pt x="3526477" y="23781"/>
                  </a:lnTo>
                  <a:lnTo>
                    <a:pt x="3612194" y="23781"/>
                  </a:lnTo>
                  <a:lnTo>
                    <a:pt x="3617611" y="18418"/>
                  </a:lnTo>
                  <a:lnTo>
                    <a:pt x="3617611" y="5394"/>
                  </a:lnTo>
                  <a:lnTo>
                    <a:pt x="3612194" y="0"/>
                  </a:lnTo>
                  <a:close/>
                </a:path>
                <a:path w="5901055" h="24130">
                  <a:moveTo>
                    <a:pt x="3779804" y="0"/>
                  </a:moveTo>
                  <a:lnTo>
                    <a:pt x="3694087" y="0"/>
                  </a:lnTo>
                  <a:lnTo>
                    <a:pt x="3688670" y="5394"/>
                  </a:lnTo>
                  <a:lnTo>
                    <a:pt x="3688670" y="18418"/>
                  </a:lnTo>
                  <a:lnTo>
                    <a:pt x="3694087" y="23781"/>
                  </a:lnTo>
                  <a:lnTo>
                    <a:pt x="3779804" y="23781"/>
                  </a:lnTo>
                  <a:lnTo>
                    <a:pt x="3785221" y="18418"/>
                  </a:lnTo>
                  <a:lnTo>
                    <a:pt x="3785221" y="5394"/>
                  </a:lnTo>
                  <a:lnTo>
                    <a:pt x="3779804" y="0"/>
                  </a:lnTo>
                  <a:close/>
                </a:path>
                <a:path w="5901055" h="24130">
                  <a:moveTo>
                    <a:pt x="3947414" y="0"/>
                  </a:moveTo>
                  <a:lnTo>
                    <a:pt x="3861697" y="0"/>
                  </a:lnTo>
                  <a:lnTo>
                    <a:pt x="3856280" y="5394"/>
                  </a:lnTo>
                  <a:lnTo>
                    <a:pt x="3856280" y="18418"/>
                  </a:lnTo>
                  <a:lnTo>
                    <a:pt x="3861697" y="23781"/>
                  </a:lnTo>
                  <a:lnTo>
                    <a:pt x="3947414" y="23781"/>
                  </a:lnTo>
                  <a:lnTo>
                    <a:pt x="3952831" y="18418"/>
                  </a:lnTo>
                  <a:lnTo>
                    <a:pt x="3952831" y="5394"/>
                  </a:lnTo>
                  <a:lnTo>
                    <a:pt x="3947414" y="0"/>
                  </a:lnTo>
                  <a:close/>
                </a:path>
                <a:path w="5901055" h="24130">
                  <a:moveTo>
                    <a:pt x="4115343" y="0"/>
                  </a:moveTo>
                  <a:lnTo>
                    <a:pt x="4029308" y="0"/>
                  </a:lnTo>
                  <a:lnTo>
                    <a:pt x="4024209" y="5394"/>
                  </a:lnTo>
                  <a:lnTo>
                    <a:pt x="4024209" y="18418"/>
                  </a:lnTo>
                  <a:lnTo>
                    <a:pt x="4029308" y="23781"/>
                  </a:lnTo>
                  <a:lnTo>
                    <a:pt x="4115343" y="23781"/>
                  </a:lnTo>
                  <a:lnTo>
                    <a:pt x="4120442" y="18418"/>
                  </a:lnTo>
                  <a:lnTo>
                    <a:pt x="4120442" y="5394"/>
                  </a:lnTo>
                  <a:lnTo>
                    <a:pt x="4115343" y="0"/>
                  </a:lnTo>
                  <a:close/>
                </a:path>
                <a:path w="5901055" h="24130">
                  <a:moveTo>
                    <a:pt x="4282954" y="0"/>
                  </a:moveTo>
                  <a:lnTo>
                    <a:pt x="4197237" y="0"/>
                  </a:lnTo>
                  <a:lnTo>
                    <a:pt x="4191819" y="5394"/>
                  </a:lnTo>
                  <a:lnTo>
                    <a:pt x="4191819" y="18418"/>
                  </a:lnTo>
                  <a:lnTo>
                    <a:pt x="4197237" y="23781"/>
                  </a:lnTo>
                  <a:lnTo>
                    <a:pt x="4282954" y="23781"/>
                  </a:lnTo>
                  <a:lnTo>
                    <a:pt x="4288371" y="18418"/>
                  </a:lnTo>
                  <a:lnTo>
                    <a:pt x="4288371" y="5394"/>
                  </a:lnTo>
                  <a:lnTo>
                    <a:pt x="4282954" y="0"/>
                  </a:lnTo>
                  <a:close/>
                </a:path>
                <a:path w="5901055" h="24130">
                  <a:moveTo>
                    <a:pt x="4450564" y="0"/>
                  </a:moveTo>
                  <a:lnTo>
                    <a:pt x="4364847" y="0"/>
                  </a:lnTo>
                  <a:lnTo>
                    <a:pt x="4359430" y="5394"/>
                  </a:lnTo>
                  <a:lnTo>
                    <a:pt x="4359430" y="18418"/>
                  </a:lnTo>
                  <a:lnTo>
                    <a:pt x="4364847" y="23781"/>
                  </a:lnTo>
                  <a:lnTo>
                    <a:pt x="4450564" y="23781"/>
                  </a:lnTo>
                  <a:lnTo>
                    <a:pt x="4455981" y="18418"/>
                  </a:lnTo>
                  <a:lnTo>
                    <a:pt x="4455981" y="5394"/>
                  </a:lnTo>
                  <a:lnTo>
                    <a:pt x="4450564" y="0"/>
                  </a:lnTo>
                  <a:close/>
                </a:path>
                <a:path w="5901055" h="24130">
                  <a:moveTo>
                    <a:pt x="4618174" y="0"/>
                  </a:moveTo>
                  <a:lnTo>
                    <a:pt x="4532457" y="0"/>
                  </a:lnTo>
                  <a:lnTo>
                    <a:pt x="4527040" y="5394"/>
                  </a:lnTo>
                  <a:lnTo>
                    <a:pt x="4527040" y="18418"/>
                  </a:lnTo>
                  <a:lnTo>
                    <a:pt x="4532457" y="23781"/>
                  </a:lnTo>
                  <a:lnTo>
                    <a:pt x="4618174" y="23781"/>
                  </a:lnTo>
                  <a:lnTo>
                    <a:pt x="4623591" y="18418"/>
                  </a:lnTo>
                  <a:lnTo>
                    <a:pt x="4623591" y="5394"/>
                  </a:lnTo>
                  <a:lnTo>
                    <a:pt x="4618174" y="0"/>
                  </a:lnTo>
                  <a:close/>
                </a:path>
                <a:path w="5901055" h="24130">
                  <a:moveTo>
                    <a:pt x="4785785" y="0"/>
                  </a:moveTo>
                  <a:lnTo>
                    <a:pt x="4700068" y="0"/>
                  </a:lnTo>
                  <a:lnTo>
                    <a:pt x="4694651" y="5394"/>
                  </a:lnTo>
                  <a:lnTo>
                    <a:pt x="4694651" y="18418"/>
                  </a:lnTo>
                  <a:lnTo>
                    <a:pt x="4700068" y="23781"/>
                  </a:lnTo>
                  <a:lnTo>
                    <a:pt x="4785785" y="23781"/>
                  </a:lnTo>
                  <a:lnTo>
                    <a:pt x="4791202" y="18418"/>
                  </a:lnTo>
                  <a:lnTo>
                    <a:pt x="4791202" y="5394"/>
                  </a:lnTo>
                  <a:lnTo>
                    <a:pt x="4785785" y="0"/>
                  </a:lnTo>
                  <a:close/>
                </a:path>
                <a:path w="5901055" h="24130">
                  <a:moveTo>
                    <a:pt x="4953714" y="0"/>
                  </a:moveTo>
                  <a:lnTo>
                    <a:pt x="4867678" y="0"/>
                  </a:lnTo>
                  <a:lnTo>
                    <a:pt x="4862580" y="5394"/>
                  </a:lnTo>
                  <a:lnTo>
                    <a:pt x="4862580" y="18418"/>
                  </a:lnTo>
                  <a:lnTo>
                    <a:pt x="4867678" y="23781"/>
                  </a:lnTo>
                  <a:lnTo>
                    <a:pt x="4953714" y="23781"/>
                  </a:lnTo>
                  <a:lnTo>
                    <a:pt x="4958812" y="18418"/>
                  </a:lnTo>
                  <a:lnTo>
                    <a:pt x="4958812" y="5394"/>
                  </a:lnTo>
                  <a:lnTo>
                    <a:pt x="4953714" y="0"/>
                  </a:lnTo>
                  <a:close/>
                </a:path>
                <a:path w="5901055" h="24130">
                  <a:moveTo>
                    <a:pt x="5121324" y="0"/>
                  </a:moveTo>
                  <a:lnTo>
                    <a:pt x="5035607" y="0"/>
                  </a:lnTo>
                  <a:lnTo>
                    <a:pt x="5030190" y="5394"/>
                  </a:lnTo>
                  <a:lnTo>
                    <a:pt x="5030190" y="18418"/>
                  </a:lnTo>
                  <a:lnTo>
                    <a:pt x="5035607" y="23781"/>
                  </a:lnTo>
                  <a:lnTo>
                    <a:pt x="5121324" y="23781"/>
                  </a:lnTo>
                  <a:lnTo>
                    <a:pt x="5126741" y="18418"/>
                  </a:lnTo>
                  <a:lnTo>
                    <a:pt x="5126741" y="5394"/>
                  </a:lnTo>
                  <a:lnTo>
                    <a:pt x="5121324" y="0"/>
                  </a:lnTo>
                  <a:close/>
                </a:path>
                <a:path w="5901055" h="24130">
                  <a:moveTo>
                    <a:pt x="5288934" y="0"/>
                  </a:moveTo>
                  <a:lnTo>
                    <a:pt x="5203217" y="0"/>
                  </a:lnTo>
                  <a:lnTo>
                    <a:pt x="5197800" y="5394"/>
                  </a:lnTo>
                  <a:lnTo>
                    <a:pt x="5197800" y="18418"/>
                  </a:lnTo>
                  <a:lnTo>
                    <a:pt x="5203217" y="23781"/>
                  </a:lnTo>
                  <a:lnTo>
                    <a:pt x="5288934" y="23781"/>
                  </a:lnTo>
                  <a:lnTo>
                    <a:pt x="5294351" y="18418"/>
                  </a:lnTo>
                  <a:lnTo>
                    <a:pt x="5294351" y="5394"/>
                  </a:lnTo>
                  <a:lnTo>
                    <a:pt x="5288934" y="0"/>
                  </a:lnTo>
                  <a:close/>
                </a:path>
                <a:path w="5901055" h="24130">
                  <a:moveTo>
                    <a:pt x="5456545" y="0"/>
                  </a:moveTo>
                  <a:lnTo>
                    <a:pt x="5370828" y="0"/>
                  </a:lnTo>
                  <a:lnTo>
                    <a:pt x="5365411" y="5394"/>
                  </a:lnTo>
                  <a:lnTo>
                    <a:pt x="5365411" y="18418"/>
                  </a:lnTo>
                  <a:lnTo>
                    <a:pt x="5370828" y="23781"/>
                  </a:lnTo>
                  <a:lnTo>
                    <a:pt x="5456545" y="23781"/>
                  </a:lnTo>
                  <a:lnTo>
                    <a:pt x="5461962" y="18418"/>
                  </a:lnTo>
                  <a:lnTo>
                    <a:pt x="5461962" y="5394"/>
                  </a:lnTo>
                  <a:lnTo>
                    <a:pt x="5456545" y="0"/>
                  </a:lnTo>
                  <a:close/>
                </a:path>
                <a:path w="5901055" h="24130">
                  <a:moveTo>
                    <a:pt x="5624155" y="0"/>
                  </a:moveTo>
                  <a:lnTo>
                    <a:pt x="5538438" y="0"/>
                  </a:lnTo>
                  <a:lnTo>
                    <a:pt x="5533021" y="5394"/>
                  </a:lnTo>
                  <a:lnTo>
                    <a:pt x="5533021" y="18418"/>
                  </a:lnTo>
                  <a:lnTo>
                    <a:pt x="5538438" y="23781"/>
                  </a:lnTo>
                  <a:lnTo>
                    <a:pt x="5624155" y="23781"/>
                  </a:lnTo>
                  <a:lnTo>
                    <a:pt x="5629572" y="18418"/>
                  </a:lnTo>
                  <a:lnTo>
                    <a:pt x="5629572" y="5394"/>
                  </a:lnTo>
                  <a:lnTo>
                    <a:pt x="5624155" y="0"/>
                  </a:lnTo>
                  <a:close/>
                </a:path>
                <a:path w="5901055" h="24130">
                  <a:moveTo>
                    <a:pt x="5791765" y="0"/>
                  </a:moveTo>
                  <a:lnTo>
                    <a:pt x="5706048" y="0"/>
                  </a:lnTo>
                  <a:lnTo>
                    <a:pt x="5700950" y="5394"/>
                  </a:lnTo>
                  <a:lnTo>
                    <a:pt x="5700950" y="18418"/>
                  </a:lnTo>
                  <a:lnTo>
                    <a:pt x="5706048" y="23781"/>
                  </a:lnTo>
                  <a:lnTo>
                    <a:pt x="5791765" y="23781"/>
                  </a:lnTo>
                  <a:lnTo>
                    <a:pt x="5797182" y="18418"/>
                  </a:lnTo>
                  <a:lnTo>
                    <a:pt x="5797182" y="5394"/>
                  </a:lnTo>
                  <a:lnTo>
                    <a:pt x="5791765" y="0"/>
                  </a:lnTo>
                  <a:close/>
                </a:path>
                <a:path w="5901055" h="24130">
                  <a:moveTo>
                    <a:pt x="5895327" y="0"/>
                  </a:moveTo>
                  <a:lnTo>
                    <a:pt x="5873977" y="0"/>
                  </a:lnTo>
                  <a:lnTo>
                    <a:pt x="5868560" y="5394"/>
                  </a:lnTo>
                  <a:lnTo>
                    <a:pt x="5868560" y="18418"/>
                  </a:lnTo>
                  <a:lnTo>
                    <a:pt x="5873977" y="23781"/>
                  </a:lnTo>
                  <a:lnTo>
                    <a:pt x="5895327" y="23781"/>
                  </a:lnTo>
                  <a:lnTo>
                    <a:pt x="5900744" y="18418"/>
                  </a:lnTo>
                  <a:lnTo>
                    <a:pt x="5900744" y="5394"/>
                  </a:lnTo>
                  <a:lnTo>
                    <a:pt x="5895327"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2" name="object 22"/>
            <p:cNvSpPr/>
            <p:nvPr/>
          </p:nvSpPr>
          <p:spPr>
            <a:xfrm>
              <a:off x="2357023" y="2597763"/>
              <a:ext cx="5901055" cy="24130"/>
            </a:xfrm>
            <a:custGeom>
              <a:avLst/>
              <a:gdLst/>
              <a:ahLst/>
              <a:cxnLst/>
              <a:rect l="l" t="t" r="r" b="b"/>
              <a:pathLst>
                <a:path w="5901055" h="24130">
                  <a:moveTo>
                    <a:pt x="12236" y="0"/>
                  </a:moveTo>
                  <a:lnTo>
                    <a:pt x="84219" y="0"/>
                  </a:lnTo>
                  <a:lnTo>
                    <a:pt x="91102" y="0"/>
                  </a:lnTo>
                  <a:lnTo>
                    <a:pt x="95690" y="5394"/>
                  </a:lnTo>
                  <a:lnTo>
                    <a:pt x="95690" y="12289"/>
                  </a:lnTo>
                  <a:lnTo>
                    <a:pt x="95690" y="18418"/>
                  </a:lnTo>
                  <a:lnTo>
                    <a:pt x="91102" y="23781"/>
                  </a:lnTo>
                  <a:lnTo>
                    <a:pt x="84219" y="23781"/>
                  </a:lnTo>
                  <a:lnTo>
                    <a:pt x="12236" y="23781"/>
                  </a:lnTo>
                  <a:lnTo>
                    <a:pt x="5353" y="23781"/>
                  </a:lnTo>
                  <a:lnTo>
                    <a:pt x="0" y="18418"/>
                  </a:lnTo>
                  <a:lnTo>
                    <a:pt x="0" y="12289"/>
                  </a:lnTo>
                  <a:lnTo>
                    <a:pt x="0" y="5394"/>
                  </a:lnTo>
                  <a:lnTo>
                    <a:pt x="5353" y="0"/>
                  </a:lnTo>
                  <a:lnTo>
                    <a:pt x="12236" y="0"/>
                  </a:lnTo>
                  <a:close/>
                </a:path>
                <a:path w="5901055" h="24130">
                  <a:moveTo>
                    <a:pt x="179910" y="0"/>
                  </a:moveTo>
                  <a:lnTo>
                    <a:pt x="251861" y="0"/>
                  </a:lnTo>
                  <a:lnTo>
                    <a:pt x="258776" y="0"/>
                  </a:lnTo>
                  <a:lnTo>
                    <a:pt x="263364" y="5394"/>
                  </a:lnTo>
                  <a:lnTo>
                    <a:pt x="263364" y="12289"/>
                  </a:lnTo>
                  <a:lnTo>
                    <a:pt x="263364" y="18418"/>
                  </a:lnTo>
                  <a:lnTo>
                    <a:pt x="258776" y="23781"/>
                  </a:lnTo>
                  <a:lnTo>
                    <a:pt x="251861" y="23781"/>
                  </a:lnTo>
                  <a:lnTo>
                    <a:pt x="179910" y="23781"/>
                  </a:lnTo>
                  <a:lnTo>
                    <a:pt x="173027" y="23781"/>
                  </a:lnTo>
                  <a:lnTo>
                    <a:pt x="167674" y="18418"/>
                  </a:lnTo>
                  <a:lnTo>
                    <a:pt x="167674" y="12289"/>
                  </a:lnTo>
                  <a:lnTo>
                    <a:pt x="167674" y="5394"/>
                  </a:lnTo>
                  <a:lnTo>
                    <a:pt x="173027" y="0"/>
                  </a:lnTo>
                  <a:lnTo>
                    <a:pt x="179910" y="0"/>
                  </a:lnTo>
                  <a:close/>
                </a:path>
                <a:path w="5901055" h="24130">
                  <a:moveTo>
                    <a:pt x="347584" y="0"/>
                  </a:moveTo>
                  <a:lnTo>
                    <a:pt x="419535" y="0"/>
                  </a:lnTo>
                  <a:lnTo>
                    <a:pt x="426450" y="0"/>
                  </a:lnTo>
                  <a:lnTo>
                    <a:pt x="431039" y="5394"/>
                  </a:lnTo>
                  <a:lnTo>
                    <a:pt x="431039" y="12289"/>
                  </a:lnTo>
                  <a:lnTo>
                    <a:pt x="431039" y="18418"/>
                  </a:lnTo>
                  <a:lnTo>
                    <a:pt x="426450" y="23781"/>
                  </a:lnTo>
                  <a:lnTo>
                    <a:pt x="419535" y="23781"/>
                  </a:lnTo>
                  <a:lnTo>
                    <a:pt x="347584" y="23781"/>
                  </a:lnTo>
                  <a:lnTo>
                    <a:pt x="340701" y="23781"/>
                  </a:lnTo>
                  <a:lnTo>
                    <a:pt x="335316" y="18418"/>
                  </a:lnTo>
                  <a:lnTo>
                    <a:pt x="335316" y="12289"/>
                  </a:lnTo>
                  <a:lnTo>
                    <a:pt x="335316" y="5394"/>
                  </a:lnTo>
                  <a:lnTo>
                    <a:pt x="340701" y="0"/>
                  </a:lnTo>
                  <a:lnTo>
                    <a:pt x="347584" y="0"/>
                  </a:lnTo>
                  <a:close/>
                </a:path>
                <a:path w="5901055" h="24130">
                  <a:moveTo>
                    <a:pt x="515258" y="0"/>
                  </a:moveTo>
                  <a:lnTo>
                    <a:pt x="587209" y="0"/>
                  </a:lnTo>
                  <a:lnTo>
                    <a:pt x="594124" y="0"/>
                  </a:lnTo>
                  <a:lnTo>
                    <a:pt x="598713" y="5394"/>
                  </a:lnTo>
                  <a:lnTo>
                    <a:pt x="598713" y="12289"/>
                  </a:lnTo>
                  <a:lnTo>
                    <a:pt x="598713" y="18418"/>
                  </a:lnTo>
                  <a:lnTo>
                    <a:pt x="594124" y="23781"/>
                  </a:lnTo>
                  <a:lnTo>
                    <a:pt x="587209" y="23781"/>
                  </a:lnTo>
                  <a:lnTo>
                    <a:pt x="515258" y="23781"/>
                  </a:lnTo>
                  <a:lnTo>
                    <a:pt x="508375" y="23781"/>
                  </a:lnTo>
                  <a:lnTo>
                    <a:pt x="502990" y="18418"/>
                  </a:lnTo>
                  <a:lnTo>
                    <a:pt x="502990" y="12289"/>
                  </a:lnTo>
                  <a:lnTo>
                    <a:pt x="502990" y="5394"/>
                  </a:lnTo>
                  <a:lnTo>
                    <a:pt x="508375" y="0"/>
                  </a:lnTo>
                  <a:lnTo>
                    <a:pt x="515258" y="0"/>
                  </a:lnTo>
                  <a:close/>
                </a:path>
                <a:path w="5901055" h="24130">
                  <a:moveTo>
                    <a:pt x="682932" y="0"/>
                  </a:moveTo>
                  <a:lnTo>
                    <a:pt x="754883" y="0"/>
                  </a:lnTo>
                  <a:lnTo>
                    <a:pt x="761766" y="0"/>
                  </a:lnTo>
                  <a:lnTo>
                    <a:pt x="766387" y="5394"/>
                  </a:lnTo>
                  <a:lnTo>
                    <a:pt x="766387" y="12289"/>
                  </a:lnTo>
                  <a:lnTo>
                    <a:pt x="766387" y="18418"/>
                  </a:lnTo>
                  <a:lnTo>
                    <a:pt x="761766" y="23781"/>
                  </a:lnTo>
                  <a:lnTo>
                    <a:pt x="754883" y="23781"/>
                  </a:lnTo>
                  <a:lnTo>
                    <a:pt x="682932" y="23781"/>
                  </a:lnTo>
                  <a:lnTo>
                    <a:pt x="676017" y="23781"/>
                  </a:lnTo>
                  <a:lnTo>
                    <a:pt x="670664" y="18418"/>
                  </a:lnTo>
                  <a:lnTo>
                    <a:pt x="670664" y="12289"/>
                  </a:lnTo>
                  <a:lnTo>
                    <a:pt x="670664" y="5394"/>
                  </a:lnTo>
                  <a:lnTo>
                    <a:pt x="676017" y="0"/>
                  </a:lnTo>
                  <a:lnTo>
                    <a:pt x="682932" y="0"/>
                  </a:lnTo>
                  <a:close/>
                </a:path>
                <a:path w="5901055" h="24130">
                  <a:moveTo>
                    <a:pt x="850606" y="0"/>
                  </a:moveTo>
                  <a:lnTo>
                    <a:pt x="922462" y="0"/>
                  </a:lnTo>
                  <a:lnTo>
                    <a:pt x="929472" y="0"/>
                  </a:lnTo>
                  <a:lnTo>
                    <a:pt x="933933" y="5394"/>
                  </a:lnTo>
                  <a:lnTo>
                    <a:pt x="933933" y="12289"/>
                  </a:lnTo>
                  <a:lnTo>
                    <a:pt x="933933" y="18418"/>
                  </a:lnTo>
                  <a:lnTo>
                    <a:pt x="929472" y="23781"/>
                  </a:lnTo>
                  <a:lnTo>
                    <a:pt x="922462" y="23781"/>
                  </a:lnTo>
                  <a:lnTo>
                    <a:pt x="850606" y="23781"/>
                  </a:lnTo>
                  <a:lnTo>
                    <a:pt x="843691" y="23781"/>
                  </a:lnTo>
                  <a:lnTo>
                    <a:pt x="838338" y="18418"/>
                  </a:lnTo>
                  <a:lnTo>
                    <a:pt x="838338" y="12289"/>
                  </a:lnTo>
                  <a:lnTo>
                    <a:pt x="838338" y="5394"/>
                  </a:lnTo>
                  <a:lnTo>
                    <a:pt x="843691" y="0"/>
                  </a:lnTo>
                  <a:lnTo>
                    <a:pt x="850606" y="0"/>
                  </a:lnTo>
                  <a:close/>
                </a:path>
                <a:path w="5901055" h="24130">
                  <a:moveTo>
                    <a:pt x="1018376" y="0"/>
                  </a:moveTo>
                  <a:lnTo>
                    <a:pt x="1090391" y="0"/>
                  </a:lnTo>
                  <a:lnTo>
                    <a:pt x="1097083" y="0"/>
                  </a:lnTo>
                  <a:lnTo>
                    <a:pt x="1101862" y="5394"/>
                  </a:lnTo>
                  <a:lnTo>
                    <a:pt x="1101862" y="12289"/>
                  </a:lnTo>
                  <a:lnTo>
                    <a:pt x="1101862" y="18418"/>
                  </a:lnTo>
                  <a:lnTo>
                    <a:pt x="1097083" y="23781"/>
                  </a:lnTo>
                  <a:lnTo>
                    <a:pt x="1090391" y="23781"/>
                  </a:lnTo>
                  <a:lnTo>
                    <a:pt x="1018376" y="23781"/>
                  </a:lnTo>
                  <a:lnTo>
                    <a:pt x="1011365" y="23781"/>
                  </a:lnTo>
                  <a:lnTo>
                    <a:pt x="1005948" y="18418"/>
                  </a:lnTo>
                  <a:lnTo>
                    <a:pt x="1005948" y="12289"/>
                  </a:lnTo>
                  <a:lnTo>
                    <a:pt x="1005948" y="5394"/>
                  </a:lnTo>
                  <a:lnTo>
                    <a:pt x="1011365" y="0"/>
                  </a:lnTo>
                  <a:lnTo>
                    <a:pt x="1018376" y="0"/>
                  </a:lnTo>
                  <a:close/>
                </a:path>
                <a:path w="5901055" h="24130">
                  <a:moveTo>
                    <a:pt x="1185986" y="0"/>
                  </a:moveTo>
                  <a:lnTo>
                    <a:pt x="1258001" y="0"/>
                  </a:lnTo>
                  <a:lnTo>
                    <a:pt x="1264693" y="0"/>
                  </a:lnTo>
                  <a:lnTo>
                    <a:pt x="1269473" y="5394"/>
                  </a:lnTo>
                  <a:lnTo>
                    <a:pt x="1269473" y="12289"/>
                  </a:lnTo>
                  <a:lnTo>
                    <a:pt x="1269473" y="18418"/>
                  </a:lnTo>
                  <a:lnTo>
                    <a:pt x="1264693" y="23781"/>
                  </a:lnTo>
                  <a:lnTo>
                    <a:pt x="1258001" y="23781"/>
                  </a:lnTo>
                  <a:lnTo>
                    <a:pt x="1185986" y="23781"/>
                  </a:lnTo>
                  <a:lnTo>
                    <a:pt x="1178976" y="23781"/>
                  </a:lnTo>
                  <a:lnTo>
                    <a:pt x="1173559" y="18418"/>
                  </a:lnTo>
                  <a:lnTo>
                    <a:pt x="1173559" y="12289"/>
                  </a:lnTo>
                  <a:lnTo>
                    <a:pt x="1173559" y="5394"/>
                  </a:lnTo>
                  <a:lnTo>
                    <a:pt x="1178976" y="0"/>
                  </a:lnTo>
                  <a:lnTo>
                    <a:pt x="1185986" y="0"/>
                  </a:lnTo>
                  <a:close/>
                </a:path>
                <a:path w="5901055" h="24130">
                  <a:moveTo>
                    <a:pt x="1353596" y="0"/>
                  </a:moveTo>
                  <a:lnTo>
                    <a:pt x="1425612" y="0"/>
                  </a:lnTo>
                  <a:lnTo>
                    <a:pt x="1432622" y="0"/>
                  </a:lnTo>
                  <a:lnTo>
                    <a:pt x="1437720" y="5394"/>
                  </a:lnTo>
                  <a:lnTo>
                    <a:pt x="1437720" y="12289"/>
                  </a:lnTo>
                  <a:lnTo>
                    <a:pt x="1437720" y="18418"/>
                  </a:lnTo>
                  <a:lnTo>
                    <a:pt x="1432622" y="23781"/>
                  </a:lnTo>
                  <a:lnTo>
                    <a:pt x="1425612" y="23781"/>
                  </a:lnTo>
                  <a:lnTo>
                    <a:pt x="1353596" y="23781"/>
                  </a:lnTo>
                  <a:lnTo>
                    <a:pt x="1346586" y="23781"/>
                  </a:lnTo>
                  <a:lnTo>
                    <a:pt x="1341488" y="18418"/>
                  </a:lnTo>
                  <a:lnTo>
                    <a:pt x="1341488" y="12289"/>
                  </a:lnTo>
                  <a:lnTo>
                    <a:pt x="1341488" y="5394"/>
                  </a:lnTo>
                  <a:lnTo>
                    <a:pt x="1346586" y="0"/>
                  </a:lnTo>
                  <a:lnTo>
                    <a:pt x="1353596" y="0"/>
                  </a:lnTo>
                  <a:close/>
                </a:path>
                <a:path w="5901055" h="24130">
                  <a:moveTo>
                    <a:pt x="1521207" y="0"/>
                  </a:moveTo>
                  <a:lnTo>
                    <a:pt x="1593222" y="0"/>
                  </a:lnTo>
                  <a:lnTo>
                    <a:pt x="1600232" y="0"/>
                  </a:lnTo>
                  <a:lnTo>
                    <a:pt x="1605649" y="5394"/>
                  </a:lnTo>
                  <a:lnTo>
                    <a:pt x="1605649" y="12289"/>
                  </a:lnTo>
                  <a:lnTo>
                    <a:pt x="1605649" y="18418"/>
                  </a:lnTo>
                  <a:lnTo>
                    <a:pt x="1600232" y="23781"/>
                  </a:lnTo>
                  <a:lnTo>
                    <a:pt x="1593222" y="23781"/>
                  </a:lnTo>
                  <a:lnTo>
                    <a:pt x="1521207" y="23781"/>
                  </a:lnTo>
                  <a:lnTo>
                    <a:pt x="1514515" y="23781"/>
                  </a:lnTo>
                  <a:lnTo>
                    <a:pt x="1509098" y="18418"/>
                  </a:lnTo>
                  <a:lnTo>
                    <a:pt x="1509098" y="12289"/>
                  </a:lnTo>
                  <a:lnTo>
                    <a:pt x="1509098" y="5394"/>
                  </a:lnTo>
                  <a:lnTo>
                    <a:pt x="1514515" y="0"/>
                  </a:lnTo>
                  <a:lnTo>
                    <a:pt x="1521207" y="0"/>
                  </a:lnTo>
                  <a:close/>
                </a:path>
                <a:path w="5901055" h="24130">
                  <a:moveTo>
                    <a:pt x="1688817" y="0"/>
                  </a:moveTo>
                  <a:lnTo>
                    <a:pt x="1760832" y="0"/>
                  </a:lnTo>
                  <a:lnTo>
                    <a:pt x="1767843" y="0"/>
                  </a:lnTo>
                  <a:lnTo>
                    <a:pt x="1773260" y="5394"/>
                  </a:lnTo>
                  <a:lnTo>
                    <a:pt x="1773260" y="12289"/>
                  </a:lnTo>
                  <a:lnTo>
                    <a:pt x="1773260" y="18418"/>
                  </a:lnTo>
                  <a:lnTo>
                    <a:pt x="1767843" y="23781"/>
                  </a:lnTo>
                  <a:lnTo>
                    <a:pt x="1760832" y="23781"/>
                  </a:lnTo>
                  <a:lnTo>
                    <a:pt x="1688817" y="23781"/>
                  </a:lnTo>
                  <a:lnTo>
                    <a:pt x="1682125" y="23781"/>
                  </a:lnTo>
                  <a:lnTo>
                    <a:pt x="1676708" y="18418"/>
                  </a:lnTo>
                  <a:lnTo>
                    <a:pt x="1676708" y="12289"/>
                  </a:lnTo>
                  <a:lnTo>
                    <a:pt x="1676708" y="5394"/>
                  </a:lnTo>
                  <a:lnTo>
                    <a:pt x="1682125" y="0"/>
                  </a:lnTo>
                  <a:lnTo>
                    <a:pt x="1688817" y="0"/>
                  </a:lnTo>
                  <a:close/>
                </a:path>
                <a:path w="5901055" h="24130">
                  <a:moveTo>
                    <a:pt x="1856746" y="0"/>
                  </a:moveTo>
                  <a:lnTo>
                    <a:pt x="1928443" y="0"/>
                  </a:lnTo>
                  <a:lnTo>
                    <a:pt x="1935453" y="0"/>
                  </a:lnTo>
                  <a:lnTo>
                    <a:pt x="1940870" y="5394"/>
                  </a:lnTo>
                  <a:lnTo>
                    <a:pt x="1940870" y="12289"/>
                  </a:lnTo>
                  <a:lnTo>
                    <a:pt x="1940870" y="18418"/>
                  </a:lnTo>
                  <a:lnTo>
                    <a:pt x="1935453" y="23781"/>
                  </a:lnTo>
                  <a:lnTo>
                    <a:pt x="1928443" y="23781"/>
                  </a:lnTo>
                  <a:lnTo>
                    <a:pt x="1856746" y="23781"/>
                  </a:lnTo>
                  <a:lnTo>
                    <a:pt x="1849736" y="23781"/>
                  </a:lnTo>
                  <a:lnTo>
                    <a:pt x="1844319" y="18418"/>
                  </a:lnTo>
                  <a:lnTo>
                    <a:pt x="1844319" y="12289"/>
                  </a:lnTo>
                  <a:lnTo>
                    <a:pt x="1844319" y="5394"/>
                  </a:lnTo>
                  <a:lnTo>
                    <a:pt x="1849736" y="0"/>
                  </a:lnTo>
                  <a:lnTo>
                    <a:pt x="1856746" y="0"/>
                  </a:lnTo>
                  <a:close/>
                </a:path>
                <a:path w="5901055" h="24130">
                  <a:moveTo>
                    <a:pt x="2024356" y="0"/>
                  </a:moveTo>
                  <a:lnTo>
                    <a:pt x="2096372" y="0"/>
                  </a:lnTo>
                  <a:lnTo>
                    <a:pt x="2103063" y="0"/>
                  </a:lnTo>
                  <a:lnTo>
                    <a:pt x="2108480" y="5394"/>
                  </a:lnTo>
                  <a:lnTo>
                    <a:pt x="2108480" y="12289"/>
                  </a:lnTo>
                  <a:lnTo>
                    <a:pt x="2108480" y="18418"/>
                  </a:lnTo>
                  <a:lnTo>
                    <a:pt x="2103063" y="23781"/>
                  </a:lnTo>
                  <a:lnTo>
                    <a:pt x="2096372" y="23781"/>
                  </a:lnTo>
                  <a:lnTo>
                    <a:pt x="2024356" y="23781"/>
                  </a:lnTo>
                  <a:lnTo>
                    <a:pt x="2017346" y="23781"/>
                  </a:lnTo>
                  <a:lnTo>
                    <a:pt x="2011929" y="18418"/>
                  </a:lnTo>
                  <a:lnTo>
                    <a:pt x="2011929" y="12289"/>
                  </a:lnTo>
                  <a:lnTo>
                    <a:pt x="2011929" y="5394"/>
                  </a:lnTo>
                  <a:lnTo>
                    <a:pt x="2017346" y="0"/>
                  </a:lnTo>
                  <a:lnTo>
                    <a:pt x="2024356" y="0"/>
                  </a:lnTo>
                  <a:close/>
                </a:path>
                <a:path w="5901055" h="24130">
                  <a:moveTo>
                    <a:pt x="2191967" y="0"/>
                  </a:moveTo>
                  <a:lnTo>
                    <a:pt x="2263982" y="0"/>
                  </a:lnTo>
                  <a:lnTo>
                    <a:pt x="2270674" y="0"/>
                  </a:lnTo>
                  <a:lnTo>
                    <a:pt x="2276091" y="5394"/>
                  </a:lnTo>
                  <a:lnTo>
                    <a:pt x="2276091" y="12289"/>
                  </a:lnTo>
                  <a:lnTo>
                    <a:pt x="2276091" y="18418"/>
                  </a:lnTo>
                  <a:lnTo>
                    <a:pt x="2270674" y="23781"/>
                  </a:lnTo>
                  <a:lnTo>
                    <a:pt x="2263982" y="23781"/>
                  </a:lnTo>
                  <a:lnTo>
                    <a:pt x="2191967" y="23781"/>
                  </a:lnTo>
                  <a:lnTo>
                    <a:pt x="2184957" y="23781"/>
                  </a:lnTo>
                  <a:lnTo>
                    <a:pt x="2179858" y="18418"/>
                  </a:lnTo>
                  <a:lnTo>
                    <a:pt x="2179858" y="12289"/>
                  </a:lnTo>
                  <a:lnTo>
                    <a:pt x="2179858" y="5394"/>
                  </a:lnTo>
                  <a:lnTo>
                    <a:pt x="2184957" y="0"/>
                  </a:lnTo>
                  <a:lnTo>
                    <a:pt x="2191967" y="0"/>
                  </a:lnTo>
                  <a:close/>
                </a:path>
                <a:path w="5901055" h="24130">
                  <a:moveTo>
                    <a:pt x="2359577" y="0"/>
                  </a:moveTo>
                  <a:lnTo>
                    <a:pt x="2431592" y="0"/>
                  </a:lnTo>
                  <a:lnTo>
                    <a:pt x="2438603" y="0"/>
                  </a:lnTo>
                  <a:lnTo>
                    <a:pt x="2443701" y="5394"/>
                  </a:lnTo>
                  <a:lnTo>
                    <a:pt x="2443701" y="12289"/>
                  </a:lnTo>
                  <a:lnTo>
                    <a:pt x="2443701" y="18418"/>
                  </a:lnTo>
                  <a:lnTo>
                    <a:pt x="2438603" y="23781"/>
                  </a:lnTo>
                  <a:lnTo>
                    <a:pt x="2431592" y="23781"/>
                  </a:lnTo>
                  <a:lnTo>
                    <a:pt x="2359577" y="23781"/>
                  </a:lnTo>
                  <a:lnTo>
                    <a:pt x="2352886" y="23781"/>
                  </a:lnTo>
                  <a:lnTo>
                    <a:pt x="2347468" y="18418"/>
                  </a:lnTo>
                  <a:lnTo>
                    <a:pt x="2347468" y="12289"/>
                  </a:lnTo>
                  <a:lnTo>
                    <a:pt x="2347468" y="5394"/>
                  </a:lnTo>
                  <a:lnTo>
                    <a:pt x="2352886" y="0"/>
                  </a:lnTo>
                  <a:lnTo>
                    <a:pt x="2359577" y="0"/>
                  </a:lnTo>
                  <a:close/>
                </a:path>
                <a:path w="5901055" h="24130">
                  <a:moveTo>
                    <a:pt x="2527188" y="0"/>
                  </a:moveTo>
                  <a:lnTo>
                    <a:pt x="2599203" y="0"/>
                  </a:lnTo>
                  <a:lnTo>
                    <a:pt x="2606213" y="0"/>
                  </a:lnTo>
                  <a:lnTo>
                    <a:pt x="2611630" y="5394"/>
                  </a:lnTo>
                  <a:lnTo>
                    <a:pt x="2611630" y="12289"/>
                  </a:lnTo>
                  <a:lnTo>
                    <a:pt x="2611630" y="18418"/>
                  </a:lnTo>
                  <a:lnTo>
                    <a:pt x="2606213" y="23781"/>
                  </a:lnTo>
                  <a:lnTo>
                    <a:pt x="2599203" y="23781"/>
                  </a:lnTo>
                  <a:lnTo>
                    <a:pt x="2527188" y="23781"/>
                  </a:lnTo>
                  <a:lnTo>
                    <a:pt x="2520496" y="23781"/>
                  </a:lnTo>
                  <a:lnTo>
                    <a:pt x="2515079" y="18418"/>
                  </a:lnTo>
                  <a:lnTo>
                    <a:pt x="2515079" y="12289"/>
                  </a:lnTo>
                  <a:lnTo>
                    <a:pt x="2515079" y="5394"/>
                  </a:lnTo>
                  <a:lnTo>
                    <a:pt x="2520496" y="0"/>
                  </a:lnTo>
                  <a:lnTo>
                    <a:pt x="2527188" y="0"/>
                  </a:lnTo>
                  <a:close/>
                </a:path>
                <a:path w="5901055" h="24130">
                  <a:moveTo>
                    <a:pt x="2695117" y="0"/>
                  </a:moveTo>
                  <a:lnTo>
                    <a:pt x="2766813" y="0"/>
                  </a:lnTo>
                  <a:lnTo>
                    <a:pt x="2773823" y="0"/>
                  </a:lnTo>
                  <a:lnTo>
                    <a:pt x="2779240" y="5394"/>
                  </a:lnTo>
                  <a:lnTo>
                    <a:pt x="2779240" y="12289"/>
                  </a:lnTo>
                  <a:lnTo>
                    <a:pt x="2779240" y="18418"/>
                  </a:lnTo>
                  <a:lnTo>
                    <a:pt x="2773823" y="23781"/>
                  </a:lnTo>
                  <a:lnTo>
                    <a:pt x="2766813" y="23781"/>
                  </a:lnTo>
                  <a:lnTo>
                    <a:pt x="2695117" y="23781"/>
                  </a:lnTo>
                  <a:lnTo>
                    <a:pt x="2688106" y="23781"/>
                  </a:lnTo>
                  <a:lnTo>
                    <a:pt x="2682689" y="18418"/>
                  </a:lnTo>
                  <a:lnTo>
                    <a:pt x="2682689" y="12289"/>
                  </a:lnTo>
                  <a:lnTo>
                    <a:pt x="2682689" y="5394"/>
                  </a:lnTo>
                  <a:lnTo>
                    <a:pt x="2688106" y="0"/>
                  </a:lnTo>
                  <a:lnTo>
                    <a:pt x="2695117" y="0"/>
                  </a:lnTo>
                  <a:close/>
                </a:path>
                <a:path w="5901055" h="24130">
                  <a:moveTo>
                    <a:pt x="2862727" y="0"/>
                  </a:moveTo>
                  <a:lnTo>
                    <a:pt x="2934742" y="0"/>
                  </a:lnTo>
                  <a:lnTo>
                    <a:pt x="2941434" y="0"/>
                  </a:lnTo>
                  <a:lnTo>
                    <a:pt x="2946851" y="5394"/>
                  </a:lnTo>
                  <a:lnTo>
                    <a:pt x="2946851" y="12289"/>
                  </a:lnTo>
                  <a:lnTo>
                    <a:pt x="2946851" y="18418"/>
                  </a:lnTo>
                  <a:lnTo>
                    <a:pt x="2941434" y="23781"/>
                  </a:lnTo>
                  <a:lnTo>
                    <a:pt x="2934742" y="23781"/>
                  </a:lnTo>
                  <a:lnTo>
                    <a:pt x="2862727" y="23781"/>
                  </a:lnTo>
                  <a:lnTo>
                    <a:pt x="2855717" y="23781"/>
                  </a:lnTo>
                  <a:lnTo>
                    <a:pt x="2850299" y="18418"/>
                  </a:lnTo>
                  <a:lnTo>
                    <a:pt x="2850299" y="12289"/>
                  </a:lnTo>
                  <a:lnTo>
                    <a:pt x="2850299" y="5394"/>
                  </a:lnTo>
                  <a:lnTo>
                    <a:pt x="2855717" y="0"/>
                  </a:lnTo>
                  <a:lnTo>
                    <a:pt x="2862727" y="0"/>
                  </a:lnTo>
                  <a:close/>
                </a:path>
                <a:path w="5901055" h="24130">
                  <a:moveTo>
                    <a:pt x="3030337" y="0"/>
                  </a:moveTo>
                  <a:lnTo>
                    <a:pt x="3102352" y="0"/>
                  </a:lnTo>
                  <a:lnTo>
                    <a:pt x="3109044" y="0"/>
                  </a:lnTo>
                  <a:lnTo>
                    <a:pt x="3114461" y="5394"/>
                  </a:lnTo>
                  <a:lnTo>
                    <a:pt x="3114461" y="12289"/>
                  </a:lnTo>
                  <a:lnTo>
                    <a:pt x="3114461" y="18418"/>
                  </a:lnTo>
                  <a:lnTo>
                    <a:pt x="3109044" y="23781"/>
                  </a:lnTo>
                  <a:lnTo>
                    <a:pt x="3102352" y="23781"/>
                  </a:lnTo>
                  <a:lnTo>
                    <a:pt x="3030337" y="23781"/>
                  </a:lnTo>
                  <a:lnTo>
                    <a:pt x="3023327" y="23781"/>
                  </a:lnTo>
                  <a:lnTo>
                    <a:pt x="3018228" y="18418"/>
                  </a:lnTo>
                  <a:lnTo>
                    <a:pt x="3018228" y="12289"/>
                  </a:lnTo>
                  <a:lnTo>
                    <a:pt x="3018228" y="5394"/>
                  </a:lnTo>
                  <a:lnTo>
                    <a:pt x="3023327" y="0"/>
                  </a:lnTo>
                  <a:lnTo>
                    <a:pt x="3030337" y="0"/>
                  </a:lnTo>
                  <a:close/>
                </a:path>
                <a:path w="5901055" h="24130">
                  <a:moveTo>
                    <a:pt x="3197948" y="0"/>
                  </a:moveTo>
                  <a:lnTo>
                    <a:pt x="3269963" y="0"/>
                  </a:lnTo>
                  <a:lnTo>
                    <a:pt x="3276973" y="0"/>
                  </a:lnTo>
                  <a:lnTo>
                    <a:pt x="3282071" y="5394"/>
                  </a:lnTo>
                  <a:lnTo>
                    <a:pt x="3282071" y="12289"/>
                  </a:lnTo>
                  <a:lnTo>
                    <a:pt x="3282071" y="18418"/>
                  </a:lnTo>
                  <a:lnTo>
                    <a:pt x="3276973" y="23781"/>
                  </a:lnTo>
                  <a:lnTo>
                    <a:pt x="3269963" y="23781"/>
                  </a:lnTo>
                  <a:lnTo>
                    <a:pt x="3197948" y="23781"/>
                  </a:lnTo>
                  <a:lnTo>
                    <a:pt x="3191256" y="23781"/>
                  </a:lnTo>
                  <a:lnTo>
                    <a:pt x="3185839" y="18418"/>
                  </a:lnTo>
                  <a:lnTo>
                    <a:pt x="3185839" y="12289"/>
                  </a:lnTo>
                  <a:lnTo>
                    <a:pt x="3185839" y="5394"/>
                  </a:lnTo>
                  <a:lnTo>
                    <a:pt x="3191256" y="0"/>
                  </a:lnTo>
                  <a:lnTo>
                    <a:pt x="3197948" y="0"/>
                  </a:lnTo>
                  <a:close/>
                </a:path>
                <a:path w="5901055" h="24130">
                  <a:moveTo>
                    <a:pt x="3365558" y="0"/>
                  </a:moveTo>
                  <a:lnTo>
                    <a:pt x="3437573" y="0"/>
                  </a:lnTo>
                  <a:lnTo>
                    <a:pt x="3444583" y="0"/>
                  </a:lnTo>
                  <a:lnTo>
                    <a:pt x="3450000" y="5394"/>
                  </a:lnTo>
                  <a:lnTo>
                    <a:pt x="3450000" y="12289"/>
                  </a:lnTo>
                  <a:lnTo>
                    <a:pt x="3450000" y="18418"/>
                  </a:lnTo>
                  <a:lnTo>
                    <a:pt x="3444583" y="23781"/>
                  </a:lnTo>
                  <a:lnTo>
                    <a:pt x="3437573" y="23781"/>
                  </a:lnTo>
                  <a:lnTo>
                    <a:pt x="3365558" y="23781"/>
                  </a:lnTo>
                  <a:lnTo>
                    <a:pt x="3358866" y="23781"/>
                  </a:lnTo>
                  <a:lnTo>
                    <a:pt x="3353449" y="18418"/>
                  </a:lnTo>
                  <a:lnTo>
                    <a:pt x="3353449" y="12289"/>
                  </a:lnTo>
                  <a:lnTo>
                    <a:pt x="3353449" y="5394"/>
                  </a:lnTo>
                  <a:lnTo>
                    <a:pt x="3358866" y="0"/>
                  </a:lnTo>
                  <a:lnTo>
                    <a:pt x="3365558" y="0"/>
                  </a:lnTo>
                  <a:close/>
                </a:path>
                <a:path w="5901055" h="24130">
                  <a:moveTo>
                    <a:pt x="3533487" y="0"/>
                  </a:moveTo>
                  <a:lnTo>
                    <a:pt x="3605183" y="0"/>
                  </a:lnTo>
                  <a:lnTo>
                    <a:pt x="3612194" y="0"/>
                  </a:lnTo>
                  <a:lnTo>
                    <a:pt x="3617611" y="5394"/>
                  </a:lnTo>
                  <a:lnTo>
                    <a:pt x="3617611" y="12289"/>
                  </a:lnTo>
                  <a:lnTo>
                    <a:pt x="3617611" y="18418"/>
                  </a:lnTo>
                  <a:lnTo>
                    <a:pt x="3612194" y="23781"/>
                  </a:lnTo>
                  <a:lnTo>
                    <a:pt x="3605183" y="23781"/>
                  </a:lnTo>
                  <a:lnTo>
                    <a:pt x="3533487" y="23781"/>
                  </a:lnTo>
                  <a:lnTo>
                    <a:pt x="3526477" y="23781"/>
                  </a:lnTo>
                  <a:lnTo>
                    <a:pt x="3521060" y="18418"/>
                  </a:lnTo>
                  <a:lnTo>
                    <a:pt x="3521060" y="12289"/>
                  </a:lnTo>
                  <a:lnTo>
                    <a:pt x="3521060" y="5394"/>
                  </a:lnTo>
                  <a:lnTo>
                    <a:pt x="3526477" y="0"/>
                  </a:lnTo>
                  <a:lnTo>
                    <a:pt x="3533487" y="0"/>
                  </a:lnTo>
                  <a:close/>
                </a:path>
                <a:path w="5901055" h="24130">
                  <a:moveTo>
                    <a:pt x="3701097" y="0"/>
                  </a:moveTo>
                  <a:lnTo>
                    <a:pt x="3773112" y="0"/>
                  </a:lnTo>
                  <a:lnTo>
                    <a:pt x="3779804" y="0"/>
                  </a:lnTo>
                  <a:lnTo>
                    <a:pt x="3785221" y="5394"/>
                  </a:lnTo>
                  <a:lnTo>
                    <a:pt x="3785221" y="12289"/>
                  </a:lnTo>
                  <a:lnTo>
                    <a:pt x="3785221" y="18418"/>
                  </a:lnTo>
                  <a:lnTo>
                    <a:pt x="3779804" y="23781"/>
                  </a:lnTo>
                  <a:lnTo>
                    <a:pt x="3773112" y="23781"/>
                  </a:lnTo>
                  <a:lnTo>
                    <a:pt x="3701097" y="23781"/>
                  </a:lnTo>
                  <a:lnTo>
                    <a:pt x="3694087" y="23781"/>
                  </a:lnTo>
                  <a:lnTo>
                    <a:pt x="3688670" y="18418"/>
                  </a:lnTo>
                  <a:lnTo>
                    <a:pt x="3688670" y="12289"/>
                  </a:lnTo>
                  <a:lnTo>
                    <a:pt x="3688670" y="5394"/>
                  </a:lnTo>
                  <a:lnTo>
                    <a:pt x="3694087" y="0"/>
                  </a:lnTo>
                  <a:lnTo>
                    <a:pt x="3701097" y="0"/>
                  </a:lnTo>
                  <a:close/>
                </a:path>
                <a:path w="5901055" h="24130">
                  <a:moveTo>
                    <a:pt x="3868708" y="0"/>
                  </a:moveTo>
                  <a:lnTo>
                    <a:pt x="3940723" y="0"/>
                  </a:lnTo>
                  <a:lnTo>
                    <a:pt x="3947414" y="0"/>
                  </a:lnTo>
                  <a:lnTo>
                    <a:pt x="3952831" y="5394"/>
                  </a:lnTo>
                  <a:lnTo>
                    <a:pt x="3952831" y="12289"/>
                  </a:lnTo>
                  <a:lnTo>
                    <a:pt x="3952831" y="18418"/>
                  </a:lnTo>
                  <a:lnTo>
                    <a:pt x="3947414" y="23781"/>
                  </a:lnTo>
                  <a:lnTo>
                    <a:pt x="3940723" y="23781"/>
                  </a:lnTo>
                  <a:lnTo>
                    <a:pt x="3868708" y="23781"/>
                  </a:lnTo>
                  <a:lnTo>
                    <a:pt x="3861697" y="23781"/>
                  </a:lnTo>
                  <a:lnTo>
                    <a:pt x="3856280" y="18418"/>
                  </a:lnTo>
                  <a:lnTo>
                    <a:pt x="3856280" y="12289"/>
                  </a:lnTo>
                  <a:lnTo>
                    <a:pt x="3856280" y="5394"/>
                  </a:lnTo>
                  <a:lnTo>
                    <a:pt x="3861697" y="0"/>
                  </a:lnTo>
                  <a:lnTo>
                    <a:pt x="3868708" y="0"/>
                  </a:lnTo>
                  <a:close/>
                </a:path>
                <a:path w="5901055" h="24130">
                  <a:moveTo>
                    <a:pt x="4036318" y="0"/>
                  </a:moveTo>
                  <a:lnTo>
                    <a:pt x="4108333" y="0"/>
                  </a:lnTo>
                  <a:lnTo>
                    <a:pt x="4115343" y="0"/>
                  </a:lnTo>
                  <a:lnTo>
                    <a:pt x="4120442" y="5394"/>
                  </a:lnTo>
                  <a:lnTo>
                    <a:pt x="4120442" y="12289"/>
                  </a:lnTo>
                  <a:lnTo>
                    <a:pt x="4120442" y="18418"/>
                  </a:lnTo>
                  <a:lnTo>
                    <a:pt x="4115343" y="23781"/>
                  </a:lnTo>
                  <a:lnTo>
                    <a:pt x="4108333" y="23781"/>
                  </a:lnTo>
                  <a:lnTo>
                    <a:pt x="4036318" y="23781"/>
                  </a:lnTo>
                  <a:lnTo>
                    <a:pt x="4029308" y="23781"/>
                  </a:lnTo>
                  <a:lnTo>
                    <a:pt x="4024209" y="18418"/>
                  </a:lnTo>
                  <a:lnTo>
                    <a:pt x="4024209" y="12289"/>
                  </a:lnTo>
                  <a:lnTo>
                    <a:pt x="4024209" y="5394"/>
                  </a:lnTo>
                  <a:lnTo>
                    <a:pt x="4029308" y="0"/>
                  </a:lnTo>
                  <a:lnTo>
                    <a:pt x="4036318" y="0"/>
                  </a:lnTo>
                  <a:close/>
                </a:path>
                <a:path w="5901055" h="24130">
                  <a:moveTo>
                    <a:pt x="4203928" y="0"/>
                  </a:moveTo>
                  <a:lnTo>
                    <a:pt x="4275943" y="0"/>
                  </a:lnTo>
                  <a:lnTo>
                    <a:pt x="4282954" y="0"/>
                  </a:lnTo>
                  <a:lnTo>
                    <a:pt x="4288371" y="5394"/>
                  </a:lnTo>
                  <a:lnTo>
                    <a:pt x="4288371" y="12289"/>
                  </a:lnTo>
                  <a:lnTo>
                    <a:pt x="4288371" y="18418"/>
                  </a:lnTo>
                  <a:lnTo>
                    <a:pt x="4282954" y="23781"/>
                  </a:lnTo>
                  <a:lnTo>
                    <a:pt x="4275943" y="23781"/>
                  </a:lnTo>
                  <a:lnTo>
                    <a:pt x="4203928" y="23781"/>
                  </a:lnTo>
                  <a:lnTo>
                    <a:pt x="4197237" y="23781"/>
                  </a:lnTo>
                  <a:lnTo>
                    <a:pt x="4191820" y="18418"/>
                  </a:lnTo>
                  <a:lnTo>
                    <a:pt x="4191820" y="12289"/>
                  </a:lnTo>
                  <a:lnTo>
                    <a:pt x="4191820" y="5394"/>
                  </a:lnTo>
                  <a:lnTo>
                    <a:pt x="4197237" y="0"/>
                  </a:lnTo>
                  <a:lnTo>
                    <a:pt x="4203928" y="0"/>
                  </a:lnTo>
                  <a:close/>
                </a:path>
                <a:path w="5901055" h="24130">
                  <a:moveTo>
                    <a:pt x="4371539" y="0"/>
                  </a:moveTo>
                  <a:lnTo>
                    <a:pt x="4443554" y="0"/>
                  </a:lnTo>
                  <a:lnTo>
                    <a:pt x="4450564" y="0"/>
                  </a:lnTo>
                  <a:lnTo>
                    <a:pt x="4455981" y="5394"/>
                  </a:lnTo>
                  <a:lnTo>
                    <a:pt x="4455981" y="12289"/>
                  </a:lnTo>
                  <a:lnTo>
                    <a:pt x="4455981" y="18418"/>
                  </a:lnTo>
                  <a:lnTo>
                    <a:pt x="4450564" y="23781"/>
                  </a:lnTo>
                  <a:lnTo>
                    <a:pt x="4443554" y="23781"/>
                  </a:lnTo>
                  <a:lnTo>
                    <a:pt x="4371539" y="23781"/>
                  </a:lnTo>
                  <a:lnTo>
                    <a:pt x="4364847" y="23781"/>
                  </a:lnTo>
                  <a:lnTo>
                    <a:pt x="4359430" y="18418"/>
                  </a:lnTo>
                  <a:lnTo>
                    <a:pt x="4359430" y="12289"/>
                  </a:lnTo>
                  <a:lnTo>
                    <a:pt x="4359430" y="5394"/>
                  </a:lnTo>
                  <a:lnTo>
                    <a:pt x="4364847" y="0"/>
                  </a:lnTo>
                  <a:lnTo>
                    <a:pt x="4371539" y="0"/>
                  </a:lnTo>
                  <a:close/>
                </a:path>
                <a:path w="5901055" h="24130">
                  <a:moveTo>
                    <a:pt x="4539468" y="0"/>
                  </a:moveTo>
                  <a:lnTo>
                    <a:pt x="4611483" y="0"/>
                  </a:lnTo>
                  <a:lnTo>
                    <a:pt x="4618174" y="0"/>
                  </a:lnTo>
                  <a:lnTo>
                    <a:pt x="4623591" y="5394"/>
                  </a:lnTo>
                  <a:lnTo>
                    <a:pt x="4623591" y="12289"/>
                  </a:lnTo>
                  <a:lnTo>
                    <a:pt x="4623591" y="18418"/>
                  </a:lnTo>
                  <a:lnTo>
                    <a:pt x="4618174" y="23781"/>
                  </a:lnTo>
                  <a:lnTo>
                    <a:pt x="4611483" y="23781"/>
                  </a:lnTo>
                  <a:lnTo>
                    <a:pt x="4539468" y="23781"/>
                  </a:lnTo>
                  <a:lnTo>
                    <a:pt x="4532457" y="23781"/>
                  </a:lnTo>
                  <a:lnTo>
                    <a:pt x="4527040" y="18418"/>
                  </a:lnTo>
                  <a:lnTo>
                    <a:pt x="4527040" y="12289"/>
                  </a:lnTo>
                  <a:lnTo>
                    <a:pt x="4527040" y="5394"/>
                  </a:lnTo>
                  <a:lnTo>
                    <a:pt x="4532457" y="0"/>
                  </a:lnTo>
                  <a:lnTo>
                    <a:pt x="4539468" y="0"/>
                  </a:lnTo>
                  <a:close/>
                </a:path>
                <a:path w="5901055" h="24130">
                  <a:moveTo>
                    <a:pt x="4707078" y="0"/>
                  </a:moveTo>
                  <a:lnTo>
                    <a:pt x="4779093" y="0"/>
                  </a:lnTo>
                  <a:lnTo>
                    <a:pt x="4785785" y="0"/>
                  </a:lnTo>
                  <a:lnTo>
                    <a:pt x="4791202" y="5394"/>
                  </a:lnTo>
                  <a:lnTo>
                    <a:pt x="4791202" y="12289"/>
                  </a:lnTo>
                  <a:lnTo>
                    <a:pt x="4791202" y="18418"/>
                  </a:lnTo>
                  <a:lnTo>
                    <a:pt x="4785785" y="23781"/>
                  </a:lnTo>
                  <a:lnTo>
                    <a:pt x="4779093" y="23781"/>
                  </a:lnTo>
                  <a:lnTo>
                    <a:pt x="4707078" y="23781"/>
                  </a:lnTo>
                  <a:lnTo>
                    <a:pt x="4700068" y="23781"/>
                  </a:lnTo>
                  <a:lnTo>
                    <a:pt x="4694651" y="18418"/>
                  </a:lnTo>
                  <a:lnTo>
                    <a:pt x="4694651" y="12289"/>
                  </a:lnTo>
                  <a:lnTo>
                    <a:pt x="4694651" y="5394"/>
                  </a:lnTo>
                  <a:lnTo>
                    <a:pt x="4700068" y="0"/>
                  </a:lnTo>
                  <a:lnTo>
                    <a:pt x="4707078" y="0"/>
                  </a:lnTo>
                  <a:close/>
                </a:path>
                <a:path w="5901055" h="24130">
                  <a:moveTo>
                    <a:pt x="4874688" y="0"/>
                  </a:moveTo>
                  <a:lnTo>
                    <a:pt x="4946703" y="0"/>
                  </a:lnTo>
                  <a:lnTo>
                    <a:pt x="4953714" y="0"/>
                  </a:lnTo>
                  <a:lnTo>
                    <a:pt x="4958812" y="5394"/>
                  </a:lnTo>
                  <a:lnTo>
                    <a:pt x="4958812" y="12289"/>
                  </a:lnTo>
                  <a:lnTo>
                    <a:pt x="4958812" y="18418"/>
                  </a:lnTo>
                  <a:lnTo>
                    <a:pt x="4953714" y="23781"/>
                  </a:lnTo>
                  <a:lnTo>
                    <a:pt x="4946703" y="23781"/>
                  </a:lnTo>
                  <a:lnTo>
                    <a:pt x="4874688" y="23781"/>
                  </a:lnTo>
                  <a:lnTo>
                    <a:pt x="4867678" y="23781"/>
                  </a:lnTo>
                  <a:lnTo>
                    <a:pt x="4862580" y="18418"/>
                  </a:lnTo>
                  <a:lnTo>
                    <a:pt x="4862580" y="12289"/>
                  </a:lnTo>
                  <a:lnTo>
                    <a:pt x="4862580" y="5394"/>
                  </a:lnTo>
                  <a:lnTo>
                    <a:pt x="4867678" y="0"/>
                  </a:lnTo>
                  <a:lnTo>
                    <a:pt x="4874688" y="0"/>
                  </a:lnTo>
                  <a:close/>
                </a:path>
                <a:path w="5901055" h="24130">
                  <a:moveTo>
                    <a:pt x="5042299" y="0"/>
                  </a:moveTo>
                  <a:lnTo>
                    <a:pt x="5114314" y="0"/>
                  </a:lnTo>
                  <a:lnTo>
                    <a:pt x="5121324" y="0"/>
                  </a:lnTo>
                  <a:lnTo>
                    <a:pt x="5126741" y="5394"/>
                  </a:lnTo>
                  <a:lnTo>
                    <a:pt x="5126741" y="12289"/>
                  </a:lnTo>
                  <a:lnTo>
                    <a:pt x="5126741" y="18418"/>
                  </a:lnTo>
                  <a:lnTo>
                    <a:pt x="5121324" y="23781"/>
                  </a:lnTo>
                  <a:lnTo>
                    <a:pt x="5114314" y="23781"/>
                  </a:lnTo>
                  <a:lnTo>
                    <a:pt x="5042299" y="23781"/>
                  </a:lnTo>
                  <a:lnTo>
                    <a:pt x="5035607" y="23781"/>
                  </a:lnTo>
                  <a:lnTo>
                    <a:pt x="5030190" y="18418"/>
                  </a:lnTo>
                  <a:lnTo>
                    <a:pt x="5030190" y="12289"/>
                  </a:lnTo>
                  <a:lnTo>
                    <a:pt x="5030190" y="5394"/>
                  </a:lnTo>
                  <a:lnTo>
                    <a:pt x="5035607" y="0"/>
                  </a:lnTo>
                  <a:lnTo>
                    <a:pt x="5042299" y="0"/>
                  </a:lnTo>
                  <a:close/>
                </a:path>
                <a:path w="5901055" h="24130">
                  <a:moveTo>
                    <a:pt x="5209909" y="0"/>
                  </a:moveTo>
                  <a:lnTo>
                    <a:pt x="5281924" y="0"/>
                  </a:lnTo>
                  <a:lnTo>
                    <a:pt x="5288934" y="0"/>
                  </a:lnTo>
                  <a:lnTo>
                    <a:pt x="5294352" y="5394"/>
                  </a:lnTo>
                  <a:lnTo>
                    <a:pt x="5294352" y="12289"/>
                  </a:lnTo>
                  <a:lnTo>
                    <a:pt x="5294352" y="18418"/>
                  </a:lnTo>
                  <a:lnTo>
                    <a:pt x="5288934" y="23781"/>
                  </a:lnTo>
                  <a:lnTo>
                    <a:pt x="5281924" y="23781"/>
                  </a:lnTo>
                  <a:lnTo>
                    <a:pt x="5209909" y="23781"/>
                  </a:lnTo>
                  <a:lnTo>
                    <a:pt x="5203217" y="23781"/>
                  </a:lnTo>
                  <a:lnTo>
                    <a:pt x="5197800" y="18418"/>
                  </a:lnTo>
                  <a:lnTo>
                    <a:pt x="5197800" y="12289"/>
                  </a:lnTo>
                  <a:lnTo>
                    <a:pt x="5197800" y="5394"/>
                  </a:lnTo>
                  <a:lnTo>
                    <a:pt x="5203217" y="0"/>
                  </a:lnTo>
                  <a:lnTo>
                    <a:pt x="5209909" y="0"/>
                  </a:lnTo>
                  <a:close/>
                </a:path>
                <a:path w="5901055" h="24130">
                  <a:moveTo>
                    <a:pt x="5377838" y="0"/>
                  </a:moveTo>
                  <a:lnTo>
                    <a:pt x="5449534" y="0"/>
                  </a:lnTo>
                  <a:lnTo>
                    <a:pt x="5456545" y="0"/>
                  </a:lnTo>
                  <a:lnTo>
                    <a:pt x="5461962" y="5394"/>
                  </a:lnTo>
                  <a:lnTo>
                    <a:pt x="5461962" y="12289"/>
                  </a:lnTo>
                  <a:lnTo>
                    <a:pt x="5461962" y="18418"/>
                  </a:lnTo>
                  <a:lnTo>
                    <a:pt x="5456545" y="23781"/>
                  </a:lnTo>
                  <a:lnTo>
                    <a:pt x="5449534" y="23781"/>
                  </a:lnTo>
                  <a:lnTo>
                    <a:pt x="5377838" y="23781"/>
                  </a:lnTo>
                  <a:lnTo>
                    <a:pt x="5370828" y="23781"/>
                  </a:lnTo>
                  <a:lnTo>
                    <a:pt x="5365411" y="18418"/>
                  </a:lnTo>
                  <a:lnTo>
                    <a:pt x="5365411" y="12289"/>
                  </a:lnTo>
                  <a:lnTo>
                    <a:pt x="5365411" y="5394"/>
                  </a:lnTo>
                  <a:lnTo>
                    <a:pt x="5370828" y="0"/>
                  </a:lnTo>
                  <a:lnTo>
                    <a:pt x="5377838" y="0"/>
                  </a:lnTo>
                  <a:close/>
                </a:path>
                <a:path w="5901055" h="24130">
                  <a:moveTo>
                    <a:pt x="5545448" y="0"/>
                  </a:moveTo>
                  <a:lnTo>
                    <a:pt x="5617463" y="0"/>
                  </a:lnTo>
                  <a:lnTo>
                    <a:pt x="5624155" y="0"/>
                  </a:lnTo>
                  <a:lnTo>
                    <a:pt x="5629572" y="5394"/>
                  </a:lnTo>
                  <a:lnTo>
                    <a:pt x="5629572" y="12289"/>
                  </a:lnTo>
                  <a:lnTo>
                    <a:pt x="5629572" y="18418"/>
                  </a:lnTo>
                  <a:lnTo>
                    <a:pt x="5624155" y="23781"/>
                  </a:lnTo>
                  <a:lnTo>
                    <a:pt x="5617463" y="23781"/>
                  </a:lnTo>
                  <a:lnTo>
                    <a:pt x="5545448" y="23781"/>
                  </a:lnTo>
                  <a:lnTo>
                    <a:pt x="5538438" y="23781"/>
                  </a:lnTo>
                  <a:lnTo>
                    <a:pt x="5533021" y="18418"/>
                  </a:lnTo>
                  <a:lnTo>
                    <a:pt x="5533021" y="12289"/>
                  </a:lnTo>
                  <a:lnTo>
                    <a:pt x="5533021" y="5394"/>
                  </a:lnTo>
                  <a:lnTo>
                    <a:pt x="5538438" y="0"/>
                  </a:lnTo>
                  <a:lnTo>
                    <a:pt x="5545448" y="0"/>
                  </a:lnTo>
                  <a:close/>
                </a:path>
                <a:path w="5901055" h="24130">
                  <a:moveTo>
                    <a:pt x="5713059" y="0"/>
                  </a:moveTo>
                  <a:lnTo>
                    <a:pt x="5785074" y="0"/>
                  </a:lnTo>
                  <a:lnTo>
                    <a:pt x="5791765" y="0"/>
                  </a:lnTo>
                  <a:lnTo>
                    <a:pt x="5797183" y="5394"/>
                  </a:lnTo>
                  <a:lnTo>
                    <a:pt x="5797183" y="12289"/>
                  </a:lnTo>
                  <a:lnTo>
                    <a:pt x="5797183" y="18418"/>
                  </a:lnTo>
                  <a:lnTo>
                    <a:pt x="5791765" y="23781"/>
                  </a:lnTo>
                  <a:lnTo>
                    <a:pt x="5785074" y="23781"/>
                  </a:lnTo>
                  <a:lnTo>
                    <a:pt x="5713059" y="23781"/>
                  </a:lnTo>
                  <a:lnTo>
                    <a:pt x="5706048" y="23781"/>
                  </a:lnTo>
                  <a:lnTo>
                    <a:pt x="5700950" y="18418"/>
                  </a:lnTo>
                  <a:lnTo>
                    <a:pt x="5700950" y="12289"/>
                  </a:lnTo>
                  <a:lnTo>
                    <a:pt x="5700950" y="5394"/>
                  </a:lnTo>
                  <a:lnTo>
                    <a:pt x="5706048" y="0"/>
                  </a:lnTo>
                  <a:lnTo>
                    <a:pt x="5713059" y="0"/>
                  </a:lnTo>
                  <a:close/>
                </a:path>
                <a:path w="5901055" h="24130">
                  <a:moveTo>
                    <a:pt x="5880669" y="0"/>
                  </a:moveTo>
                  <a:lnTo>
                    <a:pt x="5888317" y="0"/>
                  </a:lnTo>
                  <a:lnTo>
                    <a:pt x="5895327" y="0"/>
                  </a:lnTo>
                  <a:lnTo>
                    <a:pt x="5900744" y="5394"/>
                  </a:lnTo>
                  <a:lnTo>
                    <a:pt x="5900744" y="12289"/>
                  </a:lnTo>
                  <a:lnTo>
                    <a:pt x="5900744" y="18418"/>
                  </a:lnTo>
                  <a:lnTo>
                    <a:pt x="5895327" y="23781"/>
                  </a:lnTo>
                  <a:lnTo>
                    <a:pt x="5888317" y="23781"/>
                  </a:lnTo>
                  <a:lnTo>
                    <a:pt x="5880669" y="23781"/>
                  </a:lnTo>
                  <a:lnTo>
                    <a:pt x="5873977" y="23781"/>
                  </a:lnTo>
                  <a:lnTo>
                    <a:pt x="5868560" y="18418"/>
                  </a:lnTo>
                  <a:lnTo>
                    <a:pt x="5868560" y="12289"/>
                  </a:lnTo>
                  <a:lnTo>
                    <a:pt x="5868560" y="5394"/>
                  </a:lnTo>
                  <a:lnTo>
                    <a:pt x="5873977" y="0"/>
                  </a:lnTo>
                  <a:lnTo>
                    <a:pt x="5880669" y="0"/>
                  </a:lnTo>
                  <a:close/>
                </a:path>
              </a:pathLst>
            </a:custGeom>
            <a:ln w="766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3" name="object 23"/>
            <p:cNvSpPr/>
            <p:nvPr/>
          </p:nvSpPr>
          <p:spPr>
            <a:xfrm>
              <a:off x="8185753" y="2593167"/>
              <a:ext cx="191770" cy="311150"/>
            </a:xfrm>
            <a:custGeom>
              <a:avLst/>
              <a:gdLst/>
              <a:ahLst/>
              <a:cxnLst/>
              <a:rect l="l" t="t" r="r" b="b"/>
              <a:pathLst>
                <a:path w="191770" h="311150">
                  <a:moveTo>
                    <a:pt x="0" y="122738"/>
                  </a:moveTo>
                  <a:lnTo>
                    <a:pt x="102605" y="310628"/>
                  </a:lnTo>
                  <a:lnTo>
                    <a:pt x="160491" y="183325"/>
                  </a:lnTo>
                  <a:lnTo>
                    <a:pt x="97825" y="183325"/>
                  </a:lnTo>
                  <a:lnTo>
                    <a:pt x="0" y="122738"/>
                  </a:lnTo>
                  <a:close/>
                </a:path>
                <a:path w="191770" h="311150">
                  <a:moveTo>
                    <a:pt x="191190" y="115811"/>
                  </a:moveTo>
                  <a:lnTo>
                    <a:pt x="97825" y="183325"/>
                  </a:lnTo>
                  <a:lnTo>
                    <a:pt x="160491" y="183325"/>
                  </a:lnTo>
                  <a:lnTo>
                    <a:pt x="191190" y="115811"/>
                  </a:lnTo>
                  <a:close/>
                </a:path>
                <a:path w="191770" h="311150">
                  <a:moveTo>
                    <a:pt x="100375" y="0"/>
                  </a:moveTo>
                  <a:lnTo>
                    <a:pt x="82530" y="1532"/>
                  </a:lnTo>
                  <a:lnTo>
                    <a:pt x="75838" y="8427"/>
                  </a:lnTo>
                  <a:lnTo>
                    <a:pt x="75838" y="16886"/>
                  </a:lnTo>
                  <a:lnTo>
                    <a:pt x="79632" y="111980"/>
                  </a:lnTo>
                  <a:lnTo>
                    <a:pt x="79662" y="121940"/>
                  </a:lnTo>
                  <a:lnTo>
                    <a:pt x="87310" y="128867"/>
                  </a:lnTo>
                  <a:lnTo>
                    <a:pt x="96551" y="128101"/>
                  </a:lnTo>
                  <a:lnTo>
                    <a:pt x="104836" y="128101"/>
                  </a:lnTo>
                  <a:lnTo>
                    <a:pt x="111846" y="120408"/>
                  </a:lnTo>
                  <a:lnTo>
                    <a:pt x="111846" y="111980"/>
                  </a:lnTo>
                  <a:lnTo>
                    <a:pt x="108053" y="16886"/>
                  </a:lnTo>
                  <a:lnTo>
                    <a:pt x="108022" y="6895"/>
                  </a:lnTo>
                  <a:lnTo>
                    <a:pt x="100375"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pic>
          <p:nvPicPr>
            <p:cNvPr id="24" name="object 24"/>
            <p:cNvPicPr/>
            <p:nvPr/>
          </p:nvPicPr>
          <p:blipFill>
            <a:blip r:embed="rId2" cstate="print"/>
            <a:stretch>
              <a:fillRect/>
            </a:stretch>
          </p:blipFill>
          <p:spPr>
            <a:xfrm>
              <a:off x="8181921" y="2589338"/>
              <a:ext cx="198853" cy="318288"/>
            </a:xfrm>
            <a:prstGeom prst="rect">
              <a:avLst/>
            </a:prstGeom>
          </p:spPr>
        </p:pic>
        <p:sp>
          <p:nvSpPr>
            <p:cNvPr id="25" name="object 25"/>
            <p:cNvSpPr/>
            <p:nvPr/>
          </p:nvSpPr>
          <p:spPr>
            <a:xfrm>
              <a:off x="2005583" y="2214417"/>
              <a:ext cx="5126355" cy="24130"/>
            </a:xfrm>
            <a:custGeom>
              <a:avLst/>
              <a:gdLst/>
              <a:ahLst/>
              <a:cxnLst/>
              <a:rect l="l" t="t" r="r" b="b"/>
              <a:pathLst>
                <a:path w="5126355" h="24130">
                  <a:moveTo>
                    <a:pt x="90337" y="0"/>
                  </a:moveTo>
                  <a:lnTo>
                    <a:pt x="6118" y="0"/>
                  </a:lnTo>
                  <a:lnTo>
                    <a:pt x="0" y="4469"/>
                  </a:lnTo>
                  <a:lnTo>
                    <a:pt x="0" y="18195"/>
                  </a:lnTo>
                  <a:lnTo>
                    <a:pt x="6118" y="23621"/>
                  </a:lnTo>
                  <a:lnTo>
                    <a:pt x="90337" y="23621"/>
                  </a:lnTo>
                  <a:lnTo>
                    <a:pt x="95722" y="18195"/>
                  </a:lnTo>
                  <a:lnTo>
                    <a:pt x="95722" y="4469"/>
                  </a:lnTo>
                  <a:lnTo>
                    <a:pt x="90337" y="0"/>
                  </a:lnTo>
                  <a:close/>
                </a:path>
                <a:path w="5126355" h="24130">
                  <a:moveTo>
                    <a:pt x="258011" y="0"/>
                  </a:moveTo>
                  <a:lnTo>
                    <a:pt x="173792" y="0"/>
                  </a:lnTo>
                  <a:lnTo>
                    <a:pt x="167674" y="4469"/>
                  </a:lnTo>
                  <a:lnTo>
                    <a:pt x="167674" y="18195"/>
                  </a:lnTo>
                  <a:lnTo>
                    <a:pt x="173792" y="23621"/>
                  </a:lnTo>
                  <a:lnTo>
                    <a:pt x="258011" y="23621"/>
                  </a:lnTo>
                  <a:lnTo>
                    <a:pt x="263364" y="18195"/>
                  </a:lnTo>
                  <a:lnTo>
                    <a:pt x="263364" y="4469"/>
                  </a:lnTo>
                  <a:lnTo>
                    <a:pt x="258011" y="0"/>
                  </a:lnTo>
                  <a:close/>
                </a:path>
                <a:path w="5126355" h="24130">
                  <a:moveTo>
                    <a:pt x="425685" y="0"/>
                  </a:moveTo>
                  <a:lnTo>
                    <a:pt x="341466" y="0"/>
                  </a:lnTo>
                  <a:lnTo>
                    <a:pt x="335348" y="4469"/>
                  </a:lnTo>
                  <a:lnTo>
                    <a:pt x="335348" y="18195"/>
                  </a:lnTo>
                  <a:lnTo>
                    <a:pt x="341466" y="23621"/>
                  </a:lnTo>
                  <a:lnTo>
                    <a:pt x="425685" y="23621"/>
                  </a:lnTo>
                  <a:lnTo>
                    <a:pt x="431038" y="18195"/>
                  </a:lnTo>
                  <a:lnTo>
                    <a:pt x="431038" y="4469"/>
                  </a:lnTo>
                  <a:lnTo>
                    <a:pt x="425685" y="0"/>
                  </a:lnTo>
                  <a:close/>
                </a:path>
                <a:path w="5126355" h="24130">
                  <a:moveTo>
                    <a:pt x="593359" y="0"/>
                  </a:moveTo>
                  <a:lnTo>
                    <a:pt x="509140" y="0"/>
                  </a:lnTo>
                  <a:lnTo>
                    <a:pt x="503022" y="4469"/>
                  </a:lnTo>
                  <a:lnTo>
                    <a:pt x="503022" y="18195"/>
                  </a:lnTo>
                  <a:lnTo>
                    <a:pt x="509140" y="23621"/>
                  </a:lnTo>
                  <a:lnTo>
                    <a:pt x="593359" y="23621"/>
                  </a:lnTo>
                  <a:lnTo>
                    <a:pt x="598713" y="18195"/>
                  </a:lnTo>
                  <a:lnTo>
                    <a:pt x="598713" y="4469"/>
                  </a:lnTo>
                  <a:lnTo>
                    <a:pt x="593359" y="0"/>
                  </a:lnTo>
                  <a:close/>
                </a:path>
                <a:path w="5126355" h="24130">
                  <a:moveTo>
                    <a:pt x="761033" y="0"/>
                  </a:moveTo>
                  <a:lnTo>
                    <a:pt x="676814" y="0"/>
                  </a:lnTo>
                  <a:lnTo>
                    <a:pt x="670696" y="4469"/>
                  </a:lnTo>
                  <a:lnTo>
                    <a:pt x="670696" y="18195"/>
                  </a:lnTo>
                  <a:lnTo>
                    <a:pt x="676814" y="23621"/>
                  </a:lnTo>
                  <a:lnTo>
                    <a:pt x="761033" y="23621"/>
                  </a:lnTo>
                  <a:lnTo>
                    <a:pt x="766387" y="18195"/>
                  </a:lnTo>
                  <a:lnTo>
                    <a:pt x="766387" y="4469"/>
                  </a:lnTo>
                  <a:lnTo>
                    <a:pt x="761033" y="0"/>
                  </a:lnTo>
                  <a:close/>
                </a:path>
                <a:path w="5126355" h="24130">
                  <a:moveTo>
                    <a:pt x="928707" y="0"/>
                  </a:moveTo>
                  <a:lnTo>
                    <a:pt x="844488" y="0"/>
                  </a:lnTo>
                  <a:lnTo>
                    <a:pt x="838370" y="4469"/>
                  </a:lnTo>
                  <a:lnTo>
                    <a:pt x="838370" y="18195"/>
                  </a:lnTo>
                  <a:lnTo>
                    <a:pt x="844488" y="23621"/>
                  </a:lnTo>
                  <a:lnTo>
                    <a:pt x="928707" y="23621"/>
                  </a:lnTo>
                  <a:lnTo>
                    <a:pt x="934061" y="18195"/>
                  </a:lnTo>
                  <a:lnTo>
                    <a:pt x="934061" y="4469"/>
                  </a:lnTo>
                  <a:lnTo>
                    <a:pt x="928707" y="0"/>
                  </a:lnTo>
                  <a:close/>
                </a:path>
                <a:path w="5126355" h="24130">
                  <a:moveTo>
                    <a:pt x="1096381" y="0"/>
                  </a:moveTo>
                  <a:lnTo>
                    <a:pt x="1012162" y="0"/>
                  </a:lnTo>
                  <a:lnTo>
                    <a:pt x="1006044" y="4469"/>
                  </a:lnTo>
                  <a:lnTo>
                    <a:pt x="1006044" y="18195"/>
                  </a:lnTo>
                  <a:lnTo>
                    <a:pt x="1012162" y="23621"/>
                  </a:lnTo>
                  <a:lnTo>
                    <a:pt x="1096381" y="23621"/>
                  </a:lnTo>
                  <a:lnTo>
                    <a:pt x="1101735" y="18195"/>
                  </a:lnTo>
                  <a:lnTo>
                    <a:pt x="1101735" y="4469"/>
                  </a:lnTo>
                  <a:lnTo>
                    <a:pt x="1096381" y="0"/>
                  </a:lnTo>
                  <a:close/>
                </a:path>
                <a:path w="5126355" h="24130">
                  <a:moveTo>
                    <a:pt x="1264024" y="0"/>
                  </a:moveTo>
                  <a:lnTo>
                    <a:pt x="1179836" y="0"/>
                  </a:lnTo>
                  <a:lnTo>
                    <a:pt x="1173718" y="4469"/>
                  </a:lnTo>
                  <a:lnTo>
                    <a:pt x="1173718" y="18195"/>
                  </a:lnTo>
                  <a:lnTo>
                    <a:pt x="1179836" y="23621"/>
                  </a:lnTo>
                  <a:lnTo>
                    <a:pt x="1264024" y="23621"/>
                  </a:lnTo>
                  <a:lnTo>
                    <a:pt x="1269441" y="18195"/>
                  </a:lnTo>
                  <a:lnTo>
                    <a:pt x="1269441" y="4469"/>
                  </a:lnTo>
                  <a:lnTo>
                    <a:pt x="1264024" y="0"/>
                  </a:lnTo>
                  <a:close/>
                </a:path>
                <a:path w="5126355" h="24130">
                  <a:moveTo>
                    <a:pt x="1431634" y="0"/>
                  </a:moveTo>
                  <a:lnTo>
                    <a:pt x="1347510" y="0"/>
                  </a:lnTo>
                  <a:lnTo>
                    <a:pt x="1341456" y="4469"/>
                  </a:lnTo>
                  <a:lnTo>
                    <a:pt x="1341456" y="18195"/>
                  </a:lnTo>
                  <a:lnTo>
                    <a:pt x="1347510" y="23621"/>
                  </a:lnTo>
                  <a:lnTo>
                    <a:pt x="1431634" y="23621"/>
                  </a:lnTo>
                  <a:lnTo>
                    <a:pt x="1437051" y="18195"/>
                  </a:lnTo>
                  <a:lnTo>
                    <a:pt x="1437051" y="4469"/>
                  </a:lnTo>
                  <a:lnTo>
                    <a:pt x="1431634" y="0"/>
                  </a:lnTo>
                  <a:close/>
                </a:path>
                <a:path w="5126355" h="24130">
                  <a:moveTo>
                    <a:pt x="1599244" y="0"/>
                  </a:moveTo>
                  <a:lnTo>
                    <a:pt x="1515121" y="0"/>
                  </a:lnTo>
                  <a:lnTo>
                    <a:pt x="1509066" y="4469"/>
                  </a:lnTo>
                  <a:lnTo>
                    <a:pt x="1509066" y="18195"/>
                  </a:lnTo>
                  <a:lnTo>
                    <a:pt x="1515121" y="23621"/>
                  </a:lnTo>
                  <a:lnTo>
                    <a:pt x="1599244" y="23621"/>
                  </a:lnTo>
                  <a:lnTo>
                    <a:pt x="1604661" y="18195"/>
                  </a:lnTo>
                  <a:lnTo>
                    <a:pt x="1604661" y="4469"/>
                  </a:lnTo>
                  <a:lnTo>
                    <a:pt x="1599244" y="0"/>
                  </a:lnTo>
                  <a:close/>
                </a:path>
                <a:path w="5126355" h="24130">
                  <a:moveTo>
                    <a:pt x="1767173" y="0"/>
                  </a:moveTo>
                  <a:lnTo>
                    <a:pt x="1682731" y="0"/>
                  </a:lnTo>
                  <a:lnTo>
                    <a:pt x="1676677" y="4469"/>
                  </a:lnTo>
                  <a:lnTo>
                    <a:pt x="1676677" y="18195"/>
                  </a:lnTo>
                  <a:lnTo>
                    <a:pt x="1682731" y="23621"/>
                  </a:lnTo>
                  <a:lnTo>
                    <a:pt x="1767173" y="23621"/>
                  </a:lnTo>
                  <a:lnTo>
                    <a:pt x="1772272" y="18195"/>
                  </a:lnTo>
                  <a:lnTo>
                    <a:pt x="1772272" y="4469"/>
                  </a:lnTo>
                  <a:lnTo>
                    <a:pt x="1767173" y="0"/>
                  </a:lnTo>
                  <a:close/>
                </a:path>
                <a:path w="5126355" h="24130">
                  <a:moveTo>
                    <a:pt x="1934784" y="0"/>
                  </a:moveTo>
                  <a:lnTo>
                    <a:pt x="1850660" y="0"/>
                  </a:lnTo>
                  <a:lnTo>
                    <a:pt x="1844287" y="4469"/>
                  </a:lnTo>
                  <a:lnTo>
                    <a:pt x="1844287" y="18195"/>
                  </a:lnTo>
                  <a:lnTo>
                    <a:pt x="1850660" y="23621"/>
                  </a:lnTo>
                  <a:lnTo>
                    <a:pt x="1934784" y="23621"/>
                  </a:lnTo>
                  <a:lnTo>
                    <a:pt x="1940201" y="18195"/>
                  </a:lnTo>
                  <a:lnTo>
                    <a:pt x="1940201" y="4469"/>
                  </a:lnTo>
                  <a:lnTo>
                    <a:pt x="1934784" y="0"/>
                  </a:lnTo>
                  <a:close/>
                </a:path>
                <a:path w="5126355" h="24130">
                  <a:moveTo>
                    <a:pt x="2102394" y="0"/>
                  </a:moveTo>
                  <a:lnTo>
                    <a:pt x="2018270" y="0"/>
                  </a:lnTo>
                  <a:lnTo>
                    <a:pt x="2012216" y="4469"/>
                  </a:lnTo>
                  <a:lnTo>
                    <a:pt x="2012216" y="18195"/>
                  </a:lnTo>
                  <a:lnTo>
                    <a:pt x="2018270" y="23621"/>
                  </a:lnTo>
                  <a:lnTo>
                    <a:pt x="2102394" y="23621"/>
                  </a:lnTo>
                  <a:lnTo>
                    <a:pt x="2107811" y="18195"/>
                  </a:lnTo>
                  <a:lnTo>
                    <a:pt x="2107811" y="4469"/>
                  </a:lnTo>
                  <a:lnTo>
                    <a:pt x="2102394" y="0"/>
                  </a:lnTo>
                  <a:close/>
                </a:path>
                <a:path w="5126355" h="24130">
                  <a:moveTo>
                    <a:pt x="2270004" y="0"/>
                  </a:moveTo>
                  <a:lnTo>
                    <a:pt x="2185881" y="0"/>
                  </a:lnTo>
                  <a:lnTo>
                    <a:pt x="2179826" y="4469"/>
                  </a:lnTo>
                  <a:lnTo>
                    <a:pt x="2179826" y="18195"/>
                  </a:lnTo>
                  <a:lnTo>
                    <a:pt x="2185881" y="23621"/>
                  </a:lnTo>
                  <a:lnTo>
                    <a:pt x="2270004" y="23621"/>
                  </a:lnTo>
                  <a:lnTo>
                    <a:pt x="2275421" y="18195"/>
                  </a:lnTo>
                  <a:lnTo>
                    <a:pt x="2275421" y="4469"/>
                  </a:lnTo>
                  <a:lnTo>
                    <a:pt x="2270004" y="0"/>
                  </a:lnTo>
                  <a:close/>
                </a:path>
                <a:path w="5126355" h="24130">
                  <a:moveTo>
                    <a:pt x="2437615" y="0"/>
                  </a:moveTo>
                  <a:lnTo>
                    <a:pt x="2353491" y="0"/>
                  </a:lnTo>
                  <a:lnTo>
                    <a:pt x="2347437" y="4469"/>
                  </a:lnTo>
                  <a:lnTo>
                    <a:pt x="2347437" y="18195"/>
                  </a:lnTo>
                  <a:lnTo>
                    <a:pt x="2353491" y="23621"/>
                  </a:lnTo>
                  <a:lnTo>
                    <a:pt x="2437615" y="23621"/>
                  </a:lnTo>
                  <a:lnTo>
                    <a:pt x="2443032" y="18195"/>
                  </a:lnTo>
                  <a:lnTo>
                    <a:pt x="2443032" y="4469"/>
                  </a:lnTo>
                  <a:lnTo>
                    <a:pt x="2437615" y="0"/>
                  </a:lnTo>
                  <a:close/>
                </a:path>
                <a:path w="5126355" h="24130">
                  <a:moveTo>
                    <a:pt x="2605544" y="0"/>
                  </a:moveTo>
                  <a:lnTo>
                    <a:pt x="2521101" y="0"/>
                  </a:lnTo>
                  <a:lnTo>
                    <a:pt x="2515047" y="4469"/>
                  </a:lnTo>
                  <a:lnTo>
                    <a:pt x="2515047" y="18195"/>
                  </a:lnTo>
                  <a:lnTo>
                    <a:pt x="2521101" y="23621"/>
                  </a:lnTo>
                  <a:lnTo>
                    <a:pt x="2605544" y="23621"/>
                  </a:lnTo>
                  <a:lnTo>
                    <a:pt x="2610642" y="18195"/>
                  </a:lnTo>
                  <a:lnTo>
                    <a:pt x="2610642" y="4469"/>
                  </a:lnTo>
                  <a:lnTo>
                    <a:pt x="2605544" y="0"/>
                  </a:lnTo>
                  <a:close/>
                </a:path>
                <a:path w="5126355" h="24130">
                  <a:moveTo>
                    <a:pt x="2773154" y="0"/>
                  </a:moveTo>
                  <a:lnTo>
                    <a:pt x="2689030" y="0"/>
                  </a:lnTo>
                  <a:lnTo>
                    <a:pt x="2682657" y="4469"/>
                  </a:lnTo>
                  <a:lnTo>
                    <a:pt x="2682657" y="18195"/>
                  </a:lnTo>
                  <a:lnTo>
                    <a:pt x="2689030" y="23621"/>
                  </a:lnTo>
                  <a:lnTo>
                    <a:pt x="2773154" y="23621"/>
                  </a:lnTo>
                  <a:lnTo>
                    <a:pt x="2778571" y="18195"/>
                  </a:lnTo>
                  <a:lnTo>
                    <a:pt x="2778571" y="4469"/>
                  </a:lnTo>
                  <a:lnTo>
                    <a:pt x="2773154" y="0"/>
                  </a:lnTo>
                  <a:close/>
                </a:path>
                <a:path w="5126355" h="24130">
                  <a:moveTo>
                    <a:pt x="2940764" y="0"/>
                  </a:moveTo>
                  <a:lnTo>
                    <a:pt x="2856641" y="0"/>
                  </a:lnTo>
                  <a:lnTo>
                    <a:pt x="2850268" y="4469"/>
                  </a:lnTo>
                  <a:lnTo>
                    <a:pt x="2850268" y="18195"/>
                  </a:lnTo>
                  <a:lnTo>
                    <a:pt x="2856641" y="23621"/>
                  </a:lnTo>
                  <a:lnTo>
                    <a:pt x="2940764" y="23621"/>
                  </a:lnTo>
                  <a:lnTo>
                    <a:pt x="2946181" y="18195"/>
                  </a:lnTo>
                  <a:lnTo>
                    <a:pt x="2946181" y="4469"/>
                  </a:lnTo>
                  <a:lnTo>
                    <a:pt x="2940764" y="0"/>
                  </a:lnTo>
                  <a:close/>
                </a:path>
                <a:path w="5126355" h="24130">
                  <a:moveTo>
                    <a:pt x="3108375" y="0"/>
                  </a:moveTo>
                  <a:lnTo>
                    <a:pt x="3024251" y="0"/>
                  </a:lnTo>
                  <a:lnTo>
                    <a:pt x="3018197" y="4469"/>
                  </a:lnTo>
                  <a:lnTo>
                    <a:pt x="3018197" y="18195"/>
                  </a:lnTo>
                  <a:lnTo>
                    <a:pt x="3024251" y="23621"/>
                  </a:lnTo>
                  <a:lnTo>
                    <a:pt x="3108375" y="23621"/>
                  </a:lnTo>
                  <a:lnTo>
                    <a:pt x="3113792" y="18195"/>
                  </a:lnTo>
                  <a:lnTo>
                    <a:pt x="3113792" y="4469"/>
                  </a:lnTo>
                  <a:lnTo>
                    <a:pt x="3108375" y="0"/>
                  </a:lnTo>
                  <a:close/>
                </a:path>
                <a:path w="5126355" h="24130">
                  <a:moveTo>
                    <a:pt x="3275985" y="0"/>
                  </a:moveTo>
                  <a:lnTo>
                    <a:pt x="3191861" y="0"/>
                  </a:lnTo>
                  <a:lnTo>
                    <a:pt x="3185807" y="4469"/>
                  </a:lnTo>
                  <a:lnTo>
                    <a:pt x="3185807" y="18195"/>
                  </a:lnTo>
                  <a:lnTo>
                    <a:pt x="3191861" y="23621"/>
                  </a:lnTo>
                  <a:lnTo>
                    <a:pt x="3275985" y="23621"/>
                  </a:lnTo>
                  <a:lnTo>
                    <a:pt x="3281402" y="18195"/>
                  </a:lnTo>
                  <a:lnTo>
                    <a:pt x="3281402" y="4469"/>
                  </a:lnTo>
                  <a:lnTo>
                    <a:pt x="3275985" y="0"/>
                  </a:lnTo>
                  <a:close/>
                </a:path>
                <a:path w="5126355" h="24130">
                  <a:moveTo>
                    <a:pt x="3443914" y="0"/>
                  </a:moveTo>
                  <a:lnTo>
                    <a:pt x="3359472" y="0"/>
                  </a:lnTo>
                  <a:lnTo>
                    <a:pt x="3353417" y="4469"/>
                  </a:lnTo>
                  <a:lnTo>
                    <a:pt x="3353417" y="18195"/>
                  </a:lnTo>
                  <a:lnTo>
                    <a:pt x="3359472" y="23621"/>
                  </a:lnTo>
                  <a:lnTo>
                    <a:pt x="3443914" y="23621"/>
                  </a:lnTo>
                  <a:lnTo>
                    <a:pt x="3449013" y="18195"/>
                  </a:lnTo>
                  <a:lnTo>
                    <a:pt x="3449013" y="4469"/>
                  </a:lnTo>
                  <a:lnTo>
                    <a:pt x="3443914" y="0"/>
                  </a:lnTo>
                  <a:close/>
                </a:path>
                <a:path w="5126355" h="24130">
                  <a:moveTo>
                    <a:pt x="3611524" y="0"/>
                  </a:moveTo>
                  <a:lnTo>
                    <a:pt x="3527082" y="0"/>
                  </a:lnTo>
                  <a:lnTo>
                    <a:pt x="3521028" y="4469"/>
                  </a:lnTo>
                  <a:lnTo>
                    <a:pt x="3521028" y="18195"/>
                  </a:lnTo>
                  <a:lnTo>
                    <a:pt x="3527082" y="23621"/>
                  </a:lnTo>
                  <a:lnTo>
                    <a:pt x="3611524" y="23621"/>
                  </a:lnTo>
                  <a:lnTo>
                    <a:pt x="3616941" y="18195"/>
                  </a:lnTo>
                  <a:lnTo>
                    <a:pt x="3616941" y="4469"/>
                  </a:lnTo>
                  <a:lnTo>
                    <a:pt x="3611524" y="0"/>
                  </a:lnTo>
                  <a:close/>
                </a:path>
                <a:path w="5126355" h="24130">
                  <a:moveTo>
                    <a:pt x="3779135" y="0"/>
                  </a:moveTo>
                  <a:lnTo>
                    <a:pt x="3695011" y="0"/>
                  </a:lnTo>
                  <a:lnTo>
                    <a:pt x="3688638" y="4469"/>
                  </a:lnTo>
                  <a:lnTo>
                    <a:pt x="3688638" y="18195"/>
                  </a:lnTo>
                  <a:lnTo>
                    <a:pt x="3695011" y="23621"/>
                  </a:lnTo>
                  <a:lnTo>
                    <a:pt x="3779135" y="23621"/>
                  </a:lnTo>
                  <a:lnTo>
                    <a:pt x="3784552" y="18195"/>
                  </a:lnTo>
                  <a:lnTo>
                    <a:pt x="3784552" y="4469"/>
                  </a:lnTo>
                  <a:lnTo>
                    <a:pt x="3779135" y="0"/>
                  </a:lnTo>
                  <a:close/>
                </a:path>
                <a:path w="5126355" h="24130">
                  <a:moveTo>
                    <a:pt x="3946745" y="0"/>
                  </a:moveTo>
                  <a:lnTo>
                    <a:pt x="3862621" y="0"/>
                  </a:lnTo>
                  <a:lnTo>
                    <a:pt x="3856567" y="4469"/>
                  </a:lnTo>
                  <a:lnTo>
                    <a:pt x="3856567" y="18195"/>
                  </a:lnTo>
                  <a:lnTo>
                    <a:pt x="3862621" y="23621"/>
                  </a:lnTo>
                  <a:lnTo>
                    <a:pt x="3946745" y="23621"/>
                  </a:lnTo>
                  <a:lnTo>
                    <a:pt x="3952162" y="18195"/>
                  </a:lnTo>
                  <a:lnTo>
                    <a:pt x="3952162" y="4469"/>
                  </a:lnTo>
                  <a:lnTo>
                    <a:pt x="3946745" y="0"/>
                  </a:lnTo>
                  <a:close/>
                </a:path>
                <a:path w="5126355" h="24130">
                  <a:moveTo>
                    <a:pt x="4114355" y="0"/>
                  </a:moveTo>
                  <a:lnTo>
                    <a:pt x="4030232" y="0"/>
                  </a:lnTo>
                  <a:lnTo>
                    <a:pt x="4024177" y="4469"/>
                  </a:lnTo>
                  <a:lnTo>
                    <a:pt x="4024177" y="18195"/>
                  </a:lnTo>
                  <a:lnTo>
                    <a:pt x="4030232" y="23621"/>
                  </a:lnTo>
                  <a:lnTo>
                    <a:pt x="4114355" y="23621"/>
                  </a:lnTo>
                  <a:lnTo>
                    <a:pt x="4119773" y="18195"/>
                  </a:lnTo>
                  <a:lnTo>
                    <a:pt x="4119773" y="4469"/>
                  </a:lnTo>
                  <a:lnTo>
                    <a:pt x="4114355" y="0"/>
                  </a:lnTo>
                  <a:close/>
                </a:path>
                <a:path w="5126355" h="24130">
                  <a:moveTo>
                    <a:pt x="4282284" y="0"/>
                  </a:moveTo>
                  <a:lnTo>
                    <a:pt x="4197842" y="0"/>
                  </a:lnTo>
                  <a:lnTo>
                    <a:pt x="4191788" y="4469"/>
                  </a:lnTo>
                  <a:lnTo>
                    <a:pt x="4191788" y="18195"/>
                  </a:lnTo>
                  <a:lnTo>
                    <a:pt x="4197842" y="23621"/>
                  </a:lnTo>
                  <a:lnTo>
                    <a:pt x="4282284" y="23621"/>
                  </a:lnTo>
                  <a:lnTo>
                    <a:pt x="4287383" y="18195"/>
                  </a:lnTo>
                  <a:lnTo>
                    <a:pt x="4287383" y="4469"/>
                  </a:lnTo>
                  <a:lnTo>
                    <a:pt x="4282284" y="0"/>
                  </a:lnTo>
                  <a:close/>
                </a:path>
                <a:path w="5126355" h="24130">
                  <a:moveTo>
                    <a:pt x="4449895" y="0"/>
                  </a:moveTo>
                  <a:lnTo>
                    <a:pt x="4365452" y="0"/>
                  </a:lnTo>
                  <a:lnTo>
                    <a:pt x="4359398" y="4469"/>
                  </a:lnTo>
                  <a:lnTo>
                    <a:pt x="4359398" y="18195"/>
                  </a:lnTo>
                  <a:lnTo>
                    <a:pt x="4365452" y="23621"/>
                  </a:lnTo>
                  <a:lnTo>
                    <a:pt x="4449895" y="23621"/>
                  </a:lnTo>
                  <a:lnTo>
                    <a:pt x="4455312" y="18195"/>
                  </a:lnTo>
                  <a:lnTo>
                    <a:pt x="4455312" y="4469"/>
                  </a:lnTo>
                  <a:lnTo>
                    <a:pt x="4449895" y="0"/>
                  </a:lnTo>
                  <a:close/>
                </a:path>
                <a:path w="5126355" h="24130">
                  <a:moveTo>
                    <a:pt x="4617505" y="0"/>
                  </a:moveTo>
                  <a:lnTo>
                    <a:pt x="4533381" y="0"/>
                  </a:lnTo>
                  <a:lnTo>
                    <a:pt x="4527008" y="4469"/>
                  </a:lnTo>
                  <a:lnTo>
                    <a:pt x="4527008" y="18195"/>
                  </a:lnTo>
                  <a:lnTo>
                    <a:pt x="4533381" y="23621"/>
                  </a:lnTo>
                  <a:lnTo>
                    <a:pt x="4617505" y="23621"/>
                  </a:lnTo>
                  <a:lnTo>
                    <a:pt x="4622922" y="18195"/>
                  </a:lnTo>
                  <a:lnTo>
                    <a:pt x="4622922" y="4469"/>
                  </a:lnTo>
                  <a:lnTo>
                    <a:pt x="4617505" y="0"/>
                  </a:lnTo>
                  <a:close/>
                </a:path>
                <a:path w="5126355" h="24130">
                  <a:moveTo>
                    <a:pt x="4785115" y="0"/>
                  </a:moveTo>
                  <a:lnTo>
                    <a:pt x="4700992" y="0"/>
                  </a:lnTo>
                  <a:lnTo>
                    <a:pt x="4694937" y="4469"/>
                  </a:lnTo>
                  <a:lnTo>
                    <a:pt x="4694937" y="18195"/>
                  </a:lnTo>
                  <a:lnTo>
                    <a:pt x="4700992" y="23621"/>
                  </a:lnTo>
                  <a:lnTo>
                    <a:pt x="4785115" y="23621"/>
                  </a:lnTo>
                  <a:lnTo>
                    <a:pt x="4790533" y="18195"/>
                  </a:lnTo>
                  <a:lnTo>
                    <a:pt x="4790533" y="4469"/>
                  </a:lnTo>
                  <a:lnTo>
                    <a:pt x="4785115" y="0"/>
                  </a:lnTo>
                  <a:close/>
                </a:path>
                <a:path w="5126355" h="24130">
                  <a:moveTo>
                    <a:pt x="4952726" y="0"/>
                  </a:moveTo>
                  <a:lnTo>
                    <a:pt x="4868602" y="0"/>
                  </a:lnTo>
                  <a:lnTo>
                    <a:pt x="4862548" y="4469"/>
                  </a:lnTo>
                  <a:lnTo>
                    <a:pt x="4862548" y="18195"/>
                  </a:lnTo>
                  <a:lnTo>
                    <a:pt x="4868602" y="23621"/>
                  </a:lnTo>
                  <a:lnTo>
                    <a:pt x="4952726" y="23621"/>
                  </a:lnTo>
                  <a:lnTo>
                    <a:pt x="4958143" y="18195"/>
                  </a:lnTo>
                  <a:lnTo>
                    <a:pt x="4958143" y="4469"/>
                  </a:lnTo>
                  <a:lnTo>
                    <a:pt x="4952726" y="0"/>
                  </a:lnTo>
                  <a:close/>
                </a:path>
                <a:path w="5126355" h="24130">
                  <a:moveTo>
                    <a:pt x="5120336" y="0"/>
                  </a:moveTo>
                  <a:lnTo>
                    <a:pt x="5036212" y="0"/>
                  </a:lnTo>
                  <a:lnTo>
                    <a:pt x="5030158" y="4469"/>
                  </a:lnTo>
                  <a:lnTo>
                    <a:pt x="5030158" y="18195"/>
                  </a:lnTo>
                  <a:lnTo>
                    <a:pt x="5036212" y="23621"/>
                  </a:lnTo>
                  <a:lnTo>
                    <a:pt x="5120336" y="23621"/>
                  </a:lnTo>
                  <a:lnTo>
                    <a:pt x="5125753" y="18195"/>
                  </a:lnTo>
                  <a:lnTo>
                    <a:pt x="5125753" y="4469"/>
                  </a:lnTo>
                  <a:lnTo>
                    <a:pt x="5120336"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6" name="object 26"/>
            <p:cNvSpPr/>
            <p:nvPr/>
          </p:nvSpPr>
          <p:spPr>
            <a:xfrm>
              <a:off x="2005583" y="2214417"/>
              <a:ext cx="5126355" cy="24130"/>
            </a:xfrm>
            <a:custGeom>
              <a:avLst/>
              <a:gdLst/>
              <a:ahLst/>
              <a:cxnLst/>
              <a:rect l="l" t="t" r="r" b="b"/>
              <a:pathLst>
                <a:path w="5126355" h="24130">
                  <a:moveTo>
                    <a:pt x="12268" y="0"/>
                  </a:moveTo>
                  <a:lnTo>
                    <a:pt x="84219" y="0"/>
                  </a:lnTo>
                  <a:lnTo>
                    <a:pt x="90337" y="0"/>
                  </a:lnTo>
                  <a:lnTo>
                    <a:pt x="95722" y="4469"/>
                  </a:lnTo>
                  <a:lnTo>
                    <a:pt x="95722" y="11491"/>
                  </a:lnTo>
                  <a:lnTo>
                    <a:pt x="95722" y="18195"/>
                  </a:lnTo>
                  <a:lnTo>
                    <a:pt x="90337" y="23621"/>
                  </a:lnTo>
                  <a:lnTo>
                    <a:pt x="84219" y="23621"/>
                  </a:lnTo>
                  <a:lnTo>
                    <a:pt x="12268" y="23621"/>
                  </a:lnTo>
                  <a:lnTo>
                    <a:pt x="6118" y="23621"/>
                  </a:lnTo>
                  <a:lnTo>
                    <a:pt x="0" y="18195"/>
                  </a:lnTo>
                  <a:lnTo>
                    <a:pt x="0" y="11491"/>
                  </a:lnTo>
                  <a:lnTo>
                    <a:pt x="0" y="4469"/>
                  </a:lnTo>
                  <a:lnTo>
                    <a:pt x="6118" y="0"/>
                  </a:lnTo>
                  <a:lnTo>
                    <a:pt x="12268" y="0"/>
                  </a:lnTo>
                  <a:close/>
                </a:path>
                <a:path w="5126355" h="24130">
                  <a:moveTo>
                    <a:pt x="179942" y="0"/>
                  </a:moveTo>
                  <a:lnTo>
                    <a:pt x="251893" y="0"/>
                  </a:lnTo>
                  <a:lnTo>
                    <a:pt x="258011" y="0"/>
                  </a:lnTo>
                  <a:lnTo>
                    <a:pt x="263364" y="4469"/>
                  </a:lnTo>
                  <a:lnTo>
                    <a:pt x="263364" y="11491"/>
                  </a:lnTo>
                  <a:lnTo>
                    <a:pt x="263364" y="18195"/>
                  </a:lnTo>
                  <a:lnTo>
                    <a:pt x="258011" y="23621"/>
                  </a:lnTo>
                  <a:lnTo>
                    <a:pt x="251893" y="23621"/>
                  </a:lnTo>
                  <a:lnTo>
                    <a:pt x="179942" y="23621"/>
                  </a:lnTo>
                  <a:lnTo>
                    <a:pt x="173792" y="23621"/>
                  </a:lnTo>
                  <a:lnTo>
                    <a:pt x="167674" y="18195"/>
                  </a:lnTo>
                  <a:lnTo>
                    <a:pt x="167674" y="11491"/>
                  </a:lnTo>
                  <a:lnTo>
                    <a:pt x="167674" y="4469"/>
                  </a:lnTo>
                  <a:lnTo>
                    <a:pt x="173792" y="0"/>
                  </a:lnTo>
                  <a:lnTo>
                    <a:pt x="179942" y="0"/>
                  </a:lnTo>
                  <a:close/>
                </a:path>
                <a:path w="5126355" h="24130">
                  <a:moveTo>
                    <a:pt x="347584" y="0"/>
                  </a:moveTo>
                  <a:lnTo>
                    <a:pt x="419567" y="0"/>
                  </a:lnTo>
                  <a:lnTo>
                    <a:pt x="425685" y="0"/>
                  </a:lnTo>
                  <a:lnTo>
                    <a:pt x="431039" y="4469"/>
                  </a:lnTo>
                  <a:lnTo>
                    <a:pt x="431039" y="11491"/>
                  </a:lnTo>
                  <a:lnTo>
                    <a:pt x="431039" y="18195"/>
                  </a:lnTo>
                  <a:lnTo>
                    <a:pt x="425685" y="23621"/>
                  </a:lnTo>
                  <a:lnTo>
                    <a:pt x="419567" y="23621"/>
                  </a:lnTo>
                  <a:lnTo>
                    <a:pt x="347584" y="23621"/>
                  </a:lnTo>
                  <a:lnTo>
                    <a:pt x="341466" y="23621"/>
                  </a:lnTo>
                  <a:lnTo>
                    <a:pt x="335348" y="18195"/>
                  </a:lnTo>
                  <a:lnTo>
                    <a:pt x="335348" y="11491"/>
                  </a:lnTo>
                  <a:lnTo>
                    <a:pt x="335348" y="4469"/>
                  </a:lnTo>
                  <a:lnTo>
                    <a:pt x="341466" y="0"/>
                  </a:lnTo>
                  <a:lnTo>
                    <a:pt x="347584" y="0"/>
                  </a:lnTo>
                  <a:close/>
                </a:path>
                <a:path w="5126355" h="24130">
                  <a:moveTo>
                    <a:pt x="515258" y="0"/>
                  </a:moveTo>
                  <a:lnTo>
                    <a:pt x="587241" y="0"/>
                  </a:lnTo>
                  <a:lnTo>
                    <a:pt x="593359" y="0"/>
                  </a:lnTo>
                  <a:lnTo>
                    <a:pt x="598713" y="4469"/>
                  </a:lnTo>
                  <a:lnTo>
                    <a:pt x="598713" y="11491"/>
                  </a:lnTo>
                  <a:lnTo>
                    <a:pt x="598713" y="18195"/>
                  </a:lnTo>
                  <a:lnTo>
                    <a:pt x="593359" y="23621"/>
                  </a:lnTo>
                  <a:lnTo>
                    <a:pt x="587241" y="23621"/>
                  </a:lnTo>
                  <a:lnTo>
                    <a:pt x="515258" y="23621"/>
                  </a:lnTo>
                  <a:lnTo>
                    <a:pt x="509140" y="23621"/>
                  </a:lnTo>
                  <a:lnTo>
                    <a:pt x="503022" y="18195"/>
                  </a:lnTo>
                  <a:lnTo>
                    <a:pt x="503022" y="11491"/>
                  </a:lnTo>
                  <a:lnTo>
                    <a:pt x="503022" y="4469"/>
                  </a:lnTo>
                  <a:lnTo>
                    <a:pt x="509140" y="0"/>
                  </a:lnTo>
                  <a:lnTo>
                    <a:pt x="515258" y="0"/>
                  </a:lnTo>
                  <a:close/>
                </a:path>
                <a:path w="5126355" h="24130">
                  <a:moveTo>
                    <a:pt x="682932" y="0"/>
                  </a:moveTo>
                  <a:lnTo>
                    <a:pt x="754915" y="0"/>
                  </a:lnTo>
                  <a:lnTo>
                    <a:pt x="761033" y="0"/>
                  </a:lnTo>
                  <a:lnTo>
                    <a:pt x="766387" y="4469"/>
                  </a:lnTo>
                  <a:lnTo>
                    <a:pt x="766387" y="11491"/>
                  </a:lnTo>
                  <a:lnTo>
                    <a:pt x="766387" y="18195"/>
                  </a:lnTo>
                  <a:lnTo>
                    <a:pt x="761033" y="23621"/>
                  </a:lnTo>
                  <a:lnTo>
                    <a:pt x="754915" y="23621"/>
                  </a:lnTo>
                  <a:lnTo>
                    <a:pt x="682932" y="23621"/>
                  </a:lnTo>
                  <a:lnTo>
                    <a:pt x="676814" y="23621"/>
                  </a:lnTo>
                  <a:lnTo>
                    <a:pt x="670696" y="18195"/>
                  </a:lnTo>
                  <a:lnTo>
                    <a:pt x="670696" y="11491"/>
                  </a:lnTo>
                  <a:lnTo>
                    <a:pt x="670696" y="4469"/>
                  </a:lnTo>
                  <a:lnTo>
                    <a:pt x="676814" y="0"/>
                  </a:lnTo>
                  <a:lnTo>
                    <a:pt x="682932" y="0"/>
                  </a:lnTo>
                  <a:close/>
                </a:path>
                <a:path w="5126355" h="24130">
                  <a:moveTo>
                    <a:pt x="850606" y="0"/>
                  </a:moveTo>
                  <a:lnTo>
                    <a:pt x="922589" y="0"/>
                  </a:lnTo>
                  <a:lnTo>
                    <a:pt x="928707" y="0"/>
                  </a:lnTo>
                  <a:lnTo>
                    <a:pt x="934061" y="4469"/>
                  </a:lnTo>
                  <a:lnTo>
                    <a:pt x="934061" y="11491"/>
                  </a:lnTo>
                  <a:lnTo>
                    <a:pt x="934061" y="18195"/>
                  </a:lnTo>
                  <a:lnTo>
                    <a:pt x="928707" y="23621"/>
                  </a:lnTo>
                  <a:lnTo>
                    <a:pt x="922589" y="23621"/>
                  </a:lnTo>
                  <a:lnTo>
                    <a:pt x="850606" y="23621"/>
                  </a:lnTo>
                  <a:lnTo>
                    <a:pt x="844488" y="23621"/>
                  </a:lnTo>
                  <a:lnTo>
                    <a:pt x="838370" y="18195"/>
                  </a:lnTo>
                  <a:lnTo>
                    <a:pt x="838370" y="11491"/>
                  </a:lnTo>
                  <a:lnTo>
                    <a:pt x="838370" y="4469"/>
                  </a:lnTo>
                  <a:lnTo>
                    <a:pt x="844488" y="0"/>
                  </a:lnTo>
                  <a:lnTo>
                    <a:pt x="850606" y="0"/>
                  </a:lnTo>
                  <a:close/>
                </a:path>
                <a:path w="5126355" h="24130">
                  <a:moveTo>
                    <a:pt x="1018280" y="0"/>
                  </a:moveTo>
                  <a:lnTo>
                    <a:pt x="1090263" y="0"/>
                  </a:lnTo>
                  <a:lnTo>
                    <a:pt x="1096381" y="0"/>
                  </a:lnTo>
                  <a:lnTo>
                    <a:pt x="1101735" y="4469"/>
                  </a:lnTo>
                  <a:lnTo>
                    <a:pt x="1101735" y="11491"/>
                  </a:lnTo>
                  <a:lnTo>
                    <a:pt x="1101735" y="18195"/>
                  </a:lnTo>
                  <a:lnTo>
                    <a:pt x="1096381" y="23621"/>
                  </a:lnTo>
                  <a:lnTo>
                    <a:pt x="1090263" y="23621"/>
                  </a:lnTo>
                  <a:lnTo>
                    <a:pt x="1018280" y="23621"/>
                  </a:lnTo>
                  <a:lnTo>
                    <a:pt x="1012162" y="23621"/>
                  </a:lnTo>
                  <a:lnTo>
                    <a:pt x="1006044" y="18195"/>
                  </a:lnTo>
                  <a:lnTo>
                    <a:pt x="1006044" y="11491"/>
                  </a:lnTo>
                  <a:lnTo>
                    <a:pt x="1006044" y="4469"/>
                  </a:lnTo>
                  <a:lnTo>
                    <a:pt x="1012162" y="0"/>
                  </a:lnTo>
                  <a:lnTo>
                    <a:pt x="1018280" y="0"/>
                  </a:lnTo>
                  <a:close/>
                </a:path>
                <a:path w="5126355" h="24130">
                  <a:moveTo>
                    <a:pt x="1185954" y="0"/>
                  </a:moveTo>
                  <a:lnTo>
                    <a:pt x="1257969" y="0"/>
                  </a:lnTo>
                  <a:lnTo>
                    <a:pt x="1264024" y="0"/>
                  </a:lnTo>
                  <a:lnTo>
                    <a:pt x="1269441" y="4469"/>
                  </a:lnTo>
                  <a:lnTo>
                    <a:pt x="1269441" y="11491"/>
                  </a:lnTo>
                  <a:lnTo>
                    <a:pt x="1269441" y="18195"/>
                  </a:lnTo>
                  <a:lnTo>
                    <a:pt x="1264024" y="23621"/>
                  </a:lnTo>
                  <a:lnTo>
                    <a:pt x="1257969" y="23621"/>
                  </a:lnTo>
                  <a:lnTo>
                    <a:pt x="1185954" y="23621"/>
                  </a:lnTo>
                  <a:lnTo>
                    <a:pt x="1179836" y="23621"/>
                  </a:lnTo>
                  <a:lnTo>
                    <a:pt x="1173718" y="18195"/>
                  </a:lnTo>
                  <a:lnTo>
                    <a:pt x="1173718" y="11491"/>
                  </a:lnTo>
                  <a:lnTo>
                    <a:pt x="1173718" y="4469"/>
                  </a:lnTo>
                  <a:lnTo>
                    <a:pt x="1179836" y="0"/>
                  </a:lnTo>
                  <a:lnTo>
                    <a:pt x="1185954" y="0"/>
                  </a:lnTo>
                  <a:close/>
                </a:path>
                <a:path w="5126355" h="24130">
                  <a:moveTo>
                    <a:pt x="1353565" y="0"/>
                  </a:moveTo>
                  <a:lnTo>
                    <a:pt x="1425580" y="0"/>
                  </a:lnTo>
                  <a:lnTo>
                    <a:pt x="1431634" y="0"/>
                  </a:lnTo>
                  <a:lnTo>
                    <a:pt x="1437051" y="4469"/>
                  </a:lnTo>
                  <a:lnTo>
                    <a:pt x="1437051" y="11491"/>
                  </a:lnTo>
                  <a:lnTo>
                    <a:pt x="1437051" y="18195"/>
                  </a:lnTo>
                  <a:lnTo>
                    <a:pt x="1431634" y="23621"/>
                  </a:lnTo>
                  <a:lnTo>
                    <a:pt x="1425580" y="23621"/>
                  </a:lnTo>
                  <a:lnTo>
                    <a:pt x="1353565" y="23621"/>
                  </a:lnTo>
                  <a:lnTo>
                    <a:pt x="1347510" y="23621"/>
                  </a:lnTo>
                  <a:lnTo>
                    <a:pt x="1341456" y="18195"/>
                  </a:lnTo>
                  <a:lnTo>
                    <a:pt x="1341456" y="11491"/>
                  </a:lnTo>
                  <a:lnTo>
                    <a:pt x="1341456" y="4469"/>
                  </a:lnTo>
                  <a:lnTo>
                    <a:pt x="1347510" y="0"/>
                  </a:lnTo>
                  <a:lnTo>
                    <a:pt x="1353565" y="0"/>
                  </a:lnTo>
                  <a:close/>
                </a:path>
                <a:path w="5126355" h="24130">
                  <a:moveTo>
                    <a:pt x="1521175" y="0"/>
                  </a:moveTo>
                  <a:lnTo>
                    <a:pt x="1593190" y="0"/>
                  </a:lnTo>
                  <a:lnTo>
                    <a:pt x="1599244" y="0"/>
                  </a:lnTo>
                  <a:lnTo>
                    <a:pt x="1604661" y="4469"/>
                  </a:lnTo>
                  <a:lnTo>
                    <a:pt x="1604661" y="11491"/>
                  </a:lnTo>
                  <a:lnTo>
                    <a:pt x="1604661" y="18195"/>
                  </a:lnTo>
                  <a:lnTo>
                    <a:pt x="1599244" y="23621"/>
                  </a:lnTo>
                  <a:lnTo>
                    <a:pt x="1593190" y="23621"/>
                  </a:lnTo>
                  <a:lnTo>
                    <a:pt x="1521175" y="23621"/>
                  </a:lnTo>
                  <a:lnTo>
                    <a:pt x="1515121" y="23621"/>
                  </a:lnTo>
                  <a:lnTo>
                    <a:pt x="1509066" y="18195"/>
                  </a:lnTo>
                  <a:lnTo>
                    <a:pt x="1509066" y="11491"/>
                  </a:lnTo>
                  <a:lnTo>
                    <a:pt x="1509066" y="4469"/>
                  </a:lnTo>
                  <a:lnTo>
                    <a:pt x="1515121" y="0"/>
                  </a:lnTo>
                  <a:lnTo>
                    <a:pt x="1521175" y="0"/>
                  </a:lnTo>
                  <a:close/>
                </a:path>
                <a:path w="5126355" h="24130">
                  <a:moveTo>
                    <a:pt x="1689104" y="0"/>
                  </a:moveTo>
                  <a:lnTo>
                    <a:pt x="1760800" y="0"/>
                  </a:lnTo>
                  <a:lnTo>
                    <a:pt x="1767173" y="0"/>
                  </a:lnTo>
                  <a:lnTo>
                    <a:pt x="1772272" y="4469"/>
                  </a:lnTo>
                  <a:lnTo>
                    <a:pt x="1772272" y="11491"/>
                  </a:lnTo>
                  <a:lnTo>
                    <a:pt x="1772272" y="18195"/>
                  </a:lnTo>
                  <a:lnTo>
                    <a:pt x="1767173" y="23621"/>
                  </a:lnTo>
                  <a:lnTo>
                    <a:pt x="1760800" y="23621"/>
                  </a:lnTo>
                  <a:lnTo>
                    <a:pt x="1689104" y="23621"/>
                  </a:lnTo>
                  <a:lnTo>
                    <a:pt x="1682731" y="23621"/>
                  </a:lnTo>
                  <a:lnTo>
                    <a:pt x="1676677" y="18195"/>
                  </a:lnTo>
                  <a:lnTo>
                    <a:pt x="1676677" y="11491"/>
                  </a:lnTo>
                  <a:lnTo>
                    <a:pt x="1676677" y="4469"/>
                  </a:lnTo>
                  <a:lnTo>
                    <a:pt x="1682731" y="0"/>
                  </a:lnTo>
                  <a:lnTo>
                    <a:pt x="1689104" y="0"/>
                  </a:lnTo>
                  <a:close/>
                </a:path>
                <a:path w="5126355" h="24130">
                  <a:moveTo>
                    <a:pt x="1856714" y="0"/>
                  </a:moveTo>
                  <a:lnTo>
                    <a:pt x="1928729" y="0"/>
                  </a:lnTo>
                  <a:lnTo>
                    <a:pt x="1934784" y="0"/>
                  </a:lnTo>
                  <a:lnTo>
                    <a:pt x="1940201" y="4469"/>
                  </a:lnTo>
                  <a:lnTo>
                    <a:pt x="1940201" y="11491"/>
                  </a:lnTo>
                  <a:lnTo>
                    <a:pt x="1940201" y="18195"/>
                  </a:lnTo>
                  <a:lnTo>
                    <a:pt x="1934784" y="23621"/>
                  </a:lnTo>
                  <a:lnTo>
                    <a:pt x="1928729" y="23621"/>
                  </a:lnTo>
                  <a:lnTo>
                    <a:pt x="1856714" y="23621"/>
                  </a:lnTo>
                  <a:lnTo>
                    <a:pt x="1850660" y="23621"/>
                  </a:lnTo>
                  <a:lnTo>
                    <a:pt x="1844287" y="18195"/>
                  </a:lnTo>
                  <a:lnTo>
                    <a:pt x="1844287" y="11491"/>
                  </a:lnTo>
                  <a:lnTo>
                    <a:pt x="1844287" y="4469"/>
                  </a:lnTo>
                  <a:lnTo>
                    <a:pt x="1850660" y="0"/>
                  </a:lnTo>
                  <a:lnTo>
                    <a:pt x="1856714" y="0"/>
                  </a:lnTo>
                  <a:close/>
                </a:path>
                <a:path w="5126355" h="24130">
                  <a:moveTo>
                    <a:pt x="2024325" y="0"/>
                  </a:moveTo>
                  <a:lnTo>
                    <a:pt x="2096340" y="0"/>
                  </a:lnTo>
                  <a:lnTo>
                    <a:pt x="2102394" y="0"/>
                  </a:lnTo>
                  <a:lnTo>
                    <a:pt x="2107811" y="4469"/>
                  </a:lnTo>
                  <a:lnTo>
                    <a:pt x="2107811" y="11491"/>
                  </a:lnTo>
                  <a:lnTo>
                    <a:pt x="2107811" y="18195"/>
                  </a:lnTo>
                  <a:lnTo>
                    <a:pt x="2102394" y="23621"/>
                  </a:lnTo>
                  <a:lnTo>
                    <a:pt x="2096340" y="23621"/>
                  </a:lnTo>
                  <a:lnTo>
                    <a:pt x="2024325" y="23621"/>
                  </a:lnTo>
                  <a:lnTo>
                    <a:pt x="2018270" y="23621"/>
                  </a:lnTo>
                  <a:lnTo>
                    <a:pt x="2012216" y="18195"/>
                  </a:lnTo>
                  <a:lnTo>
                    <a:pt x="2012216" y="11491"/>
                  </a:lnTo>
                  <a:lnTo>
                    <a:pt x="2012216" y="4469"/>
                  </a:lnTo>
                  <a:lnTo>
                    <a:pt x="2018270" y="0"/>
                  </a:lnTo>
                  <a:lnTo>
                    <a:pt x="2024325" y="0"/>
                  </a:lnTo>
                  <a:close/>
                </a:path>
                <a:path w="5126355" h="24130">
                  <a:moveTo>
                    <a:pt x="2191935" y="0"/>
                  </a:moveTo>
                  <a:lnTo>
                    <a:pt x="2263950" y="0"/>
                  </a:lnTo>
                  <a:lnTo>
                    <a:pt x="2270004" y="0"/>
                  </a:lnTo>
                  <a:lnTo>
                    <a:pt x="2275421" y="4469"/>
                  </a:lnTo>
                  <a:lnTo>
                    <a:pt x="2275421" y="11491"/>
                  </a:lnTo>
                  <a:lnTo>
                    <a:pt x="2275421" y="18195"/>
                  </a:lnTo>
                  <a:lnTo>
                    <a:pt x="2270004" y="23621"/>
                  </a:lnTo>
                  <a:lnTo>
                    <a:pt x="2263950" y="23621"/>
                  </a:lnTo>
                  <a:lnTo>
                    <a:pt x="2191935" y="23621"/>
                  </a:lnTo>
                  <a:lnTo>
                    <a:pt x="2185881" y="23621"/>
                  </a:lnTo>
                  <a:lnTo>
                    <a:pt x="2179826" y="18195"/>
                  </a:lnTo>
                  <a:lnTo>
                    <a:pt x="2179826" y="11491"/>
                  </a:lnTo>
                  <a:lnTo>
                    <a:pt x="2179826" y="4469"/>
                  </a:lnTo>
                  <a:lnTo>
                    <a:pt x="2185881" y="0"/>
                  </a:lnTo>
                  <a:lnTo>
                    <a:pt x="2191935" y="0"/>
                  </a:lnTo>
                  <a:close/>
                </a:path>
                <a:path w="5126355" h="24130">
                  <a:moveTo>
                    <a:pt x="2359545" y="0"/>
                  </a:moveTo>
                  <a:lnTo>
                    <a:pt x="2431560" y="0"/>
                  </a:lnTo>
                  <a:lnTo>
                    <a:pt x="2437615" y="0"/>
                  </a:lnTo>
                  <a:lnTo>
                    <a:pt x="2443032" y="4469"/>
                  </a:lnTo>
                  <a:lnTo>
                    <a:pt x="2443032" y="11491"/>
                  </a:lnTo>
                  <a:lnTo>
                    <a:pt x="2443032" y="18195"/>
                  </a:lnTo>
                  <a:lnTo>
                    <a:pt x="2437615" y="23621"/>
                  </a:lnTo>
                  <a:lnTo>
                    <a:pt x="2431560" y="23621"/>
                  </a:lnTo>
                  <a:lnTo>
                    <a:pt x="2359545" y="23621"/>
                  </a:lnTo>
                  <a:lnTo>
                    <a:pt x="2353491" y="23621"/>
                  </a:lnTo>
                  <a:lnTo>
                    <a:pt x="2347437" y="18195"/>
                  </a:lnTo>
                  <a:lnTo>
                    <a:pt x="2347437" y="11491"/>
                  </a:lnTo>
                  <a:lnTo>
                    <a:pt x="2347437" y="4469"/>
                  </a:lnTo>
                  <a:lnTo>
                    <a:pt x="2353491" y="0"/>
                  </a:lnTo>
                  <a:lnTo>
                    <a:pt x="2359545" y="0"/>
                  </a:lnTo>
                  <a:close/>
                </a:path>
                <a:path w="5126355" h="24130">
                  <a:moveTo>
                    <a:pt x="2527474" y="0"/>
                  </a:moveTo>
                  <a:lnTo>
                    <a:pt x="2599171" y="0"/>
                  </a:lnTo>
                  <a:lnTo>
                    <a:pt x="2605544" y="0"/>
                  </a:lnTo>
                  <a:lnTo>
                    <a:pt x="2610642" y="4469"/>
                  </a:lnTo>
                  <a:lnTo>
                    <a:pt x="2610642" y="11491"/>
                  </a:lnTo>
                  <a:lnTo>
                    <a:pt x="2610642" y="18195"/>
                  </a:lnTo>
                  <a:lnTo>
                    <a:pt x="2605544" y="23621"/>
                  </a:lnTo>
                  <a:lnTo>
                    <a:pt x="2599171" y="23621"/>
                  </a:lnTo>
                  <a:lnTo>
                    <a:pt x="2527474" y="23621"/>
                  </a:lnTo>
                  <a:lnTo>
                    <a:pt x="2521101" y="23621"/>
                  </a:lnTo>
                  <a:lnTo>
                    <a:pt x="2515047" y="18195"/>
                  </a:lnTo>
                  <a:lnTo>
                    <a:pt x="2515047" y="11491"/>
                  </a:lnTo>
                  <a:lnTo>
                    <a:pt x="2515047" y="4469"/>
                  </a:lnTo>
                  <a:lnTo>
                    <a:pt x="2521101" y="0"/>
                  </a:lnTo>
                  <a:lnTo>
                    <a:pt x="2527474" y="0"/>
                  </a:lnTo>
                  <a:close/>
                </a:path>
                <a:path w="5126355" h="24130">
                  <a:moveTo>
                    <a:pt x="2695085" y="0"/>
                  </a:moveTo>
                  <a:lnTo>
                    <a:pt x="2767100" y="0"/>
                  </a:lnTo>
                  <a:lnTo>
                    <a:pt x="2773154" y="0"/>
                  </a:lnTo>
                  <a:lnTo>
                    <a:pt x="2778571" y="4469"/>
                  </a:lnTo>
                  <a:lnTo>
                    <a:pt x="2778571" y="11491"/>
                  </a:lnTo>
                  <a:lnTo>
                    <a:pt x="2778571" y="18195"/>
                  </a:lnTo>
                  <a:lnTo>
                    <a:pt x="2773154" y="23621"/>
                  </a:lnTo>
                  <a:lnTo>
                    <a:pt x="2767100" y="23621"/>
                  </a:lnTo>
                  <a:lnTo>
                    <a:pt x="2695085" y="23621"/>
                  </a:lnTo>
                  <a:lnTo>
                    <a:pt x="2689030" y="23621"/>
                  </a:lnTo>
                  <a:lnTo>
                    <a:pt x="2682657" y="18195"/>
                  </a:lnTo>
                  <a:lnTo>
                    <a:pt x="2682657" y="11491"/>
                  </a:lnTo>
                  <a:lnTo>
                    <a:pt x="2682657" y="4469"/>
                  </a:lnTo>
                  <a:lnTo>
                    <a:pt x="2689030" y="0"/>
                  </a:lnTo>
                  <a:lnTo>
                    <a:pt x="2695085" y="0"/>
                  </a:lnTo>
                  <a:close/>
                </a:path>
                <a:path w="5126355" h="24130">
                  <a:moveTo>
                    <a:pt x="2862695" y="0"/>
                  </a:moveTo>
                  <a:lnTo>
                    <a:pt x="2934710" y="0"/>
                  </a:lnTo>
                  <a:lnTo>
                    <a:pt x="2940764" y="0"/>
                  </a:lnTo>
                  <a:lnTo>
                    <a:pt x="2946182" y="4469"/>
                  </a:lnTo>
                  <a:lnTo>
                    <a:pt x="2946182" y="11491"/>
                  </a:lnTo>
                  <a:lnTo>
                    <a:pt x="2946182" y="18195"/>
                  </a:lnTo>
                  <a:lnTo>
                    <a:pt x="2940764" y="23621"/>
                  </a:lnTo>
                  <a:lnTo>
                    <a:pt x="2934710" y="23621"/>
                  </a:lnTo>
                  <a:lnTo>
                    <a:pt x="2862695" y="23621"/>
                  </a:lnTo>
                  <a:lnTo>
                    <a:pt x="2856641" y="23621"/>
                  </a:lnTo>
                  <a:lnTo>
                    <a:pt x="2850268" y="18195"/>
                  </a:lnTo>
                  <a:lnTo>
                    <a:pt x="2850268" y="11491"/>
                  </a:lnTo>
                  <a:lnTo>
                    <a:pt x="2850268" y="4469"/>
                  </a:lnTo>
                  <a:lnTo>
                    <a:pt x="2856641" y="0"/>
                  </a:lnTo>
                  <a:lnTo>
                    <a:pt x="2862695" y="0"/>
                  </a:lnTo>
                  <a:close/>
                </a:path>
                <a:path w="5126355" h="24130">
                  <a:moveTo>
                    <a:pt x="3030305" y="0"/>
                  </a:moveTo>
                  <a:lnTo>
                    <a:pt x="3102320" y="0"/>
                  </a:lnTo>
                  <a:lnTo>
                    <a:pt x="3108375" y="0"/>
                  </a:lnTo>
                  <a:lnTo>
                    <a:pt x="3113792" y="4469"/>
                  </a:lnTo>
                  <a:lnTo>
                    <a:pt x="3113792" y="11491"/>
                  </a:lnTo>
                  <a:lnTo>
                    <a:pt x="3113792" y="18195"/>
                  </a:lnTo>
                  <a:lnTo>
                    <a:pt x="3108375" y="23621"/>
                  </a:lnTo>
                  <a:lnTo>
                    <a:pt x="3102320" y="23621"/>
                  </a:lnTo>
                  <a:lnTo>
                    <a:pt x="3030305" y="23621"/>
                  </a:lnTo>
                  <a:lnTo>
                    <a:pt x="3024251" y="23621"/>
                  </a:lnTo>
                  <a:lnTo>
                    <a:pt x="3018197" y="18195"/>
                  </a:lnTo>
                  <a:lnTo>
                    <a:pt x="3018197" y="11491"/>
                  </a:lnTo>
                  <a:lnTo>
                    <a:pt x="3018197" y="4469"/>
                  </a:lnTo>
                  <a:lnTo>
                    <a:pt x="3024251" y="0"/>
                  </a:lnTo>
                  <a:lnTo>
                    <a:pt x="3030305" y="0"/>
                  </a:lnTo>
                  <a:close/>
                </a:path>
                <a:path w="5126355" h="24130">
                  <a:moveTo>
                    <a:pt x="3197916" y="0"/>
                  </a:moveTo>
                  <a:lnTo>
                    <a:pt x="3269931" y="0"/>
                  </a:lnTo>
                  <a:lnTo>
                    <a:pt x="3275985" y="0"/>
                  </a:lnTo>
                  <a:lnTo>
                    <a:pt x="3281402" y="4469"/>
                  </a:lnTo>
                  <a:lnTo>
                    <a:pt x="3281402" y="11491"/>
                  </a:lnTo>
                  <a:lnTo>
                    <a:pt x="3281402" y="18195"/>
                  </a:lnTo>
                  <a:lnTo>
                    <a:pt x="3275985" y="23621"/>
                  </a:lnTo>
                  <a:lnTo>
                    <a:pt x="3269931" y="23621"/>
                  </a:lnTo>
                  <a:lnTo>
                    <a:pt x="3197916" y="23621"/>
                  </a:lnTo>
                  <a:lnTo>
                    <a:pt x="3191861" y="23621"/>
                  </a:lnTo>
                  <a:lnTo>
                    <a:pt x="3185807" y="18195"/>
                  </a:lnTo>
                  <a:lnTo>
                    <a:pt x="3185807" y="11491"/>
                  </a:lnTo>
                  <a:lnTo>
                    <a:pt x="3185807" y="4469"/>
                  </a:lnTo>
                  <a:lnTo>
                    <a:pt x="3191861" y="0"/>
                  </a:lnTo>
                  <a:lnTo>
                    <a:pt x="3197916" y="0"/>
                  </a:lnTo>
                  <a:close/>
                </a:path>
                <a:path w="5126355" h="24130">
                  <a:moveTo>
                    <a:pt x="3365526" y="0"/>
                  </a:moveTo>
                  <a:lnTo>
                    <a:pt x="3437541" y="0"/>
                  </a:lnTo>
                  <a:lnTo>
                    <a:pt x="3443914" y="0"/>
                  </a:lnTo>
                  <a:lnTo>
                    <a:pt x="3449013" y="4469"/>
                  </a:lnTo>
                  <a:lnTo>
                    <a:pt x="3449013" y="11491"/>
                  </a:lnTo>
                  <a:lnTo>
                    <a:pt x="3449013" y="18195"/>
                  </a:lnTo>
                  <a:lnTo>
                    <a:pt x="3443914" y="23621"/>
                  </a:lnTo>
                  <a:lnTo>
                    <a:pt x="3437541" y="23621"/>
                  </a:lnTo>
                  <a:lnTo>
                    <a:pt x="3365526" y="23621"/>
                  </a:lnTo>
                  <a:lnTo>
                    <a:pt x="3359472" y="23621"/>
                  </a:lnTo>
                  <a:lnTo>
                    <a:pt x="3353417" y="18195"/>
                  </a:lnTo>
                  <a:lnTo>
                    <a:pt x="3353417" y="11491"/>
                  </a:lnTo>
                  <a:lnTo>
                    <a:pt x="3353417" y="4469"/>
                  </a:lnTo>
                  <a:lnTo>
                    <a:pt x="3359472" y="0"/>
                  </a:lnTo>
                  <a:lnTo>
                    <a:pt x="3365526" y="0"/>
                  </a:lnTo>
                  <a:close/>
                </a:path>
                <a:path w="5126355" h="24130">
                  <a:moveTo>
                    <a:pt x="3533455" y="0"/>
                  </a:moveTo>
                  <a:lnTo>
                    <a:pt x="3605470" y="0"/>
                  </a:lnTo>
                  <a:lnTo>
                    <a:pt x="3611525" y="0"/>
                  </a:lnTo>
                  <a:lnTo>
                    <a:pt x="3616942" y="4469"/>
                  </a:lnTo>
                  <a:lnTo>
                    <a:pt x="3616942" y="11491"/>
                  </a:lnTo>
                  <a:lnTo>
                    <a:pt x="3616942" y="18195"/>
                  </a:lnTo>
                  <a:lnTo>
                    <a:pt x="3611525" y="23621"/>
                  </a:lnTo>
                  <a:lnTo>
                    <a:pt x="3605470" y="23621"/>
                  </a:lnTo>
                  <a:lnTo>
                    <a:pt x="3533455" y="23621"/>
                  </a:lnTo>
                  <a:lnTo>
                    <a:pt x="3527082" y="23621"/>
                  </a:lnTo>
                  <a:lnTo>
                    <a:pt x="3521028" y="18195"/>
                  </a:lnTo>
                  <a:lnTo>
                    <a:pt x="3521028" y="11491"/>
                  </a:lnTo>
                  <a:lnTo>
                    <a:pt x="3521028" y="4469"/>
                  </a:lnTo>
                  <a:lnTo>
                    <a:pt x="3527082" y="0"/>
                  </a:lnTo>
                  <a:lnTo>
                    <a:pt x="3533455" y="0"/>
                  </a:lnTo>
                  <a:close/>
                </a:path>
                <a:path w="5126355" h="24130">
                  <a:moveTo>
                    <a:pt x="3701065" y="0"/>
                  </a:moveTo>
                  <a:lnTo>
                    <a:pt x="3773080" y="0"/>
                  </a:lnTo>
                  <a:lnTo>
                    <a:pt x="3779135" y="0"/>
                  </a:lnTo>
                  <a:lnTo>
                    <a:pt x="3784552" y="4469"/>
                  </a:lnTo>
                  <a:lnTo>
                    <a:pt x="3784552" y="11491"/>
                  </a:lnTo>
                  <a:lnTo>
                    <a:pt x="3784552" y="18195"/>
                  </a:lnTo>
                  <a:lnTo>
                    <a:pt x="3779135" y="23621"/>
                  </a:lnTo>
                  <a:lnTo>
                    <a:pt x="3773080" y="23621"/>
                  </a:lnTo>
                  <a:lnTo>
                    <a:pt x="3701065" y="23621"/>
                  </a:lnTo>
                  <a:lnTo>
                    <a:pt x="3695011" y="23621"/>
                  </a:lnTo>
                  <a:lnTo>
                    <a:pt x="3688638" y="18195"/>
                  </a:lnTo>
                  <a:lnTo>
                    <a:pt x="3688638" y="11491"/>
                  </a:lnTo>
                  <a:lnTo>
                    <a:pt x="3688638" y="4469"/>
                  </a:lnTo>
                  <a:lnTo>
                    <a:pt x="3695011" y="0"/>
                  </a:lnTo>
                  <a:lnTo>
                    <a:pt x="3701065" y="0"/>
                  </a:lnTo>
                  <a:close/>
                </a:path>
                <a:path w="5126355" h="24130">
                  <a:moveTo>
                    <a:pt x="3868676" y="0"/>
                  </a:moveTo>
                  <a:lnTo>
                    <a:pt x="3940691" y="0"/>
                  </a:lnTo>
                  <a:lnTo>
                    <a:pt x="3946745" y="0"/>
                  </a:lnTo>
                  <a:lnTo>
                    <a:pt x="3952162" y="4469"/>
                  </a:lnTo>
                  <a:lnTo>
                    <a:pt x="3952162" y="11491"/>
                  </a:lnTo>
                  <a:lnTo>
                    <a:pt x="3952162" y="18195"/>
                  </a:lnTo>
                  <a:lnTo>
                    <a:pt x="3946745" y="23621"/>
                  </a:lnTo>
                  <a:lnTo>
                    <a:pt x="3940691" y="23621"/>
                  </a:lnTo>
                  <a:lnTo>
                    <a:pt x="3868676" y="23621"/>
                  </a:lnTo>
                  <a:lnTo>
                    <a:pt x="3862621" y="23621"/>
                  </a:lnTo>
                  <a:lnTo>
                    <a:pt x="3856567" y="18195"/>
                  </a:lnTo>
                  <a:lnTo>
                    <a:pt x="3856567" y="11491"/>
                  </a:lnTo>
                  <a:lnTo>
                    <a:pt x="3856567" y="4469"/>
                  </a:lnTo>
                  <a:lnTo>
                    <a:pt x="3862621" y="0"/>
                  </a:lnTo>
                  <a:lnTo>
                    <a:pt x="3868676" y="0"/>
                  </a:lnTo>
                  <a:close/>
                </a:path>
                <a:path w="5126355" h="24130">
                  <a:moveTo>
                    <a:pt x="4036286" y="0"/>
                  </a:moveTo>
                  <a:lnTo>
                    <a:pt x="4108301" y="0"/>
                  </a:lnTo>
                  <a:lnTo>
                    <a:pt x="4114356" y="0"/>
                  </a:lnTo>
                  <a:lnTo>
                    <a:pt x="4119773" y="4469"/>
                  </a:lnTo>
                  <a:lnTo>
                    <a:pt x="4119773" y="11491"/>
                  </a:lnTo>
                  <a:lnTo>
                    <a:pt x="4119773" y="18195"/>
                  </a:lnTo>
                  <a:lnTo>
                    <a:pt x="4114356" y="23621"/>
                  </a:lnTo>
                  <a:lnTo>
                    <a:pt x="4108301" y="23621"/>
                  </a:lnTo>
                  <a:lnTo>
                    <a:pt x="4036286" y="23621"/>
                  </a:lnTo>
                  <a:lnTo>
                    <a:pt x="4030232" y="23621"/>
                  </a:lnTo>
                  <a:lnTo>
                    <a:pt x="4024177" y="18195"/>
                  </a:lnTo>
                  <a:lnTo>
                    <a:pt x="4024177" y="11491"/>
                  </a:lnTo>
                  <a:lnTo>
                    <a:pt x="4024177" y="4469"/>
                  </a:lnTo>
                  <a:lnTo>
                    <a:pt x="4030232" y="0"/>
                  </a:lnTo>
                  <a:lnTo>
                    <a:pt x="4036286" y="0"/>
                  </a:lnTo>
                  <a:close/>
                </a:path>
                <a:path w="5126355" h="24130">
                  <a:moveTo>
                    <a:pt x="4203896" y="0"/>
                  </a:moveTo>
                  <a:lnTo>
                    <a:pt x="4275912" y="0"/>
                  </a:lnTo>
                  <a:lnTo>
                    <a:pt x="4282285" y="0"/>
                  </a:lnTo>
                  <a:lnTo>
                    <a:pt x="4287383" y="4469"/>
                  </a:lnTo>
                  <a:lnTo>
                    <a:pt x="4287383" y="11491"/>
                  </a:lnTo>
                  <a:lnTo>
                    <a:pt x="4287383" y="18195"/>
                  </a:lnTo>
                  <a:lnTo>
                    <a:pt x="4282285" y="23621"/>
                  </a:lnTo>
                  <a:lnTo>
                    <a:pt x="4275912" y="23621"/>
                  </a:lnTo>
                  <a:lnTo>
                    <a:pt x="4203896" y="23621"/>
                  </a:lnTo>
                  <a:lnTo>
                    <a:pt x="4197842" y="23621"/>
                  </a:lnTo>
                  <a:lnTo>
                    <a:pt x="4191788" y="18195"/>
                  </a:lnTo>
                  <a:lnTo>
                    <a:pt x="4191788" y="11491"/>
                  </a:lnTo>
                  <a:lnTo>
                    <a:pt x="4191788" y="4469"/>
                  </a:lnTo>
                  <a:lnTo>
                    <a:pt x="4197842" y="0"/>
                  </a:lnTo>
                  <a:lnTo>
                    <a:pt x="4203896" y="0"/>
                  </a:lnTo>
                  <a:close/>
                </a:path>
                <a:path w="5126355" h="24130">
                  <a:moveTo>
                    <a:pt x="4371825" y="0"/>
                  </a:moveTo>
                  <a:lnTo>
                    <a:pt x="4443522" y="0"/>
                  </a:lnTo>
                  <a:lnTo>
                    <a:pt x="4449895" y="0"/>
                  </a:lnTo>
                  <a:lnTo>
                    <a:pt x="4455312" y="4469"/>
                  </a:lnTo>
                  <a:lnTo>
                    <a:pt x="4455312" y="11491"/>
                  </a:lnTo>
                  <a:lnTo>
                    <a:pt x="4455312" y="18195"/>
                  </a:lnTo>
                  <a:lnTo>
                    <a:pt x="4449895" y="23621"/>
                  </a:lnTo>
                  <a:lnTo>
                    <a:pt x="4443522" y="23621"/>
                  </a:lnTo>
                  <a:lnTo>
                    <a:pt x="4371825" y="23621"/>
                  </a:lnTo>
                  <a:lnTo>
                    <a:pt x="4365452" y="23621"/>
                  </a:lnTo>
                  <a:lnTo>
                    <a:pt x="4359398" y="18195"/>
                  </a:lnTo>
                  <a:lnTo>
                    <a:pt x="4359398" y="11491"/>
                  </a:lnTo>
                  <a:lnTo>
                    <a:pt x="4359398" y="4469"/>
                  </a:lnTo>
                  <a:lnTo>
                    <a:pt x="4365452" y="0"/>
                  </a:lnTo>
                  <a:lnTo>
                    <a:pt x="4371825" y="0"/>
                  </a:lnTo>
                  <a:close/>
                </a:path>
                <a:path w="5126355" h="24130">
                  <a:moveTo>
                    <a:pt x="4539436" y="0"/>
                  </a:moveTo>
                  <a:lnTo>
                    <a:pt x="4611451" y="0"/>
                  </a:lnTo>
                  <a:lnTo>
                    <a:pt x="4617505" y="0"/>
                  </a:lnTo>
                  <a:lnTo>
                    <a:pt x="4622922" y="4469"/>
                  </a:lnTo>
                  <a:lnTo>
                    <a:pt x="4622922" y="11491"/>
                  </a:lnTo>
                  <a:lnTo>
                    <a:pt x="4622922" y="18195"/>
                  </a:lnTo>
                  <a:lnTo>
                    <a:pt x="4617505" y="23621"/>
                  </a:lnTo>
                  <a:lnTo>
                    <a:pt x="4611451" y="23621"/>
                  </a:lnTo>
                  <a:lnTo>
                    <a:pt x="4539436" y="23621"/>
                  </a:lnTo>
                  <a:lnTo>
                    <a:pt x="4533381" y="23621"/>
                  </a:lnTo>
                  <a:lnTo>
                    <a:pt x="4527008" y="18195"/>
                  </a:lnTo>
                  <a:lnTo>
                    <a:pt x="4527008" y="11491"/>
                  </a:lnTo>
                  <a:lnTo>
                    <a:pt x="4527008" y="4469"/>
                  </a:lnTo>
                  <a:lnTo>
                    <a:pt x="4533381" y="0"/>
                  </a:lnTo>
                  <a:lnTo>
                    <a:pt x="4539436" y="0"/>
                  </a:lnTo>
                  <a:close/>
                </a:path>
                <a:path w="5126355" h="24130">
                  <a:moveTo>
                    <a:pt x="4707046" y="0"/>
                  </a:moveTo>
                  <a:lnTo>
                    <a:pt x="4779061" y="0"/>
                  </a:lnTo>
                  <a:lnTo>
                    <a:pt x="4785116" y="0"/>
                  </a:lnTo>
                  <a:lnTo>
                    <a:pt x="4790533" y="4469"/>
                  </a:lnTo>
                  <a:lnTo>
                    <a:pt x="4790533" y="11491"/>
                  </a:lnTo>
                  <a:lnTo>
                    <a:pt x="4790533" y="18195"/>
                  </a:lnTo>
                  <a:lnTo>
                    <a:pt x="4785116" y="23621"/>
                  </a:lnTo>
                  <a:lnTo>
                    <a:pt x="4779061" y="23621"/>
                  </a:lnTo>
                  <a:lnTo>
                    <a:pt x="4707046" y="23621"/>
                  </a:lnTo>
                  <a:lnTo>
                    <a:pt x="4700992" y="23621"/>
                  </a:lnTo>
                  <a:lnTo>
                    <a:pt x="4694937" y="18195"/>
                  </a:lnTo>
                  <a:lnTo>
                    <a:pt x="4694937" y="11491"/>
                  </a:lnTo>
                  <a:lnTo>
                    <a:pt x="4694937" y="4469"/>
                  </a:lnTo>
                  <a:lnTo>
                    <a:pt x="4700992" y="0"/>
                  </a:lnTo>
                  <a:lnTo>
                    <a:pt x="4707046" y="0"/>
                  </a:lnTo>
                  <a:close/>
                </a:path>
                <a:path w="5126355" h="24130">
                  <a:moveTo>
                    <a:pt x="4874656" y="0"/>
                  </a:moveTo>
                  <a:lnTo>
                    <a:pt x="4946672" y="0"/>
                  </a:lnTo>
                  <a:lnTo>
                    <a:pt x="4952726" y="0"/>
                  </a:lnTo>
                  <a:lnTo>
                    <a:pt x="4958143" y="4469"/>
                  </a:lnTo>
                  <a:lnTo>
                    <a:pt x="4958143" y="11491"/>
                  </a:lnTo>
                  <a:lnTo>
                    <a:pt x="4958143" y="18195"/>
                  </a:lnTo>
                  <a:lnTo>
                    <a:pt x="4952726" y="23621"/>
                  </a:lnTo>
                  <a:lnTo>
                    <a:pt x="4946672" y="23621"/>
                  </a:lnTo>
                  <a:lnTo>
                    <a:pt x="4874656" y="23621"/>
                  </a:lnTo>
                  <a:lnTo>
                    <a:pt x="4868602" y="23621"/>
                  </a:lnTo>
                  <a:lnTo>
                    <a:pt x="4862548" y="18195"/>
                  </a:lnTo>
                  <a:lnTo>
                    <a:pt x="4862548" y="11491"/>
                  </a:lnTo>
                  <a:lnTo>
                    <a:pt x="4862548" y="4469"/>
                  </a:lnTo>
                  <a:lnTo>
                    <a:pt x="4868602" y="0"/>
                  </a:lnTo>
                  <a:lnTo>
                    <a:pt x="4874656" y="0"/>
                  </a:lnTo>
                  <a:close/>
                </a:path>
                <a:path w="5126355" h="24130">
                  <a:moveTo>
                    <a:pt x="5042267" y="0"/>
                  </a:moveTo>
                  <a:lnTo>
                    <a:pt x="5114282" y="0"/>
                  </a:lnTo>
                  <a:lnTo>
                    <a:pt x="5120336" y="0"/>
                  </a:lnTo>
                  <a:lnTo>
                    <a:pt x="5125753" y="4469"/>
                  </a:lnTo>
                  <a:lnTo>
                    <a:pt x="5125753" y="11491"/>
                  </a:lnTo>
                  <a:lnTo>
                    <a:pt x="5125753" y="18195"/>
                  </a:lnTo>
                  <a:lnTo>
                    <a:pt x="5120336" y="23621"/>
                  </a:lnTo>
                  <a:lnTo>
                    <a:pt x="5114282" y="23621"/>
                  </a:lnTo>
                  <a:lnTo>
                    <a:pt x="5042267" y="23621"/>
                  </a:lnTo>
                  <a:lnTo>
                    <a:pt x="5036212" y="23621"/>
                  </a:lnTo>
                  <a:lnTo>
                    <a:pt x="5030158" y="18195"/>
                  </a:lnTo>
                  <a:lnTo>
                    <a:pt x="5030158" y="11491"/>
                  </a:lnTo>
                  <a:lnTo>
                    <a:pt x="5030158" y="4469"/>
                  </a:lnTo>
                  <a:lnTo>
                    <a:pt x="5036212" y="0"/>
                  </a:lnTo>
                  <a:lnTo>
                    <a:pt x="5042267" y="0"/>
                  </a:lnTo>
                  <a:close/>
                </a:path>
              </a:pathLst>
            </a:custGeom>
            <a:ln w="766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7" name="object 27"/>
            <p:cNvSpPr/>
            <p:nvPr/>
          </p:nvSpPr>
          <p:spPr>
            <a:xfrm>
              <a:off x="7064102" y="2241870"/>
              <a:ext cx="191770" cy="707390"/>
            </a:xfrm>
            <a:custGeom>
              <a:avLst/>
              <a:gdLst/>
              <a:ahLst/>
              <a:cxnLst/>
              <a:rect l="l" t="t" r="r" b="b"/>
              <a:pathLst>
                <a:path w="191770" h="707389">
                  <a:moveTo>
                    <a:pt x="104198" y="0"/>
                  </a:moveTo>
                  <a:lnTo>
                    <a:pt x="86354" y="0"/>
                  </a:lnTo>
                  <a:lnTo>
                    <a:pt x="79662" y="7022"/>
                  </a:lnTo>
                  <a:lnTo>
                    <a:pt x="79662" y="120440"/>
                  </a:lnTo>
                  <a:lnTo>
                    <a:pt x="86354" y="128101"/>
                  </a:lnTo>
                  <a:lnTo>
                    <a:pt x="104198" y="128101"/>
                  </a:lnTo>
                  <a:lnTo>
                    <a:pt x="111846" y="120440"/>
                  </a:lnTo>
                  <a:lnTo>
                    <a:pt x="111846" y="7022"/>
                  </a:lnTo>
                  <a:lnTo>
                    <a:pt x="104198" y="0"/>
                  </a:lnTo>
                  <a:close/>
                </a:path>
                <a:path w="191770" h="707389">
                  <a:moveTo>
                    <a:pt x="104198" y="223993"/>
                  </a:moveTo>
                  <a:lnTo>
                    <a:pt x="86354" y="223993"/>
                  </a:lnTo>
                  <a:lnTo>
                    <a:pt x="79662" y="230888"/>
                  </a:lnTo>
                  <a:lnTo>
                    <a:pt x="79662" y="345168"/>
                  </a:lnTo>
                  <a:lnTo>
                    <a:pt x="86354" y="352063"/>
                  </a:lnTo>
                  <a:lnTo>
                    <a:pt x="104198" y="352063"/>
                  </a:lnTo>
                  <a:lnTo>
                    <a:pt x="111846" y="345168"/>
                  </a:lnTo>
                  <a:lnTo>
                    <a:pt x="111846" y="230888"/>
                  </a:lnTo>
                  <a:lnTo>
                    <a:pt x="104198" y="223993"/>
                  </a:lnTo>
                  <a:close/>
                </a:path>
                <a:path w="191770" h="707389">
                  <a:moveTo>
                    <a:pt x="0" y="515437"/>
                  </a:moveTo>
                  <a:lnTo>
                    <a:pt x="95595" y="707190"/>
                  </a:lnTo>
                  <a:lnTo>
                    <a:pt x="159670" y="579089"/>
                  </a:lnTo>
                  <a:lnTo>
                    <a:pt x="95595" y="579089"/>
                  </a:lnTo>
                  <a:lnTo>
                    <a:pt x="90992" y="576024"/>
                  </a:lnTo>
                  <a:lnTo>
                    <a:pt x="86354" y="576024"/>
                  </a:lnTo>
                  <a:lnTo>
                    <a:pt x="79662" y="569129"/>
                  </a:lnTo>
                  <a:lnTo>
                    <a:pt x="79662" y="568480"/>
                  </a:lnTo>
                  <a:lnTo>
                    <a:pt x="0" y="515437"/>
                  </a:lnTo>
                  <a:close/>
                </a:path>
                <a:path w="191770" h="707389">
                  <a:moveTo>
                    <a:pt x="111846" y="568304"/>
                  </a:moveTo>
                  <a:lnTo>
                    <a:pt x="95595" y="579089"/>
                  </a:lnTo>
                  <a:lnTo>
                    <a:pt x="159670" y="579089"/>
                  </a:lnTo>
                  <a:lnTo>
                    <a:pt x="161203" y="576024"/>
                  </a:lnTo>
                  <a:lnTo>
                    <a:pt x="104198" y="576024"/>
                  </a:lnTo>
                  <a:lnTo>
                    <a:pt x="111846" y="569129"/>
                  </a:lnTo>
                  <a:lnTo>
                    <a:pt x="111846" y="568304"/>
                  </a:lnTo>
                  <a:close/>
                </a:path>
                <a:path w="191770" h="707389">
                  <a:moveTo>
                    <a:pt x="79662" y="568480"/>
                  </a:moveTo>
                  <a:lnTo>
                    <a:pt x="79662" y="569129"/>
                  </a:lnTo>
                  <a:lnTo>
                    <a:pt x="86354" y="576024"/>
                  </a:lnTo>
                  <a:lnTo>
                    <a:pt x="90992" y="576024"/>
                  </a:lnTo>
                  <a:lnTo>
                    <a:pt x="79662" y="568480"/>
                  </a:lnTo>
                  <a:close/>
                </a:path>
                <a:path w="191770" h="707389">
                  <a:moveTo>
                    <a:pt x="104198" y="447955"/>
                  </a:moveTo>
                  <a:lnTo>
                    <a:pt x="86354" y="447955"/>
                  </a:lnTo>
                  <a:lnTo>
                    <a:pt x="79662" y="455616"/>
                  </a:lnTo>
                  <a:lnTo>
                    <a:pt x="79662" y="568480"/>
                  </a:lnTo>
                  <a:lnTo>
                    <a:pt x="90992" y="576024"/>
                  </a:lnTo>
                  <a:lnTo>
                    <a:pt x="100212" y="576024"/>
                  </a:lnTo>
                  <a:lnTo>
                    <a:pt x="111846" y="568304"/>
                  </a:lnTo>
                  <a:lnTo>
                    <a:pt x="111846" y="455616"/>
                  </a:lnTo>
                  <a:lnTo>
                    <a:pt x="104198" y="447955"/>
                  </a:lnTo>
                  <a:close/>
                </a:path>
                <a:path w="191770" h="707389">
                  <a:moveTo>
                    <a:pt x="191509" y="515437"/>
                  </a:moveTo>
                  <a:lnTo>
                    <a:pt x="111846" y="568304"/>
                  </a:lnTo>
                  <a:lnTo>
                    <a:pt x="111846" y="569129"/>
                  </a:lnTo>
                  <a:lnTo>
                    <a:pt x="104198" y="576024"/>
                  </a:lnTo>
                  <a:lnTo>
                    <a:pt x="161203" y="576024"/>
                  </a:lnTo>
                  <a:lnTo>
                    <a:pt x="191509" y="515437"/>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8" name="object 28"/>
            <p:cNvSpPr/>
            <p:nvPr/>
          </p:nvSpPr>
          <p:spPr>
            <a:xfrm>
              <a:off x="7143764" y="2241869"/>
              <a:ext cx="32384" cy="352425"/>
            </a:xfrm>
            <a:custGeom>
              <a:avLst/>
              <a:gdLst/>
              <a:ahLst/>
              <a:cxnLst/>
              <a:rect l="l" t="t" r="r" b="b"/>
              <a:pathLst>
                <a:path w="32384" h="352425">
                  <a:moveTo>
                    <a:pt x="32183" y="16280"/>
                  </a:moveTo>
                  <a:lnTo>
                    <a:pt x="32183" y="112012"/>
                  </a:lnTo>
                  <a:lnTo>
                    <a:pt x="32183" y="120440"/>
                  </a:lnTo>
                  <a:lnTo>
                    <a:pt x="24536" y="128101"/>
                  </a:lnTo>
                  <a:lnTo>
                    <a:pt x="15932" y="128101"/>
                  </a:lnTo>
                  <a:lnTo>
                    <a:pt x="6691" y="128101"/>
                  </a:lnTo>
                  <a:lnTo>
                    <a:pt x="0" y="120440"/>
                  </a:lnTo>
                  <a:lnTo>
                    <a:pt x="0" y="112012"/>
                  </a:lnTo>
                  <a:lnTo>
                    <a:pt x="0" y="16280"/>
                  </a:lnTo>
                  <a:lnTo>
                    <a:pt x="0" y="7022"/>
                  </a:lnTo>
                  <a:lnTo>
                    <a:pt x="6691" y="0"/>
                  </a:lnTo>
                  <a:lnTo>
                    <a:pt x="15932" y="0"/>
                  </a:lnTo>
                  <a:lnTo>
                    <a:pt x="24536" y="0"/>
                  </a:lnTo>
                  <a:lnTo>
                    <a:pt x="32183" y="7022"/>
                  </a:lnTo>
                  <a:lnTo>
                    <a:pt x="32183" y="16280"/>
                  </a:lnTo>
                  <a:close/>
                </a:path>
                <a:path w="32384" h="352425">
                  <a:moveTo>
                    <a:pt x="32183" y="240082"/>
                  </a:moveTo>
                  <a:lnTo>
                    <a:pt x="32183" y="335974"/>
                  </a:lnTo>
                  <a:lnTo>
                    <a:pt x="32183" y="345168"/>
                  </a:lnTo>
                  <a:lnTo>
                    <a:pt x="24536" y="352063"/>
                  </a:lnTo>
                  <a:lnTo>
                    <a:pt x="15932" y="352063"/>
                  </a:lnTo>
                  <a:lnTo>
                    <a:pt x="6691" y="352063"/>
                  </a:lnTo>
                  <a:lnTo>
                    <a:pt x="0" y="345168"/>
                  </a:lnTo>
                  <a:lnTo>
                    <a:pt x="0" y="335974"/>
                  </a:lnTo>
                  <a:lnTo>
                    <a:pt x="0" y="240082"/>
                  </a:lnTo>
                  <a:lnTo>
                    <a:pt x="0" y="230888"/>
                  </a:lnTo>
                  <a:lnTo>
                    <a:pt x="6691" y="223993"/>
                  </a:lnTo>
                  <a:lnTo>
                    <a:pt x="15932" y="223993"/>
                  </a:lnTo>
                  <a:lnTo>
                    <a:pt x="24536" y="223993"/>
                  </a:lnTo>
                  <a:lnTo>
                    <a:pt x="32183" y="230888"/>
                  </a:lnTo>
                  <a:lnTo>
                    <a:pt x="32183" y="240082"/>
                  </a:lnTo>
                  <a:close/>
                </a:path>
              </a:pathLst>
            </a:custGeom>
            <a:ln w="766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pic>
          <p:nvPicPr>
            <p:cNvPr id="29" name="object 29"/>
            <p:cNvPicPr/>
            <p:nvPr/>
          </p:nvPicPr>
          <p:blipFill>
            <a:blip r:embed="rId3" cstate="print"/>
            <a:stretch>
              <a:fillRect/>
            </a:stretch>
          </p:blipFill>
          <p:spPr>
            <a:xfrm>
              <a:off x="7060270" y="2685996"/>
              <a:ext cx="199172" cy="266895"/>
            </a:xfrm>
            <a:prstGeom prst="rect">
              <a:avLst/>
            </a:prstGeom>
          </p:spPr>
        </p:pic>
        <p:sp>
          <p:nvSpPr>
            <p:cNvPr id="30" name="object 30"/>
            <p:cNvSpPr/>
            <p:nvPr/>
          </p:nvSpPr>
          <p:spPr>
            <a:xfrm>
              <a:off x="2370789" y="1842211"/>
              <a:ext cx="2298065" cy="339090"/>
            </a:xfrm>
            <a:custGeom>
              <a:avLst/>
              <a:gdLst/>
              <a:ahLst/>
              <a:cxnLst/>
              <a:rect l="l" t="t" r="r" b="b"/>
              <a:pathLst>
                <a:path w="2298065" h="339089">
                  <a:moveTo>
                    <a:pt x="2297631" y="0"/>
                  </a:moveTo>
                  <a:lnTo>
                    <a:pt x="0" y="0"/>
                  </a:lnTo>
                  <a:lnTo>
                    <a:pt x="0" y="339007"/>
                  </a:lnTo>
                  <a:lnTo>
                    <a:pt x="2297631" y="339007"/>
                  </a:lnTo>
                  <a:lnTo>
                    <a:pt x="2297631"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1" name="object 31"/>
            <p:cNvSpPr/>
            <p:nvPr/>
          </p:nvSpPr>
          <p:spPr>
            <a:xfrm>
              <a:off x="2370789" y="1842211"/>
              <a:ext cx="2298065" cy="339090"/>
            </a:xfrm>
            <a:custGeom>
              <a:avLst/>
              <a:gdLst/>
              <a:ahLst/>
              <a:cxnLst/>
              <a:rect l="l" t="t" r="r" b="b"/>
              <a:pathLst>
                <a:path w="2298065" h="339089">
                  <a:moveTo>
                    <a:pt x="0" y="339007"/>
                  </a:moveTo>
                  <a:lnTo>
                    <a:pt x="2297631" y="339007"/>
                  </a:lnTo>
                  <a:lnTo>
                    <a:pt x="2297631" y="0"/>
                  </a:lnTo>
                  <a:lnTo>
                    <a:pt x="0" y="0"/>
                  </a:lnTo>
                  <a:lnTo>
                    <a:pt x="0" y="339007"/>
                  </a:lnTo>
                  <a:close/>
                </a:path>
              </a:pathLst>
            </a:custGeom>
            <a:ln w="23775">
              <a:solidFill>
                <a:srgbClr val="FFFFFF"/>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grpSp>
      <p:sp>
        <p:nvSpPr>
          <p:cNvPr id="32" name="object 32"/>
          <p:cNvSpPr txBox="1"/>
          <p:nvPr/>
        </p:nvSpPr>
        <p:spPr>
          <a:xfrm>
            <a:off x="2370789" y="1842211"/>
            <a:ext cx="2298065" cy="339090"/>
          </a:xfrm>
          <a:prstGeom prst="rect">
            <a:avLst/>
          </a:prstGeom>
        </p:spPr>
        <p:txBody>
          <a:bodyPr vert="horz" wrap="square" lIns="0" tIns="0" rIns="0" bIns="0" rtlCol="0">
            <a:spAutoFit/>
          </a:bodyPr>
          <a:lstStyle/>
          <a:p>
            <a:pPr marL="123189" marR="0" lvl="0" indent="0" algn="l" defTabSz="914400" rtl="0" eaLnBrk="1" fontAlgn="auto" latinLnBrk="0" hangingPunct="1">
              <a:lnSpc>
                <a:spcPts val="2030"/>
              </a:lnSpc>
              <a:spcBef>
                <a:spcPts val="0"/>
              </a:spcBef>
              <a:spcAft>
                <a:spcPts val="0"/>
              </a:spcAft>
              <a:buClrTx/>
              <a:buSzTx/>
              <a:buFontTx/>
              <a:buNone/>
              <a:tabLst/>
              <a:defRPr/>
            </a:pPr>
            <a:r>
              <a:rPr kumimoji="0" sz="1750" b="0" i="0" u="none" strike="noStrike" kern="1200" cap="none" spc="-10" normalizeH="0" baseline="0" noProof="0" dirty="0">
                <a:ln>
                  <a:noFill/>
                </a:ln>
                <a:solidFill>
                  <a:prstClr val="black"/>
                </a:solidFill>
                <a:effectLst/>
                <a:uLnTx/>
                <a:uFillTx/>
                <a:latin typeface="Times New Roman"/>
                <a:ea typeface="+mn-ea"/>
                <a:cs typeface="Times New Roman"/>
              </a:rPr>
              <a:t>Pass</a:t>
            </a:r>
            <a:r>
              <a:rPr kumimoji="0" sz="1750" b="0" i="0" u="none" strike="noStrike" kern="1200" cap="none" spc="5" normalizeH="0" baseline="0" noProof="0" dirty="0">
                <a:ln>
                  <a:noFill/>
                </a:ln>
                <a:solidFill>
                  <a:prstClr val="black"/>
                </a:solidFill>
                <a:effectLst/>
                <a:uLnTx/>
                <a:uFillTx/>
                <a:latin typeface="Times New Roman"/>
                <a:ea typeface="+mn-ea"/>
                <a:cs typeface="Times New Roman"/>
              </a:rPr>
              <a:t> </a:t>
            </a:r>
            <a:r>
              <a:rPr kumimoji="0" sz="1750" b="0" i="0" u="none" strike="noStrike" kern="1200" cap="none" spc="-15" normalizeH="0" baseline="0" noProof="0" dirty="0">
                <a:ln>
                  <a:noFill/>
                </a:ln>
                <a:solidFill>
                  <a:prstClr val="black"/>
                </a:solidFill>
                <a:effectLst/>
                <a:uLnTx/>
                <a:uFillTx/>
                <a:latin typeface="Times New Roman"/>
                <a:ea typeface="+mn-ea"/>
                <a:cs typeface="Times New Roman"/>
              </a:rPr>
              <a:t>the</a:t>
            </a:r>
            <a:r>
              <a:rPr kumimoji="0" sz="1750" b="0" i="0" u="none" strike="noStrike" kern="1200" cap="none" spc="35" normalizeH="0" baseline="0" noProof="0" dirty="0">
                <a:ln>
                  <a:noFill/>
                </a:ln>
                <a:solidFill>
                  <a:prstClr val="black"/>
                </a:solidFill>
                <a:effectLst/>
                <a:uLnTx/>
                <a:uFillTx/>
                <a:latin typeface="Times New Roman"/>
                <a:ea typeface="+mn-ea"/>
                <a:cs typeface="Times New Roman"/>
              </a:rPr>
              <a:t> </a:t>
            </a:r>
            <a:r>
              <a:rPr kumimoji="0" sz="1750" b="0" i="0" u="none" strike="noStrike" kern="1200" cap="none" spc="-5" normalizeH="0" baseline="0" noProof="0" dirty="0">
                <a:ln>
                  <a:noFill/>
                </a:ln>
                <a:solidFill>
                  <a:prstClr val="black"/>
                </a:solidFill>
                <a:effectLst/>
                <a:uLnTx/>
                <a:uFillTx/>
                <a:latin typeface="Times New Roman"/>
                <a:ea typeface="+mn-ea"/>
                <a:cs typeface="Times New Roman"/>
              </a:rPr>
              <a:t>value</a:t>
            </a:r>
            <a:r>
              <a:rPr kumimoji="0" sz="1750" b="0" i="0" u="none" strike="noStrike" kern="1200" cap="none" spc="-30" normalizeH="0" baseline="0" noProof="0" dirty="0">
                <a:ln>
                  <a:noFill/>
                </a:ln>
                <a:solidFill>
                  <a:prstClr val="black"/>
                </a:solidFill>
                <a:effectLst/>
                <a:uLnTx/>
                <a:uFillTx/>
                <a:latin typeface="Times New Roman"/>
                <a:ea typeface="+mn-ea"/>
                <a:cs typeface="Times New Roman"/>
              </a:rPr>
              <a:t> </a:t>
            </a:r>
            <a:r>
              <a:rPr kumimoji="0" sz="1750" b="0" i="0" u="none" strike="noStrike" kern="1200" cap="none" spc="-5" normalizeH="0" baseline="0" noProof="0" dirty="0">
                <a:ln>
                  <a:noFill/>
                </a:ln>
                <a:solidFill>
                  <a:prstClr val="black"/>
                </a:solidFill>
                <a:effectLst/>
                <a:uLnTx/>
                <a:uFillTx/>
                <a:latin typeface="Times New Roman"/>
                <a:ea typeface="+mn-ea"/>
                <a:cs typeface="Times New Roman"/>
              </a:rPr>
              <a:t>i</a:t>
            </a:r>
            <a:endParaRPr kumimoji="0" sz="1750" b="0" i="0" u="none" strike="noStrike" kern="1200" cap="none" spc="0" normalizeH="0" baseline="0" noProof="0">
              <a:ln>
                <a:noFill/>
              </a:ln>
              <a:solidFill>
                <a:prstClr val="black"/>
              </a:solidFill>
              <a:effectLst/>
              <a:uLnTx/>
              <a:uFillTx/>
              <a:latin typeface="Times New Roman"/>
              <a:ea typeface="+mn-ea"/>
              <a:cs typeface="Times New Roman"/>
            </a:endParaRPr>
          </a:p>
        </p:txBody>
      </p:sp>
      <p:grpSp>
        <p:nvGrpSpPr>
          <p:cNvPr id="33" name="object 33"/>
          <p:cNvGrpSpPr/>
          <p:nvPr/>
        </p:nvGrpSpPr>
        <p:grpSpPr>
          <a:xfrm>
            <a:off x="4816382" y="2245925"/>
            <a:ext cx="1557020" cy="363220"/>
            <a:chOff x="4816382" y="2245925"/>
            <a:chExt cx="1557020" cy="363220"/>
          </a:xfrm>
        </p:grpSpPr>
        <p:sp>
          <p:nvSpPr>
            <p:cNvPr id="34" name="object 34"/>
            <p:cNvSpPr/>
            <p:nvPr/>
          </p:nvSpPr>
          <p:spPr>
            <a:xfrm>
              <a:off x="4828447" y="2257990"/>
              <a:ext cx="1532890" cy="339090"/>
            </a:xfrm>
            <a:custGeom>
              <a:avLst/>
              <a:gdLst/>
              <a:ahLst/>
              <a:cxnLst/>
              <a:rect l="l" t="t" r="r" b="b"/>
              <a:pathLst>
                <a:path w="1532889" h="339089">
                  <a:moveTo>
                    <a:pt x="1532774" y="0"/>
                  </a:moveTo>
                  <a:lnTo>
                    <a:pt x="0" y="0"/>
                  </a:lnTo>
                  <a:lnTo>
                    <a:pt x="0" y="339007"/>
                  </a:lnTo>
                  <a:lnTo>
                    <a:pt x="1532774" y="339007"/>
                  </a:lnTo>
                  <a:lnTo>
                    <a:pt x="1532774"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5" name="object 35"/>
            <p:cNvSpPr/>
            <p:nvPr/>
          </p:nvSpPr>
          <p:spPr>
            <a:xfrm>
              <a:off x="4828447" y="2257990"/>
              <a:ext cx="1532890" cy="339090"/>
            </a:xfrm>
            <a:custGeom>
              <a:avLst/>
              <a:gdLst/>
              <a:ahLst/>
              <a:cxnLst/>
              <a:rect l="l" t="t" r="r" b="b"/>
              <a:pathLst>
                <a:path w="1532889" h="339089">
                  <a:moveTo>
                    <a:pt x="0" y="339007"/>
                  </a:moveTo>
                  <a:lnTo>
                    <a:pt x="1532774" y="339007"/>
                  </a:lnTo>
                  <a:lnTo>
                    <a:pt x="1532774" y="0"/>
                  </a:lnTo>
                  <a:lnTo>
                    <a:pt x="0" y="0"/>
                  </a:lnTo>
                  <a:lnTo>
                    <a:pt x="0" y="339007"/>
                  </a:lnTo>
                  <a:close/>
                </a:path>
              </a:pathLst>
            </a:custGeom>
            <a:ln w="23774">
              <a:solidFill>
                <a:srgbClr val="FFFFFF"/>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grpSp>
      <p:sp>
        <p:nvSpPr>
          <p:cNvPr id="36" name="object 36"/>
          <p:cNvSpPr txBox="1"/>
          <p:nvPr/>
        </p:nvSpPr>
        <p:spPr>
          <a:xfrm>
            <a:off x="4887762" y="2250659"/>
            <a:ext cx="3757929" cy="2835275"/>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750" b="0" i="0" u="none" strike="noStrike" kern="1200" cap="none" spc="-10" normalizeH="0" baseline="0" noProof="0" dirty="0">
                <a:ln>
                  <a:noFill/>
                </a:ln>
                <a:solidFill>
                  <a:prstClr val="black"/>
                </a:solidFill>
                <a:effectLst/>
                <a:uLnTx/>
                <a:uFillTx/>
                <a:latin typeface="Times New Roman"/>
                <a:ea typeface="+mn-ea"/>
                <a:cs typeface="Times New Roman"/>
              </a:rPr>
              <a:t>Pass</a:t>
            </a:r>
            <a:r>
              <a:rPr kumimoji="0" sz="1750" b="0" i="0" u="none" strike="noStrike" kern="1200" cap="none" spc="5" normalizeH="0" baseline="0" noProof="0" dirty="0">
                <a:ln>
                  <a:noFill/>
                </a:ln>
                <a:solidFill>
                  <a:prstClr val="black"/>
                </a:solidFill>
                <a:effectLst/>
                <a:uLnTx/>
                <a:uFillTx/>
                <a:latin typeface="Times New Roman"/>
                <a:ea typeface="+mn-ea"/>
                <a:cs typeface="Times New Roman"/>
              </a:rPr>
              <a:t> </a:t>
            </a:r>
            <a:r>
              <a:rPr kumimoji="0" sz="1750" b="0" i="0" u="none" strike="noStrike" kern="1200" cap="none" spc="-15" normalizeH="0" baseline="0" noProof="0" dirty="0">
                <a:ln>
                  <a:noFill/>
                </a:ln>
                <a:solidFill>
                  <a:prstClr val="black"/>
                </a:solidFill>
                <a:effectLst/>
                <a:uLnTx/>
                <a:uFillTx/>
                <a:latin typeface="Times New Roman"/>
                <a:ea typeface="+mn-ea"/>
                <a:cs typeface="Times New Roman"/>
              </a:rPr>
              <a:t>the</a:t>
            </a:r>
            <a:r>
              <a:rPr kumimoji="0" sz="1750" b="0" i="0" u="none" strike="noStrike" kern="1200" cap="none" spc="30" normalizeH="0" baseline="0" noProof="0" dirty="0">
                <a:ln>
                  <a:noFill/>
                </a:ln>
                <a:solidFill>
                  <a:prstClr val="black"/>
                </a:solidFill>
                <a:effectLst/>
                <a:uLnTx/>
                <a:uFillTx/>
                <a:latin typeface="Times New Roman"/>
                <a:ea typeface="+mn-ea"/>
                <a:cs typeface="Times New Roman"/>
              </a:rPr>
              <a:t> </a:t>
            </a:r>
            <a:r>
              <a:rPr kumimoji="0" sz="1750" b="0" i="0" u="none" strike="noStrike" kern="1200" cap="none" spc="-5" normalizeH="0" baseline="0" noProof="0" dirty="0">
                <a:ln>
                  <a:noFill/>
                </a:ln>
                <a:solidFill>
                  <a:prstClr val="black"/>
                </a:solidFill>
                <a:effectLst/>
                <a:uLnTx/>
                <a:uFillTx/>
                <a:latin typeface="Times New Roman"/>
                <a:ea typeface="+mn-ea"/>
                <a:cs typeface="Times New Roman"/>
              </a:rPr>
              <a:t>value</a:t>
            </a:r>
            <a:r>
              <a:rPr kumimoji="0" sz="1750" b="0" i="0" u="none" strike="noStrike" kern="1200" cap="none" spc="-30" normalizeH="0" baseline="0" noProof="0" dirty="0">
                <a:ln>
                  <a:noFill/>
                </a:ln>
                <a:solidFill>
                  <a:prstClr val="black"/>
                </a:solidFill>
                <a:effectLst/>
                <a:uLnTx/>
                <a:uFillTx/>
                <a:latin typeface="Times New Roman"/>
                <a:ea typeface="+mn-ea"/>
                <a:cs typeface="Times New Roman"/>
              </a:rPr>
              <a:t> </a:t>
            </a:r>
            <a:r>
              <a:rPr kumimoji="0" sz="1750" b="0" i="0" u="none" strike="noStrike" kern="1200" cap="none" spc="-5" normalizeH="0" baseline="0" noProof="0" dirty="0">
                <a:ln>
                  <a:noFill/>
                </a:ln>
                <a:solidFill>
                  <a:prstClr val="black"/>
                </a:solidFill>
                <a:effectLst/>
                <a:uLnTx/>
                <a:uFillTx/>
                <a:latin typeface="Times New Roman"/>
                <a:ea typeface="+mn-ea"/>
                <a:cs typeface="Times New Roman"/>
              </a:rPr>
              <a:t>j</a:t>
            </a:r>
            <a:endParaRPr kumimoji="0" sz="1750" b="0" i="0" u="none" strike="noStrike" kern="1200" cap="none" spc="0" normalizeH="0" baseline="0" noProof="0">
              <a:ln>
                <a:noFill/>
              </a:ln>
              <a:solidFill>
                <a:prstClr val="black"/>
              </a:solidFill>
              <a:effectLst/>
              <a:uLnTx/>
              <a:uFillTx/>
              <a:latin typeface="Times New Roman"/>
              <a:ea typeface="+mn-ea"/>
              <a:cs typeface="Times New Roman"/>
            </a:endParaRPr>
          </a:p>
          <a:p>
            <a:pPr marL="0" marR="0" lvl="0" indent="0" algn="l" defTabSz="914400" rtl="0" eaLnBrk="1" fontAlgn="auto" latinLnBrk="0" hangingPunct="1">
              <a:lnSpc>
                <a:spcPct val="100000"/>
              </a:lnSpc>
              <a:spcBef>
                <a:spcPts val="4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Times New Roman"/>
              <a:ea typeface="+mn-ea"/>
              <a:cs typeface="Times New Roman"/>
            </a:endParaRPr>
          </a:p>
          <a:p>
            <a:pPr marL="640715" marR="0" lvl="0" indent="0" algn="l" defTabSz="914400" rtl="0" eaLnBrk="1" fontAlgn="auto" latinLnBrk="0" hangingPunct="1">
              <a:lnSpc>
                <a:spcPts val="1780"/>
              </a:lnSpc>
              <a:spcBef>
                <a:spcPts val="0"/>
              </a:spcBef>
              <a:spcAft>
                <a:spcPts val="0"/>
              </a:spcAft>
              <a:buClrTx/>
              <a:buSzTx/>
              <a:buFontTx/>
              <a:buNone/>
              <a:tabLst/>
              <a:defRPr/>
            </a:pPr>
            <a:r>
              <a:rPr kumimoji="0" sz="1500" b="1" i="0" u="none" strike="noStrike" kern="1200" cap="none" spc="0" normalizeH="0" baseline="0" noProof="0" dirty="0">
                <a:ln>
                  <a:noFill/>
                </a:ln>
                <a:solidFill>
                  <a:srgbClr val="000050"/>
                </a:solidFill>
                <a:effectLst/>
                <a:uLnTx/>
                <a:uFillTx/>
                <a:latin typeface="Courier New"/>
                <a:ea typeface="+mn-ea"/>
                <a:cs typeface="Courier New"/>
              </a:rPr>
              <a:t>int</a:t>
            </a:r>
            <a:r>
              <a:rPr kumimoji="0" sz="1500" b="1" i="0" u="none" strike="noStrike" kern="1200" cap="none" spc="-5" normalizeH="0" baseline="0" noProof="0" dirty="0">
                <a:ln>
                  <a:noFill/>
                </a:ln>
                <a:solidFill>
                  <a:srgbClr val="000050"/>
                </a:solidFill>
                <a:effectLst/>
                <a:uLnTx/>
                <a:uFillTx/>
                <a:latin typeface="Courier New"/>
                <a:ea typeface="+mn-ea"/>
                <a:cs typeface="Courier New"/>
              </a:rPr>
              <a:t> </a:t>
            </a:r>
            <a:r>
              <a:rPr kumimoji="0" sz="1500" b="0" i="0" u="none" strike="noStrike" kern="1200" cap="none" spc="0" normalizeH="0" baseline="0" noProof="0" dirty="0">
                <a:ln>
                  <a:noFill/>
                </a:ln>
                <a:solidFill>
                  <a:prstClr val="black"/>
                </a:solidFill>
                <a:effectLst/>
                <a:uLnTx/>
                <a:uFillTx/>
                <a:latin typeface="Courier New"/>
                <a:ea typeface="+mn-ea"/>
                <a:cs typeface="Courier New"/>
              </a:rPr>
              <a:t>max(</a:t>
            </a:r>
            <a:r>
              <a:rPr kumimoji="0" sz="1500" b="1" i="0" u="none" strike="noStrike" kern="1200" cap="none" spc="0" normalizeH="0" baseline="0" noProof="0" dirty="0">
                <a:ln>
                  <a:noFill/>
                </a:ln>
                <a:solidFill>
                  <a:srgbClr val="000050"/>
                </a:solidFill>
                <a:effectLst/>
                <a:uLnTx/>
                <a:uFillTx/>
                <a:latin typeface="Courier New"/>
                <a:ea typeface="+mn-ea"/>
                <a:cs typeface="Courier New"/>
              </a:rPr>
              <a:t>int</a:t>
            </a:r>
            <a:r>
              <a:rPr kumimoji="0" sz="1500" b="1" i="0" u="none" strike="noStrike" kern="1200" cap="none" spc="-10" normalizeH="0" baseline="0" noProof="0" dirty="0">
                <a:ln>
                  <a:noFill/>
                </a:ln>
                <a:solidFill>
                  <a:srgbClr val="000050"/>
                </a:solidFill>
                <a:effectLst/>
                <a:uLnTx/>
                <a:uFillTx/>
                <a:latin typeface="Courier New"/>
                <a:ea typeface="+mn-ea"/>
                <a:cs typeface="Courier New"/>
              </a:rPr>
              <a:t> </a:t>
            </a:r>
            <a:r>
              <a:rPr kumimoji="0" sz="1500" b="0" i="0" u="none" strike="noStrike" kern="1200" cap="none" spc="0" normalizeH="0" baseline="0" noProof="0" dirty="0">
                <a:ln>
                  <a:noFill/>
                </a:ln>
                <a:solidFill>
                  <a:prstClr val="black"/>
                </a:solidFill>
                <a:effectLst/>
                <a:uLnTx/>
                <a:uFillTx/>
                <a:latin typeface="Courier New"/>
                <a:ea typeface="+mn-ea"/>
                <a:cs typeface="Courier New"/>
              </a:rPr>
              <a:t>num1,</a:t>
            </a:r>
            <a:r>
              <a:rPr kumimoji="0" sz="1500" b="0" i="0" u="none" strike="noStrike" kern="1200" cap="none" spc="-5" normalizeH="0" baseline="0" noProof="0" dirty="0">
                <a:ln>
                  <a:noFill/>
                </a:ln>
                <a:solidFill>
                  <a:prstClr val="black"/>
                </a:solidFill>
                <a:effectLst/>
                <a:uLnTx/>
                <a:uFillTx/>
                <a:latin typeface="Courier New"/>
                <a:ea typeface="+mn-ea"/>
                <a:cs typeface="Courier New"/>
              </a:rPr>
              <a:t> </a:t>
            </a:r>
            <a:r>
              <a:rPr kumimoji="0" sz="1500" b="1" i="0" u="none" strike="noStrike" kern="1200" cap="none" spc="0" normalizeH="0" baseline="0" noProof="0" dirty="0">
                <a:ln>
                  <a:noFill/>
                </a:ln>
                <a:solidFill>
                  <a:srgbClr val="000050"/>
                </a:solidFill>
                <a:effectLst/>
                <a:uLnTx/>
                <a:uFillTx/>
                <a:latin typeface="Courier New"/>
                <a:ea typeface="+mn-ea"/>
                <a:cs typeface="Courier New"/>
              </a:rPr>
              <a:t>int</a:t>
            </a:r>
            <a:r>
              <a:rPr kumimoji="0" sz="1500" b="1" i="0" u="none" strike="noStrike" kern="1200" cap="none" spc="-5" normalizeH="0" baseline="0" noProof="0" dirty="0">
                <a:ln>
                  <a:noFill/>
                </a:ln>
                <a:solidFill>
                  <a:srgbClr val="000050"/>
                </a:solidFill>
                <a:effectLst/>
                <a:uLnTx/>
                <a:uFillTx/>
                <a:latin typeface="Courier New"/>
                <a:ea typeface="+mn-ea"/>
                <a:cs typeface="Courier New"/>
              </a:rPr>
              <a:t> </a:t>
            </a:r>
            <a:r>
              <a:rPr kumimoji="0" sz="1500" b="0" i="0" u="none" strike="noStrike" kern="1200" cap="none" spc="-5" normalizeH="0" baseline="0" noProof="0" dirty="0">
                <a:ln>
                  <a:noFill/>
                </a:ln>
                <a:solidFill>
                  <a:prstClr val="black"/>
                </a:solidFill>
                <a:effectLst/>
                <a:uLnTx/>
                <a:uFillTx/>
                <a:latin typeface="Courier New"/>
                <a:ea typeface="+mn-ea"/>
                <a:cs typeface="Courier New"/>
              </a:rPr>
              <a:t>num2)</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640715" marR="0" lvl="0" indent="0" algn="l" defTabSz="914400" rtl="0" eaLnBrk="1" fontAlgn="auto" latinLnBrk="0" hangingPunct="1">
              <a:lnSpc>
                <a:spcPts val="1695"/>
              </a:lnSpc>
              <a:spcBef>
                <a:spcPts val="0"/>
              </a:spcBef>
              <a:spcAft>
                <a:spcPts val="0"/>
              </a:spcAft>
              <a:buClrTx/>
              <a:buSzTx/>
              <a:buFontTx/>
              <a:buNone/>
              <a:tabLst/>
              <a:defRPr/>
            </a:pPr>
            <a:r>
              <a:rPr kumimoji="0" sz="1500" b="0" i="0" u="none" strike="noStrike" kern="1200" cap="none" spc="0" normalizeH="0" baseline="0" noProof="0" dirty="0">
                <a:ln>
                  <a:noFill/>
                </a:ln>
                <a:solidFill>
                  <a:prstClr val="black"/>
                </a:solidFill>
                <a:effectLst/>
                <a:uLnTx/>
                <a:uFillTx/>
                <a:latin typeface="Courier New"/>
                <a:ea typeface="+mn-ea"/>
                <a:cs typeface="Courier New"/>
              </a:rPr>
              <a:t>{</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1101090" marR="0" lvl="0" indent="0" algn="l" defTabSz="914400" rtl="0" eaLnBrk="1" fontAlgn="auto" latinLnBrk="0" hangingPunct="1">
              <a:lnSpc>
                <a:spcPts val="1714"/>
              </a:lnSpc>
              <a:spcBef>
                <a:spcPts val="0"/>
              </a:spcBef>
              <a:spcAft>
                <a:spcPts val="0"/>
              </a:spcAft>
              <a:buClrTx/>
              <a:buSzTx/>
              <a:buFontTx/>
              <a:buNone/>
              <a:tabLst/>
              <a:defRPr/>
            </a:pPr>
            <a:r>
              <a:rPr kumimoji="0" sz="1500" b="1" i="0" u="none" strike="noStrike" kern="1200" cap="none" spc="0" normalizeH="0" baseline="0" noProof="0" dirty="0">
                <a:ln>
                  <a:noFill/>
                </a:ln>
                <a:solidFill>
                  <a:srgbClr val="000050"/>
                </a:solidFill>
                <a:effectLst/>
                <a:uLnTx/>
                <a:uFillTx/>
                <a:latin typeface="Courier New"/>
                <a:ea typeface="+mn-ea"/>
                <a:cs typeface="Courier New"/>
              </a:rPr>
              <a:t>int</a:t>
            </a:r>
            <a:r>
              <a:rPr kumimoji="0" sz="1500" b="1" i="0" u="none" strike="noStrike" kern="1200" cap="none" spc="-35" normalizeH="0" baseline="0" noProof="0" dirty="0">
                <a:ln>
                  <a:noFill/>
                </a:ln>
                <a:solidFill>
                  <a:srgbClr val="000050"/>
                </a:solidFill>
                <a:effectLst/>
                <a:uLnTx/>
                <a:uFillTx/>
                <a:latin typeface="Courier New"/>
                <a:ea typeface="+mn-ea"/>
                <a:cs typeface="Courier New"/>
              </a:rPr>
              <a:t> </a:t>
            </a:r>
            <a:r>
              <a:rPr kumimoji="0" sz="1500" b="0" i="0" u="none" strike="noStrike" kern="1200" cap="none" spc="-5" normalizeH="0" baseline="0" noProof="0" dirty="0">
                <a:ln>
                  <a:noFill/>
                </a:ln>
                <a:solidFill>
                  <a:prstClr val="black"/>
                </a:solidFill>
                <a:effectLst/>
                <a:uLnTx/>
                <a:uFillTx/>
                <a:latin typeface="Courier New"/>
                <a:ea typeface="+mn-ea"/>
                <a:cs typeface="Courier New"/>
              </a:rPr>
              <a:t>result;</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0" marR="0" lvl="0" indent="0" algn="l" defTabSz="914400" rtl="0" eaLnBrk="1" fontAlgn="auto" latinLnBrk="0" hangingPunct="1">
              <a:lnSpc>
                <a:spcPct val="100000"/>
              </a:lnSpc>
              <a:spcBef>
                <a:spcPts val="50"/>
              </a:spcBef>
              <a:spcAft>
                <a:spcPts val="0"/>
              </a:spcAft>
              <a:buClrTx/>
              <a:buSzTx/>
              <a:buFontTx/>
              <a:buNone/>
              <a:tabLst/>
              <a:defRPr/>
            </a:pP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1560830" marR="581025" lvl="0" indent="-460375" algn="l" defTabSz="914400" rtl="0" eaLnBrk="1" fontAlgn="auto" latinLnBrk="0" hangingPunct="1">
              <a:lnSpc>
                <a:spcPts val="1750"/>
              </a:lnSpc>
              <a:spcBef>
                <a:spcPts val="0"/>
              </a:spcBef>
              <a:spcAft>
                <a:spcPts val="0"/>
              </a:spcAft>
              <a:buClrTx/>
              <a:buSzTx/>
              <a:buFontTx/>
              <a:buNone/>
              <a:tabLst/>
              <a:defRPr/>
            </a:pPr>
            <a:r>
              <a:rPr kumimoji="0" sz="1500" b="1" i="0" u="none" strike="noStrike" kern="1200" cap="none" spc="0" normalizeH="0" baseline="0" noProof="0" dirty="0">
                <a:ln>
                  <a:noFill/>
                </a:ln>
                <a:solidFill>
                  <a:srgbClr val="000050"/>
                </a:solidFill>
                <a:effectLst/>
                <a:uLnTx/>
                <a:uFillTx/>
                <a:latin typeface="Courier New"/>
                <a:ea typeface="+mn-ea"/>
                <a:cs typeface="Courier New"/>
              </a:rPr>
              <a:t>if </a:t>
            </a:r>
            <a:r>
              <a:rPr kumimoji="0" sz="1500" b="0" i="0" u="none" strike="noStrike" kern="1200" cap="none" spc="0" normalizeH="0" baseline="0" noProof="0" dirty="0">
                <a:ln>
                  <a:noFill/>
                </a:ln>
                <a:solidFill>
                  <a:prstClr val="black"/>
                </a:solidFill>
                <a:effectLst/>
                <a:uLnTx/>
                <a:uFillTx/>
                <a:latin typeface="Courier New"/>
                <a:ea typeface="+mn-ea"/>
                <a:cs typeface="Courier New"/>
              </a:rPr>
              <a:t>(num1 &gt; </a:t>
            </a:r>
            <a:r>
              <a:rPr kumimoji="0" sz="1500" b="0" i="0" u="none" strike="noStrike" kern="1200" cap="none" spc="-5" normalizeH="0" baseline="0" noProof="0" dirty="0">
                <a:ln>
                  <a:noFill/>
                </a:ln>
                <a:solidFill>
                  <a:prstClr val="black"/>
                </a:solidFill>
                <a:effectLst/>
                <a:uLnTx/>
                <a:uFillTx/>
                <a:latin typeface="Courier New"/>
                <a:ea typeface="+mn-ea"/>
                <a:cs typeface="Courier New"/>
              </a:rPr>
              <a:t>num2) </a:t>
            </a:r>
            <a:r>
              <a:rPr kumimoji="0" sz="1500" b="0" i="0" u="none" strike="noStrike" kern="1200" cap="none" spc="0" normalizeH="0" baseline="0" noProof="0" dirty="0">
                <a:ln>
                  <a:noFill/>
                </a:ln>
                <a:solidFill>
                  <a:prstClr val="black"/>
                </a:solidFill>
                <a:effectLst/>
                <a:uLnTx/>
                <a:uFillTx/>
                <a:latin typeface="Courier New"/>
                <a:ea typeface="+mn-ea"/>
                <a:cs typeface="Courier New"/>
              </a:rPr>
              <a:t> result</a:t>
            </a:r>
            <a:r>
              <a:rPr kumimoji="0" sz="1500" b="0" i="0" u="none" strike="noStrike" kern="1200" cap="none" spc="-40" normalizeH="0" baseline="0" noProof="0" dirty="0">
                <a:ln>
                  <a:noFill/>
                </a:ln>
                <a:solidFill>
                  <a:prstClr val="black"/>
                </a:solidFill>
                <a:effectLst/>
                <a:uLnTx/>
                <a:uFillTx/>
                <a:latin typeface="Courier New"/>
                <a:ea typeface="+mn-ea"/>
                <a:cs typeface="Courier New"/>
              </a:rPr>
              <a:t> </a:t>
            </a:r>
            <a:r>
              <a:rPr kumimoji="0" sz="1500" b="0" i="0" u="none" strike="noStrike" kern="1200" cap="none" spc="0" normalizeH="0" baseline="0" noProof="0" dirty="0">
                <a:ln>
                  <a:noFill/>
                </a:ln>
                <a:solidFill>
                  <a:prstClr val="black"/>
                </a:solidFill>
                <a:effectLst/>
                <a:uLnTx/>
                <a:uFillTx/>
                <a:latin typeface="Courier New"/>
                <a:ea typeface="+mn-ea"/>
                <a:cs typeface="Courier New"/>
              </a:rPr>
              <a:t>=</a:t>
            </a:r>
            <a:r>
              <a:rPr kumimoji="0" sz="1500" b="0" i="0" u="none" strike="noStrike" kern="1200" cap="none" spc="-35" normalizeH="0" baseline="0" noProof="0" dirty="0">
                <a:ln>
                  <a:noFill/>
                </a:ln>
                <a:solidFill>
                  <a:prstClr val="black"/>
                </a:solidFill>
                <a:effectLst/>
                <a:uLnTx/>
                <a:uFillTx/>
                <a:latin typeface="Courier New"/>
                <a:ea typeface="+mn-ea"/>
                <a:cs typeface="Courier New"/>
              </a:rPr>
              <a:t> </a:t>
            </a:r>
            <a:r>
              <a:rPr kumimoji="0" sz="1500" b="0" i="0" u="none" strike="noStrike" kern="1200" cap="none" spc="-5" normalizeH="0" baseline="0" noProof="0" dirty="0">
                <a:ln>
                  <a:noFill/>
                </a:ln>
                <a:solidFill>
                  <a:prstClr val="black"/>
                </a:solidFill>
                <a:effectLst/>
                <a:uLnTx/>
                <a:uFillTx/>
                <a:latin typeface="Courier New"/>
                <a:ea typeface="+mn-ea"/>
                <a:cs typeface="Courier New"/>
              </a:rPr>
              <a:t>num1;</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1101090" marR="0" lvl="0" indent="0" algn="l" defTabSz="914400" rtl="0" eaLnBrk="1" fontAlgn="auto" latinLnBrk="0" hangingPunct="1">
              <a:lnSpc>
                <a:spcPts val="1620"/>
              </a:lnSpc>
              <a:spcBef>
                <a:spcPts val="0"/>
              </a:spcBef>
              <a:spcAft>
                <a:spcPts val="0"/>
              </a:spcAft>
              <a:buClrTx/>
              <a:buSzTx/>
              <a:buFontTx/>
              <a:buNone/>
              <a:tabLst/>
              <a:defRPr/>
            </a:pPr>
            <a:r>
              <a:rPr kumimoji="0" sz="1500" b="1" i="0" u="none" strike="noStrike" kern="1200" cap="none" spc="-5" normalizeH="0" baseline="0" noProof="0" dirty="0">
                <a:ln>
                  <a:noFill/>
                </a:ln>
                <a:solidFill>
                  <a:srgbClr val="000050"/>
                </a:solidFill>
                <a:effectLst/>
                <a:uLnTx/>
                <a:uFillTx/>
                <a:latin typeface="Courier New"/>
                <a:ea typeface="+mn-ea"/>
                <a:cs typeface="Courier New"/>
              </a:rPr>
              <a:t>else</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1560830" marR="0" lvl="0" indent="0" algn="l" defTabSz="914400" rtl="0" eaLnBrk="1" fontAlgn="auto" latinLnBrk="0" hangingPunct="1">
              <a:lnSpc>
                <a:spcPts val="1780"/>
              </a:lnSpc>
              <a:spcBef>
                <a:spcPts val="0"/>
              </a:spcBef>
              <a:spcAft>
                <a:spcPts val="0"/>
              </a:spcAft>
              <a:buClrTx/>
              <a:buSzTx/>
              <a:buFontTx/>
              <a:buNone/>
              <a:tabLst/>
              <a:defRPr/>
            </a:pPr>
            <a:r>
              <a:rPr kumimoji="0" sz="1500" b="0" i="0" u="none" strike="noStrike" kern="1200" cap="none" spc="0" normalizeH="0" baseline="0" noProof="0" dirty="0">
                <a:ln>
                  <a:noFill/>
                </a:ln>
                <a:solidFill>
                  <a:prstClr val="black"/>
                </a:solidFill>
                <a:effectLst/>
                <a:uLnTx/>
                <a:uFillTx/>
                <a:latin typeface="Courier New"/>
                <a:ea typeface="+mn-ea"/>
                <a:cs typeface="Courier New"/>
              </a:rPr>
              <a:t>result</a:t>
            </a:r>
            <a:r>
              <a:rPr kumimoji="0" sz="1500" b="0" i="0" u="none" strike="noStrike" kern="1200" cap="none" spc="-30" normalizeH="0" baseline="0" noProof="0" dirty="0">
                <a:ln>
                  <a:noFill/>
                </a:ln>
                <a:solidFill>
                  <a:prstClr val="black"/>
                </a:solidFill>
                <a:effectLst/>
                <a:uLnTx/>
                <a:uFillTx/>
                <a:latin typeface="Courier New"/>
                <a:ea typeface="+mn-ea"/>
                <a:cs typeface="Courier New"/>
              </a:rPr>
              <a:t> </a:t>
            </a:r>
            <a:r>
              <a:rPr kumimoji="0" sz="1500" b="0" i="0" u="none" strike="noStrike" kern="1200" cap="none" spc="0" normalizeH="0" baseline="0" noProof="0" dirty="0">
                <a:ln>
                  <a:noFill/>
                </a:ln>
                <a:solidFill>
                  <a:prstClr val="black"/>
                </a:solidFill>
                <a:effectLst/>
                <a:uLnTx/>
                <a:uFillTx/>
                <a:latin typeface="Courier New"/>
                <a:ea typeface="+mn-ea"/>
                <a:cs typeface="Courier New"/>
              </a:rPr>
              <a:t>=</a:t>
            </a:r>
            <a:r>
              <a:rPr kumimoji="0" sz="1500" b="0" i="0" u="none" strike="noStrike" kern="1200" cap="none" spc="-30" normalizeH="0" baseline="0" noProof="0" dirty="0">
                <a:ln>
                  <a:noFill/>
                </a:ln>
                <a:solidFill>
                  <a:prstClr val="black"/>
                </a:solidFill>
                <a:effectLst/>
                <a:uLnTx/>
                <a:uFillTx/>
                <a:latin typeface="Courier New"/>
                <a:ea typeface="+mn-ea"/>
                <a:cs typeface="Courier New"/>
              </a:rPr>
              <a:t> </a:t>
            </a:r>
            <a:r>
              <a:rPr kumimoji="0" sz="1500" b="0" i="0" u="none" strike="noStrike" kern="1200" cap="none" spc="-5" normalizeH="0" baseline="0" noProof="0" dirty="0">
                <a:ln>
                  <a:noFill/>
                </a:ln>
                <a:solidFill>
                  <a:prstClr val="black"/>
                </a:solidFill>
                <a:effectLst/>
                <a:uLnTx/>
                <a:uFillTx/>
                <a:latin typeface="Courier New"/>
                <a:ea typeface="+mn-ea"/>
                <a:cs typeface="Courier New"/>
              </a:rPr>
              <a:t>num2;</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0" marR="0" lvl="0" indent="0" algn="l" defTabSz="914400" rtl="0" eaLnBrk="1" fontAlgn="auto" latinLnBrk="0" hangingPunct="1">
              <a:lnSpc>
                <a:spcPct val="100000"/>
              </a:lnSpc>
              <a:spcBef>
                <a:spcPts val="50"/>
              </a:spcBef>
              <a:spcAft>
                <a:spcPts val="0"/>
              </a:spcAft>
              <a:buClrTx/>
              <a:buSzTx/>
              <a:buFontTx/>
              <a:buNone/>
              <a:tabLst/>
              <a:defRPr/>
            </a:pPr>
            <a:endParaRPr kumimoji="0" sz="1350" b="0" i="0" u="none" strike="noStrike" kern="1200" cap="none" spc="0" normalizeH="0" baseline="0" noProof="0">
              <a:ln>
                <a:noFill/>
              </a:ln>
              <a:solidFill>
                <a:prstClr val="black"/>
              </a:solidFill>
              <a:effectLst/>
              <a:uLnTx/>
              <a:uFillTx/>
              <a:latin typeface="Courier New"/>
              <a:ea typeface="+mn-ea"/>
              <a:cs typeface="Courier New"/>
            </a:endParaRPr>
          </a:p>
          <a:p>
            <a:pPr marL="1101090" marR="0" lvl="0" indent="0" algn="l" defTabSz="914400" rtl="0" eaLnBrk="1" fontAlgn="auto" latinLnBrk="0" hangingPunct="1">
              <a:lnSpc>
                <a:spcPct val="100000"/>
              </a:lnSpc>
              <a:spcBef>
                <a:spcPts val="0"/>
              </a:spcBef>
              <a:spcAft>
                <a:spcPts val="0"/>
              </a:spcAft>
              <a:buClrTx/>
              <a:buSzTx/>
              <a:buFontTx/>
              <a:buNone/>
              <a:tabLst/>
              <a:defRPr/>
            </a:pPr>
            <a:r>
              <a:rPr kumimoji="0" sz="1500" b="1" i="0" u="none" strike="noStrike" kern="1200" cap="none" spc="0" normalizeH="0" baseline="0" noProof="0" dirty="0">
                <a:ln>
                  <a:noFill/>
                </a:ln>
                <a:solidFill>
                  <a:srgbClr val="000050"/>
                </a:solidFill>
                <a:effectLst/>
                <a:uLnTx/>
                <a:uFillTx/>
                <a:latin typeface="Courier New"/>
                <a:ea typeface="+mn-ea"/>
                <a:cs typeface="Courier New"/>
              </a:rPr>
              <a:t>return</a:t>
            </a:r>
            <a:r>
              <a:rPr kumimoji="0" sz="1500" b="1" i="0" u="none" strike="noStrike" kern="1200" cap="none" spc="-35" normalizeH="0" baseline="0" noProof="0" dirty="0">
                <a:ln>
                  <a:noFill/>
                </a:ln>
                <a:solidFill>
                  <a:srgbClr val="000050"/>
                </a:solidFill>
                <a:effectLst/>
                <a:uLnTx/>
                <a:uFillTx/>
                <a:latin typeface="Courier New"/>
                <a:ea typeface="+mn-ea"/>
                <a:cs typeface="Courier New"/>
              </a:rPr>
              <a:t> </a:t>
            </a:r>
            <a:r>
              <a:rPr kumimoji="0" sz="1500" b="1" i="0" u="none" strike="noStrike" kern="1200" cap="none" spc="-5" normalizeH="0" baseline="0" noProof="0" dirty="0">
                <a:ln>
                  <a:noFill/>
                </a:ln>
                <a:solidFill>
                  <a:prstClr val="black"/>
                </a:solidFill>
                <a:effectLst/>
                <a:uLnTx/>
                <a:uFillTx/>
                <a:latin typeface="Courier New"/>
                <a:ea typeface="+mn-ea"/>
                <a:cs typeface="Courier New"/>
              </a:rPr>
              <a:t>result;</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p:txBody>
      </p:sp>
      <p:sp>
        <p:nvSpPr>
          <p:cNvPr id="37" name="object 37"/>
          <p:cNvSpPr txBox="1"/>
          <p:nvPr/>
        </p:nvSpPr>
        <p:spPr>
          <a:xfrm>
            <a:off x="4947920" y="531621"/>
            <a:ext cx="163195"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FF"/>
                </a:solidFill>
                <a:effectLst/>
                <a:uLnTx/>
                <a:uFillTx/>
                <a:latin typeface="Courier New"/>
                <a:ea typeface="+mn-ea"/>
                <a:cs typeface="Courier New"/>
              </a:rPr>
              <a:t>c</a:t>
            </a:r>
            <a:endParaRPr kumimoji="0" sz="1800" b="0" i="0" u="none" strike="noStrike" kern="1200" cap="none" spc="0" normalizeH="0" baseline="0" noProof="0">
              <a:ln>
                <a:noFill/>
              </a:ln>
              <a:solidFill>
                <a:prstClr val="black"/>
              </a:solidFill>
              <a:effectLst/>
              <a:uLnTx/>
              <a:uFillTx/>
              <a:latin typeface="Courier New"/>
              <a:ea typeface="+mn-ea"/>
              <a:cs typeface="Courier New"/>
            </a:endParaRPr>
          </a:p>
        </p:txBody>
      </p:sp>
      <p:grpSp>
        <p:nvGrpSpPr>
          <p:cNvPr id="38" name="object 38"/>
          <p:cNvGrpSpPr/>
          <p:nvPr/>
        </p:nvGrpSpPr>
        <p:grpSpPr>
          <a:xfrm>
            <a:off x="505968" y="755904"/>
            <a:ext cx="4910455" cy="2600325"/>
            <a:chOff x="505968" y="755904"/>
            <a:chExt cx="4910455" cy="2600325"/>
          </a:xfrm>
        </p:grpSpPr>
        <p:sp>
          <p:nvSpPr>
            <p:cNvPr id="39" name="object 39"/>
            <p:cNvSpPr/>
            <p:nvPr/>
          </p:nvSpPr>
          <p:spPr>
            <a:xfrm>
              <a:off x="512064" y="3172968"/>
              <a:ext cx="3423285" cy="177165"/>
            </a:xfrm>
            <a:custGeom>
              <a:avLst/>
              <a:gdLst/>
              <a:ahLst/>
              <a:cxnLst/>
              <a:rect l="l" t="t" r="r" b="b"/>
              <a:pathLst>
                <a:path w="3423285" h="177164">
                  <a:moveTo>
                    <a:pt x="3422904" y="0"/>
                  </a:moveTo>
                  <a:lnTo>
                    <a:pt x="0" y="0"/>
                  </a:lnTo>
                  <a:lnTo>
                    <a:pt x="0" y="176784"/>
                  </a:lnTo>
                  <a:lnTo>
                    <a:pt x="3422904" y="176784"/>
                  </a:lnTo>
                  <a:lnTo>
                    <a:pt x="3422904" y="0"/>
                  </a:lnTo>
                  <a:close/>
                </a:path>
              </a:pathLst>
            </a:custGeom>
            <a:solidFill>
              <a:srgbClr val="943735">
                <a:alpha val="45097"/>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40" name="object 40"/>
            <p:cNvSpPr/>
            <p:nvPr/>
          </p:nvSpPr>
          <p:spPr>
            <a:xfrm>
              <a:off x="512064" y="3172968"/>
              <a:ext cx="3423285" cy="177165"/>
            </a:xfrm>
            <a:custGeom>
              <a:avLst/>
              <a:gdLst/>
              <a:ahLst/>
              <a:cxnLst/>
              <a:rect l="l" t="t" r="r" b="b"/>
              <a:pathLst>
                <a:path w="3423285" h="177164">
                  <a:moveTo>
                    <a:pt x="0" y="176784"/>
                  </a:moveTo>
                  <a:lnTo>
                    <a:pt x="3422904" y="176784"/>
                  </a:lnTo>
                  <a:lnTo>
                    <a:pt x="3422904" y="0"/>
                  </a:lnTo>
                  <a:lnTo>
                    <a:pt x="0" y="0"/>
                  </a:lnTo>
                  <a:lnTo>
                    <a:pt x="0" y="176784"/>
                  </a:lnTo>
                  <a:close/>
                </a:path>
              </a:pathLst>
            </a:custGeom>
            <a:ln w="12192">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41" name="object 41"/>
            <p:cNvSpPr/>
            <p:nvPr/>
          </p:nvSpPr>
          <p:spPr>
            <a:xfrm>
              <a:off x="1309751" y="762000"/>
              <a:ext cx="4100829" cy="2404110"/>
            </a:xfrm>
            <a:custGeom>
              <a:avLst/>
              <a:gdLst/>
              <a:ahLst/>
              <a:cxnLst/>
              <a:rect l="l" t="t" r="r" b="b"/>
              <a:pathLst>
                <a:path w="4100829" h="2404110">
                  <a:moveTo>
                    <a:pt x="2053971" y="387096"/>
                  </a:moveTo>
                  <a:lnTo>
                    <a:pt x="1176909" y="387096"/>
                  </a:lnTo>
                  <a:lnTo>
                    <a:pt x="0" y="2403983"/>
                  </a:lnTo>
                  <a:lnTo>
                    <a:pt x="2053971" y="387096"/>
                  </a:lnTo>
                  <a:close/>
                </a:path>
                <a:path w="4100829" h="2404110">
                  <a:moveTo>
                    <a:pt x="4035933" y="0"/>
                  </a:moveTo>
                  <a:lnTo>
                    <a:pt x="656717" y="0"/>
                  </a:lnTo>
                  <a:lnTo>
                    <a:pt x="631580" y="5062"/>
                  </a:lnTo>
                  <a:lnTo>
                    <a:pt x="611076" y="18875"/>
                  </a:lnTo>
                  <a:lnTo>
                    <a:pt x="597263" y="39379"/>
                  </a:lnTo>
                  <a:lnTo>
                    <a:pt x="592201" y="64515"/>
                  </a:lnTo>
                  <a:lnTo>
                    <a:pt x="592201" y="322579"/>
                  </a:lnTo>
                  <a:lnTo>
                    <a:pt x="597263" y="347716"/>
                  </a:lnTo>
                  <a:lnTo>
                    <a:pt x="611076" y="368220"/>
                  </a:lnTo>
                  <a:lnTo>
                    <a:pt x="631580" y="382033"/>
                  </a:lnTo>
                  <a:lnTo>
                    <a:pt x="656717" y="387096"/>
                  </a:lnTo>
                  <a:lnTo>
                    <a:pt x="4035933" y="387096"/>
                  </a:lnTo>
                  <a:lnTo>
                    <a:pt x="4061069" y="382033"/>
                  </a:lnTo>
                  <a:lnTo>
                    <a:pt x="4081573" y="368220"/>
                  </a:lnTo>
                  <a:lnTo>
                    <a:pt x="4095386" y="347716"/>
                  </a:lnTo>
                  <a:lnTo>
                    <a:pt x="4100449" y="322579"/>
                  </a:lnTo>
                  <a:lnTo>
                    <a:pt x="4100449" y="64515"/>
                  </a:lnTo>
                  <a:lnTo>
                    <a:pt x="4095386" y="39379"/>
                  </a:lnTo>
                  <a:lnTo>
                    <a:pt x="4081573" y="18875"/>
                  </a:lnTo>
                  <a:lnTo>
                    <a:pt x="4061069" y="5062"/>
                  </a:lnTo>
                  <a:lnTo>
                    <a:pt x="4035933" y="0"/>
                  </a:lnTo>
                  <a:close/>
                </a:path>
              </a:pathLst>
            </a:custGeom>
            <a:solidFill>
              <a:srgbClr val="F9C09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42" name="object 42"/>
            <p:cNvSpPr/>
            <p:nvPr/>
          </p:nvSpPr>
          <p:spPr>
            <a:xfrm>
              <a:off x="1309751" y="762000"/>
              <a:ext cx="4100829" cy="2404110"/>
            </a:xfrm>
            <a:custGeom>
              <a:avLst/>
              <a:gdLst/>
              <a:ahLst/>
              <a:cxnLst/>
              <a:rect l="l" t="t" r="r" b="b"/>
              <a:pathLst>
                <a:path w="4100829" h="2404110">
                  <a:moveTo>
                    <a:pt x="592201" y="64515"/>
                  </a:moveTo>
                  <a:lnTo>
                    <a:pt x="597263" y="39379"/>
                  </a:lnTo>
                  <a:lnTo>
                    <a:pt x="611076" y="18875"/>
                  </a:lnTo>
                  <a:lnTo>
                    <a:pt x="631580" y="5062"/>
                  </a:lnTo>
                  <a:lnTo>
                    <a:pt x="656717" y="0"/>
                  </a:lnTo>
                  <a:lnTo>
                    <a:pt x="1176909" y="0"/>
                  </a:lnTo>
                  <a:lnTo>
                    <a:pt x="2053971" y="0"/>
                  </a:lnTo>
                  <a:lnTo>
                    <a:pt x="4035933" y="0"/>
                  </a:lnTo>
                  <a:lnTo>
                    <a:pt x="4061069" y="5062"/>
                  </a:lnTo>
                  <a:lnTo>
                    <a:pt x="4081573" y="18875"/>
                  </a:lnTo>
                  <a:lnTo>
                    <a:pt x="4095386" y="39379"/>
                  </a:lnTo>
                  <a:lnTo>
                    <a:pt x="4100449" y="64515"/>
                  </a:lnTo>
                  <a:lnTo>
                    <a:pt x="4100449" y="225805"/>
                  </a:lnTo>
                  <a:lnTo>
                    <a:pt x="4100449" y="322579"/>
                  </a:lnTo>
                  <a:lnTo>
                    <a:pt x="4095386" y="347716"/>
                  </a:lnTo>
                  <a:lnTo>
                    <a:pt x="4081573" y="368220"/>
                  </a:lnTo>
                  <a:lnTo>
                    <a:pt x="4061069" y="382033"/>
                  </a:lnTo>
                  <a:lnTo>
                    <a:pt x="4035933" y="387096"/>
                  </a:lnTo>
                  <a:lnTo>
                    <a:pt x="2053971" y="387096"/>
                  </a:lnTo>
                  <a:lnTo>
                    <a:pt x="0" y="2403983"/>
                  </a:lnTo>
                  <a:lnTo>
                    <a:pt x="1176909" y="387096"/>
                  </a:lnTo>
                  <a:lnTo>
                    <a:pt x="656717" y="387096"/>
                  </a:lnTo>
                  <a:lnTo>
                    <a:pt x="631580" y="382033"/>
                  </a:lnTo>
                  <a:lnTo>
                    <a:pt x="611076" y="368220"/>
                  </a:lnTo>
                  <a:lnTo>
                    <a:pt x="597263" y="347716"/>
                  </a:lnTo>
                  <a:lnTo>
                    <a:pt x="592201" y="322579"/>
                  </a:lnTo>
                  <a:lnTo>
                    <a:pt x="592201" y="225805"/>
                  </a:lnTo>
                  <a:lnTo>
                    <a:pt x="592201" y="64515"/>
                  </a:lnTo>
                  <a:close/>
                </a:path>
              </a:pathLst>
            </a:custGeom>
            <a:ln w="12192">
              <a:solidFill>
                <a:srgbClr val="B1B1FF"/>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grpSp>
      <p:sp>
        <p:nvSpPr>
          <p:cNvPr id="43" name="object 43"/>
          <p:cNvSpPr txBox="1"/>
          <p:nvPr/>
        </p:nvSpPr>
        <p:spPr>
          <a:xfrm>
            <a:off x="2881629" y="783716"/>
            <a:ext cx="1550035" cy="330835"/>
          </a:xfrm>
          <a:prstGeom prst="rect">
            <a:avLst/>
          </a:prstGeom>
        </p:spPr>
        <p:txBody>
          <a:bodyPr vert="horz" wrap="square" lIns="0" tIns="13335" rIns="0" bIns="0" rtlCol="0">
            <a:spAutoFit/>
          </a:bodyPr>
          <a:lstStyle/>
          <a:p>
            <a:pPr marL="12700" marR="0" lvl="0" indent="0" algn="l" defTabSz="914400" rtl="0" eaLnBrk="1" fontAlgn="auto" latinLnBrk="0" hangingPunct="1">
              <a:lnSpc>
                <a:spcPct val="100000"/>
              </a:lnSpc>
              <a:spcBef>
                <a:spcPts val="105"/>
              </a:spcBef>
              <a:spcAft>
                <a:spcPts val="0"/>
              </a:spcAft>
              <a:buClrTx/>
              <a:buSzTx/>
              <a:buFontTx/>
              <a:buNone/>
              <a:tabLst/>
              <a:defRPr/>
            </a:pPr>
            <a:r>
              <a:rPr kumimoji="0" sz="2000" b="1" i="0" u="none" strike="noStrike" kern="1200" cap="none" spc="0" normalizeH="0" baseline="0" noProof="0" dirty="0">
                <a:ln>
                  <a:noFill/>
                </a:ln>
                <a:solidFill>
                  <a:prstClr val="black"/>
                </a:solidFill>
                <a:effectLst/>
                <a:uLnTx/>
                <a:uFillTx/>
                <a:latin typeface="Courier New"/>
                <a:ea typeface="+mn-ea"/>
                <a:cs typeface="Courier New"/>
              </a:rPr>
              <a:t>i</a:t>
            </a:r>
            <a:r>
              <a:rPr kumimoji="0" sz="2000" b="1" i="0" u="none" strike="noStrike" kern="1200" cap="none" spc="-30" normalizeH="0" baseline="0" noProof="0" dirty="0">
                <a:ln>
                  <a:noFill/>
                </a:ln>
                <a:solidFill>
                  <a:prstClr val="black"/>
                </a:solidFill>
                <a:effectLst/>
                <a:uLnTx/>
                <a:uFillTx/>
                <a:latin typeface="Courier New"/>
                <a:ea typeface="+mn-ea"/>
                <a:cs typeface="Courier New"/>
              </a:rPr>
              <a:t> </a:t>
            </a:r>
            <a:r>
              <a:rPr kumimoji="0" sz="2000" b="1" i="0" u="none" strike="noStrike" kern="1200" cap="none" spc="-5" normalizeH="0" baseline="0" noProof="0" dirty="0">
                <a:ln>
                  <a:noFill/>
                </a:ln>
                <a:solidFill>
                  <a:prstClr val="black"/>
                </a:solidFill>
                <a:effectLst/>
                <a:uLnTx/>
                <a:uFillTx/>
                <a:latin typeface="Courier New"/>
                <a:ea typeface="+mn-ea"/>
                <a:cs typeface="Courier New"/>
              </a:rPr>
              <a:t>is</a:t>
            </a:r>
            <a:r>
              <a:rPr kumimoji="0" sz="2000" b="1" i="0" u="none" strike="noStrike" kern="1200" cap="none" spc="-30" normalizeH="0" baseline="0" noProof="0" dirty="0">
                <a:ln>
                  <a:noFill/>
                </a:ln>
                <a:solidFill>
                  <a:prstClr val="black"/>
                </a:solidFill>
                <a:effectLst/>
                <a:uLnTx/>
                <a:uFillTx/>
                <a:latin typeface="Courier New"/>
                <a:ea typeface="+mn-ea"/>
                <a:cs typeface="Courier New"/>
              </a:rPr>
              <a:t> </a:t>
            </a:r>
            <a:r>
              <a:rPr kumimoji="0" sz="2000" b="1" i="0" u="none" strike="noStrike" kern="1200" cap="none" spc="-5" normalizeH="0" baseline="0" noProof="0" dirty="0">
                <a:ln>
                  <a:noFill/>
                </a:ln>
                <a:solidFill>
                  <a:prstClr val="black"/>
                </a:solidFill>
                <a:effectLst/>
                <a:uLnTx/>
                <a:uFillTx/>
                <a:latin typeface="Courier New"/>
                <a:ea typeface="+mn-ea"/>
                <a:cs typeface="Courier New"/>
              </a:rPr>
              <a:t>now</a:t>
            </a:r>
            <a:r>
              <a:rPr kumimoji="0" sz="2000" b="1" i="0" u="none" strike="noStrike" kern="1200" cap="none" spc="-30" normalizeH="0" baseline="0" noProof="0" dirty="0">
                <a:ln>
                  <a:noFill/>
                </a:ln>
                <a:solidFill>
                  <a:prstClr val="black"/>
                </a:solidFill>
                <a:effectLst/>
                <a:uLnTx/>
                <a:uFillTx/>
                <a:latin typeface="Courier New"/>
                <a:ea typeface="+mn-ea"/>
                <a:cs typeface="Courier New"/>
              </a:rPr>
              <a:t> </a:t>
            </a:r>
            <a:r>
              <a:rPr kumimoji="0" sz="2000" b="1" i="0" u="none" strike="noStrike" kern="1200" cap="none" spc="0" normalizeH="0" baseline="0" noProof="0" dirty="0">
                <a:ln>
                  <a:noFill/>
                </a:ln>
                <a:solidFill>
                  <a:prstClr val="black"/>
                </a:solidFill>
                <a:effectLst/>
                <a:uLnTx/>
                <a:uFillTx/>
                <a:latin typeface="Courier New"/>
                <a:ea typeface="+mn-ea"/>
                <a:cs typeface="Courier New"/>
              </a:rPr>
              <a:t>5</a:t>
            </a:r>
            <a:endParaRPr kumimoji="0" sz="2000" b="0" i="0" u="none" strike="noStrike" kern="1200" cap="none" spc="0" normalizeH="0" baseline="0" noProof="0">
              <a:ln>
                <a:noFill/>
              </a:ln>
              <a:solidFill>
                <a:prstClr val="black"/>
              </a:solidFill>
              <a:effectLst/>
              <a:uLnTx/>
              <a:uFillTx/>
              <a:latin typeface="Courier New"/>
              <a:ea typeface="+mn-ea"/>
              <a:cs typeface="Courier New"/>
            </a:endParaRPr>
          </a:p>
        </p:txBody>
      </p:sp>
    </p:spTree>
    <p:extLst>
      <p:ext uri="{BB962C8B-B14F-4D97-AF65-F5344CB8AC3E}">
        <p14:creationId xmlns:p14="http://schemas.microsoft.com/office/powerpoint/2010/main" val="12746108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98622" y="0"/>
            <a:ext cx="3584575" cy="635000"/>
          </a:xfrm>
          <a:prstGeom prst="rect">
            <a:avLst/>
          </a:prstGeom>
        </p:spPr>
        <p:txBody>
          <a:bodyPr vert="horz" wrap="square" lIns="0" tIns="12065" rIns="0" bIns="0" rtlCol="0">
            <a:spAutoFit/>
          </a:bodyPr>
          <a:lstStyle/>
          <a:p>
            <a:pPr marL="12700">
              <a:lnSpc>
                <a:spcPct val="100000"/>
              </a:lnSpc>
              <a:spcBef>
                <a:spcPts val="95"/>
              </a:spcBef>
            </a:pPr>
            <a:r>
              <a:rPr sz="4000" spc="-10" dirty="0"/>
              <a:t>Calling</a:t>
            </a:r>
            <a:r>
              <a:rPr sz="4000" spc="-30" dirty="0"/>
              <a:t> </a:t>
            </a:r>
            <a:r>
              <a:rPr sz="4000" spc="-5" dirty="0"/>
              <a:t>Functions</a:t>
            </a:r>
            <a:endParaRPr sz="4000"/>
          </a:p>
        </p:txBody>
      </p:sp>
      <p:grpSp>
        <p:nvGrpSpPr>
          <p:cNvPr id="3" name="object 3"/>
          <p:cNvGrpSpPr/>
          <p:nvPr/>
        </p:nvGrpSpPr>
        <p:grpSpPr>
          <a:xfrm>
            <a:off x="71627" y="1295400"/>
            <a:ext cx="8996680" cy="4218940"/>
            <a:chOff x="71627" y="1295400"/>
            <a:chExt cx="8996680" cy="4218940"/>
          </a:xfrm>
        </p:grpSpPr>
        <p:sp>
          <p:nvSpPr>
            <p:cNvPr id="4" name="object 4"/>
            <p:cNvSpPr/>
            <p:nvPr/>
          </p:nvSpPr>
          <p:spPr>
            <a:xfrm>
              <a:off x="71627" y="1295400"/>
              <a:ext cx="8996680" cy="4218940"/>
            </a:xfrm>
            <a:custGeom>
              <a:avLst/>
              <a:gdLst/>
              <a:ahLst/>
              <a:cxnLst/>
              <a:rect l="l" t="t" r="r" b="b"/>
              <a:pathLst>
                <a:path w="8996680" h="4218940">
                  <a:moveTo>
                    <a:pt x="8996172" y="0"/>
                  </a:moveTo>
                  <a:lnTo>
                    <a:pt x="0" y="0"/>
                  </a:lnTo>
                  <a:lnTo>
                    <a:pt x="0" y="4218432"/>
                  </a:lnTo>
                  <a:lnTo>
                    <a:pt x="8996172" y="4218432"/>
                  </a:lnTo>
                  <a:lnTo>
                    <a:pt x="8996172" y="0"/>
                  </a:lnTo>
                  <a:close/>
                </a:path>
              </a:pathLst>
            </a:custGeom>
            <a:solidFill>
              <a:srgbClr val="C9C9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5" name="object 5"/>
            <p:cNvSpPr/>
            <p:nvPr/>
          </p:nvSpPr>
          <p:spPr>
            <a:xfrm>
              <a:off x="325047" y="2517244"/>
              <a:ext cx="3928745" cy="2844165"/>
            </a:xfrm>
            <a:custGeom>
              <a:avLst/>
              <a:gdLst/>
              <a:ahLst/>
              <a:cxnLst/>
              <a:rect l="l" t="t" r="r" b="b"/>
              <a:pathLst>
                <a:path w="3928745" h="2844165">
                  <a:moveTo>
                    <a:pt x="3928327" y="0"/>
                  </a:moveTo>
                  <a:lnTo>
                    <a:pt x="0" y="0"/>
                  </a:lnTo>
                  <a:lnTo>
                    <a:pt x="0" y="2843957"/>
                  </a:lnTo>
                  <a:lnTo>
                    <a:pt x="3928327" y="2843957"/>
                  </a:lnTo>
                  <a:lnTo>
                    <a:pt x="3928327"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6" name="object 6"/>
            <p:cNvSpPr/>
            <p:nvPr/>
          </p:nvSpPr>
          <p:spPr>
            <a:xfrm>
              <a:off x="325047" y="2517244"/>
              <a:ext cx="3928745" cy="2844165"/>
            </a:xfrm>
            <a:custGeom>
              <a:avLst/>
              <a:gdLst/>
              <a:ahLst/>
              <a:cxnLst/>
              <a:rect l="l" t="t" r="r" b="b"/>
              <a:pathLst>
                <a:path w="3928745" h="2844165">
                  <a:moveTo>
                    <a:pt x="0" y="2843957"/>
                  </a:moveTo>
                  <a:lnTo>
                    <a:pt x="3928327" y="2843957"/>
                  </a:lnTo>
                  <a:lnTo>
                    <a:pt x="3928327" y="0"/>
                  </a:lnTo>
                  <a:lnTo>
                    <a:pt x="0" y="0"/>
                  </a:lnTo>
                  <a:lnTo>
                    <a:pt x="0" y="2843957"/>
                  </a:lnTo>
                  <a:close/>
                </a:path>
              </a:pathLst>
            </a:custGeom>
            <a:ln w="23761">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grpSp>
      <p:sp>
        <p:nvSpPr>
          <p:cNvPr id="7" name="object 7"/>
          <p:cNvSpPr txBox="1"/>
          <p:nvPr/>
        </p:nvSpPr>
        <p:spPr>
          <a:xfrm>
            <a:off x="326894" y="2480753"/>
            <a:ext cx="3702050" cy="2666365"/>
          </a:xfrm>
          <a:prstGeom prst="rect">
            <a:avLst/>
          </a:prstGeom>
        </p:spPr>
        <p:txBody>
          <a:bodyPr vert="horz" wrap="square" lIns="0" tIns="26669" rIns="0" bIns="0" rtlCol="0">
            <a:spAutoFit/>
          </a:bodyPr>
          <a:lstStyle/>
          <a:p>
            <a:pPr marL="12700" marR="1726564" lvl="0" indent="0" algn="l" defTabSz="914400" rtl="0" eaLnBrk="1" fontAlgn="auto" latinLnBrk="0" hangingPunct="1">
              <a:lnSpc>
                <a:spcPts val="1750"/>
              </a:lnSpc>
              <a:spcBef>
                <a:spcPts val="209"/>
              </a:spcBef>
              <a:spcAft>
                <a:spcPts val="0"/>
              </a:spcAft>
              <a:buClrTx/>
              <a:buSzTx/>
              <a:buFontTx/>
              <a:buNone/>
              <a:tabLst/>
              <a:defRPr/>
            </a:pPr>
            <a:r>
              <a:rPr kumimoji="0" sz="1500" b="1" i="0" u="none" strike="noStrike" kern="1200" cap="none" spc="0" normalizeH="0" baseline="0" noProof="0" dirty="0">
                <a:ln>
                  <a:noFill/>
                </a:ln>
                <a:solidFill>
                  <a:srgbClr val="000050"/>
                </a:solidFill>
                <a:effectLst/>
                <a:uLnTx/>
                <a:uFillTx/>
                <a:latin typeface="Courier New"/>
                <a:ea typeface="+mn-ea"/>
                <a:cs typeface="Courier New"/>
              </a:rPr>
              <a:t>int</a:t>
            </a:r>
            <a:r>
              <a:rPr kumimoji="0" sz="1500" b="1" i="0" u="none" strike="noStrike" kern="1200" cap="none" spc="-75" normalizeH="0" baseline="0" noProof="0" dirty="0">
                <a:ln>
                  <a:noFill/>
                </a:ln>
                <a:solidFill>
                  <a:srgbClr val="000050"/>
                </a:solidFill>
                <a:effectLst/>
                <a:uLnTx/>
                <a:uFillTx/>
                <a:latin typeface="Courier New"/>
                <a:ea typeface="+mn-ea"/>
                <a:cs typeface="Courier New"/>
              </a:rPr>
              <a:t> </a:t>
            </a:r>
            <a:r>
              <a:rPr kumimoji="0" sz="1500" b="1" i="0" u="none" strike="noStrike" kern="1200" cap="none" spc="0" normalizeH="0" baseline="0" noProof="0" dirty="0">
                <a:ln>
                  <a:noFill/>
                </a:ln>
                <a:solidFill>
                  <a:srgbClr val="000050"/>
                </a:solidFill>
                <a:effectLst/>
                <a:uLnTx/>
                <a:uFillTx/>
                <a:latin typeface="Courier New"/>
                <a:ea typeface="+mn-ea"/>
                <a:cs typeface="Courier New"/>
              </a:rPr>
              <a:t>max(int,int); </a:t>
            </a:r>
            <a:r>
              <a:rPr kumimoji="0" sz="1500" b="1" i="0" u="none" strike="noStrike" kern="1200" cap="none" spc="-885" normalizeH="0" baseline="0" noProof="0" dirty="0">
                <a:ln>
                  <a:noFill/>
                </a:ln>
                <a:solidFill>
                  <a:srgbClr val="000050"/>
                </a:solidFill>
                <a:effectLst/>
                <a:uLnTx/>
                <a:uFillTx/>
                <a:latin typeface="Courier New"/>
                <a:ea typeface="+mn-ea"/>
                <a:cs typeface="Courier New"/>
              </a:rPr>
              <a:t> </a:t>
            </a:r>
            <a:r>
              <a:rPr kumimoji="0" sz="1500" b="1" i="0" u="none" strike="noStrike" kern="1200" cap="none" spc="0" normalizeH="0" baseline="0" noProof="0" dirty="0">
                <a:ln>
                  <a:noFill/>
                </a:ln>
                <a:solidFill>
                  <a:srgbClr val="000050"/>
                </a:solidFill>
                <a:effectLst/>
                <a:uLnTx/>
                <a:uFillTx/>
                <a:latin typeface="Courier New"/>
                <a:ea typeface="+mn-ea"/>
                <a:cs typeface="Courier New"/>
              </a:rPr>
              <a:t>int </a:t>
            </a:r>
            <a:r>
              <a:rPr kumimoji="0" sz="1500" b="0" i="0" u="none" strike="noStrike" kern="1200" cap="none" spc="-5" normalizeH="0" baseline="0" noProof="0" dirty="0">
                <a:ln>
                  <a:noFill/>
                </a:ln>
                <a:solidFill>
                  <a:prstClr val="black"/>
                </a:solidFill>
                <a:effectLst/>
                <a:uLnTx/>
                <a:uFillTx/>
                <a:latin typeface="Courier New"/>
                <a:ea typeface="+mn-ea"/>
                <a:cs typeface="Courier New"/>
              </a:rPr>
              <a:t>main()</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12700" marR="0" lvl="0" indent="0" algn="l" defTabSz="914400" rtl="0" eaLnBrk="1" fontAlgn="auto" latinLnBrk="0" hangingPunct="1">
              <a:lnSpc>
                <a:spcPts val="1625"/>
              </a:lnSpc>
              <a:spcBef>
                <a:spcPts val="0"/>
              </a:spcBef>
              <a:spcAft>
                <a:spcPts val="0"/>
              </a:spcAft>
              <a:buClrTx/>
              <a:buSzTx/>
              <a:buFontTx/>
              <a:buNone/>
              <a:tabLst/>
              <a:defRPr/>
            </a:pPr>
            <a:r>
              <a:rPr kumimoji="0" sz="1500" b="0" i="0" u="none" strike="noStrike" kern="1200" cap="none" spc="0" normalizeH="0" baseline="0" noProof="0" dirty="0">
                <a:ln>
                  <a:noFill/>
                </a:ln>
                <a:solidFill>
                  <a:prstClr val="black"/>
                </a:solidFill>
                <a:effectLst/>
                <a:uLnTx/>
                <a:uFillTx/>
                <a:latin typeface="Courier New"/>
                <a:ea typeface="+mn-ea"/>
                <a:cs typeface="Courier New"/>
              </a:rPr>
              <a:t>{</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242570" marR="0" lvl="0" indent="0" algn="l" defTabSz="914400" rtl="0" eaLnBrk="1" fontAlgn="auto" latinLnBrk="0" hangingPunct="1">
              <a:lnSpc>
                <a:spcPts val="1689"/>
              </a:lnSpc>
              <a:spcBef>
                <a:spcPts val="0"/>
              </a:spcBef>
              <a:spcAft>
                <a:spcPts val="0"/>
              </a:spcAft>
              <a:buClrTx/>
              <a:buSzTx/>
              <a:buFontTx/>
              <a:buNone/>
              <a:tabLst/>
              <a:defRPr/>
            </a:pPr>
            <a:r>
              <a:rPr kumimoji="0" sz="1500" b="1" i="0" u="none" strike="noStrike" kern="1200" cap="none" spc="0" normalizeH="0" baseline="0" noProof="0" dirty="0">
                <a:ln>
                  <a:noFill/>
                </a:ln>
                <a:solidFill>
                  <a:srgbClr val="000050"/>
                </a:solidFill>
                <a:effectLst/>
                <a:uLnTx/>
                <a:uFillTx/>
                <a:latin typeface="Courier New"/>
                <a:ea typeface="+mn-ea"/>
                <a:cs typeface="Courier New"/>
              </a:rPr>
              <a:t>int</a:t>
            </a:r>
            <a:r>
              <a:rPr kumimoji="0" sz="1500" b="1" i="0" u="none" strike="noStrike" kern="1200" cap="none" spc="-30" normalizeH="0" baseline="0" noProof="0" dirty="0">
                <a:ln>
                  <a:noFill/>
                </a:ln>
                <a:solidFill>
                  <a:srgbClr val="000050"/>
                </a:solidFill>
                <a:effectLst/>
                <a:uLnTx/>
                <a:uFillTx/>
                <a:latin typeface="Courier New"/>
                <a:ea typeface="+mn-ea"/>
                <a:cs typeface="Courier New"/>
              </a:rPr>
              <a:t> </a:t>
            </a:r>
            <a:r>
              <a:rPr kumimoji="0" sz="1500" b="0" i="0" u="none" strike="noStrike" kern="1200" cap="none" spc="0" normalizeH="0" baseline="0" noProof="0" dirty="0">
                <a:ln>
                  <a:noFill/>
                </a:ln>
                <a:solidFill>
                  <a:prstClr val="black"/>
                </a:solidFill>
                <a:effectLst/>
                <a:uLnTx/>
                <a:uFillTx/>
                <a:latin typeface="Courier New"/>
                <a:ea typeface="+mn-ea"/>
                <a:cs typeface="Courier New"/>
              </a:rPr>
              <a:t>i</a:t>
            </a:r>
            <a:r>
              <a:rPr kumimoji="0" sz="1500" b="0" i="0" u="none" strike="noStrike" kern="1200" cap="none" spc="-30" normalizeH="0" baseline="0" noProof="0" dirty="0">
                <a:ln>
                  <a:noFill/>
                </a:ln>
                <a:solidFill>
                  <a:prstClr val="black"/>
                </a:solidFill>
                <a:effectLst/>
                <a:uLnTx/>
                <a:uFillTx/>
                <a:latin typeface="Courier New"/>
                <a:ea typeface="+mn-ea"/>
                <a:cs typeface="Courier New"/>
              </a:rPr>
              <a:t> </a:t>
            </a:r>
            <a:r>
              <a:rPr kumimoji="0" sz="1500" b="0" i="0" u="none" strike="noStrike" kern="1200" cap="none" spc="0" normalizeH="0" baseline="0" noProof="0" dirty="0">
                <a:ln>
                  <a:noFill/>
                </a:ln>
                <a:solidFill>
                  <a:prstClr val="black"/>
                </a:solidFill>
                <a:effectLst/>
                <a:uLnTx/>
                <a:uFillTx/>
                <a:latin typeface="Courier New"/>
                <a:ea typeface="+mn-ea"/>
                <a:cs typeface="Courier New"/>
              </a:rPr>
              <a:t>=</a:t>
            </a:r>
            <a:r>
              <a:rPr kumimoji="0" sz="1500" b="0" i="0" u="none" strike="noStrike" kern="1200" cap="none" spc="-15" normalizeH="0" baseline="0" noProof="0" dirty="0">
                <a:ln>
                  <a:noFill/>
                </a:ln>
                <a:solidFill>
                  <a:prstClr val="black"/>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5</a:t>
            </a:r>
            <a:r>
              <a:rPr kumimoji="0" sz="1500" b="0" i="0" u="none" strike="noStrike" kern="1200" cap="none" spc="0" normalizeH="0" baseline="0" noProof="0" dirty="0">
                <a:ln>
                  <a:noFill/>
                </a:ln>
                <a:solidFill>
                  <a:prstClr val="black"/>
                </a:solidFill>
                <a:effectLst/>
                <a:uLnTx/>
                <a:uFillTx/>
                <a:latin typeface="Courier New"/>
                <a:ea typeface="+mn-ea"/>
                <a:cs typeface="Courier New"/>
              </a:rPr>
              <a:t>;</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242570" marR="0" lvl="0" indent="0" algn="l" defTabSz="914400" rtl="0" eaLnBrk="1" fontAlgn="auto" latinLnBrk="0" hangingPunct="1">
              <a:lnSpc>
                <a:spcPts val="1720"/>
              </a:lnSpc>
              <a:spcBef>
                <a:spcPts val="0"/>
              </a:spcBef>
              <a:spcAft>
                <a:spcPts val="0"/>
              </a:spcAft>
              <a:buClrTx/>
              <a:buSzTx/>
              <a:buFontTx/>
              <a:buNone/>
              <a:tabLst/>
              <a:defRPr/>
            </a:pPr>
            <a:r>
              <a:rPr kumimoji="0" sz="1500" b="1" i="0" u="none" strike="noStrike" kern="1200" cap="none" spc="0" normalizeH="0" baseline="0" noProof="0" dirty="0">
                <a:ln>
                  <a:noFill/>
                </a:ln>
                <a:solidFill>
                  <a:srgbClr val="000050"/>
                </a:solidFill>
                <a:effectLst/>
                <a:uLnTx/>
                <a:uFillTx/>
                <a:latin typeface="Courier New"/>
                <a:ea typeface="+mn-ea"/>
                <a:cs typeface="Courier New"/>
              </a:rPr>
              <a:t>int</a:t>
            </a:r>
            <a:r>
              <a:rPr kumimoji="0" sz="1500" b="1" i="0" u="none" strike="noStrike" kern="1200" cap="none" spc="-30" normalizeH="0" baseline="0" noProof="0" dirty="0">
                <a:ln>
                  <a:noFill/>
                </a:ln>
                <a:solidFill>
                  <a:srgbClr val="000050"/>
                </a:solidFill>
                <a:effectLst/>
                <a:uLnTx/>
                <a:uFillTx/>
                <a:latin typeface="Courier New"/>
                <a:ea typeface="+mn-ea"/>
                <a:cs typeface="Courier New"/>
              </a:rPr>
              <a:t> </a:t>
            </a:r>
            <a:r>
              <a:rPr kumimoji="0" sz="1500" b="0" i="0" u="none" strike="noStrike" kern="1200" cap="none" spc="0" normalizeH="0" baseline="0" noProof="0" dirty="0">
                <a:ln>
                  <a:noFill/>
                </a:ln>
                <a:solidFill>
                  <a:prstClr val="black"/>
                </a:solidFill>
                <a:effectLst/>
                <a:uLnTx/>
                <a:uFillTx/>
                <a:latin typeface="Courier New"/>
                <a:ea typeface="+mn-ea"/>
                <a:cs typeface="Courier New"/>
              </a:rPr>
              <a:t>j</a:t>
            </a:r>
            <a:r>
              <a:rPr kumimoji="0" sz="1500" b="0" i="0" u="none" strike="noStrike" kern="1200" cap="none" spc="-30" normalizeH="0" baseline="0" noProof="0" dirty="0">
                <a:ln>
                  <a:noFill/>
                </a:ln>
                <a:solidFill>
                  <a:prstClr val="black"/>
                </a:solidFill>
                <a:effectLst/>
                <a:uLnTx/>
                <a:uFillTx/>
                <a:latin typeface="Courier New"/>
                <a:ea typeface="+mn-ea"/>
                <a:cs typeface="Courier New"/>
              </a:rPr>
              <a:t> </a:t>
            </a:r>
            <a:r>
              <a:rPr kumimoji="0" sz="1500" b="0" i="0" u="none" strike="noStrike" kern="1200" cap="none" spc="0" normalizeH="0" baseline="0" noProof="0" dirty="0">
                <a:ln>
                  <a:noFill/>
                </a:ln>
                <a:solidFill>
                  <a:prstClr val="black"/>
                </a:solidFill>
                <a:effectLst/>
                <a:uLnTx/>
                <a:uFillTx/>
                <a:latin typeface="Courier New"/>
                <a:ea typeface="+mn-ea"/>
                <a:cs typeface="Courier New"/>
              </a:rPr>
              <a:t>=</a:t>
            </a:r>
            <a:r>
              <a:rPr kumimoji="0" sz="1500" b="0" i="0" u="none" strike="noStrike" kern="1200" cap="none" spc="-15" normalizeH="0" baseline="0" noProof="0" dirty="0">
                <a:ln>
                  <a:noFill/>
                </a:ln>
                <a:solidFill>
                  <a:prstClr val="black"/>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2</a:t>
            </a:r>
            <a:r>
              <a:rPr kumimoji="0" sz="1500" b="0" i="0" u="none" strike="noStrike" kern="1200" cap="none" spc="0" normalizeH="0" baseline="0" noProof="0" dirty="0">
                <a:ln>
                  <a:noFill/>
                </a:ln>
                <a:solidFill>
                  <a:prstClr val="black"/>
                </a:solidFill>
                <a:effectLst/>
                <a:uLnTx/>
                <a:uFillTx/>
                <a:latin typeface="Courier New"/>
                <a:ea typeface="+mn-ea"/>
                <a:cs typeface="Courier New"/>
              </a:rPr>
              <a:t>;</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242570" marR="0" lvl="0" indent="0" algn="l" defTabSz="914400" rtl="0" eaLnBrk="1" fontAlgn="auto" latinLnBrk="0" hangingPunct="1">
              <a:lnSpc>
                <a:spcPts val="1745"/>
              </a:lnSpc>
              <a:spcBef>
                <a:spcPts val="0"/>
              </a:spcBef>
              <a:spcAft>
                <a:spcPts val="0"/>
              </a:spcAft>
              <a:buClrTx/>
              <a:buSzTx/>
              <a:buFontTx/>
              <a:buNone/>
              <a:tabLst/>
              <a:defRPr/>
            </a:pPr>
            <a:r>
              <a:rPr kumimoji="0" sz="1500" b="1" i="0" u="none" strike="noStrike" kern="1200" cap="none" spc="0" normalizeH="0" baseline="0" noProof="0" dirty="0">
                <a:ln>
                  <a:noFill/>
                </a:ln>
                <a:solidFill>
                  <a:srgbClr val="000050"/>
                </a:solidFill>
                <a:effectLst/>
                <a:uLnTx/>
                <a:uFillTx/>
                <a:latin typeface="Courier New"/>
                <a:ea typeface="+mn-ea"/>
                <a:cs typeface="Courier New"/>
              </a:rPr>
              <a:t>int</a:t>
            </a:r>
            <a:r>
              <a:rPr kumimoji="0" sz="1500" b="1" i="0" u="none" strike="noStrike" kern="1200" cap="none" spc="-20" normalizeH="0" baseline="0" noProof="0" dirty="0">
                <a:ln>
                  <a:noFill/>
                </a:ln>
                <a:solidFill>
                  <a:srgbClr val="000050"/>
                </a:solidFill>
                <a:effectLst/>
                <a:uLnTx/>
                <a:uFillTx/>
                <a:latin typeface="Courier New"/>
                <a:ea typeface="+mn-ea"/>
                <a:cs typeface="Courier New"/>
              </a:rPr>
              <a:t> </a:t>
            </a:r>
            <a:r>
              <a:rPr kumimoji="0" sz="1500" b="1" i="0" u="none" strike="noStrike" kern="1200" cap="none" spc="0" normalizeH="0" baseline="0" noProof="0" dirty="0">
                <a:ln>
                  <a:noFill/>
                </a:ln>
                <a:solidFill>
                  <a:prstClr val="black"/>
                </a:solidFill>
                <a:effectLst/>
                <a:uLnTx/>
                <a:uFillTx/>
                <a:latin typeface="Courier New"/>
                <a:ea typeface="+mn-ea"/>
                <a:cs typeface="Courier New"/>
              </a:rPr>
              <a:t>k</a:t>
            </a:r>
            <a:r>
              <a:rPr kumimoji="0" sz="1500" b="1" i="0" u="none" strike="noStrike" kern="1200" cap="none" spc="-15" normalizeH="0" baseline="0" noProof="0" dirty="0">
                <a:ln>
                  <a:noFill/>
                </a:ln>
                <a:solidFill>
                  <a:prstClr val="black"/>
                </a:solidFill>
                <a:effectLst/>
                <a:uLnTx/>
                <a:uFillTx/>
                <a:latin typeface="Courier New"/>
                <a:ea typeface="+mn-ea"/>
                <a:cs typeface="Courier New"/>
              </a:rPr>
              <a:t> </a:t>
            </a:r>
            <a:r>
              <a:rPr kumimoji="0" sz="1500" b="1" i="0" u="none" strike="noStrike" kern="1200" cap="none" spc="0" normalizeH="0" baseline="0" noProof="0" dirty="0">
                <a:ln>
                  <a:noFill/>
                </a:ln>
                <a:solidFill>
                  <a:prstClr val="black"/>
                </a:solidFill>
                <a:effectLst/>
                <a:uLnTx/>
                <a:uFillTx/>
                <a:latin typeface="Courier New"/>
                <a:ea typeface="+mn-ea"/>
                <a:cs typeface="Courier New"/>
              </a:rPr>
              <a:t>=</a:t>
            </a:r>
            <a:r>
              <a:rPr kumimoji="0" sz="1500" b="1" i="0" u="none" strike="noStrike" kern="1200" cap="none" spc="-15" normalizeH="0" baseline="0" noProof="0" dirty="0">
                <a:ln>
                  <a:noFill/>
                </a:ln>
                <a:solidFill>
                  <a:prstClr val="black"/>
                </a:solidFill>
                <a:effectLst/>
                <a:uLnTx/>
                <a:uFillTx/>
                <a:latin typeface="Courier New"/>
                <a:ea typeface="+mn-ea"/>
                <a:cs typeface="Courier New"/>
              </a:rPr>
              <a:t> </a:t>
            </a:r>
            <a:r>
              <a:rPr kumimoji="0" sz="1500" b="1" i="0" u="none" strike="noStrike" kern="1200" cap="none" spc="0" normalizeH="0" baseline="0" noProof="0" dirty="0">
                <a:ln>
                  <a:noFill/>
                </a:ln>
                <a:solidFill>
                  <a:prstClr val="black"/>
                </a:solidFill>
                <a:effectLst/>
                <a:uLnTx/>
                <a:uFillTx/>
                <a:latin typeface="Courier New"/>
                <a:ea typeface="+mn-ea"/>
                <a:cs typeface="Courier New"/>
              </a:rPr>
              <a:t>max(i,</a:t>
            </a:r>
            <a:r>
              <a:rPr kumimoji="0" sz="1500" b="1" i="0" u="none" strike="noStrike" kern="1200" cap="none" spc="-20" normalizeH="0" baseline="0" noProof="0" dirty="0">
                <a:ln>
                  <a:noFill/>
                </a:ln>
                <a:solidFill>
                  <a:prstClr val="black"/>
                </a:solidFill>
                <a:effectLst/>
                <a:uLnTx/>
                <a:uFillTx/>
                <a:latin typeface="Courier New"/>
                <a:ea typeface="+mn-ea"/>
                <a:cs typeface="Courier New"/>
              </a:rPr>
              <a:t> </a:t>
            </a:r>
            <a:r>
              <a:rPr kumimoji="0" sz="1500" b="1" i="0" u="none" strike="noStrike" kern="1200" cap="none" spc="-5" normalizeH="0" baseline="0" noProof="0" dirty="0">
                <a:ln>
                  <a:noFill/>
                </a:ln>
                <a:solidFill>
                  <a:prstClr val="black"/>
                </a:solidFill>
                <a:effectLst/>
                <a:uLnTx/>
                <a:uFillTx/>
                <a:latin typeface="Courier New"/>
                <a:ea typeface="+mn-ea"/>
                <a:cs typeface="Courier New"/>
              </a:rPr>
              <a:t>j);</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0" marR="0" lvl="0" indent="0" algn="l" defTabSz="914400" rtl="0" eaLnBrk="1" fontAlgn="auto" latinLnBrk="0" hangingPunct="1">
              <a:lnSpc>
                <a:spcPct val="100000"/>
              </a:lnSpc>
              <a:spcBef>
                <a:spcPts val="5"/>
              </a:spcBef>
              <a:spcAft>
                <a:spcPts val="0"/>
              </a:spcAft>
              <a:buClrTx/>
              <a:buSzTx/>
              <a:buFontTx/>
              <a:buNone/>
              <a:tabLst/>
              <a:defRPr/>
            </a:pPr>
            <a:endParaRPr kumimoji="0" sz="1450" b="0" i="0" u="none" strike="noStrike" kern="1200" cap="none" spc="0" normalizeH="0" baseline="0" noProof="0">
              <a:ln>
                <a:noFill/>
              </a:ln>
              <a:solidFill>
                <a:prstClr val="black"/>
              </a:solidFill>
              <a:effectLst/>
              <a:uLnTx/>
              <a:uFillTx/>
              <a:latin typeface="Courier New"/>
              <a:ea typeface="+mn-ea"/>
              <a:cs typeface="Courier New"/>
            </a:endParaRPr>
          </a:p>
          <a:p>
            <a:pPr marL="0" marR="5080" lvl="0" indent="0" algn="r" defTabSz="914400" rtl="0" eaLnBrk="1" fontAlgn="auto" latinLnBrk="0" hangingPunct="1">
              <a:lnSpc>
                <a:spcPts val="1775"/>
              </a:lnSpc>
              <a:spcBef>
                <a:spcPts val="0"/>
              </a:spcBef>
              <a:spcAft>
                <a:spcPts val="0"/>
              </a:spcAft>
              <a:buClrTx/>
              <a:buSzTx/>
              <a:buFontTx/>
              <a:buNone/>
              <a:tabLst/>
              <a:defRPr/>
            </a:pPr>
            <a:r>
              <a:rPr kumimoji="0" sz="1500" b="0" i="0" u="none" strike="noStrike" kern="1200" cap="none" spc="0" normalizeH="0" baseline="0" noProof="0" dirty="0">
                <a:ln>
                  <a:noFill/>
                </a:ln>
                <a:solidFill>
                  <a:prstClr val="black"/>
                </a:solidFill>
                <a:effectLst/>
                <a:uLnTx/>
                <a:uFillTx/>
                <a:latin typeface="Courier New"/>
                <a:ea typeface="+mn-ea"/>
                <a:cs typeface="Courier New"/>
              </a:rPr>
              <a:t>cout</a:t>
            </a:r>
            <a:r>
              <a:rPr kumimoji="0" sz="1500" b="0" i="0" u="none" strike="noStrike" kern="1200" cap="none" spc="-20" normalizeH="0" baseline="0" noProof="0" dirty="0">
                <a:ln>
                  <a:noFill/>
                </a:ln>
                <a:solidFill>
                  <a:prstClr val="black"/>
                </a:solidFill>
                <a:effectLst/>
                <a:uLnTx/>
                <a:uFillTx/>
                <a:latin typeface="Courier New"/>
                <a:ea typeface="+mn-ea"/>
                <a:cs typeface="Courier New"/>
              </a:rPr>
              <a:t> </a:t>
            </a:r>
            <a:r>
              <a:rPr kumimoji="0" sz="1500" b="0" i="0" u="none" strike="noStrike" kern="1200" cap="none" spc="0" normalizeH="0" baseline="0" noProof="0" dirty="0">
                <a:ln>
                  <a:noFill/>
                </a:ln>
                <a:solidFill>
                  <a:prstClr val="black"/>
                </a:solidFill>
                <a:effectLst/>
                <a:uLnTx/>
                <a:uFillTx/>
                <a:latin typeface="Courier New"/>
                <a:ea typeface="+mn-ea"/>
                <a:cs typeface="Courier New"/>
              </a:rPr>
              <a:t>&lt;&lt;</a:t>
            </a:r>
            <a:r>
              <a:rPr kumimoji="0" sz="1500" b="0" i="0" u="none" strike="noStrike" kern="1200" cap="none" spc="-10" normalizeH="0" baseline="0" noProof="0" dirty="0">
                <a:ln>
                  <a:noFill/>
                </a:ln>
                <a:solidFill>
                  <a:prstClr val="black"/>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"The</a:t>
            </a:r>
            <a:r>
              <a:rPr kumimoji="0" sz="1500" b="0" i="0" u="none" strike="noStrike" kern="1200" cap="none" spc="-15" normalizeH="0" baseline="0" noProof="0" dirty="0">
                <a:ln>
                  <a:noFill/>
                </a:ln>
                <a:solidFill>
                  <a:srgbClr val="3366FF"/>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maximum</a:t>
            </a:r>
            <a:r>
              <a:rPr kumimoji="0" sz="1500" b="0" i="0" u="none" strike="noStrike" kern="1200" cap="none" spc="-20" normalizeH="0" baseline="0" noProof="0" dirty="0">
                <a:ln>
                  <a:noFill/>
                </a:ln>
                <a:solidFill>
                  <a:srgbClr val="3366FF"/>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between</a:t>
            </a:r>
            <a:r>
              <a:rPr kumimoji="0" sz="1500" b="0" i="0" u="none" strike="noStrike" kern="1200" cap="none" spc="-15" normalizeH="0" baseline="0" noProof="0" dirty="0">
                <a:ln>
                  <a:noFill/>
                </a:ln>
                <a:solidFill>
                  <a:srgbClr val="3366FF"/>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0" marR="5080" lvl="0" indent="0" algn="r" defTabSz="914400" rtl="0" eaLnBrk="1" fontAlgn="auto" latinLnBrk="0" hangingPunct="1">
              <a:lnSpc>
                <a:spcPts val="1725"/>
              </a:lnSpc>
              <a:spcBef>
                <a:spcPts val="0"/>
              </a:spcBef>
              <a:spcAft>
                <a:spcPts val="0"/>
              </a:spcAft>
              <a:buClrTx/>
              <a:buSzTx/>
              <a:buFontTx/>
              <a:buNone/>
              <a:tabLst/>
              <a:defRPr/>
            </a:pPr>
            <a:r>
              <a:rPr kumimoji="0" sz="1500" b="0" i="0" u="none" strike="noStrike" kern="1200" cap="none" spc="0" normalizeH="0" baseline="0" noProof="0" dirty="0">
                <a:ln>
                  <a:noFill/>
                </a:ln>
                <a:solidFill>
                  <a:prstClr val="black"/>
                </a:solidFill>
                <a:effectLst/>
                <a:uLnTx/>
                <a:uFillTx/>
                <a:latin typeface="Courier New"/>
                <a:ea typeface="+mn-ea"/>
                <a:cs typeface="Courier New"/>
              </a:rPr>
              <a:t>&lt;&lt;</a:t>
            </a:r>
            <a:r>
              <a:rPr kumimoji="0" sz="1500" b="0" i="0" u="none" strike="noStrike" kern="1200" cap="none" spc="5" normalizeH="0" baseline="0" noProof="0" dirty="0">
                <a:ln>
                  <a:noFill/>
                </a:ln>
                <a:solidFill>
                  <a:prstClr val="black"/>
                </a:solidFill>
                <a:effectLst/>
                <a:uLnTx/>
                <a:uFillTx/>
                <a:latin typeface="Courier New"/>
                <a:ea typeface="+mn-ea"/>
                <a:cs typeface="Courier New"/>
              </a:rPr>
              <a:t> </a:t>
            </a:r>
            <a:r>
              <a:rPr kumimoji="0" sz="1500" b="0" i="0" u="none" strike="noStrike" kern="1200" cap="none" spc="0" normalizeH="0" baseline="0" noProof="0" dirty="0">
                <a:ln>
                  <a:noFill/>
                </a:ln>
                <a:solidFill>
                  <a:prstClr val="black"/>
                </a:solidFill>
                <a:effectLst/>
                <a:uLnTx/>
                <a:uFillTx/>
                <a:latin typeface="Courier New"/>
                <a:ea typeface="+mn-ea"/>
                <a:cs typeface="Courier New"/>
              </a:rPr>
              <a:t>i</a:t>
            </a:r>
            <a:r>
              <a:rPr kumimoji="0" sz="1500" b="0" i="0" u="none" strike="noStrike" kern="1200" cap="none" spc="-5" normalizeH="0" baseline="0" noProof="0" dirty="0">
                <a:ln>
                  <a:noFill/>
                </a:ln>
                <a:solidFill>
                  <a:prstClr val="black"/>
                </a:solidFill>
                <a:effectLst/>
                <a:uLnTx/>
                <a:uFillTx/>
                <a:latin typeface="Courier New"/>
                <a:ea typeface="+mn-ea"/>
                <a:cs typeface="Courier New"/>
              </a:rPr>
              <a:t> </a:t>
            </a:r>
            <a:r>
              <a:rPr kumimoji="0" sz="1500" b="0" i="0" u="none" strike="noStrike" kern="1200" cap="none" spc="0" normalizeH="0" baseline="0" noProof="0" dirty="0">
                <a:ln>
                  <a:noFill/>
                </a:ln>
                <a:solidFill>
                  <a:prstClr val="black"/>
                </a:solidFill>
                <a:effectLst/>
                <a:uLnTx/>
                <a:uFillTx/>
                <a:latin typeface="Courier New"/>
                <a:ea typeface="+mn-ea"/>
                <a:cs typeface="Courier New"/>
              </a:rPr>
              <a:t>&lt;&lt;</a:t>
            </a:r>
            <a:r>
              <a:rPr kumimoji="0" sz="1500" b="0" i="0" u="none" strike="noStrike" kern="1200" cap="none" spc="-5" normalizeH="0" baseline="0" noProof="0" dirty="0">
                <a:ln>
                  <a:noFill/>
                </a:ln>
                <a:solidFill>
                  <a:prstClr val="black"/>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a:t>
            </a:r>
            <a:r>
              <a:rPr kumimoji="0" sz="1500" b="0" i="0" u="none" strike="noStrike" kern="1200" cap="none" spc="-5" normalizeH="0" baseline="0" noProof="0" dirty="0">
                <a:ln>
                  <a:noFill/>
                </a:ln>
                <a:solidFill>
                  <a:srgbClr val="3366FF"/>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and</a:t>
            </a:r>
            <a:r>
              <a:rPr kumimoji="0" sz="1500" b="0" i="0" u="none" strike="noStrike" kern="1200" cap="none" spc="-5" normalizeH="0" baseline="0" noProof="0" dirty="0">
                <a:ln>
                  <a:noFill/>
                </a:ln>
                <a:solidFill>
                  <a:srgbClr val="3366FF"/>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a:t>
            </a:r>
            <a:r>
              <a:rPr kumimoji="0" sz="1500" b="0" i="0" u="none" strike="noStrike" kern="1200" cap="none" spc="-5" normalizeH="0" baseline="0" noProof="0" dirty="0">
                <a:ln>
                  <a:noFill/>
                </a:ln>
                <a:solidFill>
                  <a:srgbClr val="3366FF"/>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a:t>
            </a:r>
            <a:r>
              <a:rPr kumimoji="0" sz="1500" b="0" i="0" u="none" strike="noStrike" kern="1200" cap="none" spc="-5" normalizeH="0" baseline="0" noProof="0" dirty="0">
                <a:ln>
                  <a:noFill/>
                </a:ln>
                <a:solidFill>
                  <a:srgbClr val="3366FF"/>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j</a:t>
            </a:r>
            <a:r>
              <a:rPr kumimoji="0" sz="1500" b="0" i="0" u="none" strike="noStrike" kern="1200" cap="none" spc="-5" normalizeH="0" baseline="0" noProof="0" dirty="0">
                <a:ln>
                  <a:noFill/>
                </a:ln>
                <a:solidFill>
                  <a:srgbClr val="3366FF"/>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a:t>
            </a:r>
            <a:r>
              <a:rPr kumimoji="0" sz="1500" b="0" i="0" u="none" strike="noStrike" kern="1200" cap="none" spc="-5" normalizeH="0" baseline="0" noProof="0" dirty="0">
                <a:ln>
                  <a:noFill/>
                </a:ln>
                <a:solidFill>
                  <a:srgbClr val="3366FF"/>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a:t>
            </a:r>
            <a:r>
              <a:rPr kumimoji="0" sz="1500" b="0" i="0" u="none" strike="noStrike" kern="1200" cap="none" spc="-5" normalizeH="0" baseline="0" noProof="0" dirty="0">
                <a:ln>
                  <a:noFill/>
                </a:ln>
                <a:solidFill>
                  <a:srgbClr val="3366FF"/>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is</a:t>
            </a:r>
            <a:r>
              <a:rPr kumimoji="0" sz="1500" b="0" i="0" u="none" strike="noStrike" kern="1200" cap="none" spc="-5" normalizeH="0" baseline="0" noProof="0" dirty="0">
                <a:ln>
                  <a:noFill/>
                </a:ln>
                <a:solidFill>
                  <a:srgbClr val="3366FF"/>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0" marR="2172970" lvl="0" indent="0" algn="ctr" defTabSz="914400" rtl="0" eaLnBrk="1" fontAlgn="auto" latinLnBrk="0" hangingPunct="1">
              <a:lnSpc>
                <a:spcPts val="1695"/>
              </a:lnSpc>
              <a:spcBef>
                <a:spcPts val="0"/>
              </a:spcBef>
              <a:spcAft>
                <a:spcPts val="0"/>
              </a:spcAft>
              <a:buClrTx/>
              <a:buSzTx/>
              <a:buFontTx/>
              <a:buNone/>
              <a:tabLst/>
              <a:defRPr/>
            </a:pPr>
            <a:r>
              <a:rPr kumimoji="0" sz="1500" b="0" i="0" u="none" strike="noStrike" kern="1200" cap="none" spc="0" normalizeH="0" baseline="0" noProof="0" dirty="0">
                <a:ln>
                  <a:noFill/>
                </a:ln>
                <a:solidFill>
                  <a:prstClr val="black"/>
                </a:solidFill>
                <a:effectLst/>
                <a:uLnTx/>
                <a:uFillTx/>
                <a:latin typeface="Courier New"/>
                <a:ea typeface="+mn-ea"/>
                <a:cs typeface="Courier New"/>
              </a:rPr>
              <a:t>&lt;&lt;</a:t>
            </a:r>
            <a:r>
              <a:rPr kumimoji="0" sz="1500" b="0" i="0" u="none" strike="noStrike" kern="1200" cap="none" spc="-60" normalizeH="0" baseline="0" noProof="0" dirty="0">
                <a:ln>
                  <a:noFill/>
                </a:ln>
                <a:solidFill>
                  <a:prstClr val="black"/>
                </a:solidFill>
                <a:effectLst/>
                <a:uLnTx/>
                <a:uFillTx/>
                <a:latin typeface="Courier New"/>
                <a:ea typeface="+mn-ea"/>
                <a:cs typeface="Courier New"/>
              </a:rPr>
              <a:t> </a:t>
            </a:r>
            <a:r>
              <a:rPr kumimoji="0" sz="1500" b="0" i="0" u="none" strike="noStrike" kern="1200" cap="none" spc="5" normalizeH="0" baseline="0" noProof="0" dirty="0">
                <a:ln>
                  <a:noFill/>
                </a:ln>
                <a:solidFill>
                  <a:prstClr val="black"/>
                </a:solidFill>
                <a:effectLst/>
                <a:uLnTx/>
                <a:uFillTx/>
                <a:latin typeface="Courier New"/>
                <a:ea typeface="+mn-ea"/>
                <a:cs typeface="Courier New"/>
              </a:rPr>
              <a:t>k;</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0" marR="2174240" lvl="0" indent="0" algn="ctr" defTabSz="914400" rtl="0" eaLnBrk="1" fontAlgn="auto" latinLnBrk="0" hangingPunct="1">
              <a:lnSpc>
                <a:spcPts val="1745"/>
              </a:lnSpc>
              <a:spcBef>
                <a:spcPts val="0"/>
              </a:spcBef>
              <a:spcAft>
                <a:spcPts val="0"/>
              </a:spcAft>
              <a:buClrTx/>
              <a:buSzTx/>
              <a:buFontTx/>
              <a:buNone/>
              <a:tabLst/>
              <a:defRPr/>
            </a:pPr>
            <a:r>
              <a:rPr kumimoji="0" sz="1500" b="0" i="0" u="none" strike="noStrike" kern="1200" cap="none" spc="0" normalizeH="0" baseline="0" noProof="0" dirty="0">
                <a:ln>
                  <a:noFill/>
                </a:ln>
                <a:solidFill>
                  <a:prstClr val="black"/>
                </a:solidFill>
                <a:effectLst/>
                <a:uLnTx/>
                <a:uFillTx/>
                <a:latin typeface="Courier New"/>
                <a:ea typeface="+mn-ea"/>
                <a:cs typeface="Courier New"/>
              </a:rPr>
              <a:t>return</a:t>
            </a:r>
            <a:r>
              <a:rPr kumimoji="0" sz="1500" b="0" i="0" u="none" strike="noStrike" kern="1200" cap="none" spc="-60" normalizeH="0" baseline="0" noProof="0" dirty="0">
                <a:ln>
                  <a:noFill/>
                </a:ln>
                <a:solidFill>
                  <a:prstClr val="black"/>
                </a:solidFill>
                <a:effectLst/>
                <a:uLnTx/>
                <a:uFillTx/>
                <a:latin typeface="Courier New"/>
                <a:ea typeface="+mn-ea"/>
                <a:cs typeface="Courier New"/>
              </a:rPr>
              <a:t> </a:t>
            </a:r>
            <a:r>
              <a:rPr kumimoji="0" sz="1500" b="0" i="0" u="none" strike="noStrike" kern="1200" cap="none" spc="-5" normalizeH="0" baseline="0" noProof="0" dirty="0">
                <a:ln>
                  <a:noFill/>
                </a:ln>
                <a:solidFill>
                  <a:prstClr val="black"/>
                </a:solidFill>
                <a:effectLst/>
                <a:uLnTx/>
                <a:uFillTx/>
                <a:latin typeface="Courier New"/>
                <a:ea typeface="+mn-ea"/>
                <a:cs typeface="Courier New"/>
              </a:rPr>
              <a:t>0;</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0" marR="3553460" lvl="0" indent="0" algn="ctr" defTabSz="914400" rtl="0" eaLnBrk="1" fontAlgn="auto" latinLnBrk="0" hangingPunct="1">
              <a:lnSpc>
                <a:spcPct val="100000"/>
              </a:lnSpc>
              <a:spcBef>
                <a:spcPts val="10"/>
              </a:spcBef>
              <a:spcAft>
                <a:spcPts val="0"/>
              </a:spcAft>
              <a:buClrTx/>
              <a:buSzTx/>
              <a:buFontTx/>
              <a:buNone/>
              <a:tabLst/>
              <a:defRPr/>
            </a:pPr>
            <a:r>
              <a:rPr kumimoji="0" sz="1500" b="0" i="0" u="none" strike="noStrike" kern="1200" cap="none" spc="0" normalizeH="0" baseline="0" noProof="0" dirty="0">
                <a:ln>
                  <a:noFill/>
                </a:ln>
                <a:solidFill>
                  <a:prstClr val="black"/>
                </a:solidFill>
                <a:effectLst/>
                <a:uLnTx/>
                <a:uFillTx/>
                <a:latin typeface="Courier New"/>
                <a:ea typeface="+mn-ea"/>
                <a:cs typeface="Courier New"/>
              </a:rPr>
              <a:t>}</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p:txBody>
      </p:sp>
      <p:grpSp>
        <p:nvGrpSpPr>
          <p:cNvPr id="8" name="object 8"/>
          <p:cNvGrpSpPr/>
          <p:nvPr/>
        </p:nvGrpSpPr>
        <p:grpSpPr>
          <a:xfrm>
            <a:off x="5501482" y="2891718"/>
            <a:ext cx="3459479" cy="2481580"/>
            <a:chOff x="5501482" y="2891718"/>
            <a:chExt cx="3459479" cy="2481580"/>
          </a:xfrm>
        </p:grpSpPr>
        <p:sp>
          <p:nvSpPr>
            <p:cNvPr id="9" name="object 9"/>
            <p:cNvSpPr/>
            <p:nvPr/>
          </p:nvSpPr>
          <p:spPr>
            <a:xfrm>
              <a:off x="5513547" y="2903783"/>
              <a:ext cx="3435350" cy="2457450"/>
            </a:xfrm>
            <a:custGeom>
              <a:avLst/>
              <a:gdLst/>
              <a:ahLst/>
              <a:cxnLst/>
              <a:rect l="l" t="t" r="r" b="b"/>
              <a:pathLst>
                <a:path w="3435350" h="2457450">
                  <a:moveTo>
                    <a:pt x="3434737" y="0"/>
                  </a:moveTo>
                  <a:lnTo>
                    <a:pt x="0" y="0"/>
                  </a:lnTo>
                  <a:lnTo>
                    <a:pt x="0" y="2457418"/>
                  </a:lnTo>
                  <a:lnTo>
                    <a:pt x="3434737" y="2457418"/>
                  </a:lnTo>
                  <a:lnTo>
                    <a:pt x="3434737"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0" name="object 10"/>
            <p:cNvSpPr/>
            <p:nvPr/>
          </p:nvSpPr>
          <p:spPr>
            <a:xfrm>
              <a:off x="5513547" y="2903783"/>
              <a:ext cx="3435350" cy="2457450"/>
            </a:xfrm>
            <a:custGeom>
              <a:avLst/>
              <a:gdLst/>
              <a:ahLst/>
              <a:cxnLst/>
              <a:rect l="l" t="t" r="r" b="b"/>
              <a:pathLst>
                <a:path w="3435350" h="2457450">
                  <a:moveTo>
                    <a:pt x="0" y="2457418"/>
                  </a:moveTo>
                  <a:lnTo>
                    <a:pt x="3434737" y="2457418"/>
                  </a:lnTo>
                  <a:lnTo>
                    <a:pt x="3434737" y="0"/>
                  </a:lnTo>
                  <a:lnTo>
                    <a:pt x="0" y="0"/>
                  </a:lnTo>
                  <a:lnTo>
                    <a:pt x="0" y="2457418"/>
                  </a:lnTo>
                  <a:close/>
                </a:path>
              </a:pathLst>
            </a:custGeom>
            <a:ln w="23762">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grpSp>
      <p:sp>
        <p:nvSpPr>
          <p:cNvPr id="11" name="object 11"/>
          <p:cNvSpPr txBox="1"/>
          <p:nvPr/>
        </p:nvSpPr>
        <p:spPr>
          <a:xfrm>
            <a:off x="5516142" y="2871920"/>
            <a:ext cx="3129915" cy="2213610"/>
          </a:xfrm>
          <a:prstGeom prst="rect">
            <a:avLst/>
          </a:prstGeom>
        </p:spPr>
        <p:txBody>
          <a:bodyPr vert="horz" wrap="square" lIns="0" tIns="13970" rIns="0" bIns="0" rtlCol="0">
            <a:spAutoFit/>
          </a:bodyPr>
          <a:lstStyle/>
          <a:p>
            <a:pPr marL="12700" marR="0" lvl="0" indent="0" algn="l" defTabSz="914400" rtl="0" eaLnBrk="1" fontAlgn="auto" latinLnBrk="0" hangingPunct="1">
              <a:lnSpc>
                <a:spcPts val="1780"/>
              </a:lnSpc>
              <a:spcBef>
                <a:spcPts val="110"/>
              </a:spcBef>
              <a:spcAft>
                <a:spcPts val="0"/>
              </a:spcAft>
              <a:buClrTx/>
              <a:buSzTx/>
              <a:buFontTx/>
              <a:buNone/>
              <a:tabLst/>
              <a:defRPr/>
            </a:pPr>
            <a:r>
              <a:rPr kumimoji="0" sz="1500" b="1" i="0" u="none" strike="noStrike" kern="1200" cap="none" spc="0" normalizeH="0" baseline="0" noProof="0" dirty="0">
                <a:ln>
                  <a:noFill/>
                </a:ln>
                <a:solidFill>
                  <a:srgbClr val="000050"/>
                </a:solidFill>
                <a:effectLst/>
                <a:uLnTx/>
                <a:uFillTx/>
                <a:latin typeface="Courier New"/>
                <a:ea typeface="+mn-ea"/>
                <a:cs typeface="Courier New"/>
              </a:rPr>
              <a:t>int</a:t>
            </a:r>
            <a:r>
              <a:rPr kumimoji="0" sz="1500" b="1" i="0" u="none" strike="noStrike" kern="1200" cap="none" spc="-5" normalizeH="0" baseline="0" noProof="0" dirty="0">
                <a:ln>
                  <a:noFill/>
                </a:ln>
                <a:solidFill>
                  <a:srgbClr val="000050"/>
                </a:solidFill>
                <a:effectLst/>
                <a:uLnTx/>
                <a:uFillTx/>
                <a:latin typeface="Courier New"/>
                <a:ea typeface="+mn-ea"/>
                <a:cs typeface="Courier New"/>
              </a:rPr>
              <a:t> </a:t>
            </a:r>
            <a:r>
              <a:rPr kumimoji="0" sz="1500" b="0" i="0" u="none" strike="noStrike" kern="1200" cap="none" spc="0" normalizeH="0" baseline="0" noProof="0" dirty="0">
                <a:ln>
                  <a:noFill/>
                </a:ln>
                <a:solidFill>
                  <a:prstClr val="black"/>
                </a:solidFill>
                <a:effectLst/>
                <a:uLnTx/>
                <a:uFillTx/>
                <a:latin typeface="Courier New"/>
                <a:ea typeface="+mn-ea"/>
                <a:cs typeface="Courier New"/>
              </a:rPr>
              <a:t>max(</a:t>
            </a:r>
            <a:r>
              <a:rPr kumimoji="0" sz="1500" b="1" i="0" u="none" strike="noStrike" kern="1200" cap="none" spc="0" normalizeH="0" baseline="0" noProof="0" dirty="0">
                <a:ln>
                  <a:noFill/>
                </a:ln>
                <a:solidFill>
                  <a:srgbClr val="000050"/>
                </a:solidFill>
                <a:effectLst/>
                <a:uLnTx/>
                <a:uFillTx/>
                <a:latin typeface="Courier New"/>
                <a:ea typeface="+mn-ea"/>
                <a:cs typeface="Courier New"/>
              </a:rPr>
              <a:t>int</a:t>
            </a:r>
            <a:r>
              <a:rPr kumimoji="0" sz="1500" b="1" i="0" u="none" strike="noStrike" kern="1200" cap="none" spc="-10" normalizeH="0" baseline="0" noProof="0" dirty="0">
                <a:ln>
                  <a:noFill/>
                </a:ln>
                <a:solidFill>
                  <a:srgbClr val="000050"/>
                </a:solidFill>
                <a:effectLst/>
                <a:uLnTx/>
                <a:uFillTx/>
                <a:latin typeface="Courier New"/>
                <a:ea typeface="+mn-ea"/>
                <a:cs typeface="Courier New"/>
              </a:rPr>
              <a:t> </a:t>
            </a:r>
            <a:r>
              <a:rPr kumimoji="0" sz="1500" b="0" i="0" u="none" strike="noStrike" kern="1200" cap="none" spc="0" normalizeH="0" baseline="0" noProof="0" dirty="0">
                <a:ln>
                  <a:noFill/>
                </a:ln>
                <a:solidFill>
                  <a:prstClr val="black"/>
                </a:solidFill>
                <a:effectLst/>
                <a:uLnTx/>
                <a:uFillTx/>
                <a:latin typeface="Courier New"/>
                <a:ea typeface="+mn-ea"/>
                <a:cs typeface="Courier New"/>
              </a:rPr>
              <a:t>num1,</a:t>
            </a:r>
            <a:r>
              <a:rPr kumimoji="0" sz="1500" b="0" i="0" u="none" strike="noStrike" kern="1200" cap="none" spc="-5" normalizeH="0" baseline="0" noProof="0" dirty="0">
                <a:ln>
                  <a:noFill/>
                </a:ln>
                <a:solidFill>
                  <a:prstClr val="black"/>
                </a:solidFill>
                <a:effectLst/>
                <a:uLnTx/>
                <a:uFillTx/>
                <a:latin typeface="Courier New"/>
                <a:ea typeface="+mn-ea"/>
                <a:cs typeface="Courier New"/>
              </a:rPr>
              <a:t> </a:t>
            </a:r>
            <a:r>
              <a:rPr kumimoji="0" sz="1500" b="1" i="0" u="none" strike="noStrike" kern="1200" cap="none" spc="0" normalizeH="0" baseline="0" noProof="0" dirty="0">
                <a:ln>
                  <a:noFill/>
                </a:ln>
                <a:solidFill>
                  <a:srgbClr val="000050"/>
                </a:solidFill>
                <a:effectLst/>
                <a:uLnTx/>
                <a:uFillTx/>
                <a:latin typeface="Courier New"/>
                <a:ea typeface="+mn-ea"/>
                <a:cs typeface="Courier New"/>
              </a:rPr>
              <a:t>int</a:t>
            </a:r>
            <a:r>
              <a:rPr kumimoji="0" sz="1500" b="1" i="0" u="none" strike="noStrike" kern="1200" cap="none" spc="-5" normalizeH="0" baseline="0" noProof="0" dirty="0">
                <a:ln>
                  <a:noFill/>
                </a:ln>
                <a:solidFill>
                  <a:srgbClr val="000050"/>
                </a:solidFill>
                <a:effectLst/>
                <a:uLnTx/>
                <a:uFillTx/>
                <a:latin typeface="Courier New"/>
                <a:ea typeface="+mn-ea"/>
                <a:cs typeface="Courier New"/>
              </a:rPr>
              <a:t> </a:t>
            </a:r>
            <a:r>
              <a:rPr kumimoji="0" sz="1500" b="0" i="0" u="none" strike="noStrike" kern="1200" cap="none" spc="-5" normalizeH="0" baseline="0" noProof="0" dirty="0">
                <a:ln>
                  <a:noFill/>
                </a:ln>
                <a:solidFill>
                  <a:prstClr val="black"/>
                </a:solidFill>
                <a:effectLst/>
                <a:uLnTx/>
                <a:uFillTx/>
                <a:latin typeface="Courier New"/>
                <a:ea typeface="+mn-ea"/>
                <a:cs typeface="Courier New"/>
              </a:rPr>
              <a:t>num2)</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12700" marR="0" lvl="0" indent="0" algn="l" defTabSz="914400" rtl="0" eaLnBrk="1" fontAlgn="auto" latinLnBrk="0" hangingPunct="1">
              <a:lnSpc>
                <a:spcPts val="1695"/>
              </a:lnSpc>
              <a:spcBef>
                <a:spcPts val="0"/>
              </a:spcBef>
              <a:spcAft>
                <a:spcPts val="0"/>
              </a:spcAft>
              <a:buClrTx/>
              <a:buSzTx/>
              <a:buFontTx/>
              <a:buNone/>
              <a:tabLst/>
              <a:defRPr/>
            </a:pPr>
            <a:r>
              <a:rPr kumimoji="0" sz="1500" b="0" i="0" u="none" strike="noStrike" kern="1200" cap="none" spc="0" normalizeH="0" baseline="0" noProof="0" dirty="0">
                <a:ln>
                  <a:noFill/>
                </a:ln>
                <a:solidFill>
                  <a:prstClr val="black"/>
                </a:solidFill>
                <a:effectLst/>
                <a:uLnTx/>
                <a:uFillTx/>
                <a:latin typeface="Courier New"/>
                <a:ea typeface="+mn-ea"/>
                <a:cs typeface="Courier New"/>
              </a:rPr>
              <a:t>{</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472440" marR="0" lvl="0" indent="0" algn="l" defTabSz="914400" rtl="0" eaLnBrk="1" fontAlgn="auto" latinLnBrk="0" hangingPunct="1">
              <a:lnSpc>
                <a:spcPts val="1714"/>
              </a:lnSpc>
              <a:spcBef>
                <a:spcPts val="0"/>
              </a:spcBef>
              <a:spcAft>
                <a:spcPts val="0"/>
              </a:spcAft>
              <a:buClrTx/>
              <a:buSzTx/>
              <a:buFontTx/>
              <a:buNone/>
              <a:tabLst/>
              <a:defRPr/>
            </a:pPr>
            <a:r>
              <a:rPr kumimoji="0" sz="1500" b="1" i="0" u="none" strike="noStrike" kern="1200" cap="none" spc="0" normalizeH="0" baseline="0" noProof="0" dirty="0">
                <a:ln>
                  <a:noFill/>
                </a:ln>
                <a:solidFill>
                  <a:srgbClr val="000050"/>
                </a:solidFill>
                <a:effectLst/>
                <a:uLnTx/>
                <a:uFillTx/>
                <a:latin typeface="Courier New"/>
                <a:ea typeface="+mn-ea"/>
                <a:cs typeface="Courier New"/>
              </a:rPr>
              <a:t>int</a:t>
            </a:r>
            <a:r>
              <a:rPr kumimoji="0" sz="1500" b="1" i="0" u="none" strike="noStrike" kern="1200" cap="none" spc="-35" normalizeH="0" baseline="0" noProof="0" dirty="0">
                <a:ln>
                  <a:noFill/>
                </a:ln>
                <a:solidFill>
                  <a:srgbClr val="000050"/>
                </a:solidFill>
                <a:effectLst/>
                <a:uLnTx/>
                <a:uFillTx/>
                <a:latin typeface="Courier New"/>
                <a:ea typeface="+mn-ea"/>
                <a:cs typeface="Courier New"/>
              </a:rPr>
              <a:t> </a:t>
            </a:r>
            <a:r>
              <a:rPr kumimoji="0" sz="1500" b="0" i="0" u="none" strike="noStrike" kern="1200" cap="none" spc="-5" normalizeH="0" baseline="0" noProof="0" dirty="0">
                <a:ln>
                  <a:noFill/>
                </a:ln>
                <a:solidFill>
                  <a:prstClr val="black"/>
                </a:solidFill>
                <a:effectLst/>
                <a:uLnTx/>
                <a:uFillTx/>
                <a:latin typeface="Courier New"/>
                <a:ea typeface="+mn-ea"/>
                <a:cs typeface="Courier New"/>
              </a:rPr>
              <a:t>result;</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0" marR="0" lvl="0" indent="0" algn="l" defTabSz="914400" rtl="0" eaLnBrk="1" fontAlgn="auto" latinLnBrk="0" hangingPunct="1">
              <a:lnSpc>
                <a:spcPct val="100000"/>
              </a:lnSpc>
              <a:spcBef>
                <a:spcPts val="45"/>
              </a:spcBef>
              <a:spcAft>
                <a:spcPts val="0"/>
              </a:spcAft>
              <a:buClrTx/>
              <a:buSzTx/>
              <a:buFontTx/>
              <a:buNone/>
              <a:tabLst/>
              <a:defRPr/>
            </a:pP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932815" marR="581025" lvl="0" indent="-460375" algn="l" defTabSz="914400" rtl="0" eaLnBrk="1" fontAlgn="auto" latinLnBrk="0" hangingPunct="1">
              <a:lnSpc>
                <a:spcPts val="1750"/>
              </a:lnSpc>
              <a:spcBef>
                <a:spcPts val="5"/>
              </a:spcBef>
              <a:spcAft>
                <a:spcPts val="0"/>
              </a:spcAft>
              <a:buClrTx/>
              <a:buSzTx/>
              <a:buFontTx/>
              <a:buNone/>
              <a:tabLst/>
              <a:defRPr/>
            </a:pPr>
            <a:r>
              <a:rPr kumimoji="0" sz="1500" b="1" i="0" u="none" strike="noStrike" kern="1200" cap="none" spc="0" normalizeH="0" baseline="0" noProof="0" dirty="0">
                <a:ln>
                  <a:noFill/>
                </a:ln>
                <a:solidFill>
                  <a:srgbClr val="000050"/>
                </a:solidFill>
                <a:effectLst/>
                <a:uLnTx/>
                <a:uFillTx/>
                <a:latin typeface="Courier New"/>
                <a:ea typeface="+mn-ea"/>
                <a:cs typeface="Courier New"/>
              </a:rPr>
              <a:t>if </a:t>
            </a:r>
            <a:r>
              <a:rPr kumimoji="0" sz="1500" b="0" i="0" u="none" strike="noStrike" kern="1200" cap="none" spc="0" normalizeH="0" baseline="0" noProof="0" dirty="0">
                <a:ln>
                  <a:noFill/>
                </a:ln>
                <a:solidFill>
                  <a:prstClr val="black"/>
                </a:solidFill>
                <a:effectLst/>
                <a:uLnTx/>
                <a:uFillTx/>
                <a:latin typeface="Courier New"/>
                <a:ea typeface="+mn-ea"/>
                <a:cs typeface="Courier New"/>
              </a:rPr>
              <a:t>(num1 &gt; </a:t>
            </a:r>
            <a:r>
              <a:rPr kumimoji="0" sz="1500" b="0" i="0" u="none" strike="noStrike" kern="1200" cap="none" spc="-5" normalizeH="0" baseline="0" noProof="0" dirty="0">
                <a:ln>
                  <a:noFill/>
                </a:ln>
                <a:solidFill>
                  <a:prstClr val="black"/>
                </a:solidFill>
                <a:effectLst/>
                <a:uLnTx/>
                <a:uFillTx/>
                <a:latin typeface="Courier New"/>
                <a:ea typeface="+mn-ea"/>
                <a:cs typeface="Courier New"/>
              </a:rPr>
              <a:t>num2) </a:t>
            </a:r>
            <a:r>
              <a:rPr kumimoji="0" sz="1500" b="0" i="0" u="none" strike="noStrike" kern="1200" cap="none" spc="0" normalizeH="0" baseline="0" noProof="0" dirty="0">
                <a:ln>
                  <a:noFill/>
                </a:ln>
                <a:solidFill>
                  <a:prstClr val="black"/>
                </a:solidFill>
                <a:effectLst/>
                <a:uLnTx/>
                <a:uFillTx/>
                <a:latin typeface="Courier New"/>
                <a:ea typeface="+mn-ea"/>
                <a:cs typeface="Courier New"/>
              </a:rPr>
              <a:t> result</a:t>
            </a:r>
            <a:r>
              <a:rPr kumimoji="0" sz="1500" b="0" i="0" u="none" strike="noStrike" kern="1200" cap="none" spc="-40" normalizeH="0" baseline="0" noProof="0" dirty="0">
                <a:ln>
                  <a:noFill/>
                </a:ln>
                <a:solidFill>
                  <a:prstClr val="black"/>
                </a:solidFill>
                <a:effectLst/>
                <a:uLnTx/>
                <a:uFillTx/>
                <a:latin typeface="Courier New"/>
                <a:ea typeface="+mn-ea"/>
                <a:cs typeface="Courier New"/>
              </a:rPr>
              <a:t> </a:t>
            </a:r>
            <a:r>
              <a:rPr kumimoji="0" sz="1500" b="0" i="0" u="none" strike="noStrike" kern="1200" cap="none" spc="0" normalizeH="0" baseline="0" noProof="0" dirty="0">
                <a:ln>
                  <a:noFill/>
                </a:ln>
                <a:solidFill>
                  <a:prstClr val="black"/>
                </a:solidFill>
                <a:effectLst/>
                <a:uLnTx/>
                <a:uFillTx/>
                <a:latin typeface="Courier New"/>
                <a:ea typeface="+mn-ea"/>
                <a:cs typeface="Courier New"/>
              </a:rPr>
              <a:t>=</a:t>
            </a:r>
            <a:r>
              <a:rPr kumimoji="0" sz="1500" b="0" i="0" u="none" strike="noStrike" kern="1200" cap="none" spc="-35" normalizeH="0" baseline="0" noProof="0" dirty="0">
                <a:ln>
                  <a:noFill/>
                </a:ln>
                <a:solidFill>
                  <a:prstClr val="black"/>
                </a:solidFill>
                <a:effectLst/>
                <a:uLnTx/>
                <a:uFillTx/>
                <a:latin typeface="Courier New"/>
                <a:ea typeface="+mn-ea"/>
                <a:cs typeface="Courier New"/>
              </a:rPr>
              <a:t> </a:t>
            </a:r>
            <a:r>
              <a:rPr kumimoji="0" sz="1500" b="0" i="0" u="none" strike="noStrike" kern="1200" cap="none" spc="-5" normalizeH="0" baseline="0" noProof="0" dirty="0">
                <a:ln>
                  <a:noFill/>
                </a:ln>
                <a:solidFill>
                  <a:prstClr val="black"/>
                </a:solidFill>
                <a:effectLst/>
                <a:uLnTx/>
                <a:uFillTx/>
                <a:latin typeface="Courier New"/>
                <a:ea typeface="+mn-ea"/>
                <a:cs typeface="Courier New"/>
              </a:rPr>
              <a:t>num1;</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472440" marR="0" lvl="0" indent="0" algn="l" defTabSz="914400" rtl="0" eaLnBrk="1" fontAlgn="auto" latinLnBrk="0" hangingPunct="1">
              <a:lnSpc>
                <a:spcPts val="1620"/>
              </a:lnSpc>
              <a:spcBef>
                <a:spcPts val="0"/>
              </a:spcBef>
              <a:spcAft>
                <a:spcPts val="0"/>
              </a:spcAft>
              <a:buClrTx/>
              <a:buSzTx/>
              <a:buFontTx/>
              <a:buNone/>
              <a:tabLst/>
              <a:defRPr/>
            </a:pPr>
            <a:r>
              <a:rPr kumimoji="0" sz="1500" b="1" i="0" u="none" strike="noStrike" kern="1200" cap="none" spc="-5" normalizeH="0" baseline="0" noProof="0" dirty="0">
                <a:ln>
                  <a:noFill/>
                </a:ln>
                <a:solidFill>
                  <a:srgbClr val="000050"/>
                </a:solidFill>
                <a:effectLst/>
                <a:uLnTx/>
                <a:uFillTx/>
                <a:latin typeface="Courier New"/>
                <a:ea typeface="+mn-ea"/>
                <a:cs typeface="Courier New"/>
              </a:rPr>
              <a:t>else</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932815" marR="0" lvl="0" indent="0" algn="l" defTabSz="914400" rtl="0" eaLnBrk="1" fontAlgn="auto" latinLnBrk="0" hangingPunct="1">
              <a:lnSpc>
                <a:spcPts val="1780"/>
              </a:lnSpc>
              <a:spcBef>
                <a:spcPts val="0"/>
              </a:spcBef>
              <a:spcAft>
                <a:spcPts val="0"/>
              </a:spcAft>
              <a:buClrTx/>
              <a:buSzTx/>
              <a:buFontTx/>
              <a:buNone/>
              <a:tabLst/>
              <a:defRPr/>
            </a:pPr>
            <a:r>
              <a:rPr kumimoji="0" sz="1500" b="0" i="0" u="none" strike="noStrike" kern="1200" cap="none" spc="0" normalizeH="0" baseline="0" noProof="0" dirty="0">
                <a:ln>
                  <a:noFill/>
                </a:ln>
                <a:solidFill>
                  <a:prstClr val="black"/>
                </a:solidFill>
                <a:effectLst/>
                <a:uLnTx/>
                <a:uFillTx/>
                <a:latin typeface="Courier New"/>
                <a:ea typeface="+mn-ea"/>
                <a:cs typeface="Courier New"/>
              </a:rPr>
              <a:t>result</a:t>
            </a:r>
            <a:r>
              <a:rPr kumimoji="0" sz="1500" b="0" i="0" u="none" strike="noStrike" kern="1200" cap="none" spc="-30" normalizeH="0" baseline="0" noProof="0" dirty="0">
                <a:ln>
                  <a:noFill/>
                </a:ln>
                <a:solidFill>
                  <a:prstClr val="black"/>
                </a:solidFill>
                <a:effectLst/>
                <a:uLnTx/>
                <a:uFillTx/>
                <a:latin typeface="Courier New"/>
                <a:ea typeface="+mn-ea"/>
                <a:cs typeface="Courier New"/>
              </a:rPr>
              <a:t> </a:t>
            </a:r>
            <a:r>
              <a:rPr kumimoji="0" sz="1500" b="0" i="0" u="none" strike="noStrike" kern="1200" cap="none" spc="0" normalizeH="0" baseline="0" noProof="0" dirty="0">
                <a:ln>
                  <a:noFill/>
                </a:ln>
                <a:solidFill>
                  <a:prstClr val="black"/>
                </a:solidFill>
                <a:effectLst/>
                <a:uLnTx/>
                <a:uFillTx/>
                <a:latin typeface="Courier New"/>
                <a:ea typeface="+mn-ea"/>
                <a:cs typeface="Courier New"/>
              </a:rPr>
              <a:t>=</a:t>
            </a:r>
            <a:r>
              <a:rPr kumimoji="0" sz="1500" b="0" i="0" u="none" strike="noStrike" kern="1200" cap="none" spc="-30" normalizeH="0" baseline="0" noProof="0" dirty="0">
                <a:ln>
                  <a:noFill/>
                </a:ln>
                <a:solidFill>
                  <a:prstClr val="black"/>
                </a:solidFill>
                <a:effectLst/>
                <a:uLnTx/>
                <a:uFillTx/>
                <a:latin typeface="Courier New"/>
                <a:ea typeface="+mn-ea"/>
                <a:cs typeface="Courier New"/>
              </a:rPr>
              <a:t> </a:t>
            </a:r>
            <a:r>
              <a:rPr kumimoji="0" sz="1500" b="0" i="0" u="none" strike="noStrike" kern="1200" cap="none" spc="-5" normalizeH="0" baseline="0" noProof="0" dirty="0">
                <a:ln>
                  <a:noFill/>
                </a:ln>
                <a:solidFill>
                  <a:prstClr val="black"/>
                </a:solidFill>
                <a:effectLst/>
                <a:uLnTx/>
                <a:uFillTx/>
                <a:latin typeface="Courier New"/>
                <a:ea typeface="+mn-ea"/>
                <a:cs typeface="Courier New"/>
              </a:rPr>
              <a:t>num2;</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0" marR="0" lvl="0" indent="0" algn="l" defTabSz="914400" rtl="0" eaLnBrk="1" fontAlgn="auto" latinLnBrk="0" hangingPunct="1">
              <a:lnSpc>
                <a:spcPct val="100000"/>
              </a:lnSpc>
              <a:spcBef>
                <a:spcPts val="50"/>
              </a:spcBef>
              <a:spcAft>
                <a:spcPts val="0"/>
              </a:spcAft>
              <a:buClrTx/>
              <a:buSzTx/>
              <a:buFontTx/>
              <a:buNone/>
              <a:tabLst/>
              <a:defRPr/>
            </a:pPr>
            <a:endParaRPr kumimoji="0" sz="1350" b="0" i="0" u="none" strike="noStrike" kern="1200" cap="none" spc="0" normalizeH="0" baseline="0" noProof="0">
              <a:ln>
                <a:noFill/>
              </a:ln>
              <a:solidFill>
                <a:prstClr val="black"/>
              </a:solidFill>
              <a:effectLst/>
              <a:uLnTx/>
              <a:uFillTx/>
              <a:latin typeface="Courier New"/>
              <a:ea typeface="+mn-ea"/>
              <a:cs typeface="Courier New"/>
            </a:endParaRPr>
          </a:p>
          <a:p>
            <a:pPr marL="472440" marR="0" lvl="0" indent="0" algn="l" defTabSz="914400" rtl="0" eaLnBrk="1" fontAlgn="auto" latinLnBrk="0" hangingPunct="1">
              <a:lnSpc>
                <a:spcPct val="100000"/>
              </a:lnSpc>
              <a:spcBef>
                <a:spcPts val="0"/>
              </a:spcBef>
              <a:spcAft>
                <a:spcPts val="0"/>
              </a:spcAft>
              <a:buClrTx/>
              <a:buSzTx/>
              <a:buFontTx/>
              <a:buNone/>
              <a:tabLst/>
              <a:defRPr/>
            </a:pPr>
            <a:r>
              <a:rPr kumimoji="0" sz="1500" b="1" i="0" u="none" strike="noStrike" kern="1200" cap="none" spc="0" normalizeH="0" baseline="0" noProof="0" dirty="0">
                <a:ln>
                  <a:noFill/>
                </a:ln>
                <a:solidFill>
                  <a:srgbClr val="000050"/>
                </a:solidFill>
                <a:effectLst/>
                <a:uLnTx/>
                <a:uFillTx/>
                <a:latin typeface="Courier New"/>
                <a:ea typeface="+mn-ea"/>
                <a:cs typeface="Courier New"/>
              </a:rPr>
              <a:t>return</a:t>
            </a:r>
            <a:r>
              <a:rPr kumimoji="0" sz="1500" b="1" i="0" u="none" strike="noStrike" kern="1200" cap="none" spc="-35" normalizeH="0" baseline="0" noProof="0" dirty="0">
                <a:ln>
                  <a:noFill/>
                </a:ln>
                <a:solidFill>
                  <a:srgbClr val="000050"/>
                </a:solidFill>
                <a:effectLst/>
                <a:uLnTx/>
                <a:uFillTx/>
                <a:latin typeface="Courier New"/>
                <a:ea typeface="+mn-ea"/>
                <a:cs typeface="Courier New"/>
              </a:rPr>
              <a:t> </a:t>
            </a:r>
            <a:r>
              <a:rPr kumimoji="0" sz="1500" b="1" i="0" u="none" strike="noStrike" kern="1200" cap="none" spc="-5" normalizeH="0" baseline="0" noProof="0" dirty="0">
                <a:ln>
                  <a:noFill/>
                </a:ln>
                <a:solidFill>
                  <a:prstClr val="black"/>
                </a:solidFill>
                <a:effectLst/>
                <a:uLnTx/>
                <a:uFillTx/>
                <a:latin typeface="Courier New"/>
                <a:ea typeface="+mn-ea"/>
                <a:cs typeface="Courier New"/>
              </a:rPr>
              <a:t>result;</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p:txBody>
      </p:sp>
      <p:sp>
        <p:nvSpPr>
          <p:cNvPr id="12" name="object 12"/>
          <p:cNvSpPr txBox="1"/>
          <p:nvPr/>
        </p:nvSpPr>
        <p:spPr>
          <a:xfrm>
            <a:off x="5516142" y="5060119"/>
            <a:ext cx="140335" cy="255904"/>
          </a:xfrm>
          <a:prstGeom prst="rect">
            <a:avLst/>
          </a:prstGeom>
        </p:spPr>
        <p:txBody>
          <a:bodyPr vert="horz" wrap="square" lIns="0" tIns="13970" rIns="0" bIns="0" rtlCol="0">
            <a:spAutoFit/>
          </a:bodyPr>
          <a:lstStyle/>
          <a:p>
            <a:pPr marL="12700" marR="0" lvl="0" indent="0" algn="l" defTabSz="914400" rtl="0" eaLnBrk="1" fontAlgn="auto" latinLnBrk="0" hangingPunct="1">
              <a:lnSpc>
                <a:spcPct val="100000"/>
              </a:lnSpc>
              <a:spcBef>
                <a:spcPts val="110"/>
              </a:spcBef>
              <a:spcAft>
                <a:spcPts val="0"/>
              </a:spcAft>
              <a:buClrTx/>
              <a:buSzTx/>
              <a:buFontTx/>
              <a:buNone/>
              <a:tabLst/>
              <a:defRPr/>
            </a:pPr>
            <a:r>
              <a:rPr kumimoji="0" sz="1500" b="0" i="0" u="none" strike="noStrike" kern="1200" cap="none" spc="0" normalizeH="0" baseline="0" noProof="0" dirty="0">
                <a:ln>
                  <a:noFill/>
                </a:ln>
                <a:solidFill>
                  <a:prstClr val="black"/>
                </a:solidFill>
                <a:effectLst/>
                <a:uLnTx/>
                <a:uFillTx/>
                <a:latin typeface="Courier New"/>
                <a:ea typeface="+mn-ea"/>
                <a:cs typeface="Courier New"/>
              </a:rPr>
              <a:t>}</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p:txBody>
      </p:sp>
      <p:grpSp>
        <p:nvGrpSpPr>
          <p:cNvPr id="13" name="object 13"/>
          <p:cNvGrpSpPr/>
          <p:nvPr/>
        </p:nvGrpSpPr>
        <p:grpSpPr>
          <a:xfrm>
            <a:off x="2001456" y="1830146"/>
            <a:ext cx="6379845" cy="3151505"/>
            <a:chOff x="2001456" y="1830146"/>
            <a:chExt cx="6379845" cy="3151505"/>
          </a:xfrm>
        </p:grpSpPr>
        <p:sp>
          <p:nvSpPr>
            <p:cNvPr id="14" name="object 14"/>
            <p:cNvSpPr/>
            <p:nvPr/>
          </p:nvSpPr>
          <p:spPr>
            <a:xfrm>
              <a:off x="2704584" y="3007349"/>
              <a:ext cx="2809240" cy="803910"/>
            </a:xfrm>
            <a:custGeom>
              <a:avLst/>
              <a:gdLst/>
              <a:ahLst/>
              <a:cxnLst/>
              <a:rect l="l" t="t" r="r" b="b"/>
              <a:pathLst>
                <a:path w="2809240" h="803910">
                  <a:moveTo>
                    <a:pt x="2670926" y="64079"/>
                  </a:moveTo>
                  <a:lnTo>
                    <a:pt x="12260" y="770810"/>
                  </a:lnTo>
                  <a:lnTo>
                    <a:pt x="6165" y="773695"/>
                  </a:lnTo>
                  <a:lnTo>
                    <a:pt x="1935" y="778379"/>
                  </a:lnTo>
                  <a:lnTo>
                    <a:pt x="0" y="784075"/>
                  </a:lnTo>
                  <a:lnTo>
                    <a:pt x="788" y="789995"/>
                  </a:lnTo>
                  <a:lnTo>
                    <a:pt x="3082" y="798422"/>
                  </a:lnTo>
                  <a:lnTo>
                    <a:pt x="11495" y="803785"/>
                  </a:lnTo>
                  <a:lnTo>
                    <a:pt x="2678865" y="94932"/>
                  </a:lnTo>
                  <a:lnTo>
                    <a:pt x="2685007" y="76675"/>
                  </a:lnTo>
                  <a:lnTo>
                    <a:pt x="2670926" y="64079"/>
                  </a:lnTo>
                  <a:close/>
                </a:path>
                <a:path w="2809240" h="803910">
                  <a:moveTo>
                    <a:pt x="2789389" y="60994"/>
                  </a:moveTo>
                  <a:lnTo>
                    <a:pt x="2687591" y="60994"/>
                  </a:lnTo>
                  <a:lnTo>
                    <a:pt x="2693491" y="63077"/>
                  </a:lnTo>
                  <a:lnTo>
                    <a:pt x="2698256" y="67170"/>
                  </a:lnTo>
                  <a:lnTo>
                    <a:pt x="2701258" y="72845"/>
                  </a:lnTo>
                  <a:lnTo>
                    <a:pt x="2702533" y="81304"/>
                  </a:lnTo>
                  <a:lnTo>
                    <a:pt x="2698072" y="89731"/>
                  </a:lnTo>
                  <a:lnTo>
                    <a:pt x="2689787" y="92029"/>
                  </a:lnTo>
                  <a:lnTo>
                    <a:pt x="2678865" y="94932"/>
                  </a:lnTo>
                  <a:lnTo>
                    <a:pt x="2648362" y="185592"/>
                  </a:lnTo>
                  <a:lnTo>
                    <a:pt x="2789389" y="60994"/>
                  </a:lnTo>
                  <a:close/>
                </a:path>
                <a:path w="2809240" h="803910">
                  <a:moveTo>
                    <a:pt x="2687591" y="60994"/>
                  </a:moveTo>
                  <a:lnTo>
                    <a:pt x="2681183" y="61353"/>
                  </a:lnTo>
                  <a:lnTo>
                    <a:pt x="2670926" y="64079"/>
                  </a:lnTo>
                  <a:lnTo>
                    <a:pt x="2685007" y="76675"/>
                  </a:lnTo>
                  <a:lnTo>
                    <a:pt x="2678865" y="94932"/>
                  </a:lnTo>
                  <a:lnTo>
                    <a:pt x="2689787" y="92029"/>
                  </a:lnTo>
                  <a:lnTo>
                    <a:pt x="2698072" y="89731"/>
                  </a:lnTo>
                  <a:lnTo>
                    <a:pt x="2702533" y="81304"/>
                  </a:lnTo>
                  <a:lnTo>
                    <a:pt x="2701258" y="72845"/>
                  </a:lnTo>
                  <a:lnTo>
                    <a:pt x="2698256" y="67170"/>
                  </a:lnTo>
                  <a:lnTo>
                    <a:pt x="2693491" y="63077"/>
                  </a:lnTo>
                  <a:lnTo>
                    <a:pt x="2687591" y="60994"/>
                  </a:lnTo>
                  <a:close/>
                </a:path>
                <a:path w="2809240" h="803910">
                  <a:moveTo>
                    <a:pt x="2599290" y="0"/>
                  </a:moveTo>
                  <a:lnTo>
                    <a:pt x="2670926" y="64079"/>
                  </a:lnTo>
                  <a:lnTo>
                    <a:pt x="2681183" y="61353"/>
                  </a:lnTo>
                  <a:lnTo>
                    <a:pt x="2687591" y="60994"/>
                  </a:lnTo>
                  <a:lnTo>
                    <a:pt x="2789389" y="60994"/>
                  </a:lnTo>
                  <a:lnTo>
                    <a:pt x="2808962" y="43700"/>
                  </a:lnTo>
                  <a:lnTo>
                    <a:pt x="2599290"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5" name="object 15"/>
            <p:cNvSpPr/>
            <p:nvPr/>
          </p:nvSpPr>
          <p:spPr>
            <a:xfrm>
              <a:off x="2704584" y="3007349"/>
              <a:ext cx="2809240" cy="803910"/>
            </a:xfrm>
            <a:custGeom>
              <a:avLst/>
              <a:gdLst/>
              <a:ahLst/>
              <a:cxnLst/>
              <a:rect l="l" t="t" r="r" b="b"/>
              <a:pathLst>
                <a:path w="2809240" h="803910">
                  <a:moveTo>
                    <a:pt x="12260" y="770810"/>
                  </a:moveTo>
                  <a:lnTo>
                    <a:pt x="2681184" y="61353"/>
                  </a:lnTo>
                  <a:lnTo>
                    <a:pt x="2687591" y="60994"/>
                  </a:lnTo>
                  <a:lnTo>
                    <a:pt x="2693491" y="63077"/>
                  </a:lnTo>
                  <a:lnTo>
                    <a:pt x="2698256" y="67170"/>
                  </a:lnTo>
                  <a:lnTo>
                    <a:pt x="2701259" y="72845"/>
                  </a:lnTo>
                  <a:lnTo>
                    <a:pt x="2702533" y="81304"/>
                  </a:lnTo>
                  <a:lnTo>
                    <a:pt x="2698072" y="89731"/>
                  </a:lnTo>
                  <a:lnTo>
                    <a:pt x="2689787" y="92029"/>
                  </a:lnTo>
                  <a:lnTo>
                    <a:pt x="19939" y="801487"/>
                  </a:lnTo>
                  <a:lnTo>
                    <a:pt x="11495" y="803785"/>
                  </a:lnTo>
                  <a:lnTo>
                    <a:pt x="3082" y="798422"/>
                  </a:lnTo>
                  <a:lnTo>
                    <a:pt x="788" y="789995"/>
                  </a:lnTo>
                  <a:lnTo>
                    <a:pt x="0" y="784075"/>
                  </a:lnTo>
                  <a:lnTo>
                    <a:pt x="1935" y="778379"/>
                  </a:lnTo>
                  <a:lnTo>
                    <a:pt x="6165" y="773695"/>
                  </a:lnTo>
                  <a:lnTo>
                    <a:pt x="12260" y="770810"/>
                  </a:lnTo>
                  <a:close/>
                </a:path>
                <a:path w="2809240" h="803910">
                  <a:moveTo>
                    <a:pt x="2685007" y="76675"/>
                  </a:moveTo>
                  <a:lnTo>
                    <a:pt x="2599290" y="0"/>
                  </a:lnTo>
                  <a:lnTo>
                    <a:pt x="2808963" y="43700"/>
                  </a:lnTo>
                  <a:lnTo>
                    <a:pt x="2648362" y="185592"/>
                  </a:lnTo>
                  <a:lnTo>
                    <a:pt x="2685007" y="76675"/>
                  </a:lnTo>
                  <a:close/>
                </a:path>
              </a:pathLst>
            </a:custGeom>
            <a:ln w="766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6" name="object 16"/>
            <p:cNvSpPr/>
            <p:nvPr/>
          </p:nvSpPr>
          <p:spPr>
            <a:xfrm>
              <a:off x="2688516" y="3861762"/>
              <a:ext cx="3091815" cy="1115695"/>
            </a:xfrm>
            <a:custGeom>
              <a:avLst/>
              <a:gdLst/>
              <a:ahLst/>
              <a:cxnLst/>
              <a:rect l="l" t="t" r="r" b="b"/>
              <a:pathLst>
                <a:path w="3091815" h="1115695">
                  <a:moveTo>
                    <a:pt x="135826" y="58029"/>
                  </a:moveTo>
                  <a:lnTo>
                    <a:pt x="120226" y="69780"/>
                  </a:lnTo>
                  <a:lnTo>
                    <a:pt x="125212" y="88480"/>
                  </a:lnTo>
                  <a:lnTo>
                    <a:pt x="3071029" y="1114414"/>
                  </a:lnTo>
                  <a:lnTo>
                    <a:pt x="3076939" y="1115335"/>
                  </a:lnTo>
                  <a:lnTo>
                    <a:pt x="3082699" y="1113743"/>
                  </a:lnTo>
                  <a:lnTo>
                    <a:pt x="3087564" y="1109997"/>
                  </a:lnTo>
                  <a:lnTo>
                    <a:pt x="3090785" y="1104454"/>
                  </a:lnTo>
                  <a:lnTo>
                    <a:pt x="3091751" y="1098522"/>
                  </a:lnTo>
                  <a:lnTo>
                    <a:pt x="3090148" y="1092743"/>
                  </a:lnTo>
                  <a:lnTo>
                    <a:pt x="3086394" y="1087832"/>
                  </a:lnTo>
                  <a:lnTo>
                    <a:pt x="3080907" y="1084503"/>
                  </a:lnTo>
                  <a:lnTo>
                    <a:pt x="135826" y="58029"/>
                  </a:lnTo>
                  <a:close/>
                </a:path>
                <a:path w="3091815" h="1115695">
                  <a:moveTo>
                    <a:pt x="212858" y="0"/>
                  </a:moveTo>
                  <a:lnTo>
                    <a:pt x="0" y="27612"/>
                  </a:lnTo>
                  <a:lnTo>
                    <a:pt x="150084" y="181761"/>
                  </a:lnTo>
                  <a:lnTo>
                    <a:pt x="125212" y="88480"/>
                  </a:lnTo>
                  <a:lnTo>
                    <a:pt x="115606" y="85134"/>
                  </a:lnTo>
                  <a:lnTo>
                    <a:pt x="110073" y="81790"/>
                  </a:lnTo>
                  <a:lnTo>
                    <a:pt x="106333" y="76787"/>
                  </a:lnTo>
                  <a:lnTo>
                    <a:pt x="104744" y="70779"/>
                  </a:lnTo>
                  <a:lnTo>
                    <a:pt x="105664" y="64417"/>
                  </a:lnTo>
                  <a:lnTo>
                    <a:pt x="108723" y="55990"/>
                  </a:lnTo>
                  <a:lnTo>
                    <a:pt x="117900" y="52159"/>
                  </a:lnTo>
                  <a:lnTo>
                    <a:pt x="143617" y="52159"/>
                  </a:lnTo>
                  <a:lnTo>
                    <a:pt x="212858" y="0"/>
                  </a:lnTo>
                  <a:close/>
                </a:path>
                <a:path w="3091815" h="1115695">
                  <a:moveTo>
                    <a:pt x="117900" y="52159"/>
                  </a:moveTo>
                  <a:lnTo>
                    <a:pt x="108723" y="55990"/>
                  </a:lnTo>
                  <a:lnTo>
                    <a:pt x="105664" y="64417"/>
                  </a:lnTo>
                  <a:lnTo>
                    <a:pt x="104744" y="70779"/>
                  </a:lnTo>
                  <a:lnTo>
                    <a:pt x="106333" y="76787"/>
                  </a:lnTo>
                  <a:lnTo>
                    <a:pt x="110073" y="81790"/>
                  </a:lnTo>
                  <a:lnTo>
                    <a:pt x="115606" y="85134"/>
                  </a:lnTo>
                  <a:lnTo>
                    <a:pt x="125212" y="88480"/>
                  </a:lnTo>
                  <a:lnTo>
                    <a:pt x="120226" y="69780"/>
                  </a:lnTo>
                  <a:lnTo>
                    <a:pt x="135826" y="58029"/>
                  </a:lnTo>
                  <a:lnTo>
                    <a:pt x="125580" y="54458"/>
                  </a:lnTo>
                  <a:lnTo>
                    <a:pt x="117900" y="52159"/>
                  </a:lnTo>
                  <a:close/>
                </a:path>
                <a:path w="3091815" h="1115695">
                  <a:moveTo>
                    <a:pt x="143617" y="52159"/>
                  </a:moveTo>
                  <a:lnTo>
                    <a:pt x="117900" y="52159"/>
                  </a:lnTo>
                  <a:lnTo>
                    <a:pt x="125580" y="54458"/>
                  </a:lnTo>
                  <a:lnTo>
                    <a:pt x="135826" y="58029"/>
                  </a:lnTo>
                  <a:lnTo>
                    <a:pt x="143617" y="52159"/>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7" name="object 17"/>
            <p:cNvSpPr/>
            <p:nvPr/>
          </p:nvSpPr>
          <p:spPr>
            <a:xfrm>
              <a:off x="2688516" y="3861762"/>
              <a:ext cx="3091815" cy="1115695"/>
            </a:xfrm>
            <a:custGeom>
              <a:avLst/>
              <a:gdLst/>
              <a:ahLst/>
              <a:cxnLst/>
              <a:rect l="l" t="t" r="r" b="b"/>
              <a:pathLst>
                <a:path w="3091815" h="1115695">
                  <a:moveTo>
                    <a:pt x="3071029" y="1114414"/>
                  </a:moveTo>
                  <a:lnTo>
                    <a:pt x="115606" y="85134"/>
                  </a:lnTo>
                  <a:lnTo>
                    <a:pt x="110073" y="81790"/>
                  </a:lnTo>
                  <a:lnTo>
                    <a:pt x="106333" y="76787"/>
                  </a:lnTo>
                  <a:lnTo>
                    <a:pt x="104744" y="70779"/>
                  </a:lnTo>
                  <a:lnTo>
                    <a:pt x="105664" y="64417"/>
                  </a:lnTo>
                  <a:lnTo>
                    <a:pt x="108723" y="55990"/>
                  </a:lnTo>
                  <a:lnTo>
                    <a:pt x="117900" y="52159"/>
                  </a:lnTo>
                  <a:lnTo>
                    <a:pt x="125580" y="54458"/>
                  </a:lnTo>
                  <a:lnTo>
                    <a:pt x="3080907" y="1084503"/>
                  </a:lnTo>
                  <a:lnTo>
                    <a:pt x="3086394" y="1087832"/>
                  </a:lnTo>
                  <a:lnTo>
                    <a:pt x="3090148" y="1092743"/>
                  </a:lnTo>
                  <a:lnTo>
                    <a:pt x="3091751" y="1098522"/>
                  </a:lnTo>
                  <a:lnTo>
                    <a:pt x="3090785" y="1104454"/>
                  </a:lnTo>
                  <a:lnTo>
                    <a:pt x="3087564" y="1109997"/>
                  </a:lnTo>
                  <a:lnTo>
                    <a:pt x="3082700" y="1113743"/>
                  </a:lnTo>
                  <a:lnTo>
                    <a:pt x="3076939" y="1115336"/>
                  </a:lnTo>
                  <a:lnTo>
                    <a:pt x="3071029" y="1114414"/>
                  </a:lnTo>
                  <a:close/>
                </a:path>
                <a:path w="3091815" h="1115695">
                  <a:moveTo>
                    <a:pt x="120226" y="69780"/>
                  </a:moveTo>
                  <a:lnTo>
                    <a:pt x="150084" y="181761"/>
                  </a:lnTo>
                  <a:lnTo>
                    <a:pt x="0" y="27612"/>
                  </a:lnTo>
                  <a:lnTo>
                    <a:pt x="212858" y="0"/>
                  </a:lnTo>
                  <a:lnTo>
                    <a:pt x="120226" y="69780"/>
                  </a:lnTo>
                  <a:close/>
                </a:path>
              </a:pathLst>
            </a:custGeom>
            <a:ln w="766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8" name="object 18"/>
            <p:cNvSpPr/>
            <p:nvPr/>
          </p:nvSpPr>
          <p:spPr>
            <a:xfrm>
              <a:off x="2005583" y="2214417"/>
              <a:ext cx="24130" cy="1559560"/>
            </a:xfrm>
            <a:custGeom>
              <a:avLst/>
              <a:gdLst/>
              <a:ahLst/>
              <a:cxnLst/>
              <a:rect l="l" t="t" r="r" b="b"/>
              <a:pathLst>
                <a:path w="24130" h="1559560">
                  <a:moveTo>
                    <a:pt x="18386" y="1463253"/>
                  </a:moveTo>
                  <a:lnTo>
                    <a:pt x="6118" y="1463253"/>
                  </a:lnTo>
                  <a:lnTo>
                    <a:pt x="0" y="1468648"/>
                  </a:lnTo>
                  <a:lnTo>
                    <a:pt x="0" y="1553782"/>
                  </a:lnTo>
                  <a:lnTo>
                    <a:pt x="6118" y="1559145"/>
                  </a:lnTo>
                  <a:lnTo>
                    <a:pt x="18386" y="1559145"/>
                  </a:lnTo>
                  <a:lnTo>
                    <a:pt x="23739" y="1553782"/>
                  </a:lnTo>
                  <a:lnTo>
                    <a:pt x="23739" y="1468648"/>
                  </a:lnTo>
                  <a:lnTo>
                    <a:pt x="18386" y="1463253"/>
                  </a:lnTo>
                  <a:close/>
                </a:path>
                <a:path w="24130" h="1559560">
                  <a:moveTo>
                    <a:pt x="18386" y="1295281"/>
                  </a:moveTo>
                  <a:lnTo>
                    <a:pt x="6118" y="1295281"/>
                  </a:lnTo>
                  <a:lnTo>
                    <a:pt x="0" y="1300676"/>
                  </a:lnTo>
                  <a:lnTo>
                    <a:pt x="0" y="1385811"/>
                  </a:lnTo>
                  <a:lnTo>
                    <a:pt x="6118" y="1391174"/>
                  </a:lnTo>
                  <a:lnTo>
                    <a:pt x="18386" y="1391174"/>
                  </a:lnTo>
                  <a:lnTo>
                    <a:pt x="23739" y="1385811"/>
                  </a:lnTo>
                  <a:lnTo>
                    <a:pt x="23739" y="1300676"/>
                  </a:lnTo>
                  <a:lnTo>
                    <a:pt x="18386" y="1295281"/>
                  </a:lnTo>
                  <a:close/>
                </a:path>
                <a:path w="24130" h="1559560">
                  <a:moveTo>
                    <a:pt x="18386" y="1127342"/>
                  </a:moveTo>
                  <a:lnTo>
                    <a:pt x="6118" y="1127342"/>
                  </a:lnTo>
                  <a:lnTo>
                    <a:pt x="0" y="1132705"/>
                  </a:lnTo>
                  <a:lnTo>
                    <a:pt x="0" y="1217840"/>
                  </a:lnTo>
                  <a:lnTo>
                    <a:pt x="6118" y="1223203"/>
                  </a:lnTo>
                  <a:lnTo>
                    <a:pt x="18386" y="1223203"/>
                  </a:lnTo>
                  <a:lnTo>
                    <a:pt x="23739" y="1217840"/>
                  </a:lnTo>
                  <a:lnTo>
                    <a:pt x="23739" y="1132705"/>
                  </a:lnTo>
                  <a:lnTo>
                    <a:pt x="18386" y="1127342"/>
                  </a:lnTo>
                  <a:close/>
                </a:path>
                <a:path w="24130" h="1559560">
                  <a:moveTo>
                    <a:pt x="18386" y="959371"/>
                  </a:moveTo>
                  <a:lnTo>
                    <a:pt x="6118" y="959371"/>
                  </a:lnTo>
                  <a:lnTo>
                    <a:pt x="0" y="964733"/>
                  </a:lnTo>
                  <a:lnTo>
                    <a:pt x="0" y="1049868"/>
                  </a:lnTo>
                  <a:lnTo>
                    <a:pt x="6118" y="1055231"/>
                  </a:lnTo>
                  <a:lnTo>
                    <a:pt x="18386" y="1055231"/>
                  </a:lnTo>
                  <a:lnTo>
                    <a:pt x="23739" y="1049868"/>
                  </a:lnTo>
                  <a:lnTo>
                    <a:pt x="23739" y="964733"/>
                  </a:lnTo>
                  <a:lnTo>
                    <a:pt x="18386" y="959371"/>
                  </a:lnTo>
                  <a:close/>
                </a:path>
                <a:path w="24130" h="1559560">
                  <a:moveTo>
                    <a:pt x="18386" y="791399"/>
                  </a:moveTo>
                  <a:lnTo>
                    <a:pt x="6118" y="791399"/>
                  </a:lnTo>
                  <a:lnTo>
                    <a:pt x="0" y="796762"/>
                  </a:lnTo>
                  <a:lnTo>
                    <a:pt x="0" y="881897"/>
                  </a:lnTo>
                  <a:lnTo>
                    <a:pt x="6118" y="887260"/>
                  </a:lnTo>
                  <a:lnTo>
                    <a:pt x="18386" y="887260"/>
                  </a:lnTo>
                  <a:lnTo>
                    <a:pt x="23739" y="881897"/>
                  </a:lnTo>
                  <a:lnTo>
                    <a:pt x="23739" y="796762"/>
                  </a:lnTo>
                  <a:lnTo>
                    <a:pt x="18386" y="791399"/>
                  </a:lnTo>
                  <a:close/>
                </a:path>
                <a:path w="24130" h="1559560">
                  <a:moveTo>
                    <a:pt x="18386" y="623428"/>
                  </a:moveTo>
                  <a:lnTo>
                    <a:pt x="6118" y="623428"/>
                  </a:lnTo>
                  <a:lnTo>
                    <a:pt x="0" y="628791"/>
                  </a:lnTo>
                  <a:lnTo>
                    <a:pt x="0" y="713926"/>
                  </a:lnTo>
                  <a:lnTo>
                    <a:pt x="6118" y="719288"/>
                  </a:lnTo>
                  <a:lnTo>
                    <a:pt x="18386" y="719288"/>
                  </a:lnTo>
                  <a:lnTo>
                    <a:pt x="23739" y="713926"/>
                  </a:lnTo>
                  <a:lnTo>
                    <a:pt x="23739" y="628791"/>
                  </a:lnTo>
                  <a:lnTo>
                    <a:pt x="18386" y="623428"/>
                  </a:lnTo>
                  <a:close/>
                </a:path>
                <a:path w="24130" h="1559560">
                  <a:moveTo>
                    <a:pt x="18386" y="455457"/>
                  </a:moveTo>
                  <a:lnTo>
                    <a:pt x="6118" y="455457"/>
                  </a:lnTo>
                  <a:lnTo>
                    <a:pt x="0" y="460819"/>
                  </a:lnTo>
                  <a:lnTo>
                    <a:pt x="0" y="545954"/>
                  </a:lnTo>
                  <a:lnTo>
                    <a:pt x="6118" y="551317"/>
                  </a:lnTo>
                  <a:lnTo>
                    <a:pt x="18386" y="551317"/>
                  </a:lnTo>
                  <a:lnTo>
                    <a:pt x="23739" y="545954"/>
                  </a:lnTo>
                  <a:lnTo>
                    <a:pt x="23739" y="460819"/>
                  </a:lnTo>
                  <a:lnTo>
                    <a:pt x="18386" y="455457"/>
                  </a:lnTo>
                  <a:close/>
                </a:path>
                <a:path w="24130" h="1559560">
                  <a:moveTo>
                    <a:pt x="18386" y="287485"/>
                  </a:moveTo>
                  <a:lnTo>
                    <a:pt x="6118" y="287485"/>
                  </a:lnTo>
                  <a:lnTo>
                    <a:pt x="0" y="292848"/>
                  </a:lnTo>
                  <a:lnTo>
                    <a:pt x="0" y="377983"/>
                  </a:lnTo>
                  <a:lnTo>
                    <a:pt x="6118" y="383346"/>
                  </a:lnTo>
                  <a:lnTo>
                    <a:pt x="18386" y="383346"/>
                  </a:lnTo>
                  <a:lnTo>
                    <a:pt x="23739" y="377983"/>
                  </a:lnTo>
                  <a:lnTo>
                    <a:pt x="23739" y="292848"/>
                  </a:lnTo>
                  <a:lnTo>
                    <a:pt x="18386" y="287485"/>
                  </a:lnTo>
                  <a:close/>
                </a:path>
                <a:path w="24130" h="1559560">
                  <a:moveTo>
                    <a:pt x="18386" y="119514"/>
                  </a:moveTo>
                  <a:lnTo>
                    <a:pt x="6118" y="119514"/>
                  </a:lnTo>
                  <a:lnTo>
                    <a:pt x="0" y="124877"/>
                  </a:lnTo>
                  <a:lnTo>
                    <a:pt x="0" y="210012"/>
                  </a:lnTo>
                  <a:lnTo>
                    <a:pt x="6118" y="215374"/>
                  </a:lnTo>
                  <a:lnTo>
                    <a:pt x="18386" y="215374"/>
                  </a:lnTo>
                  <a:lnTo>
                    <a:pt x="23739" y="210012"/>
                  </a:lnTo>
                  <a:lnTo>
                    <a:pt x="23739" y="124877"/>
                  </a:lnTo>
                  <a:lnTo>
                    <a:pt x="18386" y="119514"/>
                  </a:lnTo>
                  <a:close/>
                </a:path>
                <a:path w="24130" h="1559560">
                  <a:moveTo>
                    <a:pt x="18386" y="0"/>
                  </a:moveTo>
                  <a:lnTo>
                    <a:pt x="6118" y="0"/>
                  </a:lnTo>
                  <a:lnTo>
                    <a:pt x="0" y="4469"/>
                  </a:lnTo>
                  <a:lnTo>
                    <a:pt x="0" y="42136"/>
                  </a:lnTo>
                  <a:lnTo>
                    <a:pt x="6118" y="47563"/>
                  </a:lnTo>
                  <a:lnTo>
                    <a:pt x="18386" y="47563"/>
                  </a:lnTo>
                  <a:lnTo>
                    <a:pt x="23739" y="42136"/>
                  </a:lnTo>
                  <a:lnTo>
                    <a:pt x="23739" y="4469"/>
                  </a:lnTo>
                  <a:lnTo>
                    <a:pt x="18386"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9" name="object 19"/>
            <p:cNvSpPr/>
            <p:nvPr/>
          </p:nvSpPr>
          <p:spPr>
            <a:xfrm>
              <a:off x="2005583" y="2214417"/>
              <a:ext cx="24130" cy="1559560"/>
            </a:xfrm>
            <a:custGeom>
              <a:avLst/>
              <a:gdLst/>
              <a:ahLst/>
              <a:cxnLst/>
              <a:rect l="l" t="t" r="r" b="b"/>
              <a:pathLst>
                <a:path w="24130" h="1559560">
                  <a:moveTo>
                    <a:pt x="0" y="1546855"/>
                  </a:moveTo>
                  <a:lnTo>
                    <a:pt x="0" y="1474776"/>
                  </a:lnTo>
                  <a:lnTo>
                    <a:pt x="0" y="1468648"/>
                  </a:lnTo>
                  <a:lnTo>
                    <a:pt x="6118" y="1463253"/>
                  </a:lnTo>
                  <a:lnTo>
                    <a:pt x="12268" y="1463253"/>
                  </a:lnTo>
                  <a:lnTo>
                    <a:pt x="18386" y="1463253"/>
                  </a:lnTo>
                  <a:lnTo>
                    <a:pt x="23739" y="1468648"/>
                  </a:lnTo>
                  <a:lnTo>
                    <a:pt x="23739" y="1474776"/>
                  </a:lnTo>
                  <a:lnTo>
                    <a:pt x="23739" y="1546855"/>
                  </a:lnTo>
                  <a:lnTo>
                    <a:pt x="23739" y="1553782"/>
                  </a:lnTo>
                  <a:lnTo>
                    <a:pt x="18386" y="1559145"/>
                  </a:lnTo>
                  <a:lnTo>
                    <a:pt x="12268" y="1559145"/>
                  </a:lnTo>
                  <a:lnTo>
                    <a:pt x="6118" y="1559145"/>
                  </a:lnTo>
                  <a:lnTo>
                    <a:pt x="0" y="1553782"/>
                  </a:lnTo>
                  <a:lnTo>
                    <a:pt x="0" y="1546855"/>
                  </a:lnTo>
                  <a:close/>
                </a:path>
                <a:path w="24130" h="1559560">
                  <a:moveTo>
                    <a:pt x="0" y="1378884"/>
                  </a:moveTo>
                  <a:lnTo>
                    <a:pt x="0" y="1306805"/>
                  </a:lnTo>
                  <a:lnTo>
                    <a:pt x="0" y="1300676"/>
                  </a:lnTo>
                  <a:lnTo>
                    <a:pt x="6118" y="1295281"/>
                  </a:lnTo>
                  <a:lnTo>
                    <a:pt x="12268" y="1295281"/>
                  </a:lnTo>
                  <a:lnTo>
                    <a:pt x="18386" y="1295281"/>
                  </a:lnTo>
                  <a:lnTo>
                    <a:pt x="23739" y="1300676"/>
                  </a:lnTo>
                  <a:lnTo>
                    <a:pt x="23739" y="1306805"/>
                  </a:lnTo>
                  <a:lnTo>
                    <a:pt x="23739" y="1378884"/>
                  </a:lnTo>
                  <a:lnTo>
                    <a:pt x="23739" y="1385811"/>
                  </a:lnTo>
                  <a:lnTo>
                    <a:pt x="18386" y="1391174"/>
                  </a:lnTo>
                  <a:lnTo>
                    <a:pt x="12268" y="1391174"/>
                  </a:lnTo>
                  <a:lnTo>
                    <a:pt x="6118" y="1391174"/>
                  </a:lnTo>
                  <a:lnTo>
                    <a:pt x="0" y="1385811"/>
                  </a:lnTo>
                  <a:lnTo>
                    <a:pt x="0" y="1378884"/>
                  </a:lnTo>
                  <a:close/>
                </a:path>
                <a:path w="24130" h="1559560">
                  <a:moveTo>
                    <a:pt x="0" y="1210913"/>
                  </a:moveTo>
                  <a:lnTo>
                    <a:pt x="0" y="1138834"/>
                  </a:lnTo>
                  <a:lnTo>
                    <a:pt x="0" y="1132705"/>
                  </a:lnTo>
                  <a:lnTo>
                    <a:pt x="6118" y="1127342"/>
                  </a:lnTo>
                  <a:lnTo>
                    <a:pt x="12268" y="1127342"/>
                  </a:lnTo>
                  <a:lnTo>
                    <a:pt x="18386" y="1127342"/>
                  </a:lnTo>
                  <a:lnTo>
                    <a:pt x="23739" y="1132705"/>
                  </a:lnTo>
                  <a:lnTo>
                    <a:pt x="23739" y="1138834"/>
                  </a:lnTo>
                  <a:lnTo>
                    <a:pt x="23739" y="1210913"/>
                  </a:lnTo>
                  <a:lnTo>
                    <a:pt x="23739" y="1217840"/>
                  </a:lnTo>
                  <a:lnTo>
                    <a:pt x="18386" y="1223203"/>
                  </a:lnTo>
                  <a:lnTo>
                    <a:pt x="12268" y="1223203"/>
                  </a:lnTo>
                  <a:lnTo>
                    <a:pt x="6118" y="1223203"/>
                  </a:lnTo>
                  <a:lnTo>
                    <a:pt x="0" y="1217840"/>
                  </a:lnTo>
                  <a:lnTo>
                    <a:pt x="0" y="1210913"/>
                  </a:lnTo>
                  <a:close/>
                </a:path>
                <a:path w="24130" h="1559560">
                  <a:moveTo>
                    <a:pt x="0" y="1042973"/>
                  </a:moveTo>
                  <a:lnTo>
                    <a:pt x="0" y="970862"/>
                  </a:lnTo>
                  <a:lnTo>
                    <a:pt x="0" y="964733"/>
                  </a:lnTo>
                  <a:lnTo>
                    <a:pt x="6118" y="959371"/>
                  </a:lnTo>
                  <a:lnTo>
                    <a:pt x="12268" y="959371"/>
                  </a:lnTo>
                  <a:lnTo>
                    <a:pt x="18386" y="959371"/>
                  </a:lnTo>
                  <a:lnTo>
                    <a:pt x="23739" y="964733"/>
                  </a:lnTo>
                  <a:lnTo>
                    <a:pt x="23739" y="970862"/>
                  </a:lnTo>
                  <a:lnTo>
                    <a:pt x="23739" y="1042973"/>
                  </a:lnTo>
                  <a:lnTo>
                    <a:pt x="23739" y="1049868"/>
                  </a:lnTo>
                  <a:lnTo>
                    <a:pt x="18386" y="1055231"/>
                  </a:lnTo>
                  <a:lnTo>
                    <a:pt x="12268" y="1055231"/>
                  </a:lnTo>
                  <a:lnTo>
                    <a:pt x="6118" y="1055231"/>
                  </a:lnTo>
                  <a:lnTo>
                    <a:pt x="0" y="1049868"/>
                  </a:lnTo>
                  <a:lnTo>
                    <a:pt x="0" y="1042973"/>
                  </a:lnTo>
                  <a:close/>
                </a:path>
                <a:path w="24130" h="1559560">
                  <a:moveTo>
                    <a:pt x="0" y="875002"/>
                  </a:moveTo>
                  <a:lnTo>
                    <a:pt x="0" y="802891"/>
                  </a:lnTo>
                  <a:lnTo>
                    <a:pt x="0" y="796762"/>
                  </a:lnTo>
                  <a:lnTo>
                    <a:pt x="6118" y="791399"/>
                  </a:lnTo>
                  <a:lnTo>
                    <a:pt x="12268" y="791399"/>
                  </a:lnTo>
                  <a:lnTo>
                    <a:pt x="18386" y="791399"/>
                  </a:lnTo>
                  <a:lnTo>
                    <a:pt x="23739" y="796762"/>
                  </a:lnTo>
                  <a:lnTo>
                    <a:pt x="23739" y="802891"/>
                  </a:lnTo>
                  <a:lnTo>
                    <a:pt x="23739" y="875002"/>
                  </a:lnTo>
                  <a:lnTo>
                    <a:pt x="23739" y="881897"/>
                  </a:lnTo>
                  <a:lnTo>
                    <a:pt x="18386" y="887260"/>
                  </a:lnTo>
                  <a:lnTo>
                    <a:pt x="12268" y="887260"/>
                  </a:lnTo>
                  <a:lnTo>
                    <a:pt x="6118" y="887260"/>
                  </a:lnTo>
                  <a:lnTo>
                    <a:pt x="0" y="881897"/>
                  </a:lnTo>
                  <a:lnTo>
                    <a:pt x="0" y="875002"/>
                  </a:lnTo>
                  <a:close/>
                </a:path>
                <a:path w="24130" h="1559560">
                  <a:moveTo>
                    <a:pt x="0" y="707031"/>
                  </a:moveTo>
                  <a:lnTo>
                    <a:pt x="0" y="635686"/>
                  </a:lnTo>
                  <a:lnTo>
                    <a:pt x="0" y="628791"/>
                  </a:lnTo>
                  <a:lnTo>
                    <a:pt x="6118" y="623428"/>
                  </a:lnTo>
                  <a:lnTo>
                    <a:pt x="12268" y="623428"/>
                  </a:lnTo>
                  <a:lnTo>
                    <a:pt x="18386" y="623428"/>
                  </a:lnTo>
                  <a:lnTo>
                    <a:pt x="23739" y="628791"/>
                  </a:lnTo>
                  <a:lnTo>
                    <a:pt x="23739" y="635686"/>
                  </a:lnTo>
                  <a:lnTo>
                    <a:pt x="23739" y="707031"/>
                  </a:lnTo>
                  <a:lnTo>
                    <a:pt x="23739" y="713926"/>
                  </a:lnTo>
                  <a:lnTo>
                    <a:pt x="18386" y="719288"/>
                  </a:lnTo>
                  <a:lnTo>
                    <a:pt x="12268" y="719288"/>
                  </a:lnTo>
                  <a:lnTo>
                    <a:pt x="6118" y="719288"/>
                  </a:lnTo>
                  <a:lnTo>
                    <a:pt x="0" y="713926"/>
                  </a:lnTo>
                  <a:lnTo>
                    <a:pt x="0" y="707031"/>
                  </a:lnTo>
                  <a:close/>
                </a:path>
                <a:path w="24130" h="1559560">
                  <a:moveTo>
                    <a:pt x="0" y="539059"/>
                  </a:moveTo>
                  <a:lnTo>
                    <a:pt x="0" y="467714"/>
                  </a:lnTo>
                  <a:lnTo>
                    <a:pt x="0" y="460819"/>
                  </a:lnTo>
                  <a:lnTo>
                    <a:pt x="6118" y="455457"/>
                  </a:lnTo>
                  <a:lnTo>
                    <a:pt x="12268" y="455457"/>
                  </a:lnTo>
                  <a:lnTo>
                    <a:pt x="18386" y="455457"/>
                  </a:lnTo>
                  <a:lnTo>
                    <a:pt x="23739" y="460819"/>
                  </a:lnTo>
                  <a:lnTo>
                    <a:pt x="23739" y="467714"/>
                  </a:lnTo>
                  <a:lnTo>
                    <a:pt x="23739" y="539059"/>
                  </a:lnTo>
                  <a:lnTo>
                    <a:pt x="23739" y="545954"/>
                  </a:lnTo>
                  <a:lnTo>
                    <a:pt x="18386" y="551317"/>
                  </a:lnTo>
                  <a:lnTo>
                    <a:pt x="12268" y="551317"/>
                  </a:lnTo>
                  <a:lnTo>
                    <a:pt x="6118" y="551317"/>
                  </a:lnTo>
                  <a:lnTo>
                    <a:pt x="0" y="545954"/>
                  </a:lnTo>
                  <a:lnTo>
                    <a:pt x="0" y="539059"/>
                  </a:lnTo>
                  <a:close/>
                </a:path>
                <a:path w="24130" h="1559560">
                  <a:moveTo>
                    <a:pt x="0" y="371088"/>
                  </a:moveTo>
                  <a:lnTo>
                    <a:pt x="0" y="299743"/>
                  </a:lnTo>
                  <a:lnTo>
                    <a:pt x="0" y="292848"/>
                  </a:lnTo>
                  <a:lnTo>
                    <a:pt x="6118" y="287485"/>
                  </a:lnTo>
                  <a:lnTo>
                    <a:pt x="12268" y="287485"/>
                  </a:lnTo>
                  <a:lnTo>
                    <a:pt x="18386" y="287485"/>
                  </a:lnTo>
                  <a:lnTo>
                    <a:pt x="23739" y="292848"/>
                  </a:lnTo>
                  <a:lnTo>
                    <a:pt x="23739" y="299743"/>
                  </a:lnTo>
                  <a:lnTo>
                    <a:pt x="23739" y="371088"/>
                  </a:lnTo>
                  <a:lnTo>
                    <a:pt x="23739" y="377983"/>
                  </a:lnTo>
                  <a:lnTo>
                    <a:pt x="18386" y="383346"/>
                  </a:lnTo>
                  <a:lnTo>
                    <a:pt x="12268" y="383346"/>
                  </a:lnTo>
                  <a:lnTo>
                    <a:pt x="6118" y="383346"/>
                  </a:lnTo>
                  <a:lnTo>
                    <a:pt x="0" y="377983"/>
                  </a:lnTo>
                  <a:lnTo>
                    <a:pt x="0" y="371088"/>
                  </a:lnTo>
                  <a:close/>
                </a:path>
                <a:path w="24130" h="1559560">
                  <a:moveTo>
                    <a:pt x="0" y="203117"/>
                  </a:moveTo>
                  <a:lnTo>
                    <a:pt x="0" y="131804"/>
                  </a:lnTo>
                  <a:lnTo>
                    <a:pt x="0" y="124877"/>
                  </a:lnTo>
                  <a:lnTo>
                    <a:pt x="6118" y="119514"/>
                  </a:lnTo>
                  <a:lnTo>
                    <a:pt x="12268" y="119514"/>
                  </a:lnTo>
                  <a:lnTo>
                    <a:pt x="18386" y="119514"/>
                  </a:lnTo>
                  <a:lnTo>
                    <a:pt x="23739" y="124877"/>
                  </a:lnTo>
                  <a:lnTo>
                    <a:pt x="23739" y="131804"/>
                  </a:lnTo>
                  <a:lnTo>
                    <a:pt x="23739" y="203117"/>
                  </a:lnTo>
                  <a:lnTo>
                    <a:pt x="23739" y="210012"/>
                  </a:lnTo>
                  <a:lnTo>
                    <a:pt x="18386" y="215374"/>
                  </a:lnTo>
                  <a:lnTo>
                    <a:pt x="12268" y="215374"/>
                  </a:lnTo>
                  <a:lnTo>
                    <a:pt x="6118" y="215374"/>
                  </a:lnTo>
                  <a:lnTo>
                    <a:pt x="0" y="210012"/>
                  </a:lnTo>
                  <a:lnTo>
                    <a:pt x="0" y="203117"/>
                  </a:lnTo>
                  <a:close/>
                </a:path>
                <a:path w="24130" h="1559560">
                  <a:moveTo>
                    <a:pt x="0" y="35113"/>
                  </a:moveTo>
                  <a:lnTo>
                    <a:pt x="0" y="11491"/>
                  </a:lnTo>
                  <a:lnTo>
                    <a:pt x="0" y="4469"/>
                  </a:lnTo>
                  <a:lnTo>
                    <a:pt x="6118" y="0"/>
                  </a:lnTo>
                  <a:lnTo>
                    <a:pt x="12268" y="0"/>
                  </a:lnTo>
                  <a:lnTo>
                    <a:pt x="18386" y="0"/>
                  </a:lnTo>
                  <a:lnTo>
                    <a:pt x="23739" y="4469"/>
                  </a:lnTo>
                  <a:lnTo>
                    <a:pt x="23739" y="11491"/>
                  </a:lnTo>
                  <a:lnTo>
                    <a:pt x="23739" y="35113"/>
                  </a:lnTo>
                  <a:lnTo>
                    <a:pt x="23739" y="42136"/>
                  </a:lnTo>
                  <a:lnTo>
                    <a:pt x="18386" y="47563"/>
                  </a:lnTo>
                  <a:lnTo>
                    <a:pt x="12268" y="47563"/>
                  </a:lnTo>
                  <a:lnTo>
                    <a:pt x="6118" y="47563"/>
                  </a:lnTo>
                  <a:lnTo>
                    <a:pt x="0" y="42136"/>
                  </a:lnTo>
                  <a:lnTo>
                    <a:pt x="0" y="35113"/>
                  </a:lnTo>
                  <a:close/>
                </a:path>
              </a:pathLst>
            </a:custGeom>
            <a:ln w="766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0" name="object 20"/>
            <p:cNvSpPr/>
            <p:nvPr/>
          </p:nvSpPr>
          <p:spPr>
            <a:xfrm>
              <a:off x="2357023" y="2597763"/>
              <a:ext cx="25400" cy="1208405"/>
            </a:xfrm>
            <a:custGeom>
              <a:avLst/>
              <a:gdLst/>
              <a:ahLst/>
              <a:cxnLst/>
              <a:rect l="l" t="t" r="r" b="b"/>
              <a:pathLst>
                <a:path w="25400" h="1208404">
                  <a:moveTo>
                    <a:pt x="19119" y="1112147"/>
                  </a:moveTo>
                  <a:lnTo>
                    <a:pt x="5353" y="1112147"/>
                  </a:lnTo>
                  <a:lnTo>
                    <a:pt x="0" y="1117510"/>
                  </a:lnTo>
                  <a:lnTo>
                    <a:pt x="0" y="1202645"/>
                  </a:lnTo>
                  <a:lnTo>
                    <a:pt x="5353" y="1208008"/>
                  </a:lnTo>
                  <a:lnTo>
                    <a:pt x="19119" y="1208008"/>
                  </a:lnTo>
                  <a:lnTo>
                    <a:pt x="24472" y="1202645"/>
                  </a:lnTo>
                  <a:lnTo>
                    <a:pt x="24472" y="1117510"/>
                  </a:lnTo>
                  <a:lnTo>
                    <a:pt x="19119" y="1112147"/>
                  </a:lnTo>
                  <a:close/>
                </a:path>
                <a:path w="25400" h="1208404">
                  <a:moveTo>
                    <a:pt x="19119" y="944176"/>
                  </a:moveTo>
                  <a:lnTo>
                    <a:pt x="6118" y="944176"/>
                  </a:lnTo>
                  <a:lnTo>
                    <a:pt x="0" y="949539"/>
                  </a:lnTo>
                  <a:lnTo>
                    <a:pt x="0" y="1034674"/>
                  </a:lnTo>
                  <a:lnTo>
                    <a:pt x="5353" y="1040036"/>
                  </a:lnTo>
                  <a:lnTo>
                    <a:pt x="19119" y="1040036"/>
                  </a:lnTo>
                  <a:lnTo>
                    <a:pt x="24472" y="1034674"/>
                  </a:lnTo>
                  <a:lnTo>
                    <a:pt x="24472" y="949539"/>
                  </a:lnTo>
                  <a:lnTo>
                    <a:pt x="19119" y="944176"/>
                  </a:lnTo>
                  <a:close/>
                </a:path>
                <a:path w="25400" h="1208404">
                  <a:moveTo>
                    <a:pt x="19119" y="776205"/>
                  </a:moveTo>
                  <a:lnTo>
                    <a:pt x="6118" y="776205"/>
                  </a:lnTo>
                  <a:lnTo>
                    <a:pt x="764" y="781567"/>
                  </a:lnTo>
                  <a:lnTo>
                    <a:pt x="764" y="866702"/>
                  </a:lnTo>
                  <a:lnTo>
                    <a:pt x="6118" y="872065"/>
                  </a:lnTo>
                  <a:lnTo>
                    <a:pt x="19119" y="872065"/>
                  </a:lnTo>
                  <a:lnTo>
                    <a:pt x="24472" y="866702"/>
                  </a:lnTo>
                  <a:lnTo>
                    <a:pt x="24472" y="781567"/>
                  </a:lnTo>
                  <a:lnTo>
                    <a:pt x="19119" y="776205"/>
                  </a:lnTo>
                  <a:close/>
                </a:path>
                <a:path w="25400" h="1208404">
                  <a:moveTo>
                    <a:pt x="19119" y="608233"/>
                  </a:moveTo>
                  <a:lnTo>
                    <a:pt x="6118" y="608233"/>
                  </a:lnTo>
                  <a:lnTo>
                    <a:pt x="764" y="613596"/>
                  </a:lnTo>
                  <a:lnTo>
                    <a:pt x="764" y="698731"/>
                  </a:lnTo>
                  <a:lnTo>
                    <a:pt x="6118" y="704094"/>
                  </a:lnTo>
                  <a:lnTo>
                    <a:pt x="19119" y="704094"/>
                  </a:lnTo>
                  <a:lnTo>
                    <a:pt x="24472" y="698731"/>
                  </a:lnTo>
                  <a:lnTo>
                    <a:pt x="24472" y="613596"/>
                  </a:lnTo>
                  <a:lnTo>
                    <a:pt x="19119" y="608233"/>
                  </a:lnTo>
                  <a:close/>
                </a:path>
                <a:path w="25400" h="1208404">
                  <a:moveTo>
                    <a:pt x="19883" y="440262"/>
                  </a:moveTo>
                  <a:lnTo>
                    <a:pt x="6118" y="440262"/>
                  </a:lnTo>
                  <a:lnTo>
                    <a:pt x="1529" y="445625"/>
                  </a:lnTo>
                  <a:lnTo>
                    <a:pt x="1529" y="530760"/>
                  </a:lnTo>
                  <a:lnTo>
                    <a:pt x="6118" y="536122"/>
                  </a:lnTo>
                  <a:lnTo>
                    <a:pt x="19119" y="536122"/>
                  </a:lnTo>
                  <a:lnTo>
                    <a:pt x="25237" y="530760"/>
                  </a:lnTo>
                  <a:lnTo>
                    <a:pt x="25237" y="445625"/>
                  </a:lnTo>
                  <a:lnTo>
                    <a:pt x="19883" y="440262"/>
                  </a:lnTo>
                  <a:close/>
                </a:path>
                <a:path w="25400" h="1208404">
                  <a:moveTo>
                    <a:pt x="19883" y="272291"/>
                  </a:moveTo>
                  <a:lnTo>
                    <a:pt x="6882" y="272291"/>
                  </a:lnTo>
                  <a:lnTo>
                    <a:pt x="1529" y="277653"/>
                  </a:lnTo>
                  <a:lnTo>
                    <a:pt x="1529" y="362788"/>
                  </a:lnTo>
                  <a:lnTo>
                    <a:pt x="6118" y="368151"/>
                  </a:lnTo>
                  <a:lnTo>
                    <a:pt x="19883" y="368151"/>
                  </a:lnTo>
                  <a:lnTo>
                    <a:pt x="25237" y="362788"/>
                  </a:lnTo>
                  <a:lnTo>
                    <a:pt x="25237" y="277653"/>
                  </a:lnTo>
                  <a:lnTo>
                    <a:pt x="19883" y="272291"/>
                  </a:lnTo>
                  <a:close/>
                </a:path>
                <a:path w="25400" h="1208404">
                  <a:moveTo>
                    <a:pt x="20648" y="104319"/>
                  </a:moveTo>
                  <a:lnTo>
                    <a:pt x="6882" y="104319"/>
                  </a:lnTo>
                  <a:lnTo>
                    <a:pt x="1529" y="109682"/>
                  </a:lnTo>
                  <a:lnTo>
                    <a:pt x="1529" y="194817"/>
                  </a:lnTo>
                  <a:lnTo>
                    <a:pt x="6882" y="200180"/>
                  </a:lnTo>
                  <a:lnTo>
                    <a:pt x="19883" y="200180"/>
                  </a:lnTo>
                  <a:lnTo>
                    <a:pt x="25237" y="194817"/>
                  </a:lnTo>
                  <a:lnTo>
                    <a:pt x="25237" y="109682"/>
                  </a:lnTo>
                  <a:lnTo>
                    <a:pt x="20648" y="104319"/>
                  </a:lnTo>
                  <a:close/>
                </a:path>
                <a:path w="25400" h="1208404">
                  <a:moveTo>
                    <a:pt x="20648" y="0"/>
                  </a:moveTo>
                  <a:lnTo>
                    <a:pt x="6882" y="0"/>
                  </a:lnTo>
                  <a:lnTo>
                    <a:pt x="1529" y="5394"/>
                  </a:lnTo>
                  <a:lnTo>
                    <a:pt x="1529" y="26846"/>
                  </a:lnTo>
                  <a:lnTo>
                    <a:pt x="6882" y="32208"/>
                  </a:lnTo>
                  <a:lnTo>
                    <a:pt x="20648" y="32208"/>
                  </a:lnTo>
                  <a:lnTo>
                    <a:pt x="25237" y="26846"/>
                  </a:lnTo>
                  <a:lnTo>
                    <a:pt x="25237" y="5394"/>
                  </a:lnTo>
                  <a:lnTo>
                    <a:pt x="20648"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1" name="object 21"/>
            <p:cNvSpPr/>
            <p:nvPr/>
          </p:nvSpPr>
          <p:spPr>
            <a:xfrm>
              <a:off x="2357023" y="2597763"/>
              <a:ext cx="25400" cy="1208405"/>
            </a:xfrm>
            <a:custGeom>
              <a:avLst/>
              <a:gdLst/>
              <a:ahLst/>
              <a:cxnLst/>
              <a:rect l="l" t="t" r="r" b="b"/>
              <a:pathLst>
                <a:path w="25400" h="1208404">
                  <a:moveTo>
                    <a:pt x="0" y="1195718"/>
                  </a:moveTo>
                  <a:lnTo>
                    <a:pt x="0" y="1123639"/>
                  </a:lnTo>
                  <a:lnTo>
                    <a:pt x="0" y="1117510"/>
                  </a:lnTo>
                  <a:lnTo>
                    <a:pt x="5353" y="1112147"/>
                  </a:lnTo>
                  <a:lnTo>
                    <a:pt x="12236" y="1112147"/>
                  </a:lnTo>
                  <a:lnTo>
                    <a:pt x="19119" y="1112147"/>
                  </a:lnTo>
                  <a:lnTo>
                    <a:pt x="24472" y="1117510"/>
                  </a:lnTo>
                  <a:lnTo>
                    <a:pt x="24472" y="1123639"/>
                  </a:lnTo>
                  <a:lnTo>
                    <a:pt x="24472" y="1195718"/>
                  </a:lnTo>
                  <a:lnTo>
                    <a:pt x="24472" y="1202645"/>
                  </a:lnTo>
                  <a:lnTo>
                    <a:pt x="19119" y="1208008"/>
                  </a:lnTo>
                  <a:lnTo>
                    <a:pt x="12236" y="1208008"/>
                  </a:lnTo>
                  <a:lnTo>
                    <a:pt x="5353" y="1208008"/>
                  </a:lnTo>
                  <a:lnTo>
                    <a:pt x="0" y="1202645"/>
                  </a:lnTo>
                  <a:lnTo>
                    <a:pt x="0" y="1195718"/>
                  </a:lnTo>
                  <a:close/>
                </a:path>
                <a:path w="25400" h="1208404">
                  <a:moveTo>
                    <a:pt x="0" y="1027779"/>
                  </a:moveTo>
                  <a:lnTo>
                    <a:pt x="0" y="955668"/>
                  </a:lnTo>
                  <a:lnTo>
                    <a:pt x="0" y="949539"/>
                  </a:lnTo>
                  <a:lnTo>
                    <a:pt x="6118" y="944176"/>
                  </a:lnTo>
                  <a:lnTo>
                    <a:pt x="13000" y="944176"/>
                  </a:lnTo>
                  <a:lnTo>
                    <a:pt x="19119" y="944176"/>
                  </a:lnTo>
                  <a:lnTo>
                    <a:pt x="24472" y="949539"/>
                  </a:lnTo>
                  <a:lnTo>
                    <a:pt x="24472" y="955668"/>
                  </a:lnTo>
                  <a:lnTo>
                    <a:pt x="24472" y="1027779"/>
                  </a:lnTo>
                  <a:lnTo>
                    <a:pt x="24472" y="1034674"/>
                  </a:lnTo>
                  <a:lnTo>
                    <a:pt x="19119" y="1040036"/>
                  </a:lnTo>
                  <a:lnTo>
                    <a:pt x="12236" y="1040036"/>
                  </a:lnTo>
                  <a:lnTo>
                    <a:pt x="5353" y="1040036"/>
                  </a:lnTo>
                  <a:lnTo>
                    <a:pt x="0" y="1034674"/>
                  </a:lnTo>
                  <a:lnTo>
                    <a:pt x="0" y="1027779"/>
                  </a:lnTo>
                  <a:close/>
                </a:path>
                <a:path w="25400" h="1208404">
                  <a:moveTo>
                    <a:pt x="764" y="859807"/>
                  </a:moveTo>
                  <a:lnTo>
                    <a:pt x="764" y="787696"/>
                  </a:lnTo>
                  <a:lnTo>
                    <a:pt x="764" y="781567"/>
                  </a:lnTo>
                  <a:lnTo>
                    <a:pt x="6118" y="776205"/>
                  </a:lnTo>
                  <a:lnTo>
                    <a:pt x="13000" y="776205"/>
                  </a:lnTo>
                  <a:lnTo>
                    <a:pt x="19119" y="776205"/>
                  </a:lnTo>
                  <a:lnTo>
                    <a:pt x="24472" y="781567"/>
                  </a:lnTo>
                  <a:lnTo>
                    <a:pt x="24472" y="787696"/>
                  </a:lnTo>
                  <a:lnTo>
                    <a:pt x="24472" y="859807"/>
                  </a:lnTo>
                  <a:lnTo>
                    <a:pt x="24472" y="866702"/>
                  </a:lnTo>
                  <a:lnTo>
                    <a:pt x="19119" y="872065"/>
                  </a:lnTo>
                  <a:lnTo>
                    <a:pt x="13000" y="872065"/>
                  </a:lnTo>
                  <a:lnTo>
                    <a:pt x="6118" y="872065"/>
                  </a:lnTo>
                  <a:lnTo>
                    <a:pt x="764" y="866702"/>
                  </a:lnTo>
                  <a:lnTo>
                    <a:pt x="764" y="859807"/>
                  </a:lnTo>
                  <a:close/>
                </a:path>
                <a:path w="25400" h="1208404">
                  <a:moveTo>
                    <a:pt x="764" y="691836"/>
                  </a:moveTo>
                  <a:lnTo>
                    <a:pt x="764" y="619725"/>
                  </a:lnTo>
                  <a:lnTo>
                    <a:pt x="764" y="613596"/>
                  </a:lnTo>
                  <a:lnTo>
                    <a:pt x="6118" y="608233"/>
                  </a:lnTo>
                  <a:lnTo>
                    <a:pt x="13000" y="608233"/>
                  </a:lnTo>
                  <a:lnTo>
                    <a:pt x="19119" y="608233"/>
                  </a:lnTo>
                  <a:lnTo>
                    <a:pt x="24472" y="613596"/>
                  </a:lnTo>
                  <a:lnTo>
                    <a:pt x="24472" y="619725"/>
                  </a:lnTo>
                  <a:lnTo>
                    <a:pt x="24472" y="691836"/>
                  </a:lnTo>
                  <a:lnTo>
                    <a:pt x="24472" y="698731"/>
                  </a:lnTo>
                  <a:lnTo>
                    <a:pt x="19119" y="704094"/>
                  </a:lnTo>
                  <a:lnTo>
                    <a:pt x="13000" y="704094"/>
                  </a:lnTo>
                  <a:lnTo>
                    <a:pt x="6118" y="704094"/>
                  </a:lnTo>
                  <a:lnTo>
                    <a:pt x="764" y="698731"/>
                  </a:lnTo>
                  <a:lnTo>
                    <a:pt x="764" y="691836"/>
                  </a:lnTo>
                  <a:close/>
                </a:path>
                <a:path w="25400" h="1208404">
                  <a:moveTo>
                    <a:pt x="1529" y="523865"/>
                  </a:moveTo>
                  <a:lnTo>
                    <a:pt x="1529" y="451754"/>
                  </a:lnTo>
                  <a:lnTo>
                    <a:pt x="1529" y="445625"/>
                  </a:lnTo>
                  <a:lnTo>
                    <a:pt x="6118" y="440262"/>
                  </a:lnTo>
                  <a:lnTo>
                    <a:pt x="13000" y="440262"/>
                  </a:lnTo>
                  <a:lnTo>
                    <a:pt x="19883" y="440262"/>
                  </a:lnTo>
                  <a:lnTo>
                    <a:pt x="25237" y="445625"/>
                  </a:lnTo>
                  <a:lnTo>
                    <a:pt x="25237" y="451754"/>
                  </a:lnTo>
                  <a:lnTo>
                    <a:pt x="25237" y="523865"/>
                  </a:lnTo>
                  <a:lnTo>
                    <a:pt x="25237" y="530760"/>
                  </a:lnTo>
                  <a:lnTo>
                    <a:pt x="19119" y="536122"/>
                  </a:lnTo>
                  <a:lnTo>
                    <a:pt x="13000" y="536122"/>
                  </a:lnTo>
                  <a:lnTo>
                    <a:pt x="6118" y="536122"/>
                  </a:lnTo>
                  <a:lnTo>
                    <a:pt x="1529" y="530760"/>
                  </a:lnTo>
                  <a:lnTo>
                    <a:pt x="1529" y="523865"/>
                  </a:lnTo>
                  <a:close/>
                </a:path>
                <a:path w="25400" h="1208404">
                  <a:moveTo>
                    <a:pt x="1529" y="355893"/>
                  </a:moveTo>
                  <a:lnTo>
                    <a:pt x="1529" y="283782"/>
                  </a:lnTo>
                  <a:lnTo>
                    <a:pt x="1529" y="277653"/>
                  </a:lnTo>
                  <a:lnTo>
                    <a:pt x="6882" y="272291"/>
                  </a:lnTo>
                  <a:lnTo>
                    <a:pt x="13000" y="272291"/>
                  </a:lnTo>
                  <a:lnTo>
                    <a:pt x="19883" y="272291"/>
                  </a:lnTo>
                  <a:lnTo>
                    <a:pt x="25237" y="277653"/>
                  </a:lnTo>
                  <a:lnTo>
                    <a:pt x="25237" y="283782"/>
                  </a:lnTo>
                  <a:lnTo>
                    <a:pt x="25237" y="355893"/>
                  </a:lnTo>
                  <a:lnTo>
                    <a:pt x="25237" y="362788"/>
                  </a:lnTo>
                  <a:lnTo>
                    <a:pt x="19883" y="368151"/>
                  </a:lnTo>
                  <a:lnTo>
                    <a:pt x="13000" y="368151"/>
                  </a:lnTo>
                  <a:lnTo>
                    <a:pt x="6118" y="368151"/>
                  </a:lnTo>
                  <a:lnTo>
                    <a:pt x="1529" y="362788"/>
                  </a:lnTo>
                  <a:lnTo>
                    <a:pt x="1529" y="355893"/>
                  </a:lnTo>
                  <a:close/>
                </a:path>
                <a:path w="25400" h="1208404">
                  <a:moveTo>
                    <a:pt x="1529" y="187922"/>
                  </a:moveTo>
                  <a:lnTo>
                    <a:pt x="1529" y="115811"/>
                  </a:lnTo>
                  <a:lnTo>
                    <a:pt x="1529" y="109682"/>
                  </a:lnTo>
                  <a:lnTo>
                    <a:pt x="6882" y="104319"/>
                  </a:lnTo>
                  <a:lnTo>
                    <a:pt x="13765" y="104319"/>
                  </a:lnTo>
                  <a:lnTo>
                    <a:pt x="20648" y="104319"/>
                  </a:lnTo>
                  <a:lnTo>
                    <a:pt x="25237" y="109682"/>
                  </a:lnTo>
                  <a:lnTo>
                    <a:pt x="25237" y="115811"/>
                  </a:lnTo>
                  <a:lnTo>
                    <a:pt x="25237" y="187922"/>
                  </a:lnTo>
                  <a:lnTo>
                    <a:pt x="25237" y="194817"/>
                  </a:lnTo>
                  <a:lnTo>
                    <a:pt x="19883" y="200180"/>
                  </a:lnTo>
                  <a:lnTo>
                    <a:pt x="13765" y="200180"/>
                  </a:lnTo>
                  <a:lnTo>
                    <a:pt x="6882" y="200180"/>
                  </a:lnTo>
                  <a:lnTo>
                    <a:pt x="1529" y="194817"/>
                  </a:lnTo>
                  <a:lnTo>
                    <a:pt x="1529" y="187922"/>
                  </a:lnTo>
                  <a:close/>
                </a:path>
                <a:path w="25400" h="1208404">
                  <a:moveTo>
                    <a:pt x="1529" y="19950"/>
                  </a:moveTo>
                  <a:lnTo>
                    <a:pt x="1529" y="12289"/>
                  </a:lnTo>
                  <a:lnTo>
                    <a:pt x="1529" y="5394"/>
                  </a:lnTo>
                  <a:lnTo>
                    <a:pt x="6882" y="0"/>
                  </a:lnTo>
                  <a:lnTo>
                    <a:pt x="13765" y="0"/>
                  </a:lnTo>
                  <a:lnTo>
                    <a:pt x="20648" y="0"/>
                  </a:lnTo>
                  <a:lnTo>
                    <a:pt x="25237" y="5394"/>
                  </a:lnTo>
                  <a:lnTo>
                    <a:pt x="25237" y="12289"/>
                  </a:lnTo>
                  <a:lnTo>
                    <a:pt x="25237" y="19950"/>
                  </a:lnTo>
                  <a:lnTo>
                    <a:pt x="25237" y="26846"/>
                  </a:lnTo>
                  <a:lnTo>
                    <a:pt x="20648" y="32208"/>
                  </a:lnTo>
                  <a:lnTo>
                    <a:pt x="13765" y="32208"/>
                  </a:lnTo>
                  <a:lnTo>
                    <a:pt x="6882" y="32208"/>
                  </a:lnTo>
                  <a:lnTo>
                    <a:pt x="1529" y="26846"/>
                  </a:lnTo>
                  <a:lnTo>
                    <a:pt x="1529" y="19950"/>
                  </a:lnTo>
                  <a:close/>
                </a:path>
              </a:pathLst>
            </a:custGeom>
            <a:ln w="766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2" name="object 22"/>
            <p:cNvSpPr/>
            <p:nvPr/>
          </p:nvSpPr>
          <p:spPr>
            <a:xfrm>
              <a:off x="2357023" y="2597763"/>
              <a:ext cx="5901055" cy="24130"/>
            </a:xfrm>
            <a:custGeom>
              <a:avLst/>
              <a:gdLst/>
              <a:ahLst/>
              <a:cxnLst/>
              <a:rect l="l" t="t" r="r" b="b"/>
              <a:pathLst>
                <a:path w="5901055" h="24130">
                  <a:moveTo>
                    <a:pt x="91102" y="0"/>
                  </a:moveTo>
                  <a:lnTo>
                    <a:pt x="5353" y="0"/>
                  </a:lnTo>
                  <a:lnTo>
                    <a:pt x="0" y="5394"/>
                  </a:lnTo>
                  <a:lnTo>
                    <a:pt x="0" y="18418"/>
                  </a:lnTo>
                  <a:lnTo>
                    <a:pt x="5353" y="23781"/>
                  </a:lnTo>
                  <a:lnTo>
                    <a:pt x="91102" y="23781"/>
                  </a:lnTo>
                  <a:lnTo>
                    <a:pt x="95690" y="18418"/>
                  </a:lnTo>
                  <a:lnTo>
                    <a:pt x="95690" y="5394"/>
                  </a:lnTo>
                  <a:lnTo>
                    <a:pt x="91102" y="0"/>
                  </a:lnTo>
                  <a:close/>
                </a:path>
                <a:path w="5901055" h="24130">
                  <a:moveTo>
                    <a:pt x="258776" y="0"/>
                  </a:moveTo>
                  <a:lnTo>
                    <a:pt x="173027" y="0"/>
                  </a:lnTo>
                  <a:lnTo>
                    <a:pt x="167674" y="5394"/>
                  </a:lnTo>
                  <a:lnTo>
                    <a:pt x="167674" y="18418"/>
                  </a:lnTo>
                  <a:lnTo>
                    <a:pt x="173027" y="23781"/>
                  </a:lnTo>
                  <a:lnTo>
                    <a:pt x="258776" y="23781"/>
                  </a:lnTo>
                  <a:lnTo>
                    <a:pt x="263364" y="18418"/>
                  </a:lnTo>
                  <a:lnTo>
                    <a:pt x="263364" y="5394"/>
                  </a:lnTo>
                  <a:lnTo>
                    <a:pt x="258776" y="0"/>
                  </a:lnTo>
                  <a:close/>
                </a:path>
                <a:path w="5901055" h="24130">
                  <a:moveTo>
                    <a:pt x="426450" y="0"/>
                  </a:moveTo>
                  <a:lnTo>
                    <a:pt x="340701" y="0"/>
                  </a:lnTo>
                  <a:lnTo>
                    <a:pt x="335316" y="5394"/>
                  </a:lnTo>
                  <a:lnTo>
                    <a:pt x="335316" y="18418"/>
                  </a:lnTo>
                  <a:lnTo>
                    <a:pt x="340701" y="23781"/>
                  </a:lnTo>
                  <a:lnTo>
                    <a:pt x="426450" y="23781"/>
                  </a:lnTo>
                  <a:lnTo>
                    <a:pt x="431038" y="18418"/>
                  </a:lnTo>
                  <a:lnTo>
                    <a:pt x="431038" y="5394"/>
                  </a:lnTo>
                  <a:lnTo>
                    <a:pt x="426450" y="0"/>
                  </a:lnTo>
                  <a:close/>
                </a:path>
                <a:path w="5901055" h="24130">
                  <a:moveTo>
                    <a:pt x="594124" y="0"/>
                  </a:moveTo>
                  <a:lnTo>
                    <a:pt x="508375" y="0"/>
                  </a:lnTo>
                  <a:lnTo>
                    <a:pt x="502990" y="5394"/>
                  </a:lnTo>
                  <a:lnTo>
                    <a:pt x="502990" y="18418"/>
                  </a:lnTo>
                  <a:lnTo>
                    <a:pt x="508375" y="23781"/>
                  </a:lnTo>
                  <a:lnTo>
                    <a:pt x="594124" y="23781"/>
                  </a:lnTo>
                  <a:lnTo>
                    <a:pt x="598713" y="18418"/>
                  </a:lnTo>
                  <a:lnTo>
                    <a:pt x="598713" y="5394"/>
                  </a:lnTo>
                  <a:lnTo>
                    <a:pt x="594124" y="0"/>
                  </a:lnTo>
                  <a:close/>
                </a:path>
                <a:path w="5901055" h="24130">
                  <a:moveTo>
                    <a:pt x="761766" y="0"/>
                  </a:moveTo>
                  <a:lnTo>
                    <a:pt x="676017" y="0"/>
                  </a:lnTo>
                  <a:lnTo>
                    <a:pt x="670664" y="5394"/>
                  </a:lnTo>
                  <a:lnTo>
                    <a:pt x="670664" y="18418"/>
                  </a:lnTo>
                  <a:lnTo>
                    <a:pt x="676017" y="23781"/>
                  </a:lnTo>
                  <a:lnTo>
                    <a:pt x="761766" y="23781"/>
                  </a:lnTo>
                  <a:lnTo>
                    <a:pt x="766387" y="18418"/>
                  </a:lnTo>
                  <a:lnTo>
                    <a:pt x="766387" y="5394"/>
                  </a:lnTo>
                  <a:lnTo>
                    <a:pt x="761766" y="0"/>
                  </a:lnTo>
                  <a:close/>
                </a:path>
                <a:path w="5901055" h="24130">
                  <a:moveTo>
                    <a:pt x="929472" y="0"/>
                  </a:moveTo>
                  <a:lnTo>
                    <a:pt x="843691" y="0"/>
                  </a:lnTo>
                  <a:lnTo>
                    <a:pt x="838338" y="5394"/>
                  </a:lnTo>
                  <a:lnTo>
                    <a:pt x="838338" y="18418"/>
                  </a:lnTo>
                  <a:lnTo>
                    <a:pt x="843691" y="23781"/>
                  </a:lnTo>
                  <a:lnTo>
                    <a:pt x="929472" y="23781"/>
                  </a:lnTo>
                  <a:lnTo>
                    <a:pt x="933933" y="18418"/>
                  </a:lnTo>
                  <a:lnTo>
                    <a:pt x="933933" y="5394"/>
                  </a:lnTo>
                  <a:lnTo>
                    <a:pt x="929472" y="0"/>
                  </a:lnTo>
                  <a:close/>
                </a:path>
                <a:path w="5901055" h="24130">
                  <a:moveTo>
                    <a:pt x="1097082" y="0"/>
                  </a:moveTo>
                  <a:lnTo>
                    <a:pt x="1011365" y="0"/>
                  </a:lnTo>
                  <a:lnTo>
                    <a:pt x="1005948" y="5394"/>
                  </a:lnTo>
                  <a:lnTo>
                    <a:pt x="1005948" y="18418"/>
                  </a:lnTo>
                  <a:lnTo>
                    <a:pt x="1011365" y="23781"/>
                  </a:lnTo>
                  <a:lnTo>
                    <a:pt x="1097082" y="23781"/>
                  </a:lnTo>
                  <a:lnTo>
                    <a:pt x="1101862" y="18418"/>
                  </a:lnTo>
                  <a:lnTo>
                    <a:pt x="1101862" y="5394"/>
                  </a:lnTo>
                  <a:lnTo>
                    <a:pt x="1097082" y="0"/>
                  </a:lnTo>
                  <a:close/>
                </a:path>
                <a:path w="5901055" h="24130">
                  <a:moveTo>
                    <a:pt x="1264693" y="0"/>
                  </a:moveTo>
                  <a:lnTo>
                    <a:pt x="1178976" y="0"/>
                  </a:lnTo>
                  <a:lnTo>
                    <a:pt x="1173559" y="5394"/>
                  </a:lnTo>
                  <a:lnTo>
                    <a:pt x="1173559" y="18418"/>
                  </a:lnTo>
                  <a:lnTo>
                    <a:pt x="1178976" y="23781"/>
                  </a:lnTo>
                  <a:lnTo>
                    <a:pt x="1264693" y="23781"/>
                  </a:lnTo>
                  <a:lnTo>
                    <a:pt x="1269473" y="18418"/>
                  </a:lnTo>
                  <a:lnTo>
                    <a:pt x="1269473" y="5394"/>
                  </a:lnTo>
                  <a:lnTo>
                    <a:pt x="1264693" y="0"/>
                  </a:lnTo>
                  <a:close/>
                </a:path>
                <a:path w="5901055" h="24130">
                  <a:moveTo>
                    <a:pt x="1432622" y="0"/>
                  </a:moveTo>
                  <a:lnTo>
                    <a:pt x="1346586" y="0"/>
                  </a:lnTo>
                  <a:lnTo>
                    <a:pt x="1341488" y="5394"/>
                  </a:lnTo>
                  <a:lnTo>
                    <a:pt x="1341488" y="18418"/>
                  </a:lnTo>
                  <a:lnTo>
                    <a:pt x="1346586" y="23781"/>
                  </a:lnTo>
                  <a:lnTo>
                    <a:pt x="1432622" y="23781"/>
                  </a:lnTo>
                  <a:lnTo>
                    <a:pt x="1437720" y="18418"/>
                  </a:lnTo>
                  <a:lnTo>
                    <a:pt x="1437720" y="5394"/>
                  </a:lnTo>
                  <a:lnTo>
                    <a:pt x="1432622" y="0"/>
                  </a:lnTo>
                  <a:close/>
                </a:path>
                <a:path w="5901055" h="24130">
                  <a:moveTo>
                    <a:pt x="1600232" y="0"/>
                  </a:moveTo>
                  <a:lnTo>
                    <a:pt x="1514515" y="0"/>
                  </a:lnTo>
                  <a:lnTo>
                    <a:pt x="1509098" y="5394"/>
                  </a:lnTo>
                  <a:lnTo>
                    <a:pt x="1509098" y="18418"/>
                  </a:lnTo>
                  <a:lnTo>
                    <a:pt x="1514515" y="23781"/>
                  </a:lnTo>
                  <a:lnTo>
                    <a:pt x="1600232" y="23781"/>
                  </a:lnTo>
                  <a:lnTo>
                    <a:pt x="1605649" y="18418"/>
                  </a:lnTo>
                  <a:lnTo>
                    <a:pt x="1605649" y="5394"/>
                  </a:lnTo>
                  <a:lnTo>
                    <a:pt x="1600232" y="0"/>
                  </a:lnTo>
                  <a:close/>
                </a:path>
                <a:path w="5901055" h="24130">
                  <a:moveTo>
                    <a:pt x="1767843" y="0"/>
                  </a:moveTo>
                  <a:lnTo>
                    <a:pt x="1682125" y="0"/>
                  </a:lnTo>
                  <a:lnTo>
                    <a:pt x="1676708" y="5394"/>
                  </a:lnTo>
                  <a:lnTo>
                    <a:pt x="1676708" y="18418"/>
                  </a:lnTo>
                  <a:lnTo>
                    <a:pt x="1682125" y="23781"/>
                  </a:lnTo>
                  <a:lnTo>
                    <a:pt x="1767843" y="23781"/>
                  </a:lnTo>
                  <a:lnTo>
                    <a:pt x="1773260" y="18418"/>
                  </a:lnTo>
                  <a:lnTo>
                    <a:pt x="1773260" y="5394"/>
                  </a:lnTo>
                  <a:lnTo>
                    <a:pt x="1767843" y="0"/>
                  </a:lnTo>
                  <a:close/>
                </a:path>
                <a:path w="5901055" h="24130">
                  <a:moveTo>
                    <a:pt x="1935453" y="0"/>
                  </a:moveTo>
                  <a:lnTo>
                    <a:pt x="1849736" y="0"/>
                  </a:lnTo>
                  <a:lnTo>
                    <a:pt x="1844319" y="5394"/>
                  </a:lnTo>
                  <a:lnTo>
                    <a:pt x="1844319" y="18418"/>
                  </a:lnTo>
                  <a:lnTo>
                    <a:pt x="1849736" y="23781"/>
                  </a:lnTo>
                  <a:lnTo>
                    <a:pt x="1935453" y="23781"/>
                  </a:lnTo>
                  <a:lnTo>
                    <a:pt x="1940870" y="18418"/>
                  </a:lnTo>
                  <a:lnTo>
                    <a:pt x="1940870" y="5394"/>
                  </a:lnTo>
                  <a:lnTo>
                    <a:pt x="1935453" y="0"/>
                  </a:lnTo>
                  <a:close/>
                </a:path>
                <a:path w="5901055" h="24130">
                  <a:moveTo>
                    <a:pt x="2103063" y="0"/>
                  </a:moveTo>
                  <a:lnTo>
                    <a:pt x="2017346" y="0"/>
                  </a:lnTo>
                  <a:lnTo>
                    <a:pt x="2011929" y="5394"/>
                  </a:lnTo>
                  <a:lnTo>
                    <a:pt x="2011929" y="18418"/>
                  </a:lnTo>
                  <a:lnTo>
                    <a:pt x="2017346" y="23781"/>
                  </a:lnTo>
                  <a:lnTo>
                    <a:pt x="2103063" y="23781"/>
                  </a:lnTo>
                  <a:lnTo>
                    <a:pt x="2108480" y="18418"/>
                  </a:lnTo>
                  <a:lnTo>
                    <a:pt x="2108480" y="5394"/>
                  </a:lnTo>
                  <a:lnTo>
                    <a:pt x="2103063" y="0"/>
                  </a:lnTo>
                  <a:close/>
                </a:path>
                <a:path w="5901055" h="24130">
                  <a:moveTo>
                    <a:pt x="2270674" y="0"/>
                  </a:moveTo>
                  <a:lnTo>
                    <a:pt x="2184956" y="0"/>
                  </a:lnTo>
                  <a:lnTo>
                    <a:pt x="2179858" y="5394"/>
                  </a:lnTo>
                  <a:lnTo>
                    <a:pt x="2179858" y="18418"/>
                  </a:lnTo>
                  <a:lnTo>
                    <a:pt x="2184956" y="23781"/>
                  </a:lnTo>
                  <a:lnTo>
                    <a:pt x="2270674" y="23781"/>
                  </a:lnTo>
                  <a:lnTo>
                    <a:pt x="2276091" y="18418"/>
                  </a:lnTo>
                  <a:lnTo>
                    <a:pt x="2276091" y="5394"/>
                  </a:lnTo>
                  <a:lnTo>
                    <a:pt x="2270674" y="0"/>
                  </a:lnTo>
                  <a:close/>
                </a:path>
                <a:path w="5901055" h="24130">
                  <a:moveTo>
                    <a:pt x="2438603" y="0"/>
                  </a:moveTo>
                  <a:lnTo>
                    <a:pt x="2352885" y="0"/>
                  </a:lnTo>
                  <a:lnTo>
                    <a:pt x="2347468" y="5394"/>
                  </a:lnTo>
                  <a:lnTo>
                    <a:pt x="2347468" y="18418"/>
                  </a:lnTo>
                  <a:lnTo>
                    <a:pt x="2352885" y="23781"/>
                  </a:lnTo>
                  <a:lnTo>
                    <a:pt x="2438603" y="23781"/>
                  </a:lnTo>
                  <a:lnTo>
                    <a:pt x="2443701" y="18418"/>
                  </a:lnTo>
                  <a:lnTo>
                    <a:pt x="2443701" y="5394"/>
                  </a:lnTo>
                  <a:lnTo>
                    <a:pt x="2438603" y="0"/>
                  </a:lnTo>
                  <a:close/>
                </a:path>
                <a:path w="5901055" h="24130">
                  <a:moveTo>
                    <a:pt x="2606213" y="0"/>
                  </a:moveTo>
                  <a:lnTo>
                    <a:pt x="2520496" y="0"/>
                  </a:lnTo>
                  <a:lnTo>
                    <a:pt x="2515079" y="5394"/>
                  </a:lnTo>
                  <a:lnTo>
                    <a:pt x="2515079" y="18418"/>
                  </a:lnTo>
                  <a:lnTo>
                    <a:pt x="2520496" y="23781"/>
                  </a:lnTo>
                  <a:lnTo>
                    <a:pt x="2606213" y="23781"/>
                  </a:lnTo>
                  <a:lnTo>
                    <a:pt x="2611630" y="18418"/>
                  </a:lnTo>
                  <a:lnTo>
                    <a:pt x="2611630" y="5394"/>
                  </a:lnTo>
                  <a:lnTo>
                    <a:pt x="2606213" y="0"/>
                  </a:lnTo>
                  <a:close/>
                </a:path>
                <a:path w="5901055" h="24130">
                  <a:moveTo>
                    <a:pt x="2773823" y="0"/>
                  </a:moveTo>
                  <a:lnTo>
                    <a:pt x="2688106" y="0"/>
                  </a:lnTo>
                  <a:lnTo>
                    <a:pt x="2682689" y="5394"/>
                  </a:lnTo>
                  <a:lnTo>
                    <a:pt x="2682689" y="18418"/>
                  </a:lnTo>
                  <a:lnTo>
                    <a:pt x="2688106" y="23781"/>
                  </a:lnTo>
                  <a:lnTo>
                    <a:pt x="2773823" y="23781"/>
                  </a:lnTo>
                  <a:lnTo>
                    <a:pt x="2779240" y="18418"/>
                  </a:lnTo>
                  <a:lnTo>
                    <a:pt x="2779240" y="5394"/>
                  </a:lnTo>
                  <a:lnTo>
                    <a:pt x="2773823" y="0"/>
                  </a:lnTo>
                  <a:close/>
                </a:path>
                <a:path w="5901055" h="24130">
                  <a:moveTo>
                    <a:pt x="2941434" y="0"/>
                  </a:moveTo>
                  <a:lnTo>
                    <a:pt x="2855716" y="0"/>
                  </a:lnTo>
                  <a:lnTo>
                    <a:pt x="2850299" y="5394"/>
                  </a:lnTo>
                  <a:lnTo>
                    <a:pt x="2850299" y="18418"/>
                  </a:lnTo>
                  <a:lnTo>
                    <a:pt x="2855716" y="23781"/>
                  </a:lnTo>
                  <a:lnTo>
                    <a:pt x="2941434" y="23781"/>
                  </a:lnTo>
                  <a:lnTo>
                    <a:pt x="2946851" y="18418"/>
                  </a:lnTo>
                  <a:lnTo>
                    <a:pt x="2946851" y="5394"/>
                  </a:lnTo>
                  <a:lnTo>
                    <a:pt x="2941434" y="0"/>
                  </a:lnTo>
                  <a:close/>
                </a:path>
                <a:path w="5901055" h="24130">
                  <a:moveTo>
                    <a:pt x="3109044" y="0"/>
                  </a:moveTo>
                  <a:lnTo>
                    <a:pt x="3023327" y="0"/>
                  </a:lnTo>
                  <a:lnTo>
                    <a:pt x="3018228" y="5394"/>
                  </a:lnTo>
                  <a:lnTo>
                    <a:pt x="3018228" y="18418"/>
                  </a:lnTo>
                  <a:lnTo>
                    <a:pt x="3023327" y="23781"/>
                  </a:lnTo>
                  <a:lnTo>
                    <a:pt x="3109044" y="23781"/>
                  </a:lnTo>
                  <a:lnTo>
                    <a:pt x="3114461" y="18418"/>
                  </a:lnTo>
                  <a:lnTo>
                    <a:pt x="3114461" y="5394"/>
                  </a:lnTo>
                  <a:lnTo>
                    <a:pt x="3109044" y="0"/>
                  </a:lnTo>
                  <a:close/>
                </a:path>
                <a:path w="5901055" h="24130">
                  <a:moveTo>
                    <a:pt x="3276973" y="0"/>
                  </a:moveTo>
                  <a:lnTo>
                    <a:pt x="3191256" y="0"/>
                  </a:lnTo>
                  <a:lnTo>
                    <a:pt x="3185839" y="5394"/>
                  </a:lnTo>
                  <a:lnTo>
                    <a:pt x="3185839" y="18418"/>
                  </a:lnTo>
                  <a:lnTo>
                    <a:pt x="3191256" y="23781"/>
                  </a:lnTo>
                  <a:lnTo>
                    <a:pt x="3276973" y="23781"/>
                  </a:lnTo>
                  <a:lnTo>
                    <a:pt x="3282071" y="18418"/>
                  </a:lnTo>
                  <a:lnTo>
                    <a:pt x="3282071" y="5394"/>
                  </a:lnTo>
                  <a:lnTo>
                    <a:pt x="3276973" y="0"/>
                  </a:lnTo>
                  <a:close/>
                </a:path>
                <a:path w="5901055" h="24130">
                  <a:moveTo>
                    <a:pt x="3444583" y="0"/>
                  </a:moveTo>
                  <a:lnTo>
                    <a:pt x="3358866" y="0"/>
                  </a:lnTo>
                  <a:lnTo>
                    <a:pt x="3353449" y="5394"/>
                  </a:lnTo>
                  <a:lnTo>
                    <a:pt x="3353449" y="18418"/>
                  </a:lnTo>
                  <a:lnTo>
                    <a:pt x="3358866" y="23781"/>
                  </a:lnTo>
                  <a:lnTo>
                    <a:pt x="3444583" y="23781"/>
                  </a:lnTo>
                  <a:lnTo>
                    <a:pt x="3450000" y="18418"/>
                  </a:lnTo>
                  <a:lnTo>
                    <a:pt x="3450000" y="5394"/>
                  </a:lnTo>
                  <a:lnTo>
                    <a:pt x="3444583" y="0"/>
                  </a:lnTo>
                  <a:close/>
                </a:path>
                <a:path w="5901055" h="24130">
                  <a:moveTo>
                    <a:pt x="3612194" y="0"/>
                  </a:moveTo>
                  <a:lnTo>
                    <a:pt x="3526477" y="0"/>
                  </a:lnTo>
                  <a:lnTo>
                    <a:pt x="3521059" y="5394"/>
                  </a:lnTo>
                  <a:lnTo>
                    <a:pt x="3521059" y="18418"/>
                  </a:lnTo>
                  <a:lnTo>
                    <a:pt x="3526477" y="23781"/>
                  </a:lnTo>
                  <a:lnTo>
                    <a:pt x="3612194" y="23781"/>
                  </a:lnTo>
                  <a:lnTo>
                    <a:pt x="3617611" y="18418"/>
                  </a:lnTo>
                  <a:lnTo>
                    <a:pt x="3617611" y="5394"/>
                  </a:lnTo>
                  <a:lnTo>
                    <a:pt x="3612194" y="0"/>
                  </a:lnTo>
                  <a:close/>
                </a:path>
                <a:path w="5901055" h="24130">
                  <a:moveTo>
                    <a:pt x="3779804" y="0"/>
                  </a:moveTo>
                  <a:lnTo>
                    <a:pt x="3694087" y="0"/>
                  </a:lnTo>
                  <a:lnTo>
                    <a:pt x="3688670" y="5394"/>
                  </a:lnTo>
                  <a:lnTo>
                    <a:pt x="3688670" y="18418"/>
                  </a:lnTo>
                  <a:lnTo>
                    <a:pt x="3694087" y="23781"/>
                  </a:lnTo>
                  <a:lnTo>
                    <a:pt x="3779804" y="23781"/>
                  </a:lnTo>
                  <a:lnTo>
                    <a:pt x="3785221" y="18418"/>
                  </a:lnTo>
                  <a:lnTo>
                    <a:pt x="3785221" y="5394"/>
                  </a:lnTo>
                  <a:lnTo>
                    <a:pt x="3779804" y="0"/>
                  </a:lnTo>
                  <a:close/>
                </a:path>
                <a:path w="5901055" h="24130">
                  <a:moveTo>
                    <a:pt x="3947414" y="0"/>
                  </a:moveTo>
                  <a:lnTo>
                    <a:pt x="3861697" y="0"/>
                  </a:lnTo>
                  <a:lnTo>
                    <a:pt x="3856280" y="5394"/>
                  </a:lnTo>
                  <a:lnTo>
                    <a:pt x="3856280" y="18418"/>
                  </a:lnTo>
                  <a:lnTo>
                    <a:pt x="3861697" y="23781"/>
                  </a:lnTo>
                  <a:lnTo>
                    <a:pt x="3947414" y="23781"/>
                  </a:lnTo>
                  <a:lnTo>
                    <a:pt x="3952831" y="18418"/>
                  </a:lnTo>
                  <a:lnTo>
                    <a:pt x="3952831" y="5394"/>
                  </a:lnTo>
                  <a:lnTo>
                    <a:pt x="3947414" y="0"/>
                  </a:lnTo>
                  <a:close/>
                </a:path>
                <a:path w="5901055" h="24130">
                  <a:moveTo>
                    <a:pt x="4115343" y="0"/>
                  </a:moveTo>
                  <a:lnTo>
                    <a:pt x="4029308" y="0"/>
                  </a:lnTo>
                  <a:lnTo>
                    <a:pt x="4024209" y="5394"/>
                  </a:lnTo>
                  <a:lnTo>
                    <a:pt x="4024209" y="18418"/>
                  </a:lnTo>
                  <a:lnTo>
                    <a:pt x="4029308" y="23781"/>
                  </a:lnTo>
                  <a:lnTo>
                    <a:pt x="4115343" y="23781"/>
                  </a:lnTo>
                  <a:lnTo>
                    <a:pt x="4120442" y="18418"/>
                  </a:lnTo>
                  <a:lnTo>
                    <a:pt x="4120442" y="5394"/>
                  </a:lnTo>
                  <a:lnTo>
                    <a:pt x="4115343" y="0"/>
                  </a:lnTo>
                  <a:close/>
                </a:path>
                <a:path w="5901055" h="24130">
                  <a:moveTo>
                    <a:pt x="4282954" y="0"/>
                  </a:moveTo>
                  <a:lnTo>
                    <a:pt x="4197237" y="0"/>
                  </a:lnTo>
                  <a:lnTo>
                    <a:pt x="4191819" y="5394"/>
                  </a:lnTo>
                  <a:lnTo>
                    <a:pt x="4191819" y="18418"/>
                  </a:lnTo>
                  <a:lnTo>
                    <a:pt x="4197237" y="23781"/>
                  </a:lnTo>
                  <a:lnTo>
                    <a:pt x="4282954" y="23781"/>
                  </a:lnTo>
                  <a:lnTo>
                    <a:pt x="4288371" y="18418"/>
                  </a:lnTo>
                  <a:lnTo>
                    <a:pt x="4288371" y="5394"/>
                  </a:lnTo>
                  <a:lnTo>
                    <a:pt x="4282954" y="0"/>
                  </a:lnTo>
                  <a:close/>
                </a:path>
                <a:path w="5901055" h="24130">
                  <a:moveTo>
                    <a:pt x="4450564" y="0"/>
                  </a:moveTo>
                  <a:lnTo>
                    <a:pt x="4364847" y="0"/>
                  </a:lnTo>
                  <a:lnTo>
                    <a:pt x="4359430" y="5394"/>
                  </a:lnTo>
                  <a:lnTo>
                    <a:pt x="4359430" y="18418"/>
                  </a:lnTo>
                  <a:lnTo>
                    <a:pt x="4364847" y="23781"/>
                  </a:lnTo>
                  <a:lnTo>
                    <a:pt x="4450564" y="23781"/>
                  </a:lnTo>
                  <a:lnTo>
                    <a:pt x="4455981" y="18418"/>
                  </a:lnTo>
                  <a:lnTo>
                    <a:pt x="4455981" y="5394"/>
                  </a:lnTo>
                  <a:lnTo>
                    <a:pt x="4450564" y="0"/>
                  </a:lnTo>
                  <a:close/>
                </a:path>
                <a:path w="5901055" h="24130">
                  <a:moveTo>
                    <a:pt x="4618174" y="0"/>
                  </a:moveTo>
                  <a:lnTo>
                    <a:pt x="4532457" y="0"/>
                  </a:lnTo>
                  <a:lnTo>
                    <a:pt x="4527040" y="5394"/>
                  </a:lnTo>
                  <a:lnTo>
                    <a:pt x="4527040" y="18418"/>
                  </a:lnTo>
                  <a:lnTo>
                    <a:pt x="4532457" y="23781"/>
                  </a:lnTo>
                  <a:lnTo>
                    <a:pt x="4618174" y="23781"/>
                  </a:lnTo>
                  <a:lnTo>
                    <a:pt x="4623591" y="18418"/>
                  </a:lnTo>
                  <a:lnTo>
                    <a:pt x="4623591" y="5394"/>
                  </a:lnTo>
                  <a:lnTo>
                    <a:pt x="4618174" y="0"/>
                  </a:lnTo>
                  <a:close/>
                </a:path>
                <a:path w="5901055" h="24130">
                  <a:moveTo>
                    <a:pt x="4785785" y="0"/>
                  </a:moveTo>
                  <a:lnTo>
                    <a:pt x="4700068" y="0"/>
                  </a:lnTo>
                  <a:lnTo>
                    <a:pt x="4694651" y="5394"/>
                  </a:lnTo>
                  <a:lnTo>
                    <a:pt x="4694651" y="18418"/>
                  </a:lnTo>
                  <a:lnTo>
                    <a:pt x="4700068" y="23781"/>
                  </a:lnTo>
                  <a:lnTo>
                    <a:pt x="4785785" y="23781"/>
                  </a:lnTo>
                  <a:lnTo>
                    <a:pt x="4791202" y="18418"/>
                  </a:lnTo>
                  <a:lnTo>
                    <a:pt x="4791202" y="5394"/>
                  </a:lnTo>
                  <a:lnTo>
                    <a:pt x="4785785" y="0"/>
                  </a:lnTo>
                  <a:close/>
                </a:path>
                <a:path w="5901055" h="24130">
                  <a:moveTo>
                    <a:pt x="4953714" y="0"/>
                  </a:moveTo>
                  <a:lnTo>
                    <a:pt x="4867678" y="0"/>
                  </a:lnTo>
                  <a:lnTo>
                    <a:pt x="4862580" y="5394"/>
                  </a:lnTo>
                  <a:lnTo>
                    <a:pt x="4862580" y="18418"/>
                  </a:lnTo>
                  <a:lnTo>
                    <a:pt x="4867678" y="23781"/>
                  </a:lnTo>
                  <a:lnTo>
                    <a:pt x="4953714" y="23781"/>
                  </a:lnTo>
                  <a:lnTo>
                    <a:pt x="4958812" y="18418"/>
                  </a:lnTo>
                  <a:lnTo>
                    <a:pt x="4958812" y="5394"/>
                  </a:lnTo>
                  <a:lnTo>
                    <a:pt x="4953714" y="0"/>
                  </a:lnTo>
                  <a:close/>
                </a:path>
                <a:path w="5901055" h="24130">
                  <a:moveTo>
                    <a:pt x="5121324" y="0"/>
                  </a:moveTo>
                  <a:lnTo>
                    <a:pt x="5035607" y="0"/>
                  </a:lnTo>
                  <a:lnTo>
                    <a:pt x="5030190" y="5394"/>
                  </a:lnTo>
                  <a:lnTo>
                    <a:pt x="5030190" y="18418"/>
                  </a:lnTo>
                  <a:lnTo>
                    <a:pt x="5035607" y="23781"/>
                  </a:lnTo>
                  <a:lnTo>
                    <a:pt x="5121324" y="23781"/>
                  </a:lnTo>
                  <a:lnTo>
                    <a:pt x="5126741" y="18418"/>
                  </a:lnTo>
                  <a:lnTo>
                    <a:pt x="5126741" y="5394"/>
                  </a:lnTo>
                  <a:lnTo>
                    <a:pt x="5121324" y="0"/>
                  </a:lnTo>
                  <a:close/>
                </a:path>
                <a:path w="5901055" h="24130">
                  <a:moveTo>
                    <a:pt x="5288934" y="0"/>
                  </a:moveTo>
                  <a:lnTo>
                    <a:pt x="5203217" y="0"/>
                  </a:lnTo>
                  <a:lnTo>
                    <a:pt x="5197800" y="5394"/>
                  </a:lnTo>
                  <a:lnTo>
                    <a:pt x="5197800" y="18418"/>
                  </a:lnTo>
                  <a:lnTo>
                    <a:pt x="5203217" y="23781"/>
                  </a:lnTo>
                  <a:lnTo>
                    <a:pt x="5288934" y="23781"/>
                  </a:lnTo>
                  <a:lnTo>
                    <a:pt x="5294351" y="18418"/>
                  </a:lnTo>
                  <a:lnTo>
                    <a:pt x="5294351" y="5394"/>
                  </a:lnTo>
                  <a:lnTo>
                    <a:pt x="5288934" y="0"/>
                  </a:lnTo>
                  <a:close/>
                </a:path>
                <a:path w="5901055" h="24130">
                  <a:moveTo>
                    <a:pt x="5456545" y="0"/>
                  </a:moveTo>
                  <a:lnTo>
                    <a:pt x="5370828" y="0"/>
                  </a:lnTo>
                  <a:lnTo>
                    <a:pt x="5365411" y="5394"/>
                  </a:lnTo>
                  <a:lnTo>
                    <a:pt x="5365411" y="18418"/>
                  </a:lnTo>
                  <a:lnTo>
                    <a:pt x="5370828" y="23781"/>
                  </a:lnTo>
                  <a:lnTo>
                    <a:pt x="5456545" y="23781"/>
                  </a:lnTo>
                  <a:lnTo>
                    <a:pt x="5461962" y="18418"/>
                  </a:lnTo>
                  <a:lnTo>
                    <a:pt x="5461962" y="5394"/>
                  </a:lnTo>
                  <a:lnTo>
                    <a:pt x="5456545" y="0"/>
                  </a:lnTo>
                  <a:close/>
                </a:path>
                <a:path w="5901055" h="24130">
                  <a:moveTo>
                    <a:pt x="5624155" y="0"/>
                  </a:moveTo>
                  <a:lnTo>
                    <a:pt x="5538438" y="0"/>
                  </a:lnTo>
                  <a:lnTo>
                    <a:pt x="5533021" y="5394"/>
                  </a:lnTo>
                  <a:lnTo>
                    <a:pt x="5533021" y="18418"/>
                  </a:lnTo>
                  <a:lnTo>
                    <a:pt x="5538438" y="23781"/>
                  </a:lnTo>
                  <a:lnTo>
                    <a:pt x="5624155" y="23781"/>
                  </a:lnTo>
                  <a:lnTo>
                    <a:pt x="5629572" y="18418"/>
                  </a:lnTo>
                  <a:lnTo>
                    <a:pt x="5629572" y="5394"/>
                  </a:lnTo>
                  <a:lnTo>
                    <a:pt x="5624155" y="0"/>
                  </a:lnTo>
                  <a:close/>
                </a:path>
                <a:path w="5901055" h="24130">
                  <a:moveTo>
                    <a:pt x="5791765" y="0"/>
                  </a:moveTo>
                  <a:lnTo>
                    <a:pt x="5706048" y="0"/>
                  </a:lnTo>
                  <a:lnTo>
                    <a:pt x="5700950" y="5394"/>
                  </a:lnTo>
                  <a:lnTo>
                    <a:pt x="5700950" y="18418"/>
                  </a:lnTo>
                  <a:lnTo>
                    <a:pt x="5706048" y="23781"/>
                  </a:lnTo>
                  <a:lnTo>
                    <a:pt x="5791765" y="23781"/>
                  </a:lnTo>
                  <a:lnTo>
                    <a:pt x="5797182" y="18418"/>
                  </a:lnTo>
                  <a:lnTo>
                    <a:pt x="5797182" y="5394"/>
                  </a:lnTo>
                  <a:lnTo>
                    <a:pt x="5791765" y="0"/>
                  </a:lnTo>
                  <a:close/>
                </a:path>
                <a:path w="5901055" h="24130">
                  <a:moveTo>
                    <a:pt x="5895327" y="0"/>
                  </a:moveTo>
                  <a:lnTo>
                    <a:pt x="5873977" y="0"/>
                  </a:lnTo>
                  <a:lnTo>
                    <a:pt x="5868560" y="5394"/>
                  </a:lnTo>
                  <a:lnTo>
                    <a:pt x="5868560" y="18418"/>
                  </a:lnTo>
                  <a:lnTo>
                    <a:pt x="5873977" y="23781"/>
                  </a:lnTo>
                  <a:lnTo>
                    <a:pt x="5895327" y="23781"/>
                  </a:lnTo>
                  <a:lnTo>
                    <a:pt x="5900744" y="18418"/>
                  </a:lnTo>
                  <a:lnTo>
                    <a:pt x="5900744" y="5394"/>
                  </a:lnTo>
                  <a:lnTo>
                    <a:pt x="5895327"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3" name="object 23"/>
            <p:cNvSpPr/>
            <p:nvPr/>
          </p:nvSpPr>
          <p:spPr>
            <a:xfrm>
              <a:off x="2357023" y="2597763"/>
              <a:ext cx="5901055" cy="24130"/>
            </a:xfrm>
            <a:custGeom>
              <a:avLst/>
              <a:gdLst/>
              <a:ahLst/>
              <a:cxnLst/>
              <a:rect l="l" t="t" r="r" b="b"/>
              <a:pathLst>
                <a:path w="5901055" h="24130">
                  <a:moveTo>
                    <a:pt x="12236" y="0"/>
                  </a:moveTo>
                  <a:lnTo>
                    <a:pt x="84219" y="0"/>
                  </a:lnTo>
                  <a:lnTo>
                    <a:pt x="91102" y="0"/>
                  </a:lnTo>
                  <a:lnTo>
                    <a:pt x="95690" y="5394"/>
                  </a:lnTo>
                  <a:lnTo>
                    <a:pt x="95690" y="12289"/>
                  </a:lnTo>
                  <a:lnTo>
                    <a:pt x="95690" y="18418"/>
                  </a:lnTo>
                  <a:lnTo>
                    <a:pt x="91102" y="23781"/>
                  </a:lnTo>
                  <a:lnTo>
                    <a:pt x="84219" y="23781"/>
                  </a:lnTo>
                  <a:lnTo>
                    <a:pt x="12236" y="23781"/>
                  </a:lnTo>
                  <a:lnTo>
                    <a:pt x="5353" y="23781"/>
                  </a:lnTo>
                  <a:lnTo>
                    <a:pt x="0" y="18418"/>
                  </a:lnTo>
                  <a:lnTo>
                    <a:pt x="0" y="12289"/>
                  </a:lnTo>
                  <a:lnTo>
                    <a:pt x="0" y="5394"/>
                  </a:lnTo>
                  <a:lnTo>
                    <a:pt x="5353" y="0"/>
                  </a:lnTo>
                  <a:lnTo>
                    <a:pt x="12236" y="0"/>
                  </a:lnTo>
                  <a:close/>
                </a:path>
                <a:path w="5901055" h="24130">
                  <a:moveTo>
                    <a:pt x="179910" y="0"/>
                  </a:moveTo>
                  <a:lnTo>
                    <a:pt x="251861" y="0"/>
                  </a:lnTo>
                  <a:lnTo>
                    <a:pt x="258776" y="0"/>
                  </a:lnTo>
                  <a:lnTo>
                    <a:pt x="263364" y="5394"/>
                  </a:lnTo>
                  <a:lnTo>
                    <a:pt x="263364" y="12289"/>
                  </a:lnTo>
                  <a:lnTo>
                    <a:pt x="263364" y="18418"/>
                  </a:lnTo>
                  <a:lnTo>
                    <a:pt x="258776" y="23781"/>
                  </a:lnTo>
                  <a:lnTo>
                    <a:pt x="251861" y="23781"/>
                  </a:lnTo>
                  <a:lnTo>
                    <a:pt x="179910" y="23781"/>
                  </a:lnTo>
                  <a:lnTo>
                    <a:pt x="173027" y="23781"/>
                  </a:lnTo>
                  <a:lnTo>
                    <a:pt x="167674" y="18418"/>
                  </a:lnTo>
                  <a:lnTo>
                    <a:pt x="167674" y="12289"/>
                  </a:lnTo>
                  <a:lnTo>
                    <a:pt x="167674" y="5394"/>
                  </a:lnTo>
                  <a:lnTo>
                    <a:pt x="173027" y="0"/>
                  </a:lnTo>
                  <a:lnTo>
                    <a:pt x="179910" y="0"/>
                  </a:lnTo>
                  <a:close/>
                </a:path>
                <a:path w="5901055" h="24130">
                  <a:moveTo>
                    <a:pt x="347584" y="0"/>
                  </a:moveTo>
                  <a:lnTo>
                    <a:pt x="419535" y="0"/>
                  </a:lnTo>
                  <a:lnTo>
                    <a:pt x="426450" y="0"/>
                  </a:lnTo>
                  <a:lnTo>
                    <a:pt x="431039" y="5394"/>
                  </a:lnTo>
                  <a:lnTo>
                    <a:pt x="431039" y="12289"/>
                  </a:lnTo>
                  <a:lnTo>
                    <a:pt x="431039" y="18418"/>
                  </a:lnTo>
                  <a:lnTo>
                    <a:pt x="426450" y="23781"/>
                  </a:lnTo>
                  <a:lnTo>
                    <a:pt x="419535" y="23781"/>
                  </a:lnTo>
                  <a:lnTo>
                    <a:pt x="347584" y="23781"/>
                  </a:lnTo>
                  <a:lnTo>
                    <a:pt x="340701" y="23781"/>
                  </a:lnTo>
                  <a:lnTo>
                    <a:pt x="335316" y="18418"/>
                  </a:lnTo>
                  <a:lnTo>
                    <a:pt x="335316" y="12289"/>
                  </a:lnTo>
                  <a:lnTo>
                    <a:pt x="335316" y="5394"/>
                  </a:lnTo>
                  <a:lnTo>
                    <a:pt x="340701" y="0"/>
                  </a:lnTo>
                  <a:lnTo>
                    <a:pt x="347584" y="0"/>
                  </a:lnTo>
                  <a:close/>
                </a:path>
                <a:path w="5901055" h="24130">
                  <a:moveTo>
                    <a:pt x="515258" y="0"/>
                  </a:moveTo>
                  <a:lnTo>
                    <a:pt x="587209" y="0"/>
                  </a:lnTo>
                  <a:lnTo>
                    <a:pt x="594124" y="0"/>
                  </a:lnTo>
                  <a:lnTo>
                    <a:pt x="598713" y="5394"/>
                  </a:lnTo>
                  <a:lnTo>
                    <a:pt x="598713" y="12289"/>
                  </a:lnTo>
                  <a:lnTo>
                    <a:pt x="598713" y="18418"/>
                  </a:lnTo>
                  <a:lnTo>
                    <a:pt x="594124" y="23781"/>
                  </a:lnTo>
                  <a:lnTo>
                    <a:pt x="587209" y="23781"/>
                  </a:lnTo>
                  <a:lnTo>
                    <a:pt x="515258" y="23781"/>
                  </a:lnTo>
                  <a:lnTo>
                    <a:pt x="508375" y="23781"/>
                  </a:lnTo>
                  <a:lnTo>
                    <a:pt x="502990" y="18418"/>
                  </a:lnTo>
                  <a:lnTo>
                    <a:pt x="502990" y="12289"/>
                  </a:lnTo>
                  <a:lnTo>
                    <a:pt x="502990" y="5394"/>
                  </a:lnTo>
                  <a:lnTo>
                    <a:pt x="508375" y="0"/>
                  </a:lnTo>
                  <a:lnTo>
                    <a:pt x="515258" y="0"/>
                  </a:lnTo>
                  <a:close/>
                </a:path>
                <a:path w="5901055" h="24130">
                  <a:moveTo>
                    <a:pt x="682932" y="0"/>
                  </a:moveTo>
                  <a:lnTo>
                    <a:pt x="754883" y="0"/>
                  </a:lnTo>
                  <a:lnTo>
                    <a:pt x="761766" y="0"/>
                  </a:lnTo>
                  <a:lnTo>
                    <a:pt x="766387" y="5394"/>
                  </a:lnTo>
                  <a:lnTo>
                    <a:pt x="766387" y="12289"/>
                  </a:lnTo>
                  <a:lnTo>
                    <a:pt x="766387" y="18418"/>
                  </a:lnTo>
                  <a:lnTo>
                    <a:pt x="761766" y="23781"/>
                  </a:lnTo>
                  <a:lnTo>
                    <a:pt x="754883" y="23781"/>
                  </a:lnTo>
                  <a:lnTo>
                    <a:pt x="682932" y="23781"/>
                  </a:lnTo>
                  <a:lnTo>
                    <a:pt x="676017" y="23781"/>
                  </a:lnTo>
                  <a:lnTo>
                    <a:pt x="670664" y="18418"/>
                  </a:lnTo>
                  <a:lnTo>
                    <a:pt x="670664" y="12289"/>
                  </a:lnTo>
                  <a:lnTo>
                    <a:pt x="670664" y="5394"/>
                  </a:lnTo>
                  <a:lnTo>
                    <a:pt x="676017" y="0"/>
                  </a:lnTo>
                  <a:lnTo>
                    <a:pt x="682932" y="0"/>
                  </a:lnTo>
                  <a:close/>
                </a:path>
                <a:path w="5901055" h="24130">
                  <a:moveTo>
                    <a:pt x="850606" y="0"/>
                  </a:moveTo>
                  <a:lnTo>
                    <a:pt x="922462" y="0"/>
                  </a:lnTo>
                  <a:lnTo>
                    <a:pt x="929472" y="0"/>
                  </a:lnTo>
                  <a:lnTo>
                    <a:pt x="933933" y="5394"/>
                  </a:lnTo>
                  <a:lnTo>
                    <a:pt x="933933" y="12289"/>
                  </a:lnTo>
                  <a:lnTo>
                    <a:pt x="933933" y="18418"/>
                  </a:lnTo>
                  <a:lnTo>
                    <a:pt x="929472" y="23781"/>
                  </a:lnTo>
                  <a:lnTo>
                    <a:pt x="922462" y="23781"/>
                  </a:lnTo>
                  <a:lnTo>
                    <a:pt x="850606" y="23781"/>
                  </a:lnTo>
                  <a:lnTo>
                    <a:pt x="843691" y="23781"/>
                  </a:lnTo>
                  <a:lnTo>
                    <a:pt x="838338" y="18418"/>
                  </a:lnTo>
                  <a:lnTo>
                    <a:pt x="838338" y="12289"/>
                  </a:lnTo>
                  <a:lnTo>
                    <a:pt x="838338" y="5394"/>
                  </a:lnTo>
                  <a:lnTo>
                    <a:pt x="843691" y="0"/>
                  </a:lnTo>
                  <a:lnTo>
                    <a:pt x="850606" y="0"/>
                  </a:lnTo>
                  <a:close/>
                </a:path>
                <a:path w="5901055" h="24130">
                  <a:moveTo>
                    <a:pt x="1018376" y="0"/>
                  </a:moveTo>
                  <a:lnTo>
                    <a:pt x="1090391" y="0"/>
                  </a:lnTo>
                  <a:lnTo>
                    <a:pt x="1097083" y="0"/>
                  </a:lnTo>
                  <a:lnTo>
                    <a:pt x="1101862" y="5394"/>
                  </a:lnTo>
                  <a:lnTo>
                    <a:pt x="1101862" y="12289"/>
                  </a:lnTo>
                  <a:lnTo>
                    <a:pt x="1101862" y="18418"/>
                  </a:lnTo>
                  <a:lnTo>
                    <a:pt x="1097083" y="23781"/>
                  </a:lnTo>
                  <a:lnTo>
                    <a:pt x="1090391" y="23781"/>
                  </a:lnTo>
                  <a:lnTo>
                    <a:pt x="1018376" y="23781"/>
                  </a:lnTo>
                  <a:lnTo>
                    <a:pt x="1011365" y="23781"/>
                  </a:lnTo>
                  <a:lnTo>
                    <a:pt x="1005948" y="18418"/>
                  </a:lnTo>
                  <a:lnTo>
                    <a:pt x="1005948" y="12289"/>
                  </a:lnTo>
                  <a:lnTo>
                    <a:pt x="1005948" y="5394"/>
                  </a:lnTo>
                  <a:lnTo>
                    <a:pt x="1011365" y="0"/>
                  </a:lnTo>
                  <a:lnTo>
                    <a:pt x="1018376" y="0"/>
                  </a:lnTo>
                  <a:close/>
                </a:path>
                <a:path w="5901055" h="24130">
                  <a:moveTo>
                    <a:pt x="1185986" y="0"/>
                  </a:moveTo>
                  <a:lnTo>
                    <a:pt x="1258001" y="0"/>
                  </a:lnTo>
                  <a:lnTo>
                    <a:pt x="1264693" y="0"/>
                  </a:lnTo>
                  <a:lnTo>
                    <a:pt x="1269473" y="5394"/>
                  </a:lnTo>
                  <a:lnTo>
                    <a:pt x="1269473" y="12289"/>
                  </a:lnTo>
                  <a:lnTo>
                    <a:pt x="1269473" y="18418"/>
                  </a:lnTo>
                  <a:lnTo>
                    <a:pt x="1264693" y="23781"/>
                  </a:lnTo>
                  <a:lnTo>
                    <a:pt x="1258001" y="23781"/>
                  </a:lnTo>
                  <a:lnTo>
                    <a:pt x="1185986" y="23781"/>
                  </a:lnTo>
                  <a:lnTo>
                    <a:pt x="1178976" y="23781"/>
                  </a:lnTo>
                  <a:lnTo>
                    <a:pt x="1173559" y="18418"/>
                  </a:lnTo>
                  <a:lnTo>
                    <a:pt x="1173559" y="12289"/>
                  </a:lnTo>
                  <a:lnTo>
                    <a:pt x="1173559" y="5394"/>
                  </a:lnTo>
                  <a:lnTo>
                    <a:pt x="1178976" y="0"/>
                  </a:lnTo>
                  <a:lnTo>
                    <a:pt x="1185986" y="0"/>
                  </a:lnTo>
                  <a:close/>
                </a:path>
                <a:path w="5901055" h="24130">
                  <a:moveTo>
                    <a:pt x="1353596" y="0"/>
                  </a:moveTo>
                  <a:lnTo>
                    <a:pt x="1425612" y="0"/>
                  </a:lnTo>
                  <a:lnTo>
                    <a:pt x="1432622" y="0"/>
                  </a:lnTo>
                  <a:lnTo>
                    <a:pt x="1437720" y="5394"/>
                  </a:lnTo>
                  <a:lnTo>
                    <a:pt x="1437720" y="12289"/>
                  </a:lnTo>
                  <a:lnTo>
                    <a:pt x="1437720" y="18418"/>
                  </a:lnTo>
                  <a:lnTo>
                    <a:pt x="1432622" y="23781"/>
                  </a:lnTo>
                  <a:lnTo>
                    <a:pt x="1425612" y="23781"/>
                  </a:lnTo>
                  <a:lnTo>
                    <a:pt x="1353596" y="23781"/>
                  </a:lnTo>
                  <a:lnTo>
                    <a:pt x="1346586" y="23781"/>
                  </a:lnTo>
                  <a:lnTo>
                    <a:pt x="1341488" y="18418"/>
                  </a:lnTo>
                  <a:lnTo>
                    <a:pt x="1341488" y="12289"/>
                  </a:lnTo>
                  <a:lnTo>
                    <a:pt x="1341488" y="5394"/>
                  </a:lnTo>
                  <a:lnTo>
                    <a:pt x="1346586" y="0"/>
                  </a:lnTo>
                  <a:lnTo>
                    <a:pt x="1353596" y="0"/>
                  </a:lnTo>
                  <a:close/>
                </a:path>
                <a:path w="5901055" h="24130">
                  <a:moveTo>
                    <a:pt x="1521207" y="0"/>
                  </a:moveTo>
                  <a:lnTo>
                    <a:pt x="1593222" y="0"/>
                  </a:lnTo>
                  <a:lnTo>
                    <a:pt x="1600232" y="0"/>
                  </a:lnTo>
                  <a:lnTo>
                    <a:pt x="1605649" y="5394"/>
                  </a:lnTo>
                  <a:lnTo>
                    <a:pt x="1605649" y="12289"/>
                  </a:lnTo>
                  <a:lnTo>
                    <a:pt x="1605649" y="18418"/>
                  </a:lnTo>
                  <a:lnTo>
                    <a:pt x="1600232" y="23781"/>
                  </a:lnTo>
                  <a:lnTo>
                    <a:pt x="1593222" y="23781"/>
                  </a:lnTo>
                  <a:lnTo>
                    <a:pt x="1521207" y="23781"/>
                  </a:lnTo>
                  <a:lnTo>
                    <a:pt x="1514515" y="23781"/>
                  </a:lnTo>
                  <a:lnTo>
                    <a:pt x="1509098" y="18418"/>
                  </a:lnTo>
                  <a:lnTo>
                    <a:pt x="1509098" y="12289"/>
                  </a:lnTo>
                  <a:lnTo>
                    <a:pt x="1509098" y="5394"/>
                  </a:lnTo>
                  <a:lnTo>
                    <a:pt x="1514515" y="0"/>
                  </a:lnTo>
                  <a:lnTo>
                    <a:pt x="1521207" y="0"/>
                  </a:lnTo>
                  <a:close/>
                </a:path>
                <a:path w="5901055" h="24130">
                  <a:moveTo>
                    <a:pt x="1688817" y="0"/>
                  </a:moveTo>
                  <a:lnTo>
                    <a:pt x="1760832" y="0"/>
                  </a:lnTo>
                  <a:lnTo>
                    <a:pt x="1767843" y="0"/>
                  </a:lnTo>
                  <a:lnTo>
                    <a:pt x="1773260" y="5394"/>
                  </a:lnTo>
                  <a:lnTo>
                    <a:pt x="1773260" y="12289"/>
                  </a:lnTo>
                  <a:lnTo>
                    <a:pt x="1773260" y="18418"/>
                  </a:lnTo>
                  <a:lnTo>
                    <a:pt x="1767843" y="23781"/>
                  </a:lnTo>
                  <a:lnTo>
                    <a:pt x="1760832" y="23781"/>
                  </a:lnTo>
                  <a:lnTo>
                    <a:pt x="1688817" y="23781"/>
                  </a:lnTo>
                  <a:lnTo>
                    <a:pt x="1682125" y="23781"/>
                  </a:lnTo>
                  <a:lnTo>
                    <a:pt x="1676708" y="18418"/>
                  </a:lnTo>
                  <a:lnTo>
                    <a:pt x="1676708" y="12289"/>
                  </a:lnTo>
                  <a:lnTo>
                    <a:pt x="1676708" y="5394"/>
                  </a:lnTo>
                  <a:lnTo>
                    <a:pt x="1682125" y="0"/>
                  </a:lnTo>
                  <a:lnTo>
                    <a:pt x="1688817" y="0"/>
                  </a:lnTo>
                  <a:close/>
                </a:path>
                <a:path w="5901055" h="24130">
                  <a:moveTo>
                    <a:pt x="1856746" y="0"/>
                  </a:moveTo>
                  <a:lnTo>
                    <a:pt x="1928443" y="0"/>
                  </a:lnTo>
                  <a:lnTo>
                    <a:pt x="1935453" y="0"/>
                  </a:lnTo>
                  <a:lnTo>
                    <a:pt x="1940870" y="5394"/>
                  </a:lnTo>
                  <a:lnTo>
                    <a:pt x="1940870" y="12289"/>
                  </a:lnTo>
                  <a:lnTo>
                    <a:pt x="1940870" y="18418"/>
                  </a:lnTo>
                  <a:lnTo>
                    <a:pt x="1935453" y="23781"/>
                  </a:lnTo>
                  <a:lnTo>
                    <a:pt x="1928443" y="23781"/>
                  </a:lnTo>
                  <a:lnTo>
                    <a:pt x="1856746" y="23781"/>
                  </a:lnTo>
                  <a:lnTo>
                    <a:pt x="1849736" y="23781"/>
                  </a:lnTo>
                  <a:lnTo>
                    <a:pt x="1844319" y="18418"/>
                  </a:lnTo>
                  <a:lnTo>
                    <a:pt x="1844319" y="12289"/>
                  </a:lnTo>
                  <a:lnTo>
                    <a:pt x="1844319" y="5394"/>
                  </a:lnTo>
                  <a:lnTo>
                    <a:pt x="1849736" y="0"/>
                  </a:lnTo>
                  <a:lnTo>
                    <a:pt x="1856746" y="0"/>
                  </a:lnTo>
                  <a:close/>
                </a:path>
                <a:path w="5901055" h="24130">
                  <a:moveTo>
                    <a:pt x="2024356" y="0"/>
                  </a:moveTo>
                  <a:lnTo>
                    <a:pt x="2096372" y="0"/>
                  </a:lnTo>
                  <a:lnTo>
                    <a:pt x="2103063" y="0"/>
                  </a:lnTo>
                  <a:lnTo>
                    <a:pt x="2108480" y="5394"/>
                  </a:lnTo>
                  <a:lnTo>
                    <a:pt x="2108480" y="12289"/>
                  </a:lnTo>
                  <a:lnTo>
                    <a:pt x="2108480" y="18418"/>
                  </a:lnTo>
                  <a:lnTo>
                    <a:pt x="2103063" y="23781"/>
                  </a:lnTo>
                  <a:lnTo>
                    <a:pt x="2096372" y="23781"/>
                  </a:lnTo>
                  <a:lnTo>
                    <a:pt x="2024356" y="23781"/>
                  </a:lnTo>
                  <a:lnTo>
                    <a:pt x="2017346" y="23781"/>
                  </a:lnTo>
                  <a:lnTo>
                    <a:pt x="2011929" y="18418"/>
                  </a:lnTo>
                  <a:lnTo>
                    <a:pt x="2011929" y="12289"/>
                  </a:lnTo>
                  <a:lnTo>
                    <a:pt x="2011929" y="5394"/>
                  </a:lnTo>
                  <a:lnTo>
                    <a:pt x="2017346" y="0"/>
                  </a:lnTo>
                  <a:lnTo>
                    <a:pt x="2024356" y="0"/>
                  </a:lnTo>
                  <a:close/>
                </a:path>
                <a:path w="5901055" h="24130">
                  <a:moveTo>
                    <a:pt x="2191967" y="0"/>
                  </a:moveTo>
                  <a:lnTo>
                    <a:pt x="2263982" y="0"/>
                  </a:lnTo>
                  <a:lnTo>
                    <a:pt x="2270674" y="0"/>
                  </a:lnTo>
                  <a:lnTo>
                    <a:pt x="2276091" y="5394"/>
                  </a:lnTo>
                  <a:lnTo>
                    <a:pt x="2276091" y="12289"/>
                  </a:lnTo>
                  <a:lnTo>
                    <a:pt x="2276091" y="18418"/>
                  </a:lnTo>
                  <a:lnTo>
                    <a:pt x="2270674" y="23781"/>
                  </a:lnTo>
                  <a:lnTo>
                    <a:pt x="2263982" y="23781"/>
                  </a:lnTo>
                  <a:lnTo>
                    <a:pt x="2191967" y="23781"/>
                  </a:lnTo>
                  <a:lnTo>
                    <a:pt x="2184957" y="23781"/>
                  </a:lnTo>
                  <a:lnTo>
                    <a:pt x="2179858" y="18418"/>
                  </a:lnTo>
                  <a:lnTo>
                    <a:pt x="2179858" y="12289"/>
                  </a:lnTo>
                  <a:lnTo>
                    <a:pt x="2179858" y="5394"/>
                  </a:lnTo>
                  <a:lnTo>
                    <a:pt x="2184957" y="0"/>
                  </a:lnTo>
                  <a:lnTo>
                    <a:pt x="2191967" y="0"/>
                  </a:lnTo>
                  <a:close/>
                </a:path>
                <a:path w="5901055" h="24130">
                  <a:moveTo>
                    <a:pt x="2359577" y="0"/>
                  </a:moveTo>
                  <a:lnTo>
                    <a:pt x="2431592" y="0"/>
                  </a:lnTo>
                  <a:lnTo>
                    <a:pt x="2438603" y="0"/>
                  </a:lnTo>
                  <a:lnTo>
                    <a:pt x="2443701" y="5394"/>
                  </a:lnTo>
                  <a:lnTo>
                    <a:pt x="2443701" y="12289"/>
                  </a:lnTo>
                  <a:lnTo>
                    <a:pt x="2443701" y="18418"/>
                  </a:lnTo>
                  <a:lnTo>
                    <a:pt x="2438603" y="23781"/>
                  </a:lnTo>
                  <a:lnTo>
                    <a:pt x="2431592" y="23781"/>
                  </a:lnTo>
                  <a:lnTo>
                    <a:pt x="2359577" y="23781"/>
                  </a:lnTo>
                  <a:lnTo>
                    <a:pt x="2352886" y="23781"/>
                  </a:lnTo>
                  <a:lnTo>
                    <a:pt x="2347468" y="18418"/>
                  </a:lnTo>
                  <a:lnTo>
                    <a:pt x="2347468" y="12289"/>
                  </a:lnTo>
                  <a:lnTo>
                    <a:pt x="2347468" y="5394"/>
                  </a:lnTo>
                  <a:lnTo>
                    <a:pt x="2352886" y="0"/>
                  </a:lnTo>
                  <a:lnTo>
                    <a:pt x="2359577" y="0"/>
                  </a:lnTo>
                  <a:close/>
                </a:path>
                <a:path w="5901055" h="24130">
                  <a:moveTo>
                    <a:pt x="2527188" y="0"/>
                  </a:moveTo>
                  <a:lnTo>
                    <a:pt x="2599203" y="0"/>
                  </a:lnTo>
                  <a:lnTo>
                    <a:pt x="2606213" y="0"/>
                  </a:lnTo>
                  <a:lnTo>
                    <a:pt x="2611630" y="5394"/>
                  </a:lnTo>
                  <a:lnTo>
                    <a:pt x="2611630" y="12289"/>
                  </a:lnTo>
                  <a:lnTo>
                    <a:pt x="2611630" y="18418"/>
                  </a:lnTo>
                  <a:lnTo>
                    <a:pt x="2606213" y="23781"/>
                  </a:lnTo>
                  <a:lnTo>
                    <a:pt x="2599203" y="23781"/>
                  </a:lnTo>
                  <a:lnTo>
                    <a:pt x="2527188" y="23781"/>
                  </a:lnTo>
                  <a:lnTo>
                    <a:pt x="2520496" y="23781"/>
                  </a:lnTo>
                  <a:lnTo>
                    <a:pt x="2515079" y="18418"/>
                  </a:lnTo>
                  <a:lnTo>
                    <a:pt x="2515079" y="12289"/>
                  </a:lnTo>
                  <a:lnTo>
                    <a:pt x="2515079" y="5394"/>
                  </a:lnTo>
                  <a:lnTo>
                    <a:pt x="2520496" y="0"/>
                  </a:lnTo>
                  <a:lnTo>
                    <a:pt x="2527188" y="0"/>
                  </a:lnTo>
                  <a:close/>
                </a:path>
                <a:path w="5901055" h="24130">
                  <a:moveTo>
                    <a:pt x="2695117" y="0"/>
                  </a:moveTo>
                  <a:lnTo>
                    <a:pt x="2766813" y="0"/>
                  </a:lnTo>
                  <a:lnTo>
                    <a:pt x="2773823" y="0"/>
                  </a:lnTo>
                  <a:lnTo>
                    <a:pt x="2779240" y="5394"/>
                  </a:lnTo>
                  <a:lnTo>
                    <a:pt x="2779240" y="12289"/>
                  </a:lnTo>
                  <a:lnTo>
                    <a:pt x="2779240" y="18418"/>
                  </a:lnTo>
                  <a:lnTo>
                    <a:pt x="2773823" y="23781"/>
                  </a:lnTo>
                  <a:lnTo>
                    <a:pt x="2766813" y="23781"/>
                  </a:lnTo>
                  <a:lnTo>
                    <a:pt x="2695117" y="23781"/>
                  </a:lnTo>
                  <a:lnTo>
                    <a:pt x="2688106" y="23781"/>
                  </a:lnTo>
                  <a:lnTo>
                    <a:pt x="2682689" y="18418"/>
                  </a:lnTo>
                  <a:lnTo>
                    <a:pt x="2682689" y="12289"/>
                  </a:lnTo>
                  <a:lnTo>
                    <a:pt x="2682689" y="5394"/>
                  </a:lnTo>
                  <a:lnTo>
                    <a:pt x="2688106" y="0"/>
                  </a:lnTo>
                  <a:lnTo>
                    <a:pt x="2695117" y="0"/>
                  </a:lnTo>
                  <a:close/>
                </a:path>
                <a:path w="5901055" h="24130">
                  <a:moveTo>
                    <a:pt x="2862727" y="0"/>
                  </a:moveTo>
                  <a:lnTo>
                    <a:pt x="2934742" y="0"/>
                  </a:lnTo>
                  <a:lnTo>
                    <a:pt x="2941434" y="0"/>
                  </a:lnTo>
                  <a:lnTo>
                    <a:pt x="2946851" y="5394"/>
                  </a:lnTo>
                  <a:lnTo>
                    <a:pt x="2946851" y="12289"/>
                  </a:lnTo>
                  <a:lnTo>
                    <a:pt x="2946851" y="18418"/>
                  </a:lnTo>
                  <a:lnTo>
                    <a:pt x="2941434" y="23781"/>
                  </a:lnTo>
                  <a:lnTo>
                    <a:pt x="2934742" y="23781"/>
                  </a:lnTo>
                  <a:lnTo>
                    <a:pt x="2862727" y="23781"/>
                  </a:lnTo>
                  <a:lnTo>
                    <a:pt x="2855717" y="23781"/>
                  </a:lnTo>
                  <a:lnTo>
                    <a:pt x="2850299" y="18418"/>
                  </a:lnTo>
                  <a:lnTo>
                    <a:pt x="2850299" y="12289"/>
                  </a:lnTo>
                  <a:lnTo>
                    <a:pt x="2850299" y="5394"/>
                  </a:lnTo>
                  <a:lnTo>
                    <a:pt x="2855717" y="0"/>
                  </a:lnTo>
                  <a:lnTo>
                    <a:pt x="2862727" y="0"/>
                  </a:lnTo>
                  <a:close/>
                </a:path>
                <a:path w="5901055" h="24130">
                  <a:moveTo>
                    <a:pt x="3030337" y="0"/>
                  </a:moveTo>
                  <a:lnTo>
                    <a:pt x="3102352" y="0"/>
                  </a:lnTo>
                  <a:lnTo>
                    <a:pt x="3109044" y="0"/>
                  </a:lnTo>
                  <a:lnTo>
                    <a:pt x="3114461" y="5394"/>
                  </a:lnTo>
                  <a:lnTo>
                    <a:pt x="3114461" y="12289"/>
                  </a:lnTo>
                  <a:lnTo>
                    <a:pt x="3114461" y="18418"/>
                  </a:lnTo>
                  <a:lnTo>
                    <a:pt x="3109044" y="23781"/>
                  </a:lnTo>
                  <a:lnTo>
                    <a:pt x="3102352" y="23781"/>
                  </a:lnTo>
                  <a:lnTo>
                    <a:pt x="3030337" y="23781"/>
                  </a:lnTo>
                  <a:lnTo>
                    <a:pt x="3023327" y="23781"/>
                  </a:lnTo>
                  <a:lnTo>
                    <a:pt x="3018228" y="18418"/>
                  </a:lnTo>
                  <a:lnTo>
                    <a:pt x="3018228" y="12289"/>
                  </a:lnTo>
                  <a:lnTo>
                    <a:pt x="3018228" y="5394"/>
                  </a:lnTo>
                  <a:lnTo>
                    <a:pt x="3023327" y="0"/>
                  </a:lnTo>
                  <a:lnTo>
                    <a:pt x="3030337" y="0"/>
                  </a:lnTo>
                  <a:close/>
                </a:path>
                <a:path w="5901055" h="24130">
                  <a:moveTo>
                    <a:pt x="3197948" y="0"/>
                  </a:moveTo>
                  <a:lnTo>
                    <a:pt x="3269963" y="0"/>
                  </a:lnTo>
                  <a:lnTo>
                    <a:pt x="3276973" y="0"/>
                  </a:lnTo>
                  <a:lnTo>
                    <a:pt x="3282071" y="5394"/>
                  </a:lnTo>
                  <a:lnTo>
                    <a:pt x="3282071" y="12289"/>
                  </a:lnTo>
                  <a:lnTo>
                    <a:pt x="3282071" y="18418"/>
                  </a:lnTo>
                  <a:lnTo>
                    <a:pt x="3276973" y="23781"/>
                  </a:lnTo>
                  <a:lnTo>
                    <a:pt x="3269963" y="23781"/>
                  </a:lnTo>
                  <a:lnTo>
                    <a:pt x="3197948" y="23781"/>
                  </a:lnTo>
                  <a:lnTo>
                    <a:pt x="3191256" y="23781"/>
                  </a:lnTo>
                  <a:lnTo>
                    <a:pt x="3185839" y="18418"/>
                  </a:lnTo>
                  <a:lnTo>
                    <a:pt x="3185839" y="12289"/>
                  </a:lnTo>
                  <a:lnTo>
                    <a:pt x="3185839" y="5394"/>
                  </a:lnTo>
                  <a:lnTo>
                    <a:pt x="3191256" y="0"/>
                  </a:lnTo>
                  <a:lnTo>
                    <a:pt x="3197948" y="0"/>
                  </a:lnTo>
                  <a:close/>
                </a:path>
                <a:path w="5901055" h="24130">
                  <a:moveTo>
                    <a:pt x="3365558" y="0"/>
                  </a:moveTo>
                  <a:lnTo>
                    <a:pt x="3437573" y="0"/>
                  </a:lnTo>
                  <a:lnTo>
                    <a:pt x="3444583" y="0"/>
                  </a:lnTo>
                  <a:lnTo>
                    <a:pt x="3450000" y="5394"/>
                  </a:lnTo>
                  <a:lnTo>
                    <a:pt x="3450000" y="12289"/>
                  </a:lnTo>
                  <a:lnTo>
                    <a:pt x="3450000" y="18418"/>
                  </a:lnTo>
                  <a:lnTo>
                    <a:pt x="3444583" y="23781"/>
                  </a:lnTo>
                  <a:lnTo>
                    <a:pt x="3437573" y="23781"/>
                  </a:lnTo>
                  <a:lnTo>
                    <a:pt x="3365558" y="23781"/>
                  </a:lnTo>
                  <a:lnTo>
                    <a:pt x="3358866" y="23781"/>
                  </a:lnTo>
                  <a:lnTo>
                    <a:pt x="3353449" y="18418"/>
                  </a:lnTo>
                  <a:lnTo>
                    <a:pt x="3353449" y="12289"/>
                  </a:lnTo>
                  <a:lnTo>
                    <a:pt x="3353449" y="5394"/>
                  </a:lnTo>
                  <a:lnTo>
                    <a:pt x="3358866" y="0"/>
                  </a:lnTo>
                  <a:lnTo>
                    <a:pt x="3365558" y="0"/>
                  </a:lnTo>
                  <a:close/>
                </a:path>
                <a:path w="5901055" h="24130">
                  <a:moveTo>
                    <a:pt x="3533487" y="0"/>
                  </a:moveTo>
                  <a:lnTo>
                    <a:pt x="3605183" y="0"/>
                  </a:lnTo>
                  <a:lnTo>
                    <a:pt x="3612194" y="0"/>
                  </a:lnTo>
                  <a:lnTo>
                    <a:pt x="3617611" y="5394"/>
                  </a:lnTo>
                  <a:lnTo>
                    <a:pt x="3617611" y="12289"/>
                  </a:lnTo>
                  <a:lnTo>
                    <a:pt x="3617611" y="18418"/>
                  </a:lnTo>
                  <a:lnTo>
                    <a:pt x="3612194" y="23781"/>
                  </a:lnTo>
                  <a:lnTo>
                    <a:pt x="3605183" y="23781"/>
                  </a:lnTo>
                  <a:lnTo>
                    <a:pt x="3533487" y="23781"/>
                  </a:lnTo>
                  <a:lnTo>
                    <a:pt x="3526477" y="23781"/>
                  </a:lnTo>
                  <a:lnTo>
                    <a:pt x="3521060" y="18418"/>
                  </a:lnTo>
                  <a:lnTo>
                    <a:pt x="3521060" y="12289"/>
                  </a:lnTo>
                  <a:lnTo>
                    <a:pt x="3521060" y="5394"/>
                  </a:lnTo>
                  <a:lnTo>
                    <a:pt x="3526477" y="0"/>
                  </a:lnTo>
                  <a:lnTo>
                    <a:pt x="3533487" y="0"/>
                  </a:lnTo>
                  <a:close/>
                </a:path>
                <a:path w="5901055" h="24130">
                  <a:moveTo>
                    <a:pt x="3701097" y="0"/>
                  </a:moveTo>
                  <a:lnTo>
                    <a:pt x="3773112" y="0"/>
                  </a:lnTo>
                  <a:lnTo>
                    <a:pt x="3779804" y="0"/>
                  </a:lnTo>
                  <a:lnTo>
                    <a:pt x="3785221" y="5394"/>
                  </a:lnTo>
                  <a:lnTo>
                    <a:pt x="3785221" y="12289"/>
                  </a:lnTo>
                  <a:lnTo>
                    <a:pt x="3785221" y="18418"/>
                  </a:lnTo>
                  <a:lnTo>
                    <a:pt x="3779804" y="23781"/>
                  </a:lnTo>
                  <a:lnTo>
                    <a:pt x="3773112" y="23781"/>
                  </a:lnTo>
                  <a:lnTo>
                    <a:pt x="3701097" y="23781"/>
                  </a:lnTo>
                  <a:lnTo>
                    <a:pt x="3694087" y="23781"/>
                  </a:lnTo>
                  <a:lnTo>
                    <a:pt x="3688670" y="18418"/>
                  </a:lnTo>
                  <a:lnTo>
                    <a:pt x="3688670" y="12289"/>
                  </a:lnTo>
                  <a:lnTo>
                    <a:pt x="3688670" y="5394"/>
                  </a:lnTo>
                  <a:lnTo>
                    <a:pt x="3694087" y="0"/>
                  </a:lnTo>
                  <a:lnTo>
                    <a:pt x="3701097" y="0"/>
                  </a:lnTo>
                  <a:close/>
                </a:path>
                <a:path w="5901055" h="24130">
                  <a:moveTo>
                    <a:pt x="3868708" y="0"/>
                  </a:moveTo>
                  <a:lnTo>
                    <a:pt x="3940723" y="0"/>
                  </a:lnTo>
                  <a:lnTo>
                    <a:pt x="3947414" y="0"/>
                  </a:lnTo>
                  <a:lnTo>
                    <a:pt x="3952831" y="5394"/>
                  </a:lnTo>
                  <a:lnTo>
                    <a:pt x="3952831" y="12289"/>
                  </a:lnTo>
                  <a:lnTo>
                    <a:pt x="3952831" y="18418"/>
                  </a:lnTo>
                  <a:lnTo>
                    <a:pt x="3947414" y="23781"/>
                  </a:lnTo>
                  <a:lnTo>
                    <a:pt x="3940723" y="23781"/>
                  </a:lnTo>
                  <a:lnTo>
                    <a:pt x="3868708" y="23781"/>
                  </a:lnTo>
                  <a:lnTo>
                    <a:pt x="3861697" y="23781"/>
                  </a:lnTo>
                  <a:lnTo>
                    <a:pt x="3856280" y="18418"/>
                  </a:lnTo>
                  <a:lnTo>
                    <a:pt x="3856280" y="12289"/>
                  </a:lnTo>
                  <a:lnTo>
                    <a:pt x="3856280" y="5394"/>
                  </a:lnTo>
                  <a:lnTo>
                    <a:pt x="3861697" y="0"/>
                  </a:lnTo>
                  <a:lnTo>
                    <a:pt x="3868708" y="0"/>
                  </a:lnTo>
                  <a:close/>
                </a:path>
                <a:path w="5901055" h="24130">
                  <a:moveTo>
                    <a:pt x="4036318" y="0"/>
                  </a:moveTo>
                  <a:lnTo>
                    <a:pt x="4108333" y="0"/>
                  </a:lnTo>
                  <a:lnTo>
                    <a:pt x="4115343" y="0"/>
                  </a:lnTo>
                  <a:lnTo>
                    <a:pt x="4120442" y="5394"/>
                  </a:lnTo>
                  <a:lnTo>
                    <a:pt x="4120442" y="12289"/>
                  </a:lnTo>
                  <a:lnTo>
                    <a:pt x="4120442" y="18418"/>
                  </a:lnTo>
                  <a:lnTo>
                    <a:pt x="4115343" y="23781"/>
                  </a:lnTo>
                  <a:lnTo>
                    <a:pt x="4108333" y="23781"/>
                  </a:lnTo>
                  <a:lnTo>
                    <a:pt x="4036318" y="23781"/>
                  </a:lnTo>
                  <a:lnTo>
                    <a:pt x="4029308" y="23781"/>
                  </a:lnTo>
                  <a:lnTo>
                    <a:pt x="4024209" y="18418"/>
                  </a:lnTo>
                  <a:lnTo>
                    <a:pt x="4024209" y="12289"/>
                  </a:lnTo>
                  <a:lnTo>
                    <a:pt x="4024209" y="5394"/>
                  </a:lnTo>
                  <a:lnTo>
                    <a:pt x="4029308" y="0"/>
                  </a:lnTo>
                  <a:lnTo>
                    <a:pt x="4036318" y="0"/>
                  </a:lnTo>
                  <a:close/>
                </a:path>
                <a:path w="5901055" h="24130">
                  <a:moveTo>
                    <a:pt x="4203928" y="0"/>
                  </a:moveTo>
                  <a:lnTo>
                    <a:pt x="4275943" y="0"/>
                  </a:lnTo>
                  <a:lnTo>
                    <a:pt x="4282954" y="0"/>
                  </a:lnTo>
                  <a:lnTo>
                    <a:pt x="4288371" y="5394"/>
                  </a:lnTo>
                  <a:lnTo>
                    <a:pt x="4288371" y="12289"/>
                  </a:lnTo>
                  <a:lnTo>
                    <a:pt x="4288371" y="18418"/>
                  </a:lnTo>
                  <a:lnTo>
                    <a:pt x="4282954" y="23781"/>
                  </a:lnTo>
                  <a:lnTo>
                    <a:pt x="4275943" y="23781"/>
                  </a:lnTo>
                  <a:lnTo>
                    <a:pt x="4203928" y="23781"/>
                  </a:lnTo>
                  <a:lnTo>
                    <a:pt x="4197237" y="23781"/>
                  </a:lnTo>
                  <a:lnTo>
                    <a:pt x="4191820" y="18418"/>
                  </a:lnTo>
                  <a:lnTo>
                    <a:pt x="4191820" y="12289"/>
                  </a:lnTo>
                  <a:lnTo>
                    <a:pt x="4191820" y="5394"/>
                  </a:lnTo>
                  <a:lnTo>
                    <a:pt x="4197237" y="0"/>
                  </a:lnTo>
                  <a:lnTo>
                    <a:pt x="4203928" y="0"/>
                  </a:lnTo>
                  <a:close/>
                </a:path>
                <a:path w="5901055" h="24130">
                  <a:moveTo>
                    <a:pt x="4371539" y="0"/>
                  </a:moveTo>
                  <a:lnTo>
                    <a:pt x="4443554" y="0"/>
                  </a:lnTo>
                  <a:lnTo>
                    <a:pt x="4450564" y="0"/>
                  </a:lnTo>
                  <a:lnTo>
                    <a:pt x="4455981" y="5394"/>
                  </a:lnTo>
                  <a:lnTo>
                    <a:pt x="4455981" y="12289"/>
                  </a:lnTo>
                  <a:lnTo>
                    <a:pt x="4455981" y="18418"/>
                  </a:lnTo>
                  <a:lnTo>
                    <a:pt x="4450564" y="23781"/>
                  </a:lnTo>
                  <a:lnTo>
                    <a:pt x="4443554" y="23781"/>
                  </a:lnTo>
                  <a:lnTo>
                    <a:pt x="4371539" y="23781"/>
                  </a:lnTo>
                  <a:lnTo>
                    <a:pt x="4364847" y="23781"/>
                  </a:lnTo>
                  <a:lnTo>
                    <a:pt x="4359430" y="18418"/>
                  </a:lnTo>
                  <a:lnTo>
                    <a:pt x="4359430" y="12289"/>
                  </a:lnTo>
                  <a:lnTo>
                    <a:pt x="4359430" y="5394"/>
                  </a:lnTo>
                  <a:lnTo>
                    <a:pt x="4364847" y="0"/>
                  </a:lnTo>
                  <a:lnTo>
                    <a:pt x="4371539" y="0"/>
                  </a:lnTo>
                  <a:close/>
                </a:path>
                <a:path w="5901055" h="24130">
                  <a:moveTo>
                    <a:pt x="4539468" y="0"/>
                  </a:moveTo>
                  <a:lnTo>
                    <a:pt x="4611483" y="0"/>
                  </a:lnTo>
                  <a:lnTo>
                    <a:pt x="4618174" y="0"/>
                  </a:lnTo>
                  <a:lnTo>
                    <a:pt x="4623591" y="5394"/>
                  </a:lnTo>
                  <a:lnTo>
                    <a:pt x="4623591" y="12289"/>
                  </a:lnTo>
                  <a:lnTo>
                    <a:pt x="4623591" y="18418"/>
                  </a:lnTo>
                  <a:lnTo>
                    <a:pt x="4618174" y="23781"/>
                  </a:lnTo>
                  <a:lnTo>
                    <a:pt x="4611483" y="23781"/>
                  </a:lnTo>
                  <a:lnTo>
                    <a:pt x="4539468" y="23781"/>
                  </a:lnTo>
                  <a:lnTo>
                    <a:pt x="4532457" y="23781"/>
                  </a:lnTo>
                  <a:lnTo>
                    <a:pt x="4527040" y="18418"/>
                  </a:lnTo>
                  <a:lnTo>
                    <a:pt x="4527040" y="12289"/>
                  </a:lnTo>
                  <a:lnTo>
                    <a:pt x="4527040" y="5394"/>
                  </a:lnTo>
                  <a:lnTo>
                    <a:pt x="4532457" y="0"/>
                  </a:lnTo>
                  <a:lnTo>
                    <a:pt x="4539468" y="0"/>
                  </a:lnTo>
                  <a:close/>
                </a:path>
                <a:path w="5901055" h="24130">
                  <a:moveTo>
                    <a:pt x="4707078" y="0"/>
                  </a:moveTo>
                  <a:lnTo>
                    <a:pt x="4779093" y="0"/>
                  </a:lnTo>
                  <a:lnTo>
                    <a:pt x="4785785" y="0"/>
                  </a:lnTo>
                  <a:lnTo>
                    <a:pt x="4791202" y="5394"/>
                  </a:lnTo>
                  <a:lnTo>
                    <a:pt x="4791202" y="12289"/>
                  </a:lnTo>
                  <a:lnTo>
                    <a:pt x="4791202" y="18418"/>
                  </a:lnTo>
                  <a:lnTo>
                    <a:pt x="4785785" y="23781"/>
                  </a:lnTo>
                  <a:lnTo>
                    <a:pt x="4779093" y="23781"/>
                  </a:lnTo>
                  <a:lnTo>
                    <a:pt x="4707078" y="23781"/>
                  </a:lnTo>
                  <a:lnTo>
                    <a:pt x="4700068" y="23781"/>
                  </a:lnTo>
                  <a:lnTo>
                    <a:pt x="4694651" y="18418"/>
                  </a:lnTo>
                  <a:lnTo>
                    <a:pt x="4694651" y="12289"/>
                  </a:lnTo>
                  <a:lnTo>
                    <a:pt x="4694651" y="5394"/>
                  </a:lnTo>
                  <a:lnTo>
                    <a:pt x="4700068" y="0"/>
                  </a:lnTo>
                  <a:lnTo>
                    <a:pt x="4707078" y="0"/>
                  </a:lnTo>
                  <a:close/>
                </a:path>
                <a:path w="5901055" h="24130">
                  <a:moveTo>
                    <a:pt x="4874688" y="0"/>
                  </a:moveTo>
                  <a:lnTo>
                    <a:pt x="4946703" y="0"/>
                  </a:lnTo>
                  <a:lnTo>
                    <a:pt x="4953714" y="0"/>
                  </a:lnTo>
                  <a:lnTo>
                    <a:pt x="4958812" y="5394"/>
                  </a:lnTo>
                  <a:lnTo>
                    <a:pt x="4958812" y="12289"/>
                  </a:lnTo>
                  <a:lnTo>
                    <a:pt x="4958812" y="18418"/>
                  </a:lnTo>
                  <a:lnTo>
                    <a:pt x="4953714" y="23781"/>
                  </a:lnTo>
                  <a:lnTo>
                    <a:pt x="4946703" y="23781"/>
                  </a:lnTo>
                  <a:lnTo>
                    <a:pt x="4874688" y="23781"/>
                  </a:lnTo>
                  <a:lnTo>
                    <a:pt x="4867678" y="23781"/>
                  </a:lnTo>
                  <a:lnTo>
                    <a:pt x="4862580" y="18418"/>
                  </a:lnTo>
                  <a:lnTo>
                    <a:pt x="4862580" y="12289"/>
                  </a:lnTo>
                  <a:lnTo>
                    <a:pt x="4862580" y="5394"/>
                  </a:lnTo>
                  <a:lnTo>
                    <a:pt x="4867678" y="0"/>
                  </a:lnTo>
                  <a:lnTo>
                    <a:pt x="4874688" y="0"/>
                  </a:lnTo>
                  <a:close/>
                </a:path>
                <a:path w="5901055" h="24130">
                  <a:moveTo>
                    <a:pt x="5042299" y="0"/>
                  </a:moveTo>
                  <a:lnTo>
                    <a:pt x="5114314" y="0"/>
                  </a:lnTo>
                  <a:lnTo>
                    <a:pt x="5121324" y="0"/>
                  </a:lnTo>
                  <a:lnTo>
                    <a:pt x="5126741" y="5394"/>
                  </a:lnTo>
                  <a:lnTo>
                    <a:pt x="5126741" y="12289"/>
                  </a:lnTo>
                  <a:lnTo>
                    <a:pt x="5126741" y="18418"/>
                  </a:lnTo>
                  <a:lnTo>
                    <a:pt x="5121324" y="23781"/>
                  </a:lnTo>
                  <a:lnTo>
                    <a:pt x="5114314" y="23781"/>
                  </a:lnTo>
                  <a:lnTo>
                    <a:pt x="5042299" y="23781"/>
                  </a:lnTo>
                  <a:lnTo>
                    <a:pt x="5035607" y="23781"/>
                  </a:lnTo>
                  <a:lnTo>
                    <a:pt x="5030190" y="18418"/>
                  </a:lnTo>
                  <a:lnTo>
                    <a:pt x="5030190" y="12289"/>
                  </a:lnTo>
                  <a:lnTo>
                    <a:pt x="5030190" y="5394"/>
                  </a:lnTo>
                  <a:lnTo>
                    <a:pt x="5035607" y="0"/>
                  </a:lnTo>
                  <a:lnTo>
                    <a:pt x="5042299" y="0"/>
                  </a:lnTo>
                  <a:close/>
                </a:path>
                <a:path w="5901055" h="24130">
                  <a:moveTo>
                    <a:pt x="5209909" y="0"/>
                  </a:moveTo>
                  <a:lnTo>
                    <a:pt x="5281924" y="0"/>
                  </a:lnTo>
                  <a:lnTo>
                    <a:pt x="5288934" y="0"/>
                  </a:lnTo>
                  <a:lnTo>
                    <a:pt x="5294352" y="5394"/>
                  </a:lnTo>
                  <a:lnTo>
                    <a:pt x="5294352" y="12289"/>
                  </a:lnTo>
                  <a:lnTo>
                    <a:pt x="5294352" y="18418"/>
                  </a:lnTo>
                  <a:lnTo>
                    <a:pt x="5288934" y="23781"/>
                  </a:lnTo>
                  <a:lnTo>
                    <a:pt x="5281924" y="23781"/>
                  </a:lnTo>
                  <a:lnTo>
                    <a:pt x="5209909" y="23781"/>
                  </a:lnTo>
                  <a:lnTo>
                    <a:pt x="5203217" y="23781"/>
                  </a:lnTo>
                  <a:lnTo>
                    <a:pt x="5197800" y="18418"/>
                  </a:lnTo>
                  <a:lnTo>
                    <a:pt x="5197800" y="12289"/>
                  </a:lnTo>
                  <a:lnTo>
                    <a:pt x="5197800" y="5394"/>
                  </a:lnTo>
                  <a:lnTo>
                    <a:pt x="5203217" y="0"/>
                  </a:lnTo>
                  <a:lnTo>
                    <a:pt x="5209909" y="0"/>
                  </a:lnTo>
                  <a:close/>
                </a:path>
                <a:path w="5901055" h="24130">
                  <a:moveTo>
                    <a:pt x="5377838" y="0"/>
                  </a:moveTo>
                  <a:lnTo>
                    <a:pt x="5449534" y="0"/>
                  </a:lnTo>
                  <a:lnTo>
                    <a:pt x="5456545" y="0"/>
                  </a:lnTo>
                  <a:lnTo>
                    <a:pt x="5461962" y="5394"/>
                  </a:lnTo>
                  <a:lnTo>
                    <a:pt x="5461962" y="12289"/>
                  </a:lnTo>
                  <a:lnTo>
                    <a:pt x="5461962" y="18418"/>
                  </a:lnTo>
                  <a:lnTo>
                    <a:pt x="5456545" y="23781"/>
                  </a:lnTo>
                  <a:lnTo>
                    <a:pt x="5449534" y="23781"/>
                  </a:lnTo>
                  <a:lnTo>
                    <a:pt x="5377838" y="23781"/>
                  </a:lnTo>
                  <a:lnTo>
                    <a:pt x="5370828" y="23781"/>
                  </a:lnTo>
                  <a:lnTo>
                    <a:pt x="5365411" y="18418"/>
                  </a:lnTo>
                  <a:lnTo>
                    <a:pt x="5365411" y="12289"/>
                  </a:lnTo>
                  <a:lnTo>
                    <a:pt x="5365411" y="5394"/>
                  </a:lnTo>
                  <a:lnTo>
                    <a:pt x="5370828" y="0"/>
                  </a:lnTo>
                  <a:lnTo>
                    <a:pt x="5377838" y="0"/>
                  </a:lnTo>
                  <a:close/>
                </a:path>
                <a:path w="5901055" h="24130">
                  <a:moveTo>
                    <a:pt x="5545448" y="0"/>
                  </a:moveTo>
                  <a:lnTo>
                    <a:pt x="5617463" y="0"/>
                  </a:lnTo>
                  <a:lnTo>
                    <a:pt x="5624155" y="0"/>
                  </a:lnTo>
                  <a:lnTo>
                    <a:pt x="5629572" y="5394"/>
                  </a:lnTo>
                  <a:lnTo>
                    <a:pt x="5629572" y="12289"/>
                  </a:lnTo>
                  <a:lnTo>
                    <a:pt x="5629572" y="18418"/>
                  </a:lnTo>
                  <a:lnTo>
                    <a:pt x="5624155" y="23781"/>
                  </a:lnTo>
                  <a:lnTo>
                    <a:pt x="5617463" y="23781"/>
                  </a:lnTo>
                  <a:lnTo>
                    <a:pt x="5545448" y="23781"/>
                  </a:lnTo>
                  <a:lnTo>
                    <a:pt x="5538438" y="23781"/>
                  </a:lnTo>
                  <a:lnTo>
                    <a:pt x="5533021" y="18418"/>
                  </a:lnTo>
                  <a:lnTo>
                    <a:pt x="5533021" y="12289"/>
                  </a:lnTo>
                  <a:lnTo>
                    <a:pt x="5533021" y="5394"/>
                  </a:lnTo>
                  <a:lnTo>
                    <a:pt x="5538438" y="0"/>
                  </a:lnTo>
                  <a:lnTo>
                    <a:pt x="5545448" y="0"/>
                  </a:lnTo>
                  <a:close/>
                </a:path>
                <a:path w="5901055" h="24130">
                  <a:moveTo>
                    <a:pt x="5713059" y="0"/>
                  </a:moveTo>
                  <a:lnTo>
                    <a:pt x="5785074" y="0"/>
                  </a:lnTo>
                  <a:lnTo>
                    <a:pt x="5791765" y="0"/>
                  </a:lnTo>
                  <a:lnTo>
                    <a:pt x="5797183" y="5394"/>
                  </a:lnTo>
                  <a:lnTo>
                    <a:pt x="5797183" y="12289"/>
                  </a:lnTo>
                  <a:lnTo>
                    <a:pt x="5797183" y="18418"/>
                  </a:lnTo>
                  <a:lnTo>
                    <a:pt x="5791765" y="23781"/>
                  </a:lnTo>
                  <a:lnTo>
                    <a:pt x="5785074" y="23781"/>
                  </a:lnTo>
                  <a:lnTo>
                    <a:pt x="5713059" y="23781"/>
                  </a:lnTo>
                  <a:lnTo>
                    <a:pt x="5706048" y="23781"/>
                  </a:lnTo>
                  <a:lnTo>
                    <a:pt x="5700950" y="18418"/>
                  </a:lnTo>
                  <a:lnTo>
                    <a:pt x="5700950" y="12289"/>
                  </a:lnTo>
                  <a:lnTo>
                    <a:pt x="5700950" y="5394"/>
                  </a:lnTo>
                  <a:lnTo>
                    <a:pt x="5706048" y="0"/>
                  </a:lnTo>
                  <a:lnTo>
                    <a:pt x="5713059" y="0"/>
                  </a:lnTo>
                  <a:close/>
                </a:path>
                <a:path w="5901055" h="24130">
                  <a:moveTo>
                    <a:pt x="5880669" y="0"/>
                  </a:moveTo>
                  <a:lnTo>
                    <a:pt x="5888317" y="0"/>
                  </a:lnTo>
                  <a:lnTo>
                    <a:pt x="5895327" y="0"/>
                  </a:lnTo>
                  <a:lnTo>
                    <a:pt x="5900744" y="5394"/>
                  </a:lnTo>
                  <a:lnTo>
                    <a:pt x="5900744" y="12289"/>
                  </a:lnTo>
                  <a:lnTo>
                    <a:pt x="5900744" y="18418"/>
                  </a:lnTo>
                  <a:lnTo>
                    <a:pt x="5895327" y="23781"/>
                  </a:lnTo>
                  <a:lnTo>
                    <a:pt x="5888317" y="23781"/>
                  </a:lnTo>
                  <a:lnTo>
                    <a:pt x="5880669" y="23781"/>
                  </a:lnTo>
                  <a:lnTo>
                    <a:pt x="5873977" y="23781"/>
                  </a:lnTo>
                  <a:lnTo>
                    <a:pt x="5868560" y="18418"/>
                  </a:lnTo>
                  <a:lnTo>
                    <a:pt x="5868560" y="12289"/>
                  </a:lnTo>
                  <a:lnTo>
                    <a:pt x="5868560" y="5394"/>
                  </a:lnTo>
                  <a:lnTo>
                    <a:pt x="5873977" y="0"/>
                  </a:lnTo>
                  <a:lnTo>
                    <a:pt x="5880669" y="0"/>
                  </a:lnTo>
                  <a:close/>
                </a:path>
              </a:pathLst>
            </a:custGeom>
            <a:ln w="766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4" name="object 24"/>
            <p:cNvSpPr/>
            <p:nvPr/>
          </p:nvSpPr>
          <p:spPr>
            <a:xfrm>
              <a:off x="8185753" y="2593167"/>
              <a:ext cx="191770" cy="311150"/>
            </a:xfrm>
            <a:custGeom>
              <a:avLst/>
              <a:gdLst/>
              <a:ahLst/>
              <a:cxnLst/>
              <a:rect l="l" t="t" r="r" b="b"/>
              <a:pathLst>
                <a:path w="191770" h="311150">
                  <a:moveTo>
                    <a:pt x="0" y="122738"/>
                  </a:moveTo>
                  <a:lnTo>
                    <a:pt x="102605" y="310628"/>
                  </a:lnTo>
                  <a:lnTo>
                    <a:pt x="160491" y="183325"/>
                  </a:lnTo>
                  <a:lnTo>
                    <a:pt x="97825" y="183325"/>
                  </a:lnTo>
                  <a:lnTo>
                    <a:pt x="0" y="122738"/>
                  </a:lnTo>
                  <a:close/>
                </a:path>
                <a:path w="191770" h="311150">
                  <a:moveTo>
                    <a:pt x="191190" y="115811"/>
                  </a:moveTo>
                  <a:lnTo>
                    <a:pt x="97825" y="183325"/>
                  </a:lnTo>
                  <a:lnTo>
                    <a:pt x="160491" y="183325"/>
                  </a:lnTo>
                  <a:lnTo>
                    <a:pt x="191190" y="115811"/>
                  </a:lnTo>
                  <a:close/>
                </a:path>
                <a:path w="191770" h="311150">
                  <a:moveTo>
                    <a:pt x="100375" y="0"/>
                  </a:moveTo>
                  <a:lnTo>
                    <a:pt x="82530" y="1532"/>
                  </a:lnTo>
                  <a:lnTo>
                    <a:pt x="75838" y="8427"/>
                  </a:lnTo>
                  <a:lnTo>
                    <a:pt x="75838" y="16886"/>
                  </a:lnTo>
                  <a:lnTo>
                    <a:pt x="79632" y="111980"/>
                  </a:lnTo>
                  <a:lnTo>
                    <a:pt x="79662" y="121940"/>
                  </a:lnTo>
                  <a:lnTo>
                    <a:pt x="87310" y="128867"/>
                  </a:lnTo>
                  <a:lnTo>
                    <a:pt x="96551" y="128101"/>
                  </a:lnTo>
                  <a:lnTo>
                    <a:pt x="104836" y="128101"/>
                  </a:lnTo>
                  <a:lnTo>
                    <a:pt x="111846" y="120408"/>
                  </a:lnTo>
                  <a:lnTo>
                    <a:pt x="111846" y="111980"/>
                  </a:lnTo>
                  <a:lnTo>
                    <a:pt x="108053" y="16886"/>
                  </a:lnTo>
                  <a:lnTo>
                    <a:pt x="108022" y="6895"/>
                  </a:lnTo>
                  <a:lnTo>
                    <a:pt x="100375"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pic>
          <p:nvPicPr>
            <p:cNvPr id="25" name="object 25"/>
            <p:cNvPicPr/>
            <p:nvPr/>
          </p:nvPicPr>
          <p:blipFill>
            <a:blip r:embed="rId2" cstate="print"/>
            <a:stretch>
              <a:fillRect/>
            </a:stretch>
          </p:blipFill>
          <p:spPr>
            <a:xfrm>
              <a:off x="8181921" y="2589338"/>
              <a:ext cx="198853" cy="318288"/>
            </a:xfrm>
            <a:prstGeom prst="rect">
              <a:avLst/>
            </a:prstGeom>
          </p:spPr>
        </p:pic>
        <p:sp>
          <p:nvSpPr>
            <p:cNvPr id="26" name="object 26"/>
            <p:cNvSpPr/>
            <p:nvPr/>
          </p:nvSpPr>
          <p:spPr>
            <a:xfrm>
              <a:off x="2005583" y="2214417"/>
              <a:ext cx="5126355" cy="24130"/>
            </a:xfrm>
            <a:custGeom>
              <a:avLst/>
              <a:gdLst/>
              <a:ahLst/>
              <a:cxnLst/>
              <a:rect l="l" t="t" r="r" b="b"/>
              <a:pathLst>
                <a:path w="5126355" h="24130">
                  <a:moveTo>
                    <a:pt x="90337" y="0"/>
                  </a:moveTo>
                  <a:lnTo>
                    <a:pt x="6118" y="0"/>
                  </a:lnTo>
                  <a:lnTo>
                    <a:pt x="0" y="4469"/>
                  </a:lnTo>
                  <a:lnTo>
                    <a:pt x="0" y="18195"/>
                  </a:lnTo>
                  <a:lnTo>
                    <a:pt x="6118" y="23621"/>
                  </a:lnTo>
                  <a:lnTo>
                    <a:pt x="90337" y="23621"/>
                  </a:lnTo>
                  <a:lnTo>
                    <a:pt x="95722" y="18195"/>
                  </a:lnTo>
                  <a:lnTo>
                    <a:pt x="95722" y="4469"/>
                  </a:lnTo>
                  <a:lnTo>
                    <a:pt x="90337" y="0"/>
                  </a:lnTo>
                  <a:close/>
                </a:path>
                <a:path w="5126355" h="24130">
                  <a:moveTo>
                    <a:pt x="258011" y="0"/>
                  </a:moveTo>
                  <a:lnTo>
                    <a:pt x="173792" y="0"/>
                  </a:lnTo>
                  <a:lnTo>
                    <a:pt x="167674" y="4469"/>
                  </a:lnTo>
                  <a:lnTo>
                    <a:pt x="167674" y="18195"/>
                  </a:lnTo>
                  <a:lnTo>
                    <a:pt x="173792" y="23621"/>
                  </a:lnTo>
                  <a:lnTo>
                    <a:pt x="258011" y="23621"/>
                  </a:lnTo>
                  <a:lnTo>
                    <a:pt x="263364" y="18195"/>
                  </a:lnTo>
                  <a:lnTo>
                    <a:pt x="263364" y="4469"/>
                  </a:lnTo>
                  <a:lnTo>
                    <a:pt x="258011" y="0"/>
                  </a:lnTo>
                  <a:close/>
                </a:path>
                <a:path w="5126355" h="24130">
                  <a:moveTo>
                    <a:pt x="425685" y="0"/>
                  </a:moveTo>
                  <a:lnTo>
                    <a:pt x="341466" y="0"/>
                  </a:lnTo>
                  <a:lnTo>
                    <a:pt x="335348" y="4469"/>
                  </a:lnTo>
                  <a:lnTo>
                    <a:pt x="335348" y="18195"/>
                  </a:lnTo>
                  <a:lnTo>
                    <a:pt x="341466" y="23621"/>
                  </a:lnTo>
                  <a:lnTo>
                    <a:pt x="425685" y="23621"/>
                  </a:lnTo>
                  <a:lnTo>
                    <a:pt x="431038" y="18195"/>
                  </a:lnTo>
                  <a:lnTo>
                    <a:pt x="431038" y="4469"/>
                  </a:lnTo>
                  <a:lnTo>
                    <a:pt x="425685" y="0"/>
                  </a:lnTo>
                  <a:close/>
                </a:path>
                <a:path w="5126355" h="24130">
                  <a:moveTo>
                    <a:pt x="593359" y="0"/>
                  </a:moveTo>
                  <a:lnTo>
                    <a:pt x="509140" y="0"/>
                  </a:lnTo>
                  <a:lnTo>
                    <a:pt x="503022" y="4469"/>
                  </a:lnTo>
                  <a:lnTo>
                    <a:pt x="503022" y="18195"/>
                  </a:lnTo>
                  <a:lnTo>
                    <a:pt x="509140" y="23621"/>
                  </a:lnTo>
                  <a:lnTo>
                    <a:pt x="593359" y="23621"/>
                  </a:lnTo>
                  <a:lnTo>
                    <a:pt x="598713" y="18195"/>
                  </a:lnTo>
                  <a:lnTo>
                    <a:pt x="598713" y="4469"/>
                  </a:lnTo>
                  <a:lnTo>
                    <a:pt x="593359" y="0"/>
                  </a:lnTo>
                  <a:close/>
                </a:path>
                <a:path w="5126355" h="24130">
                  <a:moveTo>
                    <a:pt x="761033" y="0"/>
                  </a:moveTo>
                  <a:lnTo>
                    <a:pt x="676814" y="0"/>
                  </a:lnTo>
                  <a:lnTo>
                    <a:pt x="670696" y="4469"/>
                  </a:lnTo>
                  <a:lnTo>
                    <a:pt x="670696" y="18195"/>
                  </a:lnTo>
                  <a:lnTo>
                    <a:pt x="676814" y="23621"/>
                  </a:lnTo>
                  <a:lnTo>
                    <a:pt x="761033" y="23621"/>
                  </a:lnTo>
                  <a:lnTo>
                    <a:pt x="766387" y="18195"/>
                  </a:lnTo>
                  <a:lnTo>
                    <a:pt x="766387" y="4469"/>
                  </a:lnTo>
                  <a:lnTo>
                    <a:pt x="761033" y="0"/>
                  </a:lnTo>
                  <a:close/>
                </a:path>
                <a:path w="5126355" h="24130">
                  <a:moveTo>
                    <a:pt x="928707" y="0"/>
                  </a:moveTo>
                  <a:lnTo>
                    <a:pt x="844488" y="0"/>
                  </a:lnTo>
                  <a:lnTo>
                    <a:pt x="838370" y="4469"/>
                  </a:lnTo>
                  <a:lnTo>
                    <a:pt x="838370" y="18195"/>
                  </a:lnTo>
                  <a:lnTo>
                    <a:pt x="844488" y="23621"/>
                  </a:lnTo>
                  <a:lnTo>
                    <a:pt x="928707" y="23621"/>
                  </a:lnTo>
                  <a:lnTo>
                    <a:pt x="934061" y="18195"/>
                  </a:lnTo>
                  <a:lnTo>
                    <a:pt x="934061" y="4469"/>
                  </a:lnTo>
                  <a:lnTo>
                    <a:pt x="928707" y="0"/>
                  </a:lnTo>
                  <a:close/>
                </a:path>
                <a:path w="5126355" h="24130">
                  <a:moveTo>
                    <a:pt x="1096381" y="0"/>
                  </a:moveTo>
                  <a:lnTo>
                    <a:pt x="1012162" y="0"/>
                  </a:lnTo>
                  <a:lnTo>
                    <a:pt x="1006044" y="4469"/>
                  </a:lnTo>
                  <a:lnTo>
                    <a:pt x="1006044" y="18195"/>
                  </a:lnTo>
                  <a:lnTo>
                    <a:pt x="1012162" y="23621"/>
                  </a:lnTo>
                  <a:lnTo>
                    <a:pt x="1096381" y="23621"/>
                  </a:lnTo>
                  <a:lnTo>
                    <a:pt x="1101735" y="18195"/>
                  </a:lnTo>
                  <a:lnTo>
                    <a:pt x="1101735" y="4469"/>
                  </a:lnTo>
                  <a:lnTo>
                    <a:pt x="1096381" y="0"/>
                  </a:lnTo>
                  <a:close/>
                </a:path>
                <a:path w="5126355" h="24130">
                  <a:moveTo>
                    <a:pt x="1264024" y="0"/>
                  </a:moveTo>
                  <a:lnTo>
                    <a:pt x="1179836" y="0"/>
                  </a:lnTo>
                  <a:lnTo>
                    <a:pt x="1173718" y="4469"/>
                  </a:lnTo>
                  <a:lnTo>
                    <a:pt x="1173718" y="18195"/>
                  </a:lnTo>
                  <a:lnTo>
                    <a:pt x="1179836" y="23621"/>
                  </a:lnTo>
                  <a:lnTo>
                    <a:pt x="1264024" y="23621"/>
                  </a:lnTo>
                  <a:lnTo>
                    <a:pt x="1269441" y="18195"/>
                  </a:lnTo>
                  <a:lnTo>
                    <a:pt x="1269441" y="4469"/>
                  </a:lnTo>
                  <a:lnTo>
                    <a:pt x="1264024" y="0"/>
                  </a:lnTo>
                  <a:close/>
                </a:path>
                <a:path w="5126355" h="24130">
                  <a:moveTo>
                    <a:pt x="1431634" y="0"/>
                  </a:moveTo>
                  <a:lnTo>
                    <a:pt x="1347510" y="0"/>
                  </a:lnTo>
                  <a:lnTo>
                    <a:pt x="1341456" y="4469"/>
                  </a:lnTo>
                  <a:lnTo>
                    <a:pt x="1341456" y="18195"/>
                  </a:lnTo>
                  <a:lnTo>
                    <a:pt x="1347510" y="23621"/>
                  </a:lnTo>
                  <a:lnTo>
                    <a:pt x="1431634" y="23621"/>
                  </a:lnTo>
                  <a:lnTo>
                    <a:pt x="1437051" y="18195"/>
                  </a:lnTo>
                  <a:lnTo>
                    <a:pt x="1437051" y="4469"/>
                  </a:lnTo>
                  <a:lnTo>
                    <a:pt x="1431634" y="0"/>
                  </a:lnTo>
                  <a:close/>
                </a:path>
                <a:path w="5126355" h="24130">
                  <a:moveTo>
                    <a:pt x="1599244" y="0"/>
                  </a:moveTo>
                  <a:lnTo>
                    <a:pt x="1515121" y="0"/>
                  </a:lnTo>
                  <a:lnTo>
                    <a:pt x="1509066" y="4469"/>
                  </a:lnTo>
                  <a:lnTo>
                    <a:pt x="1509066" y="18195"/>
                  </a:lnTo>
                  <a:lnTo>
                    <a:pt x="1515121" y="23621"/>
                  </a:lnTo>
                  <a:lnTo>
                    <a:pt x="1599244" y="23621"/>
                  </a:lnTo>
                  <a:lnTo>
                    <a:pt x="1604661" y="18195"/>
                  </a:lnTo>
                  <a:lnTo>
                    <a:pt x="1604661" y="4469"/>
                  </a:lnTo>
                  <a:lnTo>
                    <a:pt x="1599244" y="0"/>
                  </a:lnTo>
                  <a:close/>
                </a:path>
                <a:path w="5126355" h="24130">
                  <a:moveTo>
                    <a:pt x="1767173" y="0"/>
                  </a:moveTo>
                  <a:lnTo>
                    <a:pt x="1682731" y="0"/>
                  </a:lnTo>
                  <a:lnTo>
                    <a:pt x="1676677" y="4469"/>
                  </a:lnTo>
                  <a:lnTo>
                    <a:pt x="1676677" y="18195"/>
                  </a:lnTo>
                  <a:lnTo>
                    <a:pt x="1682731" y="23621"/>
                  </a:lnTo>
                  <a:lnTo>
                    <a:pt x="1767173" y="23621"/>
                  </a:lnTo>
                  <a:lnTo>
                    <a:pt x="1772272" y="18195"/>
                  </a:lnTo>
                  <a:lnTo>
                    <a:pt x="1772272" y="4469"/>
                  </a:lnTo>
                  <a:lnTo>
                    <a:pt x="1767173" y="0"/>
                  </a:lnTo>
                  <a:close/>
                </a:path>
                <a:path w="5126355" h="24130">
                  <a:moveTo>
                    <a:pt x="1934784" y="0"/>
                  </a:moveTo>
                  <a:lnTo>
                    <a:pt x="1850660" y="0"/>
                  </a:lnTo>
                  <a:lnTo>
                    <a:pt x="1844287" y="4469"/>
                  </a:lnTo>
                  <a:lnTo>
                    <a:pt x="1844287" y="18195"/>
                  </a:lnTo>
                  <a:lnTo>
                    <a:pt x="1850660" y="23621"/>
                  </a:lnTo>
                  <a:lnTo>
                    <a:pt x="1934784" y="23621"/>
                  </a:lnTo>
                  <a:lnTo>
                    <a:pt x="1940201" y="18195"/>
                  </a:lnTo>
                  <a:lnTo>
                    <a:pt x="1940201" y="4469"/>
                  </a:lnTo>
                  <a:lnTo>
                    <a:pt x="1934784" y="0"/>
                  </a:lnTo>
                  <a:close/>
                </a:path>
                <a:path w="5126355" h="24130">
                  <a:moveTo>
                    <a:pt x="2102394" y="0"/>
                  </a:moveTo>
                  <a:lnTo>
                    <a:pt x="2018270" y="0"/>
                  </a:lnTo>
                  <a:lnTo>
                    <a:pt x="2012216" y="4469"/>
                  </a:lnTo>
                  <a:lnTo>
                    <a:pt x="2012216" y="18195"/>
                  </a:lnTo>
                  <a:lnTo>
                    <a:pt x="2018270" y="23621"/>
                  </a:lnTo>
                  <a:lnTo>
                    <a:pt x="2102394" y="23621"/>
                  </a:lnTo>
                  <a:lnTo>
                    <a:pt x="2107811" y="18195"/>
                  </a:lnTo>
                  <a:lnTo>
                    <a:pt x="2107811" y="4469"/>
                  </a:lnTo>
                  <a:lnTo>
                    <a:pt x="2102394" y="0"/>
                  </a:lnTo>
                  <a:close/>
                </a:path>
                <a:path w="5126355" h="24130">
                  <a:moveTo>
                    <a:pt x="2270004" y="0"/>
                  </a:moveTo>
                  <a:lnTo>
                    <a:pt x="2185881" y="0"/>
                  </a:lnTo>
                  <a:lnTo>
                    <a:pt x="2179826" y="4469"/>
                  </a:lnTo>
                  <a:lnTo>
                    <a:pt x="2179826" y="18195"/>
                  </a:lnTo>
                  <a:lnTo>
                    <a:pt x="2185881" y="23621"/>
                  </a:lnTo>
                  <a:lnTo>
                    <a:pt x="2270004" y="23621"/>
                  </a:lnTo>
                  <a:lnTo>
                    <a:pt x="2275421" y="18195"/>
                  </a:lnTo>
                  <a:lnTo>
                    <a:pt x="2275421" y="4469"/>
                  </a:lnTo>
                  <a:lnTo>
                    <a:pt x="2270004" y="0"/>
                  </a:lnTo>
                  <a:close/>
                </a:path>
                <a:path w="5126355" h="24130">
                  <a:moveTo>
                    <a:pt x="2437615" y="0"/>
                  </a:moveTo>
                  <a:lnTo>
                    <a:pt x="2353491" y="0"/>
                  </a:lnTo>
                  <a:lnTo>
                    <a:pt x="2347437" y="4469"/>
                  </a:lnTo>
                  <a:lnTo>
                    <a:pt x="2347437" y="18195"/>
                  </a:lnTo>
                  <a:lnTo>
                    <a:pt x="2353491" y="23621"/>
                  </a:lnTo>
                  <a:lnTo>
                    <a:pt x="2437615" y="23621"/>
                  </a:lnTo>
                  <a:lnTo>
                    <a:pt x="2443032" y="18195"/>
                  </a:lnTo>
                  <a:lnTo>
                    <a:pt x="2443032" y="4469"/>
                  </a:lnTo>
                  <a:lnTo>
                    <a:pt x="2437615" y="0"/>
                  </a:lnTo>
                  <a:close/>
                </a:path>
                <a:path w="5126355" h="24130">
                  <a:moveTo>
                    <a:pt x="2605544" y="0"/>
                  </a:moveTo>
                  <a:lnTo>
                    <a:pt x="2521101" y="0"/>
                  </a:lnTo>
                  <a:lnTo>
                    <a:pt x="2515047" y="4469"/>
                  </a:lnTo>
                  <a:lnTo>
                    <a:pt x="2515047" y="18195"/>
                  </a:lnTo>
                  <a:lnTo>
                    <a:pt x="2521101" y="23621"/>
                  </a:lnTo>
                  <a:lnTo>
                    <a:pt x="2605544" y="23621"/>
                  </a:lnTo>
                  <a:lnTo>
                    <a:pt x="2610642" y="18195"/>
                  </a:lnTo>
                  <a:lnTo>
                    <a:pt x="2610642" y="4469"/>
                  </a:lnTo>
                  <a:lnTo>
                    <a:pt x="2605544" y="0"/>
                  </a:lnTo>
                  <a:close/>
                </a:path>
                <a:path w="5126355" h="24130">
                  <a:moveTo>
                    <a:pt x="2773154" y="0"/>
                  </a:moveTo>
                  <a:lnTo>
                    <a:pt x="2689030" y="0"/>
                  </a:lnTo>
                  <a:lnTo>
                    <a:pt x="2682657" y="4469"/>
                  </a:lnTo>
                  <a:lnTo>
                    <a:pt x="2682657" y="18195"/>
                  </a:lnTo>
                  <a:lnTo>
                    <a:pt x="2689030" y="23621"/>
                  </a:lnTo>
                  <a:lnTo>
                    <a:pt x="2773154" y="23621"/>
                  </a:lnTo>
                  <a:lnTo>
                    <a:pt x="2778571" y="18195"/>
                  </a:lnTo>
                  <a:lnTo>
                    <a:pt x="2778571" y="4469"/>
                  </a:lnTo>
                  <a:lnTo>
                    <a:pt x="2773154" y="0"/>
                  </a:lnTo>
                  <a:close/>
                </a:path>
                <a:path w="5126355" h="24130">
                  <a:moveTo>
                    <a:pt x="2940764" y="0"/>
                  </a:moveTo>
                  <a:lnTo>
                    <a:pt x="2856641" y="0"/>
                  </a:lnTo>
                  <a:lnTo>
                    <a:pt x="2850268" y="4469"/>
                  </a:lnTo>
                  <a:lnTo>
                    <a:pt x="2850268" y="18195"/>
                  </a:lnTo>
                  <a:lnTo>
                    <a:pt x="2856641" y="23621"/>
                  </a:lnTo>
                  <a:lnTo>
                    <a:pt x="2940764" y="23621"/>
                  </a:lnTo>
                  <a:lnTo>
                    <a:pt x="2946181" y="18195"/>
                  </a:lnTo>
                  <a:lnTo>
                    <a:pt x="2946181" y="4469"/>
                  </a:lnTo>
                  <a:lnTo>
                    <a:pt x="2940764" y="0"/>
                  </a:lnTo>
                  <a:close/>
                </a:path>
                <a:path w="5126355" h="24130">
                  <a:moveTo>
                    <a:pt x="3108375" y="0"/>
                  </a:moveTo>
                  <a:lnTo>
                    <a:pt x="3024251" y="0"/>
                  </a:lnTo>
                  <a:lnTo>
                    <a:pt x="3018197" y="4469"/>
                  </a:lnTo>
                  <a:lnTo>
                    <a:pt x="3018197" y="18195"/>
                  </a:lnTo>
                  <a:lnTo>
                    <a:pt x="3024251" y="23621"/>
                  </a:lnTo>
                  <a:lnTo>
                    <a:pt x="3108375" y="23621"/>
                  </a:lnTo>
                  <a:lnTo>
                    <a:pt x="3113792" y="18195"/>
                  </a:lnTo>
                  <a:lnTo>
                    <a:pt x="3113792" y="4469"/>
                  </a:lnTo>
                  <a:lnTo>
                    <a:pt x="3108375" y="0"/>
                  </a:lnTo>
                  <a:close/>
                </a:path>
                <a:path w="5126355" h="24130">
                  <a:moveTo>
                    <a:pt x="3275985" y="0"/>
                  </a:moveTo>
                  <a:lnTo>
                    <a:pt x="3191861" y="0"/>
                  </a:lnTo>
                  <a:lnTo>
                    <a:pt x="3185807" y="4469"/>
                  </a:lnTo>
                  <a:lnTo>
                    <a:pt x="3185807" y="18195"/>
                  </a:lnTo>
                  <a:lnTo>
                    <a:pt x="3191861" y="23621"/>
                  </a:lnTo>
                  <a:lnTo>
                    <a:pt x="3275985" y="23621"/>
                  </a:lnTo>
                  <a:lnTo>
                    <a:pt x="3281402" y="18195"/>
                  </a:lnTo>
                  <a:lnTo>
                    <a:pt x="3281402" y="4469"/>
                  </a:lnTo>
                  <a:lnTo>
                    <a:pt x="3275985" y="0"/>
                  </a:lnTo>
                  <a:close/>
                </a:path>
                <a:path w="5126355" h="24130">
                  <a:moveTo>
                    <a:pt x="3443914" y="0"/>
                  </a:moveTo>
                  <a:lnTo>
                    <a:pt x="3359472" y="0"/>
                  </a:lnTo>
                  <a:lnTo>
                    <a:pt x="3353417" y="4469"/>
                  </a:lnTo>
                  <a:lnTo>
                    <a:pt x="3353417" y="18195"/>
                  </a:lnTo>
                  <a:lnTo>
                    <a:pt x="3359472" y="23621"/>
                  </a:lnTo>
                  <a:lnTo>
                    <a:pt x="3443914" y="23621"/>
                  </a:lnTo>
                  <a:lnTo>
                    <a:pt x="3449013" y="18195"/>
                  </a:lnTo>
                  <a:lnTo>
                    <a:pt x="3449013" y="4469"/>
                  </a:lnTo>
                  <a:lnTo>
                    <a:pt x="3443914" y="0"/>
                  </a:lnTo>
                  <a:close/>
                </a:path>
                <a:path w="5126355" h="24130">
                  <a:moveTo>
                    <a:pt x="3611524" y="0"/>
                  </a:moveTo>
                  <a:lnTo>
                    <a:pt x="3527082" y="0"/>
                  </a:lnTo>
                  <a:lnTo>
                    <a:pt x="3521028" y="4469"/>
                  </a:lnTo>
                  <a:lnTo>
                    <a:pt x="3521028" y="18195"/>
                  </a:lnTo>
                  <a:lnTo>
                    <a:pt x="3527082" y="23621"/>
                  </a:lnTo>
                  <a:lnTo>
                    <a:pt x="3611524" y="23621"/>
                  </a:lnTo>
                  <a:lnTo>
                    <a:pt x="3616941" y="18195"/>
                  </a:lnTo>
                  <a:lnTo>
                    <a:pt x="3616941" y="4469"/>
                  </a:lnTo>
                  <a:lnTo>
                    <a:pt x="3611524" y="0"/>
                  </a:lnTo>
                  <a:close/>
                </a:path>
                <a:path w="5126355" h="24130">
                  <a:moveTo>
                    <a:pt x="3779135" y="0"/>
                  </a:moveTo>
                  <a:lnTo>
                    <a:pt x="3695011" y="0"/>
                  </a:lnTo>
                  <a:lnTo>
                    <a:pt x="3688638" y="4469"/>
                  </a:lnTo>
                  <a:lnTo>
                    <a:pt x="3688638" y="18195"/>
                  </a:lnTo>
                  <a:lnTo>
                    <a:pt x="3695011" y="23621"/>
                  </a:lnTo>
                  <a:lnTo>
                    <a:pt x="3779135" y="23621"/>
                  </a:lnTo>
                  <a:lnTo>
                    <a:pt x="3784552" y="18195"/>
                  </a:lnTo>
                  <a:lnTo>
                    <a:pt x="3784552" y="4469"/>
                  </a:lnTo>
                  <a:lnTo>
                    <a:pt x="3779135" y="0"/>
                  </a:lnTo>
                  <a:close/>
                </a:path>
                <a:path w="5126355" h="24130">
                  <a:moveTo>
                    <a:pt x="3946745" y="0"/>
                  </a:moveTo>
                  <a:lnTo>
                    <a:pt x="3862621" y="0"/>
                  </a:lnTo>
                  <a:lnTo>
                    <a:pt x="3856567" y="4469"/>
                  </a:lnTo>
                  <a:lnTo>
                    <a:pt x="3856567" y="18195"/>
                  </a:lnTo>
                  <a:lnTo>
                    <a:pt x="3862621" y="23621"/>
                  </a:lnTo>
                  <a:lnTo>
                    <a:pt x="3946745" y="23621"/>
                  </a:lnTo>
                  <a:lnTo>
                    <a:pt x="3952162" y="18195"/>
                  </a:lnTo>
                  <a:lnTo>
                    <a:pt x="3952162" y="4469"/>
                  </a:lnTo>
                  <a:lnTo>
                    <a:pt x="3946745" y="0"/>
                  </a:lnTo>
                  <a:close/>
                </a:path>
                <a:path w="5126355" h="24130">
                  <a:moveTo>
                    <a:pt x="4114355" y="0"/>
                  </a:moveTo>
                  <a:lnTo>
                    <a:pt x="4030232" y="0"/>
                  </a:lnTo>
                  <a:lnTo>
                    <a:pt x="4024177" y="4469"/>
                  </a:lnTo>
                  <a:lnTo>
                    <a:pt x="4024177" y="18195"/>
                  </a:lnTo>
                  <a:lnTo>
                    <a:pt x="4030232" y="23621"/>
                  </a:lnTo>
                  <a:lnTo>
                    <a:pt x="4114355" y="23621"/>
                  </a:lnTo>
                  <a:lnTo>
                    <a:pt x="4119773" y="18195"/>
                  </a:lnTo>
                  <a:lnTo>
                    <a:pt x="4119773" y="4469"/>
                  </a:lnTo>
                  <a:lnTo>
                    <a:pt x="4114355" y="0"/>
                  </a:lnTo>
                  <a:close/>
                </a:path>
                <a:path w="5126355" h="24130">
                  <a:moveTo>
                    <a:pt x="4282284" y="0"/>
                  </a:moveTo>
                  <a:lnTo>
                    <a:pt x="4197842" y="0"/>
                  </a:lnTo>
                  <a:lnTo>
                    <a:pt x="4191788" y="4469"/>
                  </a:lnTo>
                  <a:lnTo>
                    <a:pt x="4191788" y="18195"/>
                  </a:lnTo>
                  <a:lnTo>
                    <a:pt x="4197842" y="23621"/>
                  </a:lnTo>
                  <a:lnTo>
                    <a:pt x="4282284" y="23621"/>
                  </a:lnTo>
                  <a:lnTo>
                    <a:pt x="4287383" y="18195"/>
                  </a:lnTo>
                  <a:lnTo>
                    <a:pt x="4287383" y="4469"/>
                  </a:lnTo>
                  <a:lnTo>
                    <a:pt x="4282284" y="0"/>
                  </a:lnTo>
                  <a:close/>
                </a:path>
                <a:path w="5126355" h="24130">
                  <a:moveTo>
                    <a:pt x="4449895" y="0"/>
                  </a:moveTo>
                  <a:lnTo>
                    <a:pt x="4365452" y="0"/>
                  </a:lnTo>
                  <a:lnTo>
                    <a:pt x="4359398" y="4469"/>
                  </a:lnTo>
                  <a:lnTo>
                    <a:pt x="4359398" y="18195"/>
                  </a:lnTo>
                  <a:lnTo>
                    <a:pt x="4365452" y="23621"/>
                  </a:lnTo>
                  <a:lnTo>
                    <a:pt x="4449895" y="23621"/>
                  </a:lnTo>
                  <a:lnTo>
                    <a:pt x="4455312" y="18195"/>
                  </a:lnTo>
                  <a:lnTo>
                    <a:pt x="4455312" y="4469"/>
                  </a:lnTo>
                  <a:lnTo>
                    <a:pt x="4449895" y="0"/>
                  </a:lnTo>
                  <a:close/>
                </a:path>
                <a:path w="5126355" h="24130">
                  <a:moveTo>
                    <a:pt x="4617505" y="0"/>
                  </a:moveTo>
                  <a:lnTo>
                    <a:pt x="4533381" y="0"/>
                  </a:lnTo>
                  <a:lnTo>
                    <a:pt x="4527008" y="4469"/>
                  </a:lnTo>
                  <a:lnTo>
                    <a:pt x="4527008" y="18195"/>
                  </a:lnTo>
                  <a:lnTo>
                    <a:pt x="4533381" y="23621"/>
                  </a:lnTo>
                  <a:lnTo>
                    <a:pt x="4617505" y="23621"/>
                  </a:lnTo>
                  <a:lnTo>
                    <a:pt x="4622922" y="18195"/>
                  </a:lnTo>
                  <a:lnTo>
                    <a:pt x="4622922" y="4469"/>
                  </a:lnTo>
                  <a:lnTo>
                    <a:pt x="4617505" y="0"/>
                  </a:lnTo>
                  <a:close/>
                </a:path>
                <a:path w="5126355" h="24130">
                  <a:moveTo>
                    <a:pt x="4785115" y="0"/>
                  </a:moveTo>
                  <a:lnTo>
                    <a:pt x="4700992" y="0"/>
                  </a:lnTo>
                  <a:lnTo>
                    <a:pt x="4694937" y="4469"/>
                  </a:lnTo>
                  <a:lnTo>
                    <a:pt x="4694937" y="18195"/>
                  </a:lnTo>
                  <a:lnTo>
                    <a:pt x="4700992" y="23621"/>
                  </a:lnTo>
                  <a:lnTo>
                    <a:pt x="4785115" y="23621"/>
                  </a:lnTo>
                  <a:lnTo>
                    <a:pt x="4790533" y="18195"/>
                  </a:lnTo>
                  <a:lnTo>
                    <a:pt x="4790533" y="4469"/>
                  </a:lnTo>
                  <a:lnTo>
                    <a:pt x="4785115" y="0"/>
                  </a:lnTo>
                  <a:close/>
                </a:path>
                <a:path w="5126355" h="24130">
                  <a:moveTo>
                    <a:pt x="4952726" y="0"/>
                  </a:moveTo>
                  <a:lnTo>
                    <a:pt x="4868602" y="0"/>
                  </a:lnTo>
                  <a:lnTo>
                    <a:pt x="4862548" y="4469"/>
                  </a:lnTo>
                  <a:lnTo>
                    <a:pt x="4862548" y="18195"/>
                  </a:lnTo>
                  <a:lnTo>
                    <a:pt x="4868602" y="23621"/>
                  </a:lnTo>
                  <a:lnTo>
                    <a:pt x="4952726" y="23621"/>
                  </a:lnTo>
                  <a:lnTo>
                    <a:pt x="4958143" y="18195"/>
                  </a:lnTo>
                  <a:lnTo>
                    <a:pt x="4958143" y="4469"/>
                  </a:lnTo>
                  <a:lnTo>
                    <a:pt x="4952726" y="0"/>
                  </a:lnTo>
                  <a:close/>
                </a:path>
                <a:path w="5126355" h="24130">
                  <a:moveTo>
                    <a:pt x="5120336" y="0"/>
                  </a:moveTo>
                  <a:lnTo>
                    <a:pt x="5036212" y="0"/>
                  </a:lnTo>
                  <a:lnTo>
                    <a:pt x="5030158" y="4469"/>
                  </a:lnTo>
                  <a:lnTo>
                    <a:pt x="5030158" y="18195"/>
                  </a:lnTo>
                  <a:lnTo>
                    <a:pt x="5036212" y="23621"/>
                  </a:lnTo>
                  <a:lnTo>
                    <a:pt x="5120336" y="23621"/>
                  </a:lnTo>
                  <a:lnTo>
                    <a:pt x="5125753" y="18195"/>
                  </a:lnTo>
                  <a:lnTo>
                    <a:pt x="5125753" y="4469"/>
                  </a:lnTo>
                  <a:lnTo>
                    <a:pt x="5120336"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7" name="object 27"/>
            <p:cNvSpPr/>
            <p:nvPr/>
          </p:nvSpPr>
          <p:spPr>
            <a:xfrm>
              <a:off x="2005583" y="2214417"/>
              <a:ext cx="5126355" cy="24130"/>
            </a:xfrm>
            <a:custGeom>
              <a:avLst/>
              <a:gdLst/>
              <a:ahLst/>
              <a:cxnLst/>
              <a:rect l="l" t="t" r="r" b="b"/>
              <a:pathLst>
                <a:path w="5126355" h="24130">
                  <a:moveTo>
                    <a:pt x="12268" y="0"/>
                  </a:moveTo>
                  <a:lnTo>
                    <a:pt x="84219" y="0"/>
                  </a:lnTo>
                  <a:lnTo>
                    <a:pt x="90337" y="0"/>
                  </a:lnTo>
                  <a:lnTo>
                    <a:pt x="95722" y="4469"/>
                  </a:lnTo>
                  <a:lnTo>
                    <a:pt x="95722" y="11491"/>
                  </a:lnTo>
                  <a:lnTo>
                    <a:pt x="95722" y="18195"/>
                  </a:lnTo>
                  <a:lnTo>
                    <a:pt x="90337" y="23621"/>
                  </a:lnTo>
                  <a:lnTo>
                    <a:pt x="84219" y="23621"/>
                  </a:lnTo>
                  <a:lnTo>
                    <a:pt x="12268" y="23621"/>
                  </a:lnTo>
                  <a:lnTo>
                    <a:pt x="6118" y="23621"/>
                  </a:lnTo>
                  <a:lnTo>
                    <a:pt x="0" y="18195"/>
                  </a:lnTo>
                  <a:lnTo>
                    <a:pt x="0" y="11491"/>
                  </a:lnTo>
                  <a:lnTo>
                    <a:pt x="0" y="4469"/>
                  </a:lnTo>
                  <a:lnTo>
                    <a:pt x="6118" y="0"/>
                  </a:lnTo>
                  <a:lnTo>
                    <a:pt x="12268" y="0"/>
                  </a:lnTo>
                  <a:close/>
                </a:path>
                <a:path w="5126355" h="24130">
                  <a:moveTo>
                    <a:pt x="179942" y="0"/>
                  </a:moveTo>
                  <a:lnTo>
                    <a:pt x="251893" y="0"/>
                  </a:lnTo>
                  <a:lnTo>
                    <a:pt x="258011" y="0"/>
                  </a:lnTo>
                  <a:lnTo>
                    <a:pt x="263364" y="4469"/>
                  </a:lnTo>
                  <a:lnTo>
                    <a:pt x="263364" y="11491"/>
                  </a:lnTo>
                  <a:lnTo>
                    <a:pt x="263364" y="18195"/>
                  </a:lnTo>
                  <a:lnTo>
                    <a:pt x="258011" y="23621"/>
                  </a:lnTo>
                  <a:lnTo>
                    <a:pt x="251893" y="23621"/>
                  </a:lnTo>
                  <a:lnTo>
                    <a:pt x="179942" y="23621"/>
                  </a:lnTo>
                  <a:lnTo>
                    <a:pt x="173792" y="23621"/>
                  </a:lnTo>
                  <a:lnTo>
                    <a:pt x="167674" y="18195"/>
                  </a:lnTo>
                  <a:lnTo>
                    <a:pt x="167674" y="11491"/>
                  </a:lnTo>
                  <a:lnTo>
                    <a:pt x="167674" y="4469"/>
                  </a:lnTo>
                  <a:lnTo>
                    <a:pt x="173792" y="0"/>
                  </a:lnTo>
                  <a:lnTo>
                    <a:pt x="179942" y="0"/>
                  </a:lnTo>
                  <a:close/>
                </a:path>
                <a:path w="5126355" h="24130">
                  <a:moveTo>
                    <a:pt x="347584" y="0"/>
                  </a:moveTo>
                  <a:lnTo>
                    <a:pt x="419567" y="0"/>
                  </a:lnTo>
                  <a:lnTo>
                    <a:pt x="425685" y="0"/>
                  </a:lnTo>
                  <a:lnTo>
                    <a:pt x="431039" y="4469"/>
                  </a:lnTo>
                  <a:lnTo>
                    <a:pt x="431039" y="11491"/>
                  </a:lnTo>
                  <a:lnTo>
                    <a:pt x="431039" y="18195"/>
                  </a:lnTo>
                  <a:lnTo>
                    <a:pt x="425685" y="23621"/>
                  </a:lnTo>
                  <a:lnTo>
                    <a:pt x="419567" y="23621"/>
                  </a:lnTo>
                  <a:lnTo>
                    <a:pt x="347584" y="23621"/>
                  </a:lnTo>
                  <a:lnTo>
                    <a:pt x="341466" y="23621"/>
                  </a:lnTo>
                  <a:lnTo>
                    <a:pt x="335348" y="18195"/>
                  </a:lnTo>
                  <a:lnTo>
                    <a:pt x="335348" y="11491"/>
                  </a:lnTo>
                  <a:lnTo>
                    <a:pt x="335348" y="4469"/>
                  </a:lnTo>
                  <a:lnTo>
                    <a:pt x="341466" y="0"/>
                  </a:lnTo>
                  <a:lnTo>
                    <a:pt x="347584" y="0"/>
                  </a:lnTo>
                  <a:close/>
                </a:path>
                <a:path w="5126355" h="24130">
                  <a:moveTo>
                    <a:pt x="515258" y="0"/>
                  </a:moveTo>
                  <a:lnTo>
                    <a:pt x="587241" y="0"/>
                  </a:lnTo>
                  <a:lnTo>
                    <a:pt x="593359" y="0"/>
                  </a:lnTo>
                  <a:lnTo>
                    <a:pt x="598713" y="4469"/>
                  </a:lnTo>
                  <a:lnTo>
                    <a:pt x="598713" y="11491"/>
                  </a:lnTo>
                  <a:lnTo>
                    <a:pt x="598713" y="18195"/>
                  </a:lnTo>
                  <a:lnTo>
                    <a:pt x="593359" y="23621"/>
                  </a:lnTo>
                  <a:lnTo>
                    <a:pt x="587241" y="23621"/>
                  </a:lnTo>
                  <a:lnTo>
                    <a:pt x="515258" y="23621"/>
                  </a:lnTo>
                  <a:lnTo>
                    <a:pt x="509140" y="23621"/>
                  </a:lnTo>
                  <a:lnTo>
                    <a:pt x="503022" y="18195"/>
                  </a:lnTo>
                  <a:lnTo>
                    <a:pt x="503022" y="11491"/>
                  </a:lnTo>
                  <a:lnTo>
                    <a:pt x="503022" y="4469"/>
                  </a:lnTo>
                  <a:lnTo>
                    <a:pt x="509140" y="0"/>
                  </a:lnTo>
                  <a:lnTo>
                    <a:pt x="515258" y="0"/>
                  </a:lnTo>
                  <a:close/>
                </a:path>
                <a:path w="5126355" h="24130">
                  <a:moveTo>
                    <a:pt x="682932" y="0"/>
                  </a:moveTo>
                  <a:lnTo>
                    <a:pt x="754915" y="0"/>
                  </a:lnTo>
                  <a:lnTo>
                    <a:pt x="761033" y="0"/>
                  </a:lnTo>
                  <a:lnTo>
                    <a:pt x="766387" y="4469"/>
                  </a:lnTo>
                  <a:lnTo>
                    <a:pt x="766387" y="11491"/>
                  </a:lnTo>
                  <a:lnTo>
                    <a:pt x="766387" y="18195"/>
                  </a:lnTo>
                  <a:lnTo>
                    <a:pt x="761033" y="23621"/>
                  </a:lnTo>
                  <a:lnTo>
                    <a:pt x="754915" y="23621"/>
                  </a:lnTo>
                  <a:lnTo>
                    <a:pt x="682932" y="23621"/>
                  </a:lnTo>
                  <a:lnTo>
                    <a:pt x="676814" y="23621"/>
                  </a:lnTo>
                  <a:lnTo>
                    <a:pt x="670696" y="18195"/>
                  </a:lnTo>
                  <a:lnTo>
                    <a:pt x="670696" y="11491"/>
                  </a:lnTo>
                  <a:lnTo>
                    <a:pt x="670696" y="4469"/>
                  </a:lnTo>
                  <a:lnTo>
                    <a:pt x="676814" y="0"/>
                  </a:lnTo>
                  <a:lnTo>
                    <a:pt x="682932" y="0"/>
                  </a:lnTo>
                  <a:close/>
                </a:path>
                <a:path w="5126355" h="24130">
                  <a:moveTo>
                    <a:pt x="850606" y="0"/>
                  </a:moveTo>
                  <a:lnTo>
                    <a:pt x="922589" y="0"/>
                  </a:lnTo>
                  <a:lnTo>
                    <a:pt x="928707" y="0"/>
                  </a:lnTo>
                  <a:lnTo>
                    <a:pt x="934061" y="4469"/>
                  </a:lnTo>
                  <a:lnTo>
                    <a:pt x="934061" y="11491"/>
                  </a:lnTo>
                  <a:lnTo>
                    <a:pt x="934061" y="18195"/>
                  </a:lnTo>
                  <a:lnTo>
                    <a:pt x="928707" y="23621"/>
                  </a:lnTo>
                  <a:lnTo>
                    <a:pt x="922589" y="23621"/>
                  </a:lnTo>
                  <a:lnTo>
                    <a:pt x="850606" y="23621"/>
                  </a:lnTo>
                  <a:lnTo>
                    <a:pt x="844488" y="23621"/>
                  </a:lnTo>
                  <a:lnTo>
                    <a:pt x="838370" y="18195"/>
                  </a:lnTo>
                  <a:lnTo>
                    <a:pt x="838370" y="11491"/>
                  </a:lnTo>
                  <a:lnTo>
                    <a:pt x="838370" y="4469"/>
                  </a:lnTo>
                  <a:lnTo>
                    <a:pt x="844488" y="0"/>
                  </a:lnTo>
                  <a:lnTo>
                    <a:pt x="850606" y="0"/>
                  </a:lnTo>
                  <a:close/>
                </a:path>
                <a:path w="5126355" h="24130">
                  <a:moveTo>
                    <a:pt x="1018280" y="0"/>
                  </a:moveTo>
                  <a:lnTo>
                    <a:pt x="1090263" y="0"/>
                  </a:lnTo>
                  <a:lnTo>
                    <a:pt x="1096381" y="0"/>
                  </a:lnTo>
                  <a:lnTo>
                    <a:pt x="1101735" y="4469"/>
                  </a:lnTo>
                  <a:lnTo>
                    <a:pt x="1101735" y="11491"/>
                  </a:lnTo>
                  <a:lnTo>
                    <a:pt x="1101735" y="18195"/>
                  </a:lnTo>
                  <a:lnTo>
                    <a:pt x="1096381" y="23621"/>
                  </a:lnTo>
                  <a:lnTo>
                    <a:pt x="1090263" y="23621"/>
                  </a:lnTo>
                  <a:lnTo>
                    <a:pt x="1018280" y="23621"/>
                  </a:lnTo>
                  <a:lnTo>
                    <a:pt x="1012162" y="23621"/>
                  </a:lnTo>
                  <a:lnTo>
                    <a:pt x="1006044" y="18195"/>
                  </a:lnTo>
                  <a:lnTo>
                    <a:pt x="1006044" y="11491"/>
                  </a:lnTo>
                  <a:lnTo>
                    <a:pt x="1006044" y="4469"/>
                  </a:lnTo>
                  <a:lnTo>
                    <a:pt x="1012162" y="0"/>
                  </a:lnTo>
                  <a:lnTo>
                    <a:pt x="1018280" y="0"/>
                  </a:lnTo>
                  <a:close/>
                </a:path>
                <a:path w="5126355" h="24130">
                  <a:moveTo>
                    <a:pt x="1185954" y="0"/>
                  </a:moveTo>
                  <a:lnTo>
                    <a:pt x="1257969" y="0"/>
                  </a:lnTo>
                  <a:lnTo>
                    <a:pt x="1264024" y="0"/>
                  </a:lnTo>
                  <a:lnTo>
                    <a:pt x="1269441" y="4469"/>
                  </a:lnTo>
                  <a:lnTo>
                    <a:pt x="1269441" y="11491"/>
                  </a:lnTo>
                  <a:lnTo>
                    <a:pt x="1269441" y="18195"/>
                  </a:lnTo>
                  <a:lnTo>
                    <a:pt x="1264024" y="23621"/>
                  </a:lnTo>
                  <a:lnTo>
                    <a:pt x="1257969" y="23621"/>
                  </a:lnTo>
                  <a:lnTo>
                    <a:pt x="1185954" y="23621"/>
                  </a:lnTo>
                  <a:lnTo>
                    <a:pt x="1179836" y="23621"/>
                  </a:lnTo>
                  <a:lnTo>
                    <a:pt x="1173718" y="18195"/>
                  </a:lnTo>
                  <a:lnTo>
                    <a:pt x="1173718" y="11491"/>
                  </a:lnTo>
                  <a:lnTo>
                    <a:pt x="1173718" y="4469"/>
                  </a:lnTo>
                  <a:lnTo>
                    <a:pt x="1179836" y="0"/>
                  </a:lnTo>
                  <a:lnTo>
                    <a:pt x="1185954" y="0"/>
                  </a:lnTo>
                  <a:close/>
                </a:path>
                <a:path w="5126355" h="24130">
                  <a:moveTo>
                    <a:pt x="1353565" y="0"/>
                  </a:moveTo>
                  <a:lnTo>
                    <a:pt x="1425580" y="0"/>
                  </a:lnTo>
                  <a:lnTo>
                    <a:pt x="1431634" y="0"/>
                  </a:lnTo>
                  <a:lnTo>
                    <a:pt x="1437051" y="4469"/>
                  </a:lnTo>
                  <a:lnTo>
                    <a:pt x="1437051" y="11491"/>
                  </a:lnTo>
                  <a:lnTo>
                    <a:pt x="1437051" y="18195"/>
                  </a:lnTo>
                  <a:lnTo>
                    <a:pt x="1431634" y="23621"/>
                  </a:lnTo>
                  <a:lnTo>
                    <a:pt x="1425580" y="23621"/>
                  </a:lnTo>
                  <a:lnTo>
                    <a:pt x="1353565" y="23621"/>
                  </a:lnTo>
                  <a:lnTo>
                    <a:pt x="1347510" y="23621"/>
                  </a:lnTo>
                  <a:lnTo>
                    <a:pt x="1341456" y="18195"/>
                  </a:lnTo>
                  <a:lnTo>
                    <a:pt x="1341456" y="11491"/>
                  </a:lnTo>
                  <a:lnTo>
                    <a:pt x="1341456" y="4469"/>
                  </a:lnTo>
                  <a:lnTo>
                    <a:pt x="1347510" y="0"/>
                  </a:lnTo>
                  <a:lnTo>
                    <a:pt x="1353565" y="0"/>
                  </a:lnTo>
                  <a:close/>
                </a:path>
                <a:path w="5126355" h="24130">
                  <a:moveTo>
                    <a:pt x="1521175" y="0"/>
                  </a:moveTo>
                  <a:lnTo>
                    <a:pt x="1593190" y="0"/>
                  </a:lnTo>
                  <a:lnTo>
                    <a:pt x="1599244" y="0"/>
                  </a:lnTo>
                  <a:lnTo>
                    <a:pt x="1604661" y="4469"/>
                  </a:lnTo>
                  <a:lnTo>
                    <a:pt x="1604661" y="11491"/>
                  </a:lnTo>
                  <a:lnTo>
                    <a:pt x="1604661" y="18195"/>
                  </a:lnTo>
                  <a:lnTo>
                    <a:pt x="1599244" y="23621"/>
                  </a:lnTo>
                  <a:lnTo>
                    <a:pt x="1593190" y="23621"/>
                  </a:lnTo>
                  <a:lnTo>
                    <a:pt x="1521175" y="23621"/>
                  </a:lnTo>
                  <a:lnTo>
                    <a:pt x="1515121" y="23621"/>
                  </a:lnTo>
                  <a:lnTo>
                    <a:pt x="1509066" y="18195"/>
                  </a:lnTo>
                  <a:lnTo>
                    <a:pt x="1509066" y="11491"/>
                  </a:lnTo>
                  <a:lnTo>
                    <a:pt x="1509066" y="4469"/>
                  </a:lnTo>
                  <a:lnTo>
                    <a:pt x="1515121" y="0"/>
                  </a:lnTo>
                  <a:lnTo>
                    <a:pt x="1521175" y="0"/>
                  </a:lnTo>
                  <a:close/>
                </a:path>
                <a:path w="5126355" h="24130">
                  <a:moveTo>
                    <a:pt x="1689104" y="0"/>
                  </a:moveTo>
                  <a:lnTo>
                    <a:pt x="1760800" y="0"/>
                  </a:lnTo>
                  <a:lnTo>
                    <a:pt x="1767173" y="0"/>
                  </a:lnTo>
                  <a:lnTo>
                    <a:pt x="1772272" y="4469"/>
                  </a:lnTo>
                  <a:lnTo>
                    <a:pt x="1772272" y="11491"/>
                  </a:lnTo>
                  <a:lnTo>
                    <a:pt x="1772272" y="18195"/>
                  </a:lnTo>
                  <a:lnTo>
                    <a:pt x="1767173" y="23621"/>
                  </a:lnTo>
                  <a:lnTo>
                    <a:pt x="1760800" y="23621"/>
                  </a:lnTo>
                  <a:lnTo>
                    <a:pt x="1689104" y="23621"/>
                  </a:lnTo>
                  <a:lnTo>
                    <a:pt x="1682731" y="23621"/>
                  </a:lnTo>
                  <a:lnTo>
                    <a:pt x="1676677" y="18195"/>
                  </a:lnTo>
                  <a:lnTo>
                    <a:pt x="1676677" y="11491"/>
                  </a:lnTo>
                  <a:lnTo>
                    <a:pt x="1676677" y="4469"/>
                  </a:lnTo>
                  <a:lnTo>
                    <a:pt x="1682731" y="0"/>
                  </a:lnTo>
                  <a:lnTo>
                    <a:pt x="1689104" y="0"/>
                  </a:lnTo>
                  <a:close/>
                </a:path>
                <a:path w="5126355" h="24130">
                  <a:moveTo>
                    <a:pt x="1856714" y="0"/>
                  </a:moveTo>
                  <a:lnTo>
                    <a:pt x="1928729" y="0"/>
                  </a:lnTo>
                  <a:lnTo>
                    <a:pt x="1934784" y="0"/>
                  </a:lnTo>
                  <a:lnTo>
                    <a:pt x="1940201" y="4469"/>
                  </a:lnTo>
                  <a:lnTo>
                    <a:pt x="1940201" y="11491"/>
                  </a:lnTo>
                  <a:lnTo>
                    <a:pt x="1940201" y="18195"/>
                  </a:lnTo>
                  <a:lnTo>
                    <a:pt x="1934784" y="23621"/>
                  </a:lnTo>
                  <a:lnTo>
                    <a:pt x="1928729" y="23621"/>
                  </a:lnTo>
                  <a:lnTo>
                    <a:pt x="1856714" y="23621"/>
                  </a:lnTo>
                  <a:lnTo>
                    <a:pt x="1850660" y="23621"/>
                  </a:lnTo>
                  <a:lnTo>
                    <a:pt x="1844287" y="18195"/>
                  </a:lnTo>
                  <a:lnTo>
                    <a:pt x="1844287" y="11491"/>
                  </a:lnTo>
                  <a:lnTo>
                    <a:pt x="1844287" y="4469"/>
                  </a:lnTo>
                  <a:lnTo>
                    <a:pt x="1850660" y="0"/>
                  </a:lnTo>
                  <a:lnTo>
                    <a:pt x="1856714" y="0"/>
                  </a:lnTo>
                  <a:close/>
                </a:path>
                <a:path w="5126355" h="24130">
                  <a:moveTo>
                    <a:pt x="2024325" y="0"/>
                  </a:moveTo>
                  <a:lnTo>
                    <a:pt x="2096340" y="0"/>
                  </a:lnTo>
                  <a:lnTo>
                    <a:pt x="2102394" y="0"/>
                  </a:lnTo>
                  <a:lnTo>
                    <a:pt x="2107811" y="4469"/>
                  </a:lnTo>
                  <a:lnTo>
                    <a:pt x="2107811" y="11491"/>
                  </a:lnTo>
                  <a:lnTo>
                    <a:pt x="2107811" y="18195"/>
                  </a:lnTo>
                  <a:lnTo>
                    <a:pt x="2102394" y="23621"/>
                  </a:lnTo>
                  <a:lnTo>
                    <a:pt x="2096340" y="23621"/>
                  </a:lnTo>
                  <a:lnTo>
                    <a:pt x="2024325" y="23621"/>
                  </a:lnTo>
                  <a:lnTo>
                    <a:pt x="2018270" y="23621"/>
                  </a:lnTo>
                  <a:lnTo>
                    <a:pt x="2012216" y="18195"/>
                  </a:lnTo>
                  <a:lnTo>
                    <a:pt x="2012216" y="11491"/>
                  </a:lnTo>
                  <a:lnTo>
                    <a:pt x="2012216" y="4469"/>
                  </a:lnTo>
                  <a:lnTo>
                    <a:pt x="2018270" y="0"/>
                  </a:lnTo>
                  <a:lnTo>
                    <a:pt x="2024325" y="0"/>
                  </a:lnTo>
                  <a:close/>
                </a:path>
                <a:path w="5126355" h="24130">
                  <a:moveTo>
                    <a:pt x="2191935" y="0"/>
                  </a:moveTo>
                  <a:lnTo>
                    <a:pt x="2263950" y="0"/>
                  </a:lnTo>
                  <a:lnTo>
                    <a:pt x="2270004" y="0"/>
                  </a:lnTo>
                  <a:lnTo>
                    <a:pt x="2275421" y="4469"/>
                  </a:lnTo>
                  <a:lnTo>
                    <a:pt x="2275421" y="11491"/>
                  </a:lnTo>
                  <a:lnTo>
                    <a:pt x="2275421" y="18195"/>
                  </a:lnTo>
                  <a:lnTo>
                    <a:pt x="2270004" y="23621"/>
                  </a:lnTo>
                  <a:lnTo>
                    <a:pt x="2263950" y="23621"/>
                  </a:lnTo>
                  <a:lnTo>
                    <a:pt x="2191935" y="23621"/>
                  </a:lnTo>
                  <a:lnTo>
                    <a:pt x="2185881" y="23621"/>
                  </a:lnTo>
                  <a:lnTo>
                    <a:pt x="2179826" y="18195"/>
                  </a:lnTo>
                  <a:lnTo>
                    <a:pt x="2179826" y="11491"/>
                  </a:lnTo>
                  <a:lnTo>
                    <a:pt x="2179826" y="4469"/>
                  </a:lnTo>
                  <a:lnTo>
                    <a:pt x="2185881" y="0"/>
                  </a:lnTo>
                  <a:lnTo>
                    <a:pt x="2191935" y="0"/>
                  </a:lnTo>
                  <a:close/>
                </a:path>
                <a:path w="5126355" h="24130">
                  <a:moveTo>
                    <a:pt x="2359545" y="0"/>
                  </a:moveTo>
                  <a:lnTo>
                    <a:pt x="2431560" y="0"/>
                  </a:lnTo>
                  <a:lnTo>
                    <a:pt x="2437615" y="0"/>
                  </a:lnTo>
                  <a:lnTo>
                    <a:pt x="2443032" y="4469"/>
                  </a:lnTo>
                  <a:lnTo>
                    <a:pt x="2443032" y="11491"/>
                  </a:lnTo>
                  <a:lnTo>
                    <a:pt x="2443032" y="18195"/>
                  </a:lnTo>
                  <a:lnTo>
                    <a:pt x="2437615" y="23621"/>
                  </a:lnTo>
                  <a:lnTo>
                    <a:pt x="2431560" y="23621"/>
                  </a:lnTo>
                  <a:lnTo>
                    <a:pt x="2359545" y="23621"/>
                  </a:lnTo>
                  <a:lnTo>
                    <a:pt x="2353491" y="23621"/>
                  </a:lnTo>
                  <a:lnTo>
                    <a:pt x="2347437" y="18195"/>
                  </a:lnTo>
                  <a:lnTo>
                    <a:pt x="2347437" y="11491"/>
                  </a:lnTo>
                  <a:lnTo>
                    <a:pt x="2347437" y="4469"/>
                  </a:lnTo>
                  <a:lnTo>
                    <a:pt x="2353491" y="0"/>
                  </a:lnTo>
                  <a:lnTo>
                    <a:pt x="2359545" y="0"/>
                  </a:lnTo>
                  <a:close/>
                </a:path>
                <a:path w="5126355" h="24130">
                  <a:moveTo>
                    <a:pt x="2527474" y="0"/>
                  </a:moveTo>
                  <a:lnTo>
                    <a:pt x="2599171" y="0"/>
                  </a:lnTo>
                  <a:lnTo>
                    <a:pt x="2605544" y="0"/>
                  </a:lnTo>
                  <a:lnTo>
                    <a:pt x="2610642" y="4469"/>
                  </a:lnTo>
                  <a:lnTo>
                    <a:pt x="2610642" y="11491"/>
                  </a:lnTo>
                  <a:lnTo>
                    <a:pt x="2610642" y="18195"/>
                  </a:lnTo>
                  <a:lnTo>
                    <a:pt x="2605544" y="23621"/>
                  </a:lnTo>
                  <a:lnTo>
                    <a:pt x="2599171" y="23621"/>
                  </a:lnTo>
                  <a:lnTo>
                    <a:pt x="2527474" y="23621"/>
                  </a:lnTo>
                  <a:lnTo>
                    <a:pt x="2521101" y="23621"/>
                  </a:lnTo>
                  <a:lnTo>
                    <a:pt x="2515047" y="18195"/>
                  </a:lnTo>
                  <a:lnTo>
                    <a:pt x="2515047" y="11491"/>
                  </a:lnTo>
                  <a:lnTo>
                    <a:pt x="2515047" y="4469"/>
                  </a:lnTo>
                  <a:lnTo>
                    <a:pt x="2521101" y="0"/>
                  </a:lnTo>
                  <a:lnTo>
                    <a:pt x="2527474" y="0"/>
                  </a:lnTo>
                  <a:close/>
                </a:path>
                <a:path w="5126355" h="24130">
                  <a:moveTo>
                    <a:pt x="2695085" y="0"/>
                  </a:moveTo>
                  <a:lnTo>
                    <a:pt x="2767100" y="0"/>
                  </a:lnTo>
                  <a:lnTo>
                    <a:pt x="2773154" y="0"/>
                  </a:lnTo>
                  <a:lnTo>
                    <a:pt x="2778571" y="4469"/>
                  </a:lnTo>
                  <a:lnTo>
                    <a:pt x="2778571" y="11491"/>
                  </a:lnTo>
                  <a:lnTo>
                    <a:pt x="2778571" y="18195"/>
                  </a:lnTo>
                  <a:lnTo>
                    <a:pt x="2773154" y="23621"/>
                  </a:lnTo>
                  <a:lnTo>
                    <a:pt x="2767100" y="23621"/>
                  </a:lnTo>
                  <a:lnTo>
                    <a:pt x="2695085" y="23621"/>
                  </a:lnTo>
                  <a:lnTo>
                    <a:pt x="2689030" y="23621"/>
                  </a:lnTo>
                  <a:lnTo>
                    <a:pt x="2682657" y="18195"/>
                  </a:lnTo>
                  <a:lnTo>
                    <a:pt x="2682657" y="11491"/>
                  </a:lnTo>
                  <a:lnTo>
                    <a:pt x="2682657" y="4469"/>
                  </a:lnTo>
                  <a:lnTo>
                    <a:pt x="2689030" y="0"/>
                  </a:lnTo>
                  <a:lnTo>
                    <a:pt x="2695085" y="0"/>
                  </a:lnTo>
                  <a:close/>
                </a:path>
                <a:path w="5126355" h="24130">
                  <a:moveTo>
                    <a:pt x="2862695" y="0"/>
                  </a:moveTo>
                  <a:lnTo>
                    <a:pt x="2934710" y="0"/>
                  </a:lnTo>
                  <a:lnTo>
                    <a:pt x="2940764" y="0"/>
                  </a:lnTo>
                  <a:lnTo>
                    <a:pt x="2946182" y="4469"/>
                  </a:lnTo>
                  <a:lnTo>
                    <a:pt x="2946182" y="11491"/>
                  </a:lnTo>
                  <a:lnTo>
                    <a:pt x="2946182" y="18195"/>
                  </a:lnTo>
                  <a:lnTo>
                    <a:pt x="2940764" y="23621"/>
                  </a:lnTo>
                  <a:lnTo>
                    <a:pt x="2934710" y="23621"/>
                  </a:lnTo>
                  <a:lnTo>
                    <a:pt x="2862695" y="23621"/>
                  </a:lnTo>
                  <a:lnTo>
                    <a:pt x="2856641" y="23621"/>
                  </a:lnTo>
                  <a:lnTo>
                    <a:pt x="2850268" y="18195"/>
                  </a:lnTo>
                  <a:lnTo>
                    <a:pt x="2850268" y="11491"/>
                  </a:lnTo>
                  <a:lnTo>
                    <a:pt x="2850268" y="4469"/>
                  </a:lnTo>
                  <a:lnTo>
                    <a:pt x="2856641" y="0"/>
                  </a:lnTo>
                  <a:lnTo>
                    <a:pt x="2862695" y="0"/>
                  </a:lnTo>
                  <a:close/>
                </a:path>
                <a:path w="5126355" h="24130">
                  <a:moveTo>
                    <a:pt x="3030305" y="0"/>
                  </a:moveTo>
                  <a:lnTo>
                    <a:pt x="3102320" y="0"/>
                  </a:lnTo>
                  <a:lnTo>
                    <a:pt x="3108375" y="0"/>
                  </a:lnTo>
                  <a:lnTo>
                    <a:pt x="3113792" y="4469"/>
                  </a:lnTo>
                  <a:lnTo>
                    <a:pt x="3113792" y="11491"/>
                  </a:lnTo>
                  <a:lnTo>
                    <a:pt x="3113792" y="18195"/>
                  </a:lnTo>
                  <a:lnTo>
                    <a:pt x="3108375" y="23621"/>
                  </a:lnTo>
                  <a:lnTo>
                    <a:pt x="3102320" y="23621"/>
                  </a:lnTo>
                  <a:lnTo>
                    <a:pt x="3030305" y="23621"/>
                  </a:lnTo>
                  <a:lnTo>
                    <a:pt x="3024251" y="23621"/>
                  </a:lnTo>
                  <a:lnTo>
                    <a:pt x="3018197" y="18195"/>
                  </a:lnTo>
                  <a:lnTo>
                    <a:pt x="3018197" y="11491"/>
                  </a:lnTo>
                  <a:lnTo>
                    <a:pt x="3018197" y="4469"/>
                  </a:lnTo>
                  <a:lnTo>
                    <a:pt x="3024251" y="0"/>
                  </a:lnTo>
                  <a:lnTo>
                    <a:pt x="3030305" y="0"/>
                  </a:lnTo>
                  <a:close/>
                </a:path>
                <a:path w="5126355" h="24130">
                  <a:moveTo>
                    <a:pt x="3197916" y="0"/>
                  </a:moveTo>
                  <a:lnTo>
                    <a:pt x="3269931" y="0"/>
                  </a:lnTo>
                  <a:lnTo>
                    <a:pt x="3275985" y="0"/>
                  </a:lnTo>
                  <a:lnTo>
                    <a:pt x="3281402" y="4469"/>
                  </a:lnTo>
                  <a:lnTo>
                    <a:pt x="3281402" y="11491"/>
                  </a:lnTo>
                  <a:lnTo>
                    <a:pt x="3281402" y="18195"/>
                  </a:lnTo>
                  <a:lnTo>
                    <a:pt x="3275985" y="23621"/>
                  </a:lnTo>
                  <a:lnTo>
                    <a:pt x="3269931" y="23621"/>
                  </a:lnTo>
                  <a:lnTo>
                    <a:pt x="3197916" y="23621"/>
                  </a:lnTo>
                  <a:lnTo>
                    <a:pt x="3191861" y="23621"/>
                  </a:lnTo>
                  <a:lnTo>
                    <a:pt x="3185807" y="18195"/>
                  </a:lnTo>
                  <a:lnTo>
                    <a:pt x="3185807" y="11491"/>
                  </a:lnTo>
                  <a:lnTo>
                    <a:pt x="3185807" y="4469"/>
                  </a:lnTo>
                  <a:lnTo>
                    <a:pt x="3191861" y="0"/>
                  </a:lnTo>
                  <a:lnTo>
                    <a:pt x="3197916" y="0"/>
                  </a:lnTo>
                  <a:close/>
                </a:path>
                <a:path w="5126355" h="24130">
                  <a:moveTo>
                    <a:pt x="3365526" y="0"/>
                  </a:moveTo>
                  <a:lnTo>
                    <a:pt x="3437541" y="0"/>
                  </a:lnTo>
                  <a:lnTo>
                    <a:pt x="3443914" y="0"/>
                  </a:lnTo>
                  <a:lnTo>
                    <a:pt x="3449013" y="4469"/>
                  </a:lnTo>
                  <a:lnTo>
                    <a:pt x="3449013" y="11491"/>
                  </a:lnTo>
                  <a:lnTo>
                    <a:pt x="3449013" y="18195"/>
                  </a:lnTo>
                  <a:lnTo>
                    <a:pt x="3443914" y="23621"/>
                  </a:lnTo>
                  <a:lnTo>
                    <a:pt x="3437541" y="23621"/>
                  </a:lnTo>
                  <a:lnTo>
                    <a:pt x="3365526" y="23621"/>
                  </a:lnTo>
                  <a:lnTo>
                    <a:pt x="3359472" y="23621"/>
                  </a:lnTo>
                  <a:lnTo>
                    <a:pt x="3353417" y="18195"/>
                  </a:lnTo>
                  <a:lnTo>
                    <a:pt x="3353417" y="11491"/>
                  </a:lnTo>
                  <a:lnTo>
                    <a:pt x="3353417" y="4469"/>
                  </a:lnTo>
                  <a:lnTo>
                    <a:pt x="3359472" y="0"/>
                  </a:lnTo>
                  <a:lnTo>
                    <a:pt x="3365526" y="0"/>
                  </a:lnTo>
                  <a:close/>
                </a:path>
                <a:path w="5126355" h="24130">
                  <a:moveTo>
                    <a:pt x="3533455" y="0"/>
                  </a:moveTo>
                  <a:lnTo>
                    <a:pt x="3605470" y="0"/>
                  </a:lnTo>
                  <a:lnTo>
                    <a:pt x="3611525" y="0"/>
                  </a:lnTo>
                  <a:lnTo>
                    <a:pt x="3616942" y="4469"/>
                  </a:lnTo>
                  <a:lnTo>
                    <a:pt x="3616942" y="11491"/>
                  </a:lnTo>
                  <a:lnTo>
                    <a:pt x="3616942" y="18195"/>
                  </a:lnTo>
                  <a:lnTo>
                    <a:pt x="3611525" y="23621"/>
                  </a:lnTo>
                  <a:lnTo>
                    <a:pt x="3605470" y="23621"/>
                  </a:lnTo>
                  <a:lnTo>
                    <a:pt x="3533455" y="23621"/>
                  </a:lnTo>
                  <a:lnTo>
                    <a:pt x="3527082" y="23621"/>
                  </a:lnTo>
                  <a:lnTo>
                    <a:pt x="3521028" y="18195"/>
                  </a:lnTo>
                  <a:lnTo>
                    <a:pt x="3521028" y="11491"/>
                  </a:lnTo>
                  <a:lnTo>
                    <a:pt x="3521028" y="4469"/>
                  </a:lnTo>
                  <a:lnTo>
                    <a:pt x="3527082" y="0"/>
                  </a:lnTo>
                  <a:lnTo>
                    <a:pt x="3533455" y="0"/>
                  </a:lnTo>
                  <a:close/>
                </a:path>
                <a:path w="5126355" h="24130">
                  <a:moveTo>
                    <a:pt x="3701065" y="0"/>
                  </a:moveTo>
                  <a:lnTo>
                    <a:pt x="3773080" y="0"/>
                  </a:lnTo>
                  <a:lnTo>
                    <a:pt x="3779135" y="0"/>
                  </a:lnTo>
                  <a:lnTo>
                    <a:pt x="3784552" y="4469"/>
                  </a:lnTo>
                  <a:lnTo>
                    <a:pt x="3784552" y="11491"/>
                  </a:lnTo>
                  <a:lnTo>
                    <a:pt x="3784552" y="18195"/>
                  </a:lnTo>
                  <a:lnTo>
                    <a:pt x="3779135" y="23621"/>
                  </a:lnTo>
                  <a:lnTo>
                    <a:pt x="3773080" y="23621"/>
                  </a:lnTo>
                  <a:lnTo>
                    <a:pt x="3701065" y="23621"/>
                  </a:lnTo>
                  <a:lnTo>
                    <a:pt x="3695011" y="23621"/>
                  </a:lnTo>
                  <a:lnTo>
                    <a:pt x="3688638" y="18195"/>
                  </a:lnTo>
                  <a:lnTo>
                    <a:pt x="3688638" y="11491"/>
                  </a:lnTo>
                  <a:lnTo>
                    <a:pt x="3688638" y="4469"/>
                  </a:lnTo>
                  <a:lnTo>
                    <a:pt x="3695011" y="0"/>
                  </a:lnTo>
                  <a:lnTo>
                    <a:pt x="3701065" y="0"/>
                  </a:lnTo>
                  <a:close/>
                </a:path>
                <a:path w="5126355" h="24130">
                  <a:moveTo>
                    <a:pt x="3868676" y="0"/>
                  </a:moveTo>
                  <a:lnTo>
                    <a:pt x="3940691" y="0"/>
                  </a:lnTo>
                  <a:lnTo>
                    <a:pt x="3946745" y="0"/>
                  </a:lnTo>
                  <a:lnTo>
                    <a:pt x="3952162" y="4469"/>
                  </a:lnTo>
                  <a:lnTo>
                    <a:pt x="3952162" y="11491"/>
                  </a:lnTo>
                  <a:lnTo>
                    <a:pt x="3952162" y="18195"/>
                  </a:lnTo>
                  <a:lnTo>
                    <a:pt x="3946745" y="23621"/>
                  </a:lnTo>
                  <a:lnTo>
                    <a:pt x="3940691" y="23621"/>
                  </a:lnTo>
                  <a:lnTo>
                    <a:pt x="3868676" y="23621"/>
                  </a:lnTo>
                  <a:lnTo>
                    <a:pt x="3862621" y="23621"/>
                  </a:lnTo>
                  <a:lnTo>
                    <a:pt x="3856567" y="18195"/>
                  </a:lnTo>
                  <a:lnTo>
                    <a:pt x="3856567" y="11491"/>
                  </a:lnTo>
                  <a:lnTo>
                    <a:pt x="3856567" y="4469"/>
                  </a:lnTo>
                  <a:lnTo>
                    <a:pt x="3862621" y="0"/>
                  </a:lnTo>
                  <a:lnTo>
                    <a:pt x="3868676" y="0"/>
                  </a:lnTo>
                  <a:close/>
                </a:path>
                <a:path w="5126355" h="24130">
                  <a:moveTo>
                    <a:pt x="4036286" y="0"/>
                  </a:moveTo>
                  <a:lnTo>
                    <a:pt x="4108301" y="0"/>
                  </a:lnTo>
                  <a:lnTo>
                    <a:pt x="4114356" y="0"/>
                  </a:lnTo>
                  <a:lnTo>
                    <a:pt x="4119773" y="4469"/>
                  </a:lnTo>
                  <a:lnTo>
                    <a:pt x="4119773" y="11491"/>
                  </a:lnTo>
                  <a:lnTo>
                    <a:pt x="4119773" y="18195"/>
                  </a:lnTo>
                  <a:lnTo>
                    <a:pt x="4114356" y="23621"/>
                  </a:lnTo>
                  <a:lnTo>
                    <a:pt x="4108301" y="23621"/>
                  </a:lnTo>
                  <a:lnTo>
                    <a:pt x="4036286" y="23621"/>
                  </a:lnTo>
                  <a:lnTo>
                    <a:pt x="4030232" y="23621"/>
                  </a:lnTo>
                  <a:lnTo>
                    <a:pt x="4024177" y="18195"/>
                  </a:lnTo>
                  <a:lnTo>
                    <a:pt x="4024177" y="11491"/>
                  </a:lnTo>
                  <a:lnTo>
                    <a:pt x="4024177" y="4469"/>
                  </a:lnTo>
                  <a:lnTo>
                    <a:pt x="4030232" y="0"/>
                  </a:lnTo>
                  <a:lnTo>
                    <a:pt x="4036286" y="0"/>
                  </a:lnTo>
                  <a:close/>
                </a:path>
                <a:path w="5126355" h="24130">
                  <a:moveTo>
                    <a:pt x="4203896" y="0"/>
                  </a:moveTo>
                  <a:lnTo>
                    <a:pt x="4275912" y="0"/>
                  </a:lnTo>
                  <a:lnTo>
                    <a:pt x="4282285" y="0"/>
                  </a:lnTo>
                  <a:lnTo>
                    <a:pt x="4287383" y="4469"/>
                  </a:lnTo>
                  <a:lnTo>
                    <a:pt x="4287383" y="11491"/>
                  </a:lnTo>
                  <a:lnTo>
                    <a:pt x="4287383" y="18195"/>
                  </a:lnTo>
                  <a:lnTo>
                    <a:pt x="4282285" y="23621"/>
                  </a:lnTo>
                  <a:lnTo>
                    <a:pt x="4275912" y="23621"/>
                  </a:lnTo>
                  <a:lnTo>
                    <a:pt x="4203896" y="23621"/>
                  </a:lnTo>
                  <a:lnTo>
                    <a:pt x="4197842" y="23621"/>
                  </a:lnTo>
                  <a:lnTo>
                    <a:pt x="4191788" y="18195"/>
                  </a:lnTo>
                  <a:lnTo>
                    <a:pt x="4191788" y="11491"/>
                  </a:lnTo>
                  <a:lnTo>
                    <a:pt x="4191788" y="4469"/>
                  </a:lnTo>
                  <a:lnTo>
                    <a:pt x="4197842" y="0"/>
                  </a:lnTo>
                  <a:lnTo>
                    <a:pt x="4203896" y="0"/>
                  </a:lnTo>
                  <a:close/>
                </a:path>
                <a:path w="5126355" h="24130">
                  <a:moveTo>
                    <a:pt x="4371825" y="0"/>
                  </a:moveTo>
                  <a:lnTo>
                    <a:pt x="4443522" y="0"/>
                  </a:lnTo>
                  <a:lnTo>
                    <a:pt x="4449895" y="0"/>
                  </a:lnTo>
                  <a:lnTo>
                    <a:pt x="4455312" y="4469"/>
                  </a:lnTo>
                  <a:lnTo>
                    <a:pt x="4455312" y="11491"/>
                  </a:lnTo>
                  <a:lnTo>
                    <a:pt x="4455312" y="18195"/>
                  </a:lnTo>
                  <a:lnTo>
                    <a:pt x="4449895" y="23621"/>
                  </a:lnTo>
                  <a:lnTo>
                    <a:pt x="4443522" y="23621"/>
                  </a:lnTo>
                  <a:lnTo>
                    <a:pt x="4371825" y="23621"/>
                  </a:lnTo>
                  <a:lnTo>
                    <a:pt x="4365452" y="23621"/>
                  </a:lnTo>
                  <a:lnTo>
                    <a:pt x="4359398" y="18195"/>
                  </a:lnTo>
                  <a:lnTo>
                    <a:pt x="4359398" y="11491"/>
                  </a:lnTo>
                  <a:lnTo>
                    <a:pt x="4359398" y="4469"/>
                  </a:lnTo>
                  <a:lnTo>
                    <a:pt x="4365452" y="0"/>
                  </a:lnTo>
                  <a:lnTo>
                    <a:pt x="4371825" y="0"/>
                  </a:lnTo>
                  <a:close/>
                </a:path>
                <a:path w="5126355" h="24130">
                  <a:moveTo>
                    <a:pt x="4539436" y="0"/>
                  </a:moveTo>
                  <a:lnTo>
                    <a:pt x="4611451" y="0"/>
                  </a:lnTo>
                  <a:lnTo>
                    <a:pt x="4617505" y="0"/>
                  </a:lnTo>
                  <a:lnTo>
                    <a:pt x="4622922" y="4469"/>
                  </a:lnTo>
                  <a:lnTo>
                    <a:pt x="4622922" y="11491"/>
                  </a:lnTo>
                  <a:lnTo>
                    <a:pt x="4622922" y="18195"/>
                  </a:lnTo>
                  <a:lnTo>
                    <a:pt x="4617505" y="23621"/>
                  </a:lnTo>
                  <a:lnTo>
                    <a:pt x="4611451" y="23621"/>
                  </a:lnTo>
                  <a:lnTo>
                    <a:pt x="4539436" y="23621"/>
                  </a:lnTo>
                  <a:lnTo>
                    <a:pt x="4533381" y="23621"/>
                  </a:lnTo>
                  <a:lnTo>
                    <a:pt x="4527008" y="18195"/>
                  </a:lnTo>
                  <a:lnTo>
                    <a:pt x="4527008" y="11491"/>
                  </a:lnTo>
                  <a:lnTo>
                    <a:pt x="4527008" y="4469"/>
                  </a:lnTo>
                  <a:lnTo>
                    <a:pt x="4533381" y="0"/>
                  </a:lnTo>
                  <a:lnTo>
                    <a:pt x="4539436" y="0"/>
                  </a:lnTo>
                  <a:close/>
                </a:path>
                <a:path w="5126355" h="24130">
                  <a:moveTo>
                    <a:pt x="4707046" y="0"/>
                  </a:moveTo>
                  <a:lnTo>
                    <a:pt x="4779061" y="0"/>
                  </a:lnTo>
                  <a:lnTo>
                    <a:pt x="4785116" y="0"/>
                  </a:lnTo>
                  <a:lnTo>
                    <a:pt x="4790533" y="4469"/>
                  </a:lnTo>
                  <a:lnTo>
                    <a:pt x="4790533" y="11491"/>
                  </a:lnTo>
                  <a:lnTo>
                    <a:pt x="4790533" y="18195"/>
                  </a:lnTo>
                  <a:lnTo>
                    <a:pt x="4785116" y="23621"/>
                  </a:lnTo>
                  <a:lnTo>
                    <a:pt x="4779061" y="23621"/>
                  </a:lnTo>
                  <a:lnTo>
                    <a:pt x="4707046" y="23621"/>
                  </a:lnTo>
                  <a:lnTo>
                    <a:pt x="4700992" y="23621"/>
                  </a:lnTo>
                  <a:lnTo>
                    <a:pt x="4694937" y="18195"/>
                  </a:lnTo>
                  <a:lnTo>
                    <a:pt x="4694937" y="11491"/>
                  </a:lnTo>
                  <a:lnTo>
                    <a:pt x="4694937" y="4469"/>
                  </a:lnTo>
                  <a:lnTo>
                    <a:pt x="4700992" y="0"/>
                  </a:lnTo>
                  <a:lnTo>
                    <a:pt x="4707046" y="0"/>
                  </a:lnTo>
                  <a:close/>
                </a:path>
                <a:path w="5126355" h="24130">
                  <a:moveTo>
                    <a:pt x="4874656" y="0"/>
                  </a:moveTo>
                  <a:lnTo>
                    <a:pt x="4946672" y="0"/>
                  </a:lnTo>
                  <a:lnTo>
                    <a:pt x="4952726" y="0"/>
                  </a:lnTo>
                  <a:lnTo>
                    <a:pt x="4958143" y="4469"/>
                  </a:lnTo>
                  <a:lnTo>
                    <a:pt x="4958143" y="11491"/>
                  </a:lnTo>
                  <a:lnTo>
                    <a:pt x="4958143" y="18195"/>
                  </a:lnTo>
                  <a:lnTo>
                    <a:pt x="4952726" y="23621"/>
                  </a:lnTo>
                  <a:lnTo>
                    <a:pt x="4946672" y="23621"/>
                  </a:lnTo>
                  <a:lnTo>
                    <a:pt x="4874656" y="23621"/>
                  </a:lnTo>
                  <a:lnTo>
                    <a:pt x="4868602" y="23621"/>
                  </a:lnTo>
                  <a:lnTo>
                    <a:pt x="4862548" y="18195"/>
                  </a:lnTo>
                  <a:lnTo>
                    <a:pt x="4862548" y="11491"/>
                  </a:lnTo>
                  <a:lnTo>
                    <a:pt x="4862548" y="4469"/>
                  </a:lnTo>
                  <a:lnTo>
                    <a:pt x="4868602" y="0"/>
                  </a:lnTo>
                  <a:lnTo>
                    <a:pt x="4874656" y="0"/>
                  </a:lnTo>
                  <a:close/>
                </a:path>
                <a:path w="5126355" h="24130">
                  <a:moveTo>
                    <a:pt x="5042267" y="0"/>
                  </a:moveTo>
                  <a:lnTo>
                    <a:pt x="5114282" y="0"/>
                  </a:lnTo>
                  <a:lnTo>
                    <a:pt x="5120336" y="0"/>
                  </a:lnTo>
                  <a:lnTo>
                    <a:pt x="5125753" y="4469"/>
                  </a:lnTo>
                  <a:lnTo>
                    <a:pt x="5125753" y="11491"/>
                  </a:lnTo>
                  <a:lnTo>
                    <a:pt x="5125753" y="18195"/>
                  </a:lnTo>
                  <a:lnTo>
                    <a:pt x="5120336" y="23621"/>
                  </a:lnTo>
                  <a:lnTo>
                    <a:pt x="5114282" y="23621"/>
                  </a:lnTo>
                  <a:lnTo>
                    <a:pt x="5042267" y="23621"/>
                  </a:lnTo>
                  <a:lnTo>
                    <a:pt x="5036212" y="23621"/>
                  </a:lnTo>
                  <a:lnTo>
                    <a:pt x="5030158" y="18195"/>
                  </a:lnTo>
                  <a:lnTo>
                    <a:pt x="5030158" y="11491"/>
                  </a:lnTo>
                  <a:lnTo>
                    <a:pt x="5030158" y="4469"/>
                  </a:lnTo>
                  <a:lnTo>
                    <a:pt x="5036212" y="0"/>
                  </a:lnTo>
                  <a:lnTo>
                    <a:pt x="5042267" y="0"/>
                  </a:lnTo>
                  <a:close/>
                </a:path>
              </a:pathLst>
            </a:custGeom>
            <a:ln w="766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8" name="object 28"/>
            <p:cNvSpPr/>
            <p:nvPr/>
          </p:nvSpPr>
          <p:spPr>
            <a:xfrm>
              <a:off x="7064102" y="2241870"/>
              <a:ext cx="191770" cy="707390"/>
            </a:xfrm>
            <a:custGeom>
              <a:avLst/>
              <a:gdLst/>
              <a:ahLst/>
              <a:cxnLst/>
              <a:rect l="l" t="t" r="r" b="b"/>
              <a:pathLst>
                <a:path w="191770" h="707389">
                  <a:moveTo>
                    <a:pt x="104198" y="0"/>
                  </a:moveTo>
                  <a:lnTo>
                    <a:pt x="86354" y="0"/>
                  </a:lnTo>
                  <a:lnTo>
                    <a:pt x="79662" y="7022"/>
                  </a:lnTo>
                  <a:lnTo>
                    <a:pt x="79662" y="120440"/>
                  </a:lnTo>
                  <a:lnTo>
                    <a:pt x="86354" y="128101"/>
                  </a:lnTo>
                  <a:lnTo>
                    <a:pt x="104198" y="128101"/>
                  </a:lnTo>
                  <a:lnTo>
                    <a:pt x="111846" y="120440"/>
                  </a:lnTo>
                  <a:lnTo>
                    <a:pt x="111846" y="7022"/>
                  </a:lnTo>
                  <a:lnTo>
                    <a:pt x="104198" y="0"/>
                  </a:lnTo>
                  <a:close/>
                </a:path>
                <a:path w="191770" h="707389">
                  <a:moveTo>
                    <a:pt x="104198" y="223993"/>
                  </a:moveTo>
                  <a:lnTo>
                    <a:pt x="86354" y="223993"/>
                  </a:lnTo>
                  <a:lnTo>
                    <a:pt x="79662" y="230888"/>
                  </a:lnTo>
                  <a:lnTo>
                    <a:pt x="79662" y="345168"/>
                  </a:lnTo>
                  <a:lnTo>
                    <a:pt x="86354" y="352063"/>
                  </a:lnTo>
                  <a:lnTo>
                    <a:pt x="104198" y="352063"/>
                  </a:lnTo>
                  <a:lnTo>
                    <a:pt x="111846" y="345168"/>
                  </a:lnTo>
                  <a:lnTo>
                    <a:pt x="111846" y="230888"/>
                  </a:lnTo>
                  <a:lnTo>
                    <a:pt x="104198" y="223993"/>
                  </a:lnTo>
                  <a:close/>
                </a:path>
                <a:path w="191770" h="707389">
                  <a:moveTo>
                    <a:pt x="0" y="515437"/>
                  </a:moveTo>
                  <a:lnTo>
                    <a:pt x="95595" y="707190"/>
                  </a:lnTo>
                  <a:lnTo>
                    <a:pt x="159670" y="579089"/>
                  </a:lnTo>
                  <a:lnTo>
                    <a:pt x="95595" y="579089"/>
                  </a:lnTo>
                  <a:lnTo>
                    <a:pt x="90992" y="576024"/>
                  </a:lnTo>
                  <a:lnTo>
                    <a:pt x="86354" y="576024"/>
                  </a:lnTo>
                  <a:lnTo>
                    <a:pt x="79662" y="569129"/>
                  </a:lnTo>
                  <a:lnTo>
                    <a:pt x="79662" y="568480"/>
                  </a:lnTo>
                  <a:lnTo>
                    <a:pt x="0" y="515437"/>
                  </a:lnTo>
                  <a:close/>
                </a:path>
                <a:path w="191770" h="707389">
                  <a:moveTo>
                    <a:pt x="111846" y="568304"/>
                  </a:moveTo>
                  <a:lnTo>
                    <a:pt x="95595" y="579089"/>
                  </a:lnTo>
                  <a:lnTo>
                    <a:pt x="159670" y="579089"/>
                  </a:lnTo>
                  <a:lnTo>
                    <a:pt x="161203" y="576024"/>
                  </a:lnTo>
                  <a:lnTo>
                    <a:pt x="104198" y="576024"/>
                  </a:lnTo>
                  <a:lnTo>
                    <a:pt x="111846" y="569129"/>
                  </a:lnTo>
                  <a:lnTo>
                    <a:pt x="111846" y="568304"/>
                  </a:lnTo>
                  <a:close/>
                </a:path>
                <a:path w="191770" h="707389">
                  <a:moveTo>
                    <a:pt x="79662" y="568480"/>
                  </a:moveTo>
                  <a:lnTo>
                    <a:pt x="79662" y="569129"/>
                  </a:lnTo>
                  <a:lnTo>
                    <a:pt x="86354" y="576024"/>
                  </a:lnTo>
                  <a:lnTo>
                    <a:pt x="90992" y="576024"/>
                  </a:lnTo>
                  <a:lnTo>
                    <a:pt x="79662" y="568480"/>
                  </a:lnTo>
                  <a:close/>
                </a:path>
                <a:path w="191770" h="707389">
                  <a:moveTo>
                    <a:pt x="104198" y="447955"/>
                  </a:moveTo>
                  <a:lnTo>
                    <a:pt x="86354" y="447955"/>
                  </a:lnTo>
                  <a:lnTo>
                    <a:pt x="79662" y="455616"/>
                  </a:lnTo>
                  <a:lnTo>
                    <a:pt x="79662" y="568480"/>
                  </a:lnTo>
                  <a:lnTo>
                    <a:pt x="90992" y="576024"/>
                  </a:lnTo>
                  <a:lnTo>
                    <a:pt x="100212" y="576024"/>
                  </a:lnTo>
                  <a:lnTo>
                    <a:pt x="111846" y="568304"/>
                  </a:lnTo>
                  <a:lnTo>
                    <a:pt x="111846" y="455616"/>
                  </a:lnTo>
                  <a:lnTo>
                    <a:pt x="104198" y="447955"/>
                  </a:lnTo>
                  <a:close/>
                </a:path>
                <a:path w="191770" h="707389">
                  <a:moveTo>
                    <a:pt x="191509" y="515437"/>
                  </a:moveTo>
                  <a:lnTo>
                    <a:pt x="111846" y="568304"/>
                  </a:lnTo>
                  <a:lnTo>
                    <a:pt x="111846" y="569129"/>
                  </a:lnTo>
                  <a:lnTo>
                    <a:pt x="104198" y="576024"/>
                  </a:lnTo>
                  <a:lnTo>
                    <a:pt x="161203" y="576024"/>
                  </a:lnTo>
                  <a:lnTo>
                    <a:pt x="191509" y="515437"/>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9" name="object 29"/>
            <p:cNvSpPr/>
            <p:nvPr/>
          </p:nvSpPr>
          <p:spPr>
            <a:xfrm>
              <a:off x="7143764" y="2241869"/>
              <a:ext cx="32384" cy="352425"/>
            </a:xfrm>
            <a:custGeom>
              <a:avLst/>
              <a:gdLst/>
              <a:ahLst/>
              <a:cxnLst/>
              <a:rect l="l" t="t" r="r" b="b"/>
              <a:pathLst>
                <a:path w="32384" h="352425">
                  <a:moveTo>
                    <a:pt x="32183" y="16280"/>
                  </a:moveTo>
                  <a:lnTo>
                    <a:pt x="32183" y="112012"/>
                  </a:lnTo>
                  <a:lnTo>
                    <a:pt x="32183" y="120440"/>
                  </a:lnTo>
                  <a:lnTo>
                    <a:pt x="24536" y="128101"/>
                  </a:lnTo>
                  <a:lnTo>
                    <a:pt x="15932" y="128101"/>
                  </a:lnTo>
                  <a:lnTo>
                    <a:pt x="6691" y="128101"/>
                  </a:lnTo>
                  <a:lnTo>
                    <a:pt x="0" y="120440"/>
                  </a:lnTo>
                  <a:lnTo>
                    <a:pt x="0" y="112012"/>
                  </a:lnTo>
                  <a:lnTo>
                    <a:pt x="0" y="16280"/>
                  </a:lnTo>
                  <a:lnTo>
                    <a:pt x="0" y="7022"/>
                  </a:lnTo>
                  <a:lnTo>
                    <a:pt x="6691" y="0"/>
                  </a:lnTo>
                  <a:lnTo>
                    <a:pt x="15932" y="0"/>
                  </a:lnTo>
                  <a:lnTo>
                    <a:pt x="24536" y="0"/>
                  </a:lnTo>
                  <a:lnTo>
                    <a:pt x="32183" y="7022"/>
                  </a:lnTo>
                  <a:lnTo>
                    <a:pt x="32183" y="16280"/>
                  </a:lnTo>
                  <a:close/>
                </a:path>
                <a:path w="32384" h="352425">
                  <a:moveTo>
                    <a:pt x="32183" y="240082"/>
                  </a:moveTo>
                  <a:lnTo>
                    <a:pt x="32183" y="335974"/>
                  </a:lnTo>
                  <a:lnTo>
                    <a:pt x="32183" y="345168"/>
                  </a:lnTo>
                  <a:lnTo>
                    <a:pt x="24536" y="352063"/>
                  </a:lnTo>
                  <a:lnTo>
                    <a:pt x="15932" y="352063"/>
                  </a:lnTo>
                  <a:lnTo>
                    <a:pt x="6691" y="352063"/>
                  </a:lnTo>
                  <a:lnTo>
                    <a:pt x="0" y="345168"/>
                  </a:lnTo>
                  <a:lnTo>
                    <a:pt x="0" y="335974"/>
                  </a:lnTo>
                  <a:lnTo>
                    <a:pt x="0" y="240082"/>
                  </a:lnTo>
                  <a:lnTo>
                    <a:pt x="0" y="230888"/>
                  </a:lnTo>
                  <a:lnTo>
                    <a:pt x="6691" y="223993"/>
                  </a:lnTo>
                  <a:lnTo>
                    <a:pt x="15932" y="223993"/>
                  </a:lnTo>
                  <a:lnTo>
                    <a:pt x="24536" y="223993"/>
                  </a:lnTo>
                  <a:lnTo>
                    <a:pt x="32183" y="230888"/>
                  </a:lnTo>
                  <a:lnTo>
                    <a:pt x="32183" y="240082"/>
                  </a:lnTo>
                  <a:close/>
                </a:path>
              </a:pathLst>
            </a:custGeom>
            <a:ln w="766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pic>
          <p:nvPicPr>
            <p:cNvPr id="30" name="object 30"/>
            <p:cNvPicPr/>
            <p:nvPr/>
          </p:nvPicPr>
          <p:blipFill>
            <a:blip r:embed="rId3" cstate="print"/>
            <a:stretch>
              <a:fillRect/>
            </a:stretch>
          </p:blipFill>
          <p:spPr>
            <a:xfrm>
              <a:off x="7060270" y="2685996"/>
              <a:ext cx="199172" cy="266895"/>
            </a:xfrm>
            <a:prstGeom prst="rect">
              <a:avLst/>
            </a:prstGeom>
          </p:spPr>
        </p:pic>
        <p:sp>
          <p:nvSpPr>
            <p:cNvPr id="31" name="object 31"/>
            <p:cNvSpPr/>
            <p:nvPr/>
          </p:nvSpPr>
          <p:spPr>
            <a:xfrm>
              <a:off x="2370789" y="1842211"/>
              <a:ext cx="2298065" cy="339090"/>
            </a:xfrm>
            <a:custGeom>
              <a:avLst/>
              <a:gdLst/>
              <a:ahLst/>
              <a:cxnLst/>
              <a:rect l="l" t="t" r="r" b="b"/>
              <a:pathLst>
                <a:path w="2298065" h="339089">
                  <a:moveTo>
                    <a:pt x="2297631" y="0"/>
                  </a:moveTo>
                  <a:lnTo>
                    <a:pt x="0" y="0"/>
                  </a:lnTo>
                  <a:lnTo>
                    <a:pt x="0" y="339007"/>
                  </a:lnTo>
                  <a:lnTo>
                    <a:pt x="2297631" y="339007"/>
                  </a:lnTo>
                  <a:lnTo>
                    <a:pt x="2297631"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2" name="object 32"/>
            <p:cNvSpPr/>
            <p:nvPr/>
          </p:nvSpPr>
          <p:spPr>
            <a:xfrm>
              <a:off x="2370789" y="1842211"/>
              <a:ext cx="2298065" cy="339090"/>
            </a:xfrm>
            <a:custGeom>
              <a:avLst/>
              <a:gdLst/>
              <a:ahLst/>
              <a:cxnLst/>
              <a:rect l="l" t="t" r="r" b="b"/>
              <a:pathLst>
                <a:path w="2298065" h="339089">
                  <a:moveTo>
                    <a:pt x="0" y="339007"/>
                  </a:moveTo>
                  <a:lnTo>
                    <a:pt x="2297631" y="339007"/>
                  </a:lnTo>
                  <a:lnTo>
                    <a:pt x="2297631" y="0"/>
                  </a:lnTo>
                  <a:lnTo>
                    <a:pt x="0" y="0"/>
                  </a:lnTo>
                  <a:lnTo>
                    <a:pt x="0" y="339007"/>
                  </a:lnTo>
                  <a:close/>
                </a:path>
              </a:pathLst>
            </a:custGeom>
            <a:ln w="23775">
              <a:solidFill>
                <a:srgbClr val="FFFFFF"/>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grpSp>
      <p:sp>
        <p:nvSpPr>
          <p:cNvPr id="33" name="object 33"/>
          <p:cNvSpPr txBox="1"/>
          <p:nvPr/>
        </p:nvSpPr>
        <p:spPr>
          <a:xfrm>
            <a:off x="2370789" y="1842211"/>
            <a:ext cx="2298065" cy="339090"/>
          </a:xfrm>
          <a:prstGeom prst="rect">
            <a:avLst/>
          </a:prstGeom>
        </p:spPr>
        <p:txBody>
          <a:bodyPr vert="horz" wrap="square" lIns="0" tIns="0" rIns="0" bIns="0" rtlCol="0">
            <a:spAutoFit/>
          </a:bodyPr>
          <a:lstStyle/>
          <a:p>
            <a:pPr marL="123189" marR="0" lvl="0" indent="0" algn="l" defTabSz="914400" rtl="0" eaLnBrk="1" fontAlgn="auto" latinLnBrk="0" hangingPunct="1">
              <a:lnSpc>
                <a:spcPts val="2030"/>
              </a:lnSpc>
              <a:spcBef>
                <a:spcPts val="0"/>
              </a:spcBef>
              <a:spcAft>
                <a:spcPts val="0"/>
              </a:spcAft>
              <a:buClrTx/>
              <a:buSzTx/>
              <a:buFontTx/>
              <a:buNone/>
              <a:tabLst/>
              <a:defRPr/>
            </a:pPr>
            <a:r>
              <a:rPr kumimoji="0" sz="1750" b="0" i="0" u="none" strike="noStrike" kern="1200" cap="none" spc="-10" normalizeH="0" baseline="0" noProof="0" dirty="0">
                <a:ln>
                  <a:noFill/>
                </a:ln>
                <a:solidFill>
                  <a:prstClr val="black"/>
                </a:solidFill>
                <a:effectLst/>
                <a:uLnTx/>
                <a:uFillTx/>
                <a:latin typeface="Times New Roman"/>
                <a:ea typeface="+mn-ea"/>
                <a:cs typeface="Times New Roman"/>
              </a:rPr>
              <a:t>Pass</a:t>
            </a:r>
            <a:r>
              <a:rPr kumimoji="0" sz="1750" b="0" i="0" u="none" strike="noStrike" kern="1200" cap="none" spc="5" normalizeH="0" baseline="0" noProof="0" dirty="0">
                <a:ln>
                  <a:noFill/>
                </a:ln>
                <a:solidFill>
                  <a:prstClr val="black"/>
                </a:solidFill>
                <a:effectLst/>
                <a:uLnTx/>
                <a:uFillTx/>
                <a:latin typeface="Times New Roman"/>
                <a:ea typeface="+mn-ea"/>
                <a:cs typeface="Times New Roman"/>
              </a:rPr>
              <a:t> </a:t>
            </a:r>
            <a:r>
              <a:rPr kumimoji="0" sz="1750" b="0" i="0" u="none" strike="noStrike" kern="1200" cap="none" spc="-15" normalizeH="0" baseline="0" noProof="0" dirty="0">
                <a:ln>
                  <a:noFill/>
                </a:ln>
                <a:solidFill>
                  <a:prstClr val="black"/>
                </a:solidFill>
                <a:effectLst/>
                <a:uLnTx/>
                <a:uFillTx/>
                <a:latin typeface="Times New Roman"/>
                <a:ea typeface="+mn-ea"/>
                <a:cs typeface="Times New Roman"/>
              </a:rPr>
              <a:t>the</a:t>
            </a:r>
            <a:r>
              <a:rPr kumimoji="0" sz="1750" b="0" i="0" u="none" strike="noStrike" kern="1200" cap="none" spc="35" normalizeH="0" baseline="0" noProof="0" dirty="0">
                <a:ln>
                  <a:noFill/>
                </a:ln>
                <a:solidFill>
                  <a:prstClr val="black"/>
                </a:solidFill>
                <a:effectLst/>
                <a:uLnTx/>
                <a:uFillTx/>
                <a:latin typeface="Times New Roman"/>
                <a:ea typeface="+mn-ea"/>
                <a:cs typeface="Times New Roman"/>
              </a:rPr>
              <a:t> </a:t>
            </a:r>
            <a:r>
              <a:rPr kumimoji="0" sz="1750" b="0" i="0" u="none" strike="noStrike" kern="1200" cap="none" spc="-5" normalizeH="0" baseline="0" noProof="0" dirty="0">
                <a:ln>
                  <a:noFill/>
                </a:ln>
                <a:solidFill>
                  <a:prstClr val="black"/>
                </a:solidFill>
                <a:effectLst/>
                <a:uLnTx/>
                <a:uFillTx/>
                <a:latin typeface="Times New Roman"/>
                <a:ea typeface="+mn-ea"/>
                <a:cs typeface="Times New Roman"/>
              </a:rPr>
              <a:t>value</a:t>
            </a:r>
            <a:r>
              <a:rPr kumimoji="0" sz="1750" b="0" i="0" u="none" strike="noStrike" kern="1200" cap="none" spc="-30" normalizeH="0" baseline="0" noProof="0" dirty="0">
                <a:ln>
                  <a:noFill/>
                </a:ln>
                <a:solidFill>
                  <a:prstClr val="black"/>
                </a:solidFill>
                <a:effectLst/>
                <a:uLnTx/>
                <a:uFillTx/>
                <a:latin typeface="Times New Roman"/>
                <a:ea typeface="+mn-ea"/>
                <a:cs typeface="Times New Roman"/>
              </a:rPr>
              <a:t> </a:t>
            </a:r>
            <a:r>
              <a:rPr kumimoji="0" sz="1750" b="0" i="0" u="none" strike="noStrike" kern="1200" cap="none" spc="-5" normalizeH="0" baseline="0" noProof="0" dirty="0">
                <a:ln>
                  <a:noFill/>
                </a:ln>
                <a:solidFill>
                  <a:prstClr val="black"/>
                </a:solidFill>
                <a:effectLst/>
                <a:uLnTx/>
                <a:uFillTx/>
                <a:latin typeface="Times New Roman"/>
                <a:ea typeface="+mn-ea"/>
                <a:cs typeface="Times New Roman"/>
              </a:rPr>
              <a:t>i</a:t>
            </a:r>
            <a:endParaRPr kumimoji="0" sz="1750" b="0" i="0" u="none" strike="noStrike" kern="1200" cap="none" spc="0" normalizeH="0" baseline="0" noProof="0">
              <a:ln>
                <a:noFill/>
              </a:ln>
              <a:solidFill>
                <a:prstClr val="black"/>
              </a:solidFill>
              <a:effectLst/>
              <a:uLnTx/>
              <a:uFillTx/>
              <a:latin typeface="Times New Roman"/>
              <a:ea typeface="+mn-ea"/>
              <a:cs typeface="Times New Roman"/>
            </a:endParaRPr>
          </a:p>
        </p:txBody>
      </p:sp>
      <p:grpSp>
        <p:nvGrpSpPr>
          <p:cNvPr id="34" name="object 34"/>
          <p:cNvGrpSpPr/>
          <p:nvPr/>
        </p:nvGrpSpPr>
        <p:grpSpPr>
          <a:xfrm>
            <a:off x="4816382" y="2245925"/>
            <a:ext cx="1557020" cy="363220"/>
            <a:chOff x="4816382" y="2245925"/>
            <a:chExt cx="1557020" cy="363220"/>
          </a:xfrm>
        </p:grpSpPr>
        <p:sp>
          <p:nvSpPr>
            <p:cNvPr id="35" name="object 35"/>
            <p:cNvSpPr/>
            <p:nvPr/>
          </p:nvSpPr>
          <p:spPr>
            <a:xfrm>
              <a:off x="4828447" y="2257990"/>
              <a:ext cx="1532890" cy="339090"/>
            </a:xfrm>
            <a:custGeom>
              <a:avLst/>
              <a:gdLst/>
              <a:ahLst/>
              <a:cxnLst/>
              <a:rect l="l" t="t" r="r" b="b"/>
              <a:pathLst>
                <a:path w="1532889" h="339089">
                  <a:moveTo>
                    <a:pt x="1532774" y="0"/>
                  </a:moveTo>
                  <a:lnTo>
                    <a:pt x="0" y="0"/>
                  </a:lnTo>
                  <a:lnTo>
                    <a:pt x="0" y="339007"/>
                  </a:lnTo>
                  <a:lnTo>
                    <a:pt x="1532774" y="339007"/>
                  </a:lnTo>
                  <a:lnTo>
                    <a:pt x="1532774"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6" name="object 36"/>
            <p:cNvSpPr/>
            <p:nvPr/>
          </p:nvSpPr>
          <p:spPr>
            <a:xfrm>
              <a:off x="4828447" y="2257990"/>
              <a:ext cx="1532890" cy="339090"/>
            </a:xfrm>
            <a:custGeom>
              <a:avLst/>
              <a:gdLst/>
              <a:ahLst/>
              <a:cxnLst/>
              <a:rect l="l" t="t" r="r" b="b"/>
              <a:pathLst>
                <a:path w="1532889" h="339089">
                  <a:moveTo>
                    <a:pt x="0" y="339007"/>
                  </a:moveTo>
                  <a:lnTo>
                    <a:pt x="1532774" y="339007"/>
                  </a:lnTo>
                  <a:lnTo>
                    <a:pt x="1532774" y="0"/>
                  </a:lnTo>
                  <a:lnTo>
                    <a:pt x="0" y="0"/>
                  </a:lnTo>
                  <a:lnTo>
                    <a:pt x="0" y="339007"/>
                  </a:lnTo>
                  <a:close/>
                </a:path>
              </a:pathLst>
            </a:custGeom>
            <a:ln w="23774">
              <a:solidFill>
                <a:srgbClr val="FFFFFF"/>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grpSp>
      <p:sp>
        <p:nvSpPr>
          <p:cNvPr id="37" name="object 37"/>
          <p:cNvSpPr txBox="1"/>
          <p:nvPr/>
        </p:nvSpPr>
        <p:spPr>
          <a:xfrm>
            <a:off x="4828447" y="2257990"/>
            <a:ext cx="1532890" cy="339090"/>
          </a:xfrm>
          <a:prstGeom prst="rect">
            <a:avLst/>
          </a:prstGeom>
        </p:spPr>
        <p:txBody>
          <a:bodyPr vert="horz" wrap="square" lIns="0" tIns="5080" rIns="0" bIns="0" rtlCol="0">
            <a:spAutoFit/>
          </a:bodyPr>
          <a:lstStyle/>
          <a:p>
            <a:pPr marL="71755" marR="0" lvl="0" indent="0" algn="l" defTabSz="914400" rtl="0" eaLnBrk="1" fontAlgn="auto" latinLnBrk="0" hangingPunct="1">
              <a:lnSpc>
                <a:spcPct val="100000"/>
              </a:lnSpc>
              <a:spcBef>
                <a:spcPts val="40"/>
              </a:spcBef>
              <a:spcAft>
                <a:spcPts val="0"/>
              </a:spcAft>
              <a:buClrTx/>
              <a:buSzTx/>
              <a:buFontTx/>
              <a:buNone/>
              <a:tabLst/>
              <a:defRPr/>
            </a:pPr>
            <a:r>
              <a:rPr kumimoji="0" sz="1750" b="0" i="0" u="none" strike="noStrike" kern="1200" cap="none" spc="-10" normalizeH="0" baseline="0" noProof="0" dirty="0">
                <a:ln>
                  <a:noFill/>
                </a:ln>
                <a:solidFill>
                  <a:prstClr val="black"/>
                </a:solidFill>
                <a:effectLst/>
                <a:uLnTx/>
                <a:uFillTx/>
                <a:latin typeface="Times New Roman"/>
                <a:ea typeface="+mn-ea"/>
                <a:cs typeface="Times New Roman"/>
              </a:rPr>
              <a:t>Pass</a:t>
            </a:r>
            <a:r>
              <a:rPr kumimoji="0" sz="1750" b="0" i="0" u="none" strike="noStrike" kern="1200" cap="none" spc="5" normalizeH="0" baseline="0" noProof="0" dirty="0">
                <a:ln>
                  <a:noFill/>
                </a:ln>
                <a:solidFill>
                  <a:prstClr val="black"/>
                </a:solidFill>
                <a:effectLst/>
                <a:uLnTx/>
                <a:uFillTx/>
                <a:latin typeface="Times New Roman"/>
                <a:ea typeface="+mn-ea"/>
                <a:cs typeface="Times New Roman"/>
              </a:rPr>
              <a:t> </a:t>
            </a:r>
            <a:r>
              <a:rPr kumimoji="0" sz="1750" b="0" i="0" u="none" strike="noStrike" kern="1200" cap="none" spc="-15" normalizeH="0" baseline="0" noProof="0" dirty="0">
                <a:ln>
                  <a:noFill/>
                </a:ln>
                <a:solidFill>
                  <a:prstClr val="black"/>
                </a:solidFill>
                <a:effectLst/>
                <a:uLnTx/>
                <a:uFillTx/>
                <a:latin typeface="Times New Roman"/>
                <a:ea typeface="+mn-ea"/>
                <a:cs typeface="Times New Roman"/>
              </a:rPr>
              <a:t>the</a:t>
            </a:r>
            <a:r>
              <a:rPr kumimoji="0" sz="1750" b="0" i="0" u="none" strike="noStrike" kern="1200" cap="none" spc="30" normalizeH="0" baseline="0" noProof="0" dirty="0">
                <a:ln>
                  <a:noFill/>
                </a:ln>
                <a:solidFill>
                  <a:prstClr val="black"/>
                </a:solidFill>
                <a:effectLst/>
                <a:uLnTx/>
                <a:uFillTx/>
                <a:latin typeface="Times New Roman"/>
                <a:ea typeface="+mn-ea"/>
                <a:cs typeface="Times New Roman"/>
              </a:rPr>
              <a:t> </a:t>
            </a:r>
            <a:r>
              <a:rPr kumimoji="0" sz="1750" b="0" i="0" u="none" strike="noStrike" kern="1200" cap="none" spc="-5" normalizeH="0" baseline="0" noProof="0" dirty="0">
                <a:ln>
                  <a:noFill/>
                </a:ln>
                <a:solidFill>
                  <a:prstClr val="black"/>
                </a:solidFill>
                <a:effectLst/>
                <a:uLnTx/>
                <a:uFillTx/>
                <a:latin typeface="Times New Roman"/>
                <a:ea typeface="+mn-ea"/>
                <a:cs typeface="Times New Roman"/>
              </a:rPr>
              <a:t>value</a:t>
            </a:r>
            <a:r>
              <a:rPr kumimoji="0" sz="1750" b="0" i="0" u="none" strike="noStrike" kern="1200" cap="none" spc="-30" normalizeH="0" baseline="0" noProof="0" dirty="0">
                <a:ln>
                  <a:noFill/>
                </a:ln>
                <a:solidFill>
                  <a:prstClr val="black"/>
                </a:solidFill>
                <a:effectLst/>
                <a:uLnTx/>
                <a:uFillTx/>
                <a:latin typeface="Times New Roman"/>
                <a:ea typeface="+mn-ea"/>
                <a:cs typeface="Times New Roman"/>
              </a:rPr>
              <a:t> </a:t>
            </a:r>
            <a:r>
              <a:rPr kumimoji="0" sz="1750" b="0" i="0" u="none" strike="noStrike" kern="1200" cap="none" spc="-5" normalizeH="0" baseline="0" noProof="0" dirty="0">
                <a:ln>
                  <a:noFill/>
                </a:ln>
                <a:solidFill>
                  <a:prstClr val="black"/>
                </a:solidFill>
                <a:effectLst/>
                <a:uLnTx/>
                <a:uFillTx/>
                <a:latin typeface="Times New Roman"/>
                <a:ea typeface="+mn-ea"/>
                <a:cs typeface="Times New Roman"/>
              </a:rPr>
              <a:t>j</a:t>
            </a:r>
            <a:endParaRPr kumimoji="0" sz="1750" b="0" i="0" u="none" strike="noStrike" kern="1200" cap="none" spc="0" normalizeH="0" baseline="0" noProof="0">
              <a:ln>
                <a:noFill/>
              </a:ln>
              <a:solidFill>
                <a:prstClr val="black"/>
              </a:solidFill>
              <a:effectLst/>
              <a:uLnTx/>
              <a:uFillTx/>
              <a:latin typeface="Times New Roman"/>
              <a:ea typeface="+mn-ea"/>
              <a:cs typeface="Times New Roman"/>
            </a:endParaRPr>
          </a:p>
        </p:txBody>
      </p:sp>
      <p:grpSp>
        <p:nvGrpSpPr>
          <p:cNvPr id="38" name="object 38"/>
          <p:cNvGrpSpPr/>
          <p:nvPr/>
        </p:nvGrpSpPr>
        <p:grpSpPr>
          <a:xfrm>
            <a:off x="450850" y="603250"/>
            <a:ext cx="6061710" cy="3033395"/>
            <a:chOff x="450850" y="603250"/>
            <a:chExt cx="6061710" cy="3033395"/>
          </a:xfrm>
        </p:grpSpPr>
        <p:sp>
          <p:nvSpPr>
            <p:cNvPr id="39" name="object 39"/>
            <p:cNvSpPr/>
            <p:nvPr/>
          </p:nvSpPr>
          <p:spPr>
            <a:xfrm>
              <a:off x="457200" y="3389376"/>
              <a:ext cx="3423285" cy="241300"/>
            </a:xfrm>
            <a:custGeom>
              <a:avLst/>
              <a:gdLst/>
              <a:ahLst/>
              <a:cxnLst/>
              <a:rect l="l" t="t" r="r" b="b"/>
              <a:pathLst>
                <a:path w="3423285" h="241300">
                  <a:moveTo>
                    <a:pt x="3422904" y="0"/>
                  </a:moveTo>
                  <a:lnTo>
                    <a:pt x="0" y="0"/>
                  </a:lnTo>
                  <a:lnTo>
                    <a:pt x="0" y="240792"/>
                  </a:lnTo>
                  <a:lnTo>
                    <a:pt x="3422904" y="240792"/>
                  </a:lnTo>
                  <a:lnTo>
                    <a:pt x="3422904" y="0"/>
                  </a:lnTo>
                  <a:close/>
                </a:path>
              </a:pathLst>
            </a:custGeom>
            <a:solidFill>
              <a:srgbClr val="943735">
                <a:alpha val="45097"/>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40" name="object 40"/>
            <p:cNvSpPr/>
            <p:nvPr/>
          </p:nvSpPr>
          <p:spPr>
            <a:xfrm>
              <a:off x="457200" y="3389376"/>
              <a:ext cx="3423285" cy="241300"/>
            </a:xfrm>
            <a:custGeom>
              <a:avLst/>
              <a:gdLst/>
              <a:ahLst/>
              <a:cxnLst/>
              <a:rect l="l" t="t" r="r" b="b"/>
              <a:pathLst>
                <a:path w="3423285" h="241300">
                  <a:moveTo>
                    <a:pt x="0" y="240792"/>
                  </a:moveTo>
                  <a:lnTo>
                    <a:pt x="3422904" y="240792"/>
                  </a:lnTo>
                  <a:lnTo>
                    <a:pt x="3422904" y="0"/>
                  </a:lnTo>
                  <a:lnTo>
                    <a:pt x="0" y="0"/>
                  </a:lnTo>
                  <a:lnTo>
                    <a:pt x="0" y="240792"/>
                  </a:lnTo>
                  <a:close/>
                </a:path>
              </a:pathLst>
            </a:custGeom>
            <a:ln w="12192">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41" name="object 41"/>
            <p:cNvSpPr/>
            <p:nvPr/>
          </p:nvSpPr>
          <p:spPr>
            <a:xfrm>
              <a:off x="2225548" y="609600"/>
              <a:ext cx="4280535" cy="2874010"/>
            </a:xfrm>
            <a:custGeom>
              <a:avLst/>
              <a:gdLst/>
              <a:ahLst/>
              <a:cxnLst/>
              <a:rect l="l" t="t" r="r" b="b"/>
              <a:pathLst>
                <a:path w="4280534" h="2874010">
                  <a:moveTo>
                    <a:pt x="2218816" y="384048"/>
                  </a:moveTo>
                  <a:lnTo>
                    <a:pt x="1335277" y="384048"/>
                  </a:lnTo>
                  <a:lnTo>
                    <a:pt x="0" y="2874010"/>
                  </a:lnTo>
                  <a:lnTo>
                    <a:pt x="2218816" y="384048"/>
                  </a:lnTo>
                  <a:close/>
                </a:path>
                <a:path w="4280534" h="2874010">
                  <a:moveTo>
                    <a:pt x="4216400" y="0"/>
                  </a:moveTo>
                  <a:lnTo>
                    <a:pt x="810259" y="0"/>
                  </a:lnTo>
                  <a:lnTo>
                    <a:pt x="785364" y="5036"/>
                  </a:lnTo>
                  <a:lnTo>
                    <a:pt x="765016" y="18764"/>
                  </a:lnTo>
                  <a:lnTo>
                    <a:pt x="751288" y="39112"/>
                  </a:lnTo>
                  <a:lnTo>
                    <a:pt x="746251" y="64008"/>
                  </a:lnTo>
                  <a:lnTo>
                    <a:pt x="746251" y="320039"/>
                  </a:lnTo>
                  <a:lnTo>
                    <a:pt x="751288" y="344935"/>
                  </a:lnTo>
                  <a:lnTo>
                    <a:pt x="765016" y="365283"/>
                  </a:lnTo>
                  <a:lnTo>
                    <a:pt x="785364" y="379011"/>
                  </a:lnTo>
                  <a:lnTo>
                    <a:pt x="810259" y="384048"/>
                  </a:lnTo>
                  <a:lnTo>
                    <a:pt x="4216400" y="384048"/>
                  </a:lnTo>
                  <a:lnTo>
                    <a:pt x="4241295" y="379011"/>
                  </a:lnTo>
                  <a:lnTo>
                    <a:pt x="4261643" y="365283"/>
                  </a:lnTo>
                  <a:lnTo>
                    <a:pt x="4275371" y="344935"/>
                  </a:lnTo>
                  <a:lnTo>
                    <a:pt x="4280408" y="320039"/>
                  </a:lnTo>
                  <a:lnTo>
                    <a:pt x="4280408" y="64008"/>
                  </a:lnTo>
                  <a:lnTo>
                    <a:pt x="4275371" y="39112"/>
                  </a:lnTo>
                  <a:lnTo>
                    <a:pt x="4261643" y="18764"/>
                  </a:lnTo>
                  <a:lnTo>
                    <a:pt x="4241295" y="5036"/>
                  </a:lnTo>
                  <a:lnTo>
                    <a:pt x="4216400" y="0"/>
                  </a:lnTo>
                  <a:close/>
                </a:path>
              </a:pathLst>
            </a:custGeom>
            <a:solidFill>
              <a:srgbClr val="F9C09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42" name="object 42"/>
            <p:cNvSpPr/>
            <p:nvPr/>
          </p:nvSpPr>
          <p:spPr>
            <a:xfrm>
              <a:off x="2225548" y="609600"/>
              <a:ext cx="4280535" cy="2874010"/>
            </a:xfrm>
            <a:custGeom>
              <a:avLst/>
              <a:gdLst/>
              <a:ahLst/>
              <a:cxnLst/>
              <a:rect l="l" t="t" r="r" b="b"/>
              <a:pathLst>
                <a:path w="4280534" h="2874010">
                  <a:moveTo>
                    <a:pt x="746251" y="64008"/>
                  </a:moveTo>
                  <a:lnTo>
                    <a:pt x="751288" y="39112"/>
                  </a:lnTo>
                  <a:lnTo>
                    <a:pt x="765016" y="18764"/>
                  </a:lnTo>
                  <a:lnTo>
                    <a:pt x="785364" y="5036"/>
                  </a:lnTo>
                  <a:lnTo>
                    <a:pt x="810259" y="0"/>
                  </a:lnTo>
                  <a:lnTo>
                    <a:pt x="1335277" y="0"/>
                  </a:lnTo>
                  <a:lnTo>
                    <a:pt x="2218816" y="0"/>
                  </a:lnTo>
                  <a:lnTo>
                    <a:pt x="4216400" y="0"/>
                  </a:lnTo>
                  <a:lnTo>
                    <a:pt x="4241295" y="5036"/>
                  </a:lnTo>
                  <a:lnTo>
                    <a:pt x="4261643" y="18764"/>
                  </a:lnTo>
                  <a:lnTo>
                    <a:pt x="4275371" y="39112"/>
                  </a:lnTo>
                  <a:lnTo>
                    <a:pt x="4280408" y="64008"/>
                  </a:lnTo>
                  <a:lnTo>
                    <a:pt x="4280408" y="224027"/>
                  </a:lnTo>
                  <a:lnTo>
                    <a:pt x="4280408" y="320039"/>
                  </a:lnTo>
                  <a:lnTo>
                    <a:pt x="4275371" y="344935"/>
                  </a:lnTo>
                  <a:lnTo>
                    <a:pt x="4261643" y="365283"/>
                  </a:lnTo>
                  <a:lnTo>
                    <a:pt x="4241295" y="379011"/>
                  </a:lnTo>
                  <a:lnTo>
                    <a:pt x="4216400" y="384048"/>
                  </a:lnTo>
                  <a:lnTo>
                    <a:pt x="2218816" y="384048"/>
                  </a:lnTo>
                  <a:lnTo>
                    <a:pt x="0" y="2874010"/>
                  </a:lnTo>
                  <a:lnTo>
                    <a:pt x="1335277" y="384048"/>
                  </a:lnTo>
                  <a:lnTo>
                    <a:pt x="810259" y="384048"/>
                  </a:lnTo>
                  <a:lnTo>
                    <a:pt x="785364" y="379011"/>
                  </a:lnTo>
                  <a:lnTo>
                    <a:pt x="765016" y="365283"/>
                  </a:lnTo>
                  <a:lnTo>
                    <a:pt x="751288" y="344935"/>
                  </a:lnTo>
                  <a:lnTo>
                    <a:pt x="746251" y="320039"/>
                  </a:lnTo>
                  <a:lnTo>
                    <a:pt x="746251" y="224027"/>
                  </a:lnTo>
                  <a:lnTo>
                    <a:pt x="746251" y="64008"/>
                  </a:lnTo>
                  <a:close/>
                </a:path>
              </a:pathLst>
            </a:custGeom>
            <a:ln w="12192">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grpSp>
      <p:sp>
        <p:nvSpPr>
          <p:cNvPr id="43" name="object 43"/>
          <p:cNvSpPr txBox="1"/>
          <p:nvPr/>
        </p:nvSpPr>
        <p:spPr>
          <a:xfrm>
            <a:off x="3964685" y="631063"/>
            <a:ext cx="1550035" cy="330835"/>
          </a:xfrm>
          <a:prstGeom prst="rect">
            <a:avLst/>
          </a:prstGeom>
        </p:spPr>
        <p:txBody>
          <a:bodyPr vert="horz" wrap="square" lIns="0" tIns="13335" rIns="0" bIns="0" rtlCol="0">
            <a:spAutoFit/>
          </a:bodyPr>
          <a:lstStyle/>
          <a:p>
            <a:pPr marL="12700" marR="0" lvl="0" indent="0" algn="l" defTabSz="914400" rtl="0" eaLnBrk="1" fontAlgn="auto" latinLnBrk="0" hangingPunct="1">
              <a:lnSpc>
                <a:spcPct val="100000"/>
              </a:lnSpc>
              <a:spcBef>
                <a:spcPts val="105"/>
              </a:spcBef>
              <a:spcAft>
                <a:spcPts val="0"/>
              </a:spcAft>
              <a:buClrTx/>
              <a:buSzTx/>
              <a:buFontTx/>
              <a:buNone/>
              <a:tabLst/>
              <a:defRPr/>
            </a:pPr>
            <a:r>
              <a:rPr kumimoji="0" sz="2000" b="1" i="0" u="none" strike="noStrike" kern="1200" cap="none" spc="0" normalizeH="0" baseline="0" noProof="0" dirty="0">
                <a:ln>
                  <a:noFill/>
                </a:ln>
                <a:solidFill>
                  <a:prstClr val="black"/>
                </a:solidFill>
                <a:effectLst/>
                <a:uLnTx/>
                <a:uFillTx/>
                <a:latin typeface="Courier New"/>
                <a:ea typeface="+mn-ea"/>
                <a:cs typeface="Courier New"/>
              </a:rPr>
              <a:t>j</a:t>
            </a:r>
            <a:r>
              <a:rPr kumimoji="0" sz="2000" b="1" i="0" u="none" strike="noStrike" kern="1200" cap="none" spc="-30" normalizeH="0" baseline="0" noProof="0" dirty="0">
                <a:ln>
                  <a:noFill/>
                </a:ln>
                <a:solidFill>
                  <a:prstClr val="black"/>
                </a:solidFill>
                <a:effectLst/>
                <a:uLnTx/>
                <a:uFillTx/>
                <a:latin typeface="Courier New"/>
                <a:ea typeface="+mn-ea"/>
                <a:cs typeface="Courier New"/>
              </a:rPr>
              <a:t> </a:t>
            </a:r>
            <a:r>
              <a:rPr kumimoji="0" sz="2000" b="1" i="0" u="none" strike="noStrike" kern="1200" cap="none" spc="-5" normalizeH="0" baseline="0" noProof="0" dirty="0">
                <a:ln>
                  <a:noFill/>
                </a:ln>
                <a:solidFill>
                  <a:prstClr val="black"/>
                </a:solidFill>
                <a:effectLst/>
                <a:uLnTx/>
                <a:uFillTx/>
                <a:latin typeface="Courier New"/>
                <a:ea typeface="+mn-ea"/>
                <a:cs typeface="Courier New"/>
              </a:rPr>
              <a:t>is</a:t>
            </a:r>
            <a:r>
              <a:rPr kumimoji="0" sz="2000" b="1" i="0" u="none" strike="noStrike" kern="1200" cap="none" spc="-30" normalizeH="0" baseline="0" noProof="0" dirty="0">
                <a:ln>
                  <a:noFill/>
                </a:ln>
                <a:solidFill>
                  <a:prstClr val="black"/>
                </a:solidFill>
                <a:effectLst/>
                <a:uLnTx/>
                <a:uFillTx/>
                <a:latin typeface="Courier New"/>
                <a:ea typeface="+mn-ea"/>
                <a:cs typeface="Courier New"/>
              </a:rPr>
              <a:t> </a:t>
            </a:r>
            <a:r>
              <a:rPr kumimoji="0" sz="2000" b="1" i="0" u="none" strike="noStrike" kern="1200" cap="none" spc="-5" normalizeH="0" baseline="0" noProof="0" dirty="0">
                <a:ln>
                  <a:noFill/>
                </a:ln>
                <a:solidFill>
                  <a:prstClr val="black"/>
                </a:solidFill>
                <a:effectLst/>
                <a:uLnTx/>
                <a:uFillTx/>
                <a:latin typeface="Courier New"/>
                <a:ea typeface="+mn-ea"/>
                <a:cs typeface="Courier New"/>
              </a:rPr>
              <a:t>now</a:t>
            </a:r>
            <a:r>
              <a:rPr kumimoji="0" sz="2000" b="1" i="0" u="none" strike="noStrike" kern="1200" cap="none" spc="-30" normalizeH="0" baseline="0" noProof="0" dirty="0">
                <a:ln>
                  <a:noFill/>
                </a:ln>
                <a:solidFill>
                  <a:prstClr val="black"/>
                </a:solidFill>
                <a:effectLst/>
                <a:uLnTx/>
                <a:uFillTx/>
                <a:latin typeface="Courier New"/>
                <a:ea typeface="+mn-ea"/>
                <a:cs typeface="Courier New"/>
              </a:rPr>
              <a:t> </a:t>
            </a:r>
            <a:r>
              <a:rPr kumimoji="0" sz="2000" b="1" i="0" u="none" strike="noStrike" kern="1200" cap="none" spc="0" normalizeH="0" baseline="0" noProof="0" dirty="0">
                <a:ln>
                  <a:noFill/>
                </a:ln>
                <a:solidFill>
                  <a:prstClr val="black"/>
                </a:solidFill>
                <a:effectLst/>
                <a:uLnTx/>
                <a:uFillTx/>
                <a:latin typeface="Courier New"/>
                <a:ea typeface="+mn-ea"/>
                <a:cs typeface="Courier New"/>
              </a:rPr>
              <a:t>2</a:t>
            </a:r>
            <a:endParaRPr kumimoji="0" sz="2000" b="0" i="0" u="none" strike="noStrike" kern="1200" cap="none" spc="0" normalizeH="0" baseline="0" noProof="0">
              <a:ln>
                <a:noFill/>
              </a:ln>
              <a:solidFill>
                <a:prstClr val="black"/>
              </a:solidFill>
              <a:effectLst/>
              <a:uLnTx/>
              <a:uFillTx/>
              <a:latin typeface="Courier New"/>
              <a:ea typeface="+mn-ea"/>
              <a:cs typeface="Courier New"/>
            </a:endParaRPr>
          </a:p>
        </p:txBody>
      </p:sp>
      <p:sp>
        <p:nvSpPr>
          <p:cNvPr id="44" name="object 44"/>
          <p:cNvSpPr/>
          <p:nvPr/>
        </p:nvSpPr>
        <p:spPr>
          <a:xfrm>
            <a:off x="914400" y="609600"/>
            <a:ext cx="8229600" cy="45720"/>
          </a:xfrm>
          <a:custGeom>
            <a:avLst/>
            <a:gdLst/>
            <a:ahLst/>
            <a:cxnLst/>
            <a:rect l="l" t="t" r="r" b="b"/>
            <a:pathLst>
              <a:path w="8229600" h="45720">
                <a:moveTo>
                  <a:pt x="8229600" y="0"/>
                </a:moveTo>
                <a:lnTo>
                  <a:pt x="0" y="0"/>
                </a:lnTo>
                <a:lnTo>
                  <a:pt x="0" y="45720"/>
                </a:lnTo>
                <a:lnTo>
                  <a:pt x="8229600" y="45720"/>
                </a:lnTo>
                <a:lnTo>
                  <a:pt x="8229600" y="0"/>
                </a:lnTo>
                <a:close/>
              </a:path>
            </a:pathLst>
          </a:custGeom>
          <a:solidFill>
            <a:srgbClr val="17375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45" name="object 45"/>
          <p:cNvSpPr txBox="1"/>
          <p:nvPr/>
        </p:nvSpPr>
        <p:spPr>
          <a:xfrm>
            <a:off x="4947920" y="455421"/>
            <a:ext cx="163195"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FF"/>
                </a:solidFill>
                <a:effectLst/>
                <a:uLnTx/>
                <a:uFillTx/>
                <a:latin typeface="Courier New"/>
                <a:ea typeface="+mn-ea"/>
                <a:cs typeface="Courier New"/>
              </a:rPr>
              <a:t>c</a:t>
            </a:r>
            <a:endParaRPr kumimoji="0" sz="1800" b="0" i="0" u="none" strike="noStrike" kern="1200" cap="none" spc="0" normalizeH="0" baseline="0" noProof="0">
              <a:ln>
                <a:noFill/>
              </a:ln>
              <a:solidFill>
                <a:prstClr val="black"/>
              </a:solidFill>
              <a:effectLst/>
              <a:uLnTx/>
              <a:uFillTx/>
              <a:latin typeface="Courier New"/>
              <a:ea typeface="+mn-ea"/>
              <a:cs typeface="Courier New"/>
            </a:endParaRPr>
          </a:p>
        </p:txBody>
      </p:sp>
    </p:spTree>
    <p:extLst>
      <p:ext uri="{BB962C8B-B14F-4D97-AF65-F5344CB8AC3E}">
        <p14:creationId xmlns:p14="http://schemas.microsoft.com/office/powerpoint/2010/main" val="36171004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4400" y="685800"/>
            <a:ext cx="8229600" cy="45720"/>
          </a:xfrm>
          <a:custGeom>
            <a:avLst/>
            <a:gdLst/>
            <a:ahLst/>
            <a:cxnLst/>
            <a:rect l="l" t="t" r="r" b="b"/>
            <a:pathLst>
              <a:path w="8229600" h="45720">
                <a:moveTo>
                  <a:pt x="8229600" y="0"/>
                </a:moveTo>
                <a:lnTo>
                  <a:pt x="0" y="0"/>
                </a:lnTo>
                <a:lnTo>
                  <a:pt x="0" y="45720"/>
                </a:lnTo>
                <a:lnTo>
                  <a:pt x="8229600" y="45720"/>
                </a:lnTo>
                <a:lnTo>
                  <a:pt x="8229600" y="0"/>
                </a:lnTo>
                <a:close/>
              </a:path>
            </a:pathLst>
          </a:custGeom>
          <a:solidFill>
            <a:srgbClr val="17375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 name="object 3"/>
          <p:cNvSpPr txBox="1">
            <a:spLocks noGrp="1"/>
          </p:cNvSpPr>
          <p:nvPr>
            <p:ph type="title"/>
          </p:nvPr>
        </p:nvSpPr>
        <p:spPr>
          <a:xfrm>
            <a:off x="3193160" y="6807"/>
            <a:ext cx="3585845" cy="635000"/>
          </a:xfrm>
          <a:prstGeom prst="rect">
            <a:avLst/>
          </a:prstGeom>
        </p:spPr>
        <p:txBody>
          <a:bodyPr vert="horz" wrap="square" lIns="0" tIns="12065" rIns="0" bIns="0" rtlCol="0">
            <a:spAutoFit/>
          </a:bodyPr>
          <a:lstStyle/>
          <a:p>
            <a:pPr marL="12700">
              <a:lnSpc>
                <a:spcPct val="100000"/>
              </a:lnSpc>
              <a:spcBef>
                <a:spcPts val="95"/>
              </a:spcBef>
            </a:pPr>
            <a:r>
              <a:rPr sz="4000" spc="-5" dirty="0"/>
              <a:t>Calling</a:t>
            </a:r>
            <a:r>
              <a:rPr sz="4000" spc="-50" dirty="0"/>
              <a:t> </a:t>
            </a:r>
            <a:r>
              <a:rPr sz="4000" spc="-5" dirty="0"/>
              <a:t>Functions</a:t>
            </a:r>
            <a:endParaRPr sz="4000"/>
          </a:p>
        </p:txBody>
      </p:sp>
      <p:grpSp>
        <p:nvGrpSpPr>
          <p:cNvPr id="4" name="object 4"/>
          <p:cNvGrpSpPr/>
          <p:nvPr/>
        </p:nvGrpSpPr>
        <p:grpSpPr>
          <a:xfrm>
            <a:off x="71627" y="1295400"/>
            <a:ext cx="8996680" cy="4218940"/>
            <a:chOff x="71627" y="1295400"/>
            <a:chExt cx="8996680" cy="4218940"/>
          </a:xfrm>
        </p:grpSpPr>
        <p:sp>
          <p:nvSpPr>
            <p:cNvPr id="5" name="object 5"/>
            <p:cNvSpPr/>
            <p:nvPr/>
          </p:nvSpPr>
          <p:spPr>
            <a:xfrm>
              <a:off x="71627" y="1295400"/>
              <a:ext cx="8996680" cy="4218940"/>
            </a:xfrm>
            <a:custGeom>
              <a:avLst/>
              <a:gdLst/>
              <a:ahLst/>
              <a:cxnLst/>
              <a:rect l="l" t="t" r="r" b="b"/>
              <a:pathLst>
                <a:path w="8996680" h="4218940">
                  <a:moveTo>
                    <a:pt x="8996172" y="0"/>
                  </a:moveTo>
                  <a:lnTo>
                    <a:pt x="0" y="0"/>
                  </a:lnTo>
                  <a:lnTo>
                    <a:pt x="0" y="4218432"/>
                  </a:lnTo>
                  <a:lnTo>
                    <a:pt x="8996172" y="4218432"/>
                  </a:lnTo>
                  <a:lnTo>
                    <a:pt x="8996172" y="0"/>
                  </a:lnTo>
                  <a:close/>
                </a:path>
              </a:pathLst>
            </a:custGeom>
            <a:solidFill>
              <a:srgbClr val="C9C9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6" name="object 6"/>
            <p:cNvSpPr/>
            <p:nvPr/>
          </p:nvSpPr>
          <p:spPr>
            <a:xfrm>
              <a:off x="325047" y="2517244"/>
              <a:ext cx="3928745" cy="2844165"/>
            </a:xfrm>
            <a:custGeom>
              <a:avLst/>
              <a:gdLst/>
              <a:ahLst/>
              <a:cxnLst/>
              <a:rect l="l" t="t" r="r" b="b"/>
              <a:pathLst>
                <a:path w="3928745" h="2844165">
                  <a:moveTo>
                    <a:pt x="3928327" y="0"/>
                  </a:moveTo>
                  <a:lnTo>
                    <a:pt x="0" y="0"/>
                  </a:lnTo>
                  <a:lnTo>
                    <a:pt x="0" y="2843957"/>
                  </a:lnTo>
                  <a:lnTo>
                    <a:pt x="3928327" y="2843957"/>
                  </a:lnTo>
                  <a:lnTo>
                    <a:pt x="3928327"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7" name="object 7"/>
            <p:cNvSpPr/>
            <p:nvPr/>
          </p:nvSpPr>
          <p:spPr>
            <a:xfrm>
              <a:off x="325047" y="2517244"/>
              <a:ext cx="3928745" cy="2844165"/>
            </a:xfrm>
            <a:custGeom>
              <a:avLst/>
              <a:gdLst/>
              <a:ahLst/>
              <a:cxnLst/>
              <a:rect l="l" t="t" r="r" b="b"/>
              <a:pathLst>
                <a:path w="3928745" h="2844165">
                  <a:moveTo>
                    <a:pt x="0" y="2843957"/>
                  </a:moveTo>
                  <a:lnTo>
                    <a:pt x="3928327" y="2843957"/>
                  </a:lnTo>
                  <a:lnTo>
                    <a:pt x="3928327" y="0"/>
                  </a:lnTo>
                  <a:lnTo>
                    <a:pt x="0" y="0"/>
                  </a:lnTo>
                  <a:lnTo>
                    <a:pt x="0" y="2843957"/>
                  </a:lnTo>
                  <a:close/>
                </a:path>
              </a:pathLst>
            </a:custGeom>
            <a:ln w="23761">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grpSp>
      <p:sp>
        <p:nvSpPr>
          <p:cNvPr id="8" name="object 8"/>
          <p:cNvSpPr txBox="1"/>
          <p:nvPr/>
        </p:nvSpPr>
        <p:spPr>
          <a:xfrm>
            <a:off x="326894" y="2480753"/>
            <a:ext cx="1980564" cy="1130935"/>
          </a:xfrm>
          <a:prstGeom prst="rect">
            <a:avLst/>
          </a:prstGeom>
        </p:spPr>
        <p:txBody>
          <a:bodyPr vert="horz" wrap="square" lIns="0" tIns="26669" rIns="0" bIns="0" rtlCol="0">
            <a:spAutoFit/>
          </a:bodyPr>
          <a:lstStyle/>
          <a:p>
            <a:pPr marL="12700" marR="5080" lvl="0" indent="0" algn="l" defTabSz="914400" rtl="0" eaLnBrk="1" fontAlgn="auto" latinLnBrk="0" hangingPunct="1">
              <a:lnSpc>
                <a:spcPts val="1750"/>
              </a:lnSpc>
              <a:spcBef>
                <a:spcPts val="209"/>
              </a:spcBef>
              <a:spcAft>
                <a:spcPts val="0"/>
              </a:spcAft>
              <a:buClrTx/>
              <a:buSzTx/>
              <a:buFontTx/>
              <a:buNone/>
              <a:tabLst/>
              <a:defRPr/>
            </a:pPr>
            <a:r>
              <a:rPr kumimoji="0" sz="1500" b="1" i="0" u="none" strike="noStrike" kern="1200" cap="none" spc="0" normalizeH="0" baseline="0" noProof="0" dirty="0">
                <a:ln>
                  <a:noFill/>
                </a:ln>
                <a:solidFill>
                  <a:srgbClr val="000050"/>
                </a:solidFill>
                <a:effectLst/>
                <a:uLnTx/>
                <a:uFillTx/>
                <a:latin typeface="Courier New"/>
                <a:ea typeface="+mn-ea"/>
                <a:cs typeface="Courier New"/>
              </a:rPr>
              <a:t>int</a:t>
            </a:r>
            <a:r>
              <a:rPr kumimoji="0" sz="1500" b="1" i="0" u="none" strike="noStrike" kern="1200" cap="none" spc="-75" normalizeH="0" baseline="0" noProof="0" dirty="0">
                <a:ln>
                  <a:noFill/>
                </a:ln>
                <a:solidFill>
                  <a:srgbClr val="000050"/>
                </a:solidFill>
                <a:effectLst/>
                <a:uLnTx/>
                <a:uFillTx/>
                <a:latin typeface="Courier New"/>
                <a:ea typeface="+mn-ea"/>
                <a:cs typeface="Courier New"/>
              </a:rPr>
              <a:t> </a:t>
            </a:r>
            <a:r>
              <a:rPr kumimoji="0" sz="1500" b="1" i="0" u="none" strike="noStrike" kern="1200" cap="none" spc="0" normalizeH="0" baseline="0" noProof="0" dirty="0">
                <a:ln>
                  <a:noFill/>
                </a:ln>
                <a:solidFill>
                  <a:srgbClr val="000050"/>
                </a:solidFill>
                <a:effectLst/>
                <a:uLnTx/>
                <a:uFillTx/>
                <a:latin typeface="Courier New"/>
                <a:ea typeface="+mn-ea"/>
                <a:cs typeface="Courier New"/>
              </a:rPr>
              <a:t>max(int,int); </a:t>
            </a:r>
            <a:r>
              <a:rPr kumimoji="0" sz="1500" b="1" i="0" u="none" strike="noStrike" kern="1200" cap="none" spc="-885" normalizeH="0" baseline="0" noProof="0" dirty="0">
                <a:ln>
                  <a:noFill/>
                </a:ln>
                <a:solidFill>
                  <a:srgbClr val="000050"/>
                </a:solidFill>
                <a:effectLst/>
                <a:uLnTx/>
                <a:uFillTx/>
                <a:latin typeface="Courier New"/>
                <a:ea typeface="+mn-ea"/>
                <a:cs typeface="Courier New"/>
              </a:rPr>
              <a:t> </a:t>
            </a:r>
            <a:r>
              <a:rPr kumimoji="0" sz="1500" b="1" i="0" u="none" strike="noStrike" kern="1200" cap="none" spc="0" normalizeH="0" baseline="0" noProof="0" dirty="0">
                <a:ln>
                  <a:noFill/>
                </a:ln>
                <a:solidFill>
                  <a:srgbClr val="000050"/>
                </a:solidFill>
                <a:effectLst/>
                <a:uLnTx/>
                <a:uFillTx/>
                <a:latin typeface="Courier New"/>
                <a:ea typeface="+mn-ea"/>
                <a:cs typeface="Courier New"/>
              </a:rPr>
              <a:t>int </a:t>
            </a:r>
            <a:r>
              <a:rPr kumimoji="0" sz="1500" b="0" i="0" u="none" strike="noStrike" kern="1200" cap="none" spc="-5" normalizeH="0" baseline="0" noProof="0" dirty="0">
                <a:ln>
                  <a:noFill/>
                </a:ln>
                <a:solidFill>
                  <a:prstClr val="black"/>
                </a:solidFill>
                <a:effectLst/>
                <a:uLnTx/>
                <a:uFillTx/>
                <a:latin typeface="Courier New"/>
                <a:ea typeface="+mn-ea"/>
                <a:cs typeface="Courier New"/>
              </a:rPr>
              <a:t>main()</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12700" marR="0" lvl="0" indent="0" algn="l" defTabSz="914400" rtl="0" eaLnBrk="1" fontAlgn="auto" latinLnBrk="0" hangingPunct="1">
              <a:lnSpc>
                <a:spcPts val="1625"/>
              </a:lnSpc>
              <a:spcBef>
                <a:spcPts val="0"/>
              </a:spcBef>
              <a:spcAft>
                <a:spcPts val="0"/>
              </a:spcAft>
              <a:buClrTx/>
              <a:buSzTx/>
              <a:buFontTx/>
              <a:buNone/>
              <a:tabLst/>
              <a:defRPr/>
            </a:pPr>
            <a:r>
              <a:rPr kumimoji="0" sz="1500" b="0" i="0" u="none" strike="noStrike" kern="1200" cap="none" spc="0" normalizeH="0" baseline="0" noProof="0" dirty="0">
                <a:ln>
                  <a:noFill/>
                </a:ln>
                <a:solidFill>
                  <a:prstClr val="black"/>
                </a:solidFill>
                <a:effectLst/>
                <a:uLnTx/>
                <a:uFillTx/>
                <a:latin typeface="Courier New"/>
                <a:ea typeface="+mn-ea"/>
                <a:cs typeface="Courier New"/>
              </a:rPr>
              <a:t>{</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242570" marR="0" lvl="0" indent="0" algn="l" defTabSz="914400" rtl="0" eaLnBrk="1" fontAlgn="auto" latinLnBrk="0" hangingPunct="1">
              <a:lnSpc>
                <a:spcPts val="1689"/>
              </a:lnSpc>
              <a:spcBef>
                <a:spcPts val="0"/>
              </a:spcBef>
              <a:spcAft>
                <a:spcPts val="0"/>
              </a:spcAft>
              <a:buClrTx/>
              <a:buSzTx/>
              <a:buFontTx/>
              <a:buNone/>
              <a:tabLst/>
              <a:defRPr/>
            </a:pPr>
            <a:r>
              <a:rPr kumimoji="0" sz="1500" b="1" i="0" u="none" strike="noStrike" kern="1200" cap="none" spc="0" normalizeH="0" baseline="0" noProof="0" dirty="0">
                <a:ln>
                  <a:noFill/>
                </a:ln>
                <a:solidFill>
                  <a:srgbClr val="000050"/>
                </a:solidFill>
                <a:effectLst/>
                <a:uLnTx/>
                <a:uFillTx/>
                <a:latin typeface="Courier New"/>
                <a:ea typeface="+mn-ea"/>
                <a:cs typeface="Courier New"/>
              </a:rPr>
              <a:t>int</a:t>
            </a:r>
            <a:r>
              <a:rPr kumimoji="0" sz="1500" b="1" i="0" u="none" strike="noStrike" kern="1200" cap="none" spc="-30" normalizeH="0" baseline="0" noProof="0" dirty="0">
                <a:ln>
                  <a:noFill/>
                </a:ln>
                <a:solidFill>
                  <a:srgbClr val="000050"/>
                </a:solidFill>
                <a:effectLst/>
                <a:uLnTx/>
                <a:uFillTx/>
                <a:latin typeface="Courier New"/>
                <a:ea typeface="+mn-ea"/>
                <a:cs typeface="Courier New"/>
              </a:rPr>
              <a:t> </a:t>
            </a:r>
            <a:r>
              <a:rPr kumimoji="0" sz="1500" b="0" i="0" u="none" strike="noStrike" kern="1200" cap="none" spc="0" normalizeH="0" baseline="0" noProof="0" dirty="0">
                <a:ln>
                  <a:noFill/>
                </a:ln>
                <a:solidFill>
                  <a:prstClr val="black"/>
                </a:solidFill>
                <a:effectLst/>
                <a:uLnTx/>
                <a:uFillTx/>
                <a:latin typeface="Courier New"/>
                <a:ea typeface="+mn-ea"/>
                <a:cs typeface="Courier New"/>
              </a:rPr>
              <a:t>i</a:t>
            </a:r>
            <a:r>
              <a:rPr kumimoji="0" sz="1500" b="0" i="0" u="none" strike="noStrike" kern="1200" cap="none" spc="-30" normalizeH="0" baseline="0" noProof="0" dirty="0">
                <a:ln>
                  <a:noFill/>
                </a:ln>
                <a:solidFill>
                  <a:prstClr val="black"/>
                </a:solidFill>
                <a:effectLst/>
                <a:uLnTx/>
                <a:uFillTx/>
                <a:latin typeface="Courier New"/>
                <a:ea typeface="+mn-ea"/>
                <a:cs typeface="Courier New"/>
              </a:rPr>
              <a:t> </a:t>
            </a:r>
            <a:r>
              <a:rPr kumimoji="0" sz="1500" b="0" i="0" u="none" strike="noStrike" kern="1200" cap="none" spc="0" normalizeH="0" baseline="0" noProof="0" dirty="0">
                <a:ln>
                  <a:noFill/>
                </a:ln>
                <a:solidFill>
                  <a:prstClr val="black"/>
                </a:solidFill>
                <a:effectLst/>
                <a:uLnTx/>
                <a:uFillTx/>
                <a:latin typeface="Courier New"/>
                <a:ea typeface="+mn-ea"/>
                <a:cs typeface="Courier New"/>
              </a:rPr>
              <a:t>=</a:t>
            </a:r>
            <a:r>
              <a:rPr kumimoji="0" sz="1500" b="0" i="0" u="none" strike="noStrike" kern="1200" cap="none" spc="-15" normalizeH="0" baseline="0" noProof="0" dirty="0">
                <a:ln>
                  <a:noFill/>
                </a:ln>
                <a:solidFill>
                  <a:prstClr val="black"/>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5</a:t>
            </a:r>
            <a:r>
              <a:rPr kumimoji="0" sz="1500" b="0" i="0" u="none" strike="noStrike" kern="1200" cap="none" spc="0" normalizeH="0" baseline="0" noProof="0" dirty="0">
                <a:ln>
                  <a:noFill/>
                </a:ln>
                <a:solidFill>
                  <a:prstClr val="black"/>
                </a:solidFill>
                <a:effectLst/>
                <a:uLnTx/>
                <a:uFillTx/>
                <a:latin typeface="Courier New"/>
                <a:ea typeface="+mn-ea"/>
                <a:cs typeface="Courier New"/>
              </a:rPr>
              <a:t>;</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242570" marR="0" lvl="0" indent="0" algn="l" defTabSz="914400" rtl="0" eaLnBrk="1" fontAlgn="auto" latinLnBrk="0" hangingPunct="1">
              <a:lnSpc>
                <a:spcPts val="1775"/>
              </a:lnSpc>
              <a:spcBef>
                <a:spcPts val="0"/>
              </a:spcBef>
              <a:spcAft>
                <a:spcPts val="0"/>
              </a:spcAft>
              <a:buClrTx/>
              <a:buSzTx/>
              <a:buFontTx/>
              <a:buNone/>
              <a:tabLst/>
              <a:defRPr/>
            </a:pPr>
            <a:r>
              <a:rPr kumimoji="0" sz="1500" b="1" i="0" u="none" strike="noStrike" kern="1200" cap="none" spc="0" normalizeH="0" baseline="0" noProof="0" dirty="0">
                <a:ln>
                  <a:noFill/>
                </a:ln>
                <a:solidFill>
                  <a:srgbClr val="000050"/>
                </a:solidFill>
                <a:effectLst/>
                <a:uLnTx/>
                <a:uFillTx/>
                <a:latin typeface="Courier New"/>
                <a:ea typeface="+mn-ea"/>
                <a:cs typeface="Courier New"/>
              </a:rPr>
              <a:t>int</a:t>
            </a:r>
            <a:r>
              <a:rPr kumimoji="0" sz="1500" b="1" i="0" u="none" strike="noStrike" kern="1200" cap="none" spc="-30" normalizeH="0" baseline="0" noProof="0" dirty="0">
                <a:ln>
                  <a:noFill/>
                </a:ln>
                <a:solidFill>
                  <a:srgbClr val="000050"/>
                </a:solidFill>
                <a:effectLst/>
                <a:uLnTx/>
                <a:uFillTx/>
                <a:latin typeface="Courier New"/>
                <a:ea typeface="+mn-ea"/>
                <a:cs typeface="Courier New"/>
              </a:rPr>
              <a:t> </a:t>
            </a:r>
            <a:r>
              <a:rPr kumimoji="0" sz="1500" b="0" i="0" u="none" strike="noStrike" kern="1200" cap="none" spc="0" normalizeH="0" baseline="0" noProof="0" dirty="0">
                <a:ln>
                  <a:noFill/>
                </a:ln>
                <a:solidFill>
                  <a:prstClr val="black"/>
                </a:solidFill>
                <a:effectLst/>
                <a:uLnTx/>
                <a:uFillTx/>
                <a:latin typeface="Courier New"/>
                <a:ea typeface="+mn-ea"/>
                <a:cs typeface="Courier New"/>
              </a:rPr>
              <a:t>j</a:t>
            </a:r>
            <a:r>
              <a:rPr kumimoji="0" sz="1500" b="0" i="0" u="none" strike="noStrike" kern="1200" cap="none" spc="-30" normalizeH="0" baseline="0" noProof="0" dirty="0">
                <a:ln>
                  <a:noFill/>
                </a:ln>
                <a:solidFill>
                  <a:prstClr val="black"/>
                </a:solidFill>
                <a:effectLst/>
                <a:uLnTx/>
                <a:uFillTx/>
                <a:latin typeface="Courier New"/>
                <a:ea typeface="+mn-ea"/>
                <a:cs typeface="Courier New"/>
              </a:rPr>
              <a:t> </a:t>
            </a:r>
            <a:r>
              <a:rPr kumimoji="0" sz="1500" b="0" i="0" u="none" strike="noStrike" kern="1200" cap="none" spc="0" normalizeH="0" baseline="0" noProof="0" dirty="0">
                <a:ln>
                  <a:noFill/>
                </a:ln>
                <a:solidFill>
                  <a:prstClr val="black"/>
                </a:solidFill>
                <a:effectLst/>
                <a:uLnTx/>
                <a:uFillTx/>
                <a:latin typeface="Courier New"/>
                <a:ea typeface="+mn-ea"/>
                <a:cs typeface="Courier New"/>
              </a:rPr>
              <a:t>=</a:t>
            </a:r>
            <a:r>
              <a:rPr kumimoji="0" sz="1500" b="0" i="0" u="none" strike="noStrike" kern="1200" cap="none" spc="-15" normalizeH="0" baseline="0" noProof="0" dirty="0">
                <a:ln>
                  <a:noFill/>
                </a:ln>
                <a:solidFill>
                  <a:prstClr val="black"/>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2</a:t>
            </a:r>
            <a:r>
              <a:rPr kumimoji="0" sz="1500" b="0" i="0" u="none" strike="noStrike" kern="1200" cap="none" spc="0" normalizeH="0" baseline="0" noProof="0" dirty="0">
                <a:ln>
                  <a:noFill/>
                </a:ln>
                <a:solidFill>
                  <a:prstClr val="black"/>
                </a:solidFill>
                <a:effectLst/>
                <a:uLnTx/>
                <a:uFillTx/>
                <a:latin typeface="Courier New"/>
                <a:ea typeface="+mn-ea"/>
                <a:cs typeface="Courier New"/>
              </a:rPr>
              <a:t>;</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p:txBody>
      </p:sp>
      <p:sp>
        <p:nvSpPr>
          <p:cNvPr id="9" name="object 9"/>
          <p:cNvSpPr txBox="1"/>
          <p:nvPr/>
        </p:nvSpPr>
        <p:spPr>
          <a:xfrm>
            <a:off x="557361" y="3570651"/>
            <a:ext cx="2092960" cy="255904"/>
          </a:xfrm>
          <a:prstGeom prst="rect">
            <a:avLst/>
          </a:prstGeom>
        </p:spPr>
        <p:txBody>
          <a:bodyPr vert="horz" wrap="square" lIns="0" tIns="13970" rIns="0" bIns="0" rtlCol="0">
            <a:spAutoFit/>
          </a:bodyPr>
          <a:lstStyle/>
          <a:p>
            <a:pPr marL="12700" marR="0" lvl="0" indent="0" algn="l" defTabSz="914400" rtl="0" eaLnBrk="1" fontAlgn="auto" latinLnBrk="0" hangingPunct="1">
              <a:lnSpc>
                <a:spcPct val="100000"/>
              </a:lnSpc>
              <a:spcBef>
                <a:spcPts val="110"/>
              </a:spcBef>
              <a:spcAft>
                <a:spcPts val="0"/>
              </a:spcAft>
              <a:buClrTx/>
              <a:buSzTx/>
              <a:buFontTx/>
              <a:buNone/>
              <a:tabLst/>
              <a:defRPr/>
            </a:pPr>
            <a:r>
              <a:rPr kumimoji="0" sz="1500" b="1" i="0" u="none" strike="noStrike" kern="1200" cap="none" spc="0" normalizeH="0" baseline="0" noProof="0" dirty="0">
                <a:ln>
                  <a:noFill/>
                </a:ln>
                <a:solidFill>
                  <a:srgbClr val="000050"/>
                </a:solidFill>
                <a:effectLst/>
                <a:uLnTx/>
                <a:uFillTx/>
                <a:latin typeface="Courier New"/>
                <a:ea typeface="+mn-ea"/>
                <a:cs typeface="Courier New"/>
              </a:rPr>
              <a:t>int</a:t>
            </a:r>
            <a:r>
              <a:rPr kumimoji="0" sz="1500" b="1" i="0" u="none" strike="noStrike" kern="1200" cap="none" spc="-20" normalizeH="0" baseline="0" noProof="0" dirty="0">
                <a:ln>
                  <a:noFill/>
                </a:ln>
                <a:solidFill>
                  <a:srgbClr val="000050"/>
                </a:solidFill>
                <a:effectLst/>
                <a:uLnTx/>
                <a:uFillTx/>
                <a:latin typeface="Courier New"/>
                <a:ea typeface="+mn-ea"/>
                <a:cs typeface="Courier New"/>
              </a:rPr>
              <a:t> </a:t>
            </a:r>
            <a:r>
              <a:rPr kumimoji="0" sz="1500" b="1" i="0" u="none" strike="noStrike" kern="1200" cap="none" spc="0" normalizeH="0" baseline="0" noProof="0" dirty="0">
                <a:ln>
                  <a:noFill/>
                </a:ln>
                <a:solidFill>
                  <a:prstClr val="black"/>
                </a:solidFill>
                <a:effectLst/>
                <a:uLnTx/>
                <a:uFillTx/>
                <a:latin typeface="Courier New"/>
                <a:ea typeface="+mn-ea"/>
                <a:cs typeface="Courier New"/>
              </a:rPr>
              <a:t>k</a:t>
            </a:r>
            <a:r>
              <a:rPr kumimoji="0" sz="1500" b="1" i="0" u="none" strike="noStrike" kern="1200" cap="none" spc="-20" normalizeH="0" baseline="0" noProof="0" dirty="0">
                <a:ln>
                  <a:noFill/>
                </a:ln>
                <a:solidFill>
                  <a:prstClr val="black"/>
                </a:solidFill>
                <a:effectLst/>
                <a:uLnTx/>
                <a:uFillTx/>
                <a:latin typeface="Courier New"/>
                <a:ea typeface="+mn-ea"/>
                <a:cs typeface="Courier New"/>
              </a:rPr>
              <a:t> </a:t>
            </a:r>
            <a:r>
              <a:rPr kumimoji="0" sz="1500" b="1" i="0" u="none" strike="noStrike" kern="1200" cap="none" spc="0" normalizeH="0" baseline="0" noProof="0" dirty="0">
                <a:ln>
                  <a:noFill/>
                </a:ln>
                <a:solidFill>
                  <a:prstClr val="black"/>
                </a:solidFill>
                <a:effectLst/>
                <a:uLnTx/>
                <a:uFillTx/>
                <a:latin typeface="Courier New"/>
                <a:ea typeface="+mn-ea"/>
                <a:cs typeface="Courier New"/>
              </a:rPr>
              <a:t>=</a:t>
            </a:r>
            <a:r>
              <a:rPr kumimoji="0" sz="1500" b="1" i="0" u="none" strike="noStrike" kern="1200" cap="none" spc="-15" normalizeH="0" baseline="0" noProof="0" dirty="0">
                <a:ln>
                  <a:noFill/>
                </a:ln>
                <a:solidFill>
                  <a:prstClr val="black"/>
                </a:solidFill>
                <a:effectLst/>
                <a:uLnTx/>
                <a:uFillTx/>
                <a:latin typeface="Courier New"/>
                <a:ea typeface="+mn-ea"/>
                <a:cs typeface="Courier New"/>
              </a:rPr>
              <a:t> </a:t>
            </a:r>
            <a:r>
              <a:rPr kumimoji="0" sz="1500" b="1" i="0" u="none" strike="noStrike" kern="1200" cap="none" spc="0" normalizeH="0" baseline="0" noProof="0" dirty="0">
                <a:ln>
                  <a:noFill/>
                </a:ln>
                <a:solidFill>
                  <a:prstClr val="black"/>
                </a:solidFill>
                <a:effectLst/>
                <a:uLnTx/>
                <a:uFillTx/>
                <a:latin typeface="Courier New"/>
                <a:ea typeface="+mn-ea"/>
                <a:cs typeface="Courier New"/>
              </a:rPr>
              <a:t>max(i,</a:t>
            </a:r>
            <a:r>
              <a:rPr kumimoji="0" sz="1500" b="1" i="0" u="none" strike="noStrike" kern="1200" cap="none" spc="-20" normalizeH="0" baseline="0" noProof="0" dirty="0">
                <a:ln>
                  <a:noFill/>
                </a:ln>
                <a:solidFill>
                  <a:prstClr val="black"/>
                </a:solidFill>
                <a:effectLst/>
                <a:uLnTx/>
                <a:uFillTx/>
                <a:latin typeface="Courier New"/>
                <a:ea typeface="+mn-ea"/>
                <a:cs typeface="Courier New"/>
              </a:rPr>
              <a:t> </a:t>
            </a:r>
            <a:r>
              <a:rPr kumimoji="0" sz="1500" b="1" i="0" u="none" strike="noStrike" kern="1200" cap="none" spc="-5" normalizeH="0" baseline="0" noProof="0" dirty="0">
                <a:ln>
                  <a:noFill/>
                </a:ln>
                <a:solidFill>
                  <a:prstClr val="black"/>
                </a:solidFill>
                <a:effectLst/>
                <a:uLnTx/>
                <a:uFillTx/>
                <a:latin typeface="Courier New"/>
                <a:ea typeface="+mn-ea"/>
                <a:cs typeface="Courier New"/>
              </a:rPr>
              <a:t>j);</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p:txBody>
      </p:sp>
      <p:sp>
        <p:nvSpPr>
          <p:cNvPr id="10" name="object 10"/>
          <p:cNvSpPr txBox="1"/>
          <p:nvPr/>
        </p:nvSpPr>
        <p:spPr>
          <a:xfrm>
            <a:off x="557361" y="4008584"/>
            <a:ext cx="3471545" cy="908685"/>
          </a:xfrm>
          <a:prstGeom prst="rect">
            <a:avLst/>
          </a:prstGeom>
        </p:spPr>
        <p:txBody>
          <a:bodyPr vert="horz" wrap="square" lIns="0" tIns="13970" rIns="0" bIns="0" rtlCol="0">
            <a:spAutoFit/>
          </a:bodyPr>
          <a:lstStyle/>
          <a:p>
            <a:pPr marL="0" marR="5080" lvl="0" indent="0" algn="r" defTabSz="914400" rtl="0" eaLnBrk="1" fontAlgn="auto" latinLnBrk="0" hangingPunct="1">
              <a:lnSpc>
                <a:spcPts val="1775"/>
              </a:lnSpc>
              <a:spcBef>
                <a:spcPts val="110"/>
              </a:spcBef>
              <a:spcAft>
                <a:spcPts val="0"/>
              </a:spcAft>
              <a:buClrTx/>
              <a:buSzTx/>
              <a:buFontTx/>
              <a:buNone/>
              <a:tabLst/>
              <a:defRPr/>
            </a:pPr>
            <a:r>
              <a:rPr kumimoji="0" sz="1500" b="0" i="0" u="none" strike="noStrike" kern="1200" cap="none" spc="0" normalizeH="0" baseline="0" noProof="0" dirty="0">
                <a:ln>
                  <a:noFill/>
                </a:ln>
                <a:solidFill>
                  <a:prstClr val="black"/>
                </a:solidFill>
                <a:effectLst/>
                <a:uLnTx/>
                <a:uFillTx/>
                <a:latin typeface="Courier New"/>
                <a:ea typeface="+mn-ea"/>
                <a:cs typeface="Courier New"/>
              </a:rPr>
              <a:t>cout</a:t>
            </a:r>
            <a:r>
              <a:rPr kumimoji="0" sz="1500" b="0" i="0" u="none" strike="noStrike" kern="1200" cap="none" spc="-20" normalizeH="0" baseline="0" noProof="0" dirty="0">
                <a:ln>
                  <a:noFill/>
                </a:ln>
                <a:solidFill>
                  <a:prstClr val="black"/>
                </a:solidFill>
                <a:effectLst/>
                <a:uLnTx/>
                <a:uFillTx/>
                <a:latin typeface="Courier New"/>
                <a:ea typeface="+mn-ea"/>
                <a:cs typeface="Courier New"/>
              </a:rPr>
              <a:t> </a:t>
            </a:r>
            <a:r>
              <a:rPr kumimoji="0" sz="1500" b="0" i="0" u="none" strike="noStrike" kern="1200" cap="none" spc="0" normalizeH="0" baseline="0" noProof="0" dirty="0">
                <a:ln>
                  <a:noFill/>
                </a:ln>
                <a:solidFill>
                  <a:prstClr val="black"/>
                </a:solidFill>
                <a:effectLst/>
                <a:uLnTx/>
                <a:uFillTx/>
                <a:latin typeface="Courier New"/>
                <a:ea typeface="+mn-ea"/>
                <a:cs typeface="Courier New"/>
              </a:rPr>
              <a:t>&lt;&lt;</a:t>
            </a:r>
            <a:r>
              <a:rPr kumimoji="0" sz="1500" b="0" i="0" u="none" strike="noStrike" kern="1200" cap="none" spc="-10" normalizeH="0" baseline="0" noProof="0" dirty="0">
                <a:ln>
                  <a:noFill/>
                </a:ln>
                <a:solidFill>
                  <a:prstClr val="black"/>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"The</a:t>
            </a:r>
            <a:r>
              <a:rPr kumimoji="0" sz="1500" b="0" i="0" u="none" strike="noStrike" kern="1200" cap="none" spc="-15" normalizeH="0" baseline="0" noProof="0" dirty="0">
                <a:ln>
                  <a:noFill/>
                </a:ln>
                <a:solidFill>
                  <a:srgbClr val="3366FF"/>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maximum</a:t>
            </a:r>
            <a:r>
              <a:rPr kumimoji="0" sz="1500" b="0" i="0" u="none" strike="noStrike" kern="1200" cap="none" spc="-20" normalizeH="0" baseline="0" noProof="0" dirty="0">
                <a:ln>
                  <a:noFill/>
                </a:ln>
                <a:solidFill>
                  <a:srgbClr val="3366FF"/>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between</a:t>
            </a:r>
            <a:r>
              <a:rPr kumimoji="0" sz="1500" b="0" i="0" u="none" strike="noStrike" kern="1200" cap="none" spc="-15" normalizeH="0" baseline="0" noProof="0" dirty="0">
                <a:ln>
                  <a:noFill/>
                </a:ln>
                <a:solidFill>
                  <a:srgbClr val="3366FF"/>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0" marR="5080" lvl="0" indent="0" algn="r" defTabSz="914400" rtl="0" eaLnBrk="1" fontAlgn="auto" latinLnBrk="0" hangingPunct="1">
              <a:lnSpc>
                <a:spcPts val="1725"/>
              </a:lnSpc>
              <a:spcBef>
                <a:spcPts val="0"/>
              </a:spcBef>
              <a:spcAft>
                <a:spcPts val="0"/>
              </a:spcAft>
              <a:buClrTx/>
              <a:buSzTx/>
              <a:buFontTx/>
              <a:buNone/>
              <a:tabLst/>
              <a:defRPr/>
            </a:pPr>
            <a:r>
              <a:rPr kumimoji="0" sz="1500" b="0" i="0" u="none" strike="noStrike" kern="1200" cap="none" spc="0" normalizeH="0" baseline="0" noProof="0" dirty="0">
                <a:ln>
                  <a:noFill/>
                </a:ln>
                <a:solidFill>
                  <a:prstClr val="black"/>
                </a:solidFill>
                <a:effectLst/>
                <a:uLnTx/>
                <a:uFillTx/>
                <a:latin typeface="Courier New"/>
                <a:ea typeface="+mn-ea"/>
                <a:cs typeface="Courier New"/>
              </a:rPr>
              <a:t>&lt;&lt;</a:t>
            </a:r>
            <a:r>
              <a:rPr kumimoji="0" sz="1500" b="0" i="0" u="none" strike="noStrike" kern="1200" cap="none" spc="5" normalizeH="0" baseline="0" noProof="0" dirty="0">
                <a:ln>
                  <a:noFill/>
                </a:ln>
                <a:solidFill>
                  <a:prstClr val="black"/>
                </a:solidFill>
                <a:effectLst/>
                <a:uLnTx/>
                <a:uFillTx/>
                <a:latin typeface="Courier New"/>
                <a:ea typeface="+mn-ea"/>
                <a:cs typeface="Courier New"/>
              </a:rPr>
              <a:t> </a:t>
            </a:r>
            <a:r>
              <a:rPr kumimoji="0" sz="1500" b="0" i="0" u="none" strike="noStrike" kern="1200" cap="none" spc="0" normalizeH="0" baseline="0" noProof="0" dirty="0">
                <a:ln>
                  <a:noFill/>
                </a:ln>
                <a:solidFill>
                  <a:prstClr val="black"/>
                </a:solidFill>
                <a:effectLst/>
                <a:uLnTx/>
                <a:uFillTx/>
                <a:latin typeface="Courier New"/>
                <a:ea typeface="+mn-ea"/>
                <a:cs typeface="Courier New"/>
              </a:rPr>
              <a:t>i</a:t>
            </a:r>
            <a:r>
              <a:rPr kumimoji="0" sz="1500" b="0" i="0" u="none" strike="noStrike" kern="1200" cap="none" spc="-5" normalizeH="0" baseline="0" noProof="0" dirty="0">
                <a:ln>
                  <a:noFill/>
                </a:ln>
                <a:solidFill>
                  <a:prstClr val="black"/>
                </a:solidFill>
                <a:effectLst/>
                <a:uLnTx/>
                <a:uFillTx/>
                <a:latin typeface="Courier New"/>
                <a:ea typeface="+mn-ea"/>
                <a:cs typeface="Courier New"/>
              </a:rPr>
              <a:t> </a:t>
            </a:r>
            <a:r>
              <a:rPr kumimoji="0" sz="1500" b="0" i="0" u="none" strike="noStrike" kern="1200" cap="none" spc="0" normalizeH="0" baseline="0" noProof="0" dirty="0">
                <a:ln>
                  <a:noFill/>
                </a:ln>
                <a:solidFill>
                  <a:prstClr val="black"/>
                </a:solidFill>
                <a:effectLst/>
                <a:uLnTx/>
                <a:uFillTx/>
                <a:latin typeface="Courier New"/>
                <a:ea typeface="+mn-ea"/>
                <a:cs typeface="Courier New"/>
              </a:rPr>
              <a:t>&lt;&lt;</a:t>
            </a:r>
            <a:r>
              <a:rPr kumimoji="0" sz="1500" b="0" i="0" u="none" strike="noStrike" kern="1200" cap="none" spc="-5" normalizeH="0" baseline="0" noProof="0" dirty="0">
                <a:ln>
                  <a:noFill/>
                </a:ln>
                <a:solidFill>
                  <a:prstClr val="black"/>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a:t>
            </a:r>
            <a:r>
              <a:rPr kumimoji="0" sz="1500" b="0" i="0" u="none" strike="noStrike" kern="1200" cap="none" spc="-5" normalizeH="0" baseline="0" noProof="0" dirty="0">
                <a:ln>
                  <a:noFill/>
                </a:ln>
                <a:solidFill>
                  <a:srgbClr val="3366FF"/>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and</a:t>
            </a:r>
            <a:r>
              <a:rPr kumimoji="0" sz="1500" b="0" i="0" u="none" strike="noStrike" kern="1200" cap="none" spc="-5" normalizeH="0" baseline="0" noProof="0" dirty="0">
                <a:ln>
                  <a:noFill/>
                </a:ln>
                <a:solidFill>
                  <a:srgbClr val="3366FF"/>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a:t>
            </a:r>
            <a:r>
              <a:rPr kumimoji="0" sz="1500" b="0" i="0" u="none" strike="noStrike" kern="1200" cap="none" spc="-5" normalizeH="0" baseline="0" noProof="0" dirty="0">
                <a:ln>
                  <a:noFill/>
                </a:ln>
                <a:solidFill>
                  <a:srgbClr val="3366FF"/>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a:t>
            </a:r>
            <a:r>
              <a:rPr kumimoji="0" sz="1500" b="0" i="0" u="none" strike="noStrike" kern="1200" cap="none" spc="-5" normalizeH="0" baseline="0" noProof="0" dirty="0">
                <a:ln>
                  <a:noFill/>
                </a:ln>
                <a:solidFill>
                  <a:srgbClr val="3366FF"/>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j</a:t>
            </a:r>
            <a:r>
              <a:rPr kumimoji="0" sz="1500" b="0" i="0" u="none" strike="noStrike" kern="1200" cap="none" spc="-5" normalizeH="0" baseline="0" noProof="0" dirty="0">
                <a:ln>
                  <a:noFill/>
                </a:ln>
                <a:solidFill>
                  <a:srgbClr val="3366FF"/>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a:t>
            </a:r>
            <a:r>
              <a:rPr kumimoji="0" sz="1500" b="0" i="0" u="none" strike="noStrike" kern="1200" cap="none" spc="-5" normalizeH="0" baseline="0" noProof="0" dirty="0">
                <a:ln>
                  <a:noFill/>
                </a:ln>
                <a:solidFill>
                  <a:srgbClr val="3366FF"/>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a:t>
            </a:r>
            <a:r>
              <a:rPr kumimoji="0" sz="1500" b="0" i="0" u="none" strike="noStrike" kern="1200" cap="none" spc="-5" normalizeH="0" baseline="0" noProof="0" dirty="0">
                <a:ln>
                  <a:noFill/>
                </a:ln>
                <a:solidFill>
                  <a:srgbClr val="3366FF"/>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is</a:t>
            </a:r>
            <a:r>
              <a:rPr kumimoji="0" sz="1500" b="0" i="0" u="none" strike="noStrike" kern="1200" cap="none" spc="-5" normalizeH="0" baseline="0" noProof="0" dirty="0">
                <a:ln>
                  <a:noFill/>
                </a:ln>
                <a:solidFill>
                  <a:srgbClr val="3366FF"/>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0" marR="2403475" lvl="0" indent="0" algn="ctr" defTabSz="914400" rtl="0" eaLnBrk="1" fontAlgn="auto" latinLnBrk="0" hangingPunct="1">
              <a:lnSpc>
                <a:spcPts val="1695"/>
              </a:lnSpc>
              <a:spcBef>
                <a:spcPts val="0"/>
              </a:spcBef>
              <a:spcAft>
                <a:spcPts val="0"/>
              </a:spcAft>
              <a:buClrTx/>
              <a:buSzTx/>
              <a:buFontTx/>
              <a:buNone/>
              <a:tabLst/>
              <a:defRPr/>
            </a:pPr>
            <a:r>
              <a:rPr kumimoji="0" sz="1500" b="0" i="0" u="none" strike="noStrike" kern="1200" cap="none" spc="0" normalizeH="0" baseline="0" noProof="0" dirty="0">
                <a:ln>
                  <a:noFill/>
                </a:ln>
                <a:solidFill>
                  <a:prstClr val="black"/>
                </a:solidFill>
                <a:effectLst/>
                <a:uLnTx/>
                <a:uFillTx/>
                <a:latin typeface="Courier New"/>
                <a:ea typeface="+mn-ea"/>
                <a:cs typeface="Courier New"/>
              </a:rPr>
              <a:t>&lt;&lt;</a:t>
            </a:r>
            <a:r>
              <a:rPr kumimoji="0" sz="1500" b="0" i="0" u="none" strike="noStrike" kern="1200" cap="none" spc="-60" normalizeH="0" baseline="0" noProof="0" dirty="0">
                <a:ln>
                  <a:noFill/>
                </a:ln>
                <a:solidFill>
                  <a:prstClr val="black"/>
                </a:solidFill>
                <a:effectLst/>
                <a:uLnTx/>
                <a:uFillTx/>
                <a:latin typeface="Courier New"/>
                <a:ea typeface="+mn-ea"/>
                <a:cs typeface="Courier New"/>
              </a:rPr>
              <a:t> </a:t>
            </a:r>
            <a:r>
              <a:rPr kumimoji="0" sz="1500" b="0" i="0" u="none" strike="noStrike" kern="1200" cap="none" spc="5" normalizeH="0" baseline="0" noProof="0" dirty="0">
                <a:ln>
                  <a:noFill/>
                </a:ln>
                <a:solidFill>
                  <a:prstClr val="black"/>
                </a:solidFill>
                <a:effectLst/>
                <a:uLnTx/>
                <a:uFillTx/>
                <a:latin typeface="Courier New"/>
                <a:ea typeface="+mn-ea"/>
                <a:cs typeface="Courier New"/>
              </a:rPr>
              <a:t>k;</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0" marR="2404745" lvl="0" indent="0" algn="ctr" defTabSz="914400" rtl="0" eaLnBrk="1" fontAlgn="auto" latinLnBrk="0" hangingPunct="1">
              <a:lnSpc>
                <a:spcPts val="1745"/>
              </a:lnSpc>
              <a:spcBef>
                <a:spcPts val="0"/>
              </a:spcBef>
              <a:spcAft>
                <a:spcPts val="0"/>
              </a:spcAft>
              <a:buClrTx/>
              <a:buSzTx/>
              <a:buFontTx/>
              <a:buNone/>
              <a:tabLst/>
              <a:defRPr/>
            </a:pPr>
            <a:r>
              <a:rPr kumimoji="0" sz="1500" b="0" i="0" u="none" strike="noStrike" kern="1200" cap="none" spc="0" normalizeH="0" baseline="0" noProof="0" dirty="0">
                <a:ln>
                  <a:noFill/>
                </a:ln>
                <a:solidFill>
                  <a:prstClr val="black"/>
                </a:solidFill>
                <a:effectLst/>
                <a:uLnTx/>
                <a:uFillTx/>
                <a:latin typeface="Courier New"/>
                <a:ea typeface="+mn-ea"/>
                <a:cs typeface="Courier New"/>
              </a:rPr>
              <a:t>return</a:t>
            </a:r>
            <a:r>
              <a:rPr kumimoji="0" sz="1500" b="0" i="0" u="none" strike="noStrike" kern="1200" cap="none" spc="-75" normalizeH="0" baseline="0" noProof="0" dirty="0">
                <a:ln>
                  <a:noFill/>
                </a:ln>
                <a:solidFill>
                  <a:prstClr val="black"/>
                </a:solidFill>
                <a:effectLst/>
                <a:uLnTx/>
                <a:uFillTx/>
                <a:latin typeface="Courier New"/>
                <a:ea typeface="+mn-ea"/>
                <a:cs typeface="Courier New"/>
              </a:rPr>
              <a:t> </a:t>
            </a:r>
            <a:r>
              <a:rPr kumimoji="0" sz="1500" b="0" i="0" u="none" strike="noStrike" kern="1200" cap="none" spc="-5" normalizeH="0" baseline="0" noProof="0" dirty="0">
                <a:ln>
                  <a:noFill/>
                </a:ln>
                <a:solidFill>
                  <a:prstClr val="black"/>
                </a:solidFill>
                <a:effectLst/>
                <a:uLnTx/>
                <a:uFillTx/>
                <a:latin typeface="Courier New"/>
                <a:ea typeface="+mn-ea"/>
                <a:cs typeface="Courier New"/>
              </a:rPr>
              <a:t>0;</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p:txBody>
      </p:sp>
      <p:sp>
        <p:nvSpPr>
          <p:cNvPr id="11" name="object 11"/>
          <p:cNvSpPr txBox="1"/>
          <p:nvPr/>
        </p:nvSpPr>
        <p:spPr>
          <a:xfrm>
            <a:off x="326894" y="4891375"/>
            <a:ext cx="140335" cy="255904"/>
          </a:xfrm>
          <a:prstGeom prst="rect">
            <a:avLst/>
          </a:prstGeom>
        </p:spPr>
        <p:txBody>
          <a:bodyPr vert="horz" wrap="square" lIns="0" tIns="13970" rIns="0" bIns="0" rtlCol="0">
            <a:spAutoFit/>
          </a:bodyPr>
          <a:lstStyle/>
          <a:p>
            <a:pPr marL="12700" marR="0" lvl="0" indent="0" algn="l" defTabSz="914400" rtl="0" eaLnBrk="1" fontAlgn="auto" latinLnBrk="0" hangingPunct="1">
              <a:lnSpc>
                <a:spcPct val="100000"/>
              </a:lnSpc>
              <a:spcBef>
                <a:spcPts val="110"/>
              </a:spcBef>
              <a:spcAft>
                <a:spcPts val="0"/>
              </a:spcAft>
              <a:buClrTx/>
              <a:buSzTx/>
              <a:buFontTx/>
              <a:buNone/>
              <a:tabLst/>
              <a:defRPr/>
            </a:pPr>
            <a:r>
              <a:rPr kumimoji="0" sz="1500" b="0" i="0" u="none" strike="noStrike" kern="1200" cap="none" spc="0" normalizeH="0" baseline="0" noProof="0" dirty="0">
                <a:ln>
                  <a:noFill/>
                </a:ln>
                <a:solidFill>
                  <a:prstClr val="black"/>
                </a:solidFill>
                <a:effectLst/>
                <a:uLnTx/>
                <a:uFillTx/>
                <a:latin typeface="Courier New"/>
                <a:ea typeface="+mn-ea"/>
                <a:cs typeface="Courier New"/>
              </a:rPr>
              <a:t>}</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p:txBody>
      </p:sp>
      <p:grpSp>
        <p:nvGrpSpPr>
          <p:cNvPr id="12" name="object 12"/>
          <p:cNvGrpSpPr/>
          <p:nvPr/>
        </p:nvGrpSpPr>
        <p:grpSpPr>
          <a:xfrm>
            <a:off x="5501482" y="2891718"/>
            <a:ext cx="3459479" cy="2481580"/>
            <a:chOff x="5501482" y="2891718"/>
            <a:chExt cx="3459479" cy="2481580"/>
          </a:xfrm>
        </p:grpSpPr>
        <p:sp>
          <p:nvSpPr>
            <p:cNvPr id="13" name="object 13"/>
            <p:cNvSpPr/>
            <p:nvPr/>
          </p:nvSpPr>
          <p:spPr>
            <a:xfrm>
              <a:off x="5513547" y="2903783"/>
              <a:ext cx="3435350" cy="2457450"/>
            </a:xfrm>
            <a:custGeom>
              <a:avLst/>
              <a:gdLst/>
              <a:ahLst/>
              <a:cxnLst/>
              <a:rect l="l" t="t" r="r" b="b"/>
              <a:pathLst>
                <a:path w="3435350" h="2457450">
                  <a:moveTo>
                    <a:pt x="3434737" y="0"/>
                  </a:moveTo>
                  <a:lnTo>
                    <a:pt x="0" y="0"/>
                  </a:lnTo>
                  <a:lnTo>
                    <a:pt x="0" y="2457418"/>
                  </a:lnTo>
                  <a:lnTo>
                    <a:pt x="3434737" y="2457418"/>
                  </a:lnTo>
                  <a:lnTo>
                    <a:pt x="3434737"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4" name="object 14"/>
            <p:cNvSpPr/>
            <p:nvPr/>
          </p:nvSpPr>
          <p:spPr>
            <a:xfrm>
              <a:off x="5513547" y="2903783"/>
              <a:ext cx="3435350" cy="2457450"/>
            </a:xfrm>
            <a:custGeom>
              <a:avLst/>
              <a:gdLst/>
              <a:ahLst/>
              <a:cxnLst/>
              <a:rect l="l" t="t" r="r" b="b"/>
              <a:pathLst>
                <a:path w="3435350" h="2457450">
                  <a:moveTo>
                    <a:pt x="0" y="2457418"/>
                  </a:moveTo>
                  <a:lnTo>
                    <a:pt x="3434737" y="2457418"/>
                  </a:lnTo>
                  <a:lnTo>
                    <a:pt x="3434737" y="0"/>
                  </a:lnTo>
                  <a:lnTo>
                    <a:pt x="0" y="0"/>
                  </a:lnTo>
                  <a:lnTo>
                    <a:pt x="0" y="2457418"/>
                  </a:lnTo>
                  <a:close/>
                </a:path>
              </a:pathLst>
            </a:custGeom>
            <a:ln w="23762">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grpSp>
      <p:sp>
        <p:nvSpPr>
          <p:cNvPr id="15" name="object 15"/>
          <p:cNvSpPr txBox="1"/>
          <p:nvPr/>
        </p:nvSpPr>
        <p:spPr>
          <a:xfrm>
            <a:off x="5516142" y="2871920"/>
            <a:ext cx="3129915" cy="685800"/>
          </a:xfrm>
          <a:prstGeom prst="rect">
            <a:avLst/>
          </a:prstGeom>
        </p:spPr>
        <p:txBody>
          <a:bodyPr vert="horz" wrap="square" lIns="0" tIns="13970" rIns="0" bIns="0" rtlCol="0">
            <a:spAutoFit/>
          </a:bodyPr>
          <a:lstStyle/>
          <a:p>
            <a:pPr marL="12700" marR="0" lvl="0" indent="0" algn="l" defTabSz="914400" rtl="0" eaLnBrk="1" fontAlgn="auto" latinLnBrk="0" hangingPunct="1">
              <a:lnSpc>
                <a:spcPts val="1780"/>
              </a:lnSpc>
              <a:spcBef>
                <a:spcPts val="110"/>
              </a:spcBef>
              <a:spcAft>
                <a:spcPts val="0"/>
              </a:spcAft>
              <a:buClrTx/>
              <a:buSzTx/>
              <a:buFontTx/>
              <a:buNone/>
              <a:tabLst/>
              <a:defRPr/>
            </a:pPr>
            <a:r>
              <a:rPr kumimoji="0" sz="1500" b="1" i="0" u="none" strike="noStrike" kern="1200" cap="none" spc="0" normalizeH="0" baseline="0" noProof="0" dirty="0">
                <a:ln>
                  <a:noFill/>
                </a:ln>
                <a:solidFill>
                  <a:srgbClr val="000050"/>
                </a:solidFill>
                <a:effectLst/>
                <a:uLnTx/>
                <a:uFillTx/>
                <a:latin typeface="Courier New"/>
                <a:ea typeface="+mn-ea"/>
                <a:cs typeface="Courier New"/>
              </a:rPr>
              <a:t>int</a:t>
            </a:r>
            <a:r>
              <a:rPr kumimoji="0" sz="1500" b="1" i="0" u="none" strike="noStrike" kern="1200" cap="none" spc="-5" normalizeH="0" baseline="0" noProof="0" dirty="0">
                <a:ln>
                  <a:noFill/>
                </a:ln>
                <a:solidFill>
                  <a:srgbClr val="000050"/>
                </a:solidFill>
                <a:effectLst/>
                <a:uLnTx/>
                <a:uFillTx/>
                <a:latin typeface="Courier New"/>
                <a:ea typeface="+mn-ea"/>
                <a:cs typeface="Courier New"/>
              </a:rPr>
              <a:t> </a:t>
            </a:r>
            <a:r>
              <a:rPr kumimoji="0" sz="1500" b="0" i="0" u="none" strike="noStrike" kern="1200" cap="none" spc="0" normalizeH="0" baseline="0" noProof="0" dirty="0">
                <a:ln>
                  <a:noFill/>
                </a:ln>
                <a:solidFill>
                  <a:prstClr val="black"/>
                </a:solidFill>
                <a:effectLst/>
                <a:uLnTx/>
                <a:uFillTx/>
                <a:latin typeface="Courier New"/>
                <a:ea typeface="+mn-ea"/>
                <a:cs typeface="Courier New"/>
              </a:rPr>
              <a:t>max(</a:t>
            </a:r>
            <a:r>
              <a:rPr kumimoji="0" sz="1500" b="1" i="0" u="none" strike="noStrike" kern="1200" cap="none" spc="0" normalizeH="0" baseline="0" noProof="0" dirty="0">
                <a:ln>
                  <a:noFill/>
                </a:ln>
                <a:solidFill>
                  <a:srgbClr val="000050"/>
                </a:solidFill>
                <a:effectLst/>
                <a:uLnTx/>
                <a:uFillTx/>
                <a:latin typeface="Courier New"/>
                <a:ea typeface="+mn-ea"/>
                <a:cs typeface="Courier New"/>
              </a:rPr>
              <a:t>int</a:t>
            </a:r>
            <a:r>
              <a:rPr kumimoji="0" sz="1500" b="1" i="0" u="none" strike="noStrike" kern="1200" cap="none" spc="-10" normalizeH="0" baseline="0" noProof="0" dirty="0">
                <a:ln>
                  <a:noFill/>
                </a:ln>
                <a:solidFill>
                  <a:srgbClr val="000050"/>
                </a:solidFill>
                <a:effectLst/>
                <a:uLnTx/>
                <a:uFillTx/>
                <a:latin typeface="Courier New"/>
                <a:ea typeface="+mn-ea"/>
                <a:cs typeface="Courier New"/>
              </a:rPr>
              <a:t> </a:t>
            </a:r>
            <a:r>
              <a:rPr kumimoji="0" sz="1500" b="0" i="0" u="none" strike="noStrike" kern="1200" cap="none" spc="0" normalizeH="0" baseline="0" noProof="0" dirty="0">
                <a:ln>
                  <a:noFill/>
                </a:ln>
                <a:solidFill>
                  <a:prstClr val="black"/>
                </a:solidFill>
                <a:effectLst/>
                <a:uLnTx/>
                <a:uFillTx/>
                <a:latin typeface="Courier New"/>
                <a:ea typeface="+mn-ea"/>
                <a:cs typeface="Courier New"/>
              </a:rPr>
              <a:t>num1,</a:t>
            </a:r>
            <a:r>
              <a:rPr kumimoji="0" sz="1500" b="0" i="0" u="none" strike="noStrike" kern="1200" cap="none" spc="-5" normalizeH="0" baseline="0" noProof="0" dirty="0">
                <a:ln>
                  <a:noFill/>
                </a:ln>
                <a:solidFill>
                  <a:prstClr val="black"/>
                </a:solidFill>
                <a:effectLst/>
                <a:uLnTx/>
                <a:uFillTx/>
                <a:latin typeface="Courier New"/>
                <a:ea typeface="+mn-ea"/>
                <a:cs typeface="Courier New"/>
              </a:rPr>
              <a:t> </a:t>
            </a:r>
            <a:r>
              <a:rPr kumimoji="0" sz="1500" b="1" i="0" u="none" strike="noStrike" kern="1200" cap="none" spc="0" normalizeH="0" baseline="0" noProof="0" dirty="0">
                <a:ln>
                  <a:noFill/>
                </a:ln>
                <a:solidFill>
                  <a:srgbClr val="000050"/>
                </a:solidFill>
                <a:effectLst/>
                <a:uLnTx/>
                <a:uFillTx/>
                <a:latin typeface="Courier New"/>
                <a:ea typeface="+mn-ea"/>
                <a:cs typeface="Courier New"/>
              </a:rPr>
              <a:t>int</a:t>
            </a:r>
            <a:r>
              <a:rPr kumimoji="0" sz="1500" b="1" i="0" u="none" strike="noStrike" kern="1200" cap="none" spc="-5" normalizeH="0" baseline="0" noProof="0" dirty="0">
                <a:ln>
                  <a:noFill/>
                </a:ln>
                <a:solidFill>
                  <a:srgbClr val="000050"/>
                </a:solidFill>
                <a:effectLst/>
                <a:uLnTx/>
                <a:uFillTx/>
                <a:latin typeface="Courier New"/>
                <a:ea typeface="+mn-ea"/>
                <a:cs typeface="Courier New"/>
              </a:rPr>
              <a:t> </a:t>
            </a:r>
            <a:r>
              <a:rPr kumimoji="0" sz="1500" b="0" i="0" u="none" strike="noStrike" kern="1200" cap="none" spc="-5" normalizeH="0" baseline="0" noProof="0" dirty="0">
                <a:ln>
                  <a:noFill/>
                </a:ln>
                <a:solidFill>
                  <a:prstClr val="black"/>
                </a:solidFill>
                <a:effectLst/>
                <a:uLnTx/>
                <a:uFillTx/>
                <a:latin typeface="Courier New"/>
                <a:ea typeface="+mn-ea"/>
                <a:cs typeface="Courier New"/>
              </a:rPr>
              <a:t>num2)</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12700" marR="0" lvl="0" indent="0" algn="l" defTabSz="914400" rtl="0" eaLnBrk="1" fontAlgn="auto" latinLnBrk="0" hangingPunct="1">
              <a:lnSpc>
                <a:spcPts val="1695"/>
              </a:lnSpc>
              <a:spcBef>
                <a:spcPts val="0"/>
              </a:spcBef>
              <a:spcAft>
                <a:spcPts val="0"/>
              </a:spcAft>
              <a:buClrTx/>
              <a:buSzTx/>
              <a:buFontTx/>
              <a:buNone/>
              <a:tabLst/>
              <a:defRPr/>
            </a:pPr>
            <a:r>
              <a:rPr kumimoji="0" sz="1500" b="0" i="0" u="none" strike="noStrike" kern="1200" cap="none" spc="0" normalizeH="0" baseline="0" noProof="0" dirty="0">
                <a:ln>
                  <a:noFill/>
                </a:ln>
                <a:solidFill>
                  <a:prstClr val="black"/>
                </a:solidFill>
                <a:effectLst/>
                <a:uLnTx/>
                <a:uFillTx/>
                <a:latin typeface="Courier New"/>
                <a:ea typeface="+mn-ea"/>
                <a:cs typeface="Courier New"/>
              </a:rPr>
              <a:t>{</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472440" marR="0" lvl="0" indent="0" algn="l" defTabSz="914400" rtl="0" eaLnBrk="1" fontAlgn="auto" latinLnBrk="0" hangingPunct="1">
              <a:lnSpc>
                <a:spcPts val="1714"/>
              </a:lnSpc>
              <a:spcBef>
                <a:spcPts val="0"/>
              </a:spcBef>
              <a:spcAft>
                <a:spcPts val="0"/>
              </a:spcAft>
              <a:buClrTx/>
              <a:buSzTx/>
              <a:buFontTx/>
              <a:buNone/>
              <a:tabLst/>
              <a:defRPr/>
            </a:pPr>
            <a:r>
              <a:rPr kumimoji="0" sz="1500" b="1" i="0" u="none" strike="noStrike" kern="1200" cap="none" spc="0" normalizeH="0" baseline="0" noProof="0" dirty="0">
                <a:ln>
                  <a:noFill/>
                </a:ln>
                <a:solidFill>
                  <a:srgbClr val="000050"/>
                </a:solidFill>
                <a:effectLst/>
                <a:uLnTx/>
                <a:uFillTx/>
                <a:latin typeface="Courier New"/>
                <a:ea typeface="+mn-ea"/>
                <a:cs typeface="Courier New"/>
              </a:rPr>
              <a:t>int</a:t>
            </a:r>
            <a:r>
              <a:rPr kumimoji="0" sz="1500" b="1" i="0" u="none" strike="noStrike" kern="1200" cap="none" spc="-35" normalizeH="0" baseline="0" noProof="0" dirty="0">
                <a:ln>
                  <a:noFill/>
                </a:ln>
                <a:solidFill>
                  <a:srgbClr val="000050"/>
                </a:solidFill>
                <a:effectLst/>
                <a:uLnTx/>
                <a:uFillTx/>
                <a:latin typeface="Courier New"/>
                <a:ea typeface="+mn-ea"/>
                <a:cs typeface="Courier New"/>
              </a:rPr>
              <a:t> </a:t>
            </a:r>
            <a:r>
              <a:rPr kumimoji="0" sz="1500" b="0" i="0" u="none" strike="noStrike" kern="1200" cap="none" spc="-5" normalizeH="0" baseline="0" noProof="0" dirty="0">
                <a:ln>
                  <a:noFill/>
                </a:ln>
                <a:solidFill>
                  <a:prstClr val="black"/>
                </a:solidFill>
                <a:effectLst/>
                <a:uLnTx/>
                <a:uFillTx/>
                <a:latin typeface="Courier New"/>
                <a:ea typeface="+mn-ea"/>
                <a:cs typeface="Courier New"/>
              </a:rPr>
              <a:t>result;</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p:txBody>
      </p:sp>
      <p:sp>
        <p:nvSpPr>
          <p:cNvPr id="16" name="object 16"/>
          <p:cNvSpPr txBox="1"/>
          <p:nvPr/>
        </p:nvSpPr>
        <p:spPr>
          <a:xfrm>
            <a:off x="5976273" y="3740155"/>
            <a:ext cx="2093595" cy="916305"/>
          </a:xfrm>
          <a:prstGeom prst="rect">
            <a:avLst/>
          </a:prstGeom>
        </p:spPr>
        <p:txBody>
          <a:bodyPr vert="horz" wrap="square" lIns="0" tIns="26669" rIns="0" bIns="0" rtlCol="0">
            <a:spAutoFit/>
          </a:bodyPr>
          <a:lstStyle/>
          <a:p>
            <a:pPr marL="472440" marR="5080" lvl="0" indent="-460375" algn="l" defTabSz="914400" rtl="0" eaLnBrk="1" fontAlgn="auto" latinLnBrk="0" hangingPunct="1">
              <a:lnSpc>
                <a:spcPts val="1750"/>
              </a:lnSpc>
              <a:spcBef>
                <a:spcPts val="209"/>
              </a:spcBef>
              <a:spcAft>
                <a:spcPts val="0"/>
              </a:spcAft>
              <a:buClrTx/>
              <a:buSzTx/>
              <a:buFontTx/>
              <a:buNone/>
              <a:tabLst/>
              <a:defRPr/>
            </a:pPr>
            <a:r>
              <a:rPr kumimoji="0" sz="1500" b="1" i="0" u="none" strike="noStrike" kern="1200" cap="none" spc="0" normalizeH="0" baseline="0" noProof="0" dirty="0">
                <a:ln>
                  <a:noFill/>
                </a:ln>
                <a:solidFill>
                  <a:srgbClr val="000050"/>
                </a:solidFill>
                <a:effectLst/>
                <a:uLnTx/>
                <a:uFillTx/>
                <a:latin typeface="Courier New"/>
                <a:ea typeface="+mn-ea"/>
                <a:cs typeface="Courier New"/>
              </a:rPr>
              <a:t>if </a:t>
            </a:r>
            <a:r>
              <a:rPr kumimoji="0" sz="1500" b="0" i="0" u="none" strike="noStrike" kern="1200" cap="none" spc="0" normalizeH="0" baseline="0" noProof="0" dirty="0">
                <a:ln>
                  <a:noFill/>
                </a:ln>
                <a:solidFill>
                  <a:prstClr val="black"/>
                </a:solidFill>
                <a:effectLst/>
                <a:uLnTx/>
                <a:uFillTx/>
                <a:latin typeface="Courier New"/>
                <a:ea typeface="+mn-ea"/>
                <a:cs typeface="Courier New"/>
              </a:rPr>
              <a:t>(num1 &gt; </a:t>
            </a:r>
            <a:r>
              <a:rPr kumimoji="0" sz="1500" b="0" i="0" u="none" strike="noStrike" kern="1200" cap="none" spc="-5" normalizeH="0" baseline="0" noProof="0" dirty="0">
                <a:ln>
                  <a:noFill/>
                </a:ln>
                <a:solidFill>
                  <a:prstClr val="black"/>
                </a:solidFill>
                <a:effectLst/>
                <a:uLnTx/>
                <a:uFillTx/>
                <a:latin typeface="Courier New"/>
                <a:ea typeface="+mn-ea"/>
                <a:cs typeface="Courier New"/>
              </a:rPr>
              <a:t>num2) </a:t>
            </a:r>
            <a:r>
              <a:rPr kumimoji="0" sz="1500" b="0" i="0" u="none" strike="noStrike" kern="1200" cap="none" spc="0" normalizeH="0" baseline="0" noProof="0" dirty="0">
                <a:ln>
                  <a:noFill/>
                </a:ln>
                <a:solidFill>
                  <a:prstClr val="black"/>
                </a:solidFill>
                <a:effectLst/>
                <a:uLnTx/>
                <a:uFillTx/>
                <a:latin typeface="Courier New"/>
                <a:ea typeface="+mn-ea"/>
                <a:cs typeface="Courier New"/>
              </a:rPr>
              <a:t> result</a:t>
            </a:r>
            <a:r>
              <a:rPr kumimoji="0" sz="1500" b="0" i="0" u="none" strike="noStrike" kern="1200" cap="none" spc="-40" normalizeH="0" baseline="0" noProof="0" dirty="0">
                <a:ln>
                  <a:noFill/>
                </a:ln>
                <a:solidFill>
                  <a:prstClr val="black"/>
                </a:solidFill>
                <a:effectLst/>
                <a:uLnTx/>
                <a:uFillTx/>
                <a:latin typeface="Courier New"/>
                <a:ea typeface="+mn-ea"/>
                <a:cs typeface="Courier New"/>
              </a:rPr>
              <a:t> </a:t>
            </a:r>
            <a:r>
              <a:rPr kumimoji="0" sz="1500" b="0" i="0" u="none" strike="noStrike" kern="1200" cap="none" spc="0" normalizeH="0" baseline="0" noProof="0" dirty="0">
                <a:ln>
                  <a:noFill/>
                </a:ln>
                <a:solidFill>
                  <a:prstClr val="black"/>
                </a:solidFill>
                <a:effectLst/>
                <a:uLnTx/>
                <a:uFillTx/>
                <a:latin typeface="Courier New"/>
                <a:ea typeface="+mn-ea"/>
                <a:cs typeface="Courier New"/>
              </a:rPr>
              <a:t>=</a:t>
            </a:r>
            <a:r>
              <a:rPr kumimoji="0" sz="1500" b="0" i="0" u="none" strike="noStrike" kern="1200" cap="none" spc="-35" normalizeH="0" baseline="0" noProof="0" dirty="0">
                <a:ln>
                  <a:noFill/>
                </a:ln>
                <a:solidFill>
                  <a:prstClr val="black"/>
                </a:solidFill>
                <a:effectLst/>
                <a:uLnTx/>
                <a:uFillTx/>
                <a:latin typeface="Courier New"/>
                <a:ea typeface="+mn-ea"/>
                <a:cs typeface="Courier New"/>
              </a:rPr>
              <a:t> </a:t>
            </a:r>
            <a:r>
              <a:rPr kumimoji="0" sz="1500" b="0" i="0" u="none" strike="noStrike" kern="1200" cap="none" spc="-5" normalizeH="0" baseline="0" noProof="0" dirty="0">
                <a:ln>
                  <a:noFill/>
                </a:ln>
                <a:solidFill>
                  <a:prstClr val="black"/>
                </a:solidFill>
                <a:effectLst/>
                <a:uLnTx/>
                <a:uFillTx/>
                <a:latin typeface="Courier New"/>
                <a:ea typeface="+mn-ea"/>
                <a:cs typeface="Courier New"/>
              </a:rPr>
              <a:t>num1;</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12700" marR="0" lvl="0" indent="0" algn="l" defTabSz="914400" rtl="0" eaLnBrk="1" fontAlgn="auto" latinLnBrk="0" hangingPunct="1">
              <a:lnSpc>
                <a:spcPts val="1620"/>
              </a:lnSpc>
              <a:spcBef>
                <a:spcPts val="0"/>
              </a:spcBef>
              <a:spcAft>
                <a:spcPts val="0"/>
              </a:spcAft>
              <a:buClrTx/>
              <a:buSzTx/>
              <a:buFontTx/>
              <a:buNone/>
              <a:tabLst/>
              <a:defRPr/>
            </a:pPr>
            <a:r>
              <a:rPr kumimoji="0" sz="1500" b="1" i="0" u="none" strike="noStrike" kern="1200" cap="none" spc="-5" normalizeH="0" baseline="0" noProof="0" dirty="0">
                <a:ln>
                  <a:noFill/>
                </a:ln>
                <a:solidFill>
                  <a:srgbClr val="000050"/>
                </a:solidFill>
                <a:effectLst/>
                <a:uLnTx/>
                <a:uFillTx/>
                <a:latin typeface="Courier New"/>
                <a:ea typeface="+mn-ea"/>
                <a:cs typeface="Courier New"/>
              </a:rPr>
              <a:t>else</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472440" marR="0" lvl="0" indent="0" algn="l" defTabSz="914400" rtl="0" eaLnBrk="1" fontAlgn="auto" latinLnBrk="0" hangingPunct="1">
              <a:lnSpc>
                <a:spcPts val="1780"/>
              </a:lnSpc>
              <a:spcBef>
                <a:spcPts val="0"/>
              </a:spcBef>
              <a:spcAft>
                <a:spcPts val="0"/>
              </a:spcAft>
              <a:buClrTx/>
              <a:buSzTx/>
              <a:buFontTx/>
              <a:buNone/>
              <a:tabLst/>
              <a:defRPr/>
            </a:pPr>
            <a:r>
              <a:rPr kumimoji="0" sz="1500" b="0" i="0" u="none" strike="noStrike" kern="1200" cap="none" spc="0" normalizeH="0" baseline="0" noProof="0" dirty="0">
                <a:ln>
                  <a:noFill/>
                </a:ln>
                <a:solidFill>
                  <a:prstClr val="black"/>
                </a:solidFill>
                <a:effectLst/>
                <a:uLnTx/>
                <a:uFillTx/>
                <a:latin typeface="Courier New"/>
                <a:ea typeface="+mn-ea"/>
                <a:cs typeface="Courier New"/>
              </a:rPr>
              <a:t>result</a:t>
            </a:r>
            <a:r>
              <a:rPr kumimoji="0" sz="1500" b="0" i="0" u="none" strike="noStrike" kern="1200" cap="none" spc="-35" normalizeH="0" baseline="0" noProof="0" dirty="0">
                <a:ln>
                  <a:noFill/>
                </a:ln>
                <a:solidFill>
                  <a:prstClr val="black"/>
                </a:solidFill>
                <a:effectLst/>
                <a:uLnTx/>
                <a:uFillTx/>
                <a:latin typeface="Courier New"/>
                <a:ea typeface="+mn-ea"/>
                <a:cs typeface="Courier New"/>
              </a:rPr>
              <a:t> </a:t>
            </a:r>
            <a:r>
              <a:rPr kumimoji="0" sz="1500" b="0" i="0" u="none" strike="noStrike" kern="1200" cap="none" spc="0" normalizeH="0" baseline="0" noProof="0" dirty="0">
                <a:ln>
                  <a:noFill/>
                </a:ln>
                <a:solidFill>
                  <a:prstClr val="black"/>
                </a:solidFill>
                <a:effectLst/>
                <a:uLnTx/>
                <a:uFillTx/>
                <a:latin typeface="Courier New"/>
                <a:ea typeface="+mn-ea"/>
                <a:cs typeface="Courier New"/>
              </a:rPr>
              <a:t>=</a:t>
            </a:r>
            <a:r>
              <a:rPr kumimoji="0" sz="1500" b="0" i="0" u="none" strike="noStrike" kern="1200" cap="none" spc="-35" normalizeH="0" baseline="0" noProof="0" dirty="0">
                <a:ln>
                  <a:noFill/>
                </a:ln>
                <a:solidFill>
                  <a:prstClr val="black"/>
                </a:solidFill>
                <a:effectLst/>
                <a:uLnTx/>
                <a:uFillTx/>
                <a:latin typeface="Courier New"/>
                <a:ea typeface="+mn-ea"/>
                <a:cs typeface="Courier New"/>
              </a:rPr>
              <a:t> </a:t>
            </a:r>
            <a:r>
              <a:rPr kumimoji="0" sz="1500" b="0" i="0" u="none" strike="noStrike" kern="1200" cap="none" spc="-5" normalizeH="0" baseline="0" noProof="0" dirty="0">
                <a:ln>
                  <a:noFill/>
                </a:ln>
                <a:solidFill>
                  <a:prstClr val="black"/>
                </a:solidFill>
                <a:effectLst/>
                <a:uLnTx/>
                <a:uFillTx/>
                <a:latin typeface="Courier New"/>
                <a:ea typeface="+mn-ea"/>
                <a:cs typeface="Courier New"/>
              </a:rPr>
              <a:t>num2;</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p:txBody>
      </p:sp>
      <p:sp>
        <p:nvSpPr>
          <p:cNvPr id="17" name="object 17"/>
          <p:cNvSpPr txBox="1"/>
          <p:nvPr/>
        </p:nvSpPr>
        <p:spPr>
          <a:xfrm>
            <a:off x="5976273" y="4830022"/>
            <a:ext cx="1634489" cy="255904"/>
          </a:xfrm>
          <a:prstGeom prst="rect">
            <a:avLst/>
          </a:prstGeom>
        </p:spPr>
        <p:txBody>
          <a:bodyPr vert="horz" wrap="square" lIns="0" tIns="13970" rIns="0" bIns="0" rtlCol="0">
            <a:spAutoFit/>
          </a:bodyPr>
          <a:lstStyle/>
          <a:p>
            <a:pPr marL="12700" marR="0" lvl="0" indent="0" algn="l" defTabSz="914400" rtl="0" eaLnBrk="1" fontAlgn="auto" latinLnBrk="0" hangingPunct="1">
              <a:lnSpc>
                <a:spcPct val="100000"/>
              </a:lnSpc>
              <a:spcBef>
                <a:spcPts val="110"/>
              </a:spcBef>
              <a:spcAft>
                <a:spcPts val="0"/>
              </a:spcAft>
              <a:buClrTx/>
              <a:buSzTx/>
              <a:buFontTx/>
              <a:buNone/>
              <a:tabLst/>
              <a:defRPr/>
            </a:pPr>
            <a:r>
              <a:rPr kumimoji="0" sz="1500" b="1" i="0" u="none" strike="noStrike" kern="1200" cap="none" spc="0" normalizeH="0" baseline="0" noProof="0" dirty="0">
                <a:ln>
                  <a:noFill/>
                </a:ln>
                <a:solidFill>
                  <a:srgbClr val="000050"/>
                </a:solidFill>
                <a:effectLst/>
                <a:uLnTx/>
                <a:uFillTx/>
                <a:latin typeface="Courier New"/>
                <a:ea typeface="+mn-ea"/>
                <a:cs typeface="Courier New"/>
              </a:rPr>
              <a:t>return</a:t>
            </a:r>
            <a:r>
              <a:rPr kumimoji="0" sz="1500" b="1" i="0" u="none" strike="noStrike" kern="1200" cap="none" spc="-50" normalizeH="0" baseline="0" noProof="0" dirty="0">
                <a:ln>
                  <a:noFill/>
                </a:ln>
                <a:solidFill>
                  <a:srgbClr val="000050"/>
                </a:solidFill>
                <a:effectLst/>
                <a:uLnTx/>
                <a:uFillTx/>
                <a:latin typeface="Courier New"/>
                <a:ea typeface="+mn-ea"/>
                <a:cs typeface="Courier New"/>
              </a:rPr>
              <a:t> </a:t>
            </a:r>
            <a:r>
              <a:rPr kumimoji="0" sz="1500" b="1" i="0" u="none" strike="noStrike" kern="1200" cap="none" spc="-5" normalizeH="0" baseline="0" noProof="0" dirty="0">
                <a:ln>
                  <a:noFill/>
                </a:ln>
                <a:solidFill>
                  <a:prstClr val="black"/>
                </a:solidFill>
                <a:effectLst/>
                <a:uLnTx/>
                <a:uFillTx/>
                <a:latin typeface="Courier New"/>
                <a:ea typeface="+mn-ea"/>
                <a:cs typeface="Courier New"/>
              </a:rPr>
              <a:t>result;</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p:txBody>
      </p:sp>
      <p:sp>
        <p:nvSpPr>
          <p:cNvPr id="18" name="object 18"/>
          <p:cNvSpPr txBox="1"/>
          <p:nvPr/>
        </p:nvSpPr>
        <p:spPr>
          <a:xfrm>
            <a:off x="5516142" y="5060119"/>
            <a:ext cx="140335" cy="255904"/>
          </a:xfrm>
          <a:prstGeom prst="rect">
            <a:avLst/>
          </a:prstGeom>
        </p:spPr>
        <p:txBody>
          <a:bodyPr vert="horz" wrap="square" lIns="0" tIns="13970" rIns="0" bIns="0" rtlCol="0">
            <a:spAutoFit/>
          </a:bodyPr>
          <a:lstStyle/>
          <a:p>
            <a:pPr marL="12700" marR="0" lvl="0" indent="0" algn="l" defTabSz="914400" rtl="0" eaLnBrk="1" fontAlgn="auto" latinLnBrk="0" hangingPunct="1">
              <a:lnSpc>
                <a:spcPct val="100000"/>
              </a:lnSpc>
              <a:spcBef>
                <a:spcPts val="110"/>
              </a:spcBef>
              <a:spcAft>
                <a:spcPts val="0"/>
              </a:spcAft>
              <a:buClrTx/>
              <a:buSzTx/>
              <a:buFontTx/>
              <a:buNone/>
              <a:tabLst/>
              <a:defRPr/>
            </a:pPr>
            <a:r>
              <a:rPr kumimoji="0" sz="1500" b="0" i="0" u="none" strike="noStrike" kern="1200" cap="none" spc="0" normalizeH="0" baseline="0" noProof="0" dirty="0">
                <a:ln>
                  <a:noFill/>
                </a:ln>
                <a:solidFill>
                  <a:prstClr val="black"/>
                </a:solidFill>
                <a:effectLst/>
                <a:uLnTx/>
                <a:uFillTx/>
                <a:latin typeface="Courier New"/>
                <a:ea typeface="+mn-ea"/>
                <a:cs typeface="Courier New"/>
              </a:rPr>
              <a:t>}</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p:txBody>
      </p:sp>
      <p:grpSp>
        <p:nvGrpSpPr>
          <p:cNvPr id="19" name="object 19"/>
          <p:cNvGrpSpPr/>
          <p:nvPr/>
        </p:nvGrpSpPr>
        <p:grpSpPr>
          <a:xfrm>
            <a:off x="2001456" y="1830146"/>
            <a:ext cx="6379845" cy="3151505"/>
            <a:chOff x="2001456" y="1830146"/>
            <a:chExt cx="6379845" cy="3151505"/>
          </a:xfrm>
        </p:grpSpPr>
        <p:sp>
          <p:nvSpPr>
            <p:cNvPr id="20" name="object 20"/>
            <p:cNvSpPr/>
            <p:nvPr/>
          </p:nvSpPr>
          <p:spPr>
            <a:xfrm>
              <a:off x="2704584" y="3007349"/>
              <a:ext cx="2809240" cy="803910"/>
            </a:xfrm>
            <a:custGeom>
              <a:avLst/>
              <a:gdLst/>
              <a:ahLst/>
              <a:cxnLst/>
              <a:rect l="l" t="t" r="r" b="b"/>
              <a:pathLst>
                <a:path w="2809240" h="803910">
                  <a:moveTo>
                    <a:pt x="2670926" y="64079"/>
                  </a:moveTo>
                  <a:lnTo>
                    <a:pt x="12260" y="770810"/>
                  </a:lnTo>
                  <a:lnTo>
                    <a:pt x="6165" y="773695"/>
                  </a:lnTo>
                  <a:lnTo>
                    <a:pt x="1935" y="778379"/>
                  </a:lnTo>
                  <a:lnTo>
                    <a:pt x="0" y="784075"/>
                  </a:lnTo>
                  <a:lnTo>
                    <a:pt x="788" y="789995"/>
                  </a:lnTo>
                  <a:lnTo>
                    <a:pt x="3082" y="798422"/>
                  </a:lnTo>
                  <a:lnTo>
                    <a:pt x="11495" y="803785"/>
                  </a:lnTo>
                  <a:lnTo>
                    <a:pt x="2678865" y="94932"/>
                  </a:lnTo>
                  <a:lnTo>
                    <a:pt x="2685007" y="76675"/>
                  </a:lnTo>
                  <a:lnTo>
                    <a:pt x="2670926" y="64079"/>
                  </a:lnTo>
                  <a:close/>
                </a:path>
                <a:path w="2809240" h="803910">
                  <a:moveTo>
                    <a:pt x="2789389" y="60994"/>
                  </a:moveTo>
                  <a:lnTo>
                    <a:pt x="2687591" y="60994"/>
                  </a:lnTo>
                  <a:lnTo>
                    <a:pt x="2693491" y="63077"/>
                  </a:lnTo>
                  <a:lnTo>
                    <a:pt x="2698256" y="67170"/>
                  </a:lnTo>
                  <a:lnTo>
                    <a:pt x="2701258" y="72845"/>
                  </a:lnTo>
                  <a:lnTo>
                    <a:pt x="2702533" y="81304"/>
                  </a:lnTo>
                  <a:lnTo>
                    <a:pt x="2698072" y="89731"/>
                  </a:lnTo>
                  <a:lnTo>
                    <a:pt x="2689787" y="92029"/>
                  </a:lnTo>
                  <a:lnTo>
                    <a:pt x="2678865" y="94932"/>
                  </a:lnTo>
                  <a:lnTo>
                    <a:pt x="2648362" y="185592"/>
                  </a:lnTo>
                  <a:lnTo>
                    <a:pt x="2789389" y="60994"/>
                  </a:lnTo>
                  <a:close/>
                </a:path>
                <a:path w="2809240" h="803910">
                  <a:moveTo>
                    <a:pt x="2687591" y="60994"/>
                  </a:moveTo>
                  <a:lnTo>
                    <a:pt x="2681183" y="61353"/>
                  </a:lnTo>
                  <a:lnTo>
                    <a:pt x="2670926" y="64079"/>
                  </a:lnTo>
                  <a:lnTo>
                    <a:pt x="2685007" y="76675"/>
                  </a:lnTo>
                  <a:lnTo>
                    <a:pt x="2678865" y="94932"/>
                  </a:lnTo>
                  <a:lnTo>
                    <a:pt x="2689787" y="92029"/>
                  </a:lnTo>
                  <a:lnTo>
                    <a:pt x="2698072" y="89731"/>
                  </a:lnTo>
                  <a:lnTo>
                    <a:pt x="2702533" y="81304"/>
                  </a:lnTo>
                  <a:lnTo>
                    <a:pt x="2701258" y="72845"/>
                  </a:lnTo>
                  <a:lnTo>
                    <a:pt x="2698256" y="67170"/>
                  </a:lnTo>
                  <a:lnTo>
                    <a:pt x="2693491" y="63077"/>
                  </a:lnTo>
                  <a:lnTo>
                    <a:pt x="2687591" y="60994"/>
                  </a:lnTo>
                  <a:close/>
                </a:path>
                <a:path w="2809240" h="803910">
                  <a:moveTo>
                    <a:pt x="2599290" y="0"/>
                  </a:moveTo>
                  <a:lnTo>
                    <a:pt x="2670926" y="64079"/>
                  </a:lnTo>
                  <a:lnTo>
                    <a:pt x="2681183" y="61353"/>
                  </a:lnTo>
                  <a:lnTo>
                    <a:pt x="2687591" y="60994"/>
                  </a:lnTo>
                  <a:lnTo>
                    <a:pt x="2789389" y="60994"/>
                  </a:lnTo>
                  <a:lnTo>
                    <a:pt x="2808962" y="43700"/>
                  </a:lnTo>
                  <a:lnTo>
                    <a:pt x="2599290"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1" name="object 21"/>
            <p:cNvSpPr/>
            <p:nvPr/>
          </p:nvSpPr>
          <p:spPr>
            <a:xfrm>
              <a:off x="2704584" y="3007349"/>
              <a:ext cx="2809240" cy="803910"/>
            </a:xfrm>
            <a:custGeom>
              <a:avLst/>
              <a:gdLst/>
              <a:ahLst/>
              <a:cxnLst/>
              <a:rect l="l" t="t" r="r" b="b"/>
              <a:pathLst>
                <a:path w="2809240" h="803910">
                  <a:moveTo>
                    <a:pt x="12260" y="770810"/>
                  </a:moveTo>
                  <a:lnTo>
                    <a:pt x="2681184" y="61353"/>
                  </a:lnTo>
                  <a:lnTo>
                    <a:pt x="2687591" y="60994"/>
                  </a:lnTo>
                  <a:lnTo>
                    <a:pt x="2693491" y="63077"/>
                  </a:lnTo>
                  <a:lnTo>
                    <a:pt x="2698256" y="67170"/>
                  </a:lnTo>
                  <a:lnTo>
                    <a:pt x="2701259" y="72845"/>
                  </a:lnTo>
                  <a:lnTo>
                    <a:pt x="2702533" y="81304"/>
                  </a:lnTo>
                  <a:lnTo>
                    <a:pt x="2698072" y="89731"/>
                  </a:lnTo>
                  <a:lnTo>
                    <a:pt x="2689787" y="92029"/>
                  </a:lnTo>
                  <a:lnTo>
                    <a:pt x="19939" y="801487"/>
                  </a:lnTo>
                  <a:lnTo>
                    <a:pt x="11495" y="803785"/>
                  </a:lnTo>
                  <a:lnTo>
                    <a:pt x="3082" y="798422"/>
                  </a:lnTo>
                  <a:lnTo>
                    <a:pt x="788" y="789995"/>
                  </a:lnTo>
                  <a:lnTo>
                    <a:pt x="0" y="784075"/>
                  </a:lnTo>
                  <a:lnTo>
                    <a:pt x="1935" y="778379"/>
                  </a:lnTo>
                  <a:lnTo>
                    <a:pt x="6165" y="773695"/>
                  </a:lnTo>
                  <a:lnTo>
                    <a:pt x="12260" y="770810"/>
                  </a:lnTo>
                  <a:close/>
                </a:path>
                <a:path w="2809240" h="803910">
                  <a:moveTo>
                    <a:pt x="2685007" y="76675"/>
                  </a:moveTo>
                  <a:lnTo>
                    <a:pt x="2599290" y="0"/>
                  </a:lnTo>
                  <a:lnTo>
                    <a:pt x="2808963" y="43700"/>
                  </a:lnTo>
                  <a:lnTo>
                    <a:pt x="2648362" y="185592"/>
                  </a:lnTo>
                  <a:lnTo>
                    <a:pt x="2685007" y="76675"/>
                  </a:lnTo>
                  <a:close/>
                </a:path>
              </a:pathLst>
            </a:custGeom>
            <a:ln w="766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2" name="object 22"/>
            <p:cNvSpPr/>
            <p:nvPr/>
          </p:nvSpPr>
          <p:spPr>
            <a:xfrm>
              <a:off x="2688516" y="3861762"/>
              <a:ext cx="3091815" cy="1115695"/>
            </a:xfrm>
            <a:custGeom>
              <a:avLst/>
              <a:gdLst/>
              <a:ahLst/>
              <a:cxnLst/>
              <a:rect l="l" t="t" r="r" b="b"/>
              <a:pathLst>
                <a:path w="3091815" h="1115695">
                  <a:moveTo>
                    <a:pt x="135826" y="58029"/>
                  </a:moveTo>
                  <a:lnTo>
                    <a:pt x="120226" y="69780"/>
                  </a:lnTo>
                  <a:lnTo>
                    <a:pt x="125212" y="88480"/>
                  </a:lnTo>
                  <a:lnTo>
                    <a:pt x="3071029" y="1114414"/>
                  </a:lnTo>
                  <a:lnTo>
                    <a:pt x="3076939" y="1115335"/>
                  </a:lnTo>
                  <a:lnTo>
                    <a:pt x="3082699" y="1113743"/>
                  </a:lnTo>
                  <a:lnTo>
                    <a:pt x="3087564" y="1109997"/>
                  </a:lnTo>
                  <a:lnTo>
                    <a:pt x="3090785" y="1104454"/>
                  </a:lnTo>
                  <a:lnTo>
                    <a:pt x="3091751" y="1098522"/>
                  </a:lnTo>
                  <a:lnTo>
                    <a:pt x="3090148" y="1092743"/>
                  </a:lnTo>
                  <a:lnTo>
                    <a:pt x="3086394" y="1087832"/>
                  </a:lnTo>
                  <a:lnTo>
                    <a:pt x="3080907" y="1084503"/>
                  </a:lnTo>
                  <a:lnTo>
                    <a:pt x="135826" y="58029"/>
                  </a:lnTo>
                  <a:close/>
                </a:path>
                <a:path w="3091815" h="1115695">
                  <a:moveTo>
                    <a:pt x="212858" y="0"/>
                  </a:moveTo>
                  <a:lnTo>
                    <a:pt x="0" y="27612"/>
                  </a:lnTo>
                  <a:lnTo>
                    <a:pt x="150084" y="181761"/>
                  </a:lnTo>
                  <a:lnTo>
                    <a:pt x="125212" y="88480"/>
                  </a:lnTo>
                  <a:lnTo>
                    <a:pt x="115606" y="85134"/>
                  </a:lnTo>
                  <a:lnTo>
                    <a:pt x="110073" y="81790"/>
                  </a:lnTo>
                  <a:lnTo>
                    <a:pt x="106333" y="76787"/>
                  </a:lnTo>
                  <a:lnTo>
                    <a:pt x="104744" y="70779"/>
                  </a:lnTo>
                  <a:lnTo>
                    <a:pt x="105664" y="64417"/>
                  </a:lnTo>
                  <a:lnTo>
                    <a:pt x="108723" y="55990"/>
                  </a:lnTo>
                  <a:lnTo>
                    <a:pt x="117900" y="52159"/>
                  </a:lnTo>
                  <a:lnTo>
                    <a:pt x="143617" y="52159"/>
                  </a:lnTo>
                  <a:lnTo>
                    <a:pt x="212858" y="0"/>
                  </a:lnTo>
                  <a:close/>
                </a:path>
                <a:path w="3091815" h="1115695">
                  <a:moveTo>
                    <a:pt x="117900" y="52159"/>
                  </a:moveTo>
                  <a:lnTo>
                    <a:pt x="108723" y="55990"/>
                  </a:lnTo>
                  <a:lnTo>
                    <a:pt x="105664" y="64417"/>
                  </a:lnTo>
                  <a:lnTo>
                    <a:pt x="104744" y="70779"/>
                  </a:lnTo>
                  <a:lnTo>
                    <a:pt x="106333" y="76787"/>
                  </a:lnTo>
                  <a:lnTo>
                    <a:pt x="110073" y="81790"/>
                  </a:lnTo>
                  <a:lnTo>
                    <a:pt x="115606" y="85134"/>
                  </a:lnTo>
                  <a:lnTo>
                    <a:pt x="125212" y="88480"/>
                  </a:lnTo>
                  <a:lnTo>
                    <a:pt x="120226" y="69780"/>
                  </a:lnTo>
                  <a:lnTo>
                    <a:pt x="135826" y="58029"/>
                  </a:lnTo>
                  <a:lnTo>
                    <a:pt x="125580" y="54458"/>
                  </a:lnTo>
                  <a:lnTo>
                    <a:pt x="117900" y="52159"/>
                  </a:lnTo>
                  <a:close/>
                </a:path>
                <a:path w="3091815" h="1115695">
                  <a:moveTo>
                    <a:pt x="143617" y="52159"/>
                  </a:moveTo>
                  <a:lnTo>
                    <a:pt x="117900" y="52159"/>
                  </a:lnTo>
                  <a:lnTo>
                    <a:pt x="125580" y="54458"/>
                  </a:lnTo>
                  <a:lnTo>
                    <a:pt x="135826" y="58029"/>
                  </a:lnTo>
                  <a:lnTo>
                    <a:pt x="143617" y="52159"/>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3" name="object 23"/>
            <p:cNvSpPr/>
            <p:nvPr/>
          </p:nvSpPr>
          <p:spPr>
            <a:xfrm>
              <a:off x="2688516" y="3861762"/>
              <a:ext cx="3091815" cy="1115695"/>
            </a:xfrm>
            <a:custGeom>
              <a:avLst/>
              <a:gdLst/>
              <a:ahLst/>
              <a:cxnLst/>
              <a:rect l="l" t="t" r="r" b="b"/>
              <a:pathLst>
                <a:path w="3091815" h="1115695">
                  <a:moveTo>
                    <a:pt x="3071029" y="1114414"/>
                  </a:moveTo>
                  <a:lnTo>
                    <a:pt x="115606" y="85134"/>
                  </a:lnTo>
                  <a:lnTo>
                    <a:pt x="110073" y="81790"/>
                  </a:lnTo>
                  <a:lnTo>
                    <a:pt x="106333" y="76787"/>
                  </a:lnTo>
                  <a:lnTo>
                    <a:pt x="104744" y="70779"/>
                  </a:lnTo>
                  <a:lnTo>
                    <a:pt x="105664" y="64417"/>
                  </a:lnTo>
                  <a:lnTo>
                    <a:pt x="108723" y="55990"/>
                  </a:lnTo>
                  <a:lnTo>
                    <a:pt x="117900" y="52159"/>
                  </a:lnTo>
                  <a:lnTo>
                    <a:pt x="125580" y="54458"/>
                  </a:lnTo>
                  <a:lnTo>
                    <a:pt x="3080907" y="1084503"/>
                  </a:lnTo>
                  <a:lnTo>
                    <a:pt x="3086394" y="1087832"/>
                  </a:lnTo>
                  <a:lnTo>
                    <a:pt x="3090148" y="1092743"/>
                  </a:lnTo>
                  <a:lnTo>
                    <a:pt x="3091751" y="1098522"/>
                  </a:lnTo>
                  <a:lnTo>
                    <a:pt x="3090785" y="1104454"/>
                  </a:lnTo>
                  <a:lnTo>
                    <a:pt x="3087564" y="1109997"/>
                  </a:lnTo>
                  <a:lnTo>
                    <a:pt x="3082700" y="1113743"/>
                  </a:lnTo>
                  <a:lnTo>
                    <a:pt x="3076939" y="1115336"/>
                  </a:lnTo>
                  <a:lnTo>
                    <a:pt x="3071029" y="1114414"/>
                  </a:lnTo>
                  <a:close/>
                </a:path>
                <a:path w="3091815" h="1115695">
                  <a:moveTo>
                    <a:pt x="120226" y="69780"/>
                  </a:moveTo>
                  <a:lnTo>
                    <a:pt x="150084" y="181761"/>
                  </a:lnTo>
                  <a:lnTo>
                    <a:pt x="0" y="27612"/>
                  </a:lnTo>
                  <a:lnTo>
                    <a:pt x="212858" y="0"/>
                  </a:lnTo>
                  <a:lnTo>
                    <a:pt x="120226" y="69780"/>
                  </a:lnTo>
                  <a:close/>
                </a:path>
              </a:pathLst>
            </a:custGeom>
            <a:ln w="766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4" name="object 24"/>
            <p:cNvSpPr/>
            <p:nvPr/>
          </p:nvSpPr>
          <p:spPr>
            <a:xfrm>
              <a:off x="2005583" y="2214417"/>
              <a:ext cx="24130" cy="1559560"/>
            </a:xfrm>
            <a:custGeom>
              <a:avLst/>
              <a:gdLst/>
              <a:ahLst/>
              <a:cxnLst/>
              <a:rect l="l" t="t" r="r" b="b"/>
              <a:pathLst>
                <a:path w="24130" h="1559560">
                  <a:moveTo>
                    <a:pt x="18386" y="1463253"/>
                  </a:moveTo>
                  <a:lnTo>
                    <a:pt x="6118" y="1463253"/>
                  </a:lnTo>
                  <a:lnTo>
                    <a:pt x="0" y="1468648"/>
                  </a:lnTo>
                  <a:lnTo>
                    <a:pt x="0" y="1553782"/>
                  </a:lnTo>
                  <a:lnTo>
                    <a:pt x="6118" y="1559145"/>
                  </a:lnTo>
                  <a:lnTo>
                    <a:pt x="18386" y="1559145"/>
                  </a:lnTo>
                  <a:lnTo>
                    <a:pt x="23739" y="1553782"/>
                  </a:lnTo>
                  <a:lnTo>
                    <a:pt x="23739" y="1468648"/>
                  </a:lnTo>
                  <a:lnTo>
                    <a:pt x="18386" y="1463253"/>
                  </a:lnTo>
                  <a:close/>
                </a:path>
                <a:path w="24130" h="1559560">
                  <a:moveTo>
                    <a:pt x="18386" y="1295281"/>
                  </a:moveTo>
                  <a:lnTo>
                    <a:pt x="6118" y="1295281"/>
                  </a:lnTo>
                  <a:lnTo>
                    <a:pt x="0" y="1300676"/>
                  </a:lnTo>
                  <a:lnTo>
                    <a:pt x="0" y="1385811"/>
                  </a:lnTo>
                  <a:lnTo>
                    <a:pt x="6118" y="1391174"/>
                  </a:lnTo>
                  <a:lnTo>
                    <a:pt x="18386" y="1391174"/>
                  </a:lnTo>
                  <a:lnTo>
                    <a:pt x="23739" y="1385811"/>
                  </a:lnTo>
                  <a:lnTo>
                    <a:pt x="23739" y="1300676"/>
                  </a:lnTo>
                  <a:lnTo>
                    <a:pt x="18386" y="1295281"/>
                  </a:lnTo>
                  <a:close/>
                </a:path>
                <a:path w="24130" h="1559560">
                  <a:moveTo>
                    <a:pt x="18386" y="1127342"/>
                  </a:moveTo>
                  <a:lnTo>
                    <a:pt x="6118" y="1127342"/>
                  </a:lnTo>
                  <a:lnTo>
                    <a:pt x="0" y="1132705"/>
                  </a:lnTo>
                  <a:lnTo>
                    <a:pt x="0" y="1217840"/>
                  </a:lnTo>
                  <a:lnTo>
                    <a:pt x="6118" y="1223203"/>
                  </a:lnTo>
                  <a:lnTo>
                    <a:pt x="18386" y="1223203"/>
                  </a:lnTo>
                  <a:lnTo>
                    <a:pt x="23739" y="1217840"/>
                  </a:lnTo>
                  <a:lnTo>
                    <a:pt x="23739" y="1132705"/>
                  </a:lnTo>
                  <a:lnTo>
                    <a:pt x="18386" y="1127342"/>
                  </a:lnTo>
                  <a:close/>
                </a:path>
                <a:path w="24130" h="1559560">
                  <a:moveTo>
                    <a:pt x="18386" y="959371"/>
                  </a:moveTo>
                  <a:lnTo>
                    <a:pt x="6118" y="959371"/>
                  </a:lnTo>
                  <a:lnTo>
                    <a:pt x="0" y="964733"/>
                  </a:lnTo>
                  <a:lnTo>
                    <a:pt x="0" y="1049868"/>
                  </a:lnTo>
                  <a:lnTo>
                    <a:pt x="6118" y="1055231"/>
                  </a:lnTo>
                  <a:lnTo>
                    <a:pt x="18386" y="1055231"/>
                  </a:lnTo>
                  <a:lnTo>
                    <a:pt x="23739" y="1049868"/>
                  </a:lnTo>
                  <a:lnTo>
                    <a:pt x="23739" y="964733"/>
                  </a:lnTo>
                  <a:lnTo>
                    <a:pt x="18386" y="959371"/>
                  </a:lnTo>
                  <a:close/>
                </a:path>
                <a:path w="24130" h="1559560">
                  <a:moveTo>
                    <a:pt x="18386" y="791399"/>
                  </a:moveTo>
                  <a:lnTo>
                    <a:pt x="6118" y="791399"/>
                  </a:lnTo>
                  <a:lnTo>
                    <a:pt x="0" y="796762"/>
                  </a:lnTo>
                  <a:lnTo>
                    <a:pt x="0" y="881897"/>
                  </a:lnTo>
                  <a:lnTo>
                    <a:pt x="6118" y="887260"/>
                  </a:lnTo>
                  <a:lnTo>
                    <a:pt x="18386" y="887260"/>
                  </a:lnTo>
                  <a:lnTo>
                    <a:pt x="23739" y="881897"/>
                  </a:lnTo>
                  <a:lnTo>
                    <a:pt x="23739" y="796762"/>
                  </a:lnTo>
                  <a:lnTo>
                    <a:pt x="18386" y="791399"/>
                  </a:lnTo>
                  <a:close/>
                </a:path>
                <a:path w="24130" h="1559560">
                  <a:moveTo>
                    <a:pt x="18386" y="623428"/>
                  </a:moveTo>
                  <a:lnTo>
                    <a:pt x="6118" y="623428"/>
                  </a:lnTo>
                  <a:lnTo>
                    <a:pt x="0" y="628791"/>
                  </a:lnTo>
                  <a:lnTo>
                    <a:pt x="0" y="713926"/>
                  </a:lnTo>
                  <a:lnTo>
                    <a:pt x="6118" y="719288"/>
                  </a:lnTo>
                  <a:lnTo>
                    <a:pt x="18386" y="719288"/>
                  </a:lnTo>
                  <a:lnTo>
                    <a:pt x="23739" y="713926"/>
                  </a:lnTo>
                  <a:lnTo>
                    <a:pt x="23739" y="628791"/>
                  </a:lnTo>
                  <a:lnTo>
                    <a:pt x="18386" y="623428"/>
                  </a:lnTo>
                  <a:close/>
                </a:path>
                <a:path w="24130" h="1559560">
                  <a:moveTo>
                    <a:pt x="18386" y="455457"/>
                  </a:moveTo>
                  <a:lnTo>
                    <a:pt x="6118" y="455457"/>
                  </a:lnTo>
                  <a:lnTo>
                    <a:pt x="0" y="460819"/>
                  </a:lnTo>
                  <a:lnTo>
                    <a:pt x="0" y="545954"/>
                  </a:lnTo>
                  <a:lnTo>
                    <a:pt x="6118" y="551317"/>
                  </a:lnTo>
                  <a:lnTo>
                    <a:pt x="18386" y="551317"/>
                  </a:lnTo>
                  <a:lnTo>
                    <a:pt x="23739" y="545954"/>
                  </a:lnTo>
                  <a:lnTo>
                    <a:pt x="23739" y="460819"/>
                  </a:lnTo>
                  <a:lnTo>
                    <a:pt x="18386" y="455457"/>
                  </a:lnTo>
                  <a:close/>
                </a:path>
                <a:path w="24130" h="1559560">
                  <a:moveTo>
                    <a:pt x="18386" y="287485"/>
                  </a:moveTo>
                  <a:lnTo>
                    <a:pt x="6118" y="287485"/>
                  </a:lnTo>
                  <a:lnTo>
                    <a:pt x="0" y="292848"/>
                  </a:lnTo>
                  <a:lnTo>
                    <a:pt x="0" y="377983"/>
                  </a:lnTo>
                  <a:lnTo>
                    <a:pt x="6118" y="383346"/>
                  </a:lnTo>
                  <a:lnTo>
                    <a:pt x="18386" y="383346"/>
                  </a:lnTo>
                  <a:lnTo>
                    <a:pt x="23739" y="377983"/>
                  </a:lnTo>
                  <a:lnTo>
                    <a:pt x="23739" y="292848"/>
                  </a:lnTo>
                  <a:lnTo>
                    <a:pt x="18386" y="287485"/>
                  </a:lnTo>
                  <a:close/>
                </a:path>
                <a:path w="24130" h="1559560">
                  <a:moveTo>
                    <a:pt x="18386" y="119514"/>
                  </a:moveTo>
                  <a:lnTo>
                    <a:pt x="6118" y="119514"/>
                  </a:lnTo>
                  <a:lnTo>
                    <a:pt x="0" y="124877"/>
                  </a:lnTo>
                  <a:lnTo>
                    <a:pt x="0" y="210012"/>
                  </a:lnTo>
                  <a:lnTo>
                    <a:pt x="6118" y="215374"/>
                  </a:lnTo>
                  <a:lnTo>
                    <a:pt x="18386" y="215374"/>
                  </a:lnTo>
                  <a:lnTo>
                    <a:pt x="23739" y="210012"/>
                  </a:lnTo>
                  <a:lnTo>
                    <a:pt x="23739" y="124877"/>
                  </a:lnTo>
                  <a:lnTo>
                    <a:pt x="18386" y="119514"/>
                  </a:lnTo>
                  <a:close/>
                </a:path>
                <a:path w="24130" h="1559560">
                  <a:moveTo>
                    <a:pt x="18386" y="0"/>
                  </a:moveTo>
                  <a:lnTo>
                    <a:pt x="6118" y="0"/>
                  </a:lnTo>
                  <a:lnTo>
                    <a:pt x="0" y="4469"/>
                  </a:lnTo>
                  <a:lnTo>
                    <a:pt x="0" y="42136"/>
                  </a:lnTo>
                  <a:lnTo>
                    <a:pt x="6118" y="47563"/>
                  </a:lnTo>
                  <a:lnTo>
                    <a:pt x="18386" y="47563"/>
                  </a:lnTo>
                  <a:lnTo>
                    <a:pt x="23739" y="42136"/>
                  </a:lnTo>
                  <a:lnTo>
                    <a:pt x="23739" y="4469"/>
                  </a:lnTo>
                  <a:lnTo>
                    <a:pt x="18386"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5" name="object 25"/>
            <p:cNvSpPr/>
            <p:nvPr/>
          </p:nvSpPr>
          <p:spPr>
            <a:xfrm>
              <a:off x="2005583" y="2214417"/>
              <a:ext cx="24130" cy="1559560"/>
            </a:xfrm>
            <a:custGeom>
              <a:avLst/>
              <a:gdLst/>
              <a:ahLst/>
              <a:cxnLst/>
              <a:rect l="l" t="t" r="r" b="b"/>
              <a:pathLst>
                <a:path w="24130" h="1559560">
                  <a:moveTo>
                    <a:pt x="0" y="1546855"/>
                  </a:moveTo>
                  <a:lnTo>
                    <a:pt x="0" y="1474776"/>
                  </a:lnTo>
                  <a:lnTo>
                    <a:pt x="0" y="1468648"/>
                  </a:lnTo>
                  <a:lnTo>
                    <a:pt x="6118" y="1463253"/>
                  </a:lnTo>
                  <a:lnTo>
                    <a:pt x="12268" y="1463253"/>
                  </a:lnTo>
                  <a:lnTo>
                    <a:pt x="18386" y="1463253"/>
                  </a:lnTo>
                  <a:lnTo>
                    <a:pt x="23739" y="1468648"/>
                  </a:lnTo>
                  <a:lnTo>
                    <a:pt x="23739" y="1474776"/>
                  </a:lnTo>
                  <a:lnTo>
                    <a:pt x="23739" y="1546855"/>
                  </a:lnTo>
                  <a:lnTo>
                    <a:pt x="23739" y="1553782"/>
                  </a:lnTo>
                  <a:lnTo>
                    <a:pt x="18386" y="1559145"/>
                  </a:lnTo>
                  <a:lnTo>
                    <a:pt x="12268" y="1559145"/>
                  </a:lnTo>
                  <a:lnTo>
                    <a:pt x="6118" y="1559145"/>
                  </a:lnTo>
                  <a:lnTo>
                    <a:pt x="0" y="1553782"/>
                  </a:lnTo>
                  <a:lnTo>
                    <a:pt x="0" y="1546855"/>
                  </a:lnTo>
                  <a:close/>
                </a:path>
                <a:path w="24130" h="1559560">
                  <a:moveTo>
                    <a:pt x="0" y="1378884"/>
                  </a:moveTo>
                  <a:lnTo>
                    <a:pt x="0" y="1306805"/>
                  </a:lnTo>
                  <a:lnTo>
                    <a:pt x="0" y="1300676"/>
                  </a:lnTo>
                  <a:lnTo>
                    <a:pt x="6118" y="1295281"/>
                  </a:lnTo>
                  <a:lnTo>
                    <a:pt x="12268" y="1295281"/>
                  </a:lnTo>
                  <a:lnTo>
                    <a:pt x="18386" y="1295281"/>
                  </a:lnTo>
                  <a:lnTo>
                    <a:pt x="23739" y="1300676"/>
                  </a:lnTo>
                  <a:lnTo>
                    <a:pt x="23739" y="1306805"/>
                  </a:lnTo>
                  <a:lnTo>
                    <a:pt x="23739" y="1378884"/>
                  </a:lnTo>
                  <a:lnTo>
                    <a:pt x="23739" y="1385811"/>
                  </a:lnTo>
                  <a:lnTo>
                    <a:pt x="18386" y="1391174"/>
                  </a:lnTo>
                  <a:lnTo>
                    <a:pt x="12268" y="1391174"/>
                  </a:lnTo>
                  <a:lnTo>
                    <a:pt x="6118" y="1391174"/>
                  </a:lnTo>
                  <a:lnTo>
                    <a:pt x="0" y="1385811"/>
                  </a:lnTo>
                  <a:lnTo>
                    <a:pt x="0" y="1378884"/>
                  </a:lnTo>
                  <a:close/>
                </a:path>
                <a:path w="24130" h="1559560">
                  <a:moveTo>
                    <a:pt x="0" y="1210913"/>
                  </a:moveTo>
                  <a:lnTo>
                    <a:pt x="0" y="1138834"/>
                  </a:lnTo>
                  <a:lnTo>
                    <a:pt x="0" y="1132705"/>
                  </a:lnTo>
                  <a:lnTo>
                    <a:pt x="6118" y="1127342"/>
                  </a:lnTo>
                  <a:lnTo>
                    <a:pt x="12268" y="1127342"/>
                  </a:lnTo>
                  <a:lnTo>
                    <a:pt x="18386" y="1127342"/>
                  </a:lnTo>
                  <a:lnTo>
                    <a:pt x="23739" y="1132705"/>
                  </a:lnTo>
                  <a:lnTo>
                    <a:pt x="23739" y="1138834"/>
                  </a:lnTo>
                  <a:lnTo>
                    <a:pt x="23739" y="1210913"/>
                  </a:lnTo>
                  <a:lnTo>
                    <a:pt x="23739" y="1217840"/>
                  </a:lnTo>
                  <a:lnTo>
                    <a:pt x="18386" y="1223203"/>
                  </a:lnTo>
                  <a:lnTo>
                    <a:pt x="12268" y="1223203"/>
                  </a:lnTo>
                  <a:lnTo>
                    <a:pt x="6118" y="1223203"/>
                  </a:lnTo>
                  <a:lnTo>
                    <a:pt x="0" y="1217840"/>
                  </a:lnTo>
                  <a:lnTo>
                    <a:pt x="0" y="1210913"/>
                  </a:lnTo>
                  <a:close/>
                </a:path>
                <a:path w="24130" h="1559560">
                  <a:moveTo>
                    <a:pt x="0" y="1042973"/>
                  </a:moveTo>
                  <a:lnTo>
                    <a:pt x="0" y="970862"/>
                  </a:lnTo>
                  <a:lnTo>
                    <a:pt x="0" y="964733"/>
                  </a:lnTo>
                  <a:lnTo>
                    <a:pt x="6118" y="959371"/>
                  </a:lnTo>
                  <a:lnTo>
                    <a:pt x="12268" y="959371"/>
                  </a:lnTo>
                  <a:lnTo>
                    <a:pt x="18386" y="959371"/>
                  </a:lnTo>
                  <a:lnTo>
                    <a:pt x="23739" y="964733"/>
                  </a:lnTo>
                  <a:lnTo>
                    <a:pt x="23739" y="970862"/>
                  </a:lnTo>
                  <a:lnTo>
                    <a:pt x="23739" y="1042973"/>
                  </a:lnTo>
                  <a:lnTo>
                    <a:pt x="23739" y="1049868"/>
                  </a:lnTo>
                  <a:lnTo>
                    <a:pt x="18386" y="1055231"/>
                  </a:lnTo>
                  <a:lnTo>
                    <a:pt x="12268" y="1055231"/>
                  </a:lnTo>
                  <a:lnTo>
                    <a:pt x="6118" y="1055231"/>
                  </a:lnTo>
                  <a:lnTo>
                    <a:pt x="0" y="1049868"/>
                  </a:lnTo>
                  <a:lnTo>
                    <a:pt x="0" y="1042973"/>
                  </a:lnTo>
                  <a:close/>
                </a:path>
                <a:path w="24130" h="1559560">
                  <a:moveTo>
                    <a:pt x="0" y="875002"/>
                  </a:moveTo>
                  <a:lnTo>
                    <a:pt x="0" y="802891"/>
                  </a:lnTo>
                  <a:lnTo>
                    <a:pt x="0" y="796762"/>
                  </a:lnTo>
                  <a:lnTo>
                    <a:pt x="6118" y="791399"/>
                  </a:lnTo>
                  <a:lnTo>
                    <a:pt x="12268" y="791399"/>
                  </a:lnTo>
                  <a:lnTo>
                    <a:pt x="18386" y="791399"/>
                  </a:lnTo>
                  <a:lnTo>
                    <a:pt x="23739" y="796762"/>
                  </a:lnTo>
                  <a:lnTo>
                    <a:pt x="23739" y="802891"/>
                  </a:lnTo>
                  <a:lnTo>
                    <a:pt x="23739" y="875002"/>
                  </a:lnTo>
                  <a:lnTo>
                    <a:pt x="23739" y="881897"/>
                  </a:lnTo>
                  <a:lnTo>
                    <a:pt x="18386" y="887260"/>
                  </a:lnTo>
                  <a:lnTo>
                    <a:pt x="12268" y="887260"/>
                  </a:lnTo>
                  <a:lnTo>
                    <a:pt x="6118" y="887260"/>
                  </a:lnTo>
                  <a:lnTo>
                    <a:pt x="0" y="881897"/>
                  </a:lnTo>
                  <a:lnTo>
                    <a:pt x="0" y="875002"/>
                  </a:lnTo>
                  <a:close/>
                </a:path>
                <a:path w="24130" h="1559560">
                  <a:moveTo>
                    <a:pt x="0" y="707031"/>
                  </a:moveTo>
                  <a:lnTo>
                    <a:pt x="0" y="635686"/>
                  </a:lnTo>
                  <a:lnTo>
                    <a:pt x="0" y="628791"/>
                  </a:lnTo>
                  <a:lnTo>
                    <a:pt x="6118" y="623428"/>
                  </a:lnTo>
                  <a:lnTo>
                    <a:pt x="12268" y="623428"/>
                  </a:lnTo>
                  <a:lnTo>
                    <a:pt x="18386" y="623428"/>
                  </a:lnTo>
                  <a:lnTo>
                    <a:pt x="23739" y="628791"/>
                  </a:lnTo>
                  <a:lnTo>
                    <a:pt x="23739" y="635686"/>
                  </a:lnTo>
                  <a:lnTo>
                    <a:pt x="23739" y="707031"/>
                  </a:lnTo>
                  <a:lnTo>
                    <a:pt x="23739" y="713926"/>
                  </a:lnTo>
                  <a:lnTo>
                    <a:pt x="18386" y="719288"/>
                  </a:lnTo>
                  <a:lnTo>
                    <a:pt x="12268" y="719288"/>
                  </a:lnTo>
                  <a:lnTo>
                    <a:pt x="6118" y="719288"/>
                  </a:lnTo>
                  <a:lnTo>
                    <a:pt x="0" y="713926"/>
                  </a:lnTo>
                  <a:lnTo>
                    <a:pt x="0" y="707031"/>
                  </a:lnTo>
                  <a:close/>
                </a:path>
                <a:path w="24130" h="1559560">
                  <a:moveTo>
                    <a:pt x="0" y="539059"/>
                  </a:moveTo>
                  <a:lnTo>
                    <a:pt x="0" y="467714"/>
                  </a:lnTo>
                  <a:lnTo>
                    <a:pt x="0" y="460819"/>
                  </a:lnTo>
                  <a:lnTo>
                    <a:pt x="6118" y="455457"/>
                  </a:lnTo>
                  <a:lnTo>
                    <a:pt x="12268" y="455457"/>
                  </a:lnTo>
                  <a:lnTo>
                    <a:pt x="18386" y="455457"/>
                  </a:lnTo>
                  <a:lnTo>
                    <a:pt x="23739" y="460819"/>
                  </a:lnTo>
                  <a:lnTo>
                    <a:pt x="23739" y="467714"/>
                  </a:lnTo>
                  <a:lnTo>
                    <a:pt x="23739" y="539059"/>
                  </a:lnTo>
                  <a:lnTo>
                    <a:pt x="23739" y="545954"/>
                  </a:lnTo>
                  <a:lnTo>
                    <a:pt x="18386" y="551317"/>
                  </a:lnTo>
                  <a:lnTo>
                    <a:pt x="12268" y="551317"/>
                  </a:lnTo>
                  <a:lnTo>
                    <a:pt x="6118" y="551317"/>
                  </a:lnTo>
                  <a:lnTo>
                    <a:pt x="0" y="545954"/>
                  </a:lnTo>
                  <a:lnTo>
                    <a:pt x="0" y="539059"/>
                  </a:lnTo>
                  <a:close/>
                </a:path>
                <a:path w="24130" h="1559560">
                  <a:moveTo>
                    <a:pt x="0" y="371088"/>
                  </a:moveTo>
                  <a:lnTo>
                    <a:pt x="0" y="299743"/>
                  </a:lnTo>
                  <a:lnTo>
                    <a:pt x="0" y="292848"/>
                  </a:lnTo>
                  <a:lnTo>
                    <a:pt x="6118" y="287485"/>
                  </a:lnTo>
                  <a:lnTo>
                    <a:pt x="12268" y="287485"/>
                  </a:lnTo>
                  <a:lnTo>
                    <a:pt x="18386" y="287485"/>
                  </a:lnTo>
                  <a:lnTo>
                    <a:pt x="23739" y="292848"/>
                  </a:lnTo>
                  <a:lnTo>
                    <a:pt x="23739" y="299743"/>
                  </a:lnTo>
                  <a:lnTo>
                    <a:pt x="23739" y="371088"/>
                  </a:lnTo>
                  <a:lnTo>
                    <a:pt x="23739" y="377983"/>
                  </a:lnTo>
                  <a:lnTo>
                    <a:pt x="18386" y="383346"/>
                  </a:lnTo>
                  <a:lnTo>
                    <a:pt x="12268" y="383346"/>
                  </a:lnTo>
                  <a:lnTo>
                    <a:pt x="6118" y="383346"/>
                  </a:lnTo>
                  <a:lnTo>
                    <a:pt x="0" y="377983"/>
                  </a:lnTo>
                  <a:lnTo>
                    <a:pt x="0" y="371088"/>
                  </a:lnTo>
                  <a:close/>
                </a:path>
                <a:path w="24130" h="1559560">
                  <a:moveTo>
                    <a:pt x="0" y="203117"/>
                  </a:moveTo>
                  <a:lnTo>
                    <a:pt x="0" y="131804"/>
                  </a:lnTo>
                  <a:lnTo>
                    <a:pt x="0" y="124877"/>
                  </a:lnTo>
                  <a:lnTo>
                    <a:pt x="6118" y="119514"/>
                  </a:lnTo>
                  <a:lnTo>
                    <a:pt x="12268" y="119514"/>
                  </a:lnTo>
                  <a:lnTo>
                    <a:pt x="18386" y="119514"/>
                  </a:lnTo>
                  <a:lnTo>
                    <a:pt x="23739" y="124877"/>
                  </a:lnTo>
                  <a:lnTo>
                    <a:pt x="23739" y="131804"/>
                  </a:lnTo>
                  <a:lnTo>
                    <a:pt x="23739" y="203117"/>
                  </a:lnTo>
                  <a:lnTo>
                    <a:pt x="23739" y="210012"/>
                  </a:lnTo>
                  <a:lnTo>
                    <a:pt x="18386" y="215374"/>
                  </a:lnTo>
                  <a:lnTo>
                    <a:pt x="12268" y="215374"/>
                  </a:lnTo>
                  <a:lnTo>
                    <a:pt x="6118" y="215374"/>
                  </a:lnTo>
                  <a:lnTo>
                    <a:pt x="0" y="210012"/>
                  </a:lnTo>
                  <a:lnTo>
                    <a:pt x="0" y="203117"/>
                  </a:lnTo>
                  <a:close/>
                </a:path>
                <a:path w="24130" h="1559560">
                  <a:moveTo>
                    <a:pt x="0" y="35113"/>
                  </a:moveTo>
                  <a:lnTo>
                    <a:pt x="0" y="11491"/>
                  </a:lnTo>
                  <a:lnTo>
                    <a:pt x="0" y="4469"/>
                  </a:lnTo>
                  <a:lnTo>
                    <a:pt x="6118" y="0"/>
                  </a:lnTo>
                  <a:lnTo>
                    <a:pt x="12268" y="0"/>
                  </a:lnTo>
                  <a:lnTo>
                    <a:pt x="18386" y="0"/>
                  </a:lnTo>
                  <a:lnTo>
                    <a:pt x="23739" y="4469"/>
                  </a:lnTo>
                  <a:lnTo>
                    <a:pt x="23739" y="11491"/>
                  </a:lnTo>
                  <a:lnTo>
                    <a:pt x="23739" y="35113"/>
                  </a:lnTo>
                  <a:lnTo>
                    <a:pt x="23739" y="42136"/>
                  </a:lnTo>
                  <a:lnTo>
                    <a:pt x="18386" y="47563"/>
                  </a:lnTo>
                  <a:lnTo>
                    <a:pt x="12268" y="47563"/>
                  </a:lnTo>
                  <a:lnTo>
                    <a:pt x="6118" y="47563"/>
                  </a:lnTo>
                  <a:lnTo>
                    <a:pt x="0" y="42136"/>
                  </a:lnTo>
                  <a:lnTo>
                    <a:pt x="0" y="35113"/>
                  </a:lnTo>
                  <a:close/>
                </a:path>
              </a:pathLst>
            </a:custGeom>
            <a:ln w="766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6" name="object 26"/>
            <p:cNvSpPr/>
            <p:nvPr/>
          </p:nvSpPr>
          <p:spPr>
            <a:xfrm>
              <a:off x="2357023" y="2597763"/>
              <a:ext cx="25400" cy="1208405"/>
            </a:xfrm>
            <a:custGeom>
              <a:avLst/>
              <a:gdLst/>
              <a:ahLst/>
              <a:cxnLst/>
              <a:rect l="l" t="t" r="r" b="b"/>
              <a:pathLst>
                <a:path w="25400" h="1208404">
                  <a:moveTo>
                    <a:pt x="19119" y="1112147"/>
                  </a:moveTo>
                  <a:lnTo>
                    <a:pt x="5353" y="1112147"/>
                  </a:lnTo>
                  <a:lnTo>
                    <a:pt x="0" y="1117510"/>
                  </a:lnTo>
                  <a:lnTo>
                    <a:pt x="0" y="1202645"/>
                  </a:lnTo>
                  <a:lnTo>
                    <a:pt x="5353" y="1208008"/>
                  </a:lnTo>
                  <a:lnTo>
                    <a:pt x="19119" y="1208008"/>
                  </a:lnTo>
                  <a:lnTo>
                    <a:pt x="24472" y="1202645"/>
                  </a:lnTo>
                  <a:lnTo>
                    <a:pt x="24472" y="1117510"/>
                  </a:lnTo>
                  <a:lnTo>
                    <a:pt x="19119" y="1112147"/>
                  </a:lnTo>
                  <a:close/>
                </a:path>
                <a:path w="25400" h="1208404">
                  <a:moveTo>
                    <a:pt x="19119" y="944176"/>
                  </a:moveTo>
                  <a:lnTo>
                    <a:pt x="6118" y="944176"/>
                  </a:lnTo>
                  <a:lnTo>
                    <a:pt x="0" y="949539"/>
                  </a:lnTo>
                  <a:lnTo>
                    <a:pt x="0" y="1034674"/>
                  </a:lnTo>
                  <a:lnTo>
                    <a:pt x="5353" y="1040036"/>
                  </a:lnTo>
                  <a:lnTo>
                    <a:pt x="19119" y="1040036"/>
                  </a:lnTo>
                  <a:lnTo>
                    <a:pt x="24472" y="1034674"/>
                  </a:lnTo>
                  <a:lnTo>
                    <a:pt x="24472" y="949539"/>
                  </a:lnTo>
                  <a:lnTo>
                    <a:pt x="19119" y="944176"/>
                  </a:lnTo>
                  <a:close/>
                </a:path>
                <a:path w="25400" h="1208404">
                  <a:moveTo>
                    <a:pt x="19119" y="776205"/>
                  </a:moveTo>
                  <a:lnTo>
                    <a:pt x="6118" y="776205"/>
                  </a:lnTo>
                  <a:lnTo>
                    <a:pt x="764" y="781567"/>
                  </a:lnTo>
                  <a:lnTo>
                    <a:pt x="764" y="866702"/>
                  </a:lnTo>
                  <a:lnTo>
                    <a:pt x="6118" y="872065"/>
                  </a:lnTo>
                  <a:lnTo>
                    <a:pt x="19119" y="872065"/>
                  </a:lnTo>
                  <a:lnTo>
                    <a:pt x="24472" y="866702"/>
                  </a:lnTo>
                  <a:lnTo>
                    <a:pt x="24472" y="781567"/>
                  </a:lnTo>
                  <a:lnTo>
                    <a:pt x="19119" y="776205"/>
                  </a:lnTo>
                  <a:close/>
                </a:path>
                <a:path w="25400" h="1208404">
                  <a:moveTo>
                    <a:pt x="19119" y="608233"/>
                  </a:moveTo>
                  <a:lnTo>
                    <a:pt x="6118" y="608233"/>
                  </a:lnTo>
                  <a:lnTo>
                    <a:pt x="764" y="613596"/>
                  </a:lnTo>
                  <a:lnTo>
                    <a:pt x="764" y="698731"/>
                  </a:lnTo>
                  <a:lnTo>
                    <a:pt x="6118" y="704094"/>
                  </a:lnTo>
                  <a:lnTo>
                    <a:pt x="19119" y="704094"/>
                  </a:lnTo>
                  <a:lnTo>
                    <a:pt x="24472" y="698731"/>
                  </a:lnTo>
                  <a:lnTo>
                    <a:pt x="24472" y="613596"/>
                  </a:lnTo>
                  <a:lnTo>
                    <a:pt x="19119" y="608233"/>
                  </a:lnTo>
                  <a:close/>
                </a:path>
                <a:path w="25400" h="1208404">
                  <a:moveTo>
                    <a:pt x="19883" y="440262"/>
                  </a:moveTo>
                  <a:lnTo>
                    <a:pt x="6118" y="440262"/>
                  </a:lnTo>
                  <a:lnTo>
                    <a:pt x="1529" y="445625"/>
                  </a:lnTo>
                  <a:lnTo>
                    <a:pt x="1529" y="530760"/>
                  </a:lnTo>
                  <a:lnTo>
                    <a:pt x="6118" y="536122"/>
                  </a:lnTo>
                  <a:lnTo>
                    <a:pt x="19119" y="536122"/>
                  </a:lnTo>
                  <a:lnTo>
                    <a:pt x="25237" y="530760"/>
                  </a:lnTo>
                  <a:lnTo>
                    <a:pt x="25237" y="445625"/>
                  </a:lnTo>
                  <a:lnTo>
                    <a:pt x="19883" y="440262"/>
                  </a:lnTo>
                  <a:close/>
                </a:path>
                <a:path w="25400" h="1208404">
                  <a:moveTo>
                    <a:pt x="19883" y="272291"/>
                  </a:moveTo>
                  <a:lnTo>
                    <a:pt x="6882" y="272291"/>
                  </a:lnTo>
                  <a:lnTo>
                    <a:pt x="1529" y="277653"/>
                  </a:lnTo>
                  <a:lnTo>
                    <a:pt x="1529" y="362788"/>
                  </a:lnTo>
                  <a:lnTo>
                    <a:pt x="6118" y="368151"/>
                  </a:lnTo>
                  <a:lnTo>
                    <a:pt x="19883" y="368151"/>
                  </a:lnTo>
                  <a:lnTo>
                    <a:pt x="25237" y="362788"/>
                  </a:lnTo>
                  <a:lnTo>
                    <a:pt x="25237" y="277653"/>
                  </a:lnTo>
                  <a:lnTo>
                    <a:pt x="19883" y="272291"/>
                  </a:lnTo>
                  <a:close/>
                </a:path>
                <a:path w="25400" h="1208404">
                  <a:moveTo>
                    <a:pt x="20648" y="104319"/>
                  </a:moveTo>
                  <a:lnTo>
                    <a:pt x="6882" y="104319"/>
                  </a:lnTo>
                  <a:lnTo>
                    <a:pt x="1529" y="109682"/>
                  </a:lnTo>
                  <a:lnTo>
                    <a:pt x="1529" y="194817"/>
                  </a:lnTo>
                  <a:lnTo>
                    <a:pt x="6882" y="200180"/>
                  </a:lnTo>
                  <a:lnTo>
                    <a:pt x="19883" y="200180"/>
                  </a:lnTo>
                  <a:lnTo>
                    <a:pt x="25237" y="194817"/>
                  </a:lnTo>
                  <a:lnTo>
                    <a:pt x="25237" y="109682"/>
                  </a:lnTo>
                  <a:lnTo>
                    <a:pt x="20648" y="104319"/>
                  </a:lnTo>
                  <a:close/>
                </a:path>
                <a:path w="25400" h="1208404">
                  <a:moveTo>
                    <a:pt x="20648" y="0"/>
                  </a:moveTo>
                  <a:lnTo>
                    <a:pt x="6882" y="0"/>
                  </a:lnTo>
                  <a:lnTo>
                    <a:pt x="1529" y="5394"/>
                  </a:lnTo>
                  <a:lnTo>
                    <a:pt x="1529" y="26846"/>
                  </a:lnTo>
                  <a:lnTo>
                    <a:pt x="6882" y="32208"/>
                  </a:lnTo>
                  <a:lnTo>
                    <a:pt x="20648" y="32208"/>
                  </a:lnTo>
                  <a:lnTo>
                    <a:pt x="25237" y="26846"/>
                  </a:lnTo>
                  <a:lnTo>
                    <a:pt x="25237" y="5394"/>
                  </a:lnTo>
                  <a:lnTo>
                    <a:pt x="20648"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7" name="object 27"/>
            <p:cNvSpPr/>
            <p:nvPr/>
          </p:nvSpPr>
          <p:spPr>
            <a:xfrm>
              <a:off x="2357023" y="2597763"/>
              <a:ext cx="25400" cy="1208405"/>
            </a:xfrm>
            <a:custGeom>
              <a:avLst/>
              <a:gdLst/>
              <a:ahLst/>
              <a:cxnLst/>
              <a:rect l="l" t="t" r="r" b="b"/>
              <a:pathLst>
                <a:path w="25400" h="1208404">
                  <a:moveTo>
                    <a:pt x="0" y="1195718"/>
                  </a:moveTo>
                  <a:lnTo>
                    <a:pt x="0" y="1123639"/>
                  </a:lnTo>
                  <a:lnTo>
                    <a:pt x="0" y="1117510"/>
                  </a:lnTo>
                  <a:lnTo>
                    <a:pt x="5353" y="1112147"/>
                  </a:lnTo>
                  <a:lnTo>
                    <a:pt x="12236" y="1112147"/>
                  </a:lnTo>
                  <a:lnTo>
                    <a:pt x="19119" y="1112147"/>
                  </a:lnTo>
                  <a:lnTo>
                    <a:pt x="24472" y="1117510"/>
                  </a:lnTo>
                  <a:lnTo>
                    <a:pt x="24472" y="1123639"/>
                  </a:lnTo>
                  <a:lnTo>
                    <a:pt x="24472" y="1195718"/>
                  </a:lnTo>
                  <a:lnTo>
                    <a:pt x="24472" y="1202645"/>
                  </a:lnTo>
                  <a:lnTo>
                    <a:pt x="19119" y="1208008"/>
                  </a:lnTo>
                  <a:lnTo>
                    <a:pt x="12236" y="1208008"/>
                  </a:lnTo>
                  <a:lnTo>
                    <a:pt x="5353" y="1208008"/>
                  </a:lnTo>
                  <a:lnTo>
                    <a:pt x="0" y="1202645"/>
                  </a:lnTo>
                  <a:lnTo>
                    <a:pt x="0" y="1195718"/>
                  </a:lnTo>
                  <a:close/>
                </a:path>
                <a:path w="25400" h="1208404">
                  <a:moveTo>
                    <a:pt x="0" y="1027779"/>
                  </a:moveTo>
                  <a:lnTo>
                    <a:pt x="0" y="955668"/>
                  </a:lnTo>
                  <a:lnTo>
                    <a:pt x="0" y="949539"/>
                  </a:lnTo>
                  <a:lnTo>
                    <a:pt x="6118" y="944176"/>
                  </a:lnTo>
                  <a:lnTo>
                    <a:pt x="13000" y="944176"/>
                  </a:lnTo>
                  <a:lnTo>
                    <a:pt x="19119" y="944176"/>
                  </a:lnTo>
                  <a:lnTo>
                    <a:pt x="24472" y="949539"/>
                  </a:lnTo>
                  <a:lnTo>
                    <a:pt x="24472" y="955668"/>
                  </a:lnTo>
                  <a:lnTo>
                    <a:pt x="24472" y="1027779"/>
                  </a:lnTo>
                  <a:lnTo>
                    <a:pt x="24472" y="1034674"/>
                  </a:lnTo>
                  <a:lnTo>
                    <a:pt x="19119" y="1040036"/>
                  </a:lnTo>
                  <a:lnTo>
                    <a:pt x="12236" y="1040036"/>
                  </a:lnTo>
                  <a:lnTo>
                    <a:pt x="5353" y="1040036"/>
                  </a:lnTo>
                  <a:lnTo>
                    <a:pt x="0" y="1034674"/>
                  </a:lnTo>
                  <a:lnTo>
                    <a:pt x="0" y="1027779"/>
                  </a:lnTo>
                  <a:close/>
                </a:path>
                <a:path w="25400" h="1208404">
                  <a:moveTo>
                    <a:pt x="764" y="859807"/>
                  </a:moveTo>
                  <a:lnTo>
                    <a:pt x="764" y="787696"/>
                  </a:lnTo>
                  <a:lnTo>
                    <a:pt x="764" y="781567"/>
                  </a:lnTo>
                  <a:lnTo>
                    <a:pt x="6118" y="776205"/>
                  </a:lnTo>
                  <a:lnTo>
                    <a:pt x="13000" y="776205"/>
                  </a:lnTo>
                  <a:lnTo>
                    <a:pt x="19119" y="776205"/>
                  </a:lnTo>
                  <a:lnTo>
                    <a:pt x="24472" y="781567"/>
                  </a:lnTo>
                  <a:lnTo>
                    <a:pt x="24472" y="787696"/>
                  </a:lnTo>
                  <a:lnTo>
                    <a:pt x="24472" y="859807"/>
                  </a:lnTo>
                  <a:lnTo>
                    <a:pt x="24472" y="866702"/>
                  </a:lnTo>
                  <a:lnTo>
                    <a:pt x="19119" y="872065"/>
                  </a:lnTo>
                  <a:lnTo>
                    <a:pt x="13000" y="872065"/>
                  </a:lnTo>
                  <a:lnTo>
                    <a:pt x="6118" y="872065"/>
                  </a:lnTo>
                  <a:lnTo>
                    <a:pt x="764" y="866702"/>
                  </a:lnTo>
                  <a:lnTo>
                    <a:pt x="764" y="859807"/>
                  </a:lnTo>
                  <a:close/>
                </a:path>
                <a:path w="25400" h="1208404">
                  <a:moveTo>
                    <a:pt x="764" y="691836"/>
                  </a:moveTo>
                  <a:lnTo>
                    <a:pt x="764" y="619725"/>
                  </a:lnTo>
                  <a:lnTo>
                    <a:pt x="764" y="613596"/>
                  </a:lnTo>
                  <a:lnTo>
                    <a:pt x="6118" y="608233"/>
                  </a:lnTo>
                  <a:lnTo>
                    <a:pt x="13000" y="608233"/>
                  </a:lnTo>
                  <a:lnTo>
                    <a:pt x="19119" y="608233"/>
                  </a:lnTo>
                  <a:lnTo>
                    <a:pt x="24472" y="613596"/>
                  </a:lnTo>
                  <a:lnTo>
                    <a:pt x="24472" y="619725"/>
                  </a:lnTo>
                  <a:lnTo>
                    <a:pt x="24472" y="691836"/>
                  </a:lnTo>
                  <a:lnTo>
                    <a:pt x="24472" y="698731"/>
                  </a:lnTo>
                  <a:lnTo>
                    <a:pt x="19119" y="704094"/>
                  </a:lnTo>
                  <a:lnTo>
                    <a:pt x="13000" y="704094"/>
                  </a:lnTo>
                  <a:lnTo>
                    <a:pt x="6118" y="704094"/>
                  </a:lnTo>
                  <a:lnTo>
                    <a:pt x="764" y="698731"/>
                  </a:lnTo>
                  <a:lnTo>
                    <a:pt x="764" y="691836"/>
                  </a:lnTo>
                  <a:close/>
                </a:path>
                <a:path w="25400" h="1208404">
                  <a:moveTo>
                    <a:pt x="1529" y="523865"/>
                  </a:moveTo>
                  <a:lnTo>
                    <a:pt x="1529" y="451754"/>
                  </a:lnTo>
                  <a:lnTo>
                    <a:pt x="1529" y="445625"/>
                  </a:lnTo>
                  <a:lnTo>
                    <a:pt x="6118" y="440262"/>
                  </a:lnTo>
                  <a:lnTo>
                    <a:pt x="13000" y="440262"/>
                  </a:lnTo>
                  <a:lnTo>
                    <a:pt x="19883" y="440262"/>
                  </a:lnTo>
                  <a:lnTo>
                    <a:pt x="25237" y="445625"/>
                  </a:lnTo>
                  <a:lnTo>
                    <a:pt x="25237" y="451754"/>
                  </a:lnTo>
                  <a:lnTo>
                    <a:pt x="25237" y="523865"/>
                  </a:lnTo>
                  <a:lnTo>
                    <a:pt x="25237" y="530760"/>
                  </a:lnTo>
                  <a:lnTo>
                    <a:pt x="19119" y="536122"/>
                  </a:lnTo>
                  <a:lnTo>
                    <a:pt x="13000" y="536122"/>
                  </a:lnTo>
                  <a:lnTo>
                    <a:pt x="6118" y="536122"/>
                  </a:lnTo>
                  <a:lnTo>
                    <a:pt x="1529" y="530760"/>
                  </a:lnTo>
                  <a:lnTo>
                    <a:pt x="1529" y="523865"/>
                  </a:lnTo>
                  <a:close/>
                </a:path>
                <a:path w="25400" h="1208404">
                  <a:moveTo>
                    <a:pt x="1529" y="355893"/>
                  </a:moveTo>
                  <a:lnTo>
                    <a:pt x="1529" y="283782"/>
                  </a:lnTo>
                  <a:lnTo>
                    <a:pt x="1529" y="277653"/>
                  </a:lnTo>
                  <a:lnTo>
                    <a:pt x="6882" y="272291"/>
                  </a:lnTo>
                  <a:lnTo>
                    <a:pt x="13000" y="272291"/>
                  </a:lnTo>
                  <a:lnTo>
                    <a:pt x="19883" y="272291"/>
                  </a:lnTo>
                  <a:lnTo>
                    <a:pt x="25237" y="277653"/>
                  </a:lnTo>
                  <a:lnTo>
                    <a:pt x="25237" y="283782"/>
                  </a:lnTo>
                  <a:lnTo>
                    <a:pt x="25237" y="355893"/>
                  </a:lnTo>
                  <a:lnTo>
                    <a:pt x="25237" y="362788"/>
                  </a:lnTo>
                  <a:lnTo>
                    <a:pt x="19883" y="368151"/>
                  </a:lnTo>
                  <a:lnTo>
                    <a:pt x="13000" y="368151"/>
                  </a:lnTo>
                  <a:lnTo>
                    <a:pt x="6118" y="368151"/>
                  </a:lnTo>
                  <a:lnTo>
                    <a:pt x="1529" y="362788"/>
                  </a:lnTo>
                  <a:lnTo>
                    <a:pt x="1529" y="355893"/>
                  </a:lnTo>
                  <a:close/>
                </a:path>
                <a:path w="25400" h="1208404">
                  <a:moveTo>
                    <a:pt x="1529" y="187922"/>
                  </a:moveTo>
                  <a:lnTo>
                    <a:pt x="1529" y="115811"/>
                  </a:lnTo>
                  <a:lnTo>
                    <a:pt x="1529" y="109682"/>
                  </a:lnTo>
                  <a:lnTo>
                    <a:pt x="6882" y="104319"/>
                  </a:lnTo>
                  <a:lnTo>
                    <a:pt x="13765" y="104319"/>
                  </a:lnTo>
                  <a:lnTo>
                    <a:pt x="20648" y="104319"/>
                  </a:lnTo>
                  <a:lnTo>
                    <a:pt x="25237" y="109682"/>
                  </a:lnTo>
                  <a:lnTo>
                    <a:pt x="25237" y="115811"/>
                  </a:lnTo>
                  <a:lnTo>
                    <a:pt x="25237" y="187922"/>
                  </a:lnTo>
                  <a:lnTo>
                    <a:pt x="25237" y="194817"/>
                  </a:lnTo>
                  <a:lnTo>
                    <a:pt x="19883" y="200180"/>
                  </a:lnTo>
                  <a:lnTo>
                    <a:pt x="13765" y="200180"/>
                  </a:lnTo>
                  <a:lnTo>
                    <a:pt x="6882" y="200180"/>
                  </a:lnTo>
                  <a:lnTo>
                    <a:pt x="1529" y="194817"/>
                  </a:lnTo>
                  <a:lnTo>
                    <a:pt x="1529" y="187922"/>
                  </a:lnTo>
                  <a:close/>
                </a:path>
                <a:path w="25400" h="1208404">
                  <a:moveTo>
                    <a:pt x="1529" y="19950"/>
                  </a:moveTo>
                  <a:lnTo>
                    <a:pt x="1529" y="12289"/>
                  </a:lnTo>
                  <a:lnTo>
                    <a:pt x="1529" y="5394"/>
                  </a:lnTo>
                  <a:lnTo>
                    <a:pt x="6882" y="0"/>
                  </a:lnTo>
                  <a:lnTo>
                    <a:pt x="13765" y="0"/>
                  </a:lnTo>
                  <a:lnTo>
                    <a:pt x="20648" y="0"/>
                  </a:lnTo>
                  <a:lnTo>
                    <a:pt x="25237" y="5394"/>
                  </a:lnTo>
                  <a:lnTo>
                    <a:pt x="25237" y="12289"/>
                  </a:lnTo>
                  <a:lnTo>
                    <a:pt x="25237" y="19950"/>
                  </a:lnTo>
                  <a:lnTo>
                    <a:pt x="25237" y="26846"/>
                  </a:lnTo>
                  <a:lnTo>
                    <a:pt x="20648" y="32208"/>
                  </a:lnTo>
                  <a:lnTo>
                    <a:pt x="13765" y="32208"/>
                  </a:lnTo>
                  <a:lnTo>
                    <a:pt x="6882" y="32208"/>
                  </a:lnTo>
                  <a:lnTo>
                    <a:pt x="1529" y="26846"/>
                  </a:lnTo>
                  <a:lnTo>
                    <a:pt x="1529" y="19950"/>
                  </a:lnTo>
                  <a:close/>
                </a:path>
              </a:pathLst>
            </a:custGeom>
            <a:ln w="766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8" name="object 28"/>
            <p:cNvSpPr/>
            <p:nvPr/>
          </p:nvSpPr>
          <p:spPr>
            <a:xfrm>
              <a:off x="2357023" y="2597763"/>
              <a:ext cx="5901055" cy="24130"/>
            </a:xfrm>
            <a:custGeom>
              <a:avLst/>
              <a:gdLst/>
              <a:ahLst/>
              <a:cxnLst/>
              <a:rect l="l" t="t" r="r" b="b"/>
              <a:pathLst>
                <a:path w="5901055" h="24130">
                  <a:moveTo>
                    <a:pt x="91102" y="0"/>
                  </a:moveTo>
                  <a:lnTo>
                    <a:pt x="5353" y="0"/>
                  </a:lnTo>
                  <a:lnTo>
                    <a:pt x="0" y="5394"/>
                  </a:lnTo>
                  <a:lnTo>
                    <a:pt x="0" y="18418"/>
                  </a:lnTo>
                  <a:lnTo>
                    <a:pt x="5353" y="23781"/>
                  </a:lnTo>
                  <a:lnTo>
                    <a:pt x="91102" y="23781"/>
                  </a:lnTo>
                  <a:lnTo>
                    <a:pt x="95690" y="18418"/>
                  </a:lnTo>
                  <a:lnTo>
                    <a:pt x="95690" y="5394"/>
                  </a:lnTo>
                  <a:lnTo>
                    <a:pt x="91102" y="0"/>
                  </a:lnTo>
                  <a:close/>
                </a:path>
                <a:path w="5901055" h="24130">
                  <a:moveTo>
                    <a:pt x="258776" y="0"/>
                  </a:moveTo>
                  <a:lnTo>
                    <a:pt x="173027" y="0"/>
                  </a:lnTo>
                  <a:lnTo>
                    <a:pt x="167674" y="5394"/>
                  </a:lnTo>
                  <a:lnTo>
                    <a:pt x="167674" y="18418"/>
                  </a:lnTo>
                  <a:lnTo>
                    <a:pt x="173027" y="23781"/>
                  </a:lnTo>
                  <a:lnTo>
                    <a:pt x="258776" y="23781"/>
                  </a:lnTo>
                  <a:lnTo>
                    <a:pt x="263364" y="18418"/>
                  </a:lnTo>
                  <a:lnTo>
                    <a:pt x="263364" y="5394"/>
                  </a:lnTo>
                  <a:lnTo>
                    <a:pt x="258776" y="0"/>
                  </a:lnTo>
                  <a:close/>
                </a:path>
                <a:path w="5901055" h="24130">
                  <a:moveTo>
                    <a:pt x="426450" y="0"/>
                  </a:moveTo>
                  <a:lnTo>
                    <a:pt x="340701" y="0"/>
                  </a:lnTo>
                  <a:lnTo>
                    <a:pt x="335316" y="5394"/>
                  </a:lnTo>
                  <a:lnTo>
                    <a:pt x="335316" y="18418"/>
                  </a:lnTo>
                  <a:lnTo>
                    <a:pt x="340701" y="23781"/>
                  </a:lnTo>
                  <a:lnTo>
                    <a:pt x="426450" y="23781"/>
                  </a:lnTo>
                  <a:lnTo>
                    <a:pt x="431038" y="18418"/>
                  </a:lnTo>
                  <a:lnTo>
                    <a:pt x="431038" y="5394"/>
                  </a:lnTo>
                  <a:lnTo>
                    <a:pt x="426450" y="0"/>
                  </a:lnTo>
                  <a:close/>
                </a:path>
                <a:path w="5901055" h="24130">
                  <a:moveTo>
                    <a:pt x="594124" y="0"/>
                  </a:moveTo>
                  <a:lnTo>
                    <a:pt x="508375" y="0"/>
                  </a:lnTo>
                  <a:lnTo>
                    <a:pt x="502990" y="5394"/>
                  </a:lnTo>
                  <a:lnTo>
                    <a:pt x="502990" y="18418"/>
                  </a:lnTo>
                  <a:lnTo>
                    <a:pt x="508375" y="23781"/>
                  </a:lnTo>
                  <a:lnTo>
                    <a:pt x="594124" y="23781"/>
                  </a:lnTo>
                  <a:lnTo>
                    <a:pt x="598713" y="18418"/>
                  </a:lnTo>
                  <a:lnTo>
                    <a:pt x="598713" y="5394"/>
                  </a:lnTo>
                  <a:lnTo>
                    <a:pt x="594124" y="0"/>
                  </a:lnTo>
                  <a:close/>
                </a:path>
                <a:path w="5901055" h="24130">
                  <a:moveTo>
                    <a:pt x="761766" y="0"/>
                  </a:moveTo>
                  <a:lnTo>
                    <a:pt x="676017" y="0"/>
                  </a:lnTo>
                  <a:lnTo>
                    <a:pt x="670664" y="5394"/>
                  </a:lnTo>
                  <a:lnTo>
                    <a:pt x="670664" y="18418"/>
                  </a:lnTo>
                  <a:lnTo>
                    <a:pt x="676017" y="23781"/>
                  </a:lnTo>
                  <a:lnTo>
                    <a:pt x="761766" y="23781"/>
                  </a:lnTo>
                  <a:lnTo>
                    <a:pt x="766387" y="18418"/>
                  </a:lnTo>
                  <a:lnTo>
                    <a:pt x="766387" y="5394"/>
                  </a:lnTo>
                  <a:lnTo>
                    <a:pt x="761766" y="0"/>
                  </a:lnTo>
                  <a:close/>
                </a:path>
                <a:path w="5901055" h="24130">
                  <a:moveTo>
                    <a:pt x="929472" y="0"/>
                  </a:moveTo>
                  <a:lnTo>
                    <a:pt x="843691" y="0"/>
                  </a:lnTo>
                  <a:lnTo>
                    <a:pt x="838338" y="5394"/>
                  </a:lnTo>
                  <a:lnTo>
                    <a:pt x="838338" y="18418"/>
                  </a:lnTo>
                  <a:lnTo>
                    <a:pt x="843691" y="23781"/>
                  </a:lnTo>
                  <a:lnTo>
                    <a:pt x="929472" y="23781"/>
                  </a:lnTo>
                  <a:lnTo>
                    <a:pt x="933933" y="18418"/>
                  </a:lnTo>
                  <a:lnTo>
                    <a:pt x="933933" y="5394"/>
                  </a:lnTo>
                  <a:lnTo>
                    <a:pt x="929472" y="0"/>
                  </a:lnTo>
                  <a:close/>
                </a:path>
                <a:path w="5901055" h="24130">
                  <a:moveTo>
                    <a:pt x="1097082" y="0"/>
                  </a:moveTo>
                  <a:lnTo>
                    <a:pt x="1011365" y="0"/>
                  </a:lnTo>
                  <a:lnTo>
                    <a:pt x="1005948" y="5394"/>
                  </a:lnTo>
                  <a:lnTo>
                    <a:pt x="1005948" y="18418"/>
                  </a:lnTo>
                  <a:lnTo>
                    <a:pt x="1011365" y="23781"/>
                  </a:lnTo>
                  <a:lnTo>
                    <a:pt x="1097082" y="23781"/>
                  </a:lnTo>
                  <a:lnTo>
                    <a:pt x="1101862" y="18418"/>
                  </a:lnTo>
                  <a:lnTo>
                    <a:pt x="1101862" y="5394"/>
                  </a:lnTo>
                  <a:lnTo>
                    <a:pt x="1097082" y="0"/>
                  </a:lnTo>
                  <a:close/>
                </a:path>
                <a:path w="5901055" h="24130">
                  <a:moveTo>
                    <a:pt x="1264693" y="0"/>
                  </a:moveTo>
                  <a:lnTo>
                    <a:pt x="1178976" y="0"/>
                  </a:lnTo>
                  <a:lnTo>
                    <a:pt x="1173559" y="5394"/>
                  </a:lnTo>
                  <a:lnTo>
                    <a:pt x="1173559" y="18418"/>
                  </a:lnTo>
                  <a:lnTo>
                    <a:pt x="1178976" y="23781"/>
                  </a:lnTo>
                  <a:lnTo>
                    <a:pt x="1264693" y="23781"/>
                  </a:lnTo>
                  <a:lnTo>
                    <a:pt x="1269473" y="18418"/>
                  </a:lnTo>
                  <a:lnTo>
                    <a:pt x="1269473" y="5394"/>
                  </a:lnTo>
                  <a:lnTo>
                    <a:pt x="1264693" y="0"/>
                  </a:lnTo>
                  <a:close/>
                </a:path>
                <a:path w="5901055" h="24130">
                  <a:moveTo>
                    <a:pt x="1432622" y="0"/>
                  </a:moveTo>
                  <a:lnTo>
                    <a:pt x="1346586" y="0"/>
                  </a:lnTo>
                  <a:lnTo>
                    <a:pt x="1341488" y="5394"/>
                  </a:lnTo>
                  <a:lnTo>
                    <a:pt x="1341488" y="18418"/>
                  </a:lnTo>
                  <a:lnTo>
                    <a:pt x="1346586" y="23781"/>
                  </a:lnTo>
                  <a:lnTo>
                    <a:pt x="1432622" y="23781"/>
                  </a:lnTo>
                  <a:lnTo>
                    <a:pt x="1437720" y="18418"/>
                  </a:lnTo>
                  <a:lnTo>
                    <a:pt x="1437720" y="5394"/>
                  </a:lnTo>
                  <a:lnTo>
                    <a:pt x="1432622" y="0"/>
                  </a:lnTo>
                  <a:close/>
                </a:path>
                <a:path w="5901055" h="24130">
                  <a:moveTo>
                    <a:pt x="1600232" y="0"/>
                  </a:moveTo>
                  <a:lnTo>
                    <a:pt x="1514515" y="0"/>
                  </a:lnTo>
                  <a:lnTo>
                    <a:pt x="1509098" y="5394"/>
                  </a:lnTo>
                  <a:lnTo>
                    <a:pt x="1509098" y="18418"/>
                  </a:lnTo>
                  <a:lnTo>
                    <a:pt x="1514515" y="23781"/>
                  </a:lnTo>
                  <a:lnTo>
                    <a:pt x="1600232" y="23781"/>
                  </a:lnTo>
                  <a:lnTo>
                    <a:pt x="1605649" y="18418"/>
                  </a:lnTo>
                  <a:lnTo>
                    <a:pt x="1605649" y="5394"/>
                  </a:lnTo>
                  <a:lnTo>
                    <a:pt x="1600232" y="0"/>
                  </a:lnTo>
                  <a:close/>
                </a:path>
                <a:path w="5901055" h="24130">
                  <a:moveTo>
                    <a:pt x="1767843" y="0"/>
                  </a:moveTo>
                  <a:lnTo>
                    <a:pt x="1682125" y="0"/>
                  </a:lnTo>
                  <a:lnTo>
                    <a:pt x="1676708" y="5394"/>
                  </a:lnTo>
                  <a:lnTo>
                    <a:pt x="1676708" y="18418"/>
                  </a:lnTo>
                  <a:lnTo>
                    <a:pt x="1682125" y="23781"/>
                  </a:lnTo>
                  <a:lnTo>
                    <a:pt x="1767843" y="23781"/>
                  </a:lnTo>
                  <a:lnTo>
                    <a:pt x="1773260" y="18418"/>
                  </a:lnTo>
                  <a:lnTo>
                    <a:pt x="1773260" y="5394"/>
                  </a:lnTo>
                  <a:lnTo>
                    <a:pt x="1767843" y="0"/>
                  </a:lnTo>
                  <a:close/>
                </a:path>
                <a:path w="5901055" h="24130">
                  <a:moveTo>
                    <a:pt x="1935453" y="0"/>
                  </a:moveTo>
                  <a:lnTo>
                    <a:pt x="1849736" y="0"/>
                  </a:lnTo>
                  <a:lnTo>
                    <a:pt x="1844319" y="5394"/>
                  </a:lnTo>
                  <a:lnTo>
                    <a:pt x="1844319" y="18418"/>
                  </a:lnTo>
                  <a:lnTo>
                    <a:pt x="1849736" y="23781"/>
                  </a:lnTo>
                  <a:lnTo>
                    <a:pt x="1935453" y="23781"/>
                  </a:lnTo>
                  <a:lnTo>
                    <a:pt x="1940870" y="18418"/>
                  </a:lnTo>
                  <a:lnTo>
                    <a:pt x="1940870" y="5394"/>
                  </a:lnTo>
                  <a:lnTo>
                    <a:pt x="1935453" y="0"/>
                  </a:lnTo>
                  <a:close/>
                </a:path>
                <a:path w="5901055" h="24130">
                  <a:moveTo>
                    <a:pt x="2103063" y="0"/>
                  </a:moveTo>
                  <a:lnTo>
                    <a:pt x="2017346" y="0"/>
                  </a:lnTo>
                  <a:lnTo>
                    <a:pt x="2011929" y="5394"/>
                  </a:lnTo>
                  <a:lnTo>
                    <a:pt x="2011929" y="18418"/>
                  </a:lnTo>
                  <a:lnTo>
                    <a:pt x="2017346" y="23781"/>
                  </a:lnTo>
                  <a:lnTo>
                    <a:pt x="2103063" y="23781"/>
                  </a:lnTo>
                  <a:lnTo>
                    <a:pt x="2108480" y="18418"/>
                  </a:lnTo>
                  <a:lnTo>
                    <a:pt x="2108480" y="5394"/>
                  </a:lnTo>
                  <a:lnTo>
                    <a:pt x="2103063" y="0"/>
                  </a:lnTo>
                  <a:close/>
                </a:path>
                <a:path w="5901055" h="24130">
                  <a:moveTo>
                    <a:pt x="2270674" y="0"/>
                  </a:moveTo>
                  <a:lnTo>
                    <a:pt x="2184956" y="0"/>
                  </a:lnTo>
                  <a:lnTo>
                    <a:pt x="2179858" y="5394"/>
                  </a:lnTo>
                  <a:lnTo>
                    <a:pt x="2179858" y="18418"/>
                  </a:lnTo>
                  <a:lnTo>
                    <a:pt x="2184956" y="23781"/>
                  </a:lnTo>
                  <a:lnTo>
                    <a:pt x="2270674" y="23781"/>
                  </a:lnTo>
                  <a:lnTo>
                    <a:pt x="2276091" y="18418"/>
                  </a:lnTo>
                  <a:lnTo>
                    <a:pt x="2276091" y="5394"/>
                  </a:lnTo>
                  <a:lnTo>
                    <a:pt x="2270674" y="0"/>
                  </a:lnTo>
                  <a:close/>
                </a:path>
                <a:path w="5901055" h="24130">
                  <a:moveTo>
                    <a:pt x="2438603" y="0"/>
                  </a:moveTo>
                  <a:lnTo>
                    <a:pt x="2352885" y="0"/>
                  </a:lnTo>
                  <a:lnTo>
                    <a:pt x="2347468" y="5394"/>
                  </a:lnTo>
                  <a:lnTo>
                    <a:pt x="2347468" y="18418"/>
                  </a:lnTo>
                  <a:lnTo>
                    <a:pt x="2352885" y="23781"/>
                  </a:lnTo>
                  <a:lnTo>
                    <a:pt x="2438603" y="23781"/>
                  </a:lnTo>
                  <a:lnTo>
                    <a:pt x="2443701" y="18418"/>
                  </a:lnTo>
                  <a:lnTo>
                    <a:pt x="2443701" y="5394"/>
                  </a:lnTo>
                  <a:lnTo>
                    <a:pt x="2438603" y="0"/>
                  </a:lnTo>
                  <a:close/>
                </a:path>
                <a:path w="5901055" h="24130">
                  <a:moveTo>
                    <a:pt x="2606213" y="0"/>
                  </a:moveTo>
                  <a:lnTo>
                    <a:pt x="2520496" y="0"/>
                  </a:lnTo>
                  <a:lnTo>
                    <a:pt x="2515079" y="5394"/>
                  </a:lnTo>
                  <a:lnTo>
                    <a:pt x="2515079" y="18418"/>
                  </a:lnTo>
                  <a:lnTo>
                    <a:pt x="2520496" y="23781"/>
                  </a:lnTo>
                  <a:lnTo>
                    <a:pt x="2606213" y="23781"/>
                  </a:lnTo>
                  <a:lnTo>
                    <a:pt x="2611630" y="18418"/>
                  </a:lnTo>
                  <a:lnTo>
                    <a:pt x="2611630" y="5394"/>
                  </a:lnTo>
                  <a:lnTo>
                    <a:pt x="2606213" y="0"/>
                  </a:lnTo>
                  <a:close/>
                </a:path>
                <a:path w="5901055" h="24130">
                  <a:moveTo>
                    <a:pt x="2773823" y="0"/>
                  </a:moveTo>
                  <a:lnTo>
                    <a:pt x="2688106" y="0"/>
                  </a:lnTo>
                  <a:lnTo>
                    <a:pt x="2682689" y="5394"/>
                  </a:lnTo>
                  <a:lnTo>
                    <a:pt x="2682689" y="18418"/>
                  </a:lnTo>
                  <a:lnTo>
                    <a:pt x="2688106" y="23781"/>
                  </a:lnTo>
                  <a:lnTo>
                    <a:pt x="2773823" y="23781"/>
                  </a:lnTo>
                  <a:lnTo>
                    <a:pt x="2779240" y="18418"/>
                  </a:lnTo>
                  <a:lnTo>
                    <a:pt x="2779240" y="5394"/>
                  </a:lnTo>
                  <a:lnTo>
                    <a:pt x="2773823" y="0"/>
                  </a:lnTo>
                  <a:close/>
                </a:path>
                <a:path w="5901055" h="24130">
                  <a:moveTo>
                    <a:pt x="2941434" y="0"/>
                  </a:moveTo>
                  <a:lnTo>
                    <a:pt x="2855716" y="0"/>
                  </a:lnTo>
                  <a:lnTo>
                    <a:pt x="2850299" y="5394"/>
                  </a:lnTo>
                  <a:lnTo>
                    <a:pt x="2850299" y="18418"/>
                  </a:lnTo>
                  <a:lnTo>
                    <a:pt x="2855716" y="23781"/>
                  </a:lnTo>
                  <a:lnTo>
                    <a:pt x="2941434" y="23781"/>
                  </a:lnTo>
                  <a:lnTo>
                    <a:pt x="2946851" y="18418"/>
                  </a:lnTo>
                  <a:lnTo>
                    <a:pt x="2946851" y="5394"/>
                  </a:lnTo>
                  <a:lnTo>
                    <a:pt x="2941434" y="0"/>
                  </a:lnTo>
                  <a:close/>
                </a:path>
                <a:path w="5901055" h="24130">
                  <a:moveTo>
                    <a:pt x="3109044" y="0"/>
                  </a:moveTo>
                  <a:lnTo>
                    <a:pt x="3023327" y="0"/>
                  </a:lnTo>
                  <a:lnTo>
                    <a:pt x="3018228" y="5394"/>
                  </a:lnTo>
                  <a:lnTo>
                    <a:pt x="3018228" y="18418"/>
                  </a:lnTo>
                  <a:lnTo>
                    <a:pt x="3023327" y="23781"/>
                  </a:lnTo>
                  <a:lnTo>
                    <a:pt x="3109044" y="23781"/>
                  </a:lnTo>
                  <a:lnTo>
                    <a:pt x="3114461" y="18418"/>
                  </a:lnTo>
                  <a:lnTo>
                    <a:pt x="3114461" y="5394"/>
                  </a:lnTo>
                  <a:lnTo>
                    <a:pt x="3109044" y="0"/>
                  </a:lnTo>
                  <a:close/>
                </a:path>
                <a:path w="5901055" h="24130">
                  <a:moveTo>
                    <a:pt x="3276973" y="0"/>
                  </a:moveTo>
                  <a:lnTo>
                    <a:pt x="3191256" y="0"/>
                  </a:lnTo>
                  <a:lnTo>
                    <a:pt x="3185839" y="5394"/>
                  </a:lnTo>
                  <a:lnTo>
                    <a:pt x="3185839" y="18418"/>
                  </a:lnTo>
                  <a:lnTo>
                    <a:pt x="3191256" y="23781"/>
                  </a:lnTo>
                  <a:lnTo>
                    <a:pt x="3276973" y="23781"/>
                  </a:lnTo>
                  <a:lnTo>
                    <a:pt x="3282071" y="18418"/>
                  </a:lnTo>
                  <a:lnTo>
                    <a:pt x="3282071" y="5394"/>
                  </a:lnTo>
                  <a:lnTo>
                    <a:pt x="3276973" y="0"/>
                  </a:lnTo>
                  <a:close/>
                </a:path>
                <a:path w="5901055" h="24130">
                  <a:moveTo>
                    <a:pt x="3444583" y="0"/>
                  </a:moveTo>
                  <a:lnTo>
                    <a:pt x="3358866" y="0"/>
                  </a:lnTo>
                  <a:lnTo>
                    <a:pt x="3353449" y="5394"/>
                  </a:lnTo>
                  <a:lnTo>
                    <a:pt x="3353449" y="18418"/>
                  </a:lnTo>
                  <a:lnTo>
                    <a:pt x="3358866" y="23781"/>
                  </a:lnTo>
                  <a:lnTo>
                    <a:pt x="3444583" y="23781"/>
                  </a:lnTo>
                  <a:lnTo>
                    <a:pt x="3450000" y="18418"/>
                  </a:lnTo>
                  <a:lnTo>
                    <a:pt x="3450000" y="5394"/>
                  </a:lnTo>
                  <a:lnTo>
                    <a:pt x="3444583" y="0"/>
                  </a:lnTo>
                  <a:close/>
                </a:path>
                <a:path w="5901055" h="24130">
                  <a:moveTo>
                    <a:pt x="3612194" y="0"/>
                  </a:moveTo>
                  <a:lnTo>
                    <a:pt x="3526477" y="0"/>
                  </a:lnTo>
                  <a:lnTo>
                    <a:pt x="3521059" y="5394"/>
                  </a:lnTo>
                  <a:lnTo>
                    <a:pt x="3521059" y="18418"/>
                  </a:lnTo>
                  <a:lnTo>
                    <a:pt x="3526477" y="23781"/>
                  </a:lnTo>
                  <a:lnTo>
                    <a:pt x="3612194" y="23781"/>
                  </a:lnTo>
                  <a:lnTo>
                    <a:pt x="3617611" y="18418"/>
                  </a:lnTo>
                  <a:lnTo>
                    <a:pt x="3617611" y="5394"/>
                  </a:lnTo>
                  <a:lnTo>
                    <a:pt x="3612194" y="0"/>
                  </a:lnTo>
                  <a:close/>
                </a:path>
                <a:path w="5901055" h="24130">
                  <a:moveTo>
                    <a:pt x="3779804" y="0"/>
                  </a:moveTo>
                  <a:lnTo>
                    <a:pt x="3694087" y="0"/>
                  </a:lnTo>
                  <a:lnTo>
                    <a:pt x="3688670" y="5394"/>
                  </a:lnTo>
                  <a:lnTo>
                    <a:pt x="3688670" y="18418"/>
                  </a:lnTo>
                  <a:lnTo>
                    <a:pt x="3694087" y="23781"/>
                  </a:lnTo>
                  <a:lnTo>
                    <a:pt x="3779804" y="23781"/>
                  </a:lnTo>
                  <a:lnTo>
                    <a:pt x="3785221" y="18418"/>
                  </a:lnTo>
                  <a:lnTo>
                    <a:pt x="3785221" y="5394"/>
                  </a:lnTo>
                  <a:lnTo>
                    <a:pt x="3779804" y="0"/>
                  </a:lnTo>
                  <a:close/>
                </a:path>
                <a:path w="5901055" h="24130">
                  <a:moveTo>
                    <a:pt x="3947414" y="0"/>
                  </a:moveTo>
                  <a:lnTo>
                    <a:pt x="3861697" y="0"/>
                  </a:lnTo>
                  <a:lnTo>
                    <a:pt x="3856280" y="5394"/>
                  </a:lnTo>
                  <a:lnTo>
                    <a:pt x="3856280" y="18418"/>
                  </a:lnTo>
                  <a:lnTo>
                    <a:pt x="3861697" y="23781"/>
                  </a:lnTo>
                  <a:lnTo>
                    <a:pt x="3947414" y="23781"/>
                  </a:lnTo>
                  <a:lnTo>
                    <a:pt x="3952831" y="18418"/>
                  </a:lnTo>
                  <a:lnTo>
                    <a:pt x="3952831" y="5394"/>
                  </a:lnTo>
                  <a:lnTo>
                    <a:pt x="3947414" y="0"/>
                  </a:lnTo>
                  <a:close/>
                </a:path>
                <a:path w="5901055" h="24130">
                  <a:moveTo>
                    <a:pt x="4115343" y="0"/>
                  </a:moveTo>
                  <a:lnTo>
                    <a:pt x="4029308" y="0"/>
                  </a:lnTo>
                  <a:lnTo>
                    <a:pt x="4024209" y="5394"/>
                  </a:lnTo>
                  <a:lnTo>
                    <a:pt x="4024209" y="18418"/>
                  </a:lnTo>
                  <a:lnTo>
                    <a:pt x="4029308" y="23781"/>
                  </a:lnTo>
                  <a:lnTo>
                    <a:pt x="4115343" y="23781"/>
                  </a:lnTo>
                  <a:lnTo>
                    <a:pt x="4120442" y="18418"/>
                  </a:lnTo>
                  <a:lnTo>
                    <a:pt x="4120442" y="5394"/>
                  </a:lnTo>
                  <a:lnTo>
                    <a:pt x="4115343" y="0"/>
                  </a:lnTo>
                  <a:close/>
                </a:path>
                <a:path w="5901055" h="24130">
                  <a:moveTo>
                    <a:pt x="4282954" y="0"/>
                  </a:moveTo>
                  <a:lnTo>
                    <a:pt x="4197237" y="0"/>
                  </a:lnTo>
                  <a:lnTo>
                    <a:pt x="4191819" y="5394"/>
                  </a:lnTo>
                  <a:lnTo>
                    <a:pt x="4191819" y="18418"/>
                  </a:lnTo>
                  <a:lnTo>
                    <a:pt x="4197237" y="23781"/>
                  </a:lnTo>
                  <a:lnTo>
                    <a:pt x="4282954" y="23781"/>
                  </a:lnTo>
                  <a:lnTo>
                    <a:pt x="4288371" y="18418"/>
                  </a:lnTo>
                  <a:lnTo>
                    <a:pt x="4288371" y="5394"/>
                  </a:lnTo>
                  <a:lnTo>
                    <a:pt x="4282954" y="0"/>
                  </a:lnTo>
                  <a:close/>
                </a:path>
                <a:path w="5901055" h="24130">
                  <a:moveTo>
                    <a:pt x="4450564" y="0"/>
                  </a:moveTo>
                  <a:lnTo>
                    <a:pt x="4364847" y="0"/>
                  </a:lnTo>
                  <a:lnTo>
                    <a:pt x="4359430" y="5394"/>
                  </a:lnTo>
                  <a:lnTo>
                    <a:pt x="4359430" y="18418"/>
                  </a:lnTo>
                  <a:lnTo>
                    <a:pt x="4364847" y="23781"/>
                  </a:lnTo>
                  <a:lnTo>
                    <a:pt x="4450564" y="23781"/>
                  </a:lnTo>
                  <a:lnTo>
                    <a:pt x="4455981" y="18418"/>
                  </a:lnTo>
                  <a:lnTo>
                    <a:pt x="4455981" y="5394"/>
                  </a:lnTo>
                  <a:lnTo>
                    <a:pt x="4450564" y="0"/>
                  </a:lnTo>
                  <a:close/>
                </a:path>
                <a:path w="5901055" h="24130">
                  <a:moveTo>
                    <a:pt x="4618174" y="0"/>
                  </a:moveTo>
                  <a:lnTo>
                    <a:pt x="4532457" y="0"/>
                  </a:lnTo>
                  <a:lnTo>
                    <a:pt x="4527040" y="5394"/>
                  </a:lnTo>
                  <a:lnTo>
                    <a:pt x="4527040" y="18418"/>
                  </a:lnTo>
                  <a:lnTo>
                    <a:pt x="4532457" y="23781"/>
                  </a:lnTo>
                  <a:lnTo>
                    <a:pt x="4618174" y="23781"/>
                  </a:lnTo>
                  <a:lnTo>
                    <a:pt x="4623591" y="18418"/>
                  </a:lnTo>
                  <a:lnTo>
                    <a:pt x="4623591" y="5394"/>
                  </a:lnTo>
                  <a:lnTo>
                    <a:pt x="4618174" y="0"/>
                  </a:lnTo>
                  <a:close/>
                </a:path>
                <a:path w="5901055" h="24130">
                  <a:moveTo>
                    <a:pt x="4785785" y="0"/>
                  </a:moveTo>
                  <a:lnTo>
                    <a:pt x="4700068" y="0"/>
                  </a:lnTo>
                  <a:lnTo>
                    <a:pt x="4694651" y="5394"/>
                  </a:lnTo>
                  <a:lnTo>
                    <a:pt x="4694651" y="18418"/>
                  </a:lnTo>
                  <a:lnTo>
                    <a:pt x="4700068" y="23781"/>
                  </a:lnTo>
                  <a:lnTo>
                    <a:pt x="4785785" y="23781"/>
                  </a:lnTo>
                  <a:lnTo>
                    <a:pt x="4791202" y="18418"/>
                  </a:lnTo>
                  <a:lnTo>
                    <a:pt x="4791202" y="5394"/>
                  </a:lnTo>
                  <a:lnTo>
                    <a:pt x="4785785" y="0"/>
                  </a:lnTo>
                  <a:close/>
                </a:path>
                <a:path w="5901055" h="24130">
                  <a:moveTo>
                    <a:pt x="4953714" y="0"/>
                  </a:moveTo>
                  <a:lnTo>
                    <a:pt x="4867678" y="0"/>
                  </a:lnTo>
                  <a:lnTo>
                    <a:pt x="4862580" y="5394"/>
                  </a:lnTo>
                  <a:lnTo>
                    <a:pt x="4862580" y="18418"/>
                  </a:lnTo>
                  <a:lnTo>
                    <a:pt x="4867678" y="23781"/>
                  </a:lnTo>
                  <a:lnTo>
                    <a:pt x="4953714" y="23781"/>
                  </a:lnTo>
                  <a:lnTo>
                    <a:pt x="4958812" y="18418"/>
                  </a:lnTo>
                  <a:lnTo>
                    <a:pt x="4958812" y="5394"/>
                  </a:lnTo>
                  <a:lnTo>
                    <a:pt x="4953714" y="0"/>
                  </a:lnTo>
                  <a:close/>
                </a:path>
                <a:path w="5901055" h="24130">
                  <a:moveTo>
                    <a:pt x="5121324" y="0"/>
                  </a:moveTo>
                  <a:lnTo>
                    <a:pt x="5035607" y="0"/>
                  </a:lnTo>
                  <a:lnTo>
                    <a:pt x="5030190" y="5394"/>
                  </a:lnTo>
                  <a:lnTo>
                    <a:pt x="5030190" y="18418"/>
                  </a:lnTo>
                  <a:lnTo>
                    <a:pt x="5035607" y="23781"/>
                  </a:lnTo>
                  <a:lnTo>
                    <a:pt x="5121324" y="23781"/>
                  </a:lnTo>
                  <a:lnTo>
                    <a:pt x="5126741" y="18418"/>
                  </a:lnTo>
                  <a:lnTo>
                    <a:pt x="5126741" y="5394"/>
                  </a:lnTo>
                  <a:lnTo>
                    <a:pt x="5121324" y="0"/>
                  </a:lnTo>
                  <a:close/>
                </a:path>
                <a:path w="5901055" h="24130">
                  <a:moveTo>
                    <a:pt x="5288934" y="0"/>
                  </a:moveTo>
                  <a:lnTo>
                    <a:pt x="5203217" y="0"/>
                  </a:lnTo>
                  <a:lnTo>
                    <a:pt x="5197800" y="5394"/>
                  </a:lnTo>
                  <a:lnTo>
                    <a:pt x="5197800" y="18418"/>
                  </a:lnTo>
                  <a:lnTo>
                    <a:pt x="5203217" y="23781"/>
                  </a:lnTo>
                  <a:lnTo>
                    <a:pt x="5288934" y="23781"/>
                  </a:lnTo>
                  <a:lnTo>
                    <a:pt x="5294351" y="18418"/>
                  </a:lnTo>
                  <a:lnTo>
                    <a:pt x="5294351" y="5394"/>
                  </a:lnTo>
                  <a:lnTo>
                    <a:pt x="5288934" y="0"/>
                  </a:lnTo>
                  <a:close/>
                </a:path>
                <a:path w="5901055" h="24130">
                  <a:moveTo>
                    <a:pt x="5456545" y="0"/>
                  </a:moveTo>
                  <a:lnTo>
                    <a:pt x="5370828" y="0"/>
                  </a:lnTo>
                  <a:lnTo>
                    <a:pt x="5365411" y="5394"/>
                  </a:lnTo>
                  <a:lnTo>
                    <a:pt x="5365411" y="18418"/>
                  </a:lnTo>
                  <a:lnTo>
                    <a:pt x="5370828" y="23781"/>
                  </a:lnTo>
                  <a:lnTo>
                    <a:pt x="5456545" y="23781"/>
                  </a:lnTo>
                  <a:lnTo>
                    <a:pt x="5461962" y="18418"/>
                  </a:lnTo>
                  <a:lnTo>
                    <a:pt x="5461962" y="5394"/>
                  </a:lnTo>
                  <a:lnTo>
                    <a:pt x="5456545" y="0"/>
                  </a:lnTo>
                  <a:close/>
                </a:path>
                <a:path w="5901055" h="24130">
                  <a:moveTo>
                    <a:pt x="5624155" y="0"/>
                  </a:moveTo>
                  <a:lnTo>
                    <a:pt x="5538438" y="0"/>
                  </a:lnTo>
                  <a:lnTo>
                    <a:pt x="5533021" y="5394"/>
                  </a:lnTo>
                  <a:lnTo>
                    <a:pt x="5533021" y="18418"/>
                  </a:lnTo>
                  <a:lnTo>
                    <a:pt x="5538438" y="23781"/>
                  </a:lnTo>
                  <a:lnTo>
                    <a:pt x="5624155" y="23781"/>
                  </a:lnTo>
                  <a:lnTo>
                    <a:pt x="5629572" y="18418"/>
                  </a:lnTo>
                  <a:lnTo>
                    <a:pt x="5629572" y="5394"/>
                  </a:lnTo>
                  <a:lnTo>
                    <a:pt x="5624155" y="0"/>
                  </a:lnTo>
                  <a:close/>
                </a:path>
                <a:path w="5901055" h="24130">
                  <a:moveTo>
                    <a:pt x="5791765" y="0"/>
                  </a:moveTo>
                  <a:lnTo>
                    <a:pt x="5706048" y="0"/>
                  </a:lnTo>
                  <a:lnTo>
                    <a:pt x="5700950" y="5394"/>
                  </a:lnTo>
                  <a:lnTo>
                    <a:pt x="5700950" y="18418"/>
                  </a:lnTo>
                  <a:lnTo>
                    <a:pt x="5706048" y="23781"/>
                  </a:lnTo>
                  <a:lnTo>
                    <a:pt x="5791765" y="23781"/>
                  </a:lnTo>
                  <a:lnTo>
                    <a:pt x="5797182" y="18418"/>
                  </a:lnTo>
                  <a:lnTo>
                    <a:pt x="5797182" y="5394"/>
                  </a:lnTo>
                  <a:lnTo>
                    <a:pt x="5791765" y="0"/>
                  </a:lnTo>
                  <a:close/>
                </a:path>
                <a:path w="5901055" h="24130">
                  <a:moveTo>
                    <a:pt x="5895327" y="0"/>
                  </a:moveTo>
                  <a:lnTo>
                    <a:pt x="5873977" y="0"/>
                  </a:lnTo>
                  <a:lnTo>
                    <a:pt x="5868560" y="5394"/>
                  </a:lnTo>
                  <a:lnTo>
                    <a:pt x="5868560" y="18418"/>
                  </a:lnTo>
                  <a:lnTo>
                    <a:pt x="5873977" y="23781"/>
                  </a:lnTo>
                  <a:lnTo>
                    <a:pt x="5895327" y="23781"/>
                  </a:lnTo>
                  <a:lnTo>
                    <a:pt x="5900744" y="18418"/>
                  </a:lnTo>
                  <a:lnTo>
                    <a:pt x="5900744" y="5394"/>
                  </a:lnTo>
                  <a:lnTo>
                    <a:pt x="5895327"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9" name="object 29"/>
            <p:cNvSpPr/>
            <p:nvPr/>
          </p:nvSpPr>
          <p:spPr>
            <a:xfrm>
              <a:off x="2357023" y="2597763"/>
              <a:ext cx="5901055" cy="24130"/>
            </a:xfrm>
            <a:custGeom>
              <a:avLst/>
              <a:gdLst/>
              <a:ahLst/>
              <a:cxnLst/>
              <a:rect l="l" t="t" r="r" b="b"/>
              <a:pathLst>
                <a:path w="5901055" h="24130">
                  <a:moveTo>
                    <a:pt x="12236" y="0"/>
                  </a:moveTo>
                  <a:lnTo>
                    <a:pt x="84219" y="0"/>
                  </a:lnTo>
                  <a:lnTo>
                    <a:pt x="91102" y="0"/>
                  </a:lnTo>
                  <a:lnTo>
                    <a:pt x="95690" y="5394"/>
                  </a:lnTo>
                  <a:lnTo>
                    <a:pt x="95690" y="12289"/>
                  </a:lnTo>
                  <a:lnTo>
                    <a:pt x="95690" y="18418"/>
                  </a:lnTo>
                  <a:lnTo>
                    <a:pt x="91102" y="23781"/>
                  </a:lnTo>
                  <a:lnTo>
                    <a:pt x="84219" y="23781"/>
                  </a:lnTo>
                  <a:lnTo>
                    <a:pt x="12236" y="23781"/>
                  </a:lnTo>
                  <a:lnTo>
                    <a:pt x="5353" y="23781"/>
                  </a:lnTo>
                  <a:lnTo>
                    <a:pt x="0" y="18418"/>
                  </a:lnTo>
                  <a:lnTo>
                    <a:pt x="0" y="12289"/>
                  </a:lnTo>
                  <a:lnTo>
                    <a:pt x="0" y="5394"/>
                  </a:lnTo>
                  <a:lnTo>
                    <a:pt x="5353" y="0"/>
                  </a:lnTo>
                  <a:lnTo>
                    <a:pt x="12236" y="0"/>
                  </a:lnTo>
                  <a:close/>
                </a:path>
                <a:path w="5901055" h="24130">
                  <a:moveTo>
                    <a:pt x="179910" y="0"/>
                  </a:moveTo>
                  <a:lnTo>
                    <a:pt x="251861" y="0"/>
                  </a:lnTo>
                  <a:lnTo>
                    <a:pt x="258776" y="0"/>
                  </a:lnTo>
                  <a:lnTo>
                    <a:pt x="263364" y="5394"/>
                  </a:lnTo>
                  <a:lnTo>
                    <a:pt x="263364" y="12289"/>
                  </a:lnTo>
                  <a:lnTo>
                    <a:pt x="263364" y="18418"/>
                  </a:lnTo>
                  <a:lnTo>
                    <a:pt x="258776" y="23781"/>
                  </a:lnTo>
                  <a:lnTo>
                    <a:pt x="251861" y="23781"/>
                  </a:lnTo>
                  <a:lnTo>
                    <a:pt x="179910" y="23781"/>
                  </a:lnTo>
                  <a:lnTo>
                    <a:pt x="173027" y="23781"/>
                  </a:lnTo>
                  <a:lnTo>
                    <a:pt x="167674" y="18418"/>
                  </a:lnTo>
                  <a:lnTo>
                    <a:pt x="167674" y="12289"/>
                  </a:lnTo>
                  <a:lnTo>
                    <a:pt x="167674" y="5394"/>
                  </a:lnTo>
                  <a:lnTo>
                    <a:pt x="173027" y="0"/>
                  </a:lnTo>
                  <a:lnTo>
                    <a:pt x="179910" y="0"/>
                  </a:lnTo>
                  <a:close/>
                </a:path>
                <a:path w="5901055" h="24130">
                  <a:moveTo>
                    <a:pt x="347584" y="0"/>
                  </a:moveTo>
                  <a:lnTo>
                    <a:pt x="419535" y="0"/>
                  </a:lnTo>
                  <a:lnTo>
                    <a:pt x="426450" y="0"/>
                  </a:lnTo>
                  <a:lnTo>
                    <a:pt x="431039" y="5394"/>
                  </a:lnTo>
                  <a:lnTo>
                    <a:pt x="431039" y="12289"/>
                  </a:lnTo>
                  <a:lnTo>
                    <a:pt x="431039" y="18418"/>
                  </a:lnTo>
                  <a:lnTo>
                    <a:pt x="426450" y="23781"/>
                  </a:lnTo>
                  <a:lnTo>
                    <a:pt x="419535" y="23781"/>
                  </a:lnTo>
                  <a:lnTo>
                    <a:pt x="347584" y="23781"/>
                  </a:lnTo>
                  <a:lnTo>
                    <a:pt x="340701" y="23781"/>
                  </a:lnTo>
                  <a:lnTo>
                    <a:pt x="335316" y="18418"/>
                  </a:lnTo>
                  <a:lnTo>
                    <a:pt x="335316" y="12289"/>
                  </a:lnTo>
                  <a:lnTo>
                    <a:pt x="335316" y="5394"/>
                  </a:lnTo>
                  <a:lnTo>
                    <a:pt x="340701" y="0"/>
                  </a:lnTo>
                  <a:lnTo>
                    <a:pt x="347584" y="0"/>
                  </a:lnTo>
                  <a:close/>
                </a:path>
                <a:path w="5901055" h="24130">
                  <a:moveTo>
                    <a:pt x="515258" y="0"/>
                  </a:moveTo>
                  <a:lnTo>
                    <a:pt x="587209" y="0"/>
                  </a:lnTo>
                  <a:lnTo>
                    <a:pt x="594124" y="0"/>
                  </a:lnTo>
                  <a:lnTo>
                    <a:pt x="598713" y="5394"/>
                  </a:lnTo>
                  <a:lnTo>
                    <a:pt x="598713" y="12289"/>
                  </a:lnTo>
                  <a:lnTo>
                    <a:pt x="598713" y="18418"/>
                  </a:lnTo>
                  <a:lnTo>
                    <a:pt x="594124" y="23781"/>
                  </a:lnTo>
                  <a:lnTo>
                    <a:pt x="587209" y="23781"/>
                  </a:lnTo>
                  <a:lnTo>
                    <a:pt x="515258" y="23781"/>
                  </a:lnTo>
                  <a:lnTo>
                    <a:pt x="508375" y="23781"/>
                  </a:lnTo>
                  <a:lnTo>
                    <a:pt x="502990" y="18418"/>
                  </a:lnTo>
                  <a:lnTo>
                    <a:pt x="502990" y="12289"/>
                  </a:lnTo>
                  <a:lnTo>
                    <a:pt x="502990" y="5394"/>
                  </a:lnTo>
                  <a:lnTo>
                    <a:pt x="508375" y="0"/>
                  </a:lnTo>
                  <a:lnTo>
                    <a:pt x="515258" y="0"/>
                  </a:lnTo>
                  <a:close/>
                </a:path>
                <a:path w="5901055" h="24130">
                  <a:moveTo>
                    <a:pt x="682932" y="0"/>
                  </a:moveTo>
                  <a:lnTo>
                    <a:pt x="754883" y="0"/>
                  </a:lnTo>
                  <a:lnTo>
                    <a:pt x="761766" y="0"/>
                  </a:lnTo>
                  <a:lnTo>
                    <a:pt x="766387" y="5394"/>
                  </a:lnTo>
                  <a:lnTo>
                    <a:pt x="766387" y="12289"/>
                  </a:lnTo>
                  <a:lnTo>
                    <a:pt x="766387" y="18418"/>
                  </a:lnTo>
                  <a:lnTo>
                    <a:pt x="761766" y="23781"/>
                  </a:lnTo>
                  <a:lnTo>
                    <a:pt x="754883" y="23781"/>
                  </a:lnTo>
                  <a:lnTo>
                    <a:pt x="682932" y="23781"/>
                  </a:lnTo>
                  <a:lnTo>
                    <a:pt x="676017" y="23781"/>
                  </a:lnTo>
                  <a:lnTo>
                    <a:pt x="670664" y="18418"/>
                  </a:lnTo>
                  <a:lnTo>
                    <a:pt x="670664" y="12289"/>
                  </a:lnTo>
                  <a:lnTo>
                    <a:pt x="670664" y="5394"/>
                  </a:lnTo>
                  <a:lnTo>
                    <a:pt x="676017" y="0"/>
                  </a:lnTo>
                  <a:lnTo>
                    <a:pt x="682932" y="0"/>
                  </a:lnTo>
                  <a:close/>
                </a:path>
                <a:path w="5901055" h="24130">
                  <a:moveTo>
                    <a:pt x="850606" y="0"/>
                  </a:moveTo>
                  <a:lnTo>
                    <a:pt x="922462" y="0"/>
                  </a:lnTo>
                  <a:lnTo>
                    <a:pt x="929472" y="0"/>
                  </a:lnTo>
                  <a:lnTo>
                    <a:pt x="933933" y="5394"/>
                  </a:lnTo>
                  <a:lnTo>
                    <a:pt x="933933" y="12289"/>
                  </a:lnTo>
                  <a:lnTo>
                    <a:pt x="933933" y="18418"/>
                  </a:lnTo>
                  <a:lnTo>
                    <a:pt x="929472" y="23781"/>
                  </a:lnTo>
                  <a:lnTo>
                    <a:pt x="922462" y="23781"/>
                  </a:lnTo>
                  <a:lnTo>
                    <a:pt x="850606" y="23781"/>
                  </a:lnTo>
                  <a:lnTo>
                    <a:pt x="843691" y="23781"/>
                  </a:lnTo>
                  <a:lnTo>
                    <a:pt x="838338" y="18418"/>
                  </a:lnTo>
                  <a:lnTo>
                    <a:pt x="838338" y="12289"/>
                  </a:lnTo>
                  <a:lnTo>
                    <a:pt x="838338" y="5394"/>
                  </a:lnTo>
                  <a:lnTo>
                    <a:pt x="843691" y="0"/>
                  </a:lnTo>
                  <a:lnTo>
                    <a:pt x="850606" y="0"/>
                  </a:lnTo>
                  <a:close/>
                </a:path>
                <a:path w="5901055" h="24130">
                  <a:moveTo>
                    <a:pt x="1018376" y="0"/>
                  </a:moveTo>
                  <a:lnTo>
                    <a:pt x="1090391" y="0"/>
                  </a:lnTo>
                  <a:lnTo>
                    <a:pt x="1097083" y="0"/>
                  </a:lnTo>
                  <a:lnTo>
                    <a:pt x="1101862" y="5394"/>
                  </a:lnTo>
                  <a:lnTo>
                    <a:pt x="1101862" y="12289"/>
                  </a:lnTo>
                  <a:lnTo>
                    <a:pt x="1101862" y="18418"/>
                  </a:lnTo>
                  <a:lnTo>
                    <a:pt x="1097083" y="23781"/>
                  </a:lnTo>
                  <a:lnTo>
                    <a:pt x="1090391" y="23781"/>
                  </a:lnTo>
                  <a:lnTo>
                    <a:pt x="1018376" y="23781"/>
                  </a:lnTo>
                  <a:lnTo>
                    <a:pt x="1011365" y="23781"/>
                  </a:lnTo>
                  <a:lnTo>
                    <a:pt x="1005948" y="18418"/>
                  </a:lnTo>
                  <a:lnTo>
                    <a:pt x="1005948" y="12289"/>
                  </a:lnTo>
                  <a:lnTo>
                    <a:pt x="1005948" y="5394"/>
                  </a:lnTo>
                  <a:lnTo>
                    <a:pt x="1011365" y="0"/>
                  </a:lnTo>
                  <a:lnTo>
                    <a:pt x="1018376" y="0"/>
                  </a:lnTo>
                  <a:close/>
                </a:path>
                <a:path w="5901055" h="24130">
                  <a:moveTo>
                    <a:pt x="1185986" y="0"/>
                  </a:moveTo>
                  <a:lnTo>
                    <a:pt x="1258001" y="0"/>
                  </a:lnTo>
                  <a:lnTo>
                    <a:pt x="1264693" y="0"/>
                  </a:lnTo>
                  <a:lnTo>
                    <a:pt x="1269473" y="5394"/>
                  </a:lnTo>
                  <a:lnTo>
                    <a:pt x="1269473" y="12289"/>
                  </a:lnTo>
                  <a:lnTo>
                    <a:pt x="1269473" y="18418"/>
                  </a:lnTo>
                  <a:lnTo>
                    <a:pt x="1264693" y="23781"/>
                  </a:lnTo>
                  <a:lnTo>
                    <a:pt x="1258001" y="23781"/>
                  </a:lnTo>
                  <a:lnTo>
                    <a:pt x="1185986" y="23781"/>
                  </a:lnTo>
                  <a:lnTo>
                    <a:pt x="1178976" y="23781"/>
                  </a:lnTo>
                  <a:lnTo>
                    <a:pt x="1173559" y="18418"/>
                  </a:lnTo>
                  <a:lnTo>
                    <a:pt x="1173559" y="12289"/>
                  </a:lnTo>
                  <a:lnTo>
                    <a:pt x="1173559" y="5394"/>
                  </a:lnTo>
                  <a:lnTo>
                    <a:pt x="1178976" y="0"/>
                  </a:lnTo>
                  <a:lnTo>
                    <a:pt x="1185986" y="0"/>
                  </a:lnTo>
                  <a:close/>
                </a:path>
                <a:path w="5901055" h="24130">
                  <a:moveTo>
                    <a:pt x="1353596" y="0"/>
                  </a:moveTo>
                  <a:lnTo>
                    <a:pt x="1425612" y="0"/>
                  </a:lnTo>
                  <a:lnTo>
                    <a:pt x="1432622" y="0"/>
                  </a:lnTo>
                  <a:lnTo>
                    <a:pt x="1437720" y="5394"/>
                  </a:lnTo>
                  <a:lnTo>
                    <a:pt x="1437720" y="12289"/>
                  </a:lnTo>
                  <a:lnTo>
                    <a:pt x="1437720" y="18418"/>
                  </a:lnTo>
                  <a:lnTo>
                    <a:pt x="1432622" y="23781"/>
                  </a:lnTo>
                  <a:lnTo>
                    <a:pt x="1425612" y="23781"/>
                  </a:lnTo>
                  <a:lnTo>
                    <a:pt x="1353596" y="23781"/>
                  </a:lnTo>
                  <a:lnTo>
                    <a:pt x="1346586" y="23781"/>
                  </a:lnTo>
                  <a:lnTo>
                    <a:pt x="1341488" y="18418"/>
                  </a:lnTo>
                  <a:lnTo>
                    <a:pt x="1341488" y="12289"/>
                  </a:lnTo>
                  <a:lnTo>
                    <a:pt x="1341488" y="5394"/>
                  </a:lnTo>
                  <a:lnTo>
                    <a:pt x="1346586" y="0"/>
                  </a:lnTo>
                  <a:lnTo>
                    <a:pt x="1353596" y="0"/>
                  </a:lnTo>
                  <a:close/>
                </a:path>
                <a:path w="5901055" h="24130">
                  <a:moveTo>
                    <a:pt x="1521207" y="0"/>
                  </a:moveTo>
                  <a:lnTo>
                    <a:pt x="1593222" y="0"/>
                  </a:lnTo>
                  <a:lnTo>
                    <a:pt x="1600232" y="0"/>
                  </a:lnTo>
                  <a:lnTo>
                    <a:pt x="1605649" y="5394"/>
                  </a:lnTo>
                  <a:lnTo>
                    <a:pt x="1605649" y="12289"/>
                  </a:lnTo>
                  <a:lnTo>
                    <a:pt x="1605649" y="18418"/>
                  </a:lnTo>
                  <a:lnTo>
                    <a:pt x="1600232" y="23781"/>
                  </a:lnTo>
                  <a:lnTo>
                    <a:pt x="1593222" y="23781"/>
                  </a:lnTo>
                  <a:lnTo>
                    <a:pt x="1521207" y="23781"/>
                  </a:lnTo>
                  <a:lnTo>
                    <a:pt x="1514515" y="23781"/>
                  </a:lnTo>
                  <a:lnTo>
                    <a:pt x="1509098" y="18418"/>
                  </a:lnTo>
                  <a:lnTo>
                    <a:pt x="1509098" y="12289"/>
                  </a:lnTo>
                  <a:lnTo>
                    <a:pt x="1509098" y="5394"/>
                  </a:lnTo>
                  <a:lnTo>
                    <a:pt x="1514515" y="0"/>
                  </a:lnTo>
                  <a:lnTo>
                    <a:pt x="1521207" y="0"/>
                  </a:lnTo>
                  <a:close/>
                </a:path>
                <a:path w="5901055" h="24130">
                  <a:moveTo>
                    <a:pt x="1688817" y="0"/>
                  </a:moveTo>
                  <a:lnTo>
                    <a:pt x="1760832" y="0"/>
                  </a:lnTo>
                  <a:lnTo>
                    <a:pt x="1767843" y="0"/>
                  </a:lnTo>
                  <a:lnTo>
                    <a:pt x="1773260" y="5394"/>
                  </a:lnTo>
                  <a:lnTo>
                    <a:pt x="1773260" y="12289"/>
                  </a:lnTo>
                  <a:lnTo>
                    <a:pt x="1773260" y="18418"/>
                  </a:lnTo>
                  <a:lnTo>
                    <a:pt x="1767843" y="23781"/>
                  </a:lnTo>
                  <a:lnTo>
                    <a:pt x="1760832" y="23781"/>
                  </a:lnTo>
                  <a:lnTo>
                    <a:pt x="1688817" y="23781"/>
                  </a:lnTo>
                  <a:lnTo>
                    <a:pt x="1682125" y="23781"/>
                  </a:lnTo>
                  <a:lnTo>
                    <a:pt x="1676708" y="18418"/>
                  </a:lnTo>
                  <a:lnTo>
                    <a:pt x="1676708" y="12289"/>
                  </a:lnTo>
                  <a:lnTo>
                    <a:pt x="1676708" y="5394"/>
                  </a:lnTo>
                  <a:lnTo>
                    <a:pt x="1682125" y="0"/>
                  </a:lnTo>
                  <a:lnTo>
                    <a:pt x="1688817" y="0"/>
                  </a:lnTo>
                  <a:close/>
                </a:path>
                <a:path w="5901055" h="24130">
                  <a:moveTo>
                    <a:pt x="1856746" y="0"/>
                  </a:moveTo>
                  <a:lnTo>
                    <a:pt x="1928443" y="0"/>
                  </a:lnTo>
                  <a:lnTo>
                    <a:pt x="1935453" y="0"/>
                  </a:lnTo>
                  <a:lnTo>
                    <a:pt x="1940870" y="5394"/>
                  </a:lnTo>
                  <a:lnTo>
                    <a:pt x="1940870" y="12289"/>
                  </a:lnTo>
                  <a:lnTo>
                    <a:pt x="1940870" y="18418"/>
                  </a:lnTo>
                  <a:lnTo>
                    <a:pt x="1935453" y="23781"/>
                  </a:lnTo>
                  <a:lnTo>
                    <a:pt x="1928443" y="23781"/>
                  </a:lnTo>
                  <a:lnTo>
                    <a:pt x="1856746" y="23781"/>
                  </a:lnTo>
                  <a:lnTo>
                    <a:pt x="1849736" y="23781"/>
                  </a:lnTo>
                  <a:lnTo>
                    <a:pt x="1844319" y="18418"/>
                  </a:lnTo>
                  <a:lnTo>
                    <a:pt x="1844319" y="12289"/>
                  </a:lnTo>
                  <a:lnTo>
                    <a:pt x="1844319" y="5394"/>
                  </a:lnTo>
                  <a:lnTo>
                    <a:pt x="1849736" y="0"/>
                  </a:lnTo>
                  <a:lnTo>
                    <a:pt x="1856746" y="0"/>
                  </a:lnTo>
                  <a:close/>
                </a:path>
                <a:path w="5901055" h="24130">
                  <a:moveTo>
                    <a:pt x="2024356" y="0"/>
                  </a:moveTo>
                  <a:lnTo>
                    <a:pt x="2096372" y="0"/>
                  </a:lnTo>
                  <a:lnTo>
                    <a:pt x="2103063" y="0"/>
                  </a:lnTo>
                  <a:lnTo>
                    <a:pt x="2108480" y="5394"/>
                  </a:lnTo>
                  <a:lnTo>
                    <a:pt x="2108480" y="12289"/>
                  </a:lnTo>
                  <a:lnTo>
                    <a:pt x="2108480" y="18418"/>
                  </a:lnTo>
                  <a:lnTo>
                    <a:pt x="2103063" y="23781"/>
                  </a:lnTo>
                  <a:lnTo>
                    <a:pt x="2096372" y="23781"/>
                  </a:lnTo>
                  <a:lnTo>
                    <a:pt x="2024356" y="23781"/>
                  </a:lnTo>
                  <a:lnTo>
                    <a:pt x="2017346" y="23781"/>
                  </a:lnTo>
                  <a:lnTo>
                    <a:pt x="2011929" y="18418"/>
                  </a:lnTo>
                  <a:lnTo>
                    <a:pt x="2011929" y="12289"/>
                  </a:lnTo>
                  <a:lnTo>
                    <a:pt x="2011929" y="5394"/>
                  </a:lnTo>
                  <a:lnTo>
                    <a:pt x="2017346" y="0"/>
                  </a:lnTo>
                  <a:lnTo>
                    <a:pt x="2024356" y="0"/>
                  </a:lnTo>
                  <a:close/>
                </a:path>
                <a:path w="5901055" h="24130">
                  <a:moveTo>
                    <a:pt x="2191967" y="0"/>
                  </a:moveTo>
                  <a:lnTo>
                    <a:pt x="2263982" y="0"/>
                  </a:lnTo>
                  <a:lnTo>
                    <a:pt x="2270674" y="0"/>
                  </a:lnTo>
                  <a:lnTo>
                    <a:pt x="2276091" y="5394"/>
                  </a:lnTo>
                  <a:lnTo>
                    <a:pt x="2276091" y="12289"/>
                  </a:lnTo>
                  <a:lnTo>
                    <a:pt x="2276091" y="18418"/>
                  </a:lnTo>
                  <a:lnTo>
                    <a:pt x="2270674" y="23781"/>
                  </a:lnTo>
                  <a:lnTo>
                    <a:pt x="2263982" y="23781"/>
                  </a:lnTo>
                  <a:lnTo>
                    <a:pt x="2191967" y="23781"/>
                  </a:lnTo>
                  <a:lnTo>
                    <a:pt x="2184957" y="23781"/>
                  </a:lnTo>
                  <a:lnTo>
                    <a:pt x="2179858" y="18418"/>
                  </a:lnTo>
                  <a:lnTo>
                    <a:pt x="2179858" y="12289"/>
                  </a:lnTo>
                  <a:lnTo>
                    <a:pt x="2179858" y="5394"/>
                  </a:lnTo>
                  <a:lnTo>
                    <a:pt x="2184957" y="0"/>
                  </a:lnTo>
                  <a:lnTo>
                    <a:pt x="2191967" y="0"/>
                  </a:lnTo>
                  <a:close/>
                </a:path>
                <a:path w="5901055" h="24130">
                  <a:moveTo>
                    <a:pt x="2359577" y="0"/>
                  </a:moveTo>
                  <a:lnTo>
                    <a:pt x="2431592" y="0"/>
                  </a:lnTo>
                  <a:lnTo>
                    <a:pt x="2438603" y="0"/>
                  </a:lnTo>
                  <a:lnTo>
                    <a:pt x="2443701" y="5394"/>
                  </a:lnTo>
                  <a:lnTo>
                    <a:pt x="2443701" y="12289"/>
                  </a:lnTo>
                  <a:lnTo>
                    <a:pt x="2443701" y="18418"/>
                  </a:lnTo>
                  <a:lnTo>
                    <a:pt x="2438603" y="23781"/>
                  </a:lnTo>
                  <a:lnTo>
                    <a:pt x="2431592" y="23781"/>
                  </a:lnTo>
                  <a:lnTo>
                    <a:pt x="2359577" y="23781"/>
                  </a:lnTo>
                  <a:lnTo>
                    <a:pt x="2352886" y="23781"/>
                  </a:lnTo>
                  <a:lnTo>
                    <a:pt x="2347468" y="18418"/>
                  </a:lnTo>
                  <a:lnTo>
                    <a:pt x="2347468" y="12289"/>
                  </a:lnTo>
                  <a:lnTo>
                    <a:pt x="2347468" y="5394"/>
                  </a:lnTo>
                  <a:lnTo>
                    <a:pt x="2352886" y="0"/>
                  </a:lnTo>
                  <a:lnTo>
                    <a:pt x="2359577" y="0"/>
                  </a:lnTo>
                  <a:close/>
                </a:path>
                <a:path w="5901055" h="24130">
                  <a:moveTo>
                    <a:pt x="2527188" y="0"/>
                  </a:moveTo>
                  <a:lnTo>
                    <a:pt x="2599203" y="0"/>
                  </a:lnTo>
                  <a:lnTo>
                    <a:pt x="2606213" y="0"/>
                  </a:lnTo>
                  <a:lnTo>
                    <a:pt x="2611630" y="5394"/>
                  </a:lnTo>
                  <a:lnTo>
                    <a:pt x="2611630" y="12289"/>
                  </a:lnTo>
                  <a:lnTo>
                    <a:pt x="2611630" y="18418"/>
                  </a:lnTo>
                  <a:lnTo>
                    <a:pt x="2606213" y="23781"/>
                  </a:lnTo>
                  <a:lnTo>
                    <a:pt x="2599203" y="23781"/>
                  </a:lnTo>
                  <a:lnTo>
                    <a:pt x="2527188" y="23781"/>
                  </a:lnTo>
                  <a:lnTo>
                    <a:pt x="2520496" y="23781"/>
                  </a:lnTo>
                  <a:lnTo>
                    <a:pt x="2515079" y="18418"/>
                  </a:lnTo>
                  <a:lnTo>
                    <a:pt x="2515079" y="12289"/>
                  </a:lnTo>
                  <a:lnTo>
                    <a:pt x="2515079" y="5394"/>
                  </a:lnTo>
                  <a:lnTo>
                    <a:pt x="2520496" y="0"/>
                  </a:lnTo>
                  <a:lnTo>
                    <a:pt x="2527188" y="0"/>
                  </a:lnTo>
                  <a:close/>
                </a:path>
                <a:path w="5901055" h="24130">
                  <a:moveTo>
                    <a:pt x="2695117" y="0"/>
                  </a:moveTo>
                  <a:lnTo>
                    <a:pt x="2766813" y="0"/>
                  </a:lnTo>
                  <a:lnTo>
                    <a:pt x="2773823" y="0"/>
                  </a:lnTo>
                  <a:lnTo>
                    <a:pt x="2779240" y="5394"/>
                  </a:lnTo>
                  <a:lnTo>
                    <a:pt x="2779240" y="12289"/>
                  </a:lnTo>
                  <a:lnTo>
                    <a:pt x="2779240" y="18418"/>
                  </a:lnTo>
                  <a:lnTo>
                    <a:pt x="2773823" y="23781"/>
                  </a:lnTo>
                  <a:lnTo>
                    <a:pt x="2766813" y="23781"/>
                  </a:lnTo>
                  <a:lnTo>
                    <a:pt x="2695117" y="23781"/>
                  </a:lnTo>
                  <a:lnTo>
                    <a:pt x="2688106" y="23781"/>
                  </a:lnTo>
                  <a:lnTo>
                    <a:pt x="2682689" y="18418"/>
                  </a:lnTo>
                  <a:lnTo>
                    <a:pt x="2682689" y="12289"/>
                  </a:lnTo>
                  <a:lnTo>
                    <a:pt x="2682689" y="5394"/>
                  </a:lnTo>
                  <a:lnTo>
                    <a:pt x="2688106" y="0"/>
                  </a:lnTo>
                  <a:lnTo>
                    <a:pt x="2695117" y="0"/>
                  </a:lnTo>
                  <a:close/>
                </a:path>
                <a:path w="5901055" h="24130">
                  <a:moveTo>
                    <a:pt x="2862727" y="0"/>
                  </a:moveTo>
                  <a:lnTo>
                    <a:pt x="2934742" y="0"/>
                  </a:lnTo>
                  <a:lnTo>
                    <a:pt x="2941434" y="0"/>
                  </a:lnTo>
                  <a:lnTo>
                    <a:pt x="2946851" y="5394"/>
                  </a:lnTo>
                  <a:lnTo>
                    <a:pt x="2946851" y="12289"/>
                  </a:lnTo>
                  <a:lnTo>
                    <a:pt x="2946851" y="18418"/>
                  </a:lnTo>
                  <a:lnTo>
                    <a:pt x="2941434" y="23781"/>
                  </a:lnTo>
                  <a:lnTo>
                    <a:pt x="2934742" y="23781"/>
                  </a:lnTo>
                  <a:lnTo>
                    <a:pt x="2862727" y="23781"/>
                  </a:lnTo>
                  <a:lnTo>
                    <a:pt x="2855717" y="23781"/>
                  </a:lnTo>
                  <a:lnTo>
                    <a:pt x="2850299" y="18418"/>
                  </a:lnTo>
                  <a:lnTo>
                    <a:pt x="2850299" y="12289"/>
                  </a:lnTo>
                  <a:lnTo>
                    <a:pt x="2850299" y="5394"/>
                  </a:lnTo>
                  <a:lnTo>
                    <a:pt x="2855717" y="0"/>
                  </a:lnTo>
                  <a:lnTo>
                    <a:pt x="2862727" y="0"/>
                  </a:lnTo>
                  <a:close/>
                </a:path>
                <a:path w="5901055" h="24130">
                  <a:moveTo>
                    <a:pt x="3030337" y="0"/>
                  </a:moveTo>
                  <a:lnTo>
                    <a:pt x="3102352" y="0"/>
                  </a:lnTo>
                  <a:lnTo>
                    <a:pt x="3109044" y="0"/>
                  </a:lnTo>
                  <a:lnTo>
                    <a:pt x="3114461" y="5394"/>
                  </a:lnTo>
                  <a:lnTo>
                    <a:pt x="3114461" y="12289"/>
                  </a:lnTo>
                  <a:lnTo>
                    <a:pt x="3114461" y="18418"/>
                  </a:lnTo>
                  <a:lnTo>
                    <a:pt x="3109044" y="23781"/>
                  </a:lnTo>
                  <a:lnTo>
                    <a:pt x="3102352" y="23781"/>
                  </a:lnTo>
                  <a:lnTo>
                    <a:pt x="3030337" y="23781"/>
                  </a:lnTo>
                  <a:lnTo>
                    <a:pt x="3023327" y="23781"/>
                  </a:lnTo>
                  <a:lnTo>
                    <a:pt x="3018228" y="18418"/>
                  </a:lnTo>
                  <a:lnTo>
                    <a:pt x="3018228" y="12289"/>
                  </a:lnTo>
                  <a:lnTo>
                    <a:pt x="3018228" y="5394"/>
                  </a:lnTo>
                  <a:lnTo>
                    <a:pt x="3023327" y="0"/>
                  </a:lnTo>
                  <a:lnTo>
                    <a:pt x="3030337" y="0"/>
                  </a:lnTo>
                  <a:close/>
                </a:path>
                <a:path w="5901055" h="24130">
                  <a:moveTo>
                    <a:pt x="3197948" y="0"/>
                  </a:moveTo>
                  <a:lnTo>
                    <a:pt x="3269963" y="0"/>
                  </a:lnTo>
                  <a:lnTo>
                    <a:pt x="3276973" y="0"/>
                  </a:lnTo>
                  <a:lnTo>
                    <a:pt x="3282071" y="5394"/>
                  </a:lnTo>
                  <a:lnTo>
                    <a:pt x="3282071" y="12289"/>
                  </a:lnTo>
                  <a:lnTo>
                    <a:pt x="3282071" y="18418"/>
                  </a:lnTo>
                  <a:lnTo>
                    <a:pt x="3276973" y="23781"/>
                  </a:lnTo>
                  <a:lnTo>
                    <a:pt x="3269963" y="23781"/>
                  </a:lnTo>
                  <a:lnTo>
                    <a:pt x="3197948" y="23781"/>
                  </a:lnTo>
                  <a:lnTo>
                    <a:pt x="3191256" y="23781"/>
                  </a:lnTo>
                  <a:lnTo>
                    <a:pt x="3185839" y="18418"/>
                  </a:lnTo>
                  <a:lnTo>
                    <a:pt x="3185839" y="12289"/>
                  </a:lnTo>
                  <a:lnTo>
                    <a:pt x="3185839" y="5394"/>
                  </a:lnTo>
                  <a:lnTo>
                    <a:pt x="3191256" y="0"/>
                  </a:lnTo>
                  <a:lnTo>
                    <a:pt x="3197948" y="0"/>
                  </a:lnTo>
                  <a:close/>
                </a:path>
                <a:path w="5901055" h="24130">
                  <a:moveTo>
                    <a:pt x="3365558" y="0"/>
                  </a:moveTo>
                  <a:lnTo>
                    <a:pt x="3437573" y="0"/>
                  </a:lnTo>
                  <a:lnTo>
                    <a:pt x="3444583" y="0"/>
                  </a:lnTo>
                  <a:lnTo>
                    <a:pt x="3450000" y="5394"/>
                  </a:lnTo>
                  <a:lnTo>
                    <a:pt x="3450000" y="12289"/>
                  </a:lnTo>
                  <a:lnTo>
                    <a:pt x="3450000" y="18418"/>
                  </a:lnTo>
                  <a:lnTo>
                    <a:pt x="3444583" y="23781"/>
                  </a:lnTo>
                  <a:lnTo>
                    <a:pt x="3437573" y="23781"/>
                  </a:lnTo>
                  <a:lnTo>
                    <a:pt x="3365558" y="23781"/>
                  </a:lnTo>
                  <a:lnTo>
                    <a:pt x="3358866" y="23781"/>
                  </a:lnTo>
                  <a:lnTo>
                    <a:pt x="3353449" y="18418"/>
                  </a:lnTo>
                  <a:lnTo>
                    <a:pt x="3353449" y="12289"/>
                  </a:lnTo>
                  <a:lnTo>
                    <a:pt x="3353449" y="5394"/>
                  </a:lnTo>
                  <a:lnTo>
                    <a:pt x="3358866" y="0"/>
                  </a:lnTo>
                  <a:lnTo>
                    <a:pt x="3365558" y="0"/>
                  </a:lnTo>
                  <a:close/>
                </a:path>
                <a:path w="5901055" h="24130">
                  <a:moveTo>
                    <a:pt x="3533487" y="0"/>
                  </a:moveTo>
                  <a:lnTo>
                    <a:pt x="3605183" y="0"/>
                  </a:lnTo>
                  <a:lnTo>
                    <a:pt x="3612194" y="0"/>
                  </a:lnTo>
                  <a:lnTo>
                    <a:pt x="3617611" y="5394"/>
                  </a:lnTo>
                  <a:lnTo>
                    <a:pt x="3617611" y="12289"/>
                  </a:lnTo>
                  <a:lnTo>
                    <a:pt x="3617611" y="18418"/>
                  </a:lnTo>
                  <a:lnTo>
                    <a:pt x="3612194" y="23781"/>
                  </a:lnTo>
                  <a:lnTo>
                    <a:pt x="3605183" y="23781"/>
                  </a:lnTo>
                  <a:lnTo>
                    <a:pt x="3533487" y="23781"/>
                  </a:lnTo>
                  <a:lnTo>
                    <a:pt x="3526477" y="23781"/>
                  </a:lnTo>
                  <a:lnTo>
                    <a:pt x="3521060" y="18418"/>
                  </a:lnTo>
                  <a:lnTo>
                    <a:pt x="3521060" y="12289"/>
                  </a:lnTo>
                  <a:lnTo>
                    <a:pt x="3521060" y="5394"/>
                  </a:lnTo>
                  <a:lnTo>
                    <a:pt x="3526477" y="0"/>
                  </a:lnTo>
                  <a:lnTo>
                    <a:pt x="3533487" y="0"/>
                  </a:lnTo>
                  <a:close/>
                </a:path>
                <a:path w="5901055" h="24130">
                  <a:moveTo>
                    <a:pt x="3701097" y="0"/>
                  </a:moveTo>
                  <a:lnTo>
                    <a:pt x="3773112" y="0"/>
                  </a:lnTo>
                  <a:lnTo>
                    <a:pt x="3779804" y="0"/>
                  </a:lnTo>
                  <a:lnTo>
                    <a:pt x="3785221" y="5394"/>
                  </a:lnTo>
                  <a:lnTo>
                    <a:pt x="3785221" y="12289"/>
                  </a:lnTo>
                  <a:lnTo>
                    <a:pt x="3785221" y="18418"/>
                  </a:lnTo>
                  <a:lnTo>
                    <a:pt x="3779804" y="23781"/>
                  </a:lnTo>
                  <a:lnTo>
                    <a:pt x="3773112" y="23781"/>
                  </a:lnTo>
                  <a:lnTo>
                    <a:pt x="3701097" y="23781"/>
                  </a:lnTo>
                  <a:lnTo>
                    <a:pt x="3694087" y="23781"/>
                  </a:lnTo>
                  <a:lnTo>
                    <a:pt x="3688670" y="18418"/>
                  </a:lnTo>
                  <a:lnTo>
                    <a:pt x="3688670" y="12289"/>
                  </a:lnTo>
                  <a:lnTo>
                    <a:pt x="3688670" y="5394"/>
                  </a:lnTo>
                  <a:lnTo>
                    <a:pt x="3694087" y="0"/>
                  </a:lnTo>
                  <a:lnTo>
                    <a:pt x="3701097" y="0"/>
                  </a:lnTo>
                  <a:close/>
                </a:path>
                <a:path w="5901055" h="24130">
                  <a:moveTo>
                    <a:pt x="3868708" y="0"/>
                  </a:moveTo>
                  <a:lnTo>
                    <a:pt x="3940723" y="0"/>
                  </a:lnTo>
                  <a:lnTo>
                    <a:pt x="3947414" y="0"/>
                  </a:lnTo>
                  <a:lnTo>
                    <a:pt x="3952831" y="5394"/>
                  </a:lnTo>
                  <a:lnTo>
                    <a:pt x="3952831" y="12289"/>
                  </a:lnTo>
                  <a:lnTo>
                    <a:pt x="3952831" y="18418"/>
                  </a:lnTo>
                  <a:lnTo>
                    <a:pt x="3947414" y="23781"/>
                  </a:lnTo>
                  <a:lnTo>
                    <a:pt x="3940723" y="23781"/>
                  </a:lnTo>
                  <a:lnTo>
                    <a:pt x="3868708" y="23781"/>
                  </a:lnTo>
                  <a:lnTo>
                    <a:pt x="3861697" y="23781"/>
                  </a:lnTo>
                  <a:lnTo>
                    <a:pt x="3856280" y="18418"/>
                  </a:lnTo>
                  <a:lnTo>
                    <a:pt x="3856280" y="12289"/>
                  </a:lnTo>
                  <a:lnTo>
                    <a:pt x="3856280" y="5394"/>
                  </a:lnTo>
                  <a:lnTo>
                    <a:pt x="3861697" y="0"/>
                  </a:lnTo>
                  <a:lnTo>
                    <a:pt x="3868708" y="0"/>
                  </a:lnTo>
                  <a:close/>
                </a:path>
                <a:path w="5901055" h="24130">
                  <a:moveTo>
                    <a:pt x="4036318" y="0"/>
                  </a:moveTo>
                  <a:lnTo>
                    <a:pt x="4108333" y="0"/>
                  </a:lnTo>
                  <a:lnTo>
                    <a:pt x="4115343" y="0"/>
                  </a:lnTo>
                  <a:lnTo>
                    <a:pt x="4120442" y="5394"/>
                  </a:lnTo>
                  <a:lnTo>
                    <a:pt x="4120442" y="12289"/>
                  </a:lnTo>
                  <a:lnTo>
                    <a:pt x="4120442" y="18418"/>
                  </a:lnTo>
                  <a:lnTo>
                    <a:pt x="4115343" y="23781"/>
                  </a:lnTo>
                  <a:lnTo>
                    <a:pt x="4108333" y="23781"/>
                  </a:lnTo>
                  <a:lnTo>
                    <a:pt x="4036318" y="23781"/>
                  </a:lnTo>
                  <a:lnTo>
                    <a:pt x="4029308" y="23781"/>
                  </a:lnTo>
                  <a:lnTo>
                    <a:pt x="4024209" y="18418"/>
                  </a:lnTo>
                  <a:lnTo>
                    <a:pt x="4024209" y="12289"/>
                  </a:lnTo>
                  <a:lnTo>
                    <a:pt x="4024209" y="5394"/>
                  </a:lnTo>
                  <a:lnTo>
                    <a:pt x="4029308" y="0"/>
                  </a:lnTo>
                  <a:lnTo>
                    <a:pt x="4036318" y="0"/>
                  </a:lnTo>
                  <a:close/>
                </a:path>
                <a:path w="5901055" h="24130">
                  <a:moveTo>
                    <a:pt x="4203928" y="0"/>
                  </a:moveTo>
                  <a:lnTo>
                    <a:pt x="4275943" y="0"/>
                  </a:lnTo>
                  <a:lnTo>
                    <a:pt x="4282954" y="0"/>
                  </a:lnTo>
                  <a:lnTo>
                    <a:pt x="4288371" y="5394"/>
                  </a:lnTo>
                  <a:lnTo>
                    <a:pt x="4288371" y="12289"/>
                  </a:lnTo>
                  <a:lnTo>
                    <a:pt x="4288371" y="18418"/>
                  </a:lnTo>
                  <a:lnTo>
                    <a:pt x="4282954" y="23781"/>
                  </a:lnTo>
                  <a:lnTo>
                    <a:pt x="4275943" y="23781"/>
                  </a:lnTo>
                  <a:lnTo>
                    <a:pt x="4203928" y="23781"/>
                  </a:lnTo>
                  <a:lnTo>
                    <a:pt x="4197237" y="23781"/>
                  </a:lnTo>
                  <a:lnTo>
                    <a:pt x="4191820" y="18418"/>
                  </a:lnTo>
                  <a:lnTo>
                    <a:pt x="4191820" y="12289"/>
                  </a:lnTo>
                  <a:lnTo>
                    <a:pt x="4191820" y="5394"/>
                  </a:lnTo>
                  <a:lnTo>
                    <a:pt x="4197237" y="0"/>
                  </a:lnTo>
                  <a:lnTo>
                    <a:pt x="4203928" y="0"/>
                  </a:lnTo>
                  <a:close/>
                </a:path>
                <a:path w="5901055" h="24130">
                  <a:moveTo>
                    <a:pt x="4371539" y="0"/>
                  </a:moveTo>
                  <a:lnTo>
                    <a:pt x="4443554" y="0"/>
                  </a:lnTo>
                  <a:lnTo>
                    <a:pt x="4450564" y="0"/>
                  </a:lnTo>
                  <a:lnTo>
                    <a:pt x="4455981" y="5394"/>
                  </a:lnTo>
                  <a:lnTo>
                    <a:pt x="4455981" y="12289"/>
                  </a:lnTo>
                  <a:lnTo>
                    <a:pt x="4455981" y="18418"/>
                  </a:lnTo>
                  <a:lnTo>
                    <a:pt x="4450564" y="23781"/>
                  </a:lnTo>
                  <a:lnTo>
                    <a:pt x="4443554" y="23781"/>
                  </a:lnTo>
                  <a:lnTo>
                    <a:pt x="4371539" y="23781"/>
                  </a:lnTo>
                  <a:lnTo>
                    <a:pt x="4364847" y="23781"/>
                  </a:lnTo>
                  <a:lnTo>
                    <a:pt x="4359430" y="18418"/>
                  </a:lnTo>
                  <a:lnTo>
                    <a:pt x="4359430" y="12289"/>
                  </a:lnTo>
                  <a:lnTo>
                    <a:pt x="4359430" y="5394"/>
                  </a:lnTo>
                  <a:lnTo>
                    <a:pt x="4364847" y="0"/>
                  </a:lnTo>
                  <a:lnTo>
                    <a:pt x="4371539" y="0"/>
                  </a:lnTo>
                  <a:close/>
                </a:path>
                <a:path w="5901055" h="24130">
                  <a:moveTo>
                    <a:pt x="4539468" y="0"/>
                  </a:moveTo>
                  <a:lnTo>
                    <a:pt x="4611483" y="0"/>
                  </a:lnTo>
                  <a:lnTo>
                    <a:pt x="4618174" y="0"/>
                  </a:lnTo>
                  <a:lnTo>
                    <a:pt x="4623591" y="5394"/>
                  </a:lnTo>
                  <a:lnTo>
                    <a:pt x="4623591" y="12289"/>
                  </a:lnTo>
                  <a:lnTo>
                    <a:pt x="4623591" y="18418"/>
                  </a:lnTo>
                  <a:lnTo>
                    <a:pt x="4618174" y="23781"/>
                  </a:lnTo>
                  <a:lnTo>
                    <a:pt x="4611483" y="23781"/>
                  </a:lnTo>
                  <a:lnTo>
                    <a:pt x="4539468" y="23781"/>
                  </a:lnTo>
                  <a:lnTo>
                    <a:pt x="4532457" y="23781"/>
                  </a:lnTo>
                  <a:lnTo>
                    <a:pt x="4527040" y="18418"/>
                  </a:lnTo>
                  <a:lnTo>
                    <a:pt x="4527040" y="12289"/>
                  </a:lnTo>
                  <a:lnTo>
                    <a:pt x="4527040" y="5394"/>
                  </a:lnTo>
                  <a:lnTo>
                    <a:pt x="4532457" y="0"/>
                  </a:lnTo>
                  <a:lnTo>
                    <a:pt x="4539468" y="0"/>
                  </a:lnTo>
                  <a:close/>
                </a:path>
                <a:path w="5901055" h="24130">
                  <a:moveTo>
                    <a:pt x="4707078" y="0"/>
                  </a:moveTo>
                  <a:lnTo>
                    <a:pt x="4779093" y="0"/>
                  </a:lnTo>
                  <a:lnTo>
                    <a:pt x="4785785" y="0"/>
                  </a:lnTo>
                  <a:lnTo>
                    <a:pt x="4791202" y="5394"/>
                  </a:lnTo>
                  <a:lnTo>
                    <a:pt x="4791202" y="12289"/>
                  </a:lnTo>
                  <a:lnTo>
                    <a:pt x="4791202" y="18418"/>
                  </a:lnTo>
                  <a:lnTo>
                    <a:pt x="4785785" y="23781"/>
                  </a:lnTo>
                  <a:lnTo>
                    <a:pt x="4779093" y="23781"/>
                  </a:lnTo>
                  <a:lnTo>
                    <a:pt x="4707078" y="23781"/>
                  </a:lnTo>
                  <a:lnTo>
                    <a:pt x="4700068" y="23781"/>
                  </a:lnTo>
                  <a:lnTo>
                    <a:pt x="4694651" y="18418"/>
                  </a:lnTo>
                  <a:lnTo>
                    <a:pt x="4694651" y="12289"/>
                  </a:lnTo>
                  <a:lnTo>
                    <a:pt x="4694651" y="5394"/>
                  </a:lnTo>
                  <a:lnTo>
                    <a:pt x="4700068" y="0"/>
                  </a:lnTo>
                  <a:lnTo>
                    <a:pt x="4707078" y="0"/>
                  </a:lnTo>
                  <a:close/>
                </a:path>
                <a:path w="5901055" h="24130">
                  <a:moveTo>
                    <a:pt x="4874688" y="0"/>
                  </a:moveTo>
                  <a:lnTo>
                    <a:pt x="4946703" y="0"/>
                  </a:lnTo>
                  <a:lnTo>
                    <a:pt x="4953714" y="0"/>
                  </a:lnTo>
                  <a:lnTo>
                    <a:pt x="4958812" y="5394"/>
                  </a:lnTo>
                  <a:lnTo>
                    <a:pt x="4958812" y="12289"/>
                  </a:lnTo>
                  <a:lnTo>
                    <a:pt x="4958812" y="18418"/>
                  </a:lnTo>
                  <a:lnTo>
                    <a:pt x="4953714" y="23781"/>
                  </a:lnTo>
                  <a:lnTo>
                    <a:pt x="4946703" y="23781"/>
                  </a:lnTo>
                  <a:lnTo>
                    <a:pt x="4874688" y="23781"/>
                  </a:lnTo>
                  <a:lnTo>
                    <a:pt x="4867678" y="23781"/>
                  </a:lnTo>
                  <a:lnTo>
                    <a:pt x="4862580" y="18418"/>
                  </a:lnTo>
                  <a:lnTo>
                    <a:pt x="4862580" y="12289"/>
                  </a:lnTo>
                  <a:lnTo>
                    <a:pt x="4862580" y="5394"/>
                  </a:lnTo>
                  <a:lnTo>
                    <a:pt x="4867678" y="0"/>
                  </a:lnTo>
                  <a:lnTo>
                    <a:pt x="4874688" y="0"/>
                  </a:lnTo>
                  <a:close/>
                </a:path>
                <a:path w="5901055" h="24130">
                  <a:moveTo>
                    <a:pt x="5042299" y="0"/>
                  </a:moveTo>
                  <a:lnTo>
                    <a:pt x="5114314" y="0"/>
                  </a:lnTo>
                  <a:lnTo>
                    <a:pt x="5121324" y="0"/>
                  </a:lnTo>
                  <a:lnTo>
                    <a:pt x="5126741" y="5394"/>
                  </a:lnTo>
                  <a:lnTo>
                    <a:pt x="5126741" y="12289"/>
                  </a:lnTo>
                  <a:lnTo>
                    <a:pt x="5126741" y="18418"/>
                  </a:lnTo>
                  <a:lnTo>
                    <a:pt x="5121324" y="23781"/>
                  </a:lnTo>
                  <a:lnTo>
                    <a:pt x="5114314" y="23781"/>
                  </a:lnTo>
                  <a:lnTo>
                    <a:pt x="5042299" y="23781"/>
                  </a:lnTo>
                  <a:lnTo>
                    <a:pt x="5035607" y="23781"/>
                  </a:lnTo>
                  <a:lnTo>
                    <a:pt x="5030190" y="18418"/>
                  </a:lnTo>
                  <a:lnTo>
                    <a:pt x="5030190" y="12289"/>
                  </a:lnTo>
                  <a:lnTo>
                    <a:pt x="5030190" y="5394"/>
                  </a:lnTo>
                  <a:lnTo>
                    <a:pt x="5035607" y="0"/>
                  </a:lnTo>
                  <a:lnTo>
                    <a:pt x="5042299" y="0"/>
                  </a:lnTo>
                  <a:close/>
                </a:path>
                <a:path w="5901055" h="24130">
                  <a:moveTo>
                    <a:pt x="5209909" y="0"/>
                  </a:moveTo>
                  <a:lnTo>
                    <a:pt x="5281924" y="0"/>
                  </a:lnTo>
                  <a:lnTo>
                    <a:pt x="5288934" y="0"/>
                  </a:lnTo>
                  <a:lnTo>
                    <a:pt x="5294352" y="5394"/>
                  </a:lnTo>
                  <a:lnTo>
                    <a:pt x="5294352" y="12289"/>
                  </a:lnTo>
                  <a:lnTo>
                    <a:pt x="5294352" y="18418"/>
                  </a:lnTo>
                  <a:lnTo>
                    <a:pt x="5288934" y="23781"/>
                  </a:lnTo>
                  <a:lnTo>
                    <a:pt x="5281924" y="23781"/>
                  </a:lnTo>
                  <a:lnTo>
                    <a:pt x="5209909" y="23781"/>
                  </a:lnTo>
                  <a:lnTo>
                    <a:pt x="5203217" y="23781"/>
                  </a:lnTo>
                  <a:lnTo>
                    <a:pt x="5197800" y="18418"/>
                  </a:lnTo>
                  <a:lnTo>
                    <a:pt x="5197800" y="12289"/>
                  </a:lnTo>
                  <a:lnTo>
                    <a:pt x="5197800" y="5394"/>
                  </a:lnTo>
                  <a:lnTo>
                    <a:pt x="5203217" y="0"/>
                  </a:lnTo>
                  <a:lnTo>
                    <a:pt x="5209909" y="0"/>
                  </a:lnTo>
                  <a:close/>
                </a:path>
                <a:path w="5901055" h="24130">
                  <a:moveTo>
                    <a:pt x="5377838" y="0"/>
                  </a:moveTo>
                  <a:lnTo>
                    <a:pt x="5449534" y="0"/>
                  </a:lnTo>
                  <a:lnTo>
                    <a:pt x="5456545" y="0"/>
                  </a:lnTo>
                  <a:lnTo>
                    <a:pt x="5461962" y="5394"/>
                  </a:lnTo>
                  <a:lnTo>
                    <a:pt x="5461962" y="12289"/>
                  </a:lnTo>
                  <a:lnTo>
                    <a:pt x="5461962" y="18418"/>
                  </a:lnTo>
                  <a:lnTo>
                    <a:pt x="5456545" y="23781"/>
                  </a:lnTo>
                  <a:lnTo>
                    <a:pt x="5449534" y="23781"/>
                  </a:lnTo>
                  <a:lnTo>
                    <a:pt x="5377838" y="23781"/>
                  </a:lnTo>
                  <a:lnTo>
                    <a:pt x="5370828" y="23781"/>
                  </a:lnTo>
                  <a:lnTo>
                    <a:pt x="5365411" y="18418"/>
                  </a:lnTo>
                  <a:lnTo>
                    <a:pt x="5365411" y="12289"/>
                  </a:lnTo>
                  <a:lnTo>
                    <a:pt x="5365411" y="5394"/>
                  </a:lnTo>
                  <a:lnTo>
                    <a:pt x="5370828" y="0"/>
                  </a:lnTo>
                  <a:lnTo>
                    <a:pt x="5377838" y="0"/>
                  </a:lnTo>
                  <a:close/>
                </a:path>
                <a:path w="5901055" h="24130">
                  <a:moveTo>
                    <a:pt x="5545448" y="0"/>
                  </a:moveTo>
                  <a:lnTo>
                    <a:pt x="5617463" y="0"/>
                  </a:lnTo>
                  <a:lnTo>
                    <a:pt x="5624155" y="0"/>
                  </a:lnTo>
                  <a:lnTo>
                    <a:pt x="5629572" y="5394"/>
                  </a:lnTo>
                  <a:lnTo>
                    <a:pt x="5629572" y="12289"/>
                  </a:lnTo>
                  <a:lnTo>
                    <a:pt x="5629572" y="18418"/>
                  </a:lnTo>
                  <a:lnTo>
                    <a:pt x="5624155" y="23781"/>
                  </a:lnTo>
                  <a:lnTo>
                    <a:pt x="5617463" y="23781"/>
                  </a:lnTo>
                  <a:lnTo>
                    <a:pt x="5545448" y="23781"/>
                  </a:lnTo>
                  <a:lnTo>
                    <a:pt x="5538438" y="23781"/>
                  </a:lnTo>
                  <a:lnTo>
                    <a:pt x="5533021" y="18418"/>
                  </a:lnTo>
                  <a:lnTo>
                    <a:pt x="5533021" y="12289"/>
                  </a:lnTo>
                  <a:lnTo>
                    <a:pt x="5533021" y="5394"/>
                  </a:lnTo>
                  <a:lnTo>
                    <a:pt x="5538438" y="0"/>
                  </a:lnTo>
                  <a:lnTo>
                    <a:pt x="5545448" y="0"/>
                  </a:lnTo>
                  <a:close/>
                </a:path>
                <a:path w="5901055" h="24130">
                  <a:moveTo>
                    <a:pt x="5713059" y="0"/>
                  </a:moveTo>
                  <a:lnTo>
                    <a:pt x="5785074" y="0"/>
                  </a:lnTo>
                  <a:lnTo>
                    <a:pt x="5791765" y="0"/>
                  </a:lnTo>
                  <a:lnTo>
                    <a:pt x="5797183" y="5394"/>
                  </a:lnTo>
                  <a:lnTo>
                    <a:pt x="5797183" y="12289"/>
                  </a:lnTo>
                  <a:lnTo>
                    <a:pt x="5797183" y="18418"/>
                  </a:lnTo>
                  <a:lnTo>
                    <a:pt x="5791765" y="23781"/>
                  </a:lnTo>
                  <a:lnTo>
                    <a:pt x="5785074" y="23781"/>
                  </a:lnTo>
                  <a:lnTo>
                    <a:pt x="5713059" y="23781"/>
                  </a:lnTo>
                  <a:lnTo>
                    <a:pt x="5706048" y="23781"/>
                  </a:lnTo>
                  <a:lnTo>
                    <a:pt x="5700950" y="18418"/>
                  </a:lnTo>
                  <a:lnTo>
                    <a:pt x="5700950" y="12289"/>
                  </a:lnTo>
                  <a:lnTo>
                    <a:pt x="5700950" y="5394"/>
                  </a:lnTo>
                  <a:lnTo>
                    <a:pt x="5706048" y="0"/>
                  </a:lnTo>
                  <a:lnTo>
                    <a:pt x="5713059" y="0"/>
                  </a:lnTo>
                  <a:close/>
                </a:path>
                <a:path w="5901055" h="24130">
                  <a:moveTo>
                    <a:pt x="5880669" y="0"/>
                  </a:moveTo>
                  <a:lnTo>
                    <a:pt x="5888317" y="0"/>
                  </a:lnTo>
                  <a:lnTo>
                    <a:pt x="5895327" y="0"/>
                  </a:lnTo>
                  <a:lnTo>
                    <a:pt x="5900744" y="5394"/>
                  </a:lnTo>
                  <a:lnTo>
                    <a:pt x="5900744" y="12289"/>
                  </a:lnTo>
                  <a:lnTo>
                    <a:pt x="5900744" y="18418"/>
                  </a:lnTo>
                  <a:lnTo>
                    <a:pt x="5895327" y="23781"/>
                  </a:lnTo>
                  <a:lnTo>
                    <a:pt x="5888317" y="23781"/>
                  </a:lnTo>
                  <a:lnTo>
                    <a:pt x="5880669" y="23781"/>
                  </a:lnTo>
                  <a:lnTo>
                    <a:pt x="5873977" y="23781"/>
                  </a:lnTo>
                  <a:lnTo>
                    <a:pt x="5868560" y="18418"/>
                  </a:lnTo>
                  <a:lnTo>
                    <a:pt x="5868560" y="12289"/>
                  </a:lnTo>
                  <a:lnTo>
                    <a:pt x="5868560" y="5394"/>
                  </a:lnTo>
                  <a:lnTo>
                    <a:pt x="5873977" y="0"/>
                  </a:lnTo>
                  <a:lnTo>
                    <a:pt x="5880669" y="0"/>
                  </a:lnTo>
                  <a:close/>
                </a:path>
              </a:pathLst>
            </a:custGeom>
            <a:ln w="766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0" name="object 30"/>
            <p:cNvSpPr/>
            <p:nvPr/>
          </p:nvSpPr>
          <p:spPr>
            <a:xfrm>
              <a:off x="8185753" y="2593167"/>
              <a:ext cx="191770" cy="311150"/>
            </a:xfrm>
            <a:custGeom>
              <a:avLst/>
              <a:gdLst/>
              <a:ahLst/>
              <a:cxnLst/>
              <a:rect l="l" t="t" r="r" b="b"/>
              <a:pathLst>
                <a:path w="191770" h="311150">
                  <a:moveTo>
                    <a:pt x="0" y="122738"/>
                  </a:moveTo>
                  <a:lnTo>
                    <a:pt x="102605" y="310628"/>
                  </a:lnTo>
                  <a:lnTo>
                    <a:pt x="160491" y="183325"/>
                  </a:lnTo>
                  <a:lnTo>
                    <a:pt x="97825" y="183325"/>
                  </a:lnTo>
                  <a:lnTo>
                    <a:pt x="0" y="122738"/>
                  </a:lnTo>
                  <a:close/>
                </a:path>
                <a:path w="191770" h="311150">
                  <a:moveTo>
                    <a:pt x="191190" y="115811"/>
                  </a:moveTo>
                  <a:lnTo>
                    <a:pt x="97825" y="183325"/>
                  </a:lnTo>
                  <a:lnTo>
                    <a:pt x="160491" y="183325"/>
                  </a:lnTo>
                  <a:lnTo>
                    <a:pt x="191190" y="115811"/>
                  </a:lnTo>
                  <a:close/>
                </a:path>
                <a:path w="191770" h="311150">
                  <a:moveTo>
                    <a:pt x="100375" y="0"/>
                  </a:moveTo>
                  <a:lnTo>
                    <a:pt x="82530" y="1532"/>
                  </a:lnTo>
                  <a:lnTo>
                    <a:pt x="75838" y="8427"/>
                  </a:lnTo>
                  <a:lnTo>
                    <a:pt x="75838" y="16886"/>
                  </a:lnTo>
                  <a:lnTo>
                    <a:pt x="79632" y="111980"/>
                  </a:lnTo>
                  <a:lnTo>
                    <a:pt x="79662" y="121940"/>
                  </a:lnTo>
                  <a:lnTo>
                    <a:pt x="87310" y="128867"/>
                  </a:lnTo>
                  <a:lnTo>
                    <a:pt x="96551" y="128101"/>
                  </a:lnTo>
                  <a:lnTo>
                    <a:pt x="104836" y="128101"/>
                  </a:lnTo>
                  <a:lnTo>
                    <a:pt x="111846" y="120408"/>
                  </a:lnTo>
                  <a:lnTo>
                    <a:pt x="111846" y="111980"/>
                  </a:lnTo>
                  <a:lnTo>
                    <a:pt x="108053" y="16886"/>
                  </a:lnTo>
                  <a:lnTo>
                    <a:pt x="108022" y="6895"/>
                  </a:lnTo>
                  <a:lnTo>
                    <a:pt x="100375"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pic>
          <p:nvPicPr>
            <p:cNvPr id="31" name="object 31"/>
            <p:cNvPicPr/>
            <p:nvPr/>
          </p:nvPicPr>
          <p:blipFill>
            <a:blip r:embed="rId2" cstate="print"/>
            <a:stretch>
              <a:fillRect/>
            </a:stretch>
          </p:blipFill>
          <p:spPr>
            <a:xfrm>
              <a:off x="8181921" y="2589338"/>
              <a:ext cx="198853" cy="318288"/>
            </a:xfrm>
            <a:prstGeom prst="rect">
              <a:avLst/>
            </a:prstGeom>
          </p:spPr>
        </p:pic>
        <p:sp>
          <p:nvSpPr>
            <p:cNvPr id="32" name="object 32"/>
            <p:cNvSpPr/>
            <p:nvPr/>
          </p:nvSpPr>
          <p:spPr>
            <a:xfrm>
              <a:off x="2005583" y="2214417"/>
              <a:ext cx="5126355" cy="24130"/>
            </a:xfrm>
            <a:custGeom>
              <a:avLst/>
              <a:gdLst/>
              <a:ahLst/>
              <a:cxnLst/>
              <a:rect l="l" t="t" r="r" b="b"/>
              <a:pathLst>
                <a:path w="5126355" h="24130">
                  <a:moveTo>
                    <a:pt x="90337" y="0"/>
                  </a:moveTo>
                  <a:lnTo>
                    <a:pt x="6118" y="0"/>
                  </a:lnTo>
                  <a:lnTo>
                    <a:pt x="0" y="4469"/>
                  </a:lnTo>
                  <a:lnTo>
                    <a:pt x="0" y="18195"/>
                  </a:lnTo>
                  <a:lnTo>
                    <a:pt x="6118" y="23621"/>
                  </a:lnTo>
                  <a:lnTo>
                    <a:pt x="90337" y="23621"/>
                  </a:lnTo>
                  <a:lnTo>
                    <a:pt x="95722" y="18195"/>
                  </a:lnTo>
                  <a:lnTo>
                    <a:pt x="95722" y="4469"/>
                  </a:lnTo>
                  <a:lnTo>
                    <a:pt x="90337" y="0"/>
                  </a:lnTo>
                  <a:close/>
                </a:path>
                <a:path w="5126355" h="24130">
                  <a:moveTo>
                    <a:pt x="258011" y="0"/>
                  </a:moveTo>
                  <a:lnTo>
                    <a:pt x="173792" y="0"/>
                  </a:lnTo>
                  <a:lnTo>
                    <a:pt x="167674" y="4469"/>
                  </a:lnTo>
                  <a:lnTo>
                    <a:pt x="167674" y="18195"/>
                  </a:lnTo>
                  <a:lnTo>
                    <a:pt x="173792" y="23621"/>
                  </a:lnTo>
                  <a:lnTo>
                    <a:pt x="258011" y="23621"/>
                  </a:lnTo>
                  <a:lnTo>
                    <a:pt x="263364" y="18195"/>
                  </a:lnTo>
                  <a:lnTo>
                    <a:pt x="263364" y="4469"/>
                  </a:lnTo>
                  <a:lnTo>
                    <a:pt x="258011" y="0"/>
                  </a:lnTo>
                  <a:close/>
                </a:path>
                <a:path w="5126355" h="24130">
                  <a:moveTo>
                    <a:pt x="425685" y="0"/>
                  </a:moveTo>
                  <a:lnTo>
                    <a:pt x="341466" y="0"/>
                  </a:lnTo>
                  <a:lnTo>
                    <a:pt x="335348" y="4469"/>
                  </a:lnTo>
                  <a:lnTo>
                    <a:pt x="335348" y="18195"/>
                  </a:lnTo>
                  <a:lnTo>
                    <a:pt x="341466" y="23621"/>
                  </a:lnTo>
                  <a:lnTo>
                    <a:pt x="425685" y="23621"/>
                  </a:lnTo>
                  <a:lnTo>
                    <a:pt x="431038" y="18195"/>
                  </a:lnTo>
                  <a:lnTo>
                    <a:pt x="431038" y="4469"/>
                  </a:lnTo>
                  <a:lnTo>
                    <a:pt x="425685" y="0"/>
                  </a:lnTo>
                  <a:close/>
                </a:path>
                <a:path w="5126355" h="24130">
                  <a:moveTo>
                    <a:pt x="593359" y="0"/>
                  </a:moveTo>
                  <a:lnTo>
                    <a:pt x="509140" y="0"/>
                  </a:lnTo>
                  <a:lnTo>
                    <a:pt x="503022" y="4469"/>
                  </a:lnTo>
                  <a:lnTo>
                    <a:pt x="503022" y="18195"/>
                  </a:lnTo>
                  <a:lnTo>
                    <a:pt x="509140" y="23621"/>
                  </a:lnTo>
                  <a:lnTo>
                    <a:pt x="593359" y="23621"/>
                  </a:lnTo>
                  <a:lnTo>
                    <a:pt x="598713" y="18195"/>
                  </a:lnTo>
                  <a:lnTo>
                    <a:pt x="598713" y="4469"/>
                  </a:lnTo>
                  <a:lnTo>
                    <a:pt x="593359" y="0"/>
                  </a:lnTo>
                  <a:close/>
                </a:path>
                <a:path w="5126355" h="24130">
                  <a:moveTo>
                    <a:pt x="761033" y="0"/>
                  </a:moveTo>
                  <a:lnTo>
                    <a:pt x="676814" y="0"/>
                  </a:lnTo>
                  <a:lnTo>
                    <a:pt x="670696" y="4469"/>
                  </a:lnTo>
                  <a:lnTo>
                    <a:pt x="670696" y="18195"/>
                  </a:lnTo>
                  <a:lnTo>
                    <a:pt x="676814" y="23621"/>
                  </a:lnTo>
                  <a:lnTo>
                    <a:pt x="761033" y="23621"/>
                  </a:lnTo>
                  <a:lnTo>
                    <a:pt x="766387" y="18195"/>
                  </a:lnTo>
                  <a:lnTo>
                    <a:pt x="766387" y="4469"/>
                  </a:lnTo>
                  <a:lnTo>
                    <a:pt x="761033" y="0"/>
                  </a:lnTo>
                  <a:close/>
                </a:path>
                <a:path w="5126355" h="24130">
                  <a:moveTo>
                    <a:pt x="928707" y="0"/>
                  </a:moveTo>
                  <a:lnTo>
                    <a:pt x="844488" y="0"/>
                  </a:lnTo>
                  <a:lnTo>
                    <a:pt x="838370" y="4469"/>
                  </a:lnTo>
                  <a:lnTo>
                    <a:pt x="838370" y="18195"/>
                  </a:lnTo>
                  <a:lnTo>
                    <a:pt x="844488" y="23621"/>
                  </a:lnTo>
                  <a:lnTo>
                    <a:pt x="928707" y="23621"/>
                  </a:lnTo>
                  <a:lnTo>
                    <a:pt x="934061" y="18195"/>
                  </a:lnTo>
                  <a:lnTo>
                    <a:pt x="934061" y="4469"/>
                  </a:lnTo>
                  <a:lnTo>
                    <a:pt x="928707" y="0"/>
                  </a:lnTo>
                  <a:close/>
                </a:path>
                <a:path w="5126355" h="24130">
                  <a:moveTo>
                    <a:pt x="1096381" y="0"/>
                  </a:moveTo>
                  <a:lnTo>
                    <a:pt x="1012162" y="0"/>
                  </a:lnTo>
                  <a:lnTo>
                    <a:pt x="1006044" y="4469"/>
                  </a:lnTo>
                  <a:lnTo>
                    <a:pt x="1006044" y="18195"/>
                  </a:lnTo>
                  <a:lnTo>
                    <a:pt x="1012162" y="23621"/>
                  </a:lnTo>
                  <a:lnTo>
                    <a:pt x="1096381" y="23621"/>
                  </a:lnTo>
                  <a:lnTo>
                    <a:pt x="1101735" y="18195"/>
                  </a:lnTo>
                  <a:lnTo>
                    <a:pt x="1101735" y="4469"/>
                  </a:lnTo>
                  <a:lnTo>
                    <a:pt x="1096381" y="0"/>
                  </a:lnTo>
                  <a:close/>
                </a:path>
                <a:path w="5126355" h="24130">
                  <a:moveTo>
                    <a:pt x="1264024" y="0"/>
                  </a:moveTo>
                  <a:lnTo>
                    <a:pt x="1179836" y="0"/>
                  </a:lnTo>
                  <a:lnTo>
                    <a:pt x="1173718" y="4469"/>
                  </a:lnTo>
                  <a:lnTo>
                    <a:pt x="1173718" y="18195"/>
                  </a:lnTo>
                  <a:lnTo>
                    <a:pt x="1179836" y="23621"/>
                  </a:lnTo>
                  <a:lnTo>
                    <a:pt x="1264024" y="23621"/>
                  </a:lnTo>
                  <a:lnTo>
                    <a:pt x="1269441" y="18195"/>
                  </a:lnTo>
                  <a:lnTo>
                    <a:pt x="1269441" y="4469"/>
                  </a:lnTo>
                  <a:lnTo>
                    <a:pt x="1264024" y="0"/>
                  </a:lnTo>
                  <a:close/>
                </a:path>
                <a:path w="5126355" h="24130">
                  <a:moveTo>
                    <a:pt x="1431634" y="0"/>
                  </a:moveTo>
                  <a:lnTo>
                    <a:pt x="1347510" y="0"/>
                  </a:lnTo>
                  <a:lnTo>
                    <a:pt x="1341456" y="4469"/>
                  </a:lnTo>
                  <a:lnTo>
                    <a:pt x="1341456" y="18195"/>
                  </a:lnTo>
                  <a:lnTo>
                    <a:pt x="1347510" y="23621"/>
                  </a:lnTo>
                  <a:lnTo>
                    <a:pt x="1431634" y="23621"/>
                  </a:lnTo>
                  <a:lnTo>
                    <a:pt x="1437051" y="18195"/>
                  </a:lnTo>
                  <a:lnTo>
                    <a:pt x="1437051" y="4469"/>
                  </a:lnTo>
                  <a:lnTo>
                    <a:pt x="1431634" y="0"/>
                  </a:lnTo>
                  <a:close/>
                </a:path>
                <a:path w="5126355" h="24130">
                  <a:moveTo>
                    <a:pt x="1599244" y="0"/>
                  </a:moveTo>
                  <a:lnTo>
                    <a:pt x="1515121" y="0"/>
                  </a:lnTo>
                  <a:lnTo>
                    <a:pt x="1509066" y="4469"/>
                  </a:lnTo>
                  <a:lnTo>
                    <a:pt x="1509066" y="18195"/>
                  </a:lnTo>
                  <a:lnTo>
                    <a:pt x="1515121" y="23621"/>
                  </a:lnTo>
                  <a:lnTo>
                    <a:pt x="1599244" y="23621"/>
                  </a:lnTo>
                  <a:lnTo>
                    <a:pt x="1604661" y="18195"/>
                  </a:lnTo>
                  <a:lnTo>
                    <a:pt x="1604661" y="4469"/>
                  </a:lnTo>
                  <a:lnTo>
                    <a:pt x="1599244" y="0"/>
                  </a:lnTo>
                  <a:close/>
                </a:path>
                <a:path w="5126355" h="24130">
                  <a:moveTo>
                    <a:pt x="1767173" y="0"/>
                  </a:moveTo>
                  <a:lnTo>
                    <a:pt x="1682731" y="0"/>
                  </a:lnTo>
                  <a:lnTo>
                    <a:pt x="1676677" y="4469"/>
                  </a:lnTo>
                  <a:lnTo>
                    <a:pt x="1676677" y="18195"/>
                  </a:lnTo>
                  <a:lnTo>
                    <a:pt x="1682731" y="23621"/>
                  </a:lnTo>
                  <a:lnTo>
                    <a:pt x="1767173" y="23621"/>
                  </a:lnTo>
                  <a:lnTo>
                    <a:pt x="1772272" y="18195"/>
                  </a:lnTo>
                  <a:lnTo>
                    <a:pt x="1772272" y="4469"/>
                  </a:lnTo>
                  <a:lnTo>
                    <a:pt x="1767173" y="0"/>
                  </a:lnTo>
                  <a:close/>
                </a:path>
                <a:path w="5126355" h="24130">
                  <a:moveTo>
                    <a:pt x="1934784" y="0"/>
                  </a:moveTo>
                  <a:lnTo>
                    <a:pt x="1850660" y="0"/>
                  </a:lnTo>
                  <a:lnTo>
                    <a:pt x="1844287" y="4469"/>
                  </a:lnTo>
                  <a:lnTo>
                    <a:pt x="1844287" y="18195"/>
                  </a:lnTo>
                  <a:lnTo>
                    <a:pt x="1850660" y="23621"/>
                  </a:lnTo>
                  <a:lnTo>
                    <a:pt x="1934784" y="23621"/>
                  </a:lnTo>
                  <a:lnTo>
                    <a:pt x="1940201" y="18195"/>
                  </a:lnTo>
                  <a:lnTo>
                    <a:pt x="1940201" y="4469"/>
                  </a:lnTo>
                  <a:lnTo>
                    <a:pt x="1934784" y="0"/>
                  </a:lnTo>
                  <a:close/>
                </a:path>
                <a:path w="5126355" h="24130">
                  <a:moveTo>
                    <a:pt x="2102394" y="0"/>
                  </a:moveTo>
                  <a:lnTo>
                    <a:pt x="2018270" y="0"/>
                  </a:lnTo>
                  <a:lnTo>
                    <a:pt x="2012216" y="4469"/>
                  </a:lnTo>
                  <a:lnTo>
                    <a:pt x="2012216" y="18195"/>
                  </a:lnTo>
                  <a:lnTo>
                    <a:pt x="2018270" y="23621"/>
                  </a:lnTo>
                  <a:lnTo>
                    <a:pt x="2102394" y="23621"/>
                  </a:lnTo>
                  <a:lnTo>
                    <a:pt x="2107811" y="18195"/>
                  </a:lnTo>
                  <a:lnTo>
                    <a:pt x="2107811" y="4469"/>
                  </a:lnTo>
                  <a:lnTo>
                    <a:pt x="2102394" y="0"/>
                  </a:lnTo>
                  <a:close/>
                </a:path>
                <a:path w="5126355" h="24130">
                  <a:moveTo>
                    <a:pt x="2270004" y="0"/>
                  </a:moveTo>
                  <a:lnTo>
                    <a:pt x="2185881" y="0"/>
                  </a:lnTo>
                  <a:lnTo>
                    <a:pt x="2179826" y="4469"/>
                  </a:lnTo>
                  <a:lnTo>
                    <a:pt x="2179826" y="18195"/>
                  </a:lnTo>
                  <a:lnTo>
                    <a:pt x="2185881" y="23621"/>
                  </a:lnTo>
                  <a:lnTo>
                    <a:pt x="2270004" y="23621"/>
                  </a:lnTo>
                  <a:lnTo>
                    <a:pt x="2275421" y="18195"/>
                  </a:lnTo>
                  <a:lnTo>
                    <a:pt x="2275421" y="4469"/>
                  </a:lnTo>
                  <a:lnTo>
                    <a:pt x="2270004" y="0"/>
                  </a:lnTo>
                  <a:close/>
                </a:path>
                <a:path w="5126355" h="24130">
                  <a:moveTo>
                    <a:pt x="2437615" y="0"/>
                  </a:moveTo>
                  <a:lnTo>
                    <a:pt x="2353491" y="0"/>
                  </a:lnTo>
                  <a:lnTo>
                    <a:pt x="2347437" y="4469"/>
                  </a:lnTo>
                  <a:lnTo>
                    <a:pt x="2347437" y="18195"/>
                  </a:lnTo>
                  <a:lnTo>
                    <a:pt x="2353491" y="23621"/>
                  </a:lnTo>
                  <a:lnTo>
                    <a:pt x="2437615" y="23621"/>
                  </a:lnTo>
                  <a:lnTo>
                    <a:pt x="2443032" y="18195"/>
                  </a:lnTo>
                  <a:lnTo>
                    <a:pt x="2443032" y="4469"/>
                  </a:lnTo>
                  <a:lnTo>
                    <a:pt x="2437615" y="0"/>
                  </a:lnTo>
                  <a:close/>
                </a:path>
                <a:path w="5126355" h="24130">
                  <a:moveTo>
                    <a:pt x="2605544" y="0"/>
                  </a:moveTo>
                  <a:lnTo>
                    <a:pt x="2521101" y="0"/>
                  </a:lnTo>
                  <a:lnTo>
                    <a:pt x="2515047" y="4469"/>
                  </a:lnTo>
                  <a:lnTo>
                    <a:pt x="2515047" y="18195"/>
                  </a:lnTo>
                  <a:lnTo>
                    <a:pt x="2521101" y="23621"/>
                  </a:lnTo>
                  <a:lnTo>
                    <a:pt x="2605544" y="23621"/>
                  </a:lnTo>
                  <a:lnTo>
                    <a:pt x="2610642" y="18195"/>
                  </a:lnTo>
                  <a:lnTo>
                    <a:pt x="2610642" y="4469"/>
                  </a:lnTo>
                  <a:lnTo>
                    <a:pt x="2605544" y="0"/>
                  </a:lnTo>
                  <a:close/>
                </a:path>
                <a:path w="5126355" h="24130">
                  <a:moveTo>
                    <a:pt x="2773154" y="0"/>
                  </a:moveTo>
                  <a:lnTo>
                    <a:pt x="2689030" y="0"/>
                  </a:lnTo>
                  <a:lnTo>
                    <a:pt x="2682657" y="4469"/>
                  </a:lnTo>
                  <a:lnTo>
                    <a:pt x="2682657" y="18195"/>
                  </a:lnTo>
                  <a:lnTo>
                    <a:pt x="2689030" y="23621"/>
                  </a:lnTo>
                  <a:lnTo>
                    <a:pt x="2773154" y="23621"/>
                  </a:lnTo>
                  <a:lnTo>
                    <a:pt x="2778571" y="18195"/>
                  </a:lnTo>
                  <a:lnTo>
                    <a:pt x="2778571" y="4469"/>
                  </a:lnTo>
                  <a:lnTo>
                    <a:pt x="2773154" y="0"/>
                  </a:lnTo>
                  <a:close/>
                </a:path>
                <a:path w="5126355" h="24130">
                  <a:moveTo>
                    <a:pt x="2940764" y="0"/>
                  </a:moveTo>
                  <a:lnTo>
                    <a:pt x="2856641" y="0"/>
                  </a:lnTo>
                  <a:lnTo>
                    <a:pt x="2850268" y="4469"/>
                  </a:lnTo>
                  <a:lnTo>
                    <a:pt x="2850268" y="18195"/>
                  </a:lnTo>
                  <a:lnTo>
                    <a:pt x="2856641" y="23621"/>
                  </a:lnTo>
                  <a:lnTo>
                    <a:pt x="2940764" y="23621"/>
                  </a:lnTo>
                  <a:lnTo>
                    <a:pt x="2946181" y="18195"/>
                  </a:lnTo>
                  <a:lnTo>
                    <a:pt x="2946181" y="4469"/>
                  </a:lnTo>
                  <a:lnTo>
                    <a:pt x="2940764" y="0"/>
                  </a:lnTo>
                  <a:close/>
                </a:path>
                <a:path w="5126355" h="24130">
                  <a:moveTo>
                    <a:pt x="3108375" y="0"/>
                  </a:moveTo>
                  <a:lnTo>
                    <a:pt x="3024251" y="0"/>
                  </a:lnTo>
                  <a:lnTo>
                    <a:pt x="3018197" y="4469"/>
                  </a:lnTo>
                  <a:lnTo>
                    <a:pt x="3018197" y="18195"/>
                  </a:lnTo>
                  <a:lnTo>
                    <a:pt x="3024251" y="23621"/>
                  </a:lnTo>
                  <a:lnTo>
                    <a:pt x="3108375" y="23621"/>
                  </a:lnTo>
                  <a:lnTo>
                    <a:pt x="3113792" y="18195"/>
                  </a:lnTo>
                  <a:lnTo>
                    <a:pt x="3113792" y="4469"/>
                  </a:lnTo>
                  <a:lnTo>
                    <a:pt x="3108375" y="0"/>
                  </a:lnTo>
                  <a:close/>
                </a:path>
                <a:path w="5126355" h="24130">
                  <a:moveTo>
                    <a:pt x="3275985" y="0"/>
                  </a:moveTo>
                  <a:lnTo>
                    <a:pt x="3191861" y="0"/>
                  </a:lnTo>
                  <a:lnTo>
                    <a:pt x="3185807" y="4469"/>
                  </a:lnTo>
                  <a:lnTo>
                    <a:pt x="3185807" y="18195"/>
                  </a:lnTo>
                  <a:lnTo>
                    <a:pt x="3191861" y="23621"/>
                  </a:lnTo>
                  <a:lnTo>
                    <a:pt x="3275985" y="23621"/>
                  </a:lnTo>
                  <a:lnTo>
                    <a:pt x="3281402" y="18195"/>
                  </a:lnTo>
                  <a:lnTo>
                    <a:pt x="3281402" y="4469"/>
                  </a:lnTo>
                  <a:lnTo>
                    <a:pt x="3275985" y="0"/>
                  </a:lnTo>
                  <a:close/>
                </a:path>
                <a:path w="5126355" h="24130">
                  <a:moveTo>
                    <a:pt x="3443914" y="0"/>
                  </a:moveTo>
                  <a:lnTo>
                    <a:pt x="3359472" y="0"/>
                  </a:lnTo>
                  <a:lnTo>
                    <a:pt x="3353417" y="4469"/>
                  </a:lnTo>
                  <a:lnTo>
                    <a:pt x="3353417" y="18195"/>
                  </a:lnTo>
                  <a:lnTo>
                    <a:pt x="3359472" y="23621"/>
                  </a:lnTo>
                  <a:lnTo>
                    <a:pt x="3443914" y="23621"/>
                  </a:lnTo>
                  <a:lnTo>
                    <a:pt x="3449013" y="18195"/>
                  </a:lnTo>
                  <a:lnTo>
                    <a:pt x="3449013" y="4469"/>
                  </a:lnTo>
                  <a:lnTo>
                    <a:pt x="3443914" y="0"/>
                  </a:lnTo>
                  <a:close/>
                </a:path>
                <a:path w="5126355" h="24130">
                  <a:moveTo>
                    <a:pt x="3611524" y="0"/>
                  </a:moveTo>
                  <a:lnTo>
                    <a:pt x="3527082" y="0"/>
                  </a:lnTo>
                  <a:lnTo>
                    <a:pt x="3521028" y="4469"/>
                  </a:lnTo>
                  <a:lnTo>
                    <a:pt x="3521028" y="18195"/>
                  </a:lnTo>
                  <a:lnTo>
                    <a:pt x="3527082" y="23621"/>
                  </a:lnTo>
                  <a:lnTo>
                    <a:pt x="3611524" y="23621"/>
                  </a:lnTo>
                  <a:lnTo>
                    <a:pt x="3616941" y="18195"/>
                  </a:lnTo>
                  <a:lnTo>
                    <a:pt x="3616941" y="4469"/>
                  </a:lnTo>
                  <a:lnTo>
                    <a:pt x="3611524" y="0"/>
                  </a:lnTo>
                  <a:close/>
                </a:path>
                <a:path w="5126355" h="24130">
                  <a:moveTo>
                    <a:pt x="3779135" y="0"/>
                  </a:moveTo>
                  <a:lnTo>
                    <a:pt x="3695011" y="0"/>
                  </a:lnTo>
                  <a:lnTo>
                    <a:pt x="3688638" y="4469"/>
                  </a:lnTo>
                  <a:lnTo>
                    <a:pt x="3688638" y="18195"/>
                  </a:lnTo>
                  <a:lnTo>
                    <a:pt x="3695011" y="23621"/>
                  </a:lnTo>
                  <a:lnTo>
                    <a:pt x="3779135" y="23621"/>
                  </a:lnTo>
                  <a:lnTo>
                    <a:pt x="3784552" y="18195"/>
                  </a:lnTo>
                  <a:lnTo>
                    <a:pt x="3784552" y="4469"/>
                  </a:lnTo>
                  <a:lnTo>
                    <a:pt x="3779135" y="0"/>
                  </a:lnTo>
                  <a:close/>
                </a:path>
                <a:path w="5126355" h="24130">
                  <a:moveTo>
                    <a:pt x="3946745" y="0"/>
                  </a:moveTo>
                  <a:lnTo>
                    <a:pt x="3862621" y="0"/>
                  </a:lnTo>
                  <a:lnTo>
                    <a:pt x="3856567" y="4469"/>
                  </a:lnTo>
                  <a:lnTo>
                    <a:pt x="3856567" y="18195"/>
                  </a:lnTo>
                  <a:lnTo>
                    <a:pt x="3862621" y="23621"/>
                  </a:lnTo>
                  <a:lnTo>
                    <a:pt x="3946745" y="23621"/>
                  </a:lnTo>
                  <a:lnTo>
                    <a:pt x="3952162" y="18195"/>
                  </a:lnTo>
                  <a:lnTo>
                    <a:pt x="3952162" y="4469"/>
                  </a:lnTo>
                  <a:lnTo>
                    <a:pt x="3946745" y="0"/>
                  </a:lnTo>
                  <a:close/>
                </a:path>
                <a:path w="5126355" h="24130">
                  <a:moveTo>
                    <a:pt x="4114355" y="0"/>
                  </a:moveTo>
                  <a:lnTo>
                    <a:pt x="4030232" y="0"/>
                  </a:lnTo>
                  <a:lnTo>
                    <a:pt x="4024177" y="4469"/>
                  </a:lnTo>
                  <a:lnTo>
                    <a:pt x="4024177" y="18195"/>
                  </a:lnTo>
                  <a:lnTo>
                    <a:pt x="4030232" y="23621"/>
                  </a:lnTo>
                  <a:lnTo>
                    <a:pt x="4114355" y="23621"/>
                  </a:lnTo>
                  <a:lnTo>
                    <a:pt x="4119773" y="18195"/>
                  </a:lnTo>
                  <a:lnTo>
                    <a:pt x="4119773" y="4469"/>
                  </a:lnTo>
                  <a:lnTo>
                    <a:pt x="4114355" y="0"/>
                  </a:lnTo>
                  <a:close/>
                </a:path>
                <a:path w="5126355" h="24130">
                  <a:moveTo>
                    <a:pt x="4282284" y="0"/>
                  </a:moveTo>
                  <a:lnTo>
                    <a:pt x="4197842" y="0"/>
                  </a:lnTo>
                  <a:lnTo>
                    <a:pt x="4191788" y="4469"/>
                  </a:lnTo>
                  <a:lnTo>
                    <a:pt x="4191788" y="18195"/>
                  </a:lnTo>
                  <a:lnTo>
                    <a:pt x="4197842" y="23621"/>
                  </a:lnTo>
                  <a:lnTo>
                    <a:pt x="4282284" y="23621"/>
                  </a:lnTo>
                  <a:lnTo>
                    <a:pt x="4287383" y="18195"/>
                  </a:lnTo>
                  <a:lnTo>
                    <a:pt x="4287383" y="4469"/>
                  </a:lnTo>
                  <a:lnTo>
                    <a:pt x="4282284" y="0"/>
                  </a:lnTo>
                  <a:close/>
                </a:path>
                <a:path w="5126355" h="24130">
                  <a:moveTo>
                    <a:pt x="4449895" y="0"/>
                  </a:moveTo>
                  <a:lnTo>
                    <a:pt x="4365452" y="0"/>
                  </a:lnTo>
                  <a:lnTo>
                    <a:pt x="4359398" y="4469"/>
                  </a:lnTo>
                  <a:lnTo>
                    <a:pt x="4359398" y="18195"/>
                  </a:lnTo>
                  <a:lnTo>
                    <a:pt x="4365452" y="23621"/>
                  </a:lnTo>
                  <a:lnTo>
                    <a:pt x="4449895" y="23621"/>
                  </a:lnTo>
                  <a:lnTo>
                    <a:pt x="4455312" y="18195"/>
                  </a:lnTo>
                  <a:lnTo>
                    <a:pt x="4455312" y="4469"/>
                  </a:lnTo>
                  <a:lnTo>
                    <a:pt x="4449895" y="0"/>
                  </a:lnTo>
                  <a:close/>
                </a:path>
                <a:path w="5126355" h="24130">
                  <a:moveTo>
                    <a:pt x="4617505" y="0"/>
                  </a:moveTo>
                  <a:lnTo>
                    <a:pt x="4533381" y="0"/>
                  </a:lnTo>
                  <a:lnTo>
                    <a:pt x="4527008" y="4469"/>
                  </a:lnTo>
                  <a:lnTo>
                    <a:pt x="4527008" y="18195"/>
                  </a:lnTo>
                  <a:lnTo>
                    <a:pt x="4533381" y="23621"/>
                  </a:lnTo>
                  <a:lnTo>
                    <a:pt x="4617505" y="23621"/>
                  </a:lnTo>
                  <a:lnTo>
                    <a:pt x="4622922" y="18195"/>
                  </a:lnTo>
                  <a:lnTo>
                    <a:pt x="4622922" y="4469"/>
                  </a:lnTo>
                  <a:lnTo>
                    <a:pt x="4617505" y="0"/>
                  </a:lnTo>
                  <a:close/>
                </a:path>
                <a:path w="5126355" h="24130">
                  <a:moveTo>
                    <a:pt x="4785115" y="0"/>
                  </a:moveTo>
                  <a:lnTo>
                    <a:pt x="4700992" y="0"/>
                  </a:lnTo>
                  <a:lnTo>
                    <a:pt x="4694937" y="4469"/>
                  </a:lnTo>
                  <a:lnTo>
                    <a:pt x="4694937" y="18195"/>
                  </a:lnTo>
                  <a:lnTo>
                    <a:pt x="4700992" y="23621"/>
                  </a:lnTo>
                  <a:lnTo>
                    <a:pt x="4785115" y="23621"/>
                  </a:lnTo>
                  <a:lnTo>
                    <a:pt x="4790533" y="18195"/>
                  </a:lnTo>
                  <a:lnTo>
                    <a:pt x="4790533" y="4469"/>
                  </a:lnTo>
                  <a:lnTo>
                    <a:pt x="4785115" y="0"/>
                  </a:lnTo>
                  <a:close/>
                </a:path>
                <a:path w="5126355" h="24130">
                  <a:moveTo>
                    <a:pt x="4952726" y="0"/>
                  </a:moveTo>
                  <a:lnTo>
                    <a:pt x="4868602" y="0"/>
                  </a:lnTo>
                  <a:lnTo>
                    <a:pt x="4862548" y="4469"/>
                  </a:lnTo>
                  <a:lnTo>
                    <a:pt x="4862548" y="18195"/>
                  </a:lnTo>
                  <a:lnTo>
                    <a:pt x="4868602" y="23621"/>
                  </a:lnTo>
                  <a:lnTo>
                    <a:pt x="4952726" y="23621"/>
                  </a:lnTo>
                  <a:lnTo>
                    <a:pt x="4958143" y="18195"/>
                  </a:lnTo>
                  <a:lnTo>
                    <a:pt x="4958143" y="4469"/>
                  </a:lnTo>
                  <a:lnTo>
                    <a:pt x="4952726" y="0"/>
                  </a:lnTo>
                  <a:close/>
                </a:path>
                <a:path w="5126355" h="24130">
                  <a:moveTo>
                    <a:pt x="5120336" y="0"/>
                  </a:moveTo>
                  <a:lnTo>
                    <a:pt x="5036212" y="0"/>
                  </a:lnTo>
                  <a:lnTo>
                    <a:pt x="5030158" y="4469"/>
                  </a:lnTo>
                  <a:lnTo>
                    <a:pt x="5030158" y="18195"/>
                  </a:lnTo>
                  <a:lnTo>
                    <a:pt x="5036212" y="23621"/>
                  </a:lnTo>
                  <a:lnTo>
                    <a:pt x="5120336" y="23621"/>
                  </a:lnTo>
                  <a:lnTo>
                    <a:pt x="5125753" y="18195"/>
                  </a:lnTo>
                  <a:lnTo>
                    <a:pt x="5125753" y="4469"/>
                  </a:lnTo>
                  <a:lnTo>
                    <a:pt x="5120336"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3" name="object 33"/>
            <p:cNvSpPr/>
            <p:nvPr/>
          </p:nvSpPr>
          <p:spPr>
            <a:xfrm>
              <a:off x="2005583" y="2214417"/>
              <a:ext cx="5126355" cy="24130"/>
            </a:xfrm>
            <a:custGeom>
              <a:avLst/>
              <a:gdLst/>
              <a:ahLst/>
              <a:cxnLst/>
              <a:rect l="l" t="t" r="r" b="b"/>
              <a:pathLst>
                <a:path w="5126355" h="24130">
                  <a:moveTo>
                    <a:pt x="12268" y="0"/>
                  </a:moveTo>
                  <a:lnTo>
                    <a:pt x="84219" y="0"/>
                  </a:lnTo>
                  <a:lnTo>
                    <a:pt x="90337" y="0"/>
                  </a:lnTo>
                  <a:lnTo>
                    <a:pt x="95722" y="4469"/>
                  </a:lnTo>
                  <a:lnTo>
                    <a:pt x="95722" y="11491"/>
                  </a:lnTo>
                  <a:lnTo>
                    <a:pt x="95722" y="18195"/>
                  </a:lnTo>
                  <a:lnTo>
                    <a:pt x="90337" y="23621"/>
                  </a:lnTo>
                  <a:lnTo>
                    <a:pt x="84219" y="23621"/>
                  </a:lnTo>
                  <a:lnTo>
                    <a:pt x="12268" y="23621"/>
                  </a:lnTo>
                  <a:lnTo>
                    <a:pt x="6118" y="23621"/>
                  </a:lnTo>
                  <a:lnTo>
                    <a:pt x="0" y="18195"/>
                  </a:lnTo>
                  <a:lnTo>
                    <a:pt x="0" y="11491"/>
                  </a:lnTo>
                  <a:lnTo>
                    <a:pt x="0" y="4469"/>
                  </a:lnTo>
                  <a:lnTo>
                    <a:pt x="6118" y="0"/>
                  </a:lnTo>
                  <a:lnTo>
                    <a:pt x="12268" y="0"/>
                  </a:lnTo>
                  <a:close/>
                </a:path>
                <a:path w="5126355" h="24130">
                  <a:moveTo>
                    <a:pt x="179942" y="0"/>
                  </a:moveTo>
                  <a:lnTo>
                    <a:pt x="251893" y="0"/>
                  </a:lnTo>
                  <a:lnTo>
                    <a:pt x="258011" y="0"/>
                  </a:lnTo>
                  <a:lnTo>
                    <a:pt x="263364" y="4469"/>
                  </a:lnTo>
                  <a:lnTo>
                    <a:pt x="263364" y="11491"/>
                  </a:lnTo>
                  <a:lnTo>
                    <a:pt x="263364" y="18195"/>
                  </a:lnTo>
                  <a:lnTo>
                    <a:pt x="258011" y="23621"/>
                  </a:lnTo>
                  <a:lnTo>
                    <a:pt x="251893" y="23621"/>
                  </a:lnTo>
                  <a:lnTo>
                    <a:pt x="179942" y="23621"/>
                  </a:lnTo>
                  <a:lnTo>
                    <a:pt x="173792" y="23621"/>
                  </a:lnTo>
                  <a:lnTo>
                    <a:pt x="167674" y="18195"/>
                  </a:lnTo>
                  <a:lnTo>
                    <a:pt x="167674" y="11491"/>
                  </a:lnTo>
                  <a:lnTo>
                    <a:pt x="167674" y="4469"/>
                  </a:lnTo>
                  <a:lnTo>
                    <a:pt x="173792" y="0"/>
                  </a:lnTo>
                  <a:lnTo>
                    <a:pt x="179942" y="0"/>
                  </a:lnTo>
                  <a:close/>
                </a:path>
                <a:path w="5126355" h="24130">
                  <a:moveTo>
                    <a:pt x="347584" y="0"/>
                  </a:moveTo>
                  <a:lnTo>
                    <a:pt x="419567" y="0"/>
                  </a:lnTo>
                  <a:lnTo>
                    <a:pt x="425685" y="0"/>
                  </a:lnTo>
                  <a:lnTo>
                    <a:pt x="431039" y="4469"/>
                  </a:lnTo>
                  <a:lnTo>
                    <a:pt x="431039" y="11491"/>
                  </a:lnTo>
                  <a:lnTo>
                    <a:pt x="431039" y="18195"/>
                  </a:lnTo>
                  <a:lnTo>
                    <a:pt x="425685" y="23621"/>
                  </a:lnTo>
                  <a:lnTo>
                    <a:pt x="419567" y="23621"/>
                  </a:lnTo>
                  <a:lnTo>
                    <a:pt x="347584" y="23621"/>
                  </a:lnTo>
                  <a:lnTo>
                    <a:pt x="341466" y="23621"/>
                  </a:lnTo>
                  <a:lnTo>
                    <a:pt x="335348" y="18195"/>
                  </a:lnTo>
                  <a:lnTo>
                    <a:pt x="335348" y="11491"/>
                  </a:lnTo>
                  <a:lnTo>
                    <a:pt x="335348" y="4469"/>
                  </a:lnTo>
                  <a:lnTo>
                    <a:pt x="341466" y="0"/>
                  </a:lnTo>
                  <a:lnTo>
                    <a:pt x="347584" y="0"/>
                  </a:lnTo>
                  <a:close/>
                </a:path>
                <a:path w="5126355" h="24130">
                  <a:moveTo>
                    <a:pt x="515258" y="0"/>
                  </a:moveTo>
                  <a:lnTo>
                    <a:pt x="587241" y="0"/>
                  </a:lnTo>
                  <a:lnTo>
                    <a:pt x="593359" y="0"/>
                  </a:lnTo>
                  <a:lnTo>
                    <a:pt x="598713" y="4469"/>
                  </a:lnTo>
                  <a:lnTo>
                    <a:pt x="598713" y="11491"/>
                  </a:lnTo>
                  <a:lnTo>
                    <a:pt x="598713" y="18195"/>
                  </a:lnTo>
                  <a:lnTo>
                    <a:pt x="593359" y="23621"/>
                  </a:lnTo>
                  <a:lnTo>
                    <a:pt x="587241" y="23621"/>
                  </a:lnTo>
                  <a:lnTo>
                    <a:pt x="515258" y="23621"/>
                  </a:lnTo>
                  <a:lnTo>
                    <a:pt x="509140" y="23621"/>
                  </a:lnTo>
                  <a:lnTo>
                    <a:pt x="503022" y="18195"/>
                  </a:lnTo>
                  <a:lnTo>
                    <a:pt x="503022" y="11491"/>
                  </a:lnTo>
                  <a:lnTo>
                    <a:pt x="503022" y="4469"/>
                  </a:lnTo>
                  <a:lnTo>
                    <a:pt x="509140" y="0"/>
                  </a:lnTo>
                  <a:lnTo>
                    <a:pt x="515258" y="0"/>
                  </a:lnTo>
                  <a:close/>
                </a:path>
                <a:path w="5126355" h="24130">
                  <a:moveTo>
                    <a:pt x="682932" y="0"/>
                  </a:moveTo>
                  <a:lnTo>
                    <a:pt x="754915" y="0"/>
                  </a:lnTo>
                  <a:lnTo>
                    <a:pt x="761033" y="0"/>
                  </a:lnTo>
                  <a:lnTo>
                    <a:pt x="766387" y="4469"/>
                  </a:lnTo>
                  <a:lnTo>
                    <a:pt x="766387" y="11491"/>
                  </a:lnTo>
                  <a:lnTo>
                    <a:pt x="766387" y="18195"/>
                  </a:lnTo>
                  <a:lnTo>
                    <a:pt x="761033" y="23621"/>
                  </a:lnTo>
                  <a:lnTo>
                    <a:pt x="754915" y="23621"/>
                  </a:lnTo>
                  <a:lnTo>
                    <a:pt x="682932" y="23621"/>
                  </a:lnTo>
                  <a:lnTo>
                    <a:pt x="676814" y="23621"/>
                  </a:lnTo>
                  <a:lnTo>
                    <a:pt x="670696" y="18195"/>
                  </a:lnTo>
                  <a:lnTo>
                    <a:pt x="670696" y="11491"/>
                  </a:lnTo>
                  <a:lnTo>
                    <a:pt x="670696" y="4469"/>
                  </a:lnTo>
                  <a:lnTo>
                    <a:pt x="676814" y="0"/>
                  </a:lnTo>
                  <a:lnTo>
                    <a:pt x="682932" y="0"/>
                  </a:lnTo>
                  <a:close/>
                </a:path>
                <a:path w="5126355" h="24130">
                  <a:moveTo>
                    <a:pt x="850606" y="0"/>
                  </a:moveTo>
                  <a:lnTo>
                    <a:pt x="922589" y="0"/>
                  </a:lnTo>
                  <a:lnTo>
                    <a:pt x="928707" y="0"/>
                  </a:lnTo>
                  <a:lnTo>
                    <a:pt x="934061" y="4469"/>
                  </a:lnTo>
                  <a:lnTo>
                    <a:pt x="934061" y="11491"/>
                  </a:lnTo>
                  <a:lnTo>
                    <a:pt x="934061" y="18195"/>
                  </a:lnTo>
                  <a:lnTo>
                    <a:pt x="928707" y="23621"/>
                  </a:lnTo>
                  <a:lnTo>
                    <a:pt x="922589" y="23621"/>
                  </a:lnTo>
                  <a:lnTo>
                    <a:pt x="850606" y="23621"/>
                  </a:lnTo>
                  <a:lnTo>
                    <a:pt x="844488" y="23621"/>
                  </a:lnTo>
                  <a:lnTo>
                    <a:pt x="838370" y="18195"/>
                  </a:lnTo>
                  <a:lnTo>
                    <a:pt x="838370" y="11491"/>
                  </a:lnTo>
                  <a:lnTo>
                    <a:pt x="838370" y="4469"/>
                  </a:lnTo>
                  <a:lnTo>
                    <a:pt x="844488" y="0"/>
                  </a:lnTo>
                  <a:lnTo>
                    <a:pt x="850606" y="0"/>
                  </a:lnTo>
                  <a:close/>
                </a:path>
                <a:path w="5126355" h="24130">
                  <a:moveTo>
                    <a:pt x="1018280" y="0"/>
                  </a:moveTo>
                  <a:lnTo>
                    <a:pt x="1090263" y="0"/>
                  </a:lnTo>
                  <a:lnTo>
                    <a:pt x="1096381" y="0"/>
                  </a:lnTo>
                  <a:lnTo>
                    <a:pt x="1101735" y="4469"/>
                  </a:lnTo>
                  <a:lnTo>
                    <a:pt x="1101735" y="11491"/>
                  </a:lnTo>
                  <a:lnTo>
                    <a:pt x="1101735" y="18195"/>
                  </a:lnTo>
                  <a:lnTo>
                    <a:pt x="1096381" y="23621"/>
                  </a:lnTo>
                  <a:lnTo>
                    <a:pt x="1090263" y="23621"/>
                  </a:lnTo>
                  <a:lnTo>
                    <a:pt x="1018280" y="23621"/>
                  </a:lnTo>
                  <a:lnTo>
                    <a:pt x="1012162" y="23621"/>
                  </a:lnTo>
                  <a:lnTo>
                    <a:pt x="1006044" y="18195"/>
                  </a:lnTo>
                  <a:lnTo>
                    <a:pt x="1006044" y="11491"/>
                  </a:lnTo>
                  <a:lnTo>
                    <a:pt x="1006044" y="4469"/>
                  </a:lnTo>
                  <a:lnTo>
                    <a:pt x="1012162" y="0"/>
                  </a:lnTo>
                  <a:lnTo>
                    <a:pt x="1018280" y="0"/>
                  </a:lnTo>
                  <a:close/>
                </a:path>
                <a:path w="5126355" h="24130">
                  <a:moveTo>
                    <a:pt x="1185954" y="0"/>
                  </a:moveTo>
                  <a:lnTo>
                    <a:pt x="1257969" y="0"/>
                  </a:lnTo>
                  <a:lnTo>
                    <a:pt x="1264024" y="0"/>
                  </a:lnTo>
                  <a:lnTo>
                    <a:pt x="1269441" y="4469"/>
                  </a:lnTo>
                  <a:lnTo>
                    <a:pt x="1269441" y="11491"/>
                  </a:lnTo>
                  <a:lnTo>
                    <a:pt x="1269441" y="18195"/>
                  </a:lnTo>
                  <a:lnTo>
                    <a:pt x="1264024" y="23621"/>
                  </a:lnTo>
                  <a:lnTo>
                    <a:pt x="1257969" y="23621"/>
                  </a:lnTo>
                  <a:lnTo>
                    <a:pt x="1185954" y="23621"/>
                  </a:lnTo>
                  <a:lnTo>
                    <a:pt x="1179836" y="23621"/>
                  </a:lnTo>
                  <a:lnTo>
                    <a:pt x="1173718" y="18195"/>
                  </a:lnTo>
                  <a:lnTo>
                    <a:pt x="1173718" y="11491"/>
                  </a:lnTo>
                  <a:lnTo>
                    <a:pt x="1173718" y="4469"/>
                  </a:lnTo>
                  <a:lnTo>
                    <a:pt x="1179836" y="0"/>
                  </a:lnTo>
                  <a:lnTo>
                    <a:pt x="1185954" y="0"/>
                  </a:lnTo>
                  <a:close/>
                </a:path>
                <a:path w="5126355" h="24130">
                  <a:moveTo>
                    <a:pt x="1353565" y="0"/>
                  </a:moveTo>
                  <a:lnTo>
                    <a:pt x="1425580" y="0"/>
                  </a:lnTo>
                  <a:lnTo>
                    <a:pt x="1431634" y="0"/>
                  </a:lnTo>
                  <a:lnTo>
                    <a:pt x="1437051" y="4469"/>
                  </a:lnTo>
                  <a:lnTo>
                    <a:pt x="1437051" y="11491"/>
                  </a:lnTo>
                  <a:lnTo>
                    <a:pt x="1437051" y="18195"/>
                  </a:lnTo>
                  <a:lnTo>
                    <a:pt x="1431634" y="23621"/>
                  </a:lnTo>
                  <a:lnTo>
                    <a:pt x="1425580" y="23621"/>
                  </a:lnTo>
                  <a:lnTo>
                    <a:pt x="1353565" y="23621"/>
                  </a:lnTo>
                  <a:lnTo>
                    <a:pt x="1347510" y="23621"/>
                  </a:lnTo>
                  <a:lnTo>
                    <a:pt x="1341456" y="18195"/>
                  </a:lnTo>
                  <a:lnTo>
                    <a:pt x="1341456" y="11491"/>
                  </a:lnTo>
                  <a:lnTo>
                    <a:pt x="1341456" y="4469"/>
                  </a:lnTo>
                  <a:lnTo>
                    <a:pt x="1347510" y="0"/>
                  </a:lnTo>
                  <a:lnTo>
                    <a:pt x="1353565" y="0"/>
                  </a:lnTo>
                  <a:close/>
                </a:path>
                <a:path w="5126355" h="24130">
                  <a:moveTo>
                    <a:pt x="1521175" y="0"/>
                  </a:moveTo>
                  <a:lnTo>
                    <a:pt x="1593190" y="0"/>
                  </a:lnTo>
                  <a:lnTo>
                    <a:pt x="1599244" y="0"/>
                  </a:lnTo>
                  <a:lnTo>
                    <a:pt x="1604661" y="4469"/>
                  </a:lnTo>
                  <a:lnTo>
                    <a:pt x="1604661" y="11491"/>
                  </a:lnTo>
                  <a:lnTo>
                    <a:pt x="1604661" y="18195"/>
                  </a:lnTo>
                  <a:lnTo>
                    <a:pt x="1599244" y="23621"/>
                  </a:lnTo>
                  <a:lnTo>
                    <a:pt x="1593190" y="23621"/>
                  </a:lnTo>
                  <a:lnTo>
                    <a:pt x="1521175" y="23621"/>
                  </a:lnTo>
                  <a:lnTo>
                    <a:pt x="1515121" y="23621"/>
                  </a:lnTo>
                  <a:lnTo>
                    <a:pt x="1509066" y="18195"/>
                  </a:lnTo>
                  <a:lnTo>
                    <a:pt x="1509066" y="11491"/>
                  </a:lnTo>
                  <a:lnTo>
                    <a:pt x="1509066" y="4469"/>
                  </a:lnTo>
                  <a:lnTo>
                    <a:pt x="1515121" y="0"/>
                  </a:lnTo>
                  <a:lnTo>
                    <a:pt x="1521175" y="0"/>
                  </a:lnTo>
                  <a:close/>
                </a:path>
                <a:path w="5126355" h="24130">
                  <a:moveTo>
                    <a:pt x="1689104" y="0"/>
                  </a:moveTo>
                  <a:lnTo>
                    <a:pt x="1760800" y="0"/>
                  </a:lnTo>
                  <a:lnTo>
                    <a:pt x="1767173" y="0"/>
                  </a:lnTo>
                  <a:lnTo>
                    <a:pt x="1772272" y="4469"/>
                  </a:lnTo>
                  <a:lnTo>
                    <a:pt x="1772272" y="11491"/>
                  </a:lnTo>
                  <a:lnTo>
                    <a:pt x="1772272" y="18195"/>
                  </a:lnTo>
                  <a:lnTo>
                    <a:pt x="1767173" y="23621"/>
                  </a:lnTo>
                  <a:lnTo>
                    <a:pt x="1760800" y="23621"/>
                  </a:lnTo>
                  <a:lnTo>
                    <a:pt x="1689104" y="23621"/>
                  </a:lnTo>
                  <a:lnTo>
                    <a:pt x="1682731" y="23621"/>
                  </a:lnTo>
                  <a:lnTo>
                    <a:pt x="1676677" y="18195"/>
                  </a:lnTo>
                  <a:lnTo>
                    <a:pt x="1676677" y="11491"/>
                  </a:lnTo>
                  <a:lnTo>
                    <a:pt x="1676677" y="4469"/>
                  </a:lnTo>
                  <a:lnTo>
                    <a:pt x="1682731" y="0"/>
                  </a:lnTo>
                  <a:lnTo>
                    <a:pt x="1689104" y="0"/>
                  </a:lnTo>
                  <a:close/>
                </a:path>
                <a:path w="5126355" h="24130">
                  <a:moveTo>
                    <a:pt x="1856714" y="0"/>
                  </a:moveTo>
                  <a:lnTo>
                    <a:pt x="1928729" y="0"/>
                  </a:lnTo>
                  <a:lnTo>
                    <a:pt x="1934784" y="0"/>
                  </a:lnTo>
                  <a:lnTo>
                    <a:pt x="1940201" y="4469"/>
                  </a:lnTo>
                  <a:lnTo>
                    <a:pt x="1940201" y="11491"/>
                  </a:lnTo>
                  <a:lnTo>
                    <a:pt x="1940201" y="18195"/>
                  </a:lnTo>
                  <a:lnTo>
                    <a:pt x="1934784" y="23621"/>
                  </a:lnTo>
                  <a:lnTo>
                    <a:pt x="1928729" y="23621"/>
                  </a:lnTo>
                  <a:lnTo>
                    <a:pt x="1856714" y="23621"/>
                  </a:lnTo>
                  <a:lnTo>
                    <a:pt x="1850660" y="23621"/>
                  </a:lnTo>
                  <a:lnTo>
                    <a:pt x="1844287" y="18195"/>
                  </a:lnTo>
                  <a:lnTo>
                    <a:pt x="1844287" y="11491"/>
                  </a:lnTo>
                  <a:lnTo>
                    <a:pt x="1844287" y="4469"/>
                  </a:lnTo>
                  <a:lnTo>
                    <a:pt x="1850660" y="0"/>
                  </a:lnTo>
                  <a:lnTo>
                    <a:pt x="1856714" y="0"/>
                  </a:lnTo>
                  <a:close/>
                </a:path>
                <a:path w="5126355" h="24130">
                  <a:moveTo>
                    <a:pt x="2024325" y="0"/>
                  </a:moveTo>
                  <a:lnTo>
                    <a:pt x="2096340" y="0"/>
                  </a:lnTo>
                  <a:lnTo>
                    <a:pt x="2102394" y="0"/>
                  </a:lnTo>
                  <a:lnTo>
                    <a:pt x="2107811" y="4469"/>
                  </a:lnTo>
                  <a:lnTo>
                    <a:pt x="2107811" y="11491"/>
                  </a:lnTo>
                  <a:lnTo>
                    <a:pt x="2107811" y="18195"/>
                  </a:lnTo>
                  <a:lnTo>
                    <a:pt x="2102394" y="23621"/>
                  </a:lnTo>
                  <a:lnTo>
                    <a:pt x="2096340" y="23621"/>
                  </a:lnTo>
                  <a:lnTo>
                    <a:pt x="2024325" y="23621"/>
                  </a:lnTo>
                  <a:lnTo>
                    <a:pt x="2018270" y="23621"/>
                  </a:lnTo>
                  <a:lnTo>
                    <a:pt x="2012216" y="18195"/>
                  </a:lnTo>
                  <a:lnTo>
                    <a:pt x="2012216" y="11491"/>
                  </a:lnTo>
                  <a:lnTo>
                    <a:pt x="2012216" y="4469"/>
                  </a:lnTo>
                  <a:lnTo>
                    <a:pt x="2018270" y="0"/>
                  </a:lnTo>
                  <a:lnTo>
                    <a:pt x="2024325" y="0"/>
                  </a:lnTo>
                  <a:close/>
                </a:path>
                <a:path w="5126355" h="24130">
                  <a:moveTo>
                    <a:pt x="2191935" y="0"/>
                  </a:moveTo>
                  <a:lnTo>
                    <a:pt x="2263950" y="0"/>
                  </a:lnTo>
                  <a:lnTo>
                    <a:pt x="2270004" y="0"/>
                  </a:lnTo>
                  <a:lnTo>
                    <a:pt x="2275421" y="4469"/>
                  </a:lnTo>
                  <a:lnTo>
                    <a:pt x="2275421" y="11491"/>
                  </a:lnTo>
                  <a:lnTo>
                    <a:pt x="2275421" y="18195"/>
                  </a:lnTo>
                  <a:lnTo>
                    <a:pt x="2270004" y="23621"/>
                  </a:lnTo>
                  <a:lnTo>
                    <a:pt x="2263950" y="23621"/>
                  </a:lnTo>
                  <a:lnTo>
                    <a:pt x="2191935" y="23621"/>
                  </a:lnTo>
                  <a:lnTo>
                    <a:pt x="2185881" y="23621"/>
                  </a:lnTo>
                  <a:lnTo>
                    <a:pt x="2179826" y="18195"/>
                  </a:lnTo>
                  <a:lnTo>
                    <a:pt x="2179826" y="11491"/>
                  </a:lnTo>
                  <a:lnTo>
                    <a:pt x="2179826" y="4469"/>
                  </a:lnTo>
                  <a:lnTo>
                    <a:pt x="2185881" y="0"/>
                  </a:lnTo>
                  <a:lnTo>
                    <a:pt x="2191935" y="0"/>
                  </a:lnTo>
                  <a:close/>
                </a:path>
                <a:path w="5126355" h="24130">
                  <a:moveTo>
                    <a:pt x="2359545" y="0"/>
                  </a:moveTo>
                  <a:lnTo>
                    <a:pt x="2431560" y="0"/>
                  </a:lnTo>
                  <a:lnTo>
                    <a:pt x="2437615" y="0"/>
                  </a:lnTo>
                  <a:lnTo>
                    <a:pt x="2443032" y="4469"/>
                  </a:lnTo>
                  <a:lnTo>
                    <a:pt x="2443032" y="11491"/>
                  </a:lnTo>
                  <a:lnTo>
                    <a:pt x="2443032" y="18195"/>
                  </a:lnTo>
                  <a:lnTo>
                    <a:pt x="2437615" y="23621"/>
                  </a:lnTo>
                  <a:lnTo>
                    <a:pt x="2431560" y="23621"/>
                  </a:lnTo>
                  <a:lnTo>
                    <a:pt x="2359545" y="23621"/>
                  </a:lnTo>
                  <a:lnTo>
                    <a:pt x="2353491" y="23621"/>
                  </a:lnTo>
                  <a:lnTo>
                    <a:pt x="2347437" y="18195"/>
                  </a:lnTo>
                  <a:lnTo>
                    <a:pt x="2347437" y="11491"/>
                  </a:lnTo>
                  <a:lnTo>
                    <a:pt x="2347437" y="4469"/>
                  </a:lnTo>
                  <a:lnTo>
                    <a:pt x="2353491" y="0"/>
                  </a:lnTo>
                  <a:lnTo>
                    <a:pt x="2359545" y="0"/>
                  </a:lnTo>
                  <a:close/>
                </a:path>
                <a:path w="5126355" h="24130">
                  <a:moveTo>
                    <a:pt x="2527474" y="0"/>
                  </a:moveTo>
                  <a:lnTo>
                    <a:pt x="2599171" y="0"/>
                  </a:lnTo>
                  <a:lnTo>
                    <a:pt x="2605544" y="0"/>
                  </a:lnTo>
                  <a:lnTo>
                    <a:pt x="2610642" y="4469"/>
                  </a:lnTo>
                  <a:lnTo>
                    <a:pt x="2610642" y="11491"/>
                  </a:lnTo>
                  <a:lnTo>
                    <a:pt x="2610642" y="18195"/>
                  </a:lnTo>
                  <a:lnTo>
                    <a:pt x="2605544" y="23621"/>
                  </a:lnTo>
                  <a:lnTo>
                    <a:pt x="2599171" y="23621"/>
                  </a:lnTo>
                  <a:lnTo>
                    <a:pt x="2527474" y="23621"/>
                  </a:lnTo>
                  <a:lnTo>
                    <a:pt x="2521101" y="23621"/>
                  </a:lnTo>
                  <a:lnTo>
                    <a:pt x="2515047" y="18195"/>
                  </a:lnTo>
                  <a:lnTo>
                    <a:pt x="2515047" y="11491"/>
                  </a:lnTo>
                  <a:lnTo>
                    <a:pt x="2515047" y="4469"/>
                  </a:lnTo>
                  <a:lnTo>
                    <a:pt x="2521101" y="0"/>
                  </a:lnTo>
                  <a:lnTo>
                    <a:pt x="2527474" y="0"/>
                  </a:lnTo>
                  <a:close/>
                </a:path>
                <a:path w="5126355" h="24130">
                  <a:moveTo>
                    <a:pt x="2695085" y="0"/>
                  </a:moveTo>
                  <a:lnTo>
                    <a:pt x="2767100" y="0"/>
                  </a:lnTo>
                  <a:lnTo>
                    <a:pt x="2773154" y="0"/>
                  </a:lnTo>
                  <a:lnTo>
                    <a:pt x="2778571" y="4469"/>
                  </a:lnTo>
                  <a:lnTo>
                    <a:pt x="2778571" y="11491"/>
                  </a:lnTo>
                  <a:lnTo>
                    <a:pt x="2778571" y="18195"/>
                  </a:lnTo>
                  <a:lnTo>
                    <a:pt x="2773154" y="23621"/>
                  </a:lnTo>
                  <a:lnTo>
                    <a:pt x="2767100" y="23621"/>
                  </a:lnTo>
                  <a:lnTo>
                    <a:pt x="2695085" y="23621"/>
                  </a:lnTo>
                  <a:lnTo>
                    <a:pt x="2689030" y="23621"/>
                  </a:lnTo>
                  <a:lnTo>
                    <a:pt x="2682657" y="18195"/>
                  </a:lnTo>
                  <a:lnTo>
                    <a:pt x="2682657" y="11491"/>
                  </a:lnTo>
                  <a:lnTo>
                    <a:pt x="2682657" y="4469"/>
                  </a:lnTo>
                  <a:lnTo>
                    <a:pt x="2689030" y="0"/>
                  </a:lnTo>
                  <a:lnTo>
                    <a:pt x="2695085" y="0"/>
                  </a:lnTo>
                  <a:close/>
                </a:path>
                <a:path w="5126355" h="24130">
                  <a:moveTo>
                    <a:pt x="2862695" y="0"/>
                  </a:moveTo>
                  <a:lnTo>
                    <a:pt x="2934710" y="0"/>
                  </a:lnTo>
                  <a:lnTo>
                    <a:pt x="2940764" y="0"/>
                  </a:lnTo>
                  <a:lnTo>
                    <a:pt x="2946182" y="4469"/>
                  </a:lnTo>
                  <a:lnTo>
                    <a:pt x="2946182" y="11491"/>
                  </a:lnTo>
                  <a:lnTo>
                    <a:pt x="2946182" y="18195"/>
                  </a:lnTo>
                  <a:lnTo>
                    <a:pt x="2940764" y="23621"/>
                  </a:lnTo>
                  <a:lnTo>
                    <a:pt x="2934710" y="23621"/>
                  </a:lnTo>
                  <a:lnTo>
                    <a:pt x="2862695" y="23621"/>
                  </a:lnTo>
                  <a:lnTo>
                    <a:pt x="2856641" y="23621"/>
                  </a:lnTo>
                  <a:lnTo>
                    <a:pt x="2850268" y="18195"/>
                  </a:lnTo>
                  <a:lnTo>
                    <a:pt x="2850268" y="11491"/>
                  </a:lnTo>
                  <a:lnTo>
                    <a:pt x="2850268" y="4469"/>
                  </a:lnTo>
                  <a:lnTo>
                    <a:pt x="2856641" y="0"/>
                  </a:lnTo>
                  <a:lnTo>
                    <a:pt x="2862695" y="0"/>
                  </a:lnTo>
                  <a:close/>
                </a:path>
                <a:path w="5126355" h="24130">
                  <a:moveTo>
                    <a:pt x="3030305" y="0"/>
                  </a:moveTo>
                  <a:lnTo>
                    <a:pt x="3102320" y="0"/>
                  </a:lnTo>
                  <a:lnTo>
                    <a:pt x="3108375" y="0"/>
                  </a:lnTo>
                  <a:lnTo>
                    <a:pt x="3113792" y="4469"/>
                  </a:lnTo>
                  <a:lnTo>
                    <a:pt x="3113792" y="11491"/>
                  </a:lnTo>
                  <a:lnTo>
                    <a:pt x="3113792" y="18195"/>
                  </a:lnTo>
                  <a:lnTo>
                    <a:pt x="3108375" y="23621"/>
                  </a:lnTo>
                  <a:lnTo>
                    <a:pt x="3102320" y="23621"/>
                  </a:lnTo>
                  <a:lnTo>
                    <a:pt x="3030305" y="23621"/>
                  </a:lnTo>
                  <a:lnTo>
                    <a:pt x="3024251" y="23621"/>
                  </a:lnTo>
                  <a:lnTo>
                    <a:pt x="3018197" y="18195"/>
                  </a:lnTo>
                  <a:lnTo>
                    <a:pt x="3018197" y="11491"/>
                  </a:lnTo>
                  <a:lnTo>
                    <a:pt x="3018197" y="4469"/>
                  </a:lnTo>
                  <a:lnTo>
                    <a:pt x="3024251" y="0"/>
                  </a:lnTo>
                  <a:lnTo>
                    <a:pt x="3030305" y="0"/>
                  </a:lnTo>
                  <a:close/>
                </a:path>
                <a:path w="5126355" h="24130">
                  <a:moveTo>
                    <a:pt x="3197916" y="0"/>
                  </a:moveTo>
                  <a:lnTo>
                    <a:pt x="3269931" y="0"/>
                  </a:lnTo>
                  <a:lnTo>
                    <a:pt x="3275985" y="0"/>
                  </a:lnTo>
                  <a:lnTo>
                    <a:pt x="3281402" y="4469"/>
                  </a:lnTo>
                  <a:lnTo>
                    <a:pt x="3281402" y="11491"/>
                  </a:lnTo>
                  <a:lnTo>
                    <a:pt x="3281402" y="18195"/>
                  </a:lnTo>
                  <a:lnTo>
                    <a:pt x="3275985" y="23621"/>
                  </a:lnTo>
                  <a:lnTo>
                    <a:pt x="3269931" y="23621"/>
                  </a:lnTo>
                  <a:lnTo>
                    <a:pt x="3197916" y="23621"/>
                  </a:lnTo>
                  <a:lnTo>
                    <a:pt x="3191861" y="23621"/>
                  </a:lnTo>
                  <a:lnTo>
                    <a:pt x="3185807" y="18195"/>
                  </a:lnTo>
                  <a:lnTo>
                    <a:pt x="3185807" y="11491"/>
                  </a:lnTo>
                  <a:lnTo>
                    <a:pt x="3185807" y="4469"/>
                  </a:lnTo>
                  <a:lnTo>
                    <a:pt x="3191861" y="0"/>
                  </a:lnTo>
                  <a:lnTo>
                    <a:pt x="3197916" y="0"/>
                  </a:lnTo>
                  <a:close/>
                </a:path>
                <a:path w="5126355" h="24130">
                  <a:moveTo>
                    <a:pt x="3365526" y="0"/>
                  </a:moveTo>
                  <a:lnTo>
                    <a:pt x="3437541" y="0"/>
                  </a:lnTo>
                  <a:lnTo>
                    <a:pt x="3443914" y="0"/>
                  </a:lnTo>
                  <a:lnTo>
                    <a:pt x="3449013" y="4469"/>
                  </a:lnTo>
                  <a:lnTo>
                    <a:pt x="3449013" y="11491"/>
                  </a:lnTo>
                  <a:lnTo>
                    <a:pt x="3449013" y="18195"/>
                  </a:lnTo>
                  <a:lnTo>
                    <a:pt x="3443914" y="23621"/>
                  </a:lnTo>
                  <a:lnTo>
                    <a:pt x="3437541" y="23621"/>
                  </a:lnTo>
                  <a:lnTo>
                    <a:pt x="3365526" y="23621"/>
                  </a:lnTo>
                  <a:lnTo>
                    <a:pt x="3359472" y="23621"/>
                  </a:lnTo>
                  <a:lnTo>
                    <a:pt x="3353417" y="18195"/>
                  </a:lnTo>
                  <a:lnTo>
                    <a:pt x="3353417" y="11491"/>
                  </a:lnTo>
                  <a:lnTo>
                    <a:pt x="3353417" y="4469"/>
                  </a:lnTo>
                  <a:lnTo>
                    <a:pt x="3359472" y="0"/>
                  </a:lnTo>
                  <a:lnTo>
                    <a:pt x="3365526" y="0"/>
                  </a:lnTo>
                  <a:close/>
                </a:path>
                <a:path w="5126355" h="24130">
                  <a:moveTo>
                    <a:pt x="3533455" y="0"/>
                  </a:moveTo>
                  <a:lnTo>
                    <a:pt x="3605470" y="0"/>
                  </a:lnTo>
                  <a:lnTo>
                    <a:pt x="3611525" y="0"/>
                  </a:lnTo>
                  <a:lnTo>
                    <a:pt x="3616942" y="4469"/>
                  </a:lnTo>
                  <a:lnTo>
                    <a:pt x="3616942" y="11491"/>
                  </a:lnTo>
                  <a:lnTo>
                    <a:pt x="3616942" y="18195"/>
                  </a:lnTo>
                  <a:lnTo>
                    <a:pt x="3611525" y="23621"/>
                  </a:lnTo>
                  <a:lnTo>
                    <a:pt x="3605470" y="23621"/>
                  </a:lnTo>
                  <a:lnTo>
                    <a:pt x="3533455" y="23621"/>
                  </a:lnTo>
                  <a:lnTo>
                    <a:pt x="3527082" y="23621"/>
                  </a:lnTo>
                  <a:lnTo>
                    <a:pt x="3521028" y="18195"/>
                  </a:lnTo>
                  <a:lnTo>
                    <a:pt x="3521028" y="11491"/>
                  </a:lnTo>
                  <a:lnTo>
                    <a:pt x="3521028" y="4469"/>
                  </a:lnTo>
                  <a:lnTo>
                    <a:pt x="3527082" y="0"/>
                  </a:lnTo>
                  <a:lnTo>
                    <a:pt x="3533455" y="0"/>
                  </a:lnTo>
                  <a:close/>
                </a:path>
                <a:path w="5126355" h="24130">
                  <a:moveTo>
                    <a:pt x="3701065" y="0"/>
                  </a:moveTo>
                  <a:lnTo>
                    <a:pt x="3773080" y="0"/>
                  </a:lnTo>
                  <a:lnTo>
                    <a:pt x="3779135" y="0"/>
                  </a:lnTo>
                  <a:lnTo>
                    <a:pt x="3784552" y="4469"/>
                  </a:lnTo>
                  <a:lnTo>
                    <a:pt x="3784552" y="11491"/>
                  </a:lnTo>
                  <a:lnTo>
                    <a:pt x="3784552" y="18195"/>
                  </a:lnTo>
                  <a:lnTo>
                    <a:pt x="3779135" y="23621"/>
                  </a:lnTo>
                  <a:lnTo>
                    <a:pt x="3773080" y="23621"/>
                  </a:lnTo>
                  <a:lnTo>
                    <a:pt x="3701065" y="23621"/>
                  </a:lnTo>
                  <a:lnTo>
                    <a:pt x="3695011" y="23621"/>
                  </a:lnTo>
                  <a:lnTo>
                    <a:pt x="3688638" y="18195"/>
                  </a:lnTo>
                  <a:lnTo>
                    <a:pt x="3688638" y="11491"/>
                  </a:lnTo>
                  <a:lnTo>
                    <a:pt x="3688638" y="4469"/>
                  </a:lnTo>
                  <a:lnTo>
                    <a:pt x="3695011" y="0"/>
                  </a:lnTo>
                  <a:lnTo>
                    <a:pt x="3701065" y="0"/>
                  </a:lnTo>
                  <a:close/>
                </a:path>
                <a:path w="5126355" h="24130">
                  <a:moveTo>
                    <a:pt x="3868676" y="0"/>
                  </a:moveTo>
                  <a:lnTo>
                    <a:pt x="3940691" y="0"/>
                  </a:lnTo>
                  <a:lnTo>
                    <a:pt x="3946745" y="0"/>
                  </a:lnTo>
                  <a:lnTo>
                    <a:pt x="3952162" y="4469"/>
                  </a:lnTo>
                  <a:lnTo>
                    <a:pt x="3952162" y="11491"/>
                  </a:lnTo>
                  <a:lnTo>
                    <a:pt x="3952162" y="18195"/>
                  </a:lnTo>
                  <a:lnTo>
                    <a:pt x="3946745" y="23621"/>
                  </a:lnTo>
                  <a:lnTo>
                    <a:pt x="3940691" y="23621"/>
                  </a:lnTo>
                  <a:lnTo>
                    <a:pt x="3868676" y="23621"/>
                  </a:lnTo>
                  <a:lnTo>
                    <a:pt x="3862621" y="23621"/>
                  </a:lnTo>
                  <a:lnTo>
                    <a:pt x="3856567" y="18195"/>
                  </a:lnTo>
                  <a:lnTo>
                    <a:pt x="3856567" y="11491"/>
                  </a:lnTo>
                  <a:lnTo>
                    <a:pt x="3856567" y="4469"/>
                  </a:lnTo>
                  <a:lnTo>
                    <a:pt x="3862621" y="0"/>
                  </a:lnTo>
                  <a:lnTo>
                    <a:pt x="3868676" y="0"/>
                  </a:lnTo>
                  <a:close/>
                </a:path>
                <a:path w="5126355" h="24130">
                  <a:moveTo>
                    <a:pt x="4036286" y="0"/>
                  </a:moveTo>
                  <a:lnTo>
                    <a:pt x="4108301" y="0"/>
                  </a:lnTo>
                  <a:lnTo>
                    <a:pt x="4114356" y="0"/>
                  </a:lnTo>
                  <a:lnTo>
                    <a:pt x="4119773" y="4469"/>
                  </a:lnTo>
                  <a:lnTo>
                    <a:pt x="4119773" y="11491"/>
                  </a:lnTo>
                  <a:lnTo>
                    <a:pt x="4119773" y="18195"/>
                  </a:lnTo>
                  <a:lnTo>
                    <a:pt x="4114356" y="23621"/>
                  </a:lnTo>
                  <a:lnTo>
                    <a:pt x="4108301" y="23621"/>
                  </a:lnTo>
                  <a:lnTo>
                    <a:pt x="4036286" y="23621"/>
                  </a:lnTo>
                  <a:lnTo>
                    <a:pt x="4030232" y="23621"/>
                  </a:lnTo>
                  <a:lnTo>
                    <a:pt x="4024177" y="18195"/>
                  </a:lnTo>
                  <a:lnTo>
                    <a:pt x="4024177" y="11491"/>
                  </a:lnTo>
                  <a:lnTo>
                    <a:pt x="4024177" y="4469"/>
                  </a:lnTo>
                  <a:lnTo>
                    <a:pt x="4030232" y="0"/>
                  </a:lnTo>
                  <a:lnTo>
                    <a:pt x="4036286" y="0"/>
                  </a:lnTo>
                  <a:close/>
                </a:path>
                <a:path w="5126355" h="24130">
                  <a:moveTo>
                    <a:pt x="4203896" y="0"/>
                  </a:moveTo>
                  <a:lnTo>
                    <a:pt x="4275912" y="0"/>
                  </a:lnTo>
                  <a:lnTo>
                    <a:pt x="4282285" y="0"/>
                  </a:lnTo>
                  <a:lnTo>
                    <a:pt x="4287383" y="4469"/>
                  </a:lnTo>
                  <a:lnTo>
                    <a:pt x="4287383" y="11491"/>
                  </a:lnTo>
                  <a:lnTo>
                    <a:pt x="4287383" y="18195"/>
                  </a:lnTo>
                  <a:lnTo>
                    <a:pt x="4282285" y="23621"/>
                  </a:lnTo>
                  <a:lnTo>
                    <a:pt x="4275912" y="23621"/>
                  </a:lnTo>
                  <a:lnTo>
                    <a:pt x="4203896" y="23621"/>
                  </a:lnTo>
                  <a:lnTo>
                    <a:pt x="4197842" y="23621"/>
                  </a:lnTo>
                  <a:lnTo>
                    <a:pt x="4191788" y="18195"/>
                  </a:lnTo>
                  <a:lnTo>
                    <a:pt x="4191788" y="11491"/>
                  </a:lnTo>
                  <a:lnTo>
                    <a:pt x="4191788" y="4469"/>
                  </a:lnTo>
                  <a:lnTo>
                    <a:pt x="4197842" y="0"/>
                  </a:lnTo>
                  <a:lnTo>
                    <a:pt x="4203896" y="0"/>
                  </a:lnTo>
                  <a:close/>
                </a:path>
                <a:path w="5126355" h="24130">
                  <a:moveTo>
                    <a:pt x="4371825" y="0"/>
                  </a:moveTo>
                  <a:lnTo>
                    <a:pt x="4443522" y="0"/>
                  </a:lnTo>
                  <a:lnTo>
                    <a:pt x="4449895" y="0"/>
                  </a:lnTo>
                  <a:lnTo>
                    <a:pt x="4455312" y="4469"/>
                  </a:lnTo>
                  <a:lnTo>
                    <a:pt x="4455312" y="11491"/>
                  </a:lnTo>
                  <a:lnTo>
                    <a:pt x="4455312" y="18195"/>
                  </a:lnTo>
                  <a:lnTo>
                    <a:pt x="4449895" y="23621"/>
                  </a:lnTo>
                  <a:lnTo>
                    <a:pt x="4443522" y="23621"/>
                  </a:lnTo>
                  <a:lnTo>
                    <a:pt x="4371825" y="23621"/>
                  </a:lnTo>
                  <a:lnTo>
                    <a:pt x="4365452" y="23621"/>
                  </a:lnTo>
                  <a:lnTo>
                    <a:pt x="4359398" y="18195"/>
                  </a:lnTo>
                  <a:lnTo>
                    <a:pt x="4359398" y="11491"/>
                  </a:lnTo>
                  <a:lnTo>
                    <a:pt x="4359398" y="4469"/>
                  </a:lnTo>
                  <a:lnTo>
                    <a:pt x="4365452" y="0"/>
                  </a:lnTo>
                  <a:lnTo>
                    <a:pt x="4371825" y="0"/>
                  </a:lnTo>
                  <a:close/>
                </a:path>
                <a:path w="5126355" h="24130">
                  <a:moveTo>
                    <a:pt x="4539436" y="0"/>
                  </a:moveTo>
                  <a:lnTo>
                    <a:pt x="4611451" y="0"/>
                  </a:lnTo>
                  <a:lnTo>
                    <a:pt x="4617505" y="0"/>
                  </a:lnTo>
                  <a:lnTo>
                    <a:pt x="4622922" y="4469"/>
                  </a:lnTo>
                  <a:lnTo>
                    <a:pt x="4622922" y="11491"/>
                  </a:lnTo>
                  <a:lnTo>
                    <a:pt x="4622922" y="18195"/>
                  </a:lnTo>
                  <a:lnTo>
                    <a:pt x="4617505" y="23621"/>
                  </a:lnTo>
                  <a:lnTo>
                    <a:pt x="4611451" y="23621"/>
                  </a:lnTo>
                  <a:lnTo>
                    <a:pt x="4539436" y="23621"/>
                  </a:lnTo>
                  <a:lnTo>
                    <a:pt x="4533381" y="23621"/>
                  </a:lnTo>
                  <a:lnTo>
                    <a:pt x="4527008" y="18195"/>
                  </a:lnTo>
                  <a:lnTo>
                    <a:pt x="4527008" y="11491"/>
                  </a:lnTo>
                  <a:lnTo>
                    <a:pt x="4527008" y="4469"/>
                  </a:lnTo>
                  <a:lnTo>
                    <a:pt x="4533381" y="0"/>
                  </a:lnTo>
                  <a:lnTo>
                    <a:pt x="4539436" y="0"/>
                  </a:lnTo>
                  <a:close/>
                </a:path>
                <a:path w="5126355" h="24130">
                  <a:moveTo>
                    <a:pt x="4707046" y="0"/>
                  </a:moveTo>
                  <a:lnTo>
                    <a:pt x="4779061" y="0"/>
                  </a:lnTo>
                  <a:lnTo>
                    <a:pt x="4785116" y="0"/>
                  </a:lnTo>
                  <a:lnTo>
                    <a:pt x="4790533" y="4469"/>
                  </a:lnTo>
                  <a:lnTo>
                    <a:pt x="4790533" y="11491"/>
                  </a:lnTo>
                  <a:lnTo>
                    <a:pt x="4790533" y="18195"/>
                  </a:lnTo>
                  <a:lnTo>
                    <a:pt x="4785116" y="23621"/>
                  </a:lnTo>
                  <a:lnTo>
                    <a:pt x="4779061" y="23621"/>
                  </a:lnTo>
                  <a:lnTo>
                    <a:pt x="4707046" y="23621"/>
                  </a:lnTo>
                  <a:lnTo>
                    <a:pt x="4700992" y="23621"/>
                  </a:lnTo>
                  <a:lnTo>
                    <a:pt x="4694937" y="18195"/>
                  </a:lnTo>
                  <a:lnTo>
                    <a:pt x="4694937" y="11491"/>
                  </a:lnTo>
                  <a:lnTo>
                    <a:pt x="4694937" y="4469"/>
                  </a:lnTo>
                  <a:lnTo>
                    <a:pt x="4700992" y="0"/>
                  </a:lnTo>
                  <a:lnTo>
                    <a:pt x="4707046" y="0"/>
                  </a:lnTo>
                  <a:close/>
                </a:path>
                <a:path w="5126355" h="24130">
                  <a:moveTo>
                    <a:pt x="4874656" y="0"/>
                  </a:moveTo>
                  <a:lnTo>
                    <a:pt x="4946672" y="0"/>
                  </a:lnTo>
                  <a:lnTo>
                    <a:pt x="4952726" y="0"/>
                  </a:lnTo>
                  <a:lnTo>
                    <a:pt x="4958143" y="4469"/>
                  </a:lnTo>
                  <a:lnTo>
                    <a:pt x="4958143" y="11491"/>
                  </a:lnTo>
                  <a:lnTo>
                    <a:pt x="4958143" y="18195"/>
                  </a:lnTo>
                  <a:lnTo>
                    <a:pt x="4952726" y="23621"/>
                  </a:lnTo>
                  <a:lnTo>
                    <a:pt x="4946672" y="23621"/>
                  </a:lnTo>
                  <a:lnTo>
                    <a:pt x="4874656" y="23621"/>
                  </a:lnTo>
                  <a:lnTo>
                    <a:pt x="4868602" y="23621"/>
                  </a:lnTo>
                  <a:lnTo>
                    <a:pt x="4862548" y="18195"/>
                  </a:lnTo>
                  <a:lnTo>
                    <a:pt x="4862548" y="11491"/>
                  </a:lnTo>
                  <a:lnTo>
                    <a:pt x="4862548" y="4469"/>
                  </a:lnTo>
                  <a:lnTo>
                    <a:pt x="4868602" y="0"/>
                  </a:lnTo>
                  <a:lnTo>
                    <a:pt x="4874656" y="0"/>
                  </a:lnTo>
                  <a:close/>
                </a:path>
                <a:path w="5126355" h="24130">
                  <a:moveTo>
                    <a:pt x="5042267" y="0"/>
                  </a:moveTo>
                  <a:lnTo>
                    <a:pt x="5114282" y="0"/>
                  </a:lnTo>
                  <a:lnTo>
                    <a:pt x="5120336" y="0"/>
                  </a:lnTo>
                  <a:lnTo>
                    <a:pt x="5125753" y="4469"/>
                  </a:lnTo>
                  <a:lnTo>
                    <a:pt x="5125753" y="11491"/>
                  </a:lnTo>
                  <a:lnTo>
                    <a:pt x="5125753" y="18195"/>
                  </a:lnTo>
                  <a:lnTo>
                    <a:pt x="5120336" y="23621"/>
                  </a:lnTo>
                  <a:lnTo>
                    <a:pt x="5114282" y="23621"/>
                  </a:lnTo>
                  <a:lnTo>
                    <a:pt x="5042267" y="23621"/>
                  </a:lnTo>
                  <a:lnTo>
                    <a:pt x="5036212" y="23621"/>
                  </a:lnTo>
                  <a:lnTo>
                    <a:pt x="5030158" y="18195"/>
                  </a:lnTo>
                  <a:lnTo>
                    <a:pt x="5030158" y="11491"/>
                  </a:lnTo>
                  <a:lnTo>
                    <a:pt x="5030158" y="4469"/>
                  </a:lnTo>
                  <a:lnTo>
                    <a:pt x="5036212" y="0"/>
                  </a:lnTo>
                  <a:lnTo>
                    <a:pt x="5042267" y="0"/>
                  </a:lnTo>
                  <a:close/>
                </a:path>
              </a:pathLst>
            </a:custGeom>
            <a:ln w="766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4" name="object 34"/>
            <p:cNvSpPr/>
            <p:nvPr/>
          </p:nvSpPr>
          <p:spPr>
            <a:xfrm>
              <a:off x="7064102" y="2241870"/>
              <a:ext cx="191770" cy="707390"/>
            </a:xfrm>
            <a:custGeom>
              <a:avLst/>
              <a:gdLst/>
              <a:ahLst/>
              <a:cxnLst/>
              <a:rect l="l" t="t" r="r" b="b"/>
              <a:pathLst>
                <a:path w="191770" h="707389">
                  <a:moveTo>
                    <a:pt x="104198" y="0"/>
                  </a:moveTo>
                  <a:lnTo>
                    <a:pt x="86354" y="0"/>
                  </a:lnTo>
                  <a:lnTo>
                    <a:pt x="79662" y="7022"/>
                  </a:lnTo>
                  <a:lnTo>
                    <a:pt x="79662" y="120440"/>
                  </a:lnTo>
                  <a:lnTo>
                    <a:pt x="86354" y="128101"/>
                  </a:lnTo>
                  <a:lnTo>
                    <a:pt x="104198" y="128101"/>
                  </a:lnTo>
                  <a:lnTo>
                    <a:pt x="111846" y="120440"/>
                  </a:lnTo>
                  <a:lnTo>
                    <a:pt x="111846" y="7022"/>
                  </a:lnTo>
                  <a:lnTo>
                    <a:pt x="104198" y="0"/>
                  </a:lnTo>
                  <a:close/>
                </a:path>
                <a:path w="191770" h="707389">
                  <a:moveTo>
                    <a:pt x="104198" y="223993"/>
                  </a:moveTo>
                  <a:lnTo>
                    <a:pt x="86354" y="223993"/>
                  </a:lnTo>
                  <a:lnTo>
                    <a:pt x="79662" y="230888"/>
                  </a:lnTo>
                  <a:lnTo>
                    <a:pt x="79662" y="345168"/>
                  </a:lnTo>
                  <a:lnTo>
                    <a:pt x="86354" y="352063"/>
                  </a:lnTo>
                  <a:lnTo>
                    <a:pt x="104198" y="352063"/>
                  </a:lnTo>
                  <a:lnTo>
                    <a:pt x="111846" y="345168"/>
                  </a:lnTo>
                  <a:lnTo>
                    <a:pt x="111846" y="230888"/>
                  </a:lnTo>
                  <a:lnTo>
                    <a:pt x="104198" y="223993"/>
                  </a:lnTo>
                  <a:close/>
                </a:path>
                <a:path w="191770" h="707389">
                  <a:moveTo>
                    <a:pt x="0" y="515437"/>
                  </a:moveTo>
                  <a:lnTo>
                    <a:pt x="95595" y="707190"/>
                  </a:lnTo>
                  <a:lnTo>
                    <a:pt x="159670" y="579089"/>
                  </a:lnTo>
                  <a:lnTo>
                    <a:pt x="95595" y="579089"/>
                  </a:lnTo>
                  <a:lnTo>
                    <a:pt x="90992" y="576024"/>
                  </a:lnTo>
                  <a:lnTo>
                    <a:pt x="86354" y="576024"/>
                  </a:lnTo>
                  <a:lnTo>
                    <a:pt x="79662" y="569129"/>
                  </a:lnTo>
                  <a:lnTo>
                    <a:pt x="79662" y="568480"/>
                  </a:lnTo>
                  <a:lnTo>
                    <a:pt x="0" y="515437"/>
                  </a:lnTo>
                  <a:close/>
                </a:path>
                <a:path w="191770" h="707389">
                  <a:moveTo>
                    <a:pt x="111846" y="568304"/>
                  </a:moveTo>
                  <a:lnTo>
                    <a:pt x="95595" y="579089"/>
                  </a:lnTo>
                  <a:lnTo>
                    <a:pt x="159670" y="579089"/>
                  </a:lnTo>
                  <a:lnTo>
                    <a:pt x="161203" y="576024"/>
                  </a:lnTo>
                  <a:lnTo>
                    <a:pt x="104198" y="576024"/>
                  </a:lnTo>
                  <a:lnTo>
                    <a:pt x="111846" y="569129"/>
                  </a:lnTo>
                  <a:lnTo>
                    <a:pt x="111846" y="568304"/>
                  </a:lnTo>
                  <a:close/>
                </a:path>
                <a:path w="191770" h="707389">
                  <a:moveTo>
                    <a:pt x="79662" y="568480"/>
                  </a:moveTo>
                  <a:lnTo>
                    <a:pt x="79662" y="569129"/>
                  </a:lnTo>
                  <a:lnTo>
                    <a:pt x="86354" y="576024"/>
                  </a:lnTo>
                  <a:lnTo>
                    <a:pt x="90992" y="576024"/>
                  </a:lnTo>
                  <a:lnTo>
                    <a:pt x="79662" y="568480"/>
                  </a:lnTo>
                  <a:close/>
                </a:path>
                <a:path w="191770" h="707389">
                  <a:moveTo>
                    <a:pt x="104198" y="447955"/>
                  </a:moveTo>
                  <a:lnTo>
                    <a:pt x="86354" y="447955"/>
                  </a:lnTo>
                  <a:lnTo>
                    <a:pt x="79662" y="455616"/>
                  </a:lnTo>
                  <a:lnTo>
                    <a:pt x="79662" y="568480"/>
                  </a:lnTo>
                  <a:lnTo>
                    <a:pt x="90992" y="576024"/>
                  </a:lnTo>
                  <a:lnTo>
                    <a:pt x="100212" y="576024"/>
                  </a:lnTo>
                  <a:lnTo>
                    <a:pt x="111846" y="568304"/>
                  </a:lnTo>
                  <a:lnTo>
                    <a:pt x="111846" y="455616"/>
                  </a:lnTo>
                  <a:lnTo>
                    <a:pt x="104198" y="447955"/>
                  </a:lnTo>
                  <a:close/>
                </a:path>
                <a:path w="191770" h="707389">
                  <a:moveTo>
                    <a:pt x="191509" y="515437"/>
                  </a:moveTo>
                  <a:lnTo>
                    <a:pt x="111846" y="568304"/>
                  </a:lnTo>
                  <a:lnTo>
                    <a:pt x="111846" y="569129"/>
                  </a:lnTo>
                  <a:lnTo>
                    <a:pt x="104198" y="576024"/>
                  </a:lnTo>
                  <a:lnTo>
                    <a:pt x="161203" y="576024"/>
                  </a:lnTo>
                  <a:lnTo>
                    <a:pt x="191509" y="515437"/>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5" name="object 35"/>
            <p:cNvSpPr/>
            <p:nvPr/>
          </p:nvSpPr>
          <p:spPr>
            <a:xfrm>
              <a:off x="7143764" y="2241869"/>
              <a:ext cx="32384" cy="352425"/>
            </a:xfrm>
            <a:custGeom>
              <a:avLst/>
              <a:gdLst/>
              <a:ahLst/>
              <a:cxnLst/>
              <a:rect l="l" t="t" r="r" b="b"/>
              <a:pathLst>
                <a:path w="32384" h="352425">
                  <a:moveTo>
                    <a:pt x="32183" y="16280"/>
                  </a:moveTo>
                  <a:lnTo>
                    <a:pt x="32183" y="112012"/>
                  </a:lnTo>
                  <a:lnTo>
                    <a:pt x="32183" y="120440"/>
                  </a:lnTo>
                  <a:lnTo>
                    <a:pt x="24536" y="128101"/>
                  </a:lnTo>
                  <a:lnTo>
                    <a:pt x="15932" y="128101"/>
                  </a:lnTo>
                  <a:lnTo>
                    <a:pt x="6691" y="128101"/>
                  </a:lnTo>
                  <a:lnTo>
                    <a:pt x="0" y="120440"/>
                  </a:lnTo>
                  <a:lnTo>
                    <a:pt x="0" y="112012"/>
                  </a:lnTo>
                  <a:lnTo>
                    <a:pt x="0" y="16280"/>
                  </a:lnTo>
                  <a:lnTo>
                    <a:pt x="0" y="7022"/>
                  </a:lnTo>
                  <a:lnTo>
                    <a:pt x="6691" y="0"/>
                  </a:lnTo>
                  <a:lnTo>
                    <a:pt x="15932" y="0"/>
                  </a:lnTo>
                  <a:lnTo>
                    <a:pt x="24536" y="0"/>
                  </a:lnTo>
                  <a:lnTo>
                    <a:pt x="32183" y="7022"/>
                  </a:lnTo>
                  <a:lnTo>
                    <a:pt x="32183" y="16280"/>
                  </a:lnTo>
                  <a:close/>
                </a:path>
                <a:path w="32384" h="352425">
                  <a:moveTo>
                    <a:pt x="32183" y="240082"/>
                  </a:moveTo>
                  <a:lnTo>
                    <a:pt x="32183" y="335974"/>
                  </a:lnTo>
                  <a:lnTo>
                    <a:pt x="32183" y="345168"/>
                  </a:lnTo>
                  <a:lnTo>
                    <a:pt x="24536" y="352063"/>
                  </a:lnTo>
                  <a:lnTo>
                    <a:pt x="15932" y="352063"/>
                  </a:lnTo>
                  <a:lnTo>
                    <a:pt x="6691" y="352063"/>
                  </a:lnTo>
                  <a:lnTo>
                    <a:pt x="0" y="345168"/>
                  </a:lnTo>
                  <a:lnTo>
                    <a:pt x="0" y="335974"/>
                  </a:lnTo>
                  <a:lnTo>
                    <a:pt x="0" y="240082"/>
                  </a:lnTo>
                  <a:lnTo>
                    <a:pt x="0" y="230888"/>
                  </a:lnTo>
                  <a:lnTo>
                    <a:pt x="6691" y="223993"/>
                  </a:lnTo>
                  <a:lnTo>
                    <a:pt x="15932" y="223993"/>
                  </a:lnTo>
                  <a:lnTo>
                    <a:pt x="24536" y="223993"/>
                  </a:lnTo>
                  <a:lnTo>
                    <a:pt x="32183" y="230888"/>
                  </a:lnTo>
                  <a:lnTo>
                    <a:pt x="32183" y="240082"/>
                  </a:lnTo>
                  <a:close/>
                </a:path>
              </a:pathLst>
            </a:custGeom>
            <a:ln w="766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pic>
          <p:nvPicPr>
            <p:cNvPr id="36" name="object 36"/>
            <p:cNvPicPr/>
            <p:nvPr/>
          </p:nvPicPr>
          <p:blipFill>
            <a:blip r:embed="rId3" cstate="print"/>
            <a:stretch>
              <a:fillRect/>
            </a:stretch>
          </p:blipFill>
          <p:spPr>
            <a:xfrm>
              <a:off x="7060270" y="2685996"/>
              <a:ext cx="199172" cy="266895"/>
            </a:xfrm>
            <a:prstGeom prst="rect">
              <a:avLst/>
            </a:prstGeom>
          </p:spPr>
        </p:pic>
        <p:sp>
          <p:nvSpPr>
            <p:cNvPr id="37" name="object 37"/>
            <p:cNvSpPr/>
            <p:nvPr/>
          </p:nvSpPr>
          <p:spPr>
            <a:xfrm>
              <a:off x="2370789" y="1842211"/>
              <a:ext cx="2298065" cy="339090"/>
            </a:xfrm>
            <a:custGeom>
              <a:avLst/>
              <a:gdLst/>
              <a:ahLst/>
              <a:cxnLst/>
              <a:rect l="l" t="t" r="r" b="b"/>
              <a:pathLst>
                <a:path w="2298065" h="339089">
                  <a:moveTo>
                    <a:pt x="2297631" y="0"/>
                  </a:moveTo>
                  <a:lnTo>
                    <a:pt x="0" y="0"/>
                  </a:lnTo>
                  <a:lnTo>
                    <a:pt x="0" y="339007"/>
                  </a:lnTo>
                  <a:lnTo>
                    <a:pt x="2297631" y="339007"/>
                  </a:lnTo>
                  <a:lnTo>
                    <a:pt x="2297631"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8" name="object 38"/>
            <p:cNvSpPr/>
            <p:nvPr/>
          </p:nvSpPr>
          <p:spPr>
            <a:xfrm>
              <a:off x="2370789" y="1842211"/>
              <a:ext cx="2298065" cy="339090"/>
            </a:xfrm>
            <a:custGeom>
              <a:avLst/>
              <a:gdLst/>
              <a:ahLst/>
              <a:cxnLst/>
              <a:rect l="l" t="t" r="r" b="b"/>
              <a:pathLst>
                <a:path w="2298065" h="339089">
                  <a:moveTo>
                    <a:pt x="0" y="339007"/>
                  </a:moveTo>
                  <a:lnTo>
                    <a:pt x="2297631" y="339007"/>
                  </a:lnTo>
                  <a:lnTo>
                    <a:pt x="2297631" y="0"/>
                  </a:lnTo>
                  <a:lnTo>
                    <a:pt x="0" y="0"/>
                  </a:lnTo>
                  <a:lnTo>
                    <a:pt x="0" y="339007"/>
                  </a:lnTo>
                  <a:close/>
                </a:path>
              </a:pathLst>
            </a:custGeom>
            <a:ln w="23775">
              <a:solidFill>
                <a:srgbClr val="FFFFFF"/>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grpSp>
      <p:sp>
        <p:nvSpPr>
          <p:cNvPr id="39" name="object 39"/>
          <p:cNvSpPr txBox="1"/>
          <p:nvPr/>
        </p:nvSpPr>
        <p:spPr>
          <a:xfrm>
            <a:off x="2481343" y="1820324"/>
            <a:ext cx="1402715" cy="292735"/>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750" b="0" i="0" u="none" strike="noStrike" kern="1200" cap="none" spc="-10" normalizeH="0" baseline="0" noProof="0" dirty="0">
                <a:ln>
                  <a:noFill/>
                </a:ln>
                <a:solidFill>
                  <a:prstClr val="black"/>
                </a:solidFill>
                <a:effectLst/>
                <a:uLnTx/>
                <a:uFillTx/>
                <a:latin typeface="Times New Roman"/>
                <a:ea typeface="+mn-ea"/>
                <a:cs typeface="Times New Roman"/>
              </a:rPr>
              <a:t>Pass</a:t>
            </a:r>
            <a:r>
              <a:rPr kumimoji="0" sz="1750" b="0" i="0" u="none" strike="noStrike" kern="1200" cap="none" spc="0" normalizeH="0" baseline="0" noProof="0" dirty="0">
                <a:ln>
                  <a:noFill/>
                </a:ln>
                <a:solidFill>
                  <a:prstClr val="black"/>
                </a:solidFill>
                <a:effectLst/>
                <a:uLnTx/>
                <a:uFillTx/>
                <a:latin typeface="Times New Roman"/>
                <a:ea typeface="+mn-ea"/>
                <a:cs typeface="Times New Roman"/>
              </a:rPr>
              <a:t> </a:t>
            </a:r>
            <a:r>
              <a:rPr kumimoji="0" sz="1750" b="0" i="0" u="none" strike="noStrike" kern="1200" cap="none" spc="-15" normalizeH="0" baseline="0" noProof="0" dirty="0">
                <a:ln>
                  <a:noFill/>
                </a:ln>
                <a:solidFill>
                  <a:prstClr val="black"/>
                </a:solidFill>
                <a:effectLst/>
                <a:uLnTx/>
                <a:uFillTx/>
                <a:latin typeface="Times New Roman"/>
                <a:ea typeface="+mn-ea"/>
                <a:cs typeface="Times New Roman"/>
              </a:rPr>
              <a:t>the</a:t>
            </a:r>
            <a:r>
              <a:rPr kumimoji="0" sz="1750" b="0" i="0" u="none" strike="noStrike" kern="1200" cap="none" spc="30" normalizeH="0" baseline="0" noProof="0" dirty="0">
                <a:ln>
                  <a:noFill/>
                </a:ln>
                <a:solidFill>
                  <a:prstClr val="black"/>
                </a:solidFill>
                <a:effectLst/>
                <a:uLnTx/>
                <a:uFillTx/>
                <a:latin typeface="Times New Roman"/>
                <a:ea typeface="+mn-ea"/>
                <a:cs typeface="Times New Roman"/>
              </a:rPr>
              <a:t> </a:t>
            </a:r>
            <a:r>
              <a:rPr kumimoji="0" sz="1750" b="0" i="0" u="none" strike="noStrike" kern="1200" cap="none" spc="-5" normalizeH="0" baseline="0" noProof="0" dirty="0">
                <a:ln>
                  <a:noFill/>
                </a:ln>
                <a:solidFill>
                  <a:prstClr val="black"/>
                </a:solidFill>
                <a:effectLst/>
                <a:uLnTx/>
                <a:uFillTx/>
                <a:latin typeface="Times New Roman"/>
                <a:ea typeface="+mn-ea"/>
                <a:cs typeface="Times New Roman"/>
              </a:rPr>
              <a:t>value</a:t>
            </a:r>
            <a:r>
              <a:rPr kumimoji="0" sz="1750" b="0" i="0" u="none" strike="noStrike" kern="1200" cap="none" spc="-30" normalizeH="0" baseline="0" noProof="0" dirty="0">
                <a:ln>
                  <a:noFill/>
                </a:ln>
                <a:solidFill>
                  <a:prstClr val="black"/>
                </a:solidFill>
                <a:effectLst/>
                <a:uLnTx/>
                <a:uFillTx/>
                <a:latin typeface="Times New Roman"/>
                <a:ea typeface="+mn-ea"/>
                <a:cs typeface="Times New Roman"/>
              </a:rPr>
              <a:t> </a:t>
            </a:r>
            <a:r>
              <a:rPr kumimoji="0" sz="1750" b="0" i="0" u="none" strike="noStrike" kern="1200" cap="none" spc="-5" normalizeH="0" baseline="0" noProof="0" dirty="0">
                <a:ln>
                  <a:noFill/>
                </a:ln>
                <a:solidFill>
                  <a:prstClr val="black"/>
                </a:solidFill>
                <a:effectLst/>
                <a:uLnTx/>
                <a:uFillTx/>
                <a:latin typeface="Times New Roman"/>
                <a:ea typeface="+mn-ea"/>
                <a:cs typeface="Times New Roman"/>
              </a:rPr>
              <a:t>i</a:t>
            </a:r>
            <a:endParaRPr kumimoji="0" sz="1750" b="0" i="0" u="none" strike="noStrike" kern="1200" cap="none" spc="0" normalizeH="0" baseline="0" noProof="0">
              <a:ln>
                <a:noFill/>
              </a:ln>
              <a:solidFill>
                <a:prstClr val="black"/>
              </a:solidFill>
              <a:effectLst/>
              <a:uLnTx/>
              <a:uFillTx/>
              <a:latin typeface="Times New Roman"/>
              <a:ea typeface="+mn-ea"/>
              <a:cs typeface="Times New Roman"/>
            </a:endParaRPr>
          </a:p>
        </p:txBody>
      </p:sp>
      <p:grpSp>
        <p:nvGrpSpPr>
          <p:cNvPr id="40" name="object 40"/>
          <p:cNvGrpSpPr/>
          <p:nvPr/>
        </p:nvGrpSpPr>
        <p:grpSpPr>
          <a:xfrm>
            <a:off x="4816382" y="2245925"/>
            <a:ext cx="1557020" cy="363220"/>
            <a:chOff x="4816382" y="2245925"/>
            <a:chExt cx="1557020" cy="363220"/>
          </a:xfrm>
        </p:grpSpPr>
        <p:sp>
          <p:nvSpPr>
            <p:cNvPr id="41" name="object 41"/>
            <p:cNvSpPr/>
            <p:nvPr/>
          </p:nvSpPr>
          <p:spPr>
            <a:xfrm>
              <a:off x="4828447" y="2257990"/>
              <a:ext cx="1532890" cy="339090"/>
            </a:xfrm>
            <a:custGeom>
              <a:avLst/>
              <a:gdLst/>
              <a:ahLst/>
              <a:cxnLst/>
              <a:rect l="l" t="t" r="r" b="b"/>
              <a:pathLst>
                <a:path w="1532889" h="339089">
                  <a:moveTo>
                    <a:pt x="1532774" y="0"/>
                  </a:moveTo>
                  <a:lnTo>
                    <a:pt x="0" y="0"/>
                  </a:lnTo>
                  <a:lnTo>
                    <a:pt x="0" y="339007"/>
                  </a:lnTo>
                  <a:lnTo>
                    <a:pt x="1532774" y="339007"/>
                  </a:lnTo>
                  <a:lnTo>
                    <a:pt x="1532774"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42" name="object 42"/>
            <p:cNvSpPr/>
            <p:nvPr/>
          </p:nvSpPr>
          <p:spPr>
            <a:xfrm>
              <a:off x="4828447" y="2257990"/>
              <a:ext cx="1532890" cy="339090"/>
            </a:xfrm>
            <a:custGeom>
              <a:avLst/>
              <a:gdLst/>
              <a:ahLst/>
              <a:cxnLst/>
              <a:rect l="l" t="t" r="r" b="b"/>
              <a:pathLst>
                <a:path w="1532889" h="339089">
                  <a:moveTo>
                    <a:pt x="0" y="339007"/>
                  </a:moveTo>
                  <a:lnTo>
                    <a:pt x="1532774" y="339007"/>
                  </a:lnTo>
                  <a:lnTo>
                    <a:pt x="1532774" y="0"/>
                  </a:lnTo>
                  <a:lnTo>
                    <a:pt x="0" y="0"/>
                  </a:lnTo>
                  <a:lnTo>
                    <a:pt x="0" y="339007"/>
                  </a:lnTo>
                  <a:close/>
                </a:path>
              </a:pathLst>
            </a:custGeom>
            <a:ln w="23774">
              <a:solidFill>
                <a:srgbClr val="FFFFFF"/>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grpSp>
      <p:sp>
        <p:nvSpPr>
          <p:cNvPr id="43" name="object 43"/>
          <p:cNvSpPr txBox="1"/>
          <p:nvPr/>
        </p:nvSpPr>
        <p:spPr>
          <a:xfrm>
            <a:off x="4828447" y="2257990"/>
            <a:ext cx="1532890" cy="339090"/>
          </a:xfrm>
          <a:prstGeom prst="rect">
            <a:avLst/>
          </a:prstGeom>
        </p:spPr>
        <p:txBody>
          <a:bodyPr vert="horz" wrap="square" lIns="0" tIns="5080" rIns="0" bIns="0" rtlCol="0">
            <a:spAutoFit/>
          </a:bodyPr>
          <a:lstStyle/>
          <a:p>
            <a:pPr marL="71755" marR="0" lvl="0" indent="0" algn="l" defTabSz="914400" rtl="0" eaLnBrk="1" fontAlgn="auto" latinLnBrk="0" hangingPunct="1">
              <a:lnSpc>
                <a:spcPct val="100000"/>
              </a:lnSpc>
              <a:spcBef>
                <a:spcPts val="40"/>
              </a:spcBef>
              <a:spcAft>
                <a:spcPts val="0"/>
              </a:spcAft>
              <a:buClrTx/>
              <a:buSzTx/>
              <a:buFontTx/>
              <a:buNone/>
              <a:tabLst/>
              <a:defRPr/>
            </a:pPr>
            <a:r>
              <a:rPr kumimoji="0" sz="1750" b="0" i="0" u="none" strike="noStrike" kern="1200" cap="none" spc="-10" normalizeH="0" baseline="0" noProof="0" dirty="0">
                <a:ln>
                  <a:noFill/>
                </a:ln>
                <a:solidFill>
                  <a:prstClr val="black"/>
                </a:solidFill>
                <a:effectLst/>
                <a:uLnTx/>
                <a:uFillTx/>
                <a:latin typeface="Times New Roman"/>
                <a:ea typeface="+mn-ea"/>
                <a:cs typeface="Times New Roman"/>
              </a:rPr>
              <a:t>Pass</a:t>
            </a:r>
            <a:r>
              <a:rPr kumimoji="0" sz="1750" b="0" i="0" u="none" strike="noStrike" kern="1200" cap="none" spc="5" normalizeH="0" baseline="0" noProof="0" dirty="0">
                <a:ln>
                  <a:noFill/>
                </a:ln>
                <a:solidFill>
                  <a:prstClr val="black"/>
                </a:solidFill>
                <a:effectLst/>
                <a:uLnTx/>
                <a:uFillTx/>
                <a:latin typeface="Times New Roman"/>
                <a:ea typeface="+mn-ea"/>
                <a:cs typeface="Times New Roman"/>
              </a:rPr>
              <a:t> </a:t>
            </a:r>
            <a:r>
              <a:rPr kumimoji="0" sz="1750" b="0" i="0" u="none" strike="noStrike" kern="1200" cap="none" spc="-15" normalizeH="0" baseline="0" noProof="0" dirty="0">
                <a:ln>
                  <a:noFill/>
                </a:ln>
                <a:solidFill>
                  <a:prstClr val="black"/>
                </a:solidFill>
                <a:effectLst/>
                <a:uLnTx/>
                <a:uFillTx/>
                <a:latin typeface="Times New Roman"/>
                <a:ea typeface="+mn-ea"/>
                <a:cs typeface="Times New Roman"/>
              </a:rPr>
              <a:t>the</a:t>
            </a:r>
            <a:r>
              <a:rPr kumimoji="0" sz="1750" b="0" i="0" u="none" strike="noStrike" kern="1200" cap="none" spc="30" normalizeH="0" baseline="0" noProof="0" dirty="0">
                <a:ln>
                  <a:noFill/>
                </a:ln>
                <a:solidFill>
                  <a:prstClr val="black"/>
                </a:solidFill>
                <a:effectLst/>
                <a:uLnTx/>
                <a:uFillTx/>
                <a:latin typeface="Times New Roman"/>
                <a:ea typeface="+mn-ea"/>
                <a:cs typeface="Times New Roman"/>
              </a:rPr>
              <a:t> </a:t>
            </a:r>
            <a:r>
              <a:rPr kumimoji="0" sz="1750" b="0" i="0" u="none" strike="noStrike" kern="1200" cap="none" spc="-5" normalizeH="0" baseline="0" noProof="0" dirty="0">
                <a:ln>
                  <a:noFill/>
                </a:ln>
                <a:solidFill>
                  <a:prstClr val="black"/>
                </a:solidFill>
                <a:effectLst/>
                <a:uLnTx/>
                <a:uFillTx/>
                <a:latin typeface="Times New Roman"/>
                <a:ea typeface="+mn-ea"/>
                <a:cs typeface="Times New Roman"/>
              </a:rPr>
              <a:t>value</a:t>
            </a:r>
            <a:r>
              <a:rPr kumimoji="0" sz="1750" b="0" i="0" u="none" strike="noStrike" kern="1200" cap="none" spc="-30" normalizeH="0" baseline="0" noProof="0" dirty="0">
                <a:ln>
                  <a:noFill/>
                </a:ln>
                <a:solidFill>
                  <a:prstClr val="black"/>
                </a:solidFill>
                <a:effectLst/>
                <a:uLnTx/>
                <a:uFillTx/>
                <a:latin typeface="Times New Roman"/>
                <a:ea typeface="+mn-ea"/>
                <a:cs typeface="Times New Roman"/>
              </a:rPr>
              <a:t> </a:t>
            </a:r>
            <a:r>
              <a:rPr kumimoji="0" sz="1750" b="0" i="0" u="none" strike="noStrike" kern="1200" cap="none" spc="-5" normalizeH="0" baseline="0" noProof="0" dirty="0">
                <a:ln>
                  <a:noFill/>
                </a:ln>
                <a:solidFill>
                  <a:prstClr val="black"/>
                </a:solidFill>
                <a:effectLst/>
                <a:uLnTx/>
                <a:uFillTx/>
                <a:latin typeface="Times New Roman"/>
                <a:ea typeface="+mn-ea"/>
                <a:cs typeface="Times New Roman"/>
              </a:rPr>
              <a:t>j</a:t>
            </a:r>
            <a:endParaRPr kumimoji="0" sz="1750" b="0" i="0" u="none" strike="noStrike" kern="1200" cap="none" spc="0" normalizeH="0" baseline="0" noProof="0">
              <a:ln>
                <a:noFill/>
              </a:ln>
              <a:solidFill>
                <a:prstClr val="black"/>
              </a:solidFill>
              <a:effectLst/>
              <a:uLnTx/>
              <a:uFillTx/>
              <a:latin typeface="Times New Roman"/>
              <a:ea typeface="+mn-ea"/>
              <a:cs typeface="Times New Roman"/>
            </a:endParaRPr>
          </a:p>
        </p:txBody>
      </p:sp>
      <p:grpSp>
        <p:nvGrpSpPr>
          <p:cNvPr id="44" name="object 44"/>
          <p:cNvGrpSpPr/>
          <p:nvPr/>
        </p:nvGrpSpPr>
        <p:grpSpPr>
          <a:xfrm>
            <a:off x="374904" y="798576"/>
            <a:ext cx="6156960" cy="3043555"/>
            <a:chOff x="374904" y="798576"/>
            <a:chExt cx="6156960" cy="3043555"/>
          </a:xfrm>
        </p:grpSpPr>
        <p:sp>
          <p:nvSpPr>
            <p:cNvPr id="45" name="object 45"/>
            <p:cNvSpPr/>
            <p:nvPr/>
          </p:nvSpPr>
          <p:spPr>
            <a:xfrm>
              <a:off x="381000" y="3595115"/>
              <a:ext cx="3423285" cy="241300"/>
            </a:xfrm>
            <a:custGeom>
              <a:avLst/>
              <a:gdLst/>
              <a:ahLst/>
              <a:cxnLst/>
              <a:rect l="l" t="t" r="r" b="b"/>
              <a:pathLst>
                <a:path w="3423285" h="241300">
                  <a:moveTo>
                    <a:pt x="3422904" y="0"/>
                  </a:moveTo>
                  <a:lnTo>
                    <a:pt x="0" y="0"/>
                  </a:lnTo>
                  <a:lnTo>
                    <a:pt x="0" y="240792"/>
                  </a:lnTo>
                  <a:lnTo>
                    <a:pt x="3422904" y="240792"/>
                  </a:lnTo>
                  <a:lnTo>
                    <a:pt x="3422904" y="0"/>
                  </a:lnTo>
                  <a:close/>
                </a:path>
              </a:pathLst>
            </a:custGeom>
            <a:solidFill>
              <a:srgbClr val="943735">
                <a:alpha val="45097"/>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46" name="object 46"/>
            <p:cNvSpPr/>
            <p:nvPr/>
          </p:nvSpPr>
          <p:spPr>
            <a:xfrm>
              <a:off x="381000" y="3595115"/>
              <a:ext cx="3423285" cy="241300"/>
            </a:xfrm>
            <a:custGeom>
              <a:avLst/>
              <a:gdLst/>
              <a:ahLst/>
              <a:cxnLst/>
              <a:rect l="l" t="t" r="r" b="b"/>
              <a:pathLst>
                <a:path w="3423285" h="241300">
                  <a:moveTo>
                    <a:pt x="0" y="240792"/>
                  </a:moveTo>
                  <a:lnTo>
                    <a:pt x="3422904" y="240792"/>
                  </a:lnTo>
                  <a:lnTo>
                    <a:pt x="3422904" y="0"/>
                  </a:lnTo>
                  <a:lnTo>
                    <a:pt x="0" y="0"/>
                  </a:lnTo>
                  <a:lnTo>
                    <a:pt x="0" y="240792"/>
                  </a:lnTo>
                  <a:close/>
                </a:path>
              </a:pathLst>
            </a:custGeom>
            <a:ln w="12192">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47" name="object 47"/>
            <p:cNvSpPr/>
            <p:nvPr/>
          </p:nvSpPr>
          <p:spPr>
            <a:xfrm>
              <a:off x="2707386" y="804672"/>
              <a:ext cx="3818890" cy="2894330"/>
            </a:xfrm>
            <a:custGeom>
              <a:avLst/>
              <a:gdLst/>
              <a:ahLst/>
              <a:cxnLst/>
              <a:rect l="l" t="t" r="r" b="b"/>
              <a:pathLst>
                <a:path w="3818890" h="2894329">
                  <a:moveTo>
                    <a:pt x="1756790" y="431291"/>
                  </a:moveTo>
                  <a:lnTo>
                    <a:pt x="873251" y="431291"/>
                  </a:lnTo>
                  <a:lnTo>
                    <a:pt x="0" y="2893822"/>
                  </a:lnTo>
                  <a:lnTo>
                    <a:pt x="1756790" y="431291"/>
                  </a:lnTo>
                  <a:close/>
                </a:path>
                <a:path w="3818890" h="2894329">
                  <a:moveTo>
                    <a:pt x="3746500" y="0"/>
                  </a:moveTo>
                  <a:lnTo>
                    <a:pt x="356107" y="0"/>
                  </a:lnTo>
                  <a:lnTo>
                    <a:pt x="328106" y="5641"/>
                  </a:lnTo>
                  <a:lnTo>
                    <a:pt x="305260" y="21034"/>
                  </a:lnTo>
                  <a:lnTo>
                    <a:pt x="289867" y="43880"/>
                  </a:lnTo>
                  <a:lnTo>
                    <a:pt x="284225" y="71881"/>
                  </a:lnTo>
                  <a:lnTo>
                    <a:pt x="284225" y="359410"/>
                  </a:lnTo>
                  <a:lnTo>
                    <a:pt x="289867" y="387411"/>
                  </a:lnTo>
                  <a:lnTo>
                    <a:pt x="305260" y="410257"/>
                  </a:lnTo>
                  <a:lnTo>
                    <a:pt x="328106" y="425650"/>
                  </a:lnTo>
                  <a:lnTo>
                    <a:pt x="356107" y="431291"/>
                  </a:lnTo>
                  <a:lnTo>
                    <a:pt x="3746500" y="431291"/>
                  </a:lnTo>
                  <a:lnTo>
                    <a:pt x="3774501" y="425650"/>
                  </a:lnTo>
                  <a:lnTo>
                    <a:pt x="3797347" y="410257"/>
                  </a:lnTo>
                  <a:lnTo>
                    <a:pt x="3812740" y="387411"/>
                  </a:lnTo>
                  <a:lnTo>
                    <a:pt x="3818382" y="359410"/>
                  </a:lnTo>
                  <a:lnTo>
                    <a:pt x="3818382" y="71881"/>
                  </a:lnTo>
                  <a:lnTo>
                    <a:pt x="3812740" y="43880"/>
                  </a:lnTo>
                  <a:lnTo>
                    <a:pt x="3797347" y="21034"/>
                  </a:lnTo>
                  <a:lnTo>
                    <a:pt x="3774501" y="5641"/>
                  </a:lnTo>
                  <a:lnTo>
                    <a:pt x="3746500" y="0"/>
                  </a:lnTo>
                  <a:close/>
                </a:path>
              </a:pathLst>
            </a:custGeom>
            <a:solidFill>
              <a:srgbClr val="F9C09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48" name="object 48"/>
            <p:cNvSpPr/>
            <p:nvPr/>
          </p:nvSpPr>
          <p:spPr>
            <a:xfrm>
              <a:off x="2707386" y="804672"/>
              <a:ext cx="3818890" cy="2894330"/>
            </a:xfrm>
            <a:custGeom>
              <a:avLst/>
              <a:gdLst/>
              <a:ahLst/>
              <a:cxnLst/>
              <a:rect l="l" t="t" r="r" b="b"/>
              <a:pathLst>
                <a:path w="3818890" h="2894329">
                  <a:moveTo>
                    <a:pt x="284225" y="71881"/>
                  </a:moveTo>
                  <a:lnTo>
                    <a:pt x="289867" y="43880"/>
                  </a:lnTo>
                  <a:lnTo>
                    <a:pt x="305260" y="21034"/>
                  </a:lnTo>
                  <a:lnTo>
                    <a:pt x="328106" y="5641"/>
                  </a:lnTo>
                  <a:lnTo>
                    <a:pt x="356107" y="0"/>
                  </a:lnTo>
                  <a:lnTo>
                    <a:pt x="873251" y="0"/>
                  </a:lnTo>
                  <a:lnTo>
                    <a:pt x="1756790" y="0"/>
                  </a:lnTo>
                  <a:lnTo>
                    <a:pt x="3746500" y="0"/>
                  </a:lnTo>
                  <a:lnTo>
                    <a:pt x="3774501" y="5641"/>
                  </a:lnTo>
                  <a:lnTo>
                    <a:pt x="3797347" y="21034"/>
                  </a:lnTo>
                  <a:lnTo>
                    <a:pt x="3812740" y="43880"/>
                  </a:lnTo>
                  <a:lnTo>
                    <a:pt x="3818382" y="71881"/>
                  </a:lnTo>
                  <a:lnTo>
                    <a:pt x="3818382" y="251587"/>
                  </a:lnTo>
                  <a:lnTo>
                    <a:pt x="3818382" y="359410"/>
                  </a:lnTo>
                  <a:lnTo>
                    <a:pt x="3812740" y="387411"/>
                  </a:lnTo>
                  <a:lnTo>
                    <a:pt x="3797347" y="410257"/>
                  </a:lnTo>
                  <a:lnTo>
                    <a:pt x="3774501" y="425650"/>
                  </a:lnTo>
                  <a:lnTo>
                    <a:pt x="3746500" y="431291"/>
                  </a:lnTo>
                  <a:lnTo>
                    <a:pt x="1756790" y="431291"/>
                  </a:lnTo>
                  <a:lnTo>
                    <a:pt x="0" y="2893822"/>
                  </a:lnTo>
                  <a:lnTo>
                    <a:pt x="873251" y="431291"/>
                  </a:lnTo>
                  <a:lnTo>
                    <a:pt x="356107" y="431291"/>
                  </a:lnTo>
                  <a:lnTo>
                    <a:pt x="328106" y="425650"/>
                  </a:lnTo>
                  <a:lnTo>
                    <a:pt x="305260" y="410257"/>
                  </a:lnTo>
                  <a:lnTo>
                    <a:pt x="289867" y="387411"/>
                  </a:lnTo>
                  <a:lnTo>
                    <a:pt x="284225" y="359410"/>
                  </a:lnTo>
                  <a:lnTo>
                    <a:pt x="284225" y="251587"/>
                  </a:lnTo>
                  <a:lnTo>
                    <a:pt x="284225" y="71881"/>
                  </a:lnTo>
                  <a:close/>
                </a:path>
              </a:pathLst>
            </a:custGeom>
            <a:ln w="12192">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grpSp>
      <p:sp>
        <p:nvSpPr>
          <p:cNvPr id="49" name="object 49"/>
          <p:cNvSpPr txBox="1"/>
          <p:nvPr/>
        </p:nvSpPr>
        <p:spPr>
          <a:xfrm>
            <a:off x="3602482" y="511544"/>
            <a:ext cx="2311400" cy="647700"/>
          </a:xfrm>
          <a:prstGeom prst="rect">
            <a:avLst/>
          </a:prstGeom>
        </p:spPr>
        <p:txBody>
          <a:bodyPr vert="horz" wrap="square" lIns="0" tIns="32384" rIns="0" bIns="0" rtlCol="0">
            <a:spAutoFit/>
          </a:bodyPr>
          <a:lstStyle/>
          <a:p>
            <a:pPr marL="542290" marR="0" lvl="0" indent="0" algn="ctr" defTabSz="914400" rtl="0" eaLnBrk="1" fontAlgn="auto" latinLnBrk="0" hangingPunct="1">
              <a:lnSpc>
                <a:spcPct val="100000"/>
              </a:lnSpc>
              <a:spcBef>
                <a:spcPts val="254"/>
              </a:spcBef>
              <a:spcAft>
                <a:spcPts val="0"/>
              </a:spcAft>
              <a:buClrTx/>
              <a:buSzTx/>
              <a:buFontTx/>
              <a:buNone/>
              <a:tabLst/>
              <a:defRPr/>
            </a:pPr>
            <a:r>
              <a:rPr kumimoji="0" sz="1800" b="0" i="0" u="none" strike="noStrike" kern="1200" cap="none" spc="0" normalizeH="0" baseline="0" noProof="0" dirty="0">
                <a:ln>
                  <a:noFill/>
                </a:ln>
                <a:solidFill>
                  <a:srgbClr val="FFFFFF"/>
                </a:solidFill>
                <a:effectLst/>
                <a:uLnTx/>
                <a:uFillTx/>
                <a:latin typeface="Courier New"/>
                <a:ea typeface="+mn-ea"/>
                <a:cs typeface="Courier New"/>
              </a:rPr>
              <a:t>c</a:t>
            </a:r>
            <a:endParaRPr kumimoji="0" sz="1800" b="0" i="0" u="none" strike="noStrike" kern="1200" cap="none" spc="0" normalizeH="0" baseline="0" noProof="0">
              <a:ln>
                <a:noFill/>
              </a:ln>
              <a:solidFill>
                <a:prstClr val="black"/>
              </a:solidFill>
              <a:effectLst/>
              <a:uLnTx/>
              <a:uFillTx/>
              <a:latin typeface="Courier New"/>
              <a:ea typeface="+mn-ea"/>
              <a:cs typeface="Courier New"/>
            </a:endParaRPr>
          </a:p>
          <a:p>
            <a:pPr marL="0" marR="0" lvl="0" indent="0" algn="ctr" defTabSz="914400" rtl="0" eaLnBrk="1" fontAlgn="auto" latinLnBrk="0" hangingPunct="1">
              <a:lnSpc>
                <a:spcPct val="100000"/>
              </a:lnSpc>
              <a:spcBef>
                <a:spcPts val="180"/>
              </a:spcBef>
              <a:spcAft>
                <a:spcPts val="0"/>
              </a:spcAft>
              <a:buClrTx/>
              <a:buSzTx/>
              <a:buFontTx/>
              <a:buNone/>
              <a:tabLst>
                <a:tab pos="913765" algn="l"/>
              </a:tabLst>
              <a:defRPr/>
            </a:pPr>
            <a:r>
              <a:rPr kumimoji="0" sz="2000" b="1" i="0" u="none" strike="noStrike" kern="1200" cap="none" spc="-5" normalizeH="0" baseline="0" noProof="0" dirty="0">
                <a:ln>
                  <a:noFill/>
                </a:ln>
                <a:solidFill>
                  <a:prstClr val="black"/>
                </a:solidFill>
                <a:effectLst/>
                <a:uLnTx/>
                <a:uFillTx/>
                <a:latin typeface="Courier New"/>
                <a:ea typeface="+mn-ea"/>
                <a:cs typeface="Courier New"/>
              </a:rPr>
              <a:t>Call	max(5,</a:t>
            </a:r>
            <a:r>
              <a:rPr kumimoji="0" sz="2000" b="1" i="0" u="none" strike="noStrike" kern="1200" cap="none" spc="-70" normalizeH="0" baseline="0" noProof="0" dirty="0">
                <a:ln>
                  <a:noFill/>
                </a:ln>
                <a:solidFill>
                  <a:prstClr val="black"/>
                </a:solidFill>
                <a:effectLst/>
                <a:uLnTx/>
                <a:uFillTx/>
                <a:latin typeface="Courier New"/>
                <a:ea typeface="+mn-ea"/>
                <a:cs typeface="Courier New"/>
              </a:rPr>
              <a:t> </a:t>
            </a:r>
            <a:r>
              <a:rPr kumimoji="0" sz="2000" b="1" i="0" u="none" strike="noStrike" kern="1200" cap="none" spc="-5" normalizeH="0" baseline="0" noProof="0" dirty="0">
                <a:ln>
                  <a:noFill/>
                </a:ln>
                <a:solidFill>
                  <a:prstClr val="black"/>
                </a:solidFill>
                <a:effectLst/>
                <a:uLnTx/>
                <a:uFillTx/>
                <a:latin typeface="Courier New"/>
                <a:ea typeface="+mn-ea"/>
                <a:cs typeface="Courier New"/>
              </a:rPr>
              <a:t>2)</a:t>
            </a:r>
            <a:endParaRPr kumimoji="0" sz="2000" b="0" i="0" u="none" strike="noStrike" kern="1200" cap="none" spc="0" normalizeH="0" baseline="0" noProof="0">
              <a:ln>
                <a:noFill/>
              </a:ln>
              <a:solidFill>
                <a:prstClr val="black"/>
              </a:solidFill>
              <a:effectLst/>
              <a:uLnTx/>
              <a:uFillTx/>
              <a:latin typeface="Courier New"/>
              <a:ea typeface="+mn-ea"/>
              <a:cs typeface="Courier New"/>
            </a:endParaRPr>
          </a:p>
        </p:txBody>
      </p:sp>
    </p:spTree>
    <p:extLst>
      <p:ext uri="{BB962C8B-B14F-4D97-AF65-F5344CB8AC3E}">
        <p14:creationId xmlns:p14="http://schemas.microsoft.com/office/powerpoint/2010/main" val="33917512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1627" y="1295400"/>
            <a:ext cx="8996680" cy="4218940"/>
            <a:chOff x="71627" y="1295400"/>
            <a:chExt cx="8996680" cy="4218940"/>
          </a:xfrm>
        </p:grpSpPr>
        <p:sp>
          <p:nvSpPr>
            <p:cNvPr id="3" name="object 3"/>
            <p:cNvSpPr/>
            <p:nvPr/>
          </p:nvSpPr>
          <p:spPr>
            <a:xfrm>
              <a:off x="71627" y="1295400"/>
              <a:ext cx="8996680" cy="4218940"/>
            </a:xfrm>
            <a:custGeom>
              <a:avLst/>
              <a:gdLst/>
              <a:ahLst/>
              <a:cxnLst/>
              <a:rect l="l" t="t" r="r" b="b"/>
              <a:pathLst>
                <a:path w="8996680" h="4218940">
                  <a:moveTo>
                    <a:pt x="8996172" y="0"/>
                  </a:moveTo>
                  <a:lnTo>
                    <a:pt x="0" y="0"/>
                  </a:lnTo>
                  <a:lnTo>
                    <a:pt x="0" y="4218432"/>
                  </a:lnTo>
                  <a:lnTo>
                    <a:pt x="8996172" y="4218432"/>
                  </a:lnTo>
                  <a:lnTo>
                    <a:pt x="8996172" y="0"/>
                  </a:lnTo>
                  <a:close/>
                </a:path>
              </a:pathLst>
            </a:custGeom>
            <a:solidFill>
              <a:srgbClr val="C9C9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4" name="object 4"/>
            <p:cNvSpPr/>
            <p:nvPr/>
          </p:nvSpPr>
          <p:spPr>
            <a:xfrm>
              <a:off x="325047" y="2517244"/>
              <a:ext cx="3928745" cy="2844165"/>
            </a:xfrm>
            <a:custGeom>
              <a:avLst/>
              <a:gdLst/>
              <a:ahLst/>
              <a:cxnLst/>
              <a:rect l="l" t="t" r="r" b="b"/>
              <a:pathLst>
                <a:path w="3928745" h="2844165">
                  <a:moveTo>
                    <a:pt x="3928327" y="0"/>
                  </a:moveTo>
                  <a:lnTo>
                    <a:pt x="0" y="0"/>
                  </a:lnTo>
                  <a:lnTo>
                    <a:pt x="0" y="2843957"/>
                  </a:lnTo>
                  <a:lnTo>
                    <a:pt x="3928327" y="2843957"/>
                  </a:lnTo>
                  <a:lnTo>
                    <a:pt x="3928327"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5" name="object 5"/>
            <p:cNvSpPr/>
            <p:nvPr/>
          </p:nvSpPr>
          <p:spPr>
            <a:xfrm>
              <a:off x="325047" y="2517244"/>
              <a:ext cx="3928745" cy="2844165"/>
            </a:xfrm>
            <a:custGeom>
              <a:avLst/>
              <a:gdLst/>
              <a:ahLst/>
              <a:cxnLst/>
              <a:rect l="l" t="t" r="r" b="b"/>
              <a:pathLst>
                <a:path w="3928745" h="2844165">
                  <a:moveTo>
                    <a:pt x="0" y="2843957"/>
                  </a:moveTo>
                  <a:lnTo>
                    <a:pt x="3928327" y="2843957"/>
                  </a:lnTo>
                  <a:lnTo>
                    <a:pt x="3928327" y="0"/>
                  </a:lnTo>
                  <a:lnTo>
                    <a:pt x="0" y="0"/>
                  </a:lnTo>
                  <a:lnTo>
                    <a:pt x="0" y="2843957"/>
                  </a:lnTo>
                  <a:close/>
                </a:path>
              </a:pathLst>
            </a:custGeom>
            <a:ln w="23761">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grpSp>
      <p:sp>
        <p:nvSpPr>
          <p:cNvPr id="6" name="object 6"/>
          <p:cNvSpPr txBox="1">
            <a:spLocks noGrp="1"/>
          </p:cNvSpPr>
          <p:nvPr>
            <p:ph type="title"/>
          </p:nvPr>
        </p:nvSpPr>
        <p:spPr>
          <a:xfrm>
            <a:off x="901700" y="29667"/>
            <a:ext cx="8255000" cy="635000"/>
          </a:xfrm>
          <a:prstGeom prst="rect">
            <a:avLst/>
          </a:prstGeom>
        </p:spPr>
        <p:txBody>
          <a:bodyPr vert="horz" wrap="square" lIns="0" tIns="12065" rIns="0" bIns="0" rtlCol="0">
            <a:spAutoFit/>
          </a:bodyPr>
          <a:lstStyle/>
          <a:p>
            <a:pPr marL="12700">
              <a:lnSpc>
                <a:spcPct val="100000"/>
              </a:lnSpc>
              <a:spcBef>
                <a:spcPts val="95"/>
              </a:spcBef>
              <a:tabLst>
                <a:tab pos="2303780" algn="l"/>
                <a:tab pos="8241665" algn="l"/>
              </a:tabLst>
            </a:pPr>
            <a:r>
              <a:rPr sz="4000" u="heavy" spc="-5" dirty="0">
                <a:uFill>
                  <a:solidFill>
                    <a:srgbClr val="17375E"/>
                  </a:solidFill>
                </a:uFill>
              </a:rPr>
              <a:t> 	Calling</a:t>
            </a:r>
            <a:r>
              <a:rPr sz="4000" u="heavy" spc="-20" dirty="0">
                <a:uFill>
                  <a:solidFill>
                    <a:srgbClr val="17375E"/>
                  </a:solidFill>
                </a:uFill>
              </a:rPr>
              <a:t> </a:t>
            </a:r>
            <a:r>
              <a:rPr sz="4000" u="heavy" spc="-5" dirty="0">
                <a:uFill>
                  <a:solidFill>
                    <a:srgbClr val="17375E"/>
                  </a:solidFill>
                </a:uFill>
              </a:rPr>
              <a:t>Functions	</a:t>
            </a:r>
            <a:endParaRPr sz="4000"/>
          </a:p>
        </p:txBody>
      </p:sp>
      <p:sp>
        <p:nvSpPr>
          <p:cNvPr id="7" name="object 7"/>
          <p:cNvSpPr txBox="1"/>
          <p:nvPr/>
        </p:nvSpPr>
        <p:spPr>
          <a:xfrm>
            <a:off x="326894" y="2480753"/>
            <a:ext cx="2323465" cy="1345565"/>
          </a:xfrm>
          <a:prstGeom prst="rect">
            <a:avLst/>
          </a:prstGeom>
        </p:spPr>
        <p:txBody>
          <a:bodyPr vert="horz" wrap="square" lIns="0" tIns="26669" rIns="0" bIns="0" rtlCol="0">
            <a:spAutoFit/>
          </a:bodyPr>
          <a:lstStyle/>
          <a:p>
            <a:pPr marL="12700" marR="347345" lvl="0" indent="0" algn="l" defTabSz="914400" rtl="0" eaLnBrk="1" fontAlgn="auto" latinLnBrk="0" hangingPunct="1">
              <a:lnSpc>
                <a:spcPts val="1750"/>
              </a:lnSpc>
              <a:spcBef>
                <a:spcPts val="209"/>
              </a:spcBef>
              <a:spcAft>
                <a:spcPts val="0"/>
              </a:spcAft>
              <a:buClrTx/>
              <a:buSzTx/>
              <a:buFontTx/>
              <a:buNone/>
              <a:tabLst/>
              <a:defRPr/>
            </a:pPr>
            <a:r>
              <a:rPr kumimoji="0" sz="1500" b="1" i="0" u="none" strike="noStrike" kern="1200" cap="none" spc="0" normalizeH="0" baseline="0" noProof="0" dirty="0">
                <a:ln>
                  <a:noFill/>
                </a:ln>
                <a:solidFill>
                  <a:srgbClr val="000050"/>
                </a:solidFill>
                <a:effectLst/>
                <a:uLnTx/>
                <a:uFillTx/>
                <a:latin typeface="Courier New"/>
                <a:ea typeface="+mn-ea"/>
                <a:cs typeface="Courier New"/>
              </a:rPr>
              <a:t>int</a:t>
            </a:r>
            <a:r>
              <a:rPr kumimoji="0" sz="1500" b="1" i="0" u="none" strike="noStrike" kern="1200" cap="none" spc="-70" normalizeH="0" baseline="0" noProof="0" dirty="0">
                <a:ln>
                  <a:noFill/>
                </a:ln>
                <a:solidFill>
                  <a:srgbClr val="000050"/>
                </a:solidFill>
                <a:effectLst/>
                <a:uLnTx/>
                <a:uFillTx/>
                <a:latin typeface="Courier New"/>
                <a:ea typeface="+mn-ea"/>
                <a:cs typeface="Courier New"/>
              </a:rPr>
              <a:t> </a:t>
            </a:r>
            <a:r>
              <a:rPr kumimoji="0" sz="1500" b="1" i="0" u="none" strike="noStrike" kern="1200" cap="none" spc="0" normalizeH="0" baseline="0" noProof="0" dirty="0">
                <a:ln>
                  <a:noFill/>
                </a:ln>
                <a:solidFill>
                  <a:srgbClr val="000050"/>
                </a:solidFill>
                <a:effectLst/>
                <a:uLnTx/>
                <a:uFillTx/>
                <a:latin typeface="Courier New"/>
                <a:ea typeface="+mn-ea"/>
                <a:cs typeface="Courier New"/>
              </a:rPr>
              <a:t>max(int,int); </a:t>
            </a:r>
            <a:r>
              <a:rPr kumimoji="0" sz="1500" b="1" i="0" u="none" strike="noStrike" kern="1200" cap="none" spc="-890" normalizeH="0" baseline="0" noProof="0" dirty="0">
                <a:ln>
                  <a:noFill/>
                </a:ln>
                <a:solidFill>
                  <a:srgbClr val="000050"/>
                </a:solidFill>
                <a:effectLst/>
                <a:uLnTx/>
                <a:uFillTx/>
                <a:latin typeface="Courier New"/>
                <a:ea typeface="+mn-ea"/>
                <a:cs typeface="Courier New"/>
              </a:rPr>
              <a:t> </a:t>
            </a:r>
            <a:r>
              <a:rPr kumimoji="0" sz="1500" b="1" i="0" u="none" strike="noStrike" kern="1200" cap="none" spc="0" normalizeH="0" baseline="0" noProof="0" dirty="0">
                <a:ln>
                  <a:noFill/>
                </a:ln>
                <a:solidFill>
                  <a:srgbClr val="000050"/>
                </a:solidFill>
                <a:effectLst/>
                <a:uLnTx/>
                <a:uFillTx/>
                <a:latin typeface="Courier New"/>
                <a:ea typeface="+mn-ea"/>
                <a:cs typeface="Courier New"/>
              </a:rPr>
              <a:t>int </a:t>
            </a:r>
            <a:r>
              <a:rPr kumimoji="0" sz="1500" b="0" i="0" u="none" strike="noStrike" kern="1200" cap="none" spc="-5" normalizeH="0" baseline="0" noProof="0" dirty="0">
                <a:ln>
                  <a:noFill/>
                </a:ln>
                <a:solidFill>
                  <a:prstClr val="black"/>
                </a:solidFill>
                <a:effectLst/>
                <a:uLnTx/>
                <a:uFillTx/>
                <a:latin typeface="Courier New"/>
                <a:ea typeface="+mn-ea"/>
                <a:cs typeface="Courier New"/>
              </a:rPr>
              <a:t>main()</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12700" marR="0" lvl="0" indent="0" algn="l" defTabSz="914400" rtl="0" eaLnBrk="1" fontAlgn="auto" latinLnBrk="0" hangingPunct="1">
              <a:lnSpc>
                <a:spcPts val="1625"/>
              </a:lnSpc>
              <a:spcBef>
                <a:spcPts val="0"/>
              </a:spcBef>
              <a:spcAft>
                <a:spcPts val="0"/>
              </a:spcAft>
              <a:buClrTx/>
              <a:buSzTx/>
              <a:buFontTx/>
              <a:buNone/>
              <a:tabLst/>
              <a:defRPr/>
            </a:pPr>
            <a:r>
              <a:rPr kumimoji="0" sz="1500" b="0" i="0" u="none" strike="noStrike" kern="1200" cap="none" spc="0" normalizeH="0" baseline="0" noProof="0" dirty="0">
                <a:ln>
                  <a:noFill/>
                </a:ln>
                <a:solidFill>
                  <a:prstClr val="black"/>
                </a:solidFill>
                <a:effectLst/>
                <a:uLnTx/>
                <a:uFillTx/>
                <a:latin typeface="Courier New"/>
                <a:ea typeface="+mn-ea"/>
                <a:cs typeface="Courier New"/>
              </a:rPr>
              <a:t>{</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242570" marR="0" lvl="0" indent="0" algn="l" defTabSz="914400" rtl="0" eaLnBrk="1" fontAlgn="auto" latinLnBrk="0" hangingPunct="1">
              <a:lnSpc>
                <a:spcPts val="1689"/>
              </a:lnSpc>
              <a:spcBef>
                <a:spcPts val="0"/>
              </a:spcBef>
              <a:spcAft>
                <a:spcPts val="0"/>
              </a:spcAft>
              <a:buClrTx/>
              <a:buSzTx/>
              <a:buFontTx/>
              <a:buNone/>
              <a:tabLst/>
              <a:defRPr/>
            </a:pPr>
            <a:r>
              <a:rPr kumimoji="0" sz="1500" b="1" i="0" u="none" strike="noStrike" kern="1200" cap="none" spc="0" normalizeH="0" baseline="0" noProof="0" dirty="0">
                <a:ln>
                  <a:noFill/>
                </a:ln>
                <a:solidFill>
                  <a:srgbClr val="000050"/>
                </a:solidFill>
                <a:effectLst/>
                <a:uLnTx/>
                <a:uFillTx/>
                <a:latin typeface="Courier New"/>
                <a:ea typeface="+mn-ea"/>
                <a:cs typeface="Courier New"/>
              </a:rPr>
              <a:t>int</a:t>
            </a:r>
            <a:r>
              <a:rPr kumimoji="0" sz="1500" b="1" i="0" u="none" strike="noStrike" kern="1200" cap="none" spc="-30" normalizeH="0" baseline="0" noProof="0" dirty="0">
                <a:ln>
                  <a:noFill/>
                </a:ln>
                <a:solidFill>
                  <a:srgbClr val="000050"/>
                </a:solidFill>
                <a:effectLst/>
                <a:uLnTx/>
                <a:uFillTx/>
                <a:latin typeface="Courier New"/>
                <a:ea typeface="+mn-ea"/>
                <a:cs typeface="Courier New"/>
              </a:rPr>
              <a:t> </a:t>
            </a:r>
            <a:r>
              <a:rPr kumimoji="0" sz="1500" b="0" i="0" u="none" strike="noStrike" kern="1200" cap="none" spc="0" normalizeH="0" baseline="0" noProof="0" dirty="0">
                <a:ln>
                  <a:noFill/>
                </a:ln>
                <a:solidFill>
                  <a:prstClr val="black"/>
                </a:solidFill>
                <a:effectLst/>
                <a:uLnTx/>
                <a:uFillTx/>
                <a:latin typeface="Courier New"/>
                <a:ea typeface="+mn-ea"/>
                <a:cs typeface="Courier New"/>
              </a:rPr>
              <a:t>i</a:t>
            </a:r>
            <a:r>
              <a:rPr kumimoji="0" sz="1500" b="0" i="0" u="none" strike="noStrike" kern="1200" cap="none" spc="-30" normalizeH="0" baseline="0" noProof="0" dirty="0">
                <a:ln>
                  <a:noFill/>
                </a:ln>
                <a:solidFill>
                  <a:prstClr val="black"/>
                </a:solidFill>
                <a:effectLst/>
                <a:uLnTx/>
                <a:uFillTx/>
                <a:latin typeface="Courier New"/>
                <a:ea typeface="+mn-ea"/>
                <a:cs typeface="Courier New"/>
              </a:rPr>
              <a:t> </a:t>
            </a:r>
            <a:r>
              <a:rPr kumimoji="0" sz="1500" b="0" i="0" u="none" strike="noStrike" kern="1200" cap="none" spc="0" normalizeH="0" baseline="0" noProof="0" dirty="0">
                <a:ln>
                  <a:noFill/>
                </a:ln>
                <a:solidFill>
                  <a:prstClr val="black"/>
                </a:solidFill>
                <a:effectLst/>
                <a:uLnTx/>
                <a:uFillTx/>
                <a:latin typeface="Courier New"/>
                <a:ea typeface="+mn-ea"/>
                <a:cs typeface="Courier New"/>
              </a:rPr>
              <a:t>=</a:t>
            </a:r>
            <a:r>
              <a:rPr kumimoji="0" sz="1500" b="0" i="0" u="none" strike="noStrike" kern="1200" cap="none" spc="-15" normalizeH="0" baseline="0" noProof="0" dirty="0">
                <a:ln>
                  <a:noFill/>
                </a:ln>
                <a:solidFill>
                  <a:prstClr val="black"/>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5</a:t>
            </a:r>
            <a:r>
              <a:rPr kumimoji="0" sz="1500" b="0" i="0" u="none" strike="noStrike" kern="1200" cap="none" spc="0" normalizeH="0" baseline="0" noProof="0" dirty="0">
                <a:ln>
                  <a:noFill/>
                </a:ln>
                <a:solidFill>
                  <a:prstClr val="black"/>
                </a:solidFill>
                <a:effectLst/>
                <a:uLnTx/>
                <a:uFillTx/>
                <a:latin typeface="Courier New"/>
                <a:ea typeface="+mn-ea"/>
                <a:cs typeface="Courier New"/>
              </a:rPr>
              <a:t>;</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242570" marR="0" lvl="0" indent="0" algn="l" defTabSz="914400" rtl="0" eaLnBrk="1" fontAlgn="auto" latinLnBrk="0" hangingPunct="1">
              <a:lnSpc>
                <a:spcPts val="1720"/>
              </a:lnSpc>
              <a:spcBef>
                <a:spcPts val="0"/>
              </a:spcBef>
              <a:spcAft>
                <a:spcPts val="0"/>
              </a:spcAft>
              <a:buClrTx/>
              <a:buSzTx/>
              <a:buFontTx/>
              <a:buNone/>
              <a:tabLst/>
              <a:defRPr/>
            </a:pPr>
            <a:r>
              <a:rPr kumimoji="0" sz="1500" b="1" i="0" u="none" strike="noStrike" kern="1200" cap="none" spc="0" normalizeH="0" baseline="0" noProof="0" dirty="0">
                <a:ln>
                  <a:noFill/>
                </a:ln>
                <a:solidFill>
                  <a:srgbClr val="000050"/>
                </a:solidFill>
                <a:effectLst/>
                <a:uLnTx/>
                <a:uFillTx/>
                <a:latin typeface="Courier New"/>
                <a:ea typeface="+mn-ea"/>
                <a:cs typeface="Courier New"/>
              </a:rPr>
              <a:t>int</a:t>
            </a:r>
            <a:r>
              <a:rPr kumimoji="0" sz="1500" b="1" i="0" u="none" strike="noStrike" kern="1200" cap="none" spc="-30" normalizeH="0" baseline="0" noProof="0" dirty="0">
                <a:ln>
                  <a:noFill/>
                </a:ln>
                <a:solidFill>
                  <a:srgbClr val="000050"/>
                </a:solidFill>
                <a:effectLst/>
                <a:uLnTx/>
                <a:uFillTx/>
                <a:latin typeface="Courier New"/>
                <a:ea typeface="+mn-ea"/>
                <a:cs typeface="Courier New"/>
              </a:rPr>
              <a:t> </a:t>
            </a:r>
            <a:r>
              <a:rPr kumimoji="0" sz="1500" b="0" i="0" u="none" strike="noStrike" kern="1200" cap="none" spc="0" normalizeH="0" baseline="0" noProof="0" dirty="0">
                <a:ln>
                  <a:noFill/>
                </a:ln>
                <a:solidFill>
                  <a:prstClr val="black"/>
                </a:solidFill>
                <a:effectLst/>
                <a:uLnTx/>
                <a:uFillTx/>
                <a:latin typeface="Courier New"/>
                <a:ea typeface="+mn-ea"/>
                <a:cs typeface="Courier New"/>
              </a:rPr>
              <a:t>j</a:t>
            </a:r>
            <a:r>
              <a:rPr kumimoji="0" sz="1500" b="0" i="0" u="none" strike="noStrike" kern="1200" cap="none" spc="-30" normalizeH="0" baseline="0" noProof="0" dirty="0">
                <a:ln>
                  <a:noFill/>
                </a:ln>
                <a:solidFill>
                  <a:prstClr val="black"/>
                </a:solidFill>
                <a:effectLst/>
                <a:uLnTx/>
                <a:uFillTx/>
                <a:latin typeface="Courier New"/>
                <a:ea typeface="+mn-ea"/>
                <a:cs typeface="Courier New"/>
              </a:rPr>
              <a:t> </a:t>
            </a:r>
            <a:r>
              <a:rPr kumimoji="0" sz="1500" b="0" i="0" u="none" strike="noStrike" kern="1200" cap="none" spc="0" normalizeH="0" baseline="0" noProof="0" dirty="0">
                <a:ln>
                  <a:noFill/>
                </a:ln>
                <a:solidFill>
                  <a:prstClr val="black"/>
                </a:solidFill>
                <a:effectLst/>
                <a:uLnTx/>
                <a:uFillTx/>
                <a:latin typeface="Courier New"/>
                <a:ea typeface="+mn-ea"/>
                <a:cs typeface="Courier New"/>
              </a:rPr>
              <a:t>=</a:t>
            </a:r>
            <a:r>
              <a:rPr kumimoji="0" sz="1500" b="0" i="0" u="none" strike="noStrike" kern="1200" cap="none" spc="-15" normalizeH="0" baseline="0" noProof="0" dirty="0">
                <a:ln>
                  <a:noFill/>
                </a:ln>
                <a:solidFill>
                  <a:prstClr val="black"/>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2</a:t>
            </a:r>
            <a:r>
              <a:rPr kumimoji="0" sz="1500" b="0" i="0" u="none" strike="noStrike" kern="1200" cap="none" spc="0" normalizeH="0" baseline="0" noProof="0" dirty="0">
                <a:ln>
                  <a:noFill/>
                </a:ln>
                <a:solidFill>
                  <a:prstClr val="black"/>
                </a:solidFill>
                <a:effectLst/>
                <a:uLnTx/>
                <a:uFillTx/>
                <a:latin typeface="Courier New"/>
                <a:ea typeface="+mn-ea"/>
                <a:cs typeface="Courier New"/>
              </a:rPr>
              <a:t>;</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242570" marR="0" lvl="0" indent="0" algn="l" defTabSz="914400" rtl="0" eaLnBrk="1" fontAlgn="auto" latinLnBrk="0" hangingPunct="1">
              <a:lnSpc>
                <a:spcPts val="1745"/>
              </a:lnSpc>
              <a:spcBef>
                <a:spcPts val="0"/>
              </a:spcBef>
              <a:spcAft>
                <a:spcPts val="0"/>
              </a:spcAft>
              <a:buClrTx/>
              <a:buSzTx/>
              <a:buFontTx/>
              <a:buNone/>
              <a:tabLst/>
              <a:defRPr/>
            </a:pPr>
            <a:r>
              <a:rPr kumimoji="0" sz="1500" b="1" i="0" u="none" strike="noStrike" kern="1200" cap="none" spc="0" normalizeH="0" baseline="0" noProof="0" dirty="0">
                <a:ln>
                  <a:noFill/>
                </a:ln>
                <a:solidFill>
                  <a:srgbClr val="000050"/>
                </a:solidFill>
                <a:effectLst/>
                <a:uLnTx/>
                <a:uFillTx/>
                <a:latin typeface="Courier New"/>
                <a:ea typeface="+mn-ea"/>
                <a:cs typeface="Courier New"/>
              </a:rPr>
              <a:t>int</a:t>
            </a:r>
            <a:r>
              <a:rPr kumimoji="0" sz="1500" b="1" i="0" u="none" strike="noStrike" kern="1200" cap="none" spc="-20" normalizeH="0" baseline="0" noProof="0" dirty="0">
                <a:ln>
                  <a:noFill/>
                </a:ln>
                <a:solidFill>
                  <a:srgbClr val="000050"/>
                </a:solidFill>
                <a:effectLst/>
                <a:uLnTx/>
                <a:uFillTx/>
                <a:latin typeface="Courier New"/>
                <a:ea typeface="+mn-ea"/>
                <a:cs typeface="Courier New"/>
              </a:rPr>
              <a:t> </a:t>
            </a:r>
            <a:r>
              <a:rPr kumimoji="0" sz="1500" b="1" i="0" u="none" strike="noStrike" kern="1200" cap="none" spc="0" normalizeH="0" baseline="0" noProof="0" dirty="0">
                <a:ln>
                  <a:noFill/>
                </a:ln>
                <a:solidFill>
                  <a:prstClr val="black"/>
                </a:solidFill>
                <a:effectLst/>
                <a:uLnTx/>
                <a:uFillTx/>
                <a:latin typeface="Courier New"/>
                <a:ea typeface="+mn-ea"/>
                <a:cs typeface="Courier New"/>
              </a:rPr>
              <a:t>k</a:t>
            </a:r>
            <a:r>
              <a:rPr kumimoji="0" sz="1500" b="1" i="0" u="none" strike="noStrike" kern="1200" cap="none" spc="-20" normalizeH="0" baseline="0" noProof="0" dirty="0">
                <a:ln>
                  <a:noFill/>
                </a:ln>
                <a:solidFill>
                  <a:prstClr val="black"/>
                </a:solidFill>
                <a:effectLst/>
                <a:uLnTx/>
                <a:uFillTx/>
                <a:latin typeface="Courier New"/>
                <a:ea typeface="+mn-ea"/>
                <a:cs typeface="Courier New"/>
              </a:rPr>
              <a:t> </a:t>
            </a:r>
            <a:r>
              <a:rPr kumimoji="0" sz="1500" b="1" i="0" u="none" strike="noStrike" kern="1200" cap="none" spc="0" normalizeH="0" baseline="0" noProof="0" dirty="0">
                <a:ln>
                  <a:noFill/>
                </a:ln>
                <a:solidFill>
                  <a:prstClr val="black"/>
                </a:solidFill>
                <a:effectLst/>
                <a:uLnTx/>
                <a:uFillTx/>
                <a:latin typeface="Courier New"/>
                <a:ea typeface="+mn-ea"/>
                <a:cs typeface="Courier New"/>
              </a:rPr>
              <a:t>=</a:t>
            </a:r>
            <a:r>
              <a:rPr kumimoji="0" sz="1500" b="1" i="0" u="none" strike="noStrike" kern="1200" cap="none" spc="-15" normalizeH="0" baseline="0" noProof="0" dirty="0">
                <a:ln>
                  <a:noFill/>
                </a:ln>
                <a:solidFill>
                  <a:prstClr val="black"/>
                </a:solidFill>
                <a:effectLst/>
                <a:uLnTx/>
                <a:uFillTx/>
                <a:latin typeface="Courier New"/>
                <a:ea typeface="+mn-ea"/>
                <a:cs typeface="Courier New"/>
              </a:rPr>
              <a:t> </a:t>
            </a:r>
            <a:r>
              <a:rPr kumimoji="0" sz="1500" b="1" i="0" u="none" strike="noStrike" kern="1200" cap="none" spc="0" normalizeH="0" baseline="0" noProof="0" dirty="0">
                <a:ln>
                  <a:noFill/>
                </a:ln>
                <a:solidFill>
                  <a:prstClr val="black"/>
                </a:solidFill>
                <a:effectLst/>
                <a:uLnTx/>
                <a:uFillTx/>
                <a:latin typeface="Courier New"/>
                <a:ea typeface="+mn-ea"/>
                <a:cs typeface="Courier New"/>
              </a:rPr>
              <a:t>max(i,</a:t>
            </a:r>
            <a:r>
              <a:rPr kumimoji="0" sz="1500" b="1" i="0" u="none" strike="noStrike" kern="1200" cap="none" spc="-20" normalizeH="0" baseline="0" noProof="0" dirty="0">
                <a:ln>
                  <a:noFill/>
                </a:ln>
                <a:solidFill>
                  <a:prstClr val="black"/>
                </a:solidFill>
                <a:effectLst/>
                <a:uLnTx/>
                <a:uFillTx/>
                <a:latin typeface="Courier New"/>
                <a:ea typeface="+mn-ea"/>
                <a:cs typeface="Courier New"/>
              </a:rPr>
              <a:t> </a:t>
            </a:r>
            <a:r>
              <a:rPr kumimoji="0" sz="1500" b="1" i="0" u="none" strike="noStrike" kern="1200" cap="none" spc="-5" normalizeH="0" baseline="0" noProof="0" dirty="0">
                <a:ln>
                  <a:noFill/>
                </a:ln>
                <a:solidFill>
                  <a:prstClr val="black"/>
                </a:solidFill>
                <a:effectLst/>
                <a:uLnTx/>
                <a:uFillTx/>
                <a:latin typeface="Courier New"/>
                <a:ea typeface="+mn-ea"/>
                <a:cs typeface="Courier New"/>
              </a:rPr>
              <a:t>j);</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p:txBody>
      </p:sp>
      <p:sp>
        <p:nvSpPr>
          <p:cNvPr id="8" name="object 8"/>
          <p:cNvSpPr txBox="1"/>
          <p:nvPr/>
        </p:nvSpPr>
        <p:spPr>
          <a:xfrm>
            <a:off x="557361" y="4008584"/>
            <a:ext cx="3471545" cy="908685"/>
          </a:xfrm>
          <a:prstGeom prst="rect">
            <a:avLst/>
          </a:prstGeom>
        </p:spPr>
        <p:txBody>
          <a:bodyPr vert="horz" wrap="square" lIns="0" tIns="13970" rIns="0" bIns="0" rtlCol="0">
            <a:spAutoFit/>
          </a:bodyPr>
          <a:lstStyle/>
          <a:p>
            <a:pPr marL="0" marR="5080" lvl="0" indent="0" algn="r" defTabSz="914400" rtl="0" eaLnBrk="1" fontAlgn="auto" latinLnBrk="0" hangingPunct="1">
              <a:lnSpc>
                <a:spcPts val="1775"/>
              </a:lnSpc>
              <a:spcBef>
                <a:spcPts val="110"/>
              </a:spcBef>
              <a:spcAft>
                <a:spcPts val="0"/>
              </a:spcAft>
              <a:buClrTx/>
              <a:buSzTx/>
              <a:buFontTx/>
              <a:buNone/>
              <a:tabLst/>
              <a:defRPr/>
            </a:pPr>
            <a:r>
              <a:rPr kumimoji="0" sz="1500" b="0" i="0" u="none" strike="noStrike" kern="1200" cap="none" spc="0" normalizeH="0" baseline="0" noProof="0" dirty="0">
                <a:ln>
                  <a:noFill/>
                </a:ln>
                <a:solidFill>
                  <a:prstClr val="black"/>
                </a:solidFill>
                <a:effectLst/>
                <a:uLnTx/>
                <a:uFillTx/>
                <a:latin typeface="Courier New"/>
                <a:ea typeface="+mn-ea"/>
                <a:cs typeface="Courier New"/>
              </a:rPr>
              <a:t>cout</a:t>
            </a:r>
            <a:r>
              <a:rPr kumimoji="0" sz="1500" b="0" i="0" u="none" strike="noStrike" kern="1200" cap="none" spc="-20" normalizeH="0" baseline="0" noProof="0" dirty="0">
                <a:ln>
                  <a:noFill/>
                </a:ln>
                <a:solidFill>
                  <a:prstClr val="black"/>
                </a:solidFill>
                <a:effectLst/>
                <a:uLnTx/>
                <a:uFillTx/>
                <a:latin typeface="Courier New"/>
                <a:ea typeface="+mn-ea"/>
                <a:cs typeface="Courier New"/>
              </a:rPr>
              <a:t> </a:t>
            </a:r>
            <a:r>
              <a:rPr kumimoji="0" sz="1500" b="0" i="0" u="none" strike="noStrike" kern="1200" cap="none" spc="0" normalizeH="0" baseline="0" noProof="0" dirty="0">
                <a:ln>
                  <a:noFill/>
                </a:ln>
                <a:solidFill>
                  <a:prstClr val="black"/>
                </a:solidFill>
                <a:effectLst/>
                <a:uLnTx/>
                <a:uFillTx/>
                <a:latin typeface="Courier New"/>
                <a:ea typeface="+mn-ea"/>
                <a:cs typeface="Courier New"/>
              </a:rPr>
              <a:t>&lt;&lt;</a:t>
            </a:r>
            <a:r>
              <a:rPr kumimoji="0" sz="1500" b="0" i="0" u="none" strike="noStrike" kern="1200" cap="none" spc="-10" normalizeH="0" baseline="0" noProof="0" dirty="0">
                <a:ln>
                  <a:noFill/>
                </a:ln>
                <a:solidFill>
                  <a:prstClr val="black"/>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"The</a:t>
            </a:r>
            <a:r>
              <a:rPr kumimoji="0" sz="1500" b="0" i="0" u="none" strike="noStrike" kern="1200" cap="none" spc="-15" normalizeH="0" baseline="0" noProof="0" dirty="0">
                <a:ln>
                  <a:noFill/>
                </a:ln>
                <a:solidFill>
                  <a:srgbClr val="3366FF"/>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maximum</a:t>
            </a:r>
            <a:r>
              <a:rPr kumimoji="0" sz="1500" b="0" i="0" u="none" strike="noStrike" kern="1200" cap="none" spc="-20" normalizeH="0" baseline="0" noProof="0" dirty="0">
                <a:ln>
                  <a:noFill/>
                </a:ln>
                <a:solidFill>
                  <a:srgbClr val="3366FF"/>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between</a:t>
            </a:r>
            <a:r>
              <a:rPr kumimoji="0" sz="1500" b="0" i="0" u="none" strike="noStrike" kern="1200" cap="none" spc="-15" normalizeH="0" baseline="0" noProof="0" dirty="0">
                <a:ln>
                  <a:noFill/>
                </a:ln>
                <a:solidFill>
                  <a:srgbClr val="3366FF"/>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0" marR="5080" lvl="0" indent="0" algn="r" defTabSz="914400" rtl="0" eaLnBrk="1" fontAlgn="auto" latinLnBrk="0" hangingPunct="1">
              <a:lnSpc>
                <a:spcPts val="1725"/>
              </a:lnSpc>
              <a:spcBef>
                <a:spcPts val="0"/>
              </a:spcBef>
              <a:spcAft>
                <a:spcPts val="0"/>
              </a:spcAft>
              <a:buClrTx/>
              <a:buSzTx/>
              <a:buFontTx/>
              <a:buNone/>
              <a:tabLst/>
              <a:defRPr/>
            </a:pPr>
            <a:r>
              <a:rPr kumimoji="0" sz="1500" b="0" i="0" u="none" strike="noStrike" kern="1200" cap="none" spc="0" normalizeH="0" baseline="0" noProof="0" dirty="0">
                <a:ln>
                  <a:noFill/>
                </a:ln>
                <a:solidFill>
                  <a:prstClr val="black"/>
                </a:solidFill>
                <a:effectLst/>
                <a:uLnTx/>
                <a:uFillTx/>
                <a:latin typeface="Courier New"/>
                <a:ea typeface="+mn-ea"/>
                <a:cs typeface="Courier New"/>
              </a:rPr>
              <a:t>&lt;&lt;</a:t>
            </a:r>
            <a:r>
              <a:rPr kumimoji="0" sz="1500" b="0" i="0" u="none" strike="noStrike" kern="1200" cap="none" spc="5" normalizeH="0" baseline="0" noProof="0" dirty="0">
                <a:ln>
                  <a:noFill/>
                </a:ln>
                <a:solidFill>
                  <a:prstClr val="black"/>
                </a:solidFill>
                <a:effectLst/>
                <a:uLnTx/>
                <a:uFillTx/>
                <a:latin typeface="Courier New"/>
                <a:ea typeface="+mn-ea"/>
                <a:cs typeface="Courier New"/>
              </a:rPr>
              <a:t> </a:t>
            </a:r>
            <a:r>
              <a:rPr kumimoji="0" sz="1500" b="0" i="0" u="none" strike="noStrike" kern="1200" cap="none" spc="0" normalizeH="0" baseline="0" noProof="0" dirty="0">
                <a:ln>
                  <a:noFill/>
                </a:ln>
                <a:solidFill>
                  <a:prstClr val="black"/>
                </a:solidFill>
                <a:effectLst/>
                <a:uLnTx/>
                <a:uFillTx/>
                <a:latin typeface="Courier New"/>
                <a:ea typeface="+mn-ea"/>
                <a:cs typeface="Courier New"/>
              </a:rPr>
              <a:t>i</a:t>
            </a:r>
            <a:r>
              <a:rPr kumimoji="0" sz="1500" b="0" i="0" u="none" strike="noStrike" kern="1200" cap="none" spc="-5" normalizeH="0" baseline="0" noProof="0" dirty="0">
                <a:ln>
                  <a:noFill/>
                </a:ln>
                <a:solidFill>
                  <a:prstClr val="black"/>
                </a:solidFill>
                <a:effectLst/>
                <a:uLnTx/>
                <a:uFillTx/>
                <a:latin typeface="Courier New"/>
                <a:ea typeface="+mn-ea"/>
                <a:cs typeface="Courier New"/>
              </a:rPr>
              <a:t> </a:t>
            </a:r>
            <a:r>
              <a:rPr kumimoji="0" sz="1500" b="0" i="0" u="none" strike="noStrike" kern="1200" cap="none" spc="0" normalizeH="0" baseline="0" noProof="0" dirty="0">
                <a:ln>
                  <a:noFill/>
                </a:ln>
                <a:solidFill>
                  <a:prstClr val="black"/>
                </a:solidFill>
                <a:effectLst/>
                <a:uLnTx/>
                <a:uFillTx/>
                <a:latin typeface="Courier New"/>
                <a:ea typeface="+mn-ea"/>
                <a:cs typeface="Courier New"/>
              </a:rPr>
              <a:t>&lt;&lt;</a:t>
            </a:r>
            <a:r>
              <a:rPr kumimoji="0" sz="1500" b="0" i="0" u="none" strike="noStrike" kern="1200" cap="none" spc="-5" normalizeH="0" baseline="0" noProof="0" dirty="0">
                <a:ln>
                  <a:noFill/>
                </a:ln>
                <a:solidFill>
                  <a:prstClr val="black"/>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a:t>
            </a:r>
            <a:r>
              <a:rPr kumimoji="0" sz="1500" b="0" i="0" u="none" strike="noStrike" kern="1200" cap="none" spc="-5" normalizeH="0" baseline="0" noProof="0" dirty="0">
                <a:ln>
                  <a:noFill/>
                </a:ln>
                <a:solidFill>
                  <a:srgbClr val="3366FF"/>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and</a:t>
            </a:r>
            <a:r>
              <a:rPr kumimoji="0" sz="1500" b="0" i="0" u="none" strike="noStrike" kern="1200" cap="none" spc="-5" normalizeH="0" baseline="0" noProof="0" dirty="0">
                <a:ln>
                  <a:noFill/>
                </a:ln>
                <a:solidFill>
                  <a:srgbClr val="3366FF"/>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a:t>
            </a:r>
            <a:r>
              <a:rPr kumimoji="0" sz="1500" b="0" i="0" u="none" strike="noStrike" kern="1200" cap="none" spc="-5" normalizeH="0" baseline="0" noProof="0" dirty="0">
                <a:ln>
                  <a:noFill/>
                </a:ln>
                <a:solidFill>
                  <a:srgbClr val="3366FF"/>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a:t>
            </a:r>
            <a:r>
              <a:rPr kumimoji="0" sz="1500" b="0" i="0" u="none" strike="noStrike" kern="1200" cap="none" spc="-5" normalizeH="0" baseline="0" noProof="0" dirty="0">
                <a:ln>
                  <a:noFill/>
                </a:ln>
                <a:solidFill>
                  <a:srgbClr val="3366FF"/>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j</a:t>
            </a:r>
            <a:r>
              <a:rPr kumimoji="0" sz="1500" b="0" i="0" u="none" strike="noStrike" kern="1200" cap="none" spc="-5" normalizeH="0" baseline="0" noProof="0" dirty="0">
                <a:ln>
                  <a:noFill/>
                </a:ln>
                <a:solidFill>
                  <a:srgbClr val="3366FF"/>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a:t>
            </a:r>
            <a:r>
              <a:rPr kumimoji="0" sz="1500" b="0" i="0" u="none" strike="noStrike" kern="1200" cap="none" spc="-5" normalizeH="0" baseline="0" noProof="0" dirty="0">
                <a:ln>
                  <a:noFill/>
                </a:ln>
                <a:solidFill>
                  <a:srgbClr val="3366FF"/>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a:t>
            </a:r>
            <a:r>
              <a:rPr kumimoji="0" sz="1500" b="0" i="0" u="none" strike="noStrike" kern="1200" cap="none" spc="-5" normalizeH="0" baseline="0" noProof="0" dirty="0">
                <a:ln>
                  <a:noFill/>
                </a:ln>
                <a:solidFill>
                  <a:srgbClr val="3366FF"/>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is</a:t>
            </a:r>
            <a:r>
              <a:rPr kumimoji="0" sz="1500" b="0" i="0" u="none" strike="noStrike" kern="1200" cap="none" spc="-5" normalizeH="0" baseline="0" noProof="0" dirty="0">
                <a:ln>
                  <a:noFill/>
                </a:ln>
                <a:solidFill>
                  <a:srgbClr val="3366FF"/>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0" marR="2403475" lvl="0" indent="0" algn="ctr" defTabSz="914400" rtl="0" eaLnBrk="1" fontAlgn="auto" latinLnBrk="0" hangingPunct="1">
              <a:lnSpc>
                <a:spcPts val="1695"/>
              </a:lnSpc>
              <a:spcBef>
                <a:spcPts val="0"/>
              </a:spcBef>
              <a:spcAft>
                <a:spcPts val="0"/>
              </a:spcAft>
              <a:buClrTx/>
              <a:buSzTx/>
              <a:buFontTx/>
              <a:buNone/>
              <a:tabLst/>
              <a:defRPr/>
            </a:pPr>
            <a:r>
              <a:rPr kumimoji="0" sz="1500" b="0" i="0" u="none" strike="noStrike" kern="1200" cap="none" spc="0" normalizeH="0" baseline="0" noProof="0" dirty="0">
                <a:ln>
                  <a:noFill/>
                </a:ln>
                <a:solidFill>
                  <a:prstClr val="black"/>
                </a:solidFill>
                <a:effectLst/>
                <a:uLnTx/>
                <a:uFillTx/>
                <a:latin typeface="Courier New"/>
                <a:ea typeface="+mn-ea"/>
                <a:cs typeface="Courier New"/>
              </a:rPr>
              <a:t>&lt;&lt;</a:t>
            </a:r>
            <a:r>
              <a:rPr kumimoji="0" sz="1500" b="0" i="0" u="none" strike="noStrike" kern="1200" cap="none" spc="-60" normalizeH="0" baseline="0" noProof="0" dirty="0">
                <a:ln>
                  <a:noFill/>
                </a:ln>
                <a:solidFill>
                  <a:prstClr val="black"/>
                </a:solidFill>
                <a:effectLst/>
                <a:uLnTx/>
                <a:uFillTx/>
                <a:latin typeface="Courier New"/>
                <a:ea typeface="+mn-ea"/>
                <a:cs typeface="Courier New"/>
              </a:rPr>
              <a:t> </a:t>
            </a:r>
            <a:r>
              <a:rPr kumimoji="0" sz="1500" b="0" i="0" u="none" strike="noStrike" kern="1200" cap="none" spc="5" normalizeH="0" baseline="0" noProof="0" dirty="0">
                <a:ln>
                  <a:noFill/>
                </a:ln>
                <a:solidFill>
                  <a:prstClr val="black"/>
                </a:solidFill>
                <a:effectLst/>
                <a:uLnTx/>
                <a:uFillTx/>
                <a:latin typeface="Courier New"/>
                <a:ea typeface="+mn-ea"/>
                <a:cs typeface="Courier New"/>
              </a:rPr>
              <a:t>k;</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0" marR="2404745" lvl="0" indent="0" algn="ctr" defTabSz="914400" rtl="0" eaLnBrk="1" fontAlgn="auto" latinLnBrk="0" hangingPunct="1">
              <a:lnSpc>
                <a:spcPts val="1745"/>
              </a:lnSpc>
              <a:spcBef>
                <a:spcPts val="0"/>
              </a:spcBef>
              <a:spcAft>
                <a:spcPts val="0"/>
              </a:spcAft>
              <a:buClrTx/>
              <a:buSzTx/>
              <a:buFontTx/>
              <a:buNone/>
              <a:tabLst/>
              <a:defRPr/>
            </a:pPr>
            <a:r>
              <a:rPr kumimoji="0" sz="1500" b="0" i="0" u="none" strike="noStrike" kern="1200" cap="none" spc="0" normalizeH="0" baseline="0" noProof="0" dirty="0">
                <a:ln>
                  <a:noFill/>
                </a:ln>
                <a:solidFill>
                  <a:prstClr val="black"/>
                </a:solidFill>
                <a:effectLst/>
                <a:uLnTx/>
                <a:uFillTx/>
                <a:latin typeface="Courier New"/>
                <a:ea typeface="+mn-ea"/>
                <a:cs typeface="Courier New"/>
              </a:rPr>
              <a:t>return</a:t>
            </a:r>
            <a:r>
              <a:rPr kumimoji="0" sz="1500" b="0" i="0" u="none" strike="noStrike" kern="1200" cap="none" spc="-75" normalizeH="0" baseline="0" noProof="0" dirty="0">
                <a:ln>
                  <a:noFill/>
                </a:ln>
                <a:solidFill>
                  <a:prstClr val="black"/>
                </a:solidFill>
                <a:effectLst/>
                <a:uLnTx/>
                <a:uFillTx/>
                <a:latin typeface="Courier New"/>
                <a:ea typeface="+mn-ea"/>
                <a:cs typeface="Courier New"/>
              </a:rPr>
              <a:t> </a:t>
            </a:r>
            <a:r>
              <a:rPr kumimoji="0" sz="1500" b="0" i="0" u="none" strike="noStrike" kern="1200" cap="none" spc="-5" normalizeH="0" baseline="0" noProof="0" dirty="0">
                <a:ln>
                  <a:noFill/>
                </a:ln>
                <a:solidFill>
                  <a:prstClr val="black"/>
                </a:solidFill>
                <a:effectLst/>
                <a:uLnTx/>
                <a:uFillTx/>
                <a:latin typeface="Courier New"/>
                <a:ea typeface="+mn-ea"/>
                <a:cs typeface="Courier New"/>
              </a:rPr>
              <a:t>0;</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p:txBody>
      </p:sp>
      <p:sp>
        <p:nvSpPr>
          <p:cNvPr id="9" name="object 9"/>
          <p:cNvSpPr txBox="1"/>
          <p:nvPr/>
        </p:nvSpPr>
        <p:spPr>
          <a:xfrm>
            <a:off x="326894" y="4891375"/>
            <a:ext cx="140335" cy="255904"/>
          </a:xfrm>
          <a:prstGeom prst="rect">
            <a:avLst/>
          </a:prstGeom>
        </p:spPr>
        <p:txBody>
          <a:bodyPr vert="horz" wrap="square" lIns="0" tIns="13970" rIns="0" bIns="0" rtlCol="0">
            <a:spAutoFit/>
          </a:bodyPr>
          <a:lstStyle/>
          <a:p>
            <a:pPr marL="12700" marR="0" lvl="0" indent="0" algn="l" defTabSz="914400" rtl="0" eaLnBrk="1" fontAlgn="auto" latinLnBrk="0" hangingPunct="1">
              <a:lnSpc>
                <a:spcPct val="100000"/>
              </a:lnSpc>
              <a:spcBef>
                <a:spcPts val="110"/>
              </a:spcBef>
              <a:spcAft>
                <a:spcPts val="0"/>
              </a:spcAft>
              <a:buClrTx/>
              <a:buSzTx/>
              <a:buFontTx/>
              <a:buNone/>
              <a:tabLst/>
              <a:defRPr/>
            </a:pPr>
            <a:r>
              <a:rPr kumimoji="0" sz="1500" b="0" i="0" u="none" strike="noStrike" kern="1200" cap="none" spc="0" normalizeH="0" baseline="0" noProof="0" dirty="0">
                <a:ln>
                  <a:noFill/>
                </a:ln>
                <a:solidFill>
                  <a:prstClr val="black"/>
                </a:solidFill>
                <a:effectLst/>
                <a:uLnTx/>
                <a:uFillTx/>
                <a:latin typeface="Courier New"/>
                <a:ea typeface="+mn-ea"/>
                <a:cs typeface="Courier New"/>
              </a:rPr>
              <a:t>}</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p:txBody>
      </p:sp>
      <p:grpSp>
        <p:nvGrpSpPr>
          <p:cNvPr id="10" name="object 10"/>
          <p:cNvGrpSpPr/>
          <p:nvPr/>
        </p:nvGrpSpPr>
        <p:grpSpPr>
          <a:xfrm>
            <a:off x="5501482" y="2891718"/>
            <a:ext cx="3459479" cy="2481580"/>
            <a:chOff x="5501482" y="2891718"/>
            <a:chExt cx="3459479" cy="2481580"/>
          </a:xfrm>
        </p:grpSpPr>
        <p:sp>
          <p:nvSpPr>
            <p:cNvPr id="11" name="object 11"/>
            <p:cNvSpPr/>
            <p:nvPr/>
          </p:nvSpPr>
          <p:spPr>
            <a:xfrm>
              <a:off x="5513547" y="2903783"/>
              <a:ext cx="3435350" cy="2457450"/>
            </a:xfrm>
            <a:custGeom>
              <a:avLst/>
              <a:gdLst/>
              <a:ahLst/>
              <a:cxnLst/>
              <a:rect l="l" t="t" r="r" b="b"/>
              <a:pathLst>
                <a:path w="3435350" h="2457450">
                  <a:moveTo>
                    <a:pt x="3434737" y="0"/>
                  </a:moveTo>
                  <a:lnTo>
                    <a:pt x="0" y="0"/>
                  </a:lnTo>
                  <a:lnTo>
                    <a:pt x="0" y="2457418"/>
                  </a:lnTo>
                  <a:lnTo>
                    <a:pt x="3434737" y="2457418"/>
                  </a:lnTo>
                  <a:lnTo>
                    <a:pt x="3434737"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2" name="object 12"/>
            <p:cNvSpPr/>
            <p:nvPr/>
          </p:nvSpPr>
          <p:spPr>
            <a:xfrm>
              <a:off x="5513547" y="2903783"/>
              <a:ext cx="3435350" cy="2457450"/>
            </a:xfrm>
            <a:custGeom>
              <a:avLst/>
              <a:gdLst/>
              <a:ahLst/>
              <a:cxnLst/>
              <a:rect l="l" t="t" r="r" b="b"/>
              <a:pathLst>
                <a:path w="3435350" h="2457450">
                  <a:moveTo>
                    <a:pt x="0" y="2457418"/>
                  </a:moveTo>
                  <a:lnTo>
                    <a:pt x="3434737" y="2457418"/>
                  </a:lnTo>
                  <a:lnTo>
                    <a:pt x="3434737" y="0"/>
                  </a:lnTo>
                  <a:lnTo>
                    <a:pt x="0" y="0"/>
                  </a:lnTo>
                  <a:lnTo>
                    <a:pt x="0" y="2457418"/>
                  </a:lnTo>
                  <a:close/>
                </a:path>
              </a:pathLst>
            </a:custGeom>
            <a:ln w="23762">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grpSp>
      <p:sp>
        <p:nvSpPr>
          <p:cNvPr id="13" name="object 13"/>
          <p:cNvSpPr txBox="1"/>
          <p:nvPr/>
        </p:nvSpPr>
        <p:spPr>
          <a:xfrm>
            <a:off x="5525428" y="2871920"/>
            <a:ext cx="3411220" cy="255904"/>
          </a:xfrm>
          <a:prstGeom prst="rect">
            <a:avLst/>
          </a:prstGeom>
        </p:spPr>
        <p:txBody>
          <a:bodyPr vert="horz" wrap="square" lIns="0" tIns="13970" rIns="0" bIns="0" rtlCol="0">
            <a:spAutoFit/>
          </a:bodyPr>
          <a:lstStyle/>
          <a:p>
            <a:pPr marL="3175" marR="0" lvl="0" indent="0" algn="l" defTabSz="914400" rtl="0" eaLnBrk="1" fontAlgn="auto" latinLnBrk="0" hangingPunct="1">
              <a:lnSpc>
                <a:spcPct val="100000"/>
              </a:lnSpc>
              <a:spcBef>
                <a:spcPts val="110"/>
              </a:spcBef>
              <a:spcAft>
                <a:spcPts val="0"/>
              </a:spcAft>
              <a:buClrTx/>
              <a:buSzTx/>
              <a:buFontTx/>
              <a:buNone/>
              <a:tabLst/>
              <a:defRPr/>
            </a:pPr>
            <a:r>
              <a:rPr kumimoji="0" sz="1500" b="1" i="0" u="none" strike="noStrike" kern="1200" cap="none" spc="0" normalizeH="0" baseline="0" noProof="0" dirty="0">
                <a:ln>
                  <a:noFill/>
                </a:ln>
                <a:solidFill>
                  <a:srgbClr val="000050"/>
                </a:solidFill>
                <a:effectLst/>
                <a:uLnTx/>
                <a:uFillTx/>
                <a:latin typeface="Courier New"/>
                <a:ea typeface="+mn-ea"/>
                <a:cs typeface="Courier New"/>
              </a:rPr>
              <a:t>int</a:t>
            </a:r>
            <a:r>
              <a:rPr kumimoji="0" sz="1500" b="1" i="0" u="none" strike="noStrike" kern="1200" cap="none" spc="-5" normalizeH="0" baseline="0" noProof="0" dirty="0">
                <a:ln>
                  <a:noFill/>
                </a:ln>
                <a:solidFill>
                  <a:srgbClr val="000050"/>
                </a:solidFill>
                <a:effectLst/>
                <a:uLnTx/>
                <a:uFillTx/>
                <a:latin typeface="Courier New"/>
                <a:ea typeface="+mn-ea"/>
                <a:cs typeface="Courier New"/>
              </a:rPr>
              <a:t> </a:t>
            </a:r>
            <a:r>
              <a:rPr kumimoji="0" sz="1500" b="0" i="0" u="none" strike="noStrike" kern="1200" cap="none" spc="0" normalizeH="0" baseline="0" noProof="0" dirty="0">
                <a:ln>
                  <a:noFill/>
                </a:ln>
                <a:solidFill>
                  <a:prstClr val="black"/>
                </a:solidFill>
                <a:effectLst/>
                <a:uLnTx/>
                <a:uFillTx/>
                <a:latin typeface="Courier New"/>
                <a:ea typeface="+mn-ea"/>
                <a:cs typeface="Courier New"/>
              </a:rPr>
              <a:t>max(</a:t>
            </a:r>
            <a:r>
              <a:rPr kumimoji="0" sz="1500" b="1" i="0" u="none" strike="noStrike" kern="1200" cap="none" spc="0" normalizeH="0" baseline="0" noProof="0" dirty="0">
                <a:ln>
                  <a:noFill/>
                </a:ln>
                <a:solidFill>
                  <a:srgbClr val="000050"/>
                </a:solidFill>
                <a:effectLst/>
                <a:uLnTx/>
                <a:uFillTx/>
                <a:latin typeface="Courier New"/>
                <a:ea typeface="+mn-ea"/>
                <a:cs typeface="Courier New"/>
              </a:rPr>
              <a:t>int</a:t>
            </a:r>
            <a:r>
              <a:rPr kumimoji="0" sz="1500" b="1" i="0" u="none" strike="noStrike" kern="1200" cap="none" spc="-10" normalizeH="0" baseline="0" noProof="0" dirty="0">
                <a:ln>
                  <a:noFill/>
                </a:ln>
                <a:solidFill>
                  <a:srgbClr val="000050"/>
                </a:solidFill>
                <a:effectLst/>
                <a:uLnTx/>
                <a:uFillTx/>
                <a:latin typeface="Courier New"/>
                <a:ea typeface="+mn-ea"/>
                <a:cs typeface="Courier New"/>
              </a:rPr>
              <a:t> </a:t>
            </a:r>
            <a:r>
              <a:rPr kumimoji="0" sz="1500" b="0" i="0" u="none" strike="noStrike" kern="1200" cap="none" spc="0" normalizeH="0" baseline="0" noProof="0" dirty="0">
                <a:ln>
                  <a:noFill/>
                </a:ln>
                <a:solidFill>
                  <a:prstClr val="black"/>
                </a:solidFill>
                <a:effectLst/>
                <a:uLnTx/>
                <a:uFillTx/>
                <a:latin typeface="Courier New"/>
                <a:ea typeface="+mn-ea"/>
                <a:cs typeface="Courier New"/>
              </a:rPr>
              <a:t>num1,</a:t>
            </a:r>
            <a:r>
              <a:rPr kumimoji="0" sz="1500" b="0" i="0" u="none" strike="noStrike" kern="1200" cap="none" spc="-5" normalizeH="0" baseline="0" noProof="0" dirty="0">
                <a:ln>
                  <a:noFill/>
                </a:ln>
                <a:solidFill>
                  <a:prstClr val="black"/>
                </a:solidFill>
                <a:effectLst/>
                <a:uLnTx/>
                <a:uFillTx/>
                <a:latin typeface="Courier New"/>
                <a:ea typeface="+mn-ea"/>
                <a:cs typeface="Courier New"/>
              </a:rPr>
              <a:t> </a:t>
            </a:r>
            <a:r>
              <a:rPr kumimoji="0" sz="1500" b="1" i="0" u="none" strike="noStrike" kern="1200" cap="none" spc="0" normalizeH="0" baseline="0" noProof="0" dirty="0">
                <a:ln>
                  <a:noFill/>
                </a:ln>
                <a:solidFill>
                  <a:srgbClr val="000050"/>
                </a:solidFill>
                <a:effectLst/>
                <a:uLnTx/>
                <a:uFillTx/>
                <a:latin typeface="Courier New"/>
                <a:ea typeface="+mn-ea"/>
                <a:cs typeface="Courier New"/>
              </a:rPr>
              <a:t>int </a:t>
            </a:r>
            <a:r>
              <a:rPr kumimoji="0" sz="1500" b="0" i="0" u="none" strike="noStrike" kern="1200" cap="none" spc="-5" normalizeH="0" baseline="0" noProof="0" dirty="0">
                <a:ln>
                  <a:noFill/>
                </a:ln>
                <a:solidFill>
                  <a:prstClr val="black"/>
                </a:solidFill>
                <a:effectLst/>
                <a:uLnTx/>
                <a:uFillTx/>
                <a:latin typeface="Courier New"/>
                <a:ea typeface="+mn-ea"/>
                <a:cs typeface="Courier New"/>
              </a:rPr>
              <a:t>num2)</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p:txBody>
      </p:sp>
      <p:sp>
        <p:nvSpPr>
          <p:cNvPr id="14" name="object 14"/>
          <p:cNvSpPr txBox="1"/>
          <p:nvPr/>
        </p:nvSpPr>
        <p:spPr>
          <a:xfrm>
            <a:off x="5528842" y="3095116"/>
            <a:ext cx="127635" cy="255904"/>
          </a:xfrm>
          <a:prstGeom prst="rect">
            <a:avLst/>
          </a:prstGeom>
        </p:spPr>
        <p:txBody>
          <a:bodyPr vert="horz" wrap="square" lIns="0" tIns="13970" rIns="0" bIns="0" rtlCol="0">
            <a:spAutoFit/>
          </a:bodyPr>
          <a:lstStyle/>
          <a:p>
            <a:pPr marL="0" marR="0" lvl="0" indent="0" algn="l" defTabSz="914400" rtl="0" eaLnBrk="1" fontAlgn="auto" latinLnBrk="0" hangingPunct="1">
              <a:lnSpc>
                <a:spcPct val="100000"/>
              </a:lnSpc>
              <a:spcBef>
                <a:spcPts val="110"/>
              </a:spcBef>
              <a:spcAft>
                <a:spcPts val="0"/>
              </a:spcAft>
              <a:buClrTx/>
              <a:buSzTx/>
              <a:buFontTx/>
              <a:buNone/>
              <a:tabLst/>
              <a:defRPr/>
            </a:pPr>
            <a:r>
              <a:rPr kumimoji="0" sz="1500" b="0" i="0" u="none" strike="noStrike" kern="1200" cap="none" spc="0" normalizeH="0" baseline="0" noProof="0" dirty="0">
                <a:ln>
                  <a:noFill/>
                </a:ln>
                <a:solidFill>
                  <a:prstClr val="black"/>
                </a:solidFill>
                <a:effectLst/>
                <a:uLnTx/>
                <a:uFillTx/>
                <a:latin typeface="Courier New"/>
                <a:ea typeface="+mn-ea"/>
                <a:cs typeface="Courier New"/>
              </a:rPr>
              <a:t>{</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p:txBody>
      </p:sp>
      <p:sp>
        <p:nvSpPr>
          <p:cNvPr id="15" name="object 15"/>
          <p:cNvSpPr txBox="1"/>
          <p:nvPr/>
        </p:nvSpPr>
        <p:spPr>
          <a:xfrm>
            <a:off x="5988973" y="3302191"/>
            <a:ext cx="2080895" cy="1783714"/>
          </a:xfrm>
          <a:prstGeom prst="rect">
            <a:avLst/>
          </a:prstGeom>
        </p:spPr>
        <p:txBody>
          <a:bodyPr vert="horz" wrap="square" lIns="0" tIns="13970" rIns="0" bIns="0" rtlCol="0">
            <a:spAutoFit/>
          </a:bodyPr>
          <a:lstStyle/>
          <a:p>
            <a:pPr marL="0" marR="0" lvl="0" indent="0" algn="l" defTabSz="914400" rtl="0" eaLnBrk="1" fontAlgn="auto" latinLnBrk="0" hangingPunct="1">
              <a:lnSpc>
                <a:spcPct val="100000"/>
              </a:lnSpc>
              <a:spcBef>
                <a:spcPts val="110"/>
              </a:spcBef>
              <a:spcAft>
                <a:spcPts val="0"/>
              </a:spcAft>
              <a:buClrTx/>
              <a:buSzTx/>
              <a:buFontTx/>
              <a:buNone/>
              <a:tabLst/>
              <a:defRPr/>
            </a:pPr>
            <a:r>
              <a:rPr kumimoji="0" sz="1500" b="1" i="0" u="none" strike="noStrike" kern="1200" cap="none" spc="0" normalizeH="0" baseline="0" noProof="0" dirty="0">
                <a:ln>
                  <a:noFill/>
                </a:ln>
                <a:solidFill>
                  <a:srgbClr val="000050"/>
                </a:solidFill>
                <a:effectLst/>
                <a:uLnTx/>
                <a:uFillTx/>
                <a:latin typeface="Courier New"/>
                <a:ea typeface="+mn-ea"/>
                <a:cs typeface="Courier New"/>
              </a:rPr>
              <a:t>int</a:t>
            </a:r>
            <a:r>
              <a:rPr kumimoji="0" sz="1500" b="1" i="0" u="none" strike="noStrike" kern="1200" cap="none" spc="-35" normalizeH="0" baseline="0" noProof="0" dirty="0">
                <a:ln>
                  <a:noFill/>
                </a:ln>
                <a:solidFill>
                  <a:srgbClr val="000050"/>
                </a:solidFill>
                <a:effectLst/>
                <a:uLnTx/>
                <a:uFillTx/>
                <a:latin typeface="Courier New"/>
                <a:ea typeface="+mn-ea"/>
                <a:cs typeface="Courier New"/>
              </a:rPr>
              <a:t> </a:t>
            </a:r>
            <a:r>
              <a:rPr kumimoji="0" sz="1500" b="0" i="0" u="none" strike="noStrike" kern="1200" cap="none" spc="-5" normalizeH="0" baseline="0" noProof="0" dirty="0">
                <a:ln>
                  <a:noFill/>
                </a:ln>
                <a:solidFill>
                  <a:prstClr val="black"/>
                </a:solidFill>
                <a:effectLst/>
                <a:uLnTx/>
                <a:uFillTx/>
                <a:latin typeface="Courier New"/>
                <a:ea typeface="+mn-ea"/>
                <a:cs typeface="Courier New"/>
              </a:rPr>
              <a:t>result;</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0" marR="0" lvl="0" indent="0" algn="l" defTabSz="914400" rtl="0" eaLnBrk="1" fontAlgn="auto" latinLnBrk="0" hangingPunct="1">
              <a:lnSpc>
                <a:spcPct val="100000"/>
              </a:lnSpc>
              <a:spcBef>
                <a:spcPts val="45"/>
              </a:spcBef>
              <a:spcAft>
                <a:spcPts val="0"/>
              </a:spcAft>
              <a:buClrTx/>
              <a:buSzTx/>
              <a:buFontTx/>
              <a:buNone/>
              <a:tabLst/>
              <a:defRPr/>
            </a:pP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459740" marR="5080" lvl="0" indent="-460375" algn="l" defTabSz="914400" rtl="0" eaLnBrk="1" fontAlgn="auto" latinLnBrk="0" hangingPunct="1">
              <a:lnSpc>
                <a:spcPts val="1750"/>
              </a:lnSpc>
              <a:spcBef>
                <a:spcPts val="5"/>
              </a:spcBef>
              <a:spcAft>
                <a:spcPts val="0"/>
              </a:spcAft>
              <a:buClrTx/>
              <a:buSzTx/>
              <a:buFontTx/>
              <a:buNone/>
              <a:tabLst/>
              <a:defRPr/>
            </a:pPr>
            <a:r>
              <a:rPr kumimoji="0" sz="1500" b="1" i="0" u="none" strike="noStrike" kern="1200" cap="none" spc="0" normalizeH="0" baseline="0" noProof="0" dirty="0">
                <a:ln>
                  <a:noFill/>
                </a:ln>
                <a:solidFill>
                  <a:srgbClr val="000050"/>
                </a:solidFill>
                <a:effectLst/>
                <a:uLnTx/>
                <a:uFillTx/>
                <a:latin typeface="Courier New"/>
                <a:ea typeface="+mn-ea"/>
                <a:cs typeface="Courier New"/>
              </a:rPr>
              <a:t>if </a:t>
            </a:r>
            <a:r>
              <a:rPr kumimoji="0" sz="1500" b="0" i="0" u="none" strike="noStrike" kern="1200" cap="none" spc="0" normalizeH="0" baseline="0" noProof="0" dirty="0">
                <a:ln>
                  <a:noFill/>
                </a:ln>
                <a:solidFill>
                  <a:prstClr val="black"/>
                </a:solidFill>
                <a:effectLst/>
                <a:uLnTx/>
                <a:uFillTx/>
                <a:latin typeface="Courier New"/>
                <a:ea typeface="+mn-ea"/>
                <a:cs typeface="Courier New"/>
              </a:rPr>
              <a:t>(num1 &gt; </a:t>
            </a:r>
            <a:r>
              <a:rPr kumimoji="0" sz="1500" b="0" i="0" u="none" strike="noStrike" kern="1200" cap="none" spc="-5" normalizeH="0" baseline="0" noProof="0" dirty="0">
                <a:ln>
                  <a:noFill/>
                </a:ln>
                <a:solidFill>
                  <a:prstClr val="black"/>
                </a:solidFill>
                <a:effectLst/>
                <a:uLnTx/>
                <a:uFillTx/>
                <a:latin typeface="Courier New"/>
                <a:ea typeface="+mn-ea"/>
                <a:cs typeface="Courier New"/>
              </a:rPr>
              <a:t>num2) </a:t>
            </a:r>
            <a:r>
              <a:rPr kumimoji="0" sz="1500" b="0" i="0" u="none" strike="noStrike" kern="1200" cap="none" spc="0" normalizeH="0" baseline="0" noProof="0" dirty="0">
                <a:ln>
                  <a:noFill/>
                </a:ln>
                <a:solidFill>
                  <a:prstClr val="black"/>
                </a:solidFill>
                <a:effectLst/>
                <a:uLnTx/>
                <a:uFillTx/>
                <a:latin typeface="Courier New"/>
                <a:ea typeface="+mn-ea"/>
                <a:cs typeface="Courier New"/>
              </a:rPr>
              <a:t> result</a:t>
            </a:r>
            <a:r>
              <a:rPr kumimoji="0" sz="1500" b="0" i="0" u="none" strike="noStrike" kern="1200" cap="none" spc="-40" normalizeH="0" baseline="0" noProof="0" dirty="0">
                <a:ln>
                  <a:noFill/>
                </a:ln>
                <a:solidFill>
                  <a:prstClr val="black"/>
                </a:solidFill>
                <a:effectLst/>
                <a:uLnTx/>
                <a:uFillTx/>
                <a:latin typeface="Courier New"/>
                <a:ea typeface="+mn-ea"/>
                <a:cs typeface="Courier New"/>
              </a:rPr>
              <a:t> </a:t>
            </a:r>
            <a:r>
              <a:rPr kumimoji="0" sz="1500" b="0" i="0" u="none" strike="noStrike" kern="1200" cap="none" spc="0" normalizeH="0" baseline="0" noProof="0" dirty="0">
                <a:ln>
                  <a:noFill/>
                </a:ln>
                <a:solidFill>
                  <a:prstClr val="black"/>
                </a:solidFill>
                <a:effectLst/>
                <a:uLnTx/>
                <a:uFillTx/>
                <a:latin typeface="Courier New"/>
                <a:ea typeface="+mn-ea"/>
                <a:cs typeface="Courier New"/>
              </a:rPr>
              <a:t>=</a:t>
            </a:r>
            <a:r>
              <a:rPr kumimoji="0" sz="1500" b="0" i="0" u="none" strike="noStrike" kern="1200" cap="none" spc="-35" normalizeH="0" baseline="0" noProof="0" dirty="0">
                <a:ln>
                  <a:noFill/>
                </a:ln>
                <a:solidFill>
                  <a:prstClr val="black"/>
                </a:solidFill>
                <a:effectLst/>
                <a:uLnTx/>
                <a:uFillTx/>
                <a:latin typeface="Courier New"/>
                <a:ea typeface="+mn-ea"/>
                <a:cs typeface="Courier New"/>
              </a:rPr>
              <a:t> </a:t>
            </a:r>
            <a:r>
              <a:rPr kumimoji="0" sz="1500" b="0" i="0" u="none" strike="noStrike" kern="1200" cap="none" spc="-5" normalizeH="0" baseline="0" noProof="0" dirty="0">
                <a:ln>
                  <a:noFill/>
                </a:ln>
                <a:solidFill>
                  <a:prstClr val="black"/>
                </a:solidFill>
                <a:effectLst/>
                <a:uLnTx/>
                <a:uFillTx/>
                <a:latin typeface="Courier New"/>
                <a:ea typeface="+mn-ea"/>
                <a:cs typeface="Courier New"/>
              </a:rPr>
              <a:t>num1;</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0" marR="0" lvl="0" indent="0" algn="l" defTabSz="914400" rtl="0" eaLnBrk="1" fontAlgn="auto" latinLnBrk="0" hangingPunct="1">
              <a:lnSpc>
                <a:spcPts val="1620"/>
              </a:lnSpc>
              <a:spcBef>
                <a:spcPts val="0"/>
              </a:spcBef>
              <a:spcAft>
                <a:spcPts val="0"/>
              </a:spcAft>
              <a:buClrTx/>
              <a:buSzTx/>
              <a:buFontTx/>
              <a:buNone/>
              <a:tabLst/>
              <a:defRPr/>
            </a:pPr>
            <a:r>
              <a:rPr kumimoji="0" sz="1500" b="1" i="0" u="none" strike="noStrike" kern="1200" cap="none" spc="-5" normalizeH="0" baseline="0" noProof="0" dirty="0">
                <a:ln>
                  <a:noFill/>
                </a:ln>
                <a:solidFill>
                  <a:srgbClr val="000050"/>
                </a:solidFill>
                <a:effectLst/>
                <a:uLnTx/>
                <a:uFillTx/>
                <a:latin typeface="Courier New"/>
                <a:ea typeface="+mn-ea"/>
                <a:cs typeface="Courier New"/>
              </a:rPr>
              <a:t>else</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459740" marR="0" lvl="0" indent="0" algn="l" defTabSz="914400" rtl="0" eaLnBrk="1" fontAlgn="auto" latinLnBrk="0" hangingPunct="1">
              <a:lnSpc>
                <a:spcPts val="1780"/>
              </a:lnSpc>
              <a:spcBef>
                <a:spcPts val="0"/>
              </a:spcBef>
              <a:spcAft>
                <a:spcPts val="0"/>
              </a:spcAft>
              <a:buClrTx/>
              <a:buSzTx/>
              <a:buFontTx/>
              <a:buNone/>
              <a:tabLst/>
              <a:defRPr/>
            </a:pPr>
            <a:r>
              <a:rPr kumimoji="0" sz="1500" b="0" i="0" u="none" strike="noStrike" kern="1200" cap="none" spc="0" normalizeH="0" baseline="0" noProof="0" dirty="0">
                <a:ln>
                  <a:noFill/>
                </a:ln>
                <a:solidFill>
                  <a:prstClr val="black"/>
                </a:solidFill>
                <a:effectLst/>
                <a:uLnTx/>
                <a:uFillTx/>
                <a:latin typeface="Courier New"/>
                <a:ea typeface="+mn-ea"/>
                <a:cs typeface="Courier New"/>
              </a:rPr>
              <a:t>result</a:t>
            </a:r>
            <a:r>
              <a:rPr kumimoji="0" sz="1500" b="0" i="0" u="none" strike="noStrike" kern="1200" cap="none" spc="-35" normalizeH="0" baseline="0" noProof="0" dirty="0">
                <a:ln>
                  <a:noFill/>
                </a:ln>
                <a:solidFill>
                  <a:prstClr val="black"/>
                </a:solidFill>
                <a:effectLst/>
                <a:uLnTx/>
                <a:uFillTx/>
                <a:latin typeface="Courier New"/>
                <a:ea typeface="+mn-ea"/>
                <a:cs typeface="Courier New"/>
              </a:rPr>
              <a:t> </a:t>
            </a:r>
            <a:r>
              <a:rPr kumimoji="0" sz="1500" b="0" i="0" u="none" strike="noStrike" kern="1200" cap="none" spc="0" normalizeH="0" baseline="0" noProof="0" dirty="0">
                <a:ln>
                  <a:noFill/>
                </a:ln>
                <a:solidFill>
                  <a:prstClr val="black"/>
                </a:solidFill>
                <a:effectLst/>
                <a:uLnTx/>
                <a:uFillTx/>
                <a:latin typeface="Courier New"/>
                <a:ea typeface="+mn-ea"/>
                <a:cs typeface="Courier New"/>
              </a:rPr>
              <a:t>=</a:t>
            </a:r>
            <a:r>
              <a:rPr kumimoji="0" sz="1500" b="0" i="0" u="none" strike="noStrike" kern="1200" cap="none" spc="-35" normalizeH="0" baseline="0" noProof="0" dirty="0">
                <a:ln>
                  <a:noFill/>
                </a:ln>
                <a:solidFill>
                  <a:prstClr val="black"/>
                </a:solidFill>
                <a:effectLst/>
                <a:uLnTx/>
                <a:uFillTx/>
                <a:latin typeface="Courier New"/>
                <a:ea typeface="+mn-ea"/>
                <a:cs typeface="Courier New"/>
              </a:rPr>
              <a:t> </a:t>
            </a:r>
            <a:r>
              <a:rPr kumimoji="0" sz="1500" b="0" i="0" u="none" strike="noStrike" kern="1200" cap="none" spc="-5" normalizeH="0" baseline="0" noProof="0" dirty="0">
                <a:ln>
                  <a:noFill/>
                </a:ln>
                <a:solidFill>
                  <a:prstClr val="black"/>
                </a:solidFill>
                <a:effectLst/>
                <a:uLnTx/>
                <a:uFillTx/>
                <a:latin typeface="Courier New"/>
                <a:ea typeface="+mn-ea"/>
                <a:cs typeface="Courier New"/>
              </a:rPr>
              <a:t>num2;</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0" marR="0" lvl="0" indent="0" algn="l" defTabSz="914400" rtl="0" eaLnBrk="1" fontAlgn="auto" latinLnBrk="0" hangingPunct="1">
              <a:lnSpc>
                <a:spcPct val="100000"/>
              </a:lnSpc>
              <a:spcBef>
                <a:spcPts val="50"/>
              </a:spcBef>
              <a:spcAft>
                <a:spcPts val="0"/>
              </a:spcAft>
              <a:buClrTx/>
              <a:buSzTx/>
              <a:buFontTx/>
              <a:buNone/>
              <a:tabLst/>
              <a:defRPr/>
            </a:pPr>
            <a:endParaRPr kumimoji="0" sz="1350" b="0" i="0" u="none" strike="noStrike" kern="1200" cap="none" spc="0" normalizeH="0" baseline="0" noProof="0">
              <a:ln>
                <a:noFill/>
              </a:ln>
              <a:solidFill>
                <a:prstClr val="black"/>
              </a:solidFill>
              <a:effectLst/>
              <a:uLnTx/>
              <a:uFillTx/>
              <a:latin typeface="Courier New"/>
              <a:ea typeface="+mn-ea"/>
              <a:cs typeface="Courier New"/>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sz="1500" b="1" i="0" u="none" strike="noStrike" kern="1200" cap="none" spc="0" normalizeH="0" baseline="0" noProof="0" dirty="0">
                <a:ln>
                  <a:noFill/>
                </a:ln>
                <a:solidFill>
                  <a:srgbClr val="000050"/>
                </a:solidFill>
                <a:effectLst/>
                <a:uLnTx/>
                <a:uFillTx/>
                <a:latin typeface="Courier New"/>
                <a:ea typeface="+mn-ea"/>
                <a:cs typeface="Courier New"/>
              </a:rPr>
              <a:t>return</a:t>
            </a:r>
            <a:r>
              <a:rPr kumimoji="0" sz="1500" b="1" i="0" u="none" strike="noStrike" kern="1200" cap="none" spc="-35" normalizeH="0" baseline="0" noProof="0" dirty="0">
                <a:ln>
                  <a:noFill/>
                </a:ln>
                <a:solidFill>
                  <a:srgbClr val="000050"/>
                </a:solidFill>
                <a:effectLst/>
                <a:uLnTx/>
                <a:uFillTx/>
                <a:latin typeface="Courier New"/>
                <a:ea typeface="+mn-ea"/>
                <a:cs typeface="Courier New"/>
              </a:rPr>
              <a:t> </a:t>
            </a:r>
            <a:r>
              <a:rPr kumimoji="0" sz="1500" b="1" i="0" u="none" strike="noStrike" kern="1200" cap="none" spc="-5" normalizeH="0" baseline="0" noProof="0" dirty="0">
                <a:ln>
                  <a:noFill/>
                </a:ln>
                <a:solidFill>
                  <a:prstClr val="black"/>
                </a:solidFill>
                <a:effectLst/>
                <a:uLnTx/>
                <a:uFillTx/>
                <a:latin typeface="Courier New"/>
                <a:ea typeface="+mn-ea"/>
                <a:cs typeface="Courier New"/>
              </a:rPr>
              <a:t>result;</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p:txBody>
      </p:sp>
      <p:sp>
        <p:nvSpPr>
          <p:cNvPr id="16" name="object 16"/>
          <p:cNvSpPr txBox="1"/>
          <p:nvPr/>
        </p:nvSpPr>
        <p:spPr>
          <a:xfrm>
            <a:off x="5528842" y="5060119"/>
            <a:ext cx="127635" cy="255904"/>
          </a:xfrm>
          <a:prstGeom prst="rect">
            <a:avLst/>
          </a:prstGeom>
        </p:spPr>
        <p:txBody>
          <a:bodyPr vert="horz" wrap="square" lIns="0" tIns="13970" rIns="0" bIns="0" rtlCol="0">
            <a:spAutoFit/>
          </a:bodyPr>
          <a:lstStyle/>
          <a:p>
            <a:pPr marL="0" marR="0" lvl="0" indent="0" algn="l" defTabSz="914400" rtl="0" eaLnBrk="1" fontAlgn="auto" latinLnBrk="0" hangingPunct="1">
              <a:lnSpc>
                <a:spcPct val="100000"/>
              </a:lnSpc>
              <a:spcBef>
                <a:spcPts val="110"/>
              </a:spcBef>
              <a:spcAft>
                <a:spcPts val="0"/>
              </a:spcAft>
              <a:buClrTx/>
              <a:buSzTx/>
              <a:buFontTx/>
              <a:buNone/>
              <a:tabLst/>
              <a:defRPr/>
            </a:pPr>
            <a:r>
              <a:rPr kumimoji="0" sz="1500" b="0" i="0" u="none" strike="noStrike" kern="1200" cap="none" spc="0" normalizeH="0" baseline="0" noProof="0" dirty="0">
                <a:ln>
                  <a:noFill/>
                </a:ln>
                <a:solidFill>
                  <a:prstClr val="black"/>
                </a:solidFill>
                <a:effectLst/>
                <a:uLnTx/>
                <a:uFillTx/>
                <a:latin typeface="Courier New"/>
                <a:ea typeface="+mn-ea"/>
                <a:cs typeface="Courier New"/>
              </a:rPr>
              <a:t>}</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p:txBody>
      </p:sp>
      <p:grpSp>
        <p:nvGrpSpPr>
          <p:cNvPr id="17" name="object 17"/>
          <p:cNvGrpSpPr/>
          <p:nvPr/>
        </p:nvGrpSpPr>
        <p:grpSpPr>
          <a:xfrm>
            <a:off x="2001456" y="1830146"/>
            <a:ext cx="6379845" cy="3151505"/>
            <a:chOff x="2001456" y="1830146"/>
            <a:chExt cx="6379845" cy="3151505"/>
          </a:xfrm>
        </p:grpSpPr>
        <p:sp>
          <p:nvSpPr>
            <p:cNvPr id="18" name="object 18"/>
            <p:cNvSpPr/>
            <p:nvPr/>
          </p:nvSpPr>
          <p:spPr>
            <a:xfrm>
              <a:off x="2704584" y="3007349"/>
              <a:ext cx="2809240" cy="803910"/>
            </a:xfrm>
            <a:custGeom>
              <a:avLst/>
              <a:gdLst/>
              <a:ahLst/>
              <a:cxnLst/>
              <a:rect l="l" t="t" r="r" b="b"/>
              <a:pathLst>
                <a:path w="2809240" h="803910">
                  <a:moveTo>
                    <a:pt x="2670926" y="64079"/>
                  </a:moveTo>
                  <a:lnTo>
                    <a:pt x="12260" y="770810"/>
                  </a:lnTo>
                  <a:lnTo>
                    <a:pt x="6165" y="773695"/>
                  </a:lnTo>
                  <a:lnTo>
                    <a:pt x="1935" y="778379"/>
                  </a:lnTo>
                  <a:lnTo>
                    <a:pt x="0" y="784075"/>
                  </a:lnTo>
                  <a:lnTo>
                    <a:pt x="788" y="789995"/>
                  </a:lnTo>
                  <a:lnTo>
                    <a:pt x="3082" y="798422"/>
                  </a:lnTo>
                  <a:lnTo>
                    <a:pt x="11495" y="803785"/>
                  </a:lnTo>
                  <a:lnTo>
                    <a:pt x="2678865" y="94932"/>
                  </a:lnTo>
                  <a:lnTo>
                    <a:pt x="2685007" y="76675"/>
                  </a:lnTo>
                  <a:lnTo>
                    <a:pt x="2670926" y="64079"/>
                  </a:lnTo>
                  <a:close/>
                </a:path>
                <a:path w="2809240" h="803910">
                  <a:moveTo>
                    <a:pt x="2789389" y="60994"/>
                  </a:moveTo>
                  <a:lnTo>
                    <a:pt x="2687591" y="60994"/>
                  </a:lnTo>
                  <a:lnTo>
                    <a:pt x="2693491" y="63077"/>
                  </a:lnTo>
                  <a:lnTo>
                    <a:pt x="2698256" y="67170"/>
                  </a:lnTo>
                  <a:lnTo>
                    <a:pt x="2701258" y="72845"/>
                  </a:lnTo>
                  <a:lnTo>
                    <a:pt x="2702533" y="81304"/>
                  </a:lnTo>
                  <a:lnTo>
                    <a:pt x="2698072" y="89731"/>
                  </a:lnTo>
                  <a:lnTo>
                    <a:pt x="2689787" y="92029"/>
                  </a:lnTo>
                  <a:lnTo>
                    <a:pt x="2678865" y="94932"/>
                  </a:lnTo>
                  <a:lnTo>
                    <a:pt x="2648362" y="185592"/>
                  </a:lnTo>
                  <a:lnTo>
                    <a:pt x="2789389" y="60994"/>
                  </a:lnTo>
                  <a:close/>
                </a:path>
                <a:path w="2809240" h="803910">
                  <a:moveTo>
                    <a:pt x="2687591" y="60994"/>
                  </a:moveTo>
                  <a:lnTo>
                    <a:pt x="2681183" y="61353"/>
                  </a:lnTo>
                  <a:lnTo>
                    <a:pt x="2670926" y="64079"/>
                  </a:lnTo>
                  <a:lnTo>
                    <a:pt x="2685007" y="76675"/>
                  </a:lnTo>
                  <a:lnTo>
                    <a:pt x="2678865" y="94932"/>
                  </a:lnTo>
                  <a:lnTo>
                    <a:pt x="2689787" y="92029"/>
                  </a:lnTo>
                  <a:lnTo>
                    <a:pt x="2698072" y="89731"/>
                  </a:lnTo>
                  <a:lnTo>
                    <a:pt x="2702533" y="81304"/>
                  </a:lnTo>
                  <a:lnTo>
                    <a:pt x="2701258" y="72845"/>
                  </a:lnTo>
                  <a:lnTo>
                    <a:pt x="2698256" y="67170"/>
                  </a:lnTo>
                  <a:lnTo>
                    <a:pt x="2693491" y="63077"/>
                  </a:lnTo>
                  <a:lnTo>
                    <a:pt x="2687591" y="60994"/>
                  </a:lnTo>
                  <a:close/>
                </a:path>
                <a:path w="2809240" h="803910">
                  <a:moveTo>
                    <a:pt x="2599290" y="0"/>
                  </a:moveTo>
                  <a:lnTo>
                    <a:pt x="2670926" y="64079"/>
                  </a:lnTo>
                  <a:lnTo>
                    <a:pt x="2681183" y="61353"/>
                  </a:lnTo>
                  <a:lnTo>
                    <a:pt x="2687591" y="60994"/>
                  </a:lnTo>
                  <a:lnTo>
                    <a:pt x="2789389" y="60994"/>
                  </a:lnTo>
                  <a:lnTo>
                    <a:pt x="2808962" y="43700"/>
                  </a:lnTo>
                  <a:lnTo>
                    <a:pt x="2599290"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9" name="object 19"/>
            <p:cNvSpPr/>
            <p:nvPr/>
          </p:nvSpPr>
          <p:spPr>
            <a:xfrm>
              <a:off x="2704584" y="3007349"/>
              <a:ext cx="2809240" cy="803910"/>
            </a:xfrm>
            <a:custGeom>
              <a:avLst/>
              <a:gdLst/>
              <a:ahLst/>
              <a:cxnLst/>
              <a:rect l="l" t="t" r="r" b="b"/>
              <a:pathLst>
                <a:path w="2809240" h="803910">
                  <a:moveTo>
                    <a:pt x="12260" y="770810"/>
                  </a:moveTo>
                  <a:lnTo>
                    <a:pt x="2681184" y="61353"/>
                  </a:lnTo>
                  <a:lnTo>
                    <a:pt x="2687591" y="60994"/>
                  </a:lnTo>
                  <a:lnTo>
                    <a:pt x="2693491" y="63077"/>
                  </a:lnTo>
                  <a:lnTo>
                    <a:pt x="2698256" y="67170"/>
                  </a:lnTo>
                  <a:lnTo>
                    <a:pt x="2701259" y="72845"/>
                  </a:lnTo>
                  <a:lnTo>
                    <a:pt x="2702533" y="81304"/>
                  </a:lnTo>
                  <a:lnTo>
                    <a:pt x="2698072" y="89731"/>
                  </a:lnTo>
                  <a:lnTo>
                    <a:pt x="2689787" y="92029"/>
                  </a:lnTo>
                  <a:lnTo>
                    <a:pt x="19939" y="801487"/>
                  </a:lnTo>
                  <a:lnTo>
                    <a:pt x="11495" y="803785"/>
                  </a:lnTo>
                  <a:lnTo>
                    <a:pt x="3082" y="798422"/>
                  </a:lnTo>
                  <a:lnTo>
                    <a:pt x="788" y="789995"/>
                  </a:lnTo>
                  <a:lnTo>
                    <a:pt x="0" y="784075"/>
                  </a:lnTo>
                  <a:lnTo>
                    <a:pt x="1935" y="778379"/>
                  </a:lnTo>
                  <a:lnTo>
                    <a:pt x="6165" y="773695"/>
                  </a:lnTo>
                  <a:lnTo>
                    <a:pt x="12260" y="770810"/>
                  </a:lnTo>
                  <a:close/>
                </a:path>
                <a:path w="2809240" h="803910">
                  <a:moveTo>
                    <a:pt x="2685007" y="76675"/>
                  </a:moveTo>
                  <a:lnTo>
                    <a:pt x="2599290" y="0"/>
                  </a:lnTo>
                  <a:lnTo>
                    <a:pt x="2808963" y="43700"/>
                  </a:lnTo>
                  <a:lnTo>
                    <a:pt x="2648362" y="185592"/>
                  </a:lnTo>
                  <a:lnTo>
                    <a:pt x="2685007" y="76675"/>
                  </a:lnTo>
                  <a:close/>
                </a:path>
              </a:pathLst>
            </a:custGeom>
            <a:ln w="766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0" name="object 20"/>
            <p:cNvSpPr/>
            <p:nvPr/>
          </p:nvSpPr>
          <p:spPr>
            <a:xfrm>
              <a:off x="2688516" y="3861762"/>
              <a:ext cx="3091815" cy="1115695"/>
            </a:xfrm>
            <a:custGeom>
              <a:avLst/>
              <a:gdLst/>
              <a:ahLst/>
              <a:cxnLst/>
              <a:rect l="l" t="t" r="r" b="b"/>
              <a:pathLst>
                <a:path w="3091815" h="1115695">
                  <a:moveTo>
                    <a:pt x="135826" y="58029"/>
                  </a:moveTo>
                  <a:lnTo>
                    <a:pt x="120226" y="69780"/>
                  </a:lnTo>
                  <a:lnTo>
                    <a:pt x="125212" y="88480"/>
                  </a:lnTo>
                  <a:lnTo>
                    <a:pt x="3071029" y="1114414"/>
                  </a:lnTo>
                  <a:lnTo>
                    <a:pt x="3076939" y="1115335"/>
                  </a:lnTo>
                  <a:lnTo>
                    <a:pt x="3082699" y="1113743"/>
                  </a:lnTo>
                  <a:lnTo>
                    <a:pt x="3087564" y="1109997"/>
                  </a:lnTo>
                  <a:lnTo>
                    <a:pt x="3090785" y="1104454"/>
                  </a:lnTo>
                  <a:lnTo>
                    <a:pt x="3091751" y="1098522"/>
                  </a:lnTo>
                  <a:lnTo>
                    <a:pt x="3090148" y="1092743"/>
                  </a:lnTo>
                  <a:lnTo>
                    <a:pt x="3086394" y="1087832"/>
                  </a:lnTo>
                  <a:lnTo>
                    <a:pt x="3080907" y="1084503"/>
                  </a:lnTo>
                  <a:lnTo>
                    <a:pt x="135826" y="58029"/>
                  </a:lnTo>
                  <a:close/>
                </a:path>
                <a:path w="3091815" h="1115695">
                  <a:moveTo>
                    <a:pt x="212858" y="0"/>
                  </a:moveTo>
                  <a:lnTo>
                    <a:pt x="0" y="27612"/>
                  </a:lnTo>
                  <a:lnTo>
                    <a:pt x="150084" y="181761"/>
                  </a:lnTo>
                  <a:lnTo>
                    <a:pt x="125212" y="88480"/>
                  </a:lnTo>
                  <a:lnTo>
                    <a:pt x="115606" y="85134"/>
                  </a:lnTo>
                  <a:lnTo>
                    <a:pt x="110073" y="81790"/>
                  </a:lnTo>
                  <a:lnTo>
                    <a:pt x="106333" y="76787"/>
                  </a:lnTo>
                  <a:lnTo>
                    <a:pt x="104744" y="70779"/>
                  </a:lnTo>
                  <a:lnTo>
                    <a:pt x="105664" y="64417"/>
                  </a:lnTo>
                  <a:lnTo>
                    <a:pt x="108723" y="55990"/>
                  </a:lnTo>
                  <a:lnTo>
                    <a:pt x="117900" y="52159"/>
                  </a:lnTo>
                  <a:lnTo>
                    <a:pt x="143617" y="52159"/>
                  </a:lnTo>
                  <a:lnTo>
                    <a:pt x="212858" y="0"/>
                  </a:lnTo>
                  <a:close/>
                </a:path>
                <a:path w="3091815" h="1115695">
                  <a:moveTo>
                    <a:pt x="117900" y="52159"/>
                  </a:moveTo>
                  <a:lnTo>
                    <a:pt x="108723" y="55990"/>
                  </a:lnTo>
                  <a:lnTo>
                    <a:pt x="105664" y="64417"/>
                  </a:lnTo>
                  <a:lnTo>
                    <a:pt x="104744" y="70779"/>
                  </a:lnTo>
                  <a:lnTo>
                    <a:pt x="106333" y="76787"/>
                  </a:lnTo>
                  <a:lnTo>
                    <a:pt x="110073" y="81790"/>
                  </a:lnTo>
                  <a:lnTo>
                    <a:pt x="115606" y="85134"/>
                  </a:lnTo>
                  <a:lnTo>
                    <a:pt x="125212" y="88480"/>
                  </a:lnTo>
                  <a:lnTo>
                    <a:pt x="120226" y="69780"/>
                  </a:lnTo>
                  <a:lnTo>
                    <a:pt x="135826" y="58029"/>
                  </a:lnTo>
                  <a:lnTo>
                    <a:pt x="125580" y="54458"/>
                  </a:lnTo>
                  <a:lnTo>
                    <a:pt x="117900" y="52159"/>
                  </a:lnTo>
                  <a:close/>
                </a:path>
                <a:path w="3091815" h="1115695">
                  <a:moveTo>
                    <a:pt x="143617" y="52159"/>
                  </a:moveTo>
                  <a:lnTo>
                    <a:pt x="117900" y="52159"/>
                  </a:lnTo>
                  <a:lnTo>
                    <a:pt x="125580" y="54458"/>
                  </a:lnTo>
                  <a:lnTo>
                    <a:pt x="135826" y="58029"/>
                  </a:lnTo>
                  <a:lnTo>
                    <a:pt x="143617" y="52159"/>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1" name="object 21"/>
            <p:cNvSpPr/>
            <p:nvPr/>
          </p:nvSpPr>
          <p:spPr>
            <a:xfrm>
              <a:off x="2688516" y="3861762"/>
              <a:ext cx="3091815" cy="1115695"/>
            </a:xfrm>
            <a:custGeom>
              <a:avLst/>
              <a:gdLst/>
              <a:ahLst/>
              <a:cxnLst/>
              <a:rect l="l" t="t" r="r" b="b"/>
              <a:pathLst>
                <a:path w="3091815" h="1115695">
                  <a:moveTo>
                    <a:pt x="3071029" y="1114414"/>
                  </a:moveTo>
                  <a:lnTo>
                    <a:pt x="115606" y="85134"/>
                  </a:lnTo>
                  <a:lnTo>
                    <a:pt x="110073" y="81790"/>
                  </a:lnTo>
                  <a:lnTo>
                    <a:pt x="106333" y="76787"/>
                  </a:lnTo>
                  <a:lnTo>
                    <a:pt x="104744" y="70779"/>
                  </a:lnTo>
                  <a:lnTo>
                    <a:pt x="105664" y="64417"/>
                  </a:lnTo>
                  <a:lnTo>
                    <a:pt x="108723" y="55990"/>
                  </a:lnTo>
                  <a:lnTo>
                    <a:pt x="117900" y="52159"/>
                  </a:lnTo>
                  <a:lnTo>
                    <a:pt x="125580" y="54458"/>
                  </a:lnTo>
                  <a:lnTo>
                    <a:pt x="3080907" y="1084503"/>
                  </a:lnTo>
                  <a:lnTo>
                    <a:pt x="3086394" y="1087832"/>
                  </a:lnTo>
                  <a:lnTo>
                    <a:pt x="3090148" y="1092743"/>
                  </a:lnTo>
                  <a:lnTo>
                    <a:pt x="3091751" y="1098522"/>
                  </a:lnTo>
                  <a:lnTo>
                    <a:pt x="3090785" y="1104454"/>
                  </a:lnTo>
                  <a:lnTo>
                    <a:pt x="3087564" y="1109997"/>
                  </a:lnTo>
                  <a:lnTo>
                    <a:pt x="3082700" y="1113743"/>
                  </a:lnTo>
                  <a:lnTo>
                    <a:pt x="3076939" y="1115336"/>
                  </a:lnTo>
                  <a:lnTo>
                    <a:pt x="3071029" y="1114414"/>
                  </a:lnTo>
                  <a:close/>
                </a:path>
                <a:path w="3091815" h="1115695">
                  <a:moveTo>
                    <a:pt x="120226" y="69780"/>
                  </a:moveTo>
                  <a:lnTo>
                    <a:pt x="150084" y="181761"/>
                  </a:lnTo>
                  <a:lnTo>
                    <a:pt x="0" y="27612"/>
                  </a:lnTo>
                  <a:lnTo>
                    <a:pt x="212858" y="0"/>
                  </a:lnTo>
                  <a:lnTo>
                    <a:pt x="120226" y="69780"/>
                  </a:lnTo>
                  <a:close/>
                </a:path>
              </a:pathLst>
            </a:custGeom>
            <a:ln w="766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2" name="object 22"/>
            <p:cNvSpPr/>
            <p:nvPr/>
          </p:nvSpPr>
          <p:spPr>
            <a:xfrm>
              <a:off x="2005583" y="2214417"/>
              <a:ext cx="24130" cy="1559560"/>
            </a:xfrm>
            <a:custGeom>
              <a:avLst/>
              <a:gdLst/>
              <a:ahLst/>
              <a:cxnLst/>
              <a:rect l="l" t="t" r="r" b="b"/>
              <a:pathLst>
                <a:path w="24130" h="1559560">
                  <a:moveTo>
                    <a:pt x="18386" y="1463253"/>
                  </a:moveTo>
                  <a:lnTo>
                    <a:pt x="6118" y="1463253"/>
                  </a:lnTo>
                  <a:lnTo>
                    <a:pt x="0" y="1468648"/>
                  </a:lnTo>
                  <a:lnTo>
                    <a:pt x="0" y="1553782"/>
                  </a:lnTo>
                  <a:lnTo>
                    <a:pt x="6118" y="1559145"/>
                  </a:lnTo>
                  <a:lnTo>
                    <a:pt x="18386" y="1559145"/>
                  </a:lnTo>
                  <a:lnTo>
                    <a:pt x="23739" y="1553782"/>
                  </a:lnTo>
                  <a:lnTo>
                    <a:pt x="23739" y="1468648"/>
                  </a:lnTo>
                  <a:lnTo>
                    <a:pt x="18386" y="1463253"/>
                  </a:lnTo>
                  <a:close/>
                </a:path>
                <a:path w="24130" h="1559560">
                  <a:moveTo>
                    <a:pt x="18386" y="1295281"/>
                  </a:moveTo>
                  <a:lnTo>
                    <a:pt x="6118" y="1295281"/>
                  </a:lnTo>
                  <a:lnTo>
                    <a:pt x="0" y="1300676"/>
                  </a:lnTo>
                  <a:lnTo>
                    <a:pt x="0" y="1385811"/>
                  </a:lnTo>
                  <a:lnTo>
                    <a:pt x="6118" y="1391174"/>
                  </a:lnTo>
                  <a:lnTo>
                    <a:pt x="18386" y="1391174"/>
                  </a:lnTo>
                  <a:lnTo>
                    <a:pt x="23739" y="1385811"/>
                  </a:lnTo>
                  <a:lnTo>
                    <a:pt x="23739" y="1300676"/>
                  </a:lnTo>
                  <a:lnTo>
                    <a:pt x="18386" y="1295281"/>
                  </a:lnTo>
                  <a:close/>
                </a:path>
                <a:path w="24130" h="1559560">
                  <a:moveTo>
                    <a:pt x="18386" y="1127342"/>
                  </a:moveTo>
                  <a:lnTo>
                    <a:pt x="6118" y="1127342"/>
                  </a:lnTo>
                  <a:lnTo>
                    <a:pt x="0" y="1132705"/>
                  </a:lnTo>
                  <a:lnTo>
                    <a:pt x="0" y="1217840"/>
                  </a:lnTo>
                  <a:lnTo>
                    <a:pt x="6118" y="1223203"/>
                  </a:lnTo>
                  <a:lnTo>
                    <a:pt x="18386" y="1223203"/>
                  </a:lnTo>
                  <a:lnTo>
                    <a:pt x="23739" y="1217840"/>
                  </a:lnTo>
                  <a:lnTo>
                    <a:pt x="23739" y="1132705"/>
                  </a:lnTo>
                  <a:lnTo>
                    <a:pt x="18386" y="1127342"/>
                  </a:lnTo>
                  <a:close/>
                </a:path>
                <a:path w="24130" h="1559560">
                  <a:moveTo>
                    <a:pt x="18386" y="959371"/>
                  </a:moveTo>
                  <a:lnTo>
                    <a:pt x="6118" y="959371"/>
                  </a:lnTo>
                  <a:lnTo>
                    <a:pt x="0" y="964733"/>
                  </a:lnTo>
                  <a:lnTo>
                    <a:pt x="0" y="1049868"/>
                  </a:lnTo>
                  <a:lnTo>
                    <a:pt x="6118" y="1055231"/>
                  </a:lnTo>
                  <a:lnTo>
                    <a:pt x="18386" y="1055231"/>
                  </a:lnTo>
                  <a:lnTo>
                    <a:pt x="23739" y="1049868"/>
                  </a:lnTo>
                  <a:lnTo>
                    <a:pt x="23739" y="964733"/>
                  </a:lnTo>
                  <a:lnTo>
                    <a:pt x="18386" y="959371"/>
                  </a:lnTo>
                  <a:close/>
                </a:path>
                <a:path w="24130" h="1559560">
                  <a:moveTo>
                    <a:pt x="18386" y="791399"/>
                  </a:moveTo>
                  <a:lnTo>
                    <a:pt x="6118" y="791399"/>
                  </a:lnTo>
                  <a:lnTo>
                    <a:pt x="0" y="796762"/>
                  </a:lnTo>
                  <a:lnTo>
                    <a:pt x="0" y="881897"/>
                  </a:lnTo>
                  <a:lnTo>
                    <a:pt x="6118" y="887260"/>
                  </a:lnTo>
                  <a:lnTo>
                    <a:pt x="18386" y="887260"/>
                  </a:lnTo>
                  <a:lnTo>
                    <a:pt x="23739" y="881897"/>
                  </a:lnTo>
                  <a:lnTo>
                    <a:pt x="23739" y="796762"/>
                  </a:lnTo>
                  <a:lnTo>
                    <a:pt x="18386" y="791399"/>
                  </a:lnTo>
                  <a:close/>
                </a:path>
                <a:path w="24130" h="1559560">
                  <a:moveTo>
                    <a:pt x="18386" y="623428"/>
                  </a:moveTo>
                  <a:lnTo>
                    <a:pt x="6118" y="623428"/>
                  </a:lnTo>
                  <a:lnTo>
                    <a:pt x="0" y="628791"/>
                  </a:lnTo>
                  <a:lnTo>
                    <a:pt x="0" y="713926"/>
                  </a:lnTo>
                  <a:lnTo>
                    <a:pt x="6118" y="719288"/>
                  </a:lnTo>
                  <a:lnTo>
                    <a:pt x="18386" y="719288"/>
                  </a:lnTo>
                  <a:lnTo>
                    <a:pt x="23739" y="713926"/>
                  </a:lnTo>
                  <a:lnTo>
                    <a:pt x="23739" y="628791"/>
                  </a:lnTo>
                  <a:lnTo>
                    <a:pt x="18386" y="623428"/>
                  </a:lnTo>
                  <a:close/>
                </a:path>
                <a:path w="24130" h="1559560">
                  <a:moveTo>
                    <a:pt x="18386" y="455457"/>
                  </a:moveTo>
                  <a:lnTo>
                    <a:pt x="6118" y="455457"/>
                  </a:lnTo>
                  <a:lnTo>
                    <a:pt x="0" y="460819"/>
                  </a:lnTo>
                  <a:lnTo>
                    <a:pt x="0" y="545954"/>
                  </a:lnTo>
                  <a:lnTo>
                    <a:pt x="6118" y="551317"/>
                  </a:lnTo>
                  <a:lnTo>
                    <a:pt x="18386" y="551317"/>
                  </a:lnTo>
                  <a:lnTo>
                    <a:pt x="23739" y="545954"/>
                  </a:lnTo>
                  <a:lnTo>
                    <a:pt x="23739" y="460819"/>
                  </a:lnTo>
                  <a:lnTo>
                    <a:pt x="18386" y="455457"/>
                  </a:lnTo>
                  <a:close/>
                </a:path>
                <a:path w="24130" h="1559560">
                  <a:moveTo>
                    <a:pt x="18386" y="287485"/>
                  </a:moveTo>
                  <a:lnTo>
                    <a:pt x="6118" y="287485"/>
                  </a:lnTo>
                  <a:lnTo>
                    <a:pt x="0" y="292848"/>
                  </a:lnTo>
                  <a:lnTo>
                    <a:pt x="0" y="377983"/>
                  </a:lnTo>
                  <a:lnTo>
                    <a:pt x="6118" y="383346"/>
                  </a:lnTo>
                  <a:lnTo>
                    <a:pt x="18386" y="383346"/>
                  </a:lnTo>
                  <a:lnTo>
                    <a:pt x="23739" y="377983"/>
                  </a:lnTo>
                  <a:lnTo>
                    <a:pt x="23739" y="292848"/>
                  </a:lnTo>
                  <a:lnTo>
                    <a:pt x="18386" y="287485"/>
                  </a:lnTo>
                  <a:close/>
                </a:path>
                <a:path w="24130" h="1559560">
                  <a:moveTo>
                    <a:pt x="18386" y="119514"/>
                  </a:moveTo>
                  <a:lnTo>
                    <a:pt x="6118" y="119514"/>
                  </a:lnTo>
                  <a:lnTo>
                    <a:pt x="0" y="124877"/>
                  </a:lnTo>
                  <a:lnTo>
                    <a:pt x="0" y="210012"/>
                  </a:lnTo>
                  <a:lnTo>
                    <a:pt x="6118" y="215374"/>
                  </a:lnTo>
                  <a:lnTo>
                    <a:pt x="18386" y="215374"/>
                  </a:lnTo>
                  <a:lnTo>
                    <a:pt x="23739" y="210012"/>
                  </a:lnTo>
                  <a:lnTo>
                    <a:pt x="23739" y="124877"/>
                  </a:lnTo>
                  <a:lnTo>
                    <a:pt x="18386" y="119514"/>
                  </a:lnTo>
                  <a:close/>
                </a:path>
                <a:path w="24130" h="1559560">
                  <a:moveTo>
                    <a:pt x="18386" y="0"/>
                  </a:moveTo>
                  <a:lnTo>
                    <a:pt x="6118" y="0"/>
                  </a:lnTo>
                  <a:lnTo>
                    <a:pt x="0" y="4469"/>
                  </a:lnTo>
                  <a:lnTo>
                    <a:pt x="0" y="42136"/>
                  </a:lnTo>
                  <a:lnTo>
                    <a:pt x="6118" y="47563"/>
                  </a:lnTo>
                  <a:lnTo>
                    <a:pt x="18386" y="47563"/>
                  </a:lnTo>
                  <a:lnTo>
                    <a:pt x="23739" y="42136"/>
                  </a:lnTo>
                  <a:lnTo>
                    <a:pt x="23739" y="4469"/>
                  </a:lnTo>
                  <a:lnTo>
                    <a:pt x="18386"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3" name="object 23"/>
            <p:cNvSpPr/>
            <p:nvPr/>
          </p:nvSpPr>
          <p:spPr>
            <a:xfrm>
              <a:off x="2005583" y="2214417"/>
              <a:ext cx="24130" cy="1559560"/>
            </a:xfrm>
            <a:custGeom>
              <a:avLst/>
              <a:gdLst/>
              <a:ahLst/>
              <a:cxnLst/>
              <a:rect l="l" t="t" r="r" b="b"/>
              <a:pathLst>
                <a:path w="24130" h="1559560">
                  <a:moveTo>
                    <a:pt x="0" y="1546855"/>
                  </a:moveTo>
                  <a:lnTo>
                    <a:pt x="0" y="1474776"/>
                  </a:lnTo>
                  <a:lnTo>
                    <a:pt x="0" y="1468648"/>
                  </a:lnTo>
                  <a:lnTo>
                    <a:pt x="6118" y="1463253"/>
                  </a:lnTo>
                  <a:lnTo>
                    <a:pt x="12268" y="1463253"/>
                  </a:lnTo>
                  <a:lnTo>
                    <a:pt x="18386" y="1463253"/>
                  </a:lnTo>
                  <a:lnTo>
                    <a:pt x="23739" y="1468648"/>
                  </a:lnTo>
                  <a:lnTo>
                    <a:pt x="23739" y="1474776"/>
                  </a:lnTo>
                  <a:lnTo>
                    <a:pt x="23739" y="1546855"/>
                  </a:lnTo>
                  <a:lnTo>
                    <a:pt x="23739" y="1553782"/>
                  </a:lnTo>
                  <a:lnTo>
                    <a:pt x="18386" y="1559145"/>
                  </a:lnTo>
                  <a:lnTo>
                    <a:pt x="12268" y="1559145"/>
                  </a:lnTo>
                  <a:lnTo>
                    <a:pt x="6118" y="1559145"/>
                  </a:lnTo>
                  <a:lnTo>
                    <a:pt x="0" y="1553782"/>
                  </a:lnTo>
                  <a:lnTo>
                    <a:pt x="0" y="1546855"/>
                  </a:lnTo>
                  <a:close/>
                </a:path>
                <a:path w="24130" h="1559560">
                  <a:moveTo>
                    <a:pt x="0" y="1378884"/>
                  </a:moveTo>
                  <a:lnTo>
                    <a:pt x="0" y="1306805"/>
                  </a:lnTo>
                  <a:lnTo>
                    <a:pt x="0" y="1300676"/>
                  </a:lnTo>
                  <a:lnTo>
                    <a:pt x="6118" y="1295281"/>
                  </a:lnTo>
                  <a:lnTo>
                    <a:pt x="12268" y="1295281"/>
                  </a:lnTo>
                  <a:lnTo>
                    <a:pt x="18386" y="1295281"/>
                  </a:lnTo>
                  <a:lnTo>
                    <a:pt x="23739" y="1300676"/>
                  </a:lnTo>
                  <a:lnTo>
                    <a:pt x="23739" y="1306805"/>
                  </a:lnTo>
                  <a:lnTo>
                    <a:pt x="23739" y="1378884"/>
                  </a:lnTo>
                  <a:lnTo>
                    <a:pt x="23739" y="1385811"/>
                  </a:lnTo>
                  <a:lnTo>
                    <a:pt x="18386" y="1391174"/>
                  </a:lnTo>
                  <a:lnTo>
                    <a:pt x="12268" y="1391174"/>
                  </a:lnTo>
                  <a:lnTo>
                    <a:pt x="6118" y="1391174"/>
                  </a:lnTo>
                  <a:lnTo>
                    <a:pt x="0" y="1385811"/>
                  </a:lnTo>
                  <a:lnTo>
                    <a:pt x="0" y="1378884"/>
                  </a:lnTo>
                  <a:close/>
                </a:path>
                <a:path w="24130" h="1559560">
                  <a:moveTo>
                    <a:pt x="0" y="1210913"/>
                  </a:moveTo>
                  <a:lnTo>
                    <a:pt x="0" y="1138834"/>
                  </a:lnTo>
                  <a:lnTo>
                    <a:pt x="0" y="1132705"/>
                  </a:lnTo>
                  <a:lnTo>
                    <a:pt x="6118" y="1127342"/>
                  </a:lnTo>
                  <a:lnTo>
                    <a:pt x="12268" y="1127342"/>
                  </a:lnTo>
                  <a:lnTo>
                    <a:pt x="18386" y="1127342"/>
                  </a:lnTo>
                  <a:lnTo>
                    <a:pt x="23739" y="1132705"/>
                  </a:lnTo>
                  <a:lnTo>
                    <a:pt x="23739" y="1138834"/>
                  </a:lnTo>
                  <a:lnTo>
                    <a:pt x="23739" y="1210913"/>
                  </a:lnTo>
                  <a:lnTo>
                    <a:pt x="23739" y="1217840"/>
                  </a:lnTo>
                  <a:lnTo>
                    <a:pt x="18386" y="1223203"/>
                  </a:lnTo>
                  <a:lnTo>
                    <a:pt x="12268" y="1223203"/>
                  </a:lnTo>
                  <a:lnTo>
                    <a:pt x="6118" y="1223203"/>
                  </a:lnTo>
                  <a:lnTo>
                    <a:pt x="0" y="1217840"/>
                  </a:lnTo>
                  <a:lnTo>
                    <a:pt x="0" y="1210913"/>
                  </a:lnTo>
                  <a:close/>
                </a:path>
                <a:path w="24130" h="1559560">
                  <a:moveTo>
                    <a:pt x="0" y="1042973"/>
                  </a:moveTo>
                  <a:lnTo>
                    <a:pt x="0" y="970862"/>
                  </a:lnTo>
                  <a:lnTo>
                    <a:pt x="0" y="964733"/>
                  </a:lnTo>
                  <a:lnTo>
                    <a:pt x="6118" y="959371"/>
                  </a:lnTo>
                  <a:lnTo>
                    <a:pt x="12268" y="959371"/>
                  </a:lnTo>
                  <a:lnTo>
                    <a:pt x="18386" y="959371"/>
                  </a:lnTo>
                  <a:lnTo>
                    <a:pt x="23739" y="964733"/>
                  </a:lnTo>
                  <a:lnTo>
                    <a:pt x="23739" y="970862"/>
                  </a:lnTo>
                  <a:lnTo>
                    <a:pt x="23739" y="1042973"/>
                  </a:lnTo>
                  <a:lnTo>
                    <a:pt x="23739" y="1049868"/>
                  </a:lnTo>
                  <a:lnTo>
                    <a:pt x="18386" y="1055231"/>
                  </a:lnTo>
                  <a:lnTo>
                    <a:pt x="12268" y="1055231"/>
                  </a:lnTo>
                  <a:lnTo>
                    <a:pt x="6118" y="1055231"/>
                  </a:lnTo>
                  <a:lnTo>
                    <a:pt x="0" y="1049868"/>
                  </a:lnTo>
                  <a:lnTo>
                    <a:pt x="0" y="1042973"/>
                  </a:lnTo>
                  <a:close/>
                </a:path>
                <a:path w="24130" h="1559560">
                  <a:moveTo>
                    <a:pt x="0" y="875002"/>
                  </a:moveTo>
                  <a:lnTo>
                    <a:pt x="0" y="802891"/>
                  </a:lnTo>
                  <a:lnTo>
                    <a:pt x="0" y="796762"/>
                  </a:lnTo>
                  <a:lnTo>
                    <a:pt x="6118" y="791399"/>
                  </a:lnTo>
                  <a:lnTo>
                    <a:pt x="12268" y="791399"/>
                  </a:lnTo>
                  <a:lnTo>
                    <a:pt x="18386" y="791399"/>
                  </a:lnTo>
                  <a:lnTo>
                    <a:pt x="23739" y="796762"/>
                  </a:lnTo>
                  <a:lnTo>
                    <a:pt x="23739" y="802891"/>
                  </a:lnTo>
                  <a:lnTo>
                    <a:pt x="23739" y="875002"/>
                  </a:lnTo>
                  <a:lnTo>
                    <a:pt x="23739" y="881897"/>
                  </a:lnTo>
                  <a:lnTo>
                    <a:pt x="18386" y="887260"/>
                  </a:lnTo>
                  <a:lnTo>
                    <a:pt x="12268" y="887260"/>
                  </a:lnTo>
                  <a:lnTo>
                    <a:pt x="6118" y="887260"/>
                  </a:lnTo>
                  <a:lnTo>
                    <a:pt x="0" y="881897"/>
                  </a:lnTo>
                  <a:lnTo>
                    <a:pt x="0" y="875002"/>
                  </a:lnTo>
                  <a:close/>
                </a:path>
                <a:path w="24130" h="1559560">
                  <a:moveTo>
                    <a:pt x="0" y="707031"/>
                  </a:moveTo>
                  <a:lnTo>
                    <a:pt x="0" y="635686"/>
                  </a:lnTo>
                  <a:lnTo>
                    <a:pt x="0" y="628791"/>
                  </a:lnTo>
                  <a:lnTo>
                    <a:pt x="6118" y="623428"/>
                  </a:lnTo>
                  <a:lnTo>
                    <a:pt x="12268" y="623428"/>
                  </a:lnTo>
                  <a:lnTo>
                    <a:pt x="18386" y="623428"/>
                  </a:lnTo>
                  <a:lnTo>
                    <a:pt x="23739" y="628791"/>
                  </a:lnTo>
                  <a:lnTo>
                    <a:pt x="23739" y="635686"/>
                  </a:lnTo>
                  <a:lnTo>
                    <a:pt x="23739" y="707031"/>
                  </a:lnTo>
                  <a:lnTo>
                    <a:pt x="23739" y="713926"/>
                  </a:lnTo>
                  <a:lnTo>
                    <a:pt x="18386" y="719288"/>
                  </a:lnTo>
                  <a:lnTo>
                    <a:pt x="12268" y="719288"/>
                  </a:lnTo>
                  <a:lnTo>
                    <a:pt x="6118" y="719288"/>
                  </a:lnTo>
                  <a:lnTo>
                    <a:pt x="0" y="713926"/>
                  </a:lnTo>
                  <a:lnTo>
                    <a:pt x="0" y="707031"/>
                  </a:lnTo>
                  <a:close/>
                </a:path>
                <a:path w="24130" h="1559560">
                  <a:moveTo>
                    <a:pt x="0" y="539059"/>
                  </a:moveTo>
                  <a:lnTo>
                    <a:pt x="0" y="467714"/>
                  </a:lnTo>
                  <a:lnTo>
                    <a:pt x="0" y="460819"/>
                  </a:lnTo>
                  <a:lnTo>
                    <a:pt x="6118" y="455457"/>
                  </a:lnTo>
                  <a:lnTo>
                    <a:pt x="12268" y="455457"/>
                  </a:lnTo>
                  <a:lnTo>
                    <a:pt x="18386" y="455457"/>
                  </a:lnTo>
                  <a:lnTo>
                    <a:pt x="23739" y="460819"/>
                  </a:lnTo>
                  <a:lnTo>
                    <a:pt x="23739" y="467714"/>
                  </a:lnTo>
                  <a:lnTo>
                    <a:pt x="23739" y="539059"/>
                  </a:lnTo>
                  <a:lnTo>
                    <a:pt x="23739" y="545954"/>
                  </a:lnTo>
                  <a:lnTo>
                    <a:pt x="18386" y="551317"/>
                  </a:lnTo>
                  <a:lnTo>
                    <a:pt x="12268" y="551317"/>
                  </a:lnTo>
                  <a:lnTo>
                    <a:pt x="6118" y="551317"/>
                  </a:lnTo>
                  <a:lnTo>
                    <a:pt x="0" y="545954"/>
                  </a:lnTo>
                  <a:lnTo>
                    <a:pt x="0" y="539059"/>
                  </a:lnTo>
                  <a:close/>
                </a:path>
                <a:path w="24130" h="1559560">
                  <a:moveTo>
                    <a:pt x="0" y="371088"/>
                  </a:moveTo>
                  <a:lnTo>
                    <a:pt x="0" y="299743"/>
                  </a:lnTo>
                  <a:lnTo>
                    <a:pt x="0" y="292848"/>
                  </a:lnTo>
                  <a:lnTo>
                    <a:pt x="6118" y="287485"/>
                  </a:lnTo>
                  <a:lnTo>
                    <a:pt x="12268" y="287485"/>
                  </a:lnTo>
                  <a:lnTo>
                    <a:pt x="18386" y="287485"/>
                  </a:lnTo>
                  <a:lnTo>
                    <a:pt x="23739" y="292848"/>
                  </a:lnTo>
                  <a:lnTo>
                    <a:pt x="23739" y="299743"/>
                  </a:lnTo>
                  <a:lnTo>
                    <a:pt x="23739" y="371088"/>
                  </a:lnTo>
                  <a:lnTo>
                    <a:pt x="23739" y="377983"/>
                  </a:lnTo>
                  <a:lnTo>
                    <a:pt x="18386" y="383346"/>
                  </a:lnTo>
                  <a:lnTo>
                    <a:pt x="12268" y="383346"/>
                  </a:lnTo>
                  <a:lnTo>
                    <a:pt x="6118" y="383346"/>
                  </a:lnTo>
                  <a:lnTo>
                    <a:pt x="0" y="377983"/>
                  </a:lnTo>
                  <a:lnTo>
                    <a:pt x="0" y="371088"/>
                  </a:lnTo>
                  <a:close/>
                </a:path>
                <a:path w="24130" h="1559560">
                  <a:moveTo>
                    <a:pt x="0" y="203117"/>
                  </a:moveTo>
                  <a:lnTo>
                    <a:pt x="0" y="131804"/>
                  </a:lnTo>
                  <a:lnTo>
                    <a:pt x="0" y="124877"/>
                  </a:lnTo>
                  <a:lnTo>
                    <a:pt x="6118" y="119514"/>
                  </a:lnTo>
                  <a:lnTo>
                    <a:pt x="12268" y="119514"/>
                  </a:lnTo>
                  <a:lnTo>
                    <a:pt x="18386" y="119514"/>
                  </a:lnTo>
                  <a:lnTo>
                    <a:pt x="23739" y="124877"/>
                  </a:lnTo>
                  <a:lnTo>
                    <a:pt x="23739" y="131804"/>
                  </a:lnTo>
                  <a:lnTo>
                    <a:pt x="23739" y="203117"/>
                  </a:lnTo>
                  <a:lnTo>
                    <a:pt x="23739" y="210012"/>
                  </a:lnTo>
                  <a:lnTo>
                    <a:pt x="18386" y="215374"/>
                  </a:lnTo>
                  <a:lnTo>
                    <a:pt x="12268" y="215374"/>
                  </a:lnTo>
                  <a:lnTo>
                    <a:pt x="6118" y="215374"/>
                  </a:lnTo>
                  <a:lnTo>
                    <a:pt x="0" y="210012"/>
                  </a:lnTo>
                  <a:lnTo>
                    <a:pt x="0" y="203117"/>
                  </a:lnTo>
                  <a:close/>
                </a:path>
                <a:path w="24130" h="1559560">
                  <a:moveTo>
                    <a:pt x="0" y="35113"/>
                  </a:moveTo>
                  <a:lnTo>
                    <a:pt x="0" y="11491"/>
                  </a:lnTo>
                  <a:lnTo>
                    <a:pt x="0" y="4469"/>
                  </a:lnTo>
                  <a:lnTo>
                    <a:pt x="6118" y="0"/>
                  </a:lnTo>
                  <a:lnTo>
                    <a:pt x="12268" y="0"/>
                  </a:lnTo>
                  <a:lnTo>
                    <a:pt x="18386" y="0"/>
                  </a:lnTo>
                  <a:lnTo>
                    <a:pt x="23739" y="4469"/>
                  </a:lnTo>
                  <a:lnTo>
                    <a:pt x="23739" y="11491"/>
                  </a:lnTo>
                  <a:lnTo>
                    <a:pt x="23739" y="35113"/>
                  </a:lnTo>
                  <a:lnTo>
                    <a:pt x="23739" y="42136"/>
                  </a:lnTo>
                  <a:lnTo>
                    <a:pt x="18386" y="47563"/>
                  </a:lnTo>
                  <a:lnTo>
                    <a:pt x="12268" y="47563"/>
                  </a:lnTo>
                  <a:lnTo>
                    <a:pt x="6118" y="47563"/>
                  </a:lnTo>
                  <a:lnTo>
                    <a:pt x="0" y="42136"/>
                  </a:lnTo>
                  <a:lnTo>
                    <a:pt x="0" y="35113"/>
                  </a:lnTo>
                  <a:close/>
                </a:path>
              </a:pathLst>
            </a:custGeom>
            <a:ln w="766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4" name="object 24"/>
            <p:cNvSpPr/>
            <p:nvPr/>
          </p:nvSpPr>
          <p:spPr>
            <a:xfrm>
              <a:off x="2357023" y="2597763"/>
              <a:ext cx="25400" cy="1208405"/>
            </a:xfrm>
            <a:custGeom>
              <a:avLst/>
              <a:gdLst/>
              <a:ahLst/>
              <a:cxnLst/>
              <a:rect l="l" t="t" r="r" b="b"/>
              <a:pathLst>
                <a:path w="25400" h="1208404">
                  <a:moveTo>
                    <a:pt x="19119" y="1112147"/>
                  </a:moveTo>
                  <a:lnTo>
                    <a:pt x="5353" y="1112147"/>
                  </a:lnTo>
                  <a:lnTo>
                    <a:pt x="0" y="1117510"/>
                  </a:lnTo>
                  <a:lnTo>
                    <a:pt x="0" y="1202645"/>
                  </a:lnTo>
                  <a:lnTo>
                    <a:pt x="5353" y="1208008"/>
                  </a:lnTo>
                  <a:lnTo>
                    <a:pt x="19119" y="1208008"/>
                  </a:lnTo>
                  <a:lnTo>
                    <a:pt x="24472" y="1202645"/>
                  </a:lnTo>
                  <a:lnTo>
                    <a:pt x="24472" y="1117510"/>
                  </a:lnTo>
                  <a:lnTo>
                    <a:pt x="19119" y="1112147"/>
                  </a:lnTo>
                  <a:close/>
                </a:path>
                <a:path w="25400" h="1208404">
                  <a:moveTo>
                    <a:pt x="19119" y="944176"/>
                  </a:moveTo>
                  <a:lnTo>
                    <a:pt x="6118" y="944176"/>
                  </a:lnTo>
                  <a:lnTo>
                    <a:pt x="0" y="949539"/>
                  </a:lnTo>
                  <a:lnTo>
                    <a:pt x="0" y="1034674"/>
                  </a:lnTo>
                  <a:lnTo>
                    <a:pt x="5353" y="1040036"/>
                  </a:lnTo>
                  <a:lnTo>
                    <a:pt x="19119" y="1040036"/>
                  </a:lnTo>
                  <a:lnTo>
                    <a:pt x="24472" y="1034674"/>
                  </a:lnTo>
                  <a:lnTo>
                    <a:pt x="24472" y="949539"/>
                  </a:lnTo>
                  <a:lnTo>
                    <a:pt x="19119" y="944176"/>
                  </a:lnTo>
                  <a:close/>
                </a:path>
                <a:path w="25400" h="1208404">
                  <a:moveTo>
                    <a:pt x="19119" y="776205"/>
                  </a:moveTo>
                  <a:lnTo>
                    <a:pt x="6118" y="776205"/>
                  </a:lnTo>
                  <a:lnTo>
                    <a:pt x="764" y="781567"/>
                  </a:lnTo>
                  <a:lnTo>
                    <a:pt x="764" y="866702"/>
                  </a:lnTo>
                  <a:lnTo>
                    <a:pt x="6118" y="872065"/>
                  </a:lnTo>
                  <a:lnTo>
                    <a:pt x="19119" y="872065"/>
                  </a:lnTo>
                  <a:lnTo>
                    <a:pt x="24472" y="866702"/>
                  </a:lnTo>
                  <a:lnTo>
                    <a:pt x="24472" y="781567"/>
                  </a:lnTo>
                  <a:lnTo>
                    <a:pt x="19119" y="776205"/>
                  </a:lnTo>
                  <a:close/>
                </a:path>
                <a:path w="25400" h="1208404">
                  <a:moveTo>
                    <a:pt x="19119" y="608233"/>
                  </a:moveTo>
                  <a:lnTo>
                    <a:pt x="6118" y="608233"/>
                  </a:lnTo>
                  <a:lnTo>
                    <a:pt x="764" y="613596"/>
                  </a:lnTo>
                  <a:lnTo>
                    <a:pt x="764" y="698731"/>
                  </a:lnTo>
                  <a:lnTo>
                    <a:pt x="6118" y="704094"/>
                  </a:lnTo>
                  <a:lnTo>
                    <a:pt x="19119" y="704094"/>
                  </a:lnTo>
                  <a:lnTo>
                    <a:pt x="24472" y="698731"/>
                  </a:lnTo>
                  <a:lnTo>
                    <a:pt x="24472" y="613596"/>
                  </a:lnTo>
                  <a:lnTo>
                    <a:pt x="19119" y="608233"/>
                  </a:lnTo>
                  <a:close/>
                </a:path>
                <a:path w="25400" h="1208404">
                  <a:moveTo>
                    <a:pt x="19883" y="440262"/>
                  </a:moveTo>
                  <a:lnTo>
                    <a:pt x="6118" y="440262"/>
                  </a:lnTo>
                  <a:lnTo>
                    <a:pt x="1529" y="445625"/>
                  </a:lnTo>
                  <a:lnTo>
                    <a:pt x="1529" y="530760"/>
                  </a:lnTo>
                  <a:lnTo>
                    <a:pt x="6118" y="536122"/>
                  </a:lnTo>
                  <a:lnTo>
                    <a:pt x="19119" y="536122"/>
                  </a:lnTo>
                  <a:lnTo>
                    <a:pt x="25237" y="530760"/>
                  </a:lnTo>
                  <a:lnTo>
                    <a:pt x="25237" y="445625"/>
                  </a:lnTo>
                  <a:lnTo>
                    <a:pt x="19883" y="440262"/>
                  </a:lnTo>
                  <a:close/>
                </a:path>
                <a:path w="25400" h="1208404">
                  <a:moveTo>
                    <a:pt x="19883" y="272291"/>
                  </a:moveTo>
                  <a:lnTo>
                    <a:pt x="6882" y="272291"/>
                  </a:lnTo>
                  <a:lnTo>
                    <a:pt x="1529" y="277653"/>
                  </a:lnTo>
                  <a:lnTo>
                    <a:pt x="1529" y="362788"/>
                  </a:lnTo>
                  <a:lnTo>
                    <a:pt x="6118" y="368151"/>
                  </a:lnTo>
                  <a:lnTo>
                    <a:pt x="19883" y="368151"/>
                  </a:lnTo>
                  <a:lnTo>
                    <a:pt x="25237" y="362788"/>
                  </a:lnTo>
                  <a:lnTo>
                    <a:pt x="25237" y="277653"/>
                  </a:lnTo>
                  <a:lnTo>
                    <a:pt x="19883" y="272291"/>
                  </a:lnTo>
                  <a:close/>
                </a:path>
                <a:path w="25400" h="1208404">
                  <a:moveTo>
                    <a:pt x="20648" y="104319"/>
                  </a:moveTo>
                  <a:lnTo>
                    <a:pt x="6882" y="104319"/>
                  </a:lnTo>
                  <a:lnTo>
                    <a:pt x="1529" y="109682"/>
                  </a:lnTo>
                  <a:lnTo>
                    <a:pt x="1529" y="194817"/>
                  </a:lnTo>
                  <a:lnTo>
                    <a:pt x="6882" y="200180"/>
                  </a:lnTo>
                  <a:lnTo>
                    <a:pt x="19883" y="200180"/>
                  </a:lnTo>
                  <a:lnTo>
                    <a:pt x="25237" y="194817"/>
                  </a:lnTo>
                  <a:lnTo>
                    <a:pt x="25237" y="109682"/>
                  </a:lnTo>
                  <a:lnTo>
                    <a:pt x="20648" y="104319"/>
                  </a:lnTo>
                  <a:close/>
                </a:path>
                <a:path w="25400" h="1208404">
                  <a:moveTo>
                    <a:pt x="20648" y="0"/>
                  </a:moveTo>
                  <a:lnTo>
                    <a:pt x="6882" y="0"/>
                  </a:lnTo>
                  <a:lnTo>
                    <a:pt x="1529" y="5394"/>
                  </a:lnTo>
                  <a:lnTo>
                    <a:pt x="1529" y="26846"/>
                  </a:lnTo>
                  <a:lnTo>
                    <a:pt x="6882" y="32208"/>
                  </a:lnTo>
                  <a:lnTo>
                    <a:pt x="20648" y="32208"/>
                  </a:lnTo>
                  <a:lnTo>
                    <a:pt x="25237" y="26846"/>
                  </a:lnTo>
                  <a:lnTo>
                    <a:pt x="25237" y="5394"/>
                  </a:lnTo>
                  <a:lnTo>
                    <a:pt x="20648"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5" name="object 25"/>
            <p:cNvSpPr/>
            <p:nvPr/>
          </p:nvSpPr>
          <p:spPr>
            <a:xfrm>
              <a:off x="2357023" y="2597763"/>
              <a:ext cx="25400" cy="1208405"/>
            </a:xfrm>
            <a:custGeom>
              <a:avLst/>
              <a:gdLst/>
              <a:ahLst/>
              <a:cxnLst/>
              <a:rect l="l" t="t" r="r" b="b"/>
              <a:pathLst>
                <a:path w="25400" h="1208404">
                  <a:moveTo>
                    <a:pt x="0" y="1195718"/>
                  </a:moveTo>
                  <a:lnTo>
                    <a:pt x="0" y="1123639"/>
                  </a:lnTo>
                  <a:lnTo>
                    <a:pt x="0" y="1117510"/>
                  </a:lnTo>
                  <a:lnTo>
                    <a:pt x="5353" y="1112147"/>
                  </a:lnTo>
                  <a:lnTo>
                    <a:pt x="12236" y="1112147"/>
                  </a:lnTo>
                  <a:lnTo>
                    <a:pt x="19119" y="1112147"/>
                  </a:lnTo>
                  <a:lnTo>
                    <a:pt x="24472" y="1117510"/>
                  </a:lnTo>
                  <a:lnTo>
                    <a:pt x="24472" y="1123639"/>
                  </a:lnTo>
                  <a:lnTo>
                    <a:pt x="24472" y="1195718"/>
                  </a:lnTo>
                  <a:lnTo>
                    <a:pt x="24472" y="1202645"/>
                  </a:lnTo>
                  <a:lnTo>
                    <a:pt x="19119" y="1208008"/>
                  </a:lnTo>
                  <a:lnTo>
                    <a:pt x="12236" y="1208008"/>
                  </a:lnTo>
                  <a:lnTo>
                    <a:pt x="5353" y="1208008"/>
                  </a:lnTo>
                  <a:lnTo>
                    <a:pt x="0" y="1202645"/>
                  </a:lnTo>
                  <a:lnTo>
                    <a:pt x="0" y="1195718"/>
                  </a:lnTo>
                  <a:close/>
                </a:path>
                <a:path w="25400" h="1208404">
                  <a:moveTo>
                    <a:pt x="0" y="1027779"/>
                  </a:moveTo>
                  <a:lnTo>
                    <a:pt x="0" y="955668"/>
                  </a:lnTo>
                  <a:lnTo>
                    <a:pt x="0" y="949539"/>
                  </a:lnTo>
                  <a:lnTo>
                    <a:pt x="6118" y="944176"/>
                  </a:lnTo>
                  <a:lnTo>
                    <a:pt x="13000" y="944176"/>
                  </a:lnTo>
                  <a:lnTo>
                    <a:pt x="19119" y="944176"/>
                  </a:lnTo>
                  <a:lnTo>
                    <a:pt x="24472" y="949539"/>
                  </a:lnTo>
                  <a:lnTo>
                    <a:pt x="24472" y="955668"/>
                  </a:lnTo>
                  <a:lnTo>
                    <a:pt x="24472" y="1027779"/>
                  </a:lnTo>
                  <a:lnTo>
                    <a:pt x="24472" y="1034674"/>
                  </a:lnTo>
                  <a:lnTo>
                    <a:pt x="19119" y="1040036"/>
                  </a:lnTo>
                  <a:lnTo>
                    <a:pt x="12236" y="1040036"/>
                  </a:lnTo>
                  <a:lnTo>
                    <a:pt x="5353" y="1040036"/>
                  </a:lnTo>
                  <a:lnTo>
                    <a:pt x="0" y="1034674"/>
                  </a:lnTo>
                  <a:lnTo>
                    <a:pt x="0" y="1027779"/>
                  </a:lnTo>
                  <a:close/>
                </a:path>
                <a:path w="25400" h="1208404">
                  <a:moveTo>
                    <a:pt x="764" y="859807"/>
                  </a:moveTo>
                  <a:lnTo>
                    <a:pt x="764" y="787696"/>
                  </a:lnTo>
                  <a:lnTo>
                    <a:pt x="764" y="781567"/>
                  </a:lnTo>
                  <a:lnTo>
                    <a:pt x="6118" y="776205"/>
                  </a:lnTo>
                  <a:lnTo>
                    <a:pt x="13000" y="776205"/>
                  </a:lnTo>
                  <a:lnTo>
                    <a:pt x="19119" y="776205"/>
                  </a:lnTo>
                  <a:lnTo>
                    <a:pt x="24472" y="781567"/>
                  </a:lnTo>
                  <a:lnTo>
                    <a:pt x="24472" y="787696"/>
                  </a:lnTo>
                  <a:lnTo>
                    <a:pt x="24472" y="859807"/>
                  </a:lnTo>
                  <a:lnTo>
                    <a:pt x="24472" y="866702"/>
                  </a:lnTo>
                  <a:lnTo>
                    <a:pt x="19119" y="872065"/>
                  </a:lnTo>
                  <a:lnTo>
                    <a:pt x="13000" y="872065"/>
                  </a:lnTo>
                  <a:lnTo>
                    <a:pt x="6118" y="872065"/>
                  </a:lnTo>
                  <a:lnTo>
                    <a:pt x="764" y="866702"/>
                  </a:lnTo>
                  <a:lnTo>
                    <a:pt x="764" y="859807"/>
                  </a:lnTo>
                  <a:close/>
                </a:path>
                <a:path w="25400" h="1208404">
                  <a:moveTo>
                    <a:pt x="764" y="691836"/>
                  </a:moveTo>
                  <a:lnTo>
                    <a:pt x="764" y="619725"/>
                  </a:lnTo>
                  <a:lnTo>
                    <a:pt x="764" y="613596"/>
                  </a:lnTo>
                  <a:lnTo>
                    <a:pt x="6118" y="608233"/>
                  </a:lnTo>
                  <a:lnTo>
                    <a:pt x="13000" y="608233"/>
                  </a:lnTo>
                  <a:lnTo>
                    <a:pt x="19119" y="608233"/>
                  </a:lnTo>
                  <a:lnTo>
                    <a:pt x="24472" y="613596"/>
                  </a:lnTo>
                  <a:lnTo>
                    <a:pt x="24472" y="619725"/>
                  </a:lnTo>
                  <a:lnTo>
                    <a:pt x="24472" y="691836"/>
                  </a:lnTo>
                  <a:lnTo>
                    <a:pt x="24472" y="698731"/>
                  </a:lnTo>
                  <a:lnTo>
                    <a:pt x="19119" y="704094"/>
                  </a:lnTo>
                  <a:lnTo>
                    <a:pt x="13000" y="704094"/>
                  </a:lnTo>
                  <a:lnTo>
                    <a:pt x="6118" y="704094"/>
                  </a:lnTo>
                  <a:lnTo>
                    <a:pt x="764" y="698731"/>
                  </a:lnTo>
                  <a:lnTo>
                    <a:pt x="764" y="691836"/>
                  </a:lnTo>
                  <a:close/>
                </a:path>
                <a:path w="25400" h="1208404">
                  <a:moveTo>
                    <a:pt x="1529" y="523865"/>
                  </a:moveTo>
                  <a:lnTo>
                    <a:pt x="1529" y="451754"/>
                  </a:lnTo>
                  <a:lnTo>
                    <a:pt x="1529" y="445625"/>
                  </a:lnTo>
                  <a:lnTo>
                    <a:pt x="6118" y="440262"/>
                  </a:lnTo>
                  <a:lnTo>
                    <a:pt x="13000" y="440262"/>
                  </a:lnTo>
                  <a:lnTo>
                    <a:pt x="19883" y="440262"/>
                  </a:lnTo>
                  <a:lnTo>
                    <a:pt x="25237" y="445625"/>
                  </a:lnTo>
                  <a:lnTo>
                    <a:pt x="25237" y="451754"/>
                  </a:lnTo>
                  <a:lnTo>
                    <a:pt x="25237" y="523865"/>
                  </a:lnTo>
                  <a:lnTo>
                    <a:pt x="25237" y="530760"/>
                  </a:lnTo>
                  <a:lnTo>
                    <a:pt x="19119" y="536122"/>
                  </a:lnTo>
                  <a:lnTo>
                    <a:pt x="13000" y="536122"/>
                  </a:lnTo>
                  <a:lnTo>
                    <a:pt x="6118" y="536122"/>
                  </a:lnTo>
                  <a:lnTo>
                    <a:pt x="1529" y="530760"/>
                  </a:lnTo>
                  <a:lnTo>
                    <a:pt x="1529" y="523865"/>
                  </a:lnTo>
                  <a:close/>
                </a:path>
                <a:path w="25400" h="1208404">
                  <a:moveTo>
                    <a:pt x="1529" y="355893"/>
                  </a:moveTo>
                  <a:lnTo>
                    <a:pt x="1529" y="283782"/>
                  </a:lnTo>
                  <a:lnTo>
                    <a:pt x="1529" y="277653"/>
                  </a:lnTo>
                  <a:lnTo>
                    <a:pt x="6882" y="272291"/>
                  </a:lnTo>
                  <a:lnTo>
                    <a:pt x="13000" y="272291"/>
                  </a:lnTo>
                  <a:lnTo>
                    <a:pt x="19883" y="272291"/>
                  </a:lnTo>
                  <a:lnTo>
                    <a:pt x="25237" y="277653"/>
                  </a:lnTo>
                  <a:lnTo>
                    <a:pt x="25237" y="283782"/>
                  </a:lnTo>
                  <a:lnTo>
                    <a:pt x="25237" y="355893"/>
                  </a:lnTo>
                  <a:lnTo>
                    <a:pt x="25237" y="362788"/>
                  </a:lnTo>
                  <a:lnTo>
                    <a:pt x="19883" y="368151"/>
                  </a:lnTo>
                  <a:lnTo>
                    <a:pt x="13000" y="368151"/>
                  </a:lnTo>
                  <a:lnTo>
                    <a:pt x="6118" y="368151"/>
                  </a:lnTo>
                  <a:lnTo>
                    <a:pt x="1529" y="362788"/>
                  </a:lnTo>
                  <a:lnTo>
                    <a:pt x="1529" y="355893"/>
                  </a:lnTo>
                  <a:close/>
                </a:path>
                <a:path w="25400" h="1208404">
                  <a:moveTo>
                    <a:pt x="1529" y="187922"/>
                  </a:moveTo>
                  <a:lnTo>
                    <a:pt x="1529" y="115811"/>
                  </a:lnTo>
                  <a:lnTo>
                    <a:pt x="1529" y="109682"/>
                  </a:lnTo>
                  <a:lnTo>
                    <a:pt x="6882" y="104319"/>
                  </a:lnTo>
                  <a:lnTo>
                    <a:pt x="13765" y="104319"/>
                  </a:lnTo>
                  <a:lnTo>
                    <a:pt x="20648" y="104319"/>
                  </a:lnTo>
                  <a:lnTo>
                    <a:pt x="25237" y="109682"/>
                  </a:lnTo>
                  <a:lnTo>
                    <a:pt x="25237" y="115811"/>
                  </a:lnTo>
                  <a:lnTo>
                    <a:pt x="25237" y="187922"/>
                  </a:lnTo>
                  <a:lnTo>
                    <a:pt x="25237" y="194817"/>
                  </a:lnTo>
                  <a:lnTo>
                    <a:pt x="19883" y="200180"/>
                  </a:lnTo>
                  <a:lnTo>
                    <a:pt x="13765" y="200180"/>
                  </a:lnTo>
                  <a:lnTo>
                    <a:pt x="6882" y="200180"/>
                  </a:lnTo>
                  <a:lnTo>
                    <a:pt x="1529" y="194817"/>
                  </a:lnTo>
                  <a:lnTo>
                    <a:pt x="1529" y="187922"/>
                  </a:lnTo>
                  <a:close/>
                </a:path>
                <a:path w="25400" h="1208404">
                  <a:moveTo>
                    <a:pt x="1529" y="19950"/>
                  </a:moveTo>
                  <a:lnTo>
                    <a:pt x="1529" y="12289"/>
                  </a:lnTo>
                  <a:lnTo>
                    <a:pt x="1529" y="5394"/>
                  </a:lnTo>
                  <a:lnTo>
                    <a:pt x="6882" y="0"/>
                  </a:lnTo>
                  <a:lnTo>
                    <a:pt x="13765" y="0"/>
                  </a:lnTo>
                  <a:lnTo>
                    <a:pt x="20648" y="0"/>
                  </a:lnTo>
                  <a:lnTo>
                    <a:pt x="25237" y="5394"/>
                  </a:lnTo>
                  <a:lnTo>
                    <a:pt x="25237" y="12289"/>
                  </a:lnTo>
                  <a:lnTo>
                    <a:pt x="25237" y="19950"/>
                  </a:lnTo>
                  <a:lnTo>
                    <a:pt x="25237" y="26846"/>
                  </a:lnTo>
                  <a:lnTo>
                    <a:pt x="20648" y="32208"/>
                  </a:lnTo>
                  <a:lnTo>
                    <a:pt x="13765" y="32208"/>
                  </a:lnTo>
                  <a:lnTo>
                    <a:pt x="6882" y="32208"/>
                  </a:lnTo>
                  <a:lnTo>
                    <a:pt x="1529" y="26846"/>
                  </a:lnTo>
                  <a:lnTo>
                    <a:pt x="1529" y="19950"/>
                  </a:lnTo>
                  <a:close/>
                </a:path>
              </a:pathLst>
            </a:custGeom>
            <a:ln w="766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6" name="object 26"/>
            <p:cNvSpPr/>
            <p:nvPr/>
          </p:nvSpPr>
          <p:spPr>
            <a:xfrm>
              <a:off x="2357023" y="2597763"/>
              <a:ext cx="5901055" cy="24130"/>
            </a:xfrm>
            <a:custGeom>
              <a:avLst/>
              <a:gdLst/>
              <a:ahLst/>
              <a:cxnLst/>
              <a:rect l="l" t="t" r="r" b="b"/>
              <a:pathLst>
                <a:path w="5901055" h="24130">
                  <a:moveTo>
                    <a:pt x="91102" y="0"/>
                  </a:moveTo>
                  <a:lnTo>
                    <a:pt x="5353" y="0"/>
                  </a:lnTo>
                  <a:lnTo>
                    <a:pt x="0" y="5394"/>
                  </a:lnTo>
                  <a:lnTo>
                    <a:pt x="0" y="18418"/>
                  </a:lnTo>
                  <a:lnTo>
                    <a:pt x="5353" y="23781"/>
                  </a:lnTo>
                  <a:lnTo>
                    <a:pt x="91102" y="23781"/>
                  </a:lnTo>
                  <a:lnTo>
                    <a:pt x="95690" y="18418"/>
                  </a:lnTo>
                  <a:lnTo>
                    <a:pt x="95690" y="5394"/>
                  </a:lnTo>
                  <a:lnTo>
                    <a:pt x="91102" y="0"/>
                  </a:lnTo>
                  <a:close/>
                </a:path>
                <a:path w="5901055" h="24130">
                  <a:moveTo>
                    <a:pt x="258776" y="0"/>
                  </a:moveTo>
                  <a:lnTo>
                    <a:pt x="173027" y="0"/>
                  </a:lnTo>
                  <a:lnTo>
                    <a:pt x="167674" y="5394"/>
                  </a:lnTo>
                  <a:lnTo>
                    <a:pt x="167674" y="18418"/>
                  </a:lnTo>
                  <a:lnTo>
                    <a:pt x="173027" y="23781"/>
                  </a:lnTo>
                  <a:lnTo>
                    <a:pt x="258776" y="23781"/>
                  </a:lnTo>
                  <a:lnTo>
                    <a:pt x="263364" y="18418"/>
                  </a:lnTo>
                  <a:lnTo>
                    <a:pt x="263364" y="5394"/>
                  </a:lnTo>
                  <a:lnTo>
                    <a:pt x="258776" y="0"/>
                  </a:lnTo>
                  <a:close/>
                </a:path>
                <a:path w="5901055" h="24130">
                  <a:moveTo>
                    <a:pt x="426450" y="0"/>
                  </a:moveTo>
                  <a:lnTo>
                    <a:pt x="340701" y="0"/>
                  </a:lnTo>
                  <a:lnTo>
                    <a:pt x="335316" y="5394"/>
                  </a:lnTo>
                  <a:lnTo>
                    <a:pt x="335316" y="18418"/>
                  </a:lnTo>
                  <a:lnTo>
                    <a:pt x="340701" y="23781"/>
                  </a:lnTo>
                  <a:lnTo>
                    <a:pt x="426450" y="23781"/>
                  </a:lnTo>
                  <a:lnTo>
                    <a:pt x="431038" y="18418"/>
                  </a:lnTo>
                  <a:lnTo>
                    <a:pt x="431038" y="5394"/>
                  </a:lnTo>
                  <a:lnTo>
                    <a:pt x="426450" y="0"/>
                  </a:lnTo>
                  <a:close/>
                </a:path>
                <a:path w="5901055" h="24130">
                  <a:moveTo>
                    <a:pt x="594124" y="0"/>
                  </a:moveTo>
                  <a:lnTo>
                    <a:pt x="508375" y="0"/>
                  </a:lnTo>
                  <a:lnTo>
                    <a:pt x="502990" y="5394"/>
                  </a:lnTo>
                  <a:lnTo>
                    <a:pt x="502990" y="18418"/>
                  </a:lnTo>
                  <a:lnTo>
                    <a:pt x="508375" y="23781"/>
                  </a:lnTo>
                  <a:lnTo>
                    <a:pt x="594124" y="23781"/>
                  </a:lnTo>
                  <a:lnTo>
                    <a:pt x="598713" y="18418"/>
                  </a:lnTo>
                  <a:lnTo>
                    <a:pt x="598713" y="5394"/>
                  </a:lnTo>
                  <a:lnTo>
                    <a:pt x="594124" y="0"/>
                  </a:lnTo>
                  <a:close/>
                </a:path>
                <a:path w="5901055" h="24130">
                  <a:moveTo>
                    <a:pt x="761766" y="0"/>
                  </a:moveTo>
                  <a:lnTo>
                    <a:pt x="676017" y="0"/>
                  </a:lnTo>
                  <a:lnTo>
                    <a:pt x="670664" y="5394"/>
                  </a:lnTo>
                  <a:lnTo>
                    <a:pt x="670664" y="18418"/>
                  </a:lnTo>
                  <a:lnTo>
                    <a:pt x="676017" y="23781"/>
                  </a:lnTo>
                  <a:lnTo>
                    <a:pt x="761766" y="23781"/>
                  </a:lnTo>
                  <a:lnTo>
                    <a:pt x="766387" y="18418"/>
                  </a:lnTo>
                  <a:lnTo>
                    <a:pt x="766387" y="5394"/>
                  </a:lnTo>
                  <a:lnTo>
                    <a:pt x="761766" y="0"/>
                  </a:lnTo>
                  <a:close/>
                </a:path>
                <a:path w="5901055" h="24130">
                  <a:moveTo>
                    <a:pt x="929472" y="0"/>
                  </a:moveTo>
                  <a:lnTo>
                    <a:pt x="843691" y="0"/>
                  </a:lnTo>
                  <a:lnTo>
                    <a:pt x="838338" y="5394"/>
                  </a:lnTo>
                  <a:lnTo>
                    <a:pt x="838338" y="18418"/>
                  </a:lnTo>
                  <a:lnTo>
                    <a:pt x="843691" y="23781"/>
                  </a:lnTo>
                  <a:lnTo>
                    <a:pt x="929472" y="23781"/>
                  </a:lnTo>
                  <a:lnTo>
                    <a:pt x="933933" y="18418"/>
                  </a:lnTo>
                  <a:lnTo>
                    <a:pt x="933933" y="5394"/>
                  </a:lnTo>
                  <a:lnTo>
                    <a:pt x="929472" y="0"/>
                  </a:lnTo>
                  <a:close/>
                </a:path>
                <a:path w="5901055" h="24130">
                  <a:moveTo>
                    <a:pt x="1097082" y="0"/>
                  </a:moveTo>
                  <a:lnTo>
                    <a:pt x="1011365" y="0"/>
                  </a:lnTo>
                  <a:lnTo>
                    <a:pt x="1005948" y="5394"/>
                  </a:lnTo>
                  <a:lnTo>
                    <a:pt x="1005948" y="18418"/>
                  </a:lnTo>
                  <a:lnTo>
                    <a:pt x="1011365" y="23781"/>
                  </a:lnTo>
                  <a:lnTo>
                    <a:pt x="1097082" y="23781"/>
                  </a:lnTo>
                  <a:lnTo>
                    <a:pt x="1101862" y="18418"/>
                  </a:lnTo>
                  <a:lnTo>
                    <a:pt x="1101862" y="5394"/>
                  </a:lnTo>
                  <a:lnTo>
                    <a:pt x="1097082" y="0"/>
                  </a:lnTo>
                  <a:close/>
                </a:path>
                <a:path w="5901055" h="24130">
                  <a:moveTo>
                    <a:pt x="1264693" y="0"/>
                  </a:moveTo>
                  <a:lnTo>
                    <a:pt x="1178976" y="0"/>
                  </a:lnTo>
                  <a:lnTo>
                    <a:pt x="1173559" y="5394"/>
                  </a:lnTo>
                  <a:lnTo>
                    <a:pt x="1173559" y="18418"/>
                  </a:lnTo>
                  <a:lnTo>
                    <a:pt x="1178976" y="23781"/>
                  </a:lnTo>
                  <a:lnTo>
                    <a:pt x="1264693" y="23781"/>
                  </a:lnTo>
                  <a:lnTo>
                    <a:pt x="1269473" y="18418"/>
                  </a:lnTo>
                  <a:lnTo>
                    <a:pt x="1269473" y="5394"/>
                  </a:lnTo>
                  <a:lnTo>
                    <a:pt x="1264693" y="0"/>
                  </a:lnTo>
                  <a:close/>
                </a:path>
                <a:path w="5901055" h="24130">
                  <a:moveTo>
                    <a:pt x="1432622" y="0"/>
                  </a:moveTo>
                  <a:lnTo>
                    <a:pt x="1346586" y="0"/>
                  </a:lnTo>
                  <a:lnTo>
                    <a:pt x="1341488" y="5394"/>
                  </a:lnTo>
                  <a:lnTo>
                    <a:pt x="1341488" y="18418"/>
                  </a:lnTo>
                  <a:lnTo>
                    <a:pt x="1346586" y="23781"/>
                  </a:lnTo>
                  <a:lnTo>
                    <a:pt x="1432622" y="23781"/>
                  </a:lnTo>
                  <a:lnTo>
                    <a:pt x="1437720" y="18418"/>
                  </a:lnTo>
                  <a:lnTo>
                    <a:pt x="1437720" y="5394"/>
                  </a:lnTo>
                  <a:lnTo>
                    <a:pt x="1432622" y="0"/>
                  </a:lnTo>
                  <a:close/>
                </a:path>
                <a:path w="5901055" h="24130">
                  <a:moveTo>
                    <a:pt x="1600232" y="0"/>
                  </a:moveTo>
                  <a:lnTo>
                    <a:pt x="1514515" y="0"/>
                  </a:lnTo>
                  <a:lnTo>
                    <a:pt x="1509098" y="5394"/>
                  </a:lnTo>
                  <a:lnTo>
                    <a:pt x="1509098" y="18418"/>
                  </a:lnTo>
                  <a:lnTo>
                    <a:pt x="1514515" y="23781"/>
                  </a:lnTo>
                  <a:lnTo>
                    <a:pt x="1600232" y="23781"/>
                  </a:lnTo>
                  <a:lnTo>
                    <a:pt x="1605649" y="18418"/>
                  </a:lnTo>
                  <a:lnTo>
                    <a:pt x="1605649" y="5394"/>
                  </a:lnTo>
                  <a:lnTo>
                    <a:pt x="1600232" y="0"/>
                  </a:lnTo>
                  <a:close/>
                </a:path>
                <a:path w="5901055" h="24130">
                  <a:moveTo>
                    <a:pt x="1767843" y="0"/>
                  </a:moveTo>
                  <a:lnTo>
                    <a:pt x="1682125" y="0"/>
                  </a:lnTo>
                  <a:lnTo>
                    <a:pt x="1676708" y="5394"/>
                  </a:lnTo>
                  <a:lnTo>
                    <a:pt x="1676708" y="18418"/>
                  </a:lnTo>
                  <a:lnTo>
                    <a:pt x="1682125" y="23781"/>
                  </a:lnTo>
                  <a:lnTo>
                    <a:pt x="1767843" y="23781"/>
                  </a:lnTo>
                  <a:lnTo>
                    <a:pt x="1773260" y="18418"/>
                  </a:lnTo>
                  <a:lnTo>
                    <a:pt x="1773260" y="5394"/>
                  </a:lnTo>
                  <a:lnTo>
                    <a:pt x="1767843" y="0"/>
                  </a:lnTo>
                  <a:close/>
                </a:path>
                <a:path w="5901055" h="24130">
                  <a:moveTo>
                    <a:pt x="1935453" y="0"/>
                  </a:moveTo>
                  <a:lnTo>
                    <a:pt x="1849736" y="0"/>
                  </a:lnTo>
                  <a:lnTo>
                    <a:pt x="1844319" y="5394"/>
                  </a:lnTo>
                  <a:lnTo>
                    <a:pt x="1844319" y="18418"/>
                  </a:lnTo>
                  <a:lnTo>
                    <a:pt x="1849736" y="23781"/>
                  </a:lnTo>
                  <a:lnTo>
                    <a:pt x="1935453" y="23781"/>
                  </a:lnTo>
                  <a:lnTo>
                    <a:pt x="1940870" y="18418"/>
                  </a:lnTo>
                  <a:lnTo>
                    <a:pt x="1940870" y="5394"/>
                  </a:lnTo>
                  <a:lnTo>
                    <a:pt x="1935453" y="0"/>
                  </a:lnTo>
                  <a:close/>
                </a:path>
                <a:path w="5901055" h="24130">
                  <a:moveTo>
                    <a:pt x="2103063" y="0"/>
                  </a:moveTo>
                  <a:lnTo>
                    <a:pt x="2017346" y="0"/>
                  </a:lnTo>
                  <a:lnTo>
                    <a:pt x="2011929" y="5394"/>
                  </a:lnTo>
                  <a:lnTo>
                    <a:pt x="2011929" y="18418"/>
                  </a:lnTo>
                  <a:lnTo>
                    <a:pt x="2017346" y="23781"/>
                  </a:lnTo>
                  <a:lnTo>
                    <a:pt x="2103063" y="23781"/>
                  </a:lnTo>
                  <a:lnTo>
                    <a:pt x="2108480" y="18418"/>
                  </a:lnTo>
                  <a:lnTo>
                    <a:pt x="2108480" y="5394"/>
                  </a:lnTo>
                  <a:lnTo>
                    <a:pt x="2103063" y="0"/>
                  </a:lnTo>
                  <a:close/>
                </a:path>
                <a:path w="5901055" h="24130">
                  <a:moveTo>
                    <a:pt x="2270674" y="0"/>
                  </a:moveTo>
                  <a:lnTo>
                    <a:pt x="2184956" y="0"/>
                  </a:lnTo>
                  <a:lnTo>
                    <a:pt x="2179858" y="5394"/>
                  </a:lnTo>
                  <a:lnTo>
                    <a:pt x="2179858" y="18418"/>
                  </a:lnTo>
                  <a:lnTo>
                    <a:pt x="2184956" y="23781"/>
                  </a:lnTo>
                  <a:lnTo>
                    <a:pt x="2270674" y="23781"/>
                  </a:lnTo>
                  <a:lnTo>
                    <a:pt x="2276091" y="18418"/>
                  </a:lnTo>
                  <a:lnTo>
                    <a:pt x="2276091" y="5394"/>
                  </a:lnTo>
                  <a:lnTo>
                    <a:pt x="2270674" y="0"/>
                  </a:lnTo>
                  <a:close/>
                </a:path>
                <a:path w="5901055" h="24130">
                  <a:moveTo>
                    <a:pt x="2438603" y="0"/>
                  </a:moveTo>
                  <a:lnTo>
                    <a:pt x="2352885" y="0"/>
                  </a:lnTo>
                  <a:lnTo>
                    <a:pt x="2347468" y="5394"/>
                  </a:lnTo>
                  <a:lnTo>
                    <a:pt x="2347468" y="18418"/>
                  </a:lnTo>
                  <a:lnTo>
                    <a:pt x="2352885" y="23781"/>
                  </a:lnTo>
                  <a:lnTo>
                    <a:pt x="2438603" y="23781"/>
                  </a:lnTo>
                  <a:lnTo>
                    <a:pt x="2443701" y="18418"/>
                  </a:lnTo>
                  <a:lnTo>
                    <a:pt x="2443701" y="5394"/>
                  </a:lnTo>
                  <a:lnTo>
                    <a:pt x="2438603" y="0"/>
                  </a:lnTo>
                  <a:close/>
                </a:path>
                <a:path w="5901055" h="24130">
                  <a:moveTo>
                    <a:pt x="2606213" y="0"/>
                  </a:moveTo>
                  <a:lnTo>
                    <a:pt x="2520496" y="0"/>
                  </a:lnTo>
                  <a:lnTo>
                    <a:pt x="2515079" y="5394"/>
                  </a:lnTo>
                  <a:lnTo>
                    <a:pt x="2515079" y="18418"/>
                  </a:lnTo>
                  <a:lnTo>
                    <a:pt x="2520496" y="23781"/>
                  </a:lnTo>
                  <a:lnTo>
                    <a:pt x="2606213" y="23781"/>
                  </a:lnTo>
                  <a:lnTo>
                    <a:pt x="2611630" y="18418"/>
                  </a:lnTo>
                  <a:lnTo>
                    <a:pt x="2611630" y="5394"/>
                  </a:lnTo>
                  <a:lnTo>
                    <a:pt x="2606213" y="0"/>
                  </a:lnTo>
                  <a:close/>
                </a:path>
                <a:path w="5901055" h="24130">
                  <a:moveTo>
                    <a:pt x="2773823" y="0"/>
                  </a:moveTo>
                  <a:lnTo>
                    <a:pt x="2688106" y="0"/>
                  </a:lnTo>
                  <a:lnTo>
                    <a:pt x="2682689" y="5394"/>
                  </a:lnTo>
                  <a:lnTo>
                    <a:pt x="2682689" y="18418"/>
                  </a:lnTo>
                  <a:lnTo>
                    <a:pt x="2688106" y="23781"/>
                  </a:lnTo>
                  <a:lnTo>
                    <a:pt x="2773823" y="23781"/>
                  </a:lnTo>
                  <a:lnTo>
                    <a:pt x="2779240" y="18418"/>
                  </a:lnTo>
                  <a:lnTo>
                    <a:pt x="2779240" y="5394"/>
                  </a:lnTo>
                  <a:lnTo>
                    <a:pt x="2773823" y="0"/>
                  </a:lnTo>
                  <a:close/>
                </a:path>
                <a:path w="5901055" h="24130">
                  <a:moveTo>
                    <a:pt x="2941434" y="0"/>
                  </a:moveTo>
                  <a:lnTo>
                    <a:pt x="2855716" y="0"/>
                  </a:lnTo>
                  <a:lnTo>
                    <a:pt x="2850299" y="5394"/>
                  </a:lnTo>
                  <a:lnTo>
                    <a:pt x="2850299" y="18418"/>
                  </a:lnTo>
                  <a:lnTo>
                    <a:pt x="2855716" y="23781"/>
                  </a:lnTo>
                  <a:lnTo>
                    <a:pt x="2941434" y="23781"/>
                  </a:lnTo>
                  <a:lnTo>
                    <a:pt x="2946851" y="18418"/>
                  </a:lnTo>
                  <a:lnTo>
                    <a:pt x="2946851" y="5394"/>
                  </a:lnTo>
                  <a:lnTo>
                    <a:pt x="2941434" y="0"/>
                  </a:lnTo>
                  <a:close/>
                </a:path>
                <a:path w="5901055" h="24130">
                  <a:moveTo>
                    <a:pt x="3109044" y="0"/>
                  </a:moveTo>
                  <a:lnTo>
                    <a:pt x="3023327" y="0"/>
                  </a:lnTo>
                  <a:lnTo>
                    <a:pt x="3018228" y="5394"/>
                  </a:lnTo>
                  <a:lnTo>
                    <a:pt x="3018228" y="18418"/>
                  </a:lnTo>
                  <a:lnTo>
                    <a:pt x="3023327" y="23781"/>
                  </a:lnTo>
                  <a:lnTo>
                    <a:pt x="3109044" y="23781"/>
                  </a:lnTo>
                  <a:lnTo>
                    <a:pt x="3114461" y="18418"/>
                  </a:lnTo>
                  <a:lnTo>
                    <a:pt x="3114461" y="5394"/>
                  </a:lnTo>
                  <a:lnTo>
                    <a:pt x="3109044" y="0"/>
                  </a:lnTo>
                  <a:close/>
                </a:path>
                <a:path w="5901055" h="24130">
                  <a:moveTo>
                    <a:pt x="3276973" y="0"/>
                  </a:moveTo>
                  <a:lnTo>
                    <a:pt x="3191256" y="0"/>
                  </a:lnTo>
                  <a:lnTo>
                    <a:pt x="3185839" y="5394"/>
                  </a:lnTo>
                  <a:lnTo>
                    <a:pt x="3185839" y="18418"/>
                  </a:lnTo>
                  <a:lnTo>
                    <a:pt x="3191256" y="23781"/>
                  </a:lnTo>
                  <a:lnTo>
                    <a:pt x="3276973" y="23781"/>
                  </a:lnTo>
                  <a:lnTo>
                    <a:pt x="3282071" y="18418"/>
                  </a:lnTo>
                  <a:lnTo>
                    <a:pt x="3282071" y="5394"/>
                  </a:lnTo>
                  <a:lnTo>
                    <a:pt x="3276973" y="0"/>
                  </a:lnTo>
                  <a:close/>
                </a:path>
                <a:path w="5901055" h="24130">
                  <a:moveTo>
                    <a:pt x="3444583" y="0"/>
                  </a:moveTo>
                  <a:lnTo>
                    <a:pt x="3358866" y="0"/>
                  </a:lnTo>
                  <a:lnTo>
                    <a:pt x="3353449" y="5394"/>
                  </a:lnTo>
                  <a:lnTo>
                    <a:pt x="3353449" y="18418"/>
                  </a:lnTo>
                  <a:lnTo>
                    <a:pt x="3358866" y="23781"/>
                  </a:lnTo>
                  <a:lnTo>
                    <a:pt x="3444583" y="23781"/>
                  </a:lnTo>
                  <a:lnTo>
                    <a:pt x="3450000" y="18418"/>
                  </a:lnTo>
                  <a:lnTo>
                    <a:pt x="3450000" y="5394"/>
                  </a:lnTo>
                  <a:lnTo>
                    <a:pt x="3444583" y="0"/>
                  </a:lnTo>
                  <a:close/>
                </a:path>
                <a:path w="5901055" h="24130">
                  <a:moveTo>
                    <a:pt x="3612194" y="0"/>
                  </a:moveTo>
                  <a:lnTo>
                    <a:pt x="3526477" y="0"/>
                  </a:lnTo>
                  <a:lnTo>
                    <a:pt x="3521059" y="5394"/>
                  </a:lnTo>
                  <a:lnTo>
                    <a:pt x="3521059" y="18418"/>
                  </a:lnTo>
                  <a:lnTo>
                    <a:pt x="3526477" y="23781"/>
                  </a:lnTo>
                  <a:lnTo>
                    <a:pt x="3612194" y="23781"/>
                  </a:lnTo>
                  <a:lnTo>
                    <a:pt x="3617611" y="18418"/>
                  </a:lnTo>
                  <a:lnTo>
                    <a:pt x="3617611" y="5394"/>
                  </a:lnTo>
                  <a:lnTo>
                    <a:pt x="3612194" y="0"/>
                  </a:lnTo>
                  <a:close/>
                </a:path>
                <a:path w="5901055" h="24130">
                  <a:moveTo>
                    <a:pt x="3779804" y="0"/>
                  </a:moveTo>
                  <a:lnTo>
                    <a:pt x="3694087" y="0"/>
                  </a:lnTo>
                  <a:lnTo>
                    <a:pt x="3688670" y="5394"/>
                  </a:lnTo>
                  <a:lnTo>
                    <a:pt x="3688670" y="18418"/>
                  </a:lnTo>
                  <a:lnTo>
                    <a:pt x="3694087" y="23781"/>
                  </a:lnTo>
                  <a:lnTo>
                    <a:pt x="3779804" y="23781"/>
                  </a:lnTo>
                  <a:lnTo>
                    <a:pt x="3785221" y="18418"/>
                  </a:lnTo>
                  <a:lnTo>
                    <a:pt x="3785221" y="5394"/>
                  </a:lnTo>
                  <a:lnTo>
                    <a:pt x="3779804" y="0"/>
                  </a:lnTo>
                  <a:close/>
                </a:path>
                <a:path w="5901055" h="24130">
                  <a:moveTo>
                    <a:pt x="3947414" y="0"/>
                  </a:moveTo>
                  <a:lnTo>
                    <a:pt x="3861697" y="0"/>
                  </a:lnTo>
                  <a:lnTo>
                    <a:pt x="3856280" y="5394"/>
                  </a:lnTo>
                  <a:lnTo>
                    <a:pt x="3856280" y="18418"/>
                  </a:lnTo>
                  <a:lnTo>
                    <a:pt x="3861697" y="23781"/>
                  </a:lnTo>
                  <a:lnTo>
                    <a:pt x="3947414" y="23781"/>
                  </a:lnTo>
                  <a:lnTo>
                    <a:pt x="3952831" y="18418"/>
                  </a:lnTo>
                  <a:lnTo>
                    <a:pt x="3952831" y="5394"/>
                  </a:lnTo>
                  <a:lnTo>
                    <a:pt x="3947414" y="0"/>
                  </a:lnTo>
                  <a:close/>
                </a:path>
                <a:path w="5901055" h="24130">
                  <a:moveTo>
                    <a:pt x="4115343" y="0"/>
                  </a:moveTo>
                  <a:lnTo>
                    <a:pt x="4029308" y="0"/>
                  </a:lnTo>
                  <a:lnTo>
                    <a:pt x="4024209" y="5394"/>
                  </a:lnTo>
                  <a:lnTo>
                    <a:pt x="4024209" y="18418"/>
                  </a:lnTo>
                  <a:lnTo>
                    <a:pt x="4029308" y="23781"/>
                  </a:lnTo>
                  <a:lnTo>
                    <a:pt x="4115343" y="23781"/>
                  </a:lnTo>
                  <a:lnTo>
                    <a:pt x="4120442" y="18418"/>
                  </a:lnTo>
                  <a:lnTo>
                    <a:pt x="4120442" y="5394"/>
                  </a:lnTo>
                  <a:lnTo>
                    <a:pt x="4115343" y="0"/>
                  </a:lnTo>
                  <a:close/>
                </a:path>
                <a:path w="5901055" h="24130">
                  <a:moveTo>
                    <a:pt x="4282954" y="0"/>
                  </a:moveTo>
                  <a:lnTo>
                    <a:pt x="4197237" y="0"/>
                  </a:lnTo>
                  <a:lnTo>
                    <a:pt x="4191819" y="5394"/>
                  </a:lnTo>
                  <a:lnTo>
                    <a:pt x="4191819" y="18418"/>
                  </a:lnTo>
                  <a:lnTo>
                    <a:pt x="4197237" y="23781"/>
                  </a:lnTo>
                  <a:lnTo>
                    <a:pt x="4282954" y="23781"/>
                  </a:lnTo>
                  <a:lnTo>
                    <a:pt x="4288371" y="18418"/>
                  </a:lnTo>
                  <a:lnTo>
                    <a:pt x="4288371" y="5394"/>
                  </a:lnTo>
                  <a:lnTo>
                    <a:pt x="4282954" y="0"/>
                  </a:lnTo>
                  <a:close/>
                </a:path>
                <a:path w="5901055" h="24130">
                  <a:moveTo>
                    <a:pt x="4450564" y="0"/>
                  </a:moveTo>
                  <a:lnTo>
                    <a:pt x="4364847" y="0"/>
                  </a:lnTo>
                  <a:lnTo>
                    <a:pt x="4359430" y="5394"/>
                  </a:lnTo>
                  <a:lnTo>
                    <a:pt x="4359430" y="18418"/>
                  </a:lnTo>
                  <a:lnTo>
                    <a:pt x="4364847" y="23781"/>
                  </a:lnTo>
                  <a:lnTo>
                    <a:pt x="4450564" y="23781"/>
                  </a:lnTo>
                  <a:lnTo>
                    <a:pt x="4455981" y="18418"/>
                  </a:lnTo>
                  <a:lnTo>
                    <a:pt x="4455981" y="5394"/>
                  </a:lnTo>
                  <a:lnTo>
                    <a:pt x="4450564" y="0"/>
                  </a:lnTo>
                  <a:close/>
                </a:path>
                <a:path w="5901055" h="24130">
                  <a:moveTo>
                    <a:pt x="4618174" y="0"/>
                  </a:moveTo>
                  <a:lnTo>
                    <a:pt x="4532457" y="0"/>
                  </a:lnTo>
                  <a:lnTo>
                    <a:pt x="4527040" y="5394"/>
                  </a:lnTo>
                  <a:lnTo>
                    <a:pt x="4527040" y="18418"/>
                  </a:lnTo>
                  <a:lnTo>
                    <a:pt x="4532457" y="23781"/>
                  </a:lnTo>
                  <a:lnTo>
                    <a:pt x="4618174" y="23781"/>
                  </a:lnTo>
                  <a:lnTo>
                    <a:pt x="4623591" y="18418"/>
                  </a:lnTo>
                  <a:lnTo>
                    <a:pt x="4623591" y="5394"/>
                  </a:lnTo>
                  <a:lnTo>
                    <a:pt x="4618174" y="0"/>
                  </a:lnTo>
                  <a:close/>
                </a:path>
                <a:path w="5901055" h="24130">
                  <a:moveTo>
                    <a:pt x="4785785" y="0"/>
                  </a:moveTo>
                  <a:lnTo>
                    <a:pt x="4700068" y="0"/>
                  </a:lnTo>
                  <a:lnTo>
                    <a:pt x="4694651" y="5394"/>
                  </a:lnTo>
                  <a:lnTo>
                    <a:pt x="4694651" y="18418"/>
                  </a:lnTo>
                  <a:lnTo>
                    <a:pt x="4700068" y="23781"/>
                  </a:lnTo>
                  <a:lnTo>
                    <a:pt x="4785785" y="23781"/>
                  </a:lnTo>
                  <a:lnTo>
                    <a:pt x="4791202" y="18418"/>
                  </a:lnTo>
                  <a:lnTo>
                    <a:pt x="4791202" y="5394"/>
                  </a:lnTo>
                  <a:lnTo>
                    <a:pt x="4785785" y="0"/>
                  </a:lnTo>
                  <a:close/>
                </a:path>
                <a:path w="5901055" h="24130">
                  <a:moveTo>
                    <a:pt x="4953714" y="0"/>
                  </a:moveTo>
                  <a:lnTo>
                    <a:pt x="4867678" y="0"/>
                  </a:lnTo>
                  <a:lnTo>
                    <a:pt x="4862580" y="5394"/>
                  </a:lnTo>
                  <a:lnTo>
                    <a:pt x="4862580" y="18418"/>
                  </a:lnTo>
                  <a:lnTo>
                    <a:pt x="4867678" y="23781"/>
                  </a:lnTo>
                  <a:lnTo>
                    <a:pt x="4953714" y="23781"/>
                  </a:lnTo>
                  <a:lnTo>
                    <a:pt x="4958812" y="18418"/>
                  </a:lnTo>
                  <a:lnTo>
                    <a:pt x="4958812" y="5394"/>
                  </a:lnTo>
                  <a:lnTo>
                    <a:pt x="4953714" y="0"/>
                  </a:lnTo>
                  <a:close/>
                </a:path>
                <a:path w="5901055" h="24130">
                  <a:moveTo>
                    <a:pt x="5121324" y="0"/>
                  </a:moveTo>
                  <a:lnTo>
                    <a:pt x="5035607" y="0"/>
                  </a:lnTo>
                  <a:lnTo>
                    <a:pt x="5030190" y="5394"/>
                  </a:lnTo>
                  <a:lnTo>
                    <a:pt x="5030190" y="18418"/>
                  </a:lnTo>
                  <a:lnTo>
                    <a:pt x="5035607" y="23781"/>
                  </a:lnTo>
                  <a:lnTo>
                    <a:pt x="5121324" y="23781"/>
                  </a:lnTo>
                  <a:lnTo>
                    <a:pt x="5126741" y="18418"/>
                  </a:lnTo>
                  <a:lnTo>
                    <a:pt x="5126741" y="5394"/>
                  </a:lnTo>
                  <a:lnTo>
                    <a:pt x="5121324" y="0"/>
                  </a:lnTo>
                  <a:close/>
                </a:path>
                <a:path w="5901055" h="24130">
                  <a:moveTo>
                    <a:pt x="5288934" y="0"/>
                  </a:moveTo>
                  <a:lnTo>
                    <a:pt x="5203217" y="0"/>
                  </a:lnTo>
                  <a:lnTo>
                    <a:pt x="5197800" y="5394"/>
                  </a:lnTo>
                  <a:lnTo>
                    <a:pt x="5197800" y="18418"/>
                  </a:lnTo>
                  <a:lnTo>
                    <a:pt x="5203217" y="23781"/>
                  </a:lnTo>
                  <a:lnTo>
                    <a:pt x="5288934" y="23781"/>
                  </a:lnTo>
                  <a:lnTo>
                    <a:pt x="5294351" y="18418"/>
                  </a:lnTo>
                  <a:lnTo>
                    <a:pt x="5294351" y="5394"/>
                  </a:lnTo>
                  <a:lnTo>
                    <a:pt x="5288934" y="0"/>
                  </a:lnTo>
                  <a:close/>
                </a:path>
                <a:path w="5901055" h="24130">
                  <a:moveTo>
                    <a:pt x="5456545" y="0"/>
                  </a:moveTo>
                  <a:lnTo>
                    <a:pt x="5370828" y="0"/>
                  </a:lnTo>
                  <a:lnTo>
                    <a:pt x="5365411" y="5394"/>
                  </a:lnTo>
                  <a:lnTo>
                    <a:pt x="5365411" y="18418"/>
                  </a:lnTo>
                  <a:lnTo>
                    <a:pt x="5370828" y="23781"/>
                  </a:lnTo>
                  <a:lnTo>
                    <a:pt x="5456545" y="23781"/>
                  </a:lnTo>
                  <a:lnTo>
                    <a:pt x="5461962" y="18418"/>
                  </a:lnTo>
                  <a:lnTo>
                    <a:pt x="5461962" y="5394"/>
                  </a:lnTo>
                  <a:lnTo>
                    <a:pt x="5456545" y="0"/>
                  </a:lnTo>
                  <a:close/>
                </a:path>
                <a:path w="5901055" h="24130">
                  <a:moveTo>
                    <a:pt x="5624155" y="0"/>
                  </a:moveTo>
                  <a:lnTo>
                    <a:pt x="5538438" y="0"/>
                  </a:lnTo>
                  <a:lnTo>
                    <a:pt x="5533021" y="5394"/>
                  </a:lnTo>
                  <a:lnTo>
                    <a:pt x="5533021" y="18418"/>
                  </a:lnTo>
                  <a:lnTo>
                    <a:pt x="5538438" y="23781"/>
                  </a:lnTo>
                  <a:lnTo>
                    <a:pt x="5624155" y="23781"/>
                  </a:lnTo>
                  <a:lnTo>
                    <a:pt x="5629572" y="18418"/>
                  </a:lnTo>
                  <a:lnTo>
                    <a:pt x="5629572" y="5394"/>
                  </a:lnTo>
                  <a:lnTo>
                    <a:pt x="5624155" y="0"/>
                  </a:lnTo>
                  <a:close/>
                </a:path>
                <a:path w="5901055" h="24130">
                  <a:moveTo>
                    <a:pt x="5791765" y="0"/>
                  </a:moveTo>
                  <a:lnTo>
                    <a:pt x="5706048" y="0"/>
                  </a:lnTo>
                  <a:lnTo>
                    <a:pt x="5700950" y="5394"/>
                  </a:lnTo>
                  <a:lnTo>
                    <a:pt x="5700950" y="18418"/>
                  </a:lnTo>
                  <a:lnTo>
                    <a:pt x="5706048" y="23781"/>
                  </a:lnTo>
                  <a:lnTo>
                    <a:pt x="5791765" y="23781"/>
                  </a:lnTo>
                  <a:lnTo>
                    <a:pt x="5797182" y="18418"/>
                  </a:lnTo>
                  <a:lnTo>
                    <a:pt x="5797182" y="5394"/>
                  </a:lnTo>
                  <a:lnTo>
                    <a:pt x="5791765" y="0"/>
                  </a:lnTo>
                  <a:close/>
                </a:path>
                <a:path w="5901055" h="24130">
                  <a:moveTo>
                    <a:pt x="5895327" y="0"/>
                  </a:moveTo>
                  <a:lnTo>
                    <a:pt x="5873977" y="0"/>
                  </a:lnTo>
                  <a:lnTo>
                    <a:pt x="5868560" y="5394"/>
                  </a:lnTo>
                  <a:lnTo>
                    <a:pt x="5868560" y="18418"/>
                  </a:lnTo>
                  <a:lnTo>
                    <a:pt x="5873977" y="23781"/>
                  </a:lnTo>
                  <a:lnTo>
                    <a:pt x="5895327" y="23781"/>
                  </a:lnTo>
                  <a:lnTo>
                    <a:pt x="5900744" y="18418"/>
                  </a:lnTo>
                  <a:lnTo>
                    <a:pt x="5900744" y="5394"/>
                  </a:lnTo>
                  <a:lnTo>
                    <a:pt x="5895327"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7" name="object 27"/>
            <p:cNvSpPr/>
            <p:nvPr/>
          </p:nvSpPr>
          <p:spPr>
            <a:xfrm>
              <a:off x="2357023" y="2597763"/>
              <a:ext cx="5901055" cy="24130"/>
            </a:xfrm>
            <a:custGeom>
              <a:avLst/>
              <a:gdLst/>
              <a:ahLst/>
              <a:cxnLst/>
              <a:rect l="l" t="t" r="r" b="b"/>
              <a:pathLst>
                <a:path w="5901055" h="24130">
                  <a:moveTo>
                    <a:pt x="12236" y="0"/>
                  </a:moveTo>
                  <a:lnTo>
                    <a:pt x="84219" y="0"/>
                  </a:lnTo>
                  <a:lnTo>
                    <a:pt x="91102" y="0"/>
                  </a:lnTo>
                  <a:lnTo>
                    <a:pt x="95690" y="5394"/>
                  </a:lnTo>
                  <a:lnTo>
                    <a:pt x="95690" y="12289"/>
                  </a:lnTo>
                  <a:lnTo>
                    <a:pt x="95690" y="18418"/>
                  </a:lnTo>
                  <a:lnTo>
                    <a:pt x="91102" y="23781"/>
                  </a:lnTo>
                  <a:lnTo>
                    <a:pt x="84219" y="23781"/>
                  </a:lnTo>
                  <a:lnTo>
                    <a:pt x="12236" y="23781"/>
                  </a:lnTo>
                  <a:lnTo>
                    <a:pt x="5353" y="23781"/>
                  </a:lnTo>
                  <a:lnTo>
                    <a:pt x="0" y="18418"/>
                  </a:lnTo>
                  <a:lnTo>
                    <a:pt x="0" y="12289"/>
                  </a:lnTo>
                  <a:lnTo>
                    <a:pt x="0" y="5394"/>
                  </a:lnTo>
                  <a:lnTo>
                    <a:pt x="5353" y="0"/>
                  </a:lnTo>
                  <a:lnTo>
                    <a:pt x="12236" y="0"/>
                  </a:lnTo>
                  <a:close/>
                </a:path>
                <a:path w="5901055" h="24130">
                  <a:moveTo>
                    <a:pt x="179910" y="0"/>
                  </a:moveTo>
                  <a:lnTo>
                    <a:pt x="251861" y="0"/>
                  </a:lnTo>
                  <a:lnTo>
                    <a:pt x="258776" y="0"/>
                  </a:lnTo>
                  <a:lnTo>
                    <a:pt x="263364" y="5394"/>
                  </a:lnTo>
                  <a:lnTo>
                    <a:pt x="263364" y="12289"/>
                  </a:lnTo>
                  <a:lnTo>
                    <a:pt x="263364" y="18418"/>
                  </a:lnTo>
                  <a:lnTo>
                    <a:pt x="258776" y="23781"/>
                  </a:lnTo>
                  <a:lnTo>
                    <a:pt x="251861" y="23781"/>
                  </a:lnTo>
                  <a:lnTo>
                    <a:pt x="179910" y="23781"/>
                  </a:lnTo>
                  <a:lnTo>
                    <a:pt x="173027" y="23781"/>
                  </a:lnTo>
                  <a:lnTo>
                    <a:pt x="167674" y="18418"/>
                  </a:lnTo>
                  <a:lnTo>
                    <a:pt x="167674" y="12289"/>
                  </a:lnTo>
                  <a:lnTo>
                    <a:pt x="167674" y="5394"/>
                  </a:lnTo>
                  <a:lnTo>
                    <a:pt x="173027" y="0"/>
                  </a:lnTo>
                  <a:lnTo>
                    <a:pt x="179910" y="0"/>
                  </a:lnTo>
                  <a:close/>
                </a:path>
                <a:path w="5901055" h="24130">
                  <a:moveTo>
                    <a:pt x="347584" y="0"/>
                  </a:moveTo>
                  <a:lnTo>
                    <a:pt x="419535" y="0"/>
                  </a:lnTo>
                  <a:lnTo>
                    <a:pt x="426450" y="0"/>
                  </a:lnTo>
                  <a:lnTo>
                    <a:pt x="431039" y="5394"/>
                  </a:lnTo>
                  <a:lnTo>
                    <a:pt x="431039" y="12289"/>
                  </a:lnTo>
                  <a:lnTo>
                    <a:pt x="431039" y="18418"/>
                  </a:lnTo>
                  <a:lnTo>
                    <a:pt x="426450" y="23781"/>
                  </a:lnTo>
                  <a:lnTo>
                    <a:pt x="419535" y="23781"/>
                  </a:lnTo>
                  <a:lnTo>
                    <a:pt x="347584" y="23781"/>
                  </a:lnTo>
                  <a:lnTo>
                    <a:pt x="340701" y="23781"/>
                  </a:lnTo>
                  <a:lnTo>
                    <a:pt x="335316" y="18418"/>
                  </a:lnTo>
                  <a:lnTo>
                    <a:pt x="335316" y="12289"/>
                  </a:lnTo>
                  <a:lnTo>
                    <a:pt x="335316" y="5394"/>
                  </a:lnTo>
                  <a:lnTo>
                    <a:pt x="340701" y="0"/>
                  </a:lnTo>
                  <a:lnTo>
                    <a:pt x="347584" y="0"/>
                  </a:lnTo>
                  <a:close/>
                </a:path>
                <a:path w="5901055" h="24130">
                  <a:moveTo>
                    <a:pt x="515258" y="0"/>
                  </a:moveTo>
                  <a:lnTo>
                    <a:pt x="587209" y="0"/>
                  </a:lnTo>
                  <a:lnTo>
                    <a:pt x="594124" y="0"/>
                  </a:lnTo>
                  <a:lnTo>
                    <a:pt x="598713" y="5394"/>
                  </a:lnTo>
                  <a:lnTo>
                    <a:pt x="598713" y="12289"/>
                  </a:lnTo>
                  <a:lnTo>
                    <a:pt x="598713" y="18418"/>
                  </a:lnTo>
                  <a:lnTo>
                    <a:pt x="594124" y="23781"/>
                  </a:lnTo>
                  <a:lnTo>
                    <a:pt x="587209" y="23781"/>
                  </a:lnTo>
                  <a:lnTo>
                    <a:pt x="515258" y="23781"/>
                  </a:lnTo>
                  <a:lnTo>
                    <a:pt x="508375" y="23781"/>
                  </a:lnTo>
                  <a:lnTo>
                    <a:pt x="502990" y="18418"/>
                  </a:lnTo>
                  <a:lnTo>
                    <a:pt x="502990" y="12289"/>
                  </a:lnTo>
                  <a:lnTo>
                    <a:pt x="502990" y="5394"/>
                  </a:lnTo>
                  <a:lnTo>
                    <a:pt x="508375" y="0"/>
                  </a:lnTo>
                  <a:lnTo>
                    <a:pt x="515258" y="0"/>
                  </a:lnTo>
                  <a:close/>
                </a:path>
                <a:path w="5901055" h="24130">
                  <a:moveTo>
                    <a:pt x="682932" y="0"/>
                  </a:moveTo>
                  <a:lnTo>
                    <a:pt x="754883" y="0"/>
                  </a:lnTo>
                  <a:lnTo>
                    <a:pt x="761766" y="0"/>
                  </a:lnTo>
                  <a:lnTo>
                    <a:pt x="766387" y="5394"/>
                  </a:lnTo>
                  <a:lnTo>
                    <a:pt x="766387" y="12289"/>
                  </a:lnTo>
                  <a:lnTo>
                    <a:pt x="766387" y="18418"/>
                  </a:lnTo>
                  <a:lnTo>
                    <a:pt x="761766" y="23781"/>
                  </a:lnTo>
                  <a:lnTo>
                    <a:pt x="754883" y="23781"/>
                  </a:lnTo>
                  <a:lnTo>
                    <a:pt x="682932" y="23781"/>
                  </a:lnTo>
                  <a:lnTo>
                    <a:pt x="676017" y="23781"/>
                  </a:lnTo>
                  <a:lnTo>
                    <a:pt x="670664" y="18418"/>
                  </a:lnTo>
                  <a:lnTo>
                    <a:pt x="670664" y="12289"/>
                  </a:lnTo>
                  <a:lnTo>
                    <a:pt x="670664" y="5394"/>
                  </a:lnTo>
                  <a:lnTo>
                    <a:pt x="676017" y="0"/>
                  </a:lnTo>
                  <a:lnTo>
                    <a:pt x="682932" y="0"/>
                  </a:lnTo>
                  <a:close/>
                </a:path>
                <a:path w="5901055" h="24130">
                  <a:moveTo>
                    <a:pt x="850606" y="0"/>
                  </a:moveTo>
                  <a:lnTo>
                    <a:pt x="922462" y="0"/>
                  </a:lnTo>
                  <a:lnTo>
                    <a:pt x="929472" y="0"/>
                  </a:lnTo>
                  <a:lnTo>
                    <a:pt x="933933" y="5394"/>
                  </a:lnTo>
                  <a:lnTo>
                    <a:pt x="933933" y="12289"/>
                  </a:lnTo>
                  <a:lnTo>
                    <a:pt x="933933" y="18418"/>
                  </a:lnTo>
                  <a:lnTo>
                    <a:pt x="929472" y="23781"/>
                  </a:lnTo>
                  <a:lnTo>
                    <a:pt x="922462" y="23781"/>
                  </a:lnTo>
                  <a:lnTo>
                    <a:pt x="850606" y="23781"/>
                  </a:lnTo>
                  <a:lnTo>
                    <a:pt x="843691" y="23781"/>
                  </a:lnTo>
                  <a:lnTo>
                    <a:pt x="838338" y="18418"/>
                  </a:lnTo>
                  <a:lnTo>
                    <a:pt x="838338" y="12289"/>
                  </a:lnTo>
                  <a:lnTo>
                    <a:pt x="838338" y="5394"/>
                  </a:lnTo>
                  <a:lnTo>
                    <a:pt x="843691" y="0"/>
                  </a:lnTo>
                  <a:lnTo>
                    <a:pt x="850606" y="0"/>
                  </a:lnTo>
                  <a:close/>
                </a:path>
                <a:path w="5901055" h="24130">
                  <a:moveTo>
                    <a:pt x="1018376" y="0"/>
                  </a:moveTo>
                  <a:lnTo>
                    <a:pt x="1090391" y="0"/>
                  </a:lnTo>
                  <a:lnTo>
                    <a:pt x="1097083" y="0"/>
                  </a:lnTo>
                  <a:lnTo>
                    <a:pt x="1101862" y="5394"/>
                  </a:lnTo>
                  <a:lnTo>
                    <a:pt x="1101862" y="12289"/>
                  </a:lnTo>
                  <a:lnTo>
                    <a:pt x="1101862" y="18418"/>
                  </a:lnTo>
                  <a:lnTo>
                    <a:pt x="1097083" y="23781"/>
                  </a:lnTo>
                  <a:lnTo>
                    <a:pt x="1090391" y="23781"/>
                  </a:lnTo>
                  <a:lnTo>
                    <a:pt x="1018376" y="23781"/>
                  </a:lnTo>
                  <a:lnTo>
                    <a:pt x="1011365" y="23781"/>
                  </a:lnTo>
                  <a:lnTo>
                    <a:pt x="1005948" y="18418"/>
                  </a:lnTo>
                  <a:lnTo>
                    <a:pt x="1005948" y="12289"/>
                  </a:lnTo>
                  <a:lnTo>
                    <a:pt x="1005948" y="5394"/>
                  </a:lnTo>
                  <a:lnTo>
                    <a:pt x="1011365" y="0"/>
                  </a:lnTo>
                  <a:lnTo>
                    <a:pt x="1018376" y="0"/>
                  </a:lnTo>
                  <a:close/>
                </a:path>
                <a:path w="5901055" h="24130">
                  <a:moveTo>
                    <a:pt x="1185986" y="0"/>
                  </a:moveTo>
                  <a:lnTo>
                    <a:pt x="1258001" y="0"/>
                  </a:lnTo>
                  <a:lnTo>
                    <a:pt x="1264693" y="0"/>
                  </a:lnTo>
                  <a:lnTo>
                    <a:pt x="1269473" y="5394"/>
                  </a:lnTo>
                  <a:lnTo>
                    <a:pt x="1269473" y="12289"/>
                  </a:lnTo>
                  <a:lnTo>
                    <a:pt x="1269473" y="18418"/>
                  </a:lnTo>
                  <a:lnTo>
                    <a:pt x="1264693" y="23781"/>
                  </a:lnTo>
                  <a:lnTo>
                    <a:pt x="1258001" y="23781"/>
                  </a:lnTo>
                  <a:lnTo>
                    <a:pt x="1185986" y="23781"/>
                  </a:lnTo>
                  <a:lnTo>
                    <a:pt x="1178976" y="23781"/>
                  </a:lnTo>
                  <a:lnTo>
                    <a:pt x="1173559" y="18418"/>
                  </a:lnTo>
                  <a:lnTo>
                    <a:pt x="1173559" y="12289"/>
                  </a:lnTo>
                  <a:lnTo>
                    <a:pt x="1173559" y="5394"/>
                  </a:lnTo>
                  <a:lnTo>
                    <a:pt x="1178976" y="0"/>
                  </a:lnTo>
                  <a:lnTo>
                    <a:pt x="1185986" y="0"/>
                  </a:lnTo>
                  <a:close/>
                </a:path>
                <a:path w="5901055" h="24130">
                  <a:moveTo>
                    <a:pt x="1353596" y="0"/>
                  </a:moveTo>
                  <a:lnTo>
                    <a:pt x="1425612" y="0"/>
                  </a:lnTo>
                  <a:lnTo>
                    <a:pt x="1432622" y="0"/>
                  </a:lnTo>
                  <a:lnTo>
                    <a:pt x="1437720" y="5394"/>
                  </a:lnTo>
                  <a:lnTo>
                    <a:pt x="1437720" y="12289"/>
                  </a:lnTo>
                  <a:lnTo>
                    <a:pt x="1437720" y="18418"/>
                  </a:lnTo>
                  <a:lnTo>
                    <a:pt x="1432622" y="23781"/>
                  </a:lnTo>
                  <a:lnTo>
                    <a:pt x="1425612" y="23781"/>
                  </a:lnTo>
                  <a:lnTo>
                    <a:pt x="1353596" y="23781"/>
                  </a:lnTo>
                  <a:lnTo>
                    <a:pt x="1346586" y="23781"/>
                  </a:lnTo>
                  <a:lnTo>
                    <a:pt x="1341488" y="18418"/>
                  </a:lnTo>
                  <a:lnTo>
                    <a:pt x="1341488" y="12289"/>
                  </a:lnTo>
                  <a:lnTo>
                    <a:pt x="1341488" y="5394"/>
                  </a:lnTo>
                  <a:lnTo>
                    <a:pt x="1346586" y="0"/>
                  </a:lnTo>
                  <a:lnTo>
                    <a:pt x="1353596" y="0"/>
                  </a:lnTo>
                  <a:close/>
                </a:path>
                <a:path w="5901055" h="24130">
                  <a:moveTo>
                    <a:pt x="1521207" y="0"/>
                  </a:moveTo>
                  <a:lnTo>
                    <a:pt x="1593222" y="0"/>
                  </a:lnTo>
                  <a:lnTo>
                    <a:pt x="1600232" y="0"/>
                  </a:lnTo>
                  <a:lnTo>
                    <a:pt x="1605649" y="5394"/>
                  </a:lnTo>
                  <a:lnTo>
                    <a:pt x="1605649" y="12289"/>
                  </a:lnTo>
                  <a:lnTo>
                    <a:pt x="1605649" y="18418"/>
                  </a:lnTo>
                  <a:lnTo>
                    <a:pt x="1600232" y="23781"/>
                  </a:lnTo>
                  <a:lnTo>
                    <a:pt x="1593222" y="23781"/>
                  </a:lnTo>
                  <a:lnTo>
                    <a:pt x="1521207" y="23781"/>
                  </a:lnTo>
                  <a:lnTo>
                    <a:pt x="1514515" y="23781"/>
                  </a:lnTo>
                  <a:lnTo>
                    <a:pt x="1509098" y="18418"/>
                  </a:lnTo>
                  <a:lnTo>
                    <a:pt x="1509098" y="12289"/>
                  </a:lnTo>
                  <a:lnTo>
                    <a:pt x="1509098" y="5394"/>
                  </a:lnTo>
                  <a:lnTo>
                    <a:pt x="1514515" y="0"/>
                  </a:lnTo>
                  <a:lnTo>
                    <a:pt x="1521207" y="0"/>
                  </a:lnTo>
                  <a:close/>
                </a:path>
                <a:path w="5901055" h="24130">
                  <a:moveTo>
                    <a:pt x="1688817" y="0"/>
                  </a:moveTo>
                  <a:lnTo>
                    <a:pt x="1760832" y="0"/>
                  </a:lnTo>
                  <a:lnTo>
                    <a:pt x="1767843" y="0"/>
                  </a:lnTo>
                  <a:lnTo>
                    <a:pt x="1773260" y="5394"/>
                  </a:lnTo>
                  <a:lnTo>
                    <a:pt x="1773260" y="12289"/>
                  </a:lnTo>
                  <a:lnTo>
                    <a:pt x="1773260" y="18418"/>
                  </a:lnTo>
                  <a:lnTo>
                    <a:pt x="1767843" y="23781"/>
                  </a:lnTo>
                  <a:lnTo>
                    <a:pt x="1760832" y="23781"/>
                  </a:lnTo>
                  <a:lnTo>
                    <a:pt x="1688817" y="23781"/>
                  </a:lnTo>
                  <a:lnTo>
                    <a:pt x="1682125" y="23781"/>
                  </a:lnTo>
                  <a:lnTo>
                    <a:pt x="1676708" y="18418"/>
                  </a:lnTo>
                  <a:lnTo>
                    <a:pt x="1676708" y="12289"/>
                  </a:lnTo>
                  <a:lnTo>
                    <a:pt x="1676708" y="5394"/>
                  </a:lnTo>
                  <a:lnTo>
                    <a:pt x="1682125" y="0"/>
                  </a:lnTo>
                  <a:lnTo>
                    <a:pt x="1688817" y="0"/>
                  </a:lnTo>
                  <a:close/>
                </a:path>
                <a:path w="5901055" h="24130">
                  <a:moveTo>
                    <a:pt x="1856746" y="0"/>
                  </a:moveTo>
                  <a:lnTo>
                    <a:pt x="1928443" y="0"/>
                  </a:lnTo>
                  <a:lnTo>
                    <a:pt x="1935453" y="0"/>
                  </a:lnTo>
                  <a:lnTo>
                    <a:pt x="1940870" y="5394"/>
                  </a:lnTo>
                  <a:lnTo>
                    <a:pt x="1940870" y="12289"/>
                  </a:lnTo>
                  <a:lnTo>
                    <a:pt x="1940870" y="18418"/>
                  </a:lnTo>
                  <a:lnTo>
                    <a:pt x="1935453" y="23781"/>
                  </a:lnTo>
                  <a:lnTo>
                    <a:pt x="1928443" y="23781"/>
                  </a:lnTo>
                  <a:lnTo>
                    <a:pt x="1856746" y="23781"/>
                  </a:lnTo>
                  <a:lnTo>
                    <a:pt x="1849736" y="23781"/>
                  </a:lnTo>
                  <a:lnTo>
                    <a:pt x="1844319" y="18418"/>
                  </a:lnTo>
                  <a:lnTo>
                    <a:pt x="1844319" y="12289"/>
                  </a:lnTo>
                  <a:lnTo>
                    <a:pt x="1844319" y="5394"/>
                  </a:lnTo>
                  <a:lnTo>
                    <a:pt x="1849736" y="0"/>
                  </a:lnTo>
                  <a:lnTo>
                    <a:pt x="1856746" y="0"/>
                  </a:lnTo>
                  <a:close/>
                </a:path>
                <a:path w="5901055" h="24130">
                  <a:moveTo>
                    <a:pt x="2024356" y="0"/>
                  </a:moveTo>
                  <a:lnTo>
                    <a:pt x="2096372" y="0"/>
                  </a:lnTo>
                  <a:lnTo>
                    <a:pt x="2103063" y="0"/>
                  </a:lnTo>
                  <a:lnTo>
                    <a:pt x="2108480" y="5394"/>
                  </a:lnTo>
                  <a:lnTo>
                    <a:pt x="2108480" y="12289"/>
                  </a:lnTo>
                  <a:lnTo>
                    <a:pt x="2108480" y="18418"/>
                  </a:lnTo>
                  <a:lnTo>
                    <a:pt x="2103063" y="23781"/>
                  </a:lnTo>
                  <a:lnTo>
                    <a:pt x="2096372" y="23781"/>
                  </a:lnTo>
                  <a:lnTo>
                    <a:pt x="2024356" y="23781"/>
                  </a:lnTo>
                  <a:lnTo>
                    <a:pt x="2017346" y="23781"/>
                  </a:lnTo>
                  <a:lnTo>
                    <a:pt x="2011929" y="18418"/>
                  </a:lnTo>
                  <a:lnTo>
                    <a:pt x="2011929" y="12289"/>
                  </a:lnTo>
                  <a:lnTo>
                    <a:pt x="2011929" y="5394"/>
                  </a:lnTo>
                  <a:lnTo>
                    <a:pt x="2017346" y="0"/>
                  </a:lnTo>
                  <a:lnTo>
                    <a:pt x="2024356" y="0"/>
                  </a:lnTo>
                  <a:close/>
                </a:path>
                <a:path w="5901055" h="24130">
                  <a:moveTo>
                    <a:pt x="2191967" y="0"/>
                  </a:moveTo>
                  <a:lnTo>
                    <a:pt x="2263982" y="0"/>
                  </a:lnTo>
                  <a:lnTo>
                    <a:pt x="2270674" y="0"/>
                  </a:lnTo>
                  <a:lnTo>
                    <a:pt x="2276091" y="5394"/>
                  </a:lnTo>
                  <a:lnTo>
                    <a:pt x="2276091" y="12289"/>
                  </a:lnTo>
                  <a:lnTo>
                    <a:pt x="2276091" y="18418"/>
                  </a:lnTo>
                  <a:lnTo>
                    <a:pt x="2270674" y="23781"/>
                  </a:lnTo>
                  <a:lnTo>
                    <a:pt x="2263982" y="23781"/>
                  </a:lnTo>
                  <a:lnTo>
                    <a:pt x="2191967" y="23781"/>
                  </a:lnTo>
                  <a:lnTo>
                    <a:pt x="2184957" y="23781"/>
                  </a:lnTo>
                  <a:lnTo>
                    <a:pt x="2179858" y="18418"/>
                  </a:lnTo>
                  <a:lnTo>
                    <a:pt x="2179858" y="12289"/>
                  </a:lnTo>
                  <a:lnTo>
                    <a:pt x="2179858" y="5394"/>
                  </a:lnTo>
                  <a:lnTo>
                    <a:pt x="2184957" y="0"/>
                  </a:lnTo>
                  <a:lnTo>
                    <a:pt x="2191967" y="0"/>
                  </a:lnTo>
                  <a:close/>
                </a:path>
                <a:path w="5901055" h="24130">
                  <a:moveTo>
                    <a:pt x="2359577" y="0"/>
                  </a:moveTo>
                  <a:lnTo>
                    <a:pt x="2431592" y="0"/>
                  </a:lnTo>
                  <a:lnTo>
                    <a:pt x="2438603" y="0"/>
                  </a:lnTo>
                  <a:lnTo>
                    <a:pt x="2443701" y="5394"/>
                  </a:lnTo>
                  <a:lnTo>
                    <a:pt x="2443701" y="12289"/>
                  </a:lnTo>
                  <a:lnTo>
                    <a:pt x="2443701" y="18418"/>
                  </a:lnTo>
                  <a:lnTo>
                    <a:pt x="2438603" y="23781"/>
                  </a:lnTo>
                  <a:lnTo>
                    <a:pt x="2431592" y="23781"/>
                  </a:lnTo>
                  <a:lnTo>
                    <a:pt x="2359577" y="23781"/>
                  </a:lnTo>
                  <a:lnTo>
                    <a:pt x="2352886" y="23781"/>
                  </a:lnTo>
                  <a:lnTo>
                    <a:pt x="2347468" y="18418"/>
                  </a:lnTo>
                  <a:lnTo>
                    <a:pt x="2347468" y="12289"/>
                  </a:lnTo>
                  <a:lnTo>
                    <a:pt x="2347468" y="5394"/>
                  </a:lnTo>
                  <a:lnTo>
                    <a:pt x="2352886" y="0"/>
                  </a:lnTo>
                  <a:lnTo>
                    <a:pt x="2359577" y="0"/>
                  </a:lnTo>
                  <a:close/>
                </a:path>
                <a:path w="5901055" h="24130">
                  <a:moveTo>
                    <a:pt x="2527188" y="0"/>
                  </a:moveTo>
                  <a:lnTo>
                    <a:pt x="2599203" y="0"/>
                  </a:lnTo>
                  <a:lnTo>
                    <a:pt x="2606213" y="0"/>
                  </a:lnTo>
                  <a:lnTo>
                    <a:pt x="2611630" y="5394"/>
                  </a:lnTo>
                  <a:lnTo>
                    <a:pt x="2611630" y="12289"/>
                  </a:lnTo>
                  <a:lnTo>
                    <a:pt x="2611630" y="18418"/>
                  </a:lnTo>
                  <a:lnTo>
                    <a:pt x="2606213" y="23781"/>
                  </a:lnTo>
                  <a:lnTo>
                    <a:pt x="2599203" y="23781"/>
                  </a:lnTo>
                  <a:lnTo>
                    <a:pt x="2527188" y="23781"/>
                  </a:lnTo>
                  <a:lnTo>
                    <a:pt x="2520496" y="23781"/>
                  </a:lnTo>
                  <a:lnTo>
                    <a:pt x="2515079" y="18418"/>
                  </a:lnTo>
                  <a:lnTo>
                    <a:pt x="2515079" y="12289"/>
                  </a:lnTo>
                  <a:lnTo>
                    <a:pt x="2515079" y="5394"/>
                  </a:lnTo>
                  <a:lnTo>
                    <a:pt x="2520496" y="0"/>
                  </a:lnTo>
                  <a:lnTo>
                    <a:pt x="2527188" y="0"/>
                  </a:lnTo>
                  <a:close/>
                </a:path>
                <a:path w="5901055" h="24130">
                  <a:moveTo>
                    <a:pt x="2695117" y="0"/>
                  </a:moveTo>
                  <a:lnTo>
                    <a:pt x="2766813" y="0"/>
                  </a:lnTo>
                  <a:lnTo>
                    <a:pt x="2773823" y="0"/>
                  </a:lnTo>
                  <a:lnTo>
                    <a:pt x="2779240" y="5394"/>
                  </a:lnTo>
                  <a:lnTo>
                    <a:pt x="2779240" y="12289"/>
                  </a:lnTo>
                  <a:lnTo>
                    <a:pt x="2779240" y="18418"/>
                  </a:lnTo>
                  <a:lnTo>
                    <a:pt x="2773823" y="23781"/>
                  </a:lnTo>
                  <a:lnTo>
                    <a:pt x="2766813" y="23781"/>
                  </a:lnTo>
                  <a:lnTo>
                    <a:pt x="2695117" y="23781"/>
                  </a:lnTo>
                  <a:lnTo>
                    <a:pt x="2688106" y="23781"/>
                  </a:lnTo>
                  <a:lnTo>
                    <a:pt x="2682689" y="18418"/>
                  </a:lnTo>
                  <a:lnTo>
                    <a:pt x="2682689" y="12289"/>
                  </a:lnTo>
                  <a:lnTo>
                    <a:pt x="2682689" y="5394"/>
                  </a:lnTo>
                  <a:lnTo>
                    <a:pt x="2688106" y="0"/>
                  </a:lnTo>
                  <a:lnTo>
                    <a:pt x="2695117" y="0"/>
                  </a:lnTo>
                  <a:close/>
                </a:path>
                <a:path w="5901055" h="24130">
                  <a:moveTo>
                    <a:pt x="2862727" y="0"/>
                  </a:moveTo>
                  <a:lnTo>
                    <a:pt x="2934742" y="0"/>
                  </a:lnTo>
                  <a:lnTo>
                    <a:pt x="2941434" y="0"/>
                  </a:lnTo>
                  <a:lnTo>
                    <a:pt x="2946851" y="5394"/>
                  </a:lnTo>
                  <a:lnTo>
                    <a:pt x="2946851" y="12289"/>
                  </a:lnTo>
                  <a:lnTo>
                    <a:pt x="2946851" y="18418"/>
                  </a:lnTo>
                  <a:lnTo>
                    <a:pt x="2941434" y="23781"/>
                  </a:lnTo>
                  <a:lnTo>
                    <a:pt x="2934742" y="23781"/>
                  </a:lnTo>
                  <a:lnTo>
                    <a:pt x="2862727" y="23781"/>
                  </a:lnTo>
                  <a:lnTo>
                    <a:pt x="2855717" y="23781"/>
                  </a:lnTo>
                  <a:lnTo>
                    <a:pt x="2850299" y="18418"/>
                  </a:lnTo>
                  <a:lnTo>
                    <a:pt x="2850299" y="12289"/>
                  </a:lnTo>
                  <a:lnTo>
                    <a:pt x="2850299" y="5394"/>
                  </a:lnTo>
                  <a:lnTo>
                    <a:pt x="2855717" y="0"/>
                  </a:lnTo>
                  <a:lnTo>
                    <a:pt x="2862727" y="0"/>
                  </a:lnTo>
                  <a:close/>
                </a:path>
                <a:path w="5901055" h="24130">
                  <a:moveTo>
                    <a:pt x="3030337" y="0"/>
                  </a:moveTo>
                  <a:lnTo>
                    <a:pt x="3102352" y="0"/>
                  </a:lnTo>
                  <a:lnTo>
                    <a:pt x="3109044" y="0"/>
                  </a:lnTo>
                  <a:lnTo>
                    <a:pt x="3114461" y="5394"/>
                  </a:lnTo>
                  <a:lnTo>
                    <a:pt x="3114461" y="12289"/>
                  </a:lnTo>
                  <a:lnTo>
                    <a:pt x="3114461" y="18418"/>
                  </a:lnTo>
                  <a:lnTo>
                    <a:pt x="3109044" y="23781"/>
                  </a:lnTo>
                  <a:lnTo>
                    <a:pt x="3102352" y="23781"/>
                  </a:lnTo>
                  <a:lnTo>
                    <a:pt x="3030337" y="23781"/>
                  </a:lnTo>
                  <a:lnTo>
                    <a:pt x="3023327" y="23781"/>
                  </a:lnTo>
                  <a:lnTo>
                    <a:pt x="3018228" y="18418"/>
                  </a:lnTo>
                  <a:lnTo>
                    <a:pt x="3018228" y="12289"/>
                  </a:lnTo>
                  <a:lnTo>
                    <a:pt x="3018228" y="5394"/>
                  </a:lnTo>
                  <a:lnTo>
                    <a:pt x="3023327" y="0"/>
                  </a:lnTo>
                  <a:lnTo>
                    <a:pt x="3030337" y="0"/>
                  </a:lnTo>
                  <a:close/>
                </a:path>
                <a:path w="5901055" h="24130">
                  <a:moveTo>
                    <a:pt x="3197948" y="0"/>
                  </a:moveTo>
                  <a:lnTo>
                    <a:pt x="3269963" y="0"/>
                  </a:lnTo>
                  <a:lnTo>
                    <a:pt x="3276973" y="0"/>
                  </a:lnTo>
                  <a:lnTo>
                    <a:pt x="3282071" y="5394"/>
                  </a:lnTo>
                  <a:lnTo>
                    <a:pt x="3282071" y="12289"/>
                  </a:lnTo>
                  <a:lnTo>
                    <a:pt x="3282071" y="18418"/>
                  </a:lnTo>
                  <a:lnTo>
                    <a:pt x="3276973" y="23781"/>
                  </a:lnTo>
                  <a:lnTo>
                    <a:pt x="3269963" y="23781"/>
                  </a:lnTo>
                  <a:lnTo>
                    <a:pt x="3197948" y="23781"/>
                  </a:lnTo>
                  <a:lnTo>
                    <a:pt x="3191256" y="23781"/>
                  </a:lnTo>
                  <a:lnTo>
                    <a:pt x="3185839" y="18418"/>
                  </a:lnTo>
                  <a:lnTo>
                    <a:pt x="3185839" y="12289"/>
                  </a:lnTo>
                  <a:lnTo>
                    <a:pt x="3185839" y="5394"/>
                  </a:lnTo>
                  <a:lnTo>
                    <a:pt x="3191256" y="0"/>
                  </a:lnTo>
                  <a:lnTo>
                    <a:pt x="3197948" y="0"/>
                  </a:lnTo>
                  <a:close/>
                </a:path>
                <a:path w="5901055" h="24130">
                  <a:moveTo>
                    <a:pt x="3365558" y="0"/>
                  </a:moveTo>
                  <a:lnTo>
                    <a:pt x="3437573" y="0"/>
                  </a:lnTo>
                  <a:lnTo>
                    <a:pt x="3444583" y="0"/>
                  </a:lnTo>
                  <a:lnTo>
                    <a:pt x="3450000" y="5394"/>
                  </a:lnTo>
                  <a:lnTo>
                    <a:pt x="3450000" y="12289"/>
                  </a:lnTo>
                  <a:lnTo>
                    <a:pt x="3450000" y="18418"/>
                  </a:lnTo>
                  <a:lnTo>
                    <a:pt x="3444583" y="23781"/>
                  </a:lnTo>
                  <a:lnTo>
                    <a:pt x="3437573" y="23781"/>
                  </a:lnTo>
                  <a:lnTo>
                    <a:pt x="3365558" y="23781"/>
                  </a:lnTo>
                  <a:lnTo>
                    <a:pt x="3358866" y="23781"/>
                  </a:lnTo>
                  <a:lnTo>
                    <a:pt x="3353449" y="18418"/>
                  </a:lnTo>
                  <a:lnTo>
                    <a:pt x="3353449" y="12289"/>
                  </a:lnTo>
                  <a:lnTo>
                    <a:pt x="3353449" y="5394"/>
                  </a:lnTo>
                  <a:lnTo>
                    <a:pt x="3358866" y="0"/>
                  </a:lnTo>
                  <a:lnTo>
                    <a:pt x="3365558" y="0"/>
                  </a:lnTo>
                  <a:close/>
                </a:path>
                <a:path w="5901055" h="24130">
                  <a:moveTo>
                    <a:pt x="3533487" y="0"/>
                  </a:moveTo>
                  <a:lnTo>
                    <a:pt x="3605183" y="0"/>
                  </a:lnTo>
                  <a:lnTo>
                    <a:pt x="3612194" y="0"/>
                  </a:lnTo>
                  <a:lnTo>
                    <a:pt x="3617611" y="5394"/>
                  </a:lnTo>
                  <a:lnTo>
                    <a:pt x="3617611" y="12289"/>
                  </a:lnTo>
                  <a:lnTo>
                    <a:pt x="3617611" y="18418"/>
                  </a:lnTo>
                  <a:lnTo>
                    <a:pt x="3612194" y="23781"/>
                  </a:lnTo>
                  <a:lnTo>
                    <a:pt x="3605183" y="23781"/>
                  </a:lnTo>
                  <a:lnTo>
                    <a:pt x="3533487" y="23781"/>
                  </a:lnTo>
                  <a:lnTo>
                    <a:pt x="3526477" y="23781"/>
                  </a:lnTo>
                  <a:lnTo>
                    <a:pt x="3521060" y="18418"/>
                  </a:lnTo>
                  <a:lnTo>
                    <a:pt x="3521060" y="12289"/>
                  </a:lnTo>
                  <a:lnTo>
                    <a:pt x="3521060" y="5394"/>
                  </a:lnTo>
                  <a:lnTo>
                    <a:pt x="3526477" y="0"/>
                  </a:lnTo>
                  <a:lnTo>
                    <a:pt x="3533487" y="0"/>
                  </a:lnTo>
                  <a:close/>
                </a:path>
                <a:path w="5901055" h="24130">
                  <a:moveTo>
                    <a:pt x="3701097" y="0"/>
                  </a:moveTo>
                  <a:lnTo>
                    <a:pt x="3773112" y="0"/>
                  </a:lnTo>
                  <a:lnTo>
                    <a:pt x="3779804" y="0"/>
                  </a:lnTo>
                  <a:lnTo>
                    <a:pt x="3785221" y="5394"/>
                  </a:lnTo>
                  <a:lnTo>
                    <a:pt x="3785221" y="12289"/>
                  </a:lnTo>
                  <a:lnTo>
                    <a:pt x="3785221" y="18418"/>
                  </a:lnTo>
                  <a:lnTo>
                    <a:pt x="3779804" y="23781"/>
                  </a:lnTo>
                  <a:lnTo>
                    <a:pt x="3773112" y="23781"/>
                  </a:lnTo>
                  <a:lnTo>
                    <a:pt x="3701097" y="23781"/>
                  </a:lnTo>
                  <a:lnTo>
                    <a:pt x="3694087" y="23781"/>
                  </a:lnTo>
                  <a:lnTo>
                    <a:pt x="3688670" y="18418"/>
                  </a:lnTo>
                  <a:lnTo>
                    <a:pt x="3688670" y="12289"/>
                  </a:lnTo>
                  <a:lnTo>
                    <a:pt x="3688670" y="5394"/>
                  </a:lnTo>
                  <a:lnTo>
                    <a:pt x="3694087" y="0"/>
                  </a:lnTo>
                  <a:lnTo>
                    <a:pt x="3701097" y="0"/>
                  </a:lnTo>
                  <a:close/>
                </a:path>
                <a:path w="5901055" h="24130">
                  <a:moveTo>
                    <a:pt x="3868708" y="0"/>
                  </a:moveTo>
                  <a:lnTo>
                    <a:pt x="3940723" y="0"/>
                  </a:lnTo>
                  <a:lnTo>
                    <a:pt x="3947414" y="0"/>
                  </a:lnTo>
                  <a:lnTo>
                    <a:pt x="3952831" y="5394"/>
                  </a:lnTo>
                  <a:lnTo>
                    <a:pt x="3952831" y="12289"/>
                  </a:lnTo>
                  <a:lnTo>
                    <a:pt x="3952831" y="18418"/>
                  </a:lnTo>
                  <a:lnTo>
                    <a:pt x="3947414" y="23781"/>
                  </a:lnTo>
                  <a:lnTo>
                    <a:pt x="3940723" y="23781"/>
                  </a:lnTo>
                  <a:lnTo>
                    <a:pt x="3868708" y="23781"/>
                  </a:lnTo>
                  <a:lnTo>
                    <a:pt x="3861697" y="23781"/>
                  </a:lnTo>
                  <a:lnTo>
                    <a:pt x="3856280" y="18418"/>
                  </a:lnTo>
                  <a:lnTo>
                    <a:pt x="3856280" y="12289"/>
                  </a:lnTo>
                  <a:lnTo>
                    <a:pt x="3856280" y="5394"/>
                  </a:lnTo>
                  <a:lnTo>
                    <a:pt x="3861697" y="0"/>
                  </a:lnTo>
                  <a:lnTo>
                    <a:pt x="3868708" y="0"/>
                  </a:lnTo>
                  <a:close/>
                </a:path>
                <a:path w="5901055" h="24130">
                  <a:moveTo>
                    <a:pt x="4036318" y="0"/>
                  </a:moveTo>
                  <a:lnTo>
                    <a:pt x="4108333" y="0"/>
                  </a:lnTo>
                  <a:lnTo>
                    <a:pt x="4115343" y="0"/>
                  </a:lnTo>
                  <a:lnTo>
                    <a:pt x="4120442" y="5394"/>
                  </a:lnTo>
                  <a:lnTo>
                    <a:pt x="4120442" y="12289"/>
                  </a:lnTo>
                  <a:lnTo>
                    <a:pt x="4120442" y="18418"/>
                  </a:lnTo>
                  <a:lnTo>
                    <a:pt x="4115343" y="23781"/>
                  </a:lnTo>
                  <a:lnTo>
                    <a:pt x="4108333" y="23781"/>
                  </a:lnTo>
                  <a:lnTo>
                    <a:pt x="4036318" y="23781"/>
                  </a:lnTo>
                  <a:lnTo>
                    <a:pt x="4029308" y="23781"/>
                  </a:lnTo>
                  <a:lnTo>
                    <a:pt x="4024209" y="18418"/>
                  </a:lnTo>
                  <a:lnTo>
                    <a:pt x="4024209" y="12289"/>
                  </a:lnTo>
                  <a:lnTo>
                    <a:pt x="4024209" y="5394"/>
                  </a:lnTo>
                  <a:lnTo>
                    <a:pt x="4029308" y="0"/>
                  </a:lnTo>
                  <a:lnTo>
                    <a:pt x="4036318" y="0"/>
                  </a:lnTo>
                  <a:close/>
                </a:path>
                <a:path w="5901055" h="24130">
                  <a:moveTo>
                    <a:pt x="4203928" y="0"/>
                  </a:moveTo>
                  <a:lnTo>
                    <a:pt x="4275943" y="0"/>
                  </a:lnTo>
                  <a:lnTo>
                    <a:pt x="4282954" y="0"/>
                  </a:lnTo>
                  <a:lnTo>
                    <a:pt x="4288371" y="5394"/>
                  </a:lnTo>
                  <a:lnTo>
                    <a:pt x="4288371" y="12289"/>
                  </a:lnTo>
                  <a:lnTo>
                    <a:pt x="4288371" y="18418"/>
                  </a:lnTo>
                  <a:lnTo>
                    <a:pt x="4282954" y="23781"/>
                  </a:lnTo>
                  <a:lnTo>
                    <a:pt x="4275943" y="23781"/>
                  </a:lnTo>
                  <a:lnTo>
                    <a:pt x="4203928" y="23781"/>
                  </a:lnTo>
                  <a:lnTo>
                    <a:pt x="4197237" y="23781"/>
                  </a:lnTo>
                  <a:lnTo>
                    <a:pt x="4191820" y="18418"/>
                  </a:lnTo>
                  <a:lnTo>
                    <a:pt x="4191820" y="12289"/>
                  </a:lnTo>
                  <a:lnTo>
                    <a:pt x="4191820" y="5394"/>
                  </a:lnTo>
                  <a:lnTo>
                    <a:pt x="4197237" y="0"/>
                  </a:lnTo>
                  <a:lnTo>
                    <a:pt x="4203928" y="0"/>
                  </a:lnTo>
                  <a:close/>
                </a:path>
                <a:path w="5901055" h="24130">
                  <a:moveTo>
                    <a:pt x="4371539" y="0"/>
                  </a:moveTo>
                  <a:lnTo>
                    <a:pt x="4443554" y="0"/>
                  </a:lnTo>
                  <a:lnTo>
                    <a:pt x="4450564" y="0"/>
                  </a:lnTo>
                  <a:lnTo>
                    <a:pt x="4455981" y="5394"/>
                  </a:lnTo>
                  <a:lnTo>
                    <a:pt x="4455981" y="12289"/>
                  </a:lnTo>
                  <a:lnTo>
                    <a:pt x="4455981" y="18418"/>
                  </a:lnTo>
                  <a:lnTo>
                    <a:pt x="4450564" y="23781"/>
                  </a:lnTo>
                  <a:lnTo>
                    <a:pt x="4443554" y="23781"/>
                  </a:lnTo>
                  <a:lnTo>
                    <a:pt x="4371539" y="23781"/>
                  </a:lnTo>
                  <a:lnTo>
                    <a:pt x="4364847" y="23781"/>
                  </a:lnTo>
                  <a:lnTo>
                    <a:pt x="4359430" y="18418"/>
                  </a:lnTo>
                  <a:lnTo>
                    <a:pt x="4359430" y="12289"/>
                  </a:lnTo>
                  <a:lnTo>
                    <a:pt x="4359430" y="5394"/>
                  </a:lnTo>
                  <a:lnTo>
                    <a:pt x="4364847" y="0"/>
                  </a:lnTo>
                  <a:lnTo>
                    <a:pt x="4371539" y="0"/>
                  </a:lnTo>
                  <a:close/>
                </a:path>
                <a:path w="5901055" h="24130">
                  <a:moveTo>
                    <a:pt x="4539468" y="0"/>
                  </a:moveTo>
                  <a:lnTo>
                    <a:pt x="4611483" y="0"/>
                  </a:lnTo>
                  <a:lnTo>
                    <a:pt x="4618174" y="0"/>
                  </a:lnTo>
                  <a:lnTo>
                    <a:pt x="4623591" y="5394"/>
                  </a:lnTo>
                  <a:lnTo>
                    <a:pt x="4623591" y="12289"/>
                  </a:lnTo>
                  <a:lnTo>
                    <a:pt x="4623591" y="18418"/>
                  </a:lnTo>
                  <a:lnTo>
                    <a:pt x="4618174" y="23781"/>
                  </a:lnTo>
                  <a:lnTo>
                    <a:pt x="4611483" y="23781"/>
                  </a:lnTo>
                  <a:lnTo>
                    <a:pt x="4539468" y="23781"/>
                  </a:lnTo>
                  <a:lnTo>
                    <a:pt x="4532457" y="23781"/>
                  </a:lnTo>
                  <a:lnTo>
                    <a:pt x="4527040" y="18418"/>
                  </a:lnTo>
                  <a:lnTo>
                    <a:pt x="4527040" y="12289"/>
                  </a:lnTo>
                  <a:lnTo>
                    <a:pt x="4527040" y="5394"/>
                  </a:lnTo>
                  <a:lnTo>
                    <a:pt x="4532457" y="0"/>
                  </a:lnTo>
                  <a:lnTo>
                    <a:pt x="4539468" y="0"/>
                  </a:lnTo>
                  <a:close/>
                </a:path>
                <a:path w="5901055" h="24130">
                  <a:moveTo>
                    <a:pt x="4707078" y="0"/>
                  </a:moveTo>
                  <a:lnTo>
                    <a:pt x="4779093" y="0"/>
                  </a:lnTo>
                  <a:lnTo>
                    <a:pt x="4785785" y="0"/>
                  </a:lnTo>
                  <a:lnTo>
                    <a:pt x="4791202" y="5394"/>
                  </a:lnTo>
                  <a:lnTo>
                    <a:pt x="4791202" y="12289"/>
                  </a:lnTo>
                  <a:lnTo>
                    <a:pt x="4791202" y="18418"/>
                  </a:lnTo>
                  <a:lnTo>
                    <a:pt x="4785785" y="23781"/>
                  </a:lnTo>
                  <a:lnTo>
                    <a:pt x="4779093" y="23781"/>
                  </a:lnTo>
                  <a:lnTo>
                    <a:pt x="4707078" y="23781"/>
                  </a:lnTo>
                  <a:lnTo>
                    <a:pt x="4700068" y="23781"/>
                  </a:lnTo>
                  <a:lnTo>
                    <a:pt x="4694651" y="18418"/>
                  </a:lnTo>
                  <a:lnTo>
                    <a:pt x="4694651" y="12289"/>
                  </a:lnTo>
                  <a:lnTo>
                    <a:pt x="4694651" y="5394"/>
                  </a:lnTo>
                  <a:lnTo>
                    <a:pt x="4700068" y="0"/>
                  </a:lnTo>
                  <a:lnTo>
                    <a:pt x="4707078" y="0"/>
                  </a:lnTo>
                  <a:close/>
                </a:path>
                <a:path w="5901055" h="24130">
                  <a:moveTo>
                    <a:pt x="4874688" y="0"/>
                  </a:moveTo>
                  <a:lnTo>
                    <a:pt x="4946703" y="0"/>
                  </a:lnTo>
                  <a:lnTo>
                    <a:pt x="4953714" y="0"/>
                  </a:lnTo>
                  <a:lnTo>
                    <a:pt x="4958812" y="5394"/>
                  </a:lnTo>
                  <a:lnTo>
                    <a:pt x="4958812" y="12289"/>
                  </a:lnTo>
                  <a:lnTo>
                    <a:pt x="4958812" y="18418"/>
                  </a:lnTo>
                  <a:lnTo>
                    <a:pt x="4953714" y="23781"/>
                  </a:lnTo>
                  <a:lnTo>
                    <a:pt x="4946703" y="23781"/>
                  </a:lnTo>
                  <a:lnTo>
                    <a:pt x="4874688" y="23781"/>
                  </a:lnTo>
                  <a:lnTo>
                    <a:pt x="4867678" y="23781"/>
                  </a:lnTo>
                  <a:lnTo>
                    <a:pt x="4862580" y="18418"/>
                  </a:lnTo>
                  <a:lnTo>
                    <a:pt x="4862580" y="12289"/>
                  </a:lnTo>
                  <a:lnTo>
                    <a:pt x="4862580" y="5394"/>
                  </a:lnTo>
                  <a:lnTo>
                    <a:pt x="4867678" y="0"/>
                  </a:lnTo>
                  <a:lnTo>
                    <a:pt x="4874688" y="0"/>
                  </a:lnTo>
                  <a:close/>
                </a:path>
                <a:path w="5901055" h="24130">
                  <a:moveTo>
                    <a:pt x="5042299" y="0"/>
                  </a:moveTo>
                  <a:lnTo>
                    <a:pt x="5114314" y="0"/>
                  </a:lnTo>
                  <a:lnTo>
                    <a:pt x="5121324" y="0"/>
                  </a:lnTo>
                  <a:lnTo>
                    <a:pt x="5126741" y="5394"/>
                  </a:lnTo>
                  <a:lnTo>
                    <a:pt x="5126741" y="12289"/>
                  </a:lnTo>
                  <a:lnTo>
                    <a:pt x="5126741" y="18418"/>
                  </a:lnTo>
                  <a:lnTo>
                    <a:pt x="5121324" y="23781"/>
                  </a:lnTo>
                  <a:lnTo>
                    <a:pt x="5114314" y="23781"/>
                  </a:lnTo>
                  <a:lnTo>
                    <a:pt x="5042299" y="23781"/>
                  </a:lnTo>
                  <a:lnTo>
                    <a:pt x="5035607" y="23781"/>
                  </a:lnTo>
                  <a:lnTo>
                    <a:pt x="5030190" y="18418"/>
                  </a:lnTo>
                  <a:lnTo>
                    <a:pt x="5030190" y="12289"/>
                  </a:lnTo>
                  <a:lnTo>
                    <a:pt x="5030190" y="5394"/>
                  </a:lnTo>
                  <a:lnTo>
                    <a:pt x="5035607" y="0"/>
                  </a:lnTo>
                  <a:lnTo>
                    <a:pt x="5042299" y="0"/>
                  </a:lnTo>
                  <a:close/>
                </a:path>
                <a:path w="5901055" h="24130">
                  <a:moveTo>
                    <a:pt x="5209909" y="0"/>
                  </a:moveTo>
                  <a:lnTo>
                    <a:pt x="5281924" y="0"/>
                  </a:lnTo>
                  <a:lnTo>
                    <a:pt x="5288934" y="0"/>
                  </a:lnTo>
                  <a:lnTo>
                    <a:pt x="5294352" y="5394"/>
                  </a:lnTo>
                  <a:lnTo>
                    <a:pt x="5294352" y="12289"/>
                  </a:lnTo>
                  <a:lnTo>
                    <a:pt x="5294352" y="18418"/>
                  </a:lnTo>
                  <a:lnTo>
                    <a:pt x="5288934" y="23781"/>
                  </a:lnTo>
                  <a:lnTo>
                    <a:pt x="5281924" y="23781"/>
                  </a:lnTo>
                  <a:lnTo>
                    <a:pt x="5209909" y="23781"/>
                  </a:lnTo>
                  <a:lnTo>
                    <a:pt x="5203217" y="23781"/>
                  </a:lnTo>
                  <a:lnTo>
                    <a:pt x="5197800" y="18418"/>
                  </a:lnTo>
                  <a:lnTo>
                    <a:pt x="5197800" y="12289"/>
                  </a:lnTo>
                  <a:lnTo>
                    <a:pt x="5197800" y="5394"/>
                  </a:lnTo>
                  <a:lnTo>
                    <a:pt x="5203217" y="0"/>
                  </a:lnTo>
                  <a:lnTo>
                    <a:pt x="5209909" y="0"/>
                  </a:lnTo>
                  <a:close/>
                </a:path>
                <a:path w="5901055" h="24130">
                  <a:moveTo>
                    <a:pt x="5377838" y="0"/>
                  </a:moveTo>
                  <a:lnTo>
                    <a:pt x="5449534" y="0"/>
                  </a:lnTo>
                  <a:lnTo>
                    <a:pt x="5456545" y="0"/>
                  </a:lnTo>
                  <a:lnTo>
                    <a:pt x="5461962" y="5394"/>
                  </a:lnTo>
                  <a:lnTo>
                    <a:pt x="5461962" y="12289"/>
                  </a:lnTo>
                  <a:lnTo>
                    <a:pt x="5461962" y="18418"/>
                  </a:lnTo>
                  <a:lnTo>
                    <a:pt x="5456545" y="23781"/>
                  </a:lnTo>
                  <a:lnTo>
                    <a:pt x="5449534" y="23781"/>
                  </a:lnTo>
                  <a:lnTo>
                    <a:pt x="5377838" y="23781"/>
                  </a:lnTo>
                  <a:lnTo>
                    <a:pt x="5370828" y="23781"/>
                  </a:lnTo>
                  <a:lnTo>
                    <a:pt x="5365411" y="18418"/>
                  </a:lnTo>
                  <a:lnTo>
                    <a:pt x="5365411" y="12289"/>
                  </a:lnTo>
                  <a:lnTo>
                    <a:pt x="5365411" y="5394"/>
                  </a:lnTo>
                  <a:lnTo>
                    <a:pt x="5370828" y="0"/>
                  </a:lnTo>
                  <a:lnTo>
                    <a:pt x="5377838" y="0"/>
                  </a:lnTo>
                  <a:close/>
                </a:path>
                <a:path w="5901055" h="24130">
                  <a:moveTo>
                    <a:pt x="5545448" y="0"/>
                  </a:moveTo>
                  <a:lnTo>
                    <a:pt x="5617463" y="0"/>
                  </a:lnTo>
                  <a:lnTo>
                    <a:pt x="5624155" y="0"/>
                  </a:lnTo>
                  <a:lnTo>
                    <a:pt x="5629572" y="5394"/>
                  </a:lnTo>
                  <a:lnTo>
                    <a:pt x="5629572" y="12289"/>
                  </a:lnTo>
                  <a:lnTo>
                    <a:pt x="5629572" y="18418"/>
                  </a:lnTo>
                  <a:lnTo>
                    <a:pt x="5624155" y="23781"/>
                  </a:lnTo>
                  <a:lnTo>
                    <a:pt x="5617463" y="23781"/>
                  </a:lnTo>
                  <a:lnTo>
                    <a:pt x="5545448" y="23781"/>
                  </a:lnTo>
                  <a:lnTo>
                    <a:pt x="5538438" y="23781"/>
                  </a:lnTo>
                  <a:lnTo>
                    <a:pt x="5533021" y="18418"/>
                  </a:lnTo>
                  <a:lnTo>
                    <a:pt x="5533021" y="12289"/>
                  </a:lnTo>
                  <a:lnTo>
                    <a:pt x="5533021" y="5394"/>
                  </a:lnTo>
                  <a:lnTo>
                    <a:pt x="5538438" y="0"/>
                  </a:lnTo>
                  <a:lnTo>
                    <a:pt x="5545448" y="0"/>
                  </a:lnTo>
                  <a:close/>
                </a:path>
                <a:path w="5901055" h="24130">
                  <a:moveTo>
                    <a:pt x="5713059" y="0"/>
                  </a:moveTo>
                  <a:lnTo>
                    <a:pt x="5785074" y="0"/>
                  </a:lnTo>
                  <a:lnTo>
                    <a:pt x="5791765" y="0"/>
                  </a:lnTo>
                  <a:lnTo>
                    <a:pt x="5797183" y="5394"/>
                  </a:lnTo>
                  <a:lnTo>
                    <a:pt x="5797183" y="12289"/>
                  </a:lnTo>
                  <a:lnTo>
                    <a:pt x="5797183" y="18418"/>
                  </a:lnTo>
                  <a:lnTo>
                    <a:pt x="5791765" y="23781"/>
                  </a:lnTo>
                  <a:lnTo>
                    <a:pt x="5785074" y="23781"/>
                  </a:lnTo>
                  <a:lnTo>
                    <a:pt x="5713059" y="23781"/>
                  </a:lnTo>
                  <a:lnTo>
                    <a:pt x="5706048" y="23781"/>
                  </a:lnTo>
                  <a:lnTo>
                    <a:pt x="5700950" y="18418"/>
                  </a:lnTo>
                  <a:lnTo>
                    <a:pt x="5700950" y="12289"/>
                  </a:lnTo>
                  <a:lnTo>
                    <a:pt x="5700950" y="5394"/>
                  </a:lnTo>
                  <a:lnTo>
                    <a:pt x="5706048" y="0"/>
                  </a:lnTo>
                  <a:lnTo>
                    <a:pt x="5713059" y="0"/>
                  </a:lnTo>
                  <a:close/>
                </a:path>
                <a:path w="5901055" h="24130">
                  <a:moveTo>
                    <a:pt x="5880669" y="0"/>
                  </a:moveTo>
                  <a:lnTo>
                    <a:pt x="5888317" y="0"/>
                  </a:lnTo>
                  <a:lnTo>
                    <a:pt x="5895327" y="0"/>
                  </a:lnTo>
                  <a:lnTo>
                    <a:pt x="5900744" y="5394"/>
                  </a:lnTo>
                  <a:lnTo>
                    <a:pt x="5900744" y="12289"/>
                  </a:lnTo>
                  <a:lnTo>
                    <a:pt x="5900744" y="18418"/>
                  </a:lnTo>
                  <a:lnTo>
                    <a:pt x="5895327" y="23781"/>
                  </a:lnTo>
                  <a:lnTo>
                    <a:pt x="5888317" y="23781"/>
                  </a:lnTo>
                  <a:lnTo>
                    <a:pt x="5880669" y="23781"/>
                  </a:lnTo>
                  <a:lnTo>
                    <a:pt x="5873977" y="23781"/>
                  </a:lnTo>
                  <a:lnTo>
                    <a:pt x="5868560" y="18418"/>
                  </a:lnTo>
                  <a:lnTo>
                    <a:pt x="5868560" y="12289"/>
                  </a:lnTo>
                  <a:lnTo>
                    <a:pt x="5868560" y="5394"/>
                  </a:lnTo>
                  <a:lnTo>
                    <a:pt x="5873977" y="0"/>
                  </a:lnTo>
                  <a:lnTo>
                    <a:pt x="5880669" y="0"/>
                  </a:lnTo>
                  <a:close/>
                </a:path>
              </a:pathLst>
            </a:custGeom>
            <a:ln w="766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8" name="object 28"/>
            <p:cNvSpPr/>
            <p:nvPr/>
          </p:nvSpPr>
          <p:spPr>
            <a:xfrm>
              <a:off x="8185753" y="2593167"/>
              <a:ext cx="191770" cy="311150"/>
            </a:xfrm>
            <a:custGeom>
              <a:avLst/>
              <a:gdLst/>
              <a:ahLst/>
              <a:cxnLst/>
              <a:rect l="l" t="t" r="r" b="b"/>
              <a:pathLst>
                <a:path w="191770" h="311150">
                  <a:moveTo>
                    <a:pt x="0" y="122738"/>
                  </a:moveTo>
                  <a:lnTo>
                    <a:pt x="102605" y="310628"/>
                  </a:lnTo>
                  <a:lnTo>
                    <a:pt x="160491" y="183325"/>
                  </a:lnTo>
                  <a:lnTo>
                    <a:pt x="97825" y="183325"/>
                  </a:lnTo>
                  <a:lnTo>
                    <a:pt x="0" y="122738"/>
                  </a:lnTo>
                  <a:close/>
                </a:path>
                <a:path w="191770" h="311150">
                  <a:moveTo>
                    <a:pt x="191190" y="115811"/>
                  </a:moveTo>
                  <a:lnTo>
                    <a:pt x="97825" y="183325"/>
                  </a:lnTo>
                  <a:lnTo>
                    <a:pt x="160491" y="183325"/>
                  </a:lnTo>
                  <a:lnTo>
                    <a:pt x="191190" y="115811"/>
                  </a:lnTo>
                  <a:close/>
                </a:path>
                <a:path w="191770" h="311150">
                  <a:moveTo>
                    <a:pt x="100375" y="0"/>
                  </a:moveTo>
                  <a:lnTo>
                    <a:pt x="82530" y="1532"/>
                  </a:lnTo>
                  <a:lnTo>
                    <a:pt x="75838" y="8427"/>
                  </a:lnTo>
                  <a:lnTo>
                    <a:pt x="75838" y="16886"/>
                  </a:lnTo>
                  <a:lnTo>
                    <a:pt x="79632" y="111980"/>
                  </a:lnTo>
                  <a:lnTo>
                    <a:pt x="79662" y="121940"/>
                  </a:lnTo>
                  <a:lnTo>
                    <a:pt x="87310" y="128867"/>
                  </a:lnTo>
                  <a:lnTo>
                    <a:pt x="96551" y="128101"/>
                  </a:lnTo>
                  <a:lnTo>
                    <a:pt x="104836" y="128101"/>
                  </a:lnTo>
                  <a:lnTo>
                    <a:pt x="111846" y="120408"/>
                  </a:lnTo>
                  <a:lnTo>
                    <a:pt x="111846" y="111980"/>
                  </a:lnTo>
                  <a:lnTo>
                    <a:pt x="108053" y="16886"/>
                  </a:lnTo>
                  <a:lnTo>
                    <a:pt x="108022" y="6895"/>
                  </a:lnTo>
                  <a:lnTo>
                    <a:pt x="100375"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pic>
          <p:nvPicPr>
            <p:cNvPr id="29" name="object 29"/>
            <p:cNvPicPr/>
            <p:nvPr/>
          </p:nvPicPr>
          <p:blipFill>
            <a:blip r:embed="rId2" cstate="print"/>
            <a:stretch>
              <a:fillRect/>
            </a:stretch>
          </p:blipFill>
          <p:spPr>
            <a:xfrm>
              <a:off x="8181921" y="2589338"/>
              <a:ext cx="198853" cy="318288"/>
            </a:xfrm>
            <a:prstGeom prst="rect">
              <a:avLst/>
            </a:prstGeom>
          </p:spPr>
        </p:pic>
        <p:sp>
          <p:nvSpPr>
            <p:cNvPr id="30" name="object 30"/>
            <p:cNvSpPr/>
            <p:nvPr/>
          </p:nvSpPr>
          <p:spPr>
            <a:xfrm>
              <a:off x="2005583" y="2214417"/>
              <a:ext cx="5126355" cy="24130"/>
            </a:xfrm>
            <a:custGeom>
              <a:avLst/>
              <a:gdLst/>
              <a:ahLst/>
              <a:cxnLst/>
              <a:rect l="l" t="t" r="r" b="b"/>
              <a:pathLst>
                <a:path w="5126355" h="24130">
                  <a:moveTo>
                    <a:pt x="90337" y="0"/>
                  </a:moveTo>
                  <a:lnTo>
                    <a:pt x="6118" y="0"/>
                  </a:lnTo>
                  <a:lnTo>
                    <a:pt x="0" y="4469"/>
                  </a:lnTo>
                  <a:lnTo>
                    <a:pt x="0" y="18195"/>
                  </a:lnTo>
                  <a:lnTo>
                    <a:pt x="6118" y="23621"/>
                  </a:lnTo>
                  <a:lnTo>
                    <a:pt x="90337" y="23621"/>
                  </a:lnTo>
                  <a:lnTo>
                    <a:pt x="95722" y="18195"/>
                  </a:lnTo>
                  <a:lnTo>
                    <a:pt x="95722" y="4469"/>
                  </a:lnTo>
                  <a:lnTo>
                    <a:pt x="90337" y="0"/>
                  </a:lnTo>
                  <a:close/>
                </a:path>
                <a:path w="5126355" h="24130">
                  <a:moveTo>
                    <a:pt x="258011" y="0"/>
                  </a:moveTo>
                  <a:lnTo>
                    <a:pt x="173792" y="0"/>
                  </a:lnTo>
                  <a:lnTo>
                    <a:pt x="167674" y="4469"/>
                  </a:lnTo>
                  <a:lnTo>
                    <a:pt x="167674" y="18195"/>
                  </a:lnTo>
                  <a:lnTo>
                    <a:pt x="173792" y="23621"/>
                  </a:lnTo>
                  <a:lnTo>
                    <a:pt x="258011" y="23621"/>
                  </a:lnTo>
                  <a:lnTo>
                    <a:pt x="263364" y="18195"/>
                  </a:lnTo>
                  <a:lnTo>
                    <a:pt x="263364" y="4469"/>
                  </a:lnTo>
                  <a:lnTo>
                    <a:pt x="258011" y="0"/>
                  </a:lnTo>
                  <a:close/>
                </a:path>
                <a:path w="5126355" h="24130">
                  <a:moveTo>
                    <a:pt x="425685" y="0"/>
                  </a:moveTo>
                  <a:lnTo>
                    <a:pt x="341466" y="0"/>
                  </a:lnTo>
                  <a:lnTo>
                    <a:pt x="335348" y="4469"/>
                  </a:lnTo>
                  <a:lnTo>
                    <a:pt x="335348" y="18195"/>
                  </a:lnTo>
                  <a:lnTo>
                    <a:pt x="341466" y="23621"/>
                  </a:lnTo>
                  <a:lnTo>
                    <a:pt x="425685" y="23621"/>
                  </a:lnTo>
                  <a:lnTo>
                    <a:pt x="431038" y="18195"/>
                  </a:lnTo>
                  <a:lnTo>
                    <a:pt x="431038" y="4469"/>
                  </a:lnTo>
                  <a:lnTo>
                    <a:pt x="425685" y="0"/>
                  </a:lnTo>
                  <a:close/>
                </a:path>
                <a:path w="5126355" h="24130">
                  <a:moveTo>
                    <a:pt x="593359" y="0"/>
                  </a:moveTo>
                  <a:lnTo>
                    <a:pt x="509140" y="0"/>
                  </a:lnTo>
                  <a:lnTo>
                    <a:pt x="503022" y="4469"/>
                  </a:lnTo>
                  <a:lnTo>
                    <a:pt x="503022" y="18195"/>
                  </a:lnTo>
                  <a:lnTo>
                    <a:pt x="509140" y="23621"/>
                  </a:lnTo>
                  <a:lnTo>
                    <a:pt x="593359" y="23621"/>
                  </a:lnTo>
                  <a:lnTo>
                    <a:pt x="598713" y="18195"/>
                  </a:lnTo>
                  <a:lnTo>
                    <a:pt x="598713" y="4469"/>
                  </a:lnTo>
                  <a:lnTo>
                    <a:pt x="593359" y="0"/>
                  </a:lnTo>
                  <a:close/>
                </a:path>
                <a:path w="5126355" h="24130">
                  <a:moveTo>
                    <a:pt x="761033" y="0"/>
                  </a:moveTo>
                  <a:lnTo>
                    <a:pt x="676814" y="0"/>
                  </a:lnTo>
                  <a:lnTo>
                    <a:pt x="670696" y="4469"/>
                  </a:lnTo>
                  <a:lnTo>
                    <a:pt x="670696" y="18195"/>
                  </a:lnTo>
                  <a:lnTo>
                    <a:pt x="676814" y="23621"/>
                  </a:lnTo>
                  <a:lnTo>
                    <a:pt x="761033" y="23621"/>
                  </a:lnTo>
                  <a:lnTo>
                    <a:pt x="766387" y="18195"/>
                  </a:lnTo>
                  <a:lnTo>
                    <a:pt x="766387" y="4469"/>
                  </a:lnTo>
                  <a:lnTo>
                    <a:pt x="761033" y="0"/>
                  </a:lnTo>
                  <a:close/>
                </a:path>
                <a:path w="5126355" h="24130">
                  <a:moveTo>
                    <a:pt x="928707" y="0"/>
                  </a:moveTo>
                  <a:lnTo>
                    <a:pt x="844488" y="0"/>
                  </a:lnTo>
                  <a:lnTo>
                    <a:pt x="838370" y="4469"/>
                  </a:lnTo>
                  <a:lnTo>
                    <a:pt x="838370" y="18195"/>
                  </a:lnTo>
                  <a:lnTo>
                    <a:pt x="844488" y="23621"/>
                  </a:lnTo>
                  <a:lnTo>
                    <a:pt x="928707" y="23621"/>
                  </a:lnTo>
                  <a:lnTo>
                    <a:pt x="934061" y="18195"/>
                  </a:lnTo>
                  <a:lnTo>
                    <a:pt x="934061" y="4469"/>
                  </a:lnTo>
                  <a:lnTo>
                    <a:pt x="928707" y="0"/>
                  </a:lnTo>
                  <a:close/>
                </a:path>
                <a:path w="5126355" h="24130">
                  <a:moveTo>
                    <a:pt x="1096381" y="0"/>
                  </a:moveTo>
                  <a:lnTo>
                    <a:pt x="1012162" y="0"/>
                  </a:lnTo>
                  <a:lnTo>
                    <a:pt x="1006044" y="4469"/>
                  </a:lnTo>
                  <a:lnTo>
                    <a:pt x="1006044" y="18195"/>
                  </a:lnTo>
                  <a:lnTo>
                    <a:pt x="1012162" y="23621"/>
                  </a:lnTo>
                  <a:lnTo>
                    <a:pt x="1096381" y="23621"/>
                  </a:lnTo>
                  <a:lnTo>
                    <a:pt x="1101735" y="18195"/>
                  </a:lnTo>
                  <a:lnTo>
                    <a:pt x="1101735" y="4469"/>
                  </a:lnTo>
                  <a:lnTo>
                    <a:pt x="1096381" y="0"/>
                  </a:lnTo>
                  <a:close/>
                </a:path>
                <a:path w="5126355" h="24130">
                  <a:moveTo>
                    <a:pt x="1264024" y="0"/>
                  </a:moveTo>
                  <a:lnTo>
                    <a:pt x="1179836" y="0"/>
                  </a:lnTo>
                  <a:lnTo>
                    <a:pt x="1173718" y="4469"/>
                  </a:lnTo>
                  <a:lnTo>
                    <a:pt x="1173718" y="18195"/>
                  </a:lnTo>
                  <a:lnTo>
                    <a:pt x="1179836" y="23621"/>
                  </a:lnTo>
                  <a:lnTo>
                    <a:pt x="1264024" y="23621"/>
                  </a:lnTo>
                  <a:lnTo>
                    <a:pt x="1269441" y="18195"/>
                  </a:lnTo>
                  <a:lnTo>
                    <a:pt x="1269441" y="4469"/>
                  </a:lnTo>
                  <a:lnTo>
                    <a:pt x="1264024" y="0"/>
                  </a:lnTo>
                  <a:close/>
                </a:path>
                <a:path w="5126355" h="24130">
                  <a:moveTo>
                    <a:pt x="1431634" y="0"/>
                  </a:moveTo>
                  <a:lnTo>
                    <a:pt x="1347510" y="0"/>
                  </a:lnTo>
                  <a:lnTo>
                    <a:pt x="1341456" y="4469"/>
                  </a:lnTo>
                  <a:lnTo>
                    <a:pt x="1341456" y="18195"/>
                  </a:lnTo>
                  <a:lnTo>
                    <a:pt x="1347510" y="23621"/>
                  </a:lnTo>
                  <a:lnTo>
                    <a:pt x="1431634" y="23621"/>
                  </a:lnTo>
                  <a:lnTo>
                    <a:pt x="1437051" y="18195"/>
                  </a:lnTo>
                  <a:lnTo>
                    <a:pt x="1437051" y="4469"/>
                  </a:lnTo>
                  <a:lnTo>
                    <a:pt x="1431634" y="0"/>
                  </a:lnTo>
                  <a:close/>
                </a:path>
                <a:path w="5126355" h="24130">
                  <a:moveTo>
                    <a:pt x="1599244" y="0"/>
                  </a:moveTo>
                  <a:lnTo>
                    <a:pt x="1515121" y="0"/>
                  </a:lnTo>
                  <a:lnTo>
                    <a:pt x="1509066" y="4469"/>
                  </a:lnTo>
                  <a:lnTo>
                    <a:pt x="1509066" y="18195"/>
                  </a:lnTo>
                  <a:lnTo>
                    <a:pt x="1515121" y="23621"/>
                  </a:lnTo>
                  <a:lnTo>
                    <a:pt x="1599244" y="23621"/>
                  </a:lnTo>
                  <a:lnTo>
                    <a:pt x="1604661" y="18195"/>
                  </a:lnTo>
                  <a:lnTo>
                    <a:pt x="1604661" y="4469"/>
                  </a:lnTo>
                  <a:lnTo>
                    <a:pt x="1599244" y="0"/>
                  </a:lnTo>
                  <a:close/>
                </a:path>
                <a:path w="5126355" h="24130">
                  <a:moveTo>
                    <a:pt x="1767173" y="0"/>
                  </a:moveTo>
                  <a:lnTo>
                    <a:pt x="1682731" y="0"/>
                  </a:lnTo>
                  <a:lnTo>
                    <a:pt x="1676677" y="4469"/>
                  </a:lnTo>
                  <a:lnTo>
                    <a:pt x="1676677" y="18195"/>
                  </a:lnTo>
                  <a:lnTo>
                    <a:pt x="1682731" y="23621"/>
                  </a:lnTo>
                  <a:lnTo>
                    <a:pt x="1767173" y="23621"/>
                  </a:lnTo>
                  <a:lnTo>
                    <a:pt x="1772272" y="18195"/>
                  </a:lnTo>
                  <a:lnTo>
                    <a:pt x="1772272" y="4469"/>
                  </a:lnTo>
                  <a:lnTo>
                    <a:pt x="1767173" y="0"/>
                  </a:lnTo>
                  <a:close/>
                </a:path>
                <a:path w="5126355" h="24130">
                  <a:moveTo>
                    <a:pt x="1934784" y="0"/>
                  </a:moveTo>
                  <a:lnTo>
                    <a:pt x="1850660" y="0"/>
                  </a:lnTo>
                  <a:lnTo>
                    <a:pt x="1844287" y="4469"/>
                  </a:lnTo>
                  <a:lnTo>
                    <a:pt x="1844287" y="18195"/>
                  </a:lnTo>
                  <a:lnTo>
                    <a:pt x="1850660" y="23621"/>
                  </a:lnTo>
                  <a:lnTo>
                    <a:pt x="1934784" y="23621"/>
                  </a:lnTo>
                  <a:lnTo>
                    <a:pt x="1940201" y="18195"/>
                  </a:lnTo>
                  <a:lnTo>
                    <a:pt x="1940201" y="4469"/>
                  </a:lnTo>
                  <a:lnTo>
                    <a:pt x="1934784" y="0"/>
                  </a:lnTo>
                  <a:close/>
                </a:path>
                <a:path w="5126355" h="24130">
                  <a:moveTo>
                    <a:pt x="2102394" y="0"/>
                  </a:moveTo>
                  <a:lnTo>
                    <a:pt x="2018270" y="0"/>
                  </a:lnTo>
                  <a:lnTo>
                    <a:pt x="2012216" y="4469"/>
                  </a:lnTo>
                  <a:lnTo>
                    <a:pt x="2012216" y="18195"/>
                  </a:lnTo>
                  <a:lnTo>
                    <a:pt x="2018270" y="23621"/>
                  </a:lnTo>
                  <a:lnTo>
                    <a:pt x="2102394" y="23621"/>
                  </a:lnTo>
                  <a:lnTo>
                    <a:pt x="2107811" y="18195"/>
                  </a:lnTo>
                  <a:lnTo>
                    <a:pt x="2107811" y="4469"/>
                  </a:lnTo>
                  <a:lnTo>
                    <a:pt x="2102394" y="0"/>
                  </a:lnTo>
                  <a:close/>
                </a:path>
                <a:path w="5126355" h="24130">
                  <a:moveTo>
                    <a:pt x="2270004" y="0"/>
                  </a:moveTo>
                  <a:lnTo>
                    <a:pt x="2185881" y="0"/>
                  </a:lnTo>
                  <a:lnTo>
                    <a:pt x="2179826" y="4469"/>
                  </a:lnTo>
                  <a:lnTo>
                    <a:pt x="2179826" y="18195"/>
                  </a:lnTo>
                  <a:lnTo>
                    <a:pt x="2185881" y="23621"/>
                  </a:lnTo>
                  <a:lnTo>
                    <a:pt x="2270004" y="23621"/>
                  </a:lnTo>
                  <a:lnTo>
                    <a:pt x="2275421" y="18195"/>
                  </a:lnTo>
                  <a:lnTo>
                    <a:pt x="2275421" y="4469"/>
                  </a:lnTo>
                  <a:lnTo>
                    <a:pt x="2270004" y="0"/>
                  </a:lnTo>
                  <a:close/>
                </a:path>
                <a:path w="5126355" h="24130">
                  <a:moveTo>
                    <a:pt x="2437615" y="0"/>
                  </a:moveTo>
                  <a:lnTo>
                    <a:pt x="2353491" y="0"/>
                  </a:lnTo>
                  <a:lnTo>
                    <a:pt x="2347437" y="4469"/>
                  </a:lnTo>
                  <a:lnTo>
                    <a:pt x="2347437" y="18195"/>
                  </a:lnTo>
                  <a:lnTo>
                    <a:pt x="2353491" y="23621"/>
                  </a:lnTo>
                  <a:lnTo>
                    <a:pt x="2437615" y="23621"/>
                  </a:lnTo>
                  <a:lnTo>
                    <a:pt x="2443032" y="18195"/>
                  </a:lnTo>
                  <a:lnTo>
                    <a:pt x="2443032" y="4469"/>
                  </a:lnTo>
                  <a:lnTo>
                    <a:pt x="2437615" y="0"/>
                  </a:lnTo>
                  <a:close/>
                </a:path>
                <a:path w="5126355" h="24130">
                  <a:moveTo>
                    <a:pt x="2605544" y="0"/>
                  </a:moveTo>
                  <a:lnTo>
                    <a:pt x="2521101" y="0"/>
                  </a:lnTo>
                  <a:lnTo>
                    <a:pt x="2515047" y="4469"/>
                  </a:lnTo>
                  <a:lnTo>
                    <a:pt x="2515047" y="18195"/>
                  </a:lnTo>
                  <a:lnTo>
                    <a:pt x="2521101" y="23621"/>
                  </a:lnTo>
                  <a:lnTo>
                    <a:pt x="2605544" y="23621"/>
                  </a:lnTo>
                  <a:lnTo>
                    <a:pt x="2610642" y="18195"/>
                  </a:lnTo>
                  <a:lnTo>
                    <a:pt x="2610642" y="4469"/>
                  </a:lnTo>
                  <a:lnTo>
                    <a:pt x="2605544" y="0"/>
                  </a:lnTo>
                  <a:close/>
                </a:path>
                <a:path w="5126355" h="24130">
                  <a:moveTo>
                    <a:pt x="2773154" y="0"/>
                  </a:moveTo>
                  <a:lnTo>
                    <a:pt x="2689030" y="0"/>
                  </a:lnTo>
                  <a:lnTo>
                    <a:pt x="2682657" y="4469"/>
                  </a:lnTo>
                  <a:lnTo>
                    <a:pt x="2682657" y="18195"/>
                  </a:lnTo>
                  <a:lnTo>
                    <a:pt x="2689030" y="23621"/>
                  </a:lnTo>
                  <a:lnTo>
                    <a:pt x="2773154" y="23621"/>
                  </a:lnTo>
                  <a:lnTo>
                    <a:pt x="2778571" y="18195"/>
                  </a:lnTo>
                  <a:lnTo>
                    <a:pt x="2778571" y="4469"/>
                  </a:lnTo>
                  <a:lnTo>
                    <a:pt x="2773154" y="0"/>
                  </a:lnTo>
                  <a:close/>
                </a:path>
                <a:path w="5126355" h="24130">
                  <a:moveTo>
                    <a:pt x="2940764" y="0"/>
                  </a:moveTo>
                  <a:lnTo>
                    <a:pt x="2856641" y="0"/>
                  </a:lnTo>
                  <a:lnTo>
                    <a:pt x="2850268" y="4469"/>
                  </a:lnTo>
                  <a:lnTo>
                    <a:pt x="2850268" y="18195"/>
                  </a:lnTo>
                  <a:lnTo>
                    <a:pt x="2856641" y="23621"/>
                  </a:lnTo>
                  <a:lnTo>
                    <a:pt x="2940764" y="23621"/>
                  </a:lnTo>
                  <a:lnTo>
                    <a:pt x="2946181" y="18195"/>
                  </a:lnTo>
                  <a:lnTo>
                    <a:pt x="2946181" y="4469"/>
                  </a:lnTo>
                  <a:lnTo>
                    <a:pt x="2940764" y="0"/>
                  </a:lnTo>
                  <a:close/>
                </a:path>
                <a:path w="5126355" h="24130">
                  <a:moveTo>
                    <a:pt x="3108375" y="0"/>
                  </a:moveTo>
                  <a:lnTo>
                    <a:pt x="3024251" y="0"/>
                  </a:lnTo>
                  <a:lnTo>
                    <a:pt x="3018197" y="4469"/>
                  </a:lnTo>
                  <a:lnTo>
                    <a:pt x="3018197" y="18195"/>
                  </a:lnTo>
                  <a:lnTo>
                    <a:pt x="3024251" y="23621"/>
                  </a:lnTo>
                  <a:lnTo>
                    <a:pt x="3108375" y="23621"/>
                  </a:lnTo>
                  <a:lnTo>
                    <a:pt x="3113792" y="18195"/>
                  </a:lnTo>
                  <a:lnTo>
                    <a:pt x="3113792" y="4469"/>
                  </a:lnTo>
                  <a:lnTo>
                    <a:pt x="3108375" y="0"/>
                  </a:lnTo>
                  <a:close/>
                </a:path>
                <a:path w="5126355" h="24130">
                  <a:moveTo>
                    <a:pt x="3275985" y="0"/>
                  </a:moveTo>
                  <a:lnTo>
                    <a:pt x="3191861" y="0"/>
                  </a:lnTo>
                  <a:lnTo>
                    <a:pt x="3185807" y="4469"/>
                  </a:lnTo>
                  <a:lnTo>
                    <a:pt x="3185807" y="18195"/>
                  </a:lnTo>
                  <a:lnTo>
                    <a:pt x="3191861" y="23621"/>
                  </a:lnTo>
                  <a:lnTo>
                    <a:pt x="3275985" y="23621"/>
                  </a:lnTo>
                  <a:lnTo>
                    <a:pt x="3281402" y="18195"/>
                  </a:lnTo>
                  <a:lnTo>
                    <a:pt x="3281402" y="4469"/>
                  </a:lnTo>
                  <a:lnTo>
                    <a:pt x="3275985" y="0"/>
                  </a:lnTo>
                  <a:close/>
                </a:path>
                <a:path w="5126355" h="24130">
                  <a:moveTo>
                    <a:pt x="3443914" y="0"/>
                  </a:moveTo>
                  <a:lnTo>
                    <a:pt x="3359472" y="0"/>
                  </a:lnTo>
                  <a:lnTo>
                    <a:pt x="3353417" y="4469"/>
                  </a:lnTo>
                  <a:lnTo>
                    <a:pt x="3353417" y="18195"/>
                  </a:lnTo>
                  <a:lnTo>
                    <a:pt x="3359472" y="23621"/>
                  </a:lnTo>
                  <a:lnTo>
                    <a:pt x="3443914" y="23621"/>
                  </a:lnTo>
                  <a:lnTo>
                    <a:pt x="3449013" y="18195"/>
                  </a:lnTo>
                  <a:lnTo>
                    <a:pt x="3449013" y="4469"/>
                  </a:lnTo>
                  <a:lnTo>
                    <a:pt x="3443914" y="0"/>
                  </a:lnTo>
                  <a:close/>
                </a:path>
                <a:path w="5126355" h="24130">
                  <a:moveTo>
                    <a:pt x="3611524" y="0"/>
                  </a:moveTo>
                  <a:lnTo>
                    <a:pt x="3527082" y="0"/>
                  </a:lnTo>
                  <a:lnTo>
                    <a:pt x="3521028" y="4469"/>
                  </a:lnTo>
                  <a:lnTo>
                    <a:pt x="3521028" y="18195"/>
                  </a:lnTo>
                  <a:lnTo>
                    <a:pt x="3527082" y="23621"/>
                  </a:lnTo>
                  <a:lnTo>
                    <a:pt x="3611524" y="23621"/>
                  </a:lnTo>
                  <a:lnTo>
                    <a:pt x="3616941" y="18195"/>
                  </a:lnTo>
                  <a:lnTo>
                    <a:pt x="3616941" y="4469"/>
                  </a:lnTo>
                  <a:lnTo>
                    <a:pt x="3611524" y="0"/>
                  </a:lnTo>
                  <a:close/>
                </a:path>
                <a:path w="5126355" h="24130">
                  <a:moveTo>
                    <a:pt x="3779135" y="0"/>
                  </a:moveTo>
                  <a:lnTo>
                    <a:pt x="3695011" y="0"/>
                  </a:lnTo>
                  <a:lnTo>
                    <a:pt x="3688638" y="4469"/>
                  </a:lnTo>
                  <a:lnTo>
                    <a:pt x="3688638" y="18195"/>
                  </a:lnTo>
                  <a:lnTo>
                    <a:pt x="3695011" y="23621"/>
                  </a:lnTo>
                  <a:lnTo>
                    <a:pt x="3779135" y="23621"/>
                  </a:lnTo>
                  <a:lnTo>
                    <a:pt x="3784552" y="18195"/>
                  </a:lnTo>
                  <a:lnTo>
                    <a:pt x="3784552" y="4469"/>
                  </a:lnTo>
                  <a:lnTo>
                    <a:pt x="3779135" y="0"/>
                  </a:lnTo>
                  <a:close/>
                </a:path>
                <a:path w="5126355" h="24130">
                  <a:moveTo>
                    <a:pt x="3946745" y="0"/>
                  </a:moveTo>
                  <a:lnTo>
                    <a:pt x="3862621" y="0"/>
                  </a:lnTo>
                  <a:lnTo>
                    <a:pt x="3856567" y="4469"/>
                  </a:lnTo>
                  <a:lnTo>
                    <a:pt x="3856567" y="18195"/>
                  </a:lnTo>
                  <a:lnTo>
                    <a:pt x="3862621" y="23621"/>
                  </a:lnTo>
                  <a:lnTo>
                    <a:pt x="3946745" y="23621"/>
                  </a:lnTo>
                  <a:lnTo>
                    <a:pt x="3952162" y="18195"/>
                  </a:lnTo>
                  <a:lnTo>
                    <a:pt x="3952162" y="4469"/>
                  </a:lnTo>
                  <a:lnTo>
                    <a:pt x="3946745" y="0"/>
                  </a:lnTo>
                  <a:close/>
                </a:path>
                <a:path w="5126355" h="24130">
                  <a:moveTo>
                    <a:pt x="4114355" y="0"/>
                  </a:moveTo>
                  <a:lnTo>
                    <a:pt x="4030232" y="0"/>
                  </a:lnTo>
                  <a:lnTo>
                    <a:pt x="4024177" y="4469"/>
                  </a:lnTo>
                  <a:lnTo>
                    <a:pt x="4024177" y="18195"/>
                  </a:lnTo>
                  <a:lnTo>
                    <a:pt x="4030232" y="23621"/>
                  </a:lnTo>
                  <a:lnTo>
                    <a:pt x="4114355" y="23621"/>
                  </a:lnTo>
                  <a:lnTo>
                    <a:pt x="4119773" y="18195"/>
                  </a:lnTo>
                  <a:lnTo>
                    <a:pt x="4119773" y="4469"/>
                  </a:lnTo>
                  <a:lnTo>
                    <a:pt x="4114355" y="0"/>
                  </a:lnTo>
                  <a:close/>
                </a:path>
                <a:path w="5126355" h="24130">
                  <a:moveTo>
                    <a:pt x="4282284" y="0"/>
                  </a:moveTo>
                  <a:lnTo>
                    <a:pt x="4197842" y="0"/>
                  </a:lnTo>
                  <a:lnTo>
                    <a:pt x="4191788" y="4469"/>
                  </a:lnTo>
                  <a:lnTo>
                    <a:pt x="4191788" y="18195"/>
                  </a:lnTo>
                  <a:lnTo>
                    <a:pt x="4197842" y="23621"/>
                  </a:lnTo>
                  <a:lnTo>
                    <a:pt x="4282284" y="23621"/>
                  </a:lnTo>
                  <a:lnTo>
                    <a:pt x="4287383" y="18195"/>
                  </a:lnTo>
                  <a:lnTo>
                    <a:pt x="4287383" y="4469"/>
                  </a:lnTo>
                  <a:lnTo>
                    <a:pt x="4282284" y="0"/>
                  </a:lnTo>
                  <a:close/>
                </a:path>
                <a:path w="5126355" h="24130">
                  <a:moveTo>
                    <a:pt x="4449895" y="0"/>
                  </a:moveTo>
                  <a:lnTo>
                    <a:pt x="4365452" y="0"/>
                  </a:lnTo>
                  <a:lnTo>
                    <a:pt x="4359398" y="4469"/>
                  </a:lnTo>
                  <a:lnTo>
                    <a:pt x="4359398" y="18195"/>
                  </a:lnTo>
                  <a:lnTo>
                    <a:pt x="4365452" y="23621"/>
                  </a:lnTo>
                  <a:lnTo>
                    <a:pt x="4449895" y="23621"/>
                  </a:lnTo>
                  <a:lnTo>
                    <a:pt x="4455312" y="18195"/>
                  </a:lnTo>
                  <a:lnTo>
                    <a:pt x="4455312" y="4469"/>
                  </a:lnTo>
                  <a:lnTo>
                    <a:pt x="4449895" y="0"/>
                  </a:lnTo>
                  <a:close/>
                </a:path>
                <a:path w="5126355" h="24130">
                  <a:moveTo>
                    <a:pt x="4617505" y="0"/>
                  </a:moveTo>
                  <a:lnTo>
                    <a:pt x="4533381" y="0"/>
                  </a:lnTo>
                  <a:lnTo>
                    <a:pt x="4527008" y="4469"/>
                  </a:lnTo>
                  <a:lnTo>
                    <a:pt x="4527008" y="18195"/>
                  </a:lnTo>
                  <a:lnTo>
                    <a:pt x="4533381" y="23621"/>
                  </a:lnTo>
                  <a:lnTo>
                    <a:pt x="4617505" y="23621"/>
                  </a:lnTo>
                  <a:lnTo>
                    <a:pt x="4622922" y="18195"/>
                  </a:lnTo>
                  <a:lnTo>
                    <a:pt x="4622922" y="4469"/>
                  </a:lnTo>
                  <a:lnTo>
                    <a:pt x="4617505" y="0"/>
                  </a:lnTo>
                  <a:close/>
                </a:path>
                <a:path w="5126355" h="24130">
                  <a:moveTo>
                    <a:pt x="4785115" y="0"/>
                  </a:moveTo>
                  <a:lnTo>
                    <a:pt x="4700992" y="0"/>
                  </a:lnTo>
                  <a:lnTo>
                    <a:pt x="4694937" y="4469"/>
                  </a:lnTo>
                  <a:lnTo>
                    <a:pt x="4694937" y="18195"/>
                  </a:lnTo>
                  <a:lnTo>
                    <a:pt x="4700992" y="23621"/>
                  </a:lnTo>
                  <a:lnTo>
                    <a:pt x="4785115" y="23621"/>
                  </a:lnTo>
                  <a:lnTo>
                    <a:pt x="4790533" y="18195"/>
                  </a:lnTo>
                  <a:lnTo>
                    <a:pt x="4790533" y="4469"/>
                  </a:lnTo>
                  <a:lnTo>
                    <a:pt x="4785115" y="0"/>
                  </a:lnTo>
                  <a:close/>
                </a:path>
                <a:path w="5126355" h="24130">
                  <a:moveTo>
                    <a:pt x="4952726" y="0"/>
                  </a:moveTo>
                  <a:lnTo>
                    <a:pt x="4868602" y="0"/>
                  </a:lnTo>
                  <a:lnTo>
                    <a:pt x="4862548" y="4469"/>
                  </a:lnTo>
                  <a:lnTo>
                    <a:pt x="4862548" y="18195"/>
                  </a:lnTo>
                  <a:lnTo>
                    <a:pt x="4868602" y="23621"/>
                  </a:lnTo>
                  <a:lnTo>
                    <a:pt x="4952726" y="23621"/>
                  </a:lnTo>
                  <a:lnTo>
                    <a:pt x="4958143" y="18195"/>
                  </a:lnTo>
                  <a:lnTo>
                    <a:pt x="4958143" y="4469"/>
                  </a:lnTo>
                  <a:lnTo>
                    <a:pt x="4952726" y="0"/>
                  </a:lnTo>
                  <a:close/>
                </a:path>
                <a:path w="5126355" h="24130">
                  <a:moveTo>
                    <a:pt x="5120336" y="0"/>
                  </a:moveTo>
                  <a:lnTo>
                    <a:pt x="5036212" y="0"/>
                  </a:lnTo>
                  <a:lnTo>
                    <a:pt x="5030158" y="4469"/>
                  </a:lnTo>
                  <a:lnTo>
                    <a:pt x="5030158" y="18195"/>
                  </a:lnTo>
                  <a:lnTo>
                    <a:pt x="5036212" y="23621"/>
                  </a:lnTo>
                  <a:lnTo>
                    <a:pt x="5120336" y="23621"/>
                  </a:lnTo>
                  <a:lnTo>
                    <a:pt x="5125753" y="18195"/>
                  </a:lnTo>
                  <a:lnTo>
                    <a:pt x="5125753" y="4469"/>
                  </a:lnTo>
                  <a:lnTo>
                    <a:pt x="5120336"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1" name="object 31"/>
            <p:cNvSpPr/>
            <p:nvPr/>
          </p:nvSpPr>
          <p:spPr>
            <a:xfrm>
              <a:off x="2005583" y="2214417"/>
              <a:ext cx="5126355" cy="24130"/>
            </a:xfrm>
            <a:custGeom>
              <a:avLst/>
              <a:gdLst/>
              <a:ahLst/>
              <a:cxnLst/>
              <a:rect l="l" t="t" r="r" b="b"/>
              <a:pathLst>
                <a:path w="5126355" h="24130">
                  <a:moveTo>
                    <a:pt x="12268" y="0"/>
                  </a:moveTo>
                  <a:lnTo>
                    <a:pt x="84219" y="0"/>
                  </a:lnTo>
                  <a:lnTo>
                    <a:pt x="90337" y="0"/>
                  </a:lnTo>
                  <a:lnTo>
                    <a:pt x="95722" y="4469"/>
                  </a:lnTo>
                  <a:lnTo>
                    <a:pt x="95722" y="11491"/>
                  </a:lnTo>
                  <a:lnTo>
                    <a:pt x="95722" y="18195"/>
                  </a:lnTo>
                  <a:lnTo>
                    <a:pt x="90337" y="23621"/>
                  </a:lnTo>
                  <a:lnTo>
                    <a:pt x="84219" y="23621"/>
                  </a:lnTo>
                  <a:lnTo>
                    <a:pt x="12268" y="23621"/>
                  </a:lnTo>
                  <a:lnTo>
                    <a:pt x="6118" y="23621"/>
                  </a:lnTo>
                  <a:lnTo>
                    <a:pt x="0" y="18195"/>
                  </a:lnTo>
                  <a:lnTo>
                    <a:pt x="0" y="11491"/>
                  </a:lnTo>
                  <a:lnTo>
                    <a:pt x="0" y="4469"/>
                  </a:lnTo>
                  <a:lnTo>
                    <a:pt x="6118" y="0"/>
                  </a:lnTo>
                  <a:lnTo>
                    <a:pt x="12268" y="0"/>
                  </a:lnTo>
                  <a:close/>
                </a:path>
                <a:path w="5126355" h="24130">
                  <a:moveTo>
                    <a:pt x="179942" y="0"/>
                  </a:moveTo>
                  <a:lnTo>
                    <a:pt x="251893" y="0"/>
                  </a:lnTo>
                  <a:lnTo>
                    <a:pt x="258011" y="0"/>
                  </a:lnTo>
                  <a:lnTo>
                    <a:pt x="263364" y="4469"/>
                  </a:lnTo>
                  <a:lnTo>
                    <a:pt x="263364" y="11491"/>
                  </a:lnTo>
                  <a:lnTo>
                    <a:pt x="263364" y="18195"/>
                  </a:lnTo>
                  <a:lnTo>
                    <a:pt x="258011" y="23621"/>
                  </a:lnTo>
                  <a:lnTo>
                    <a:pt x="251893" y="23621"/>
                  </a:lnTo>
                  <a:lnTo>
                    <a:pt x="179942" y="23621"/>
                  </a:lnTo>
                  <a:lnTo>
                    <a:pt x="173792" y="23621"/>
                  </a:lnTo>
                  <a:lnTo>
                    <a:pt x="167674" y="18195"/>
                  </a:lnTo>
                  <a:lnTo>
                    <a:pt x="167674" y="11491"/>
                  </a:lnTo>
                  <a:lnTo>
                    <a:pt x="167674" y="4469"/>
                  </a:lnTo>
                  <a:lnTo>
                    <a:pt x="173792" y="0"/>
                  </a:lnTo>
                  <a:lnTo>
                    <a:pt x="179942" y="0"/>
                  </a:lnTo>
                  <a:close/>
                </a:path>
                <a:path w="5126355" h="24130">
                  <a:moveTo>
                    <a:pt x="347584" y="0"/>
                  </a:moveTo>
                  <a:lnTo>
                    <a:pt x="419567" y="0"/>
                  </a:lnTo>
                  <a:lnTo>
                    <a:pt x="425685" y="0"/>
                  </a:lnTo>
                  <a:lnTo>
                    <a:pt x="431039" y="4469"/>
                  </a:lnTo>
                  <a:lnTo>
                    <a:pt x="431039" y="11491"/>
                  </a:lnTo>
                  <a:lnTo>
                    <a:pt x="431039" y="18195"/>
                  </a:lnTo>
                  <a:lnTo>
                    <a:pt x="425685" y="23621"/>
                  </a:lnTo>
                  <a:lnTo>
                    <a:pt x="419567" y="23621"/>
                  </a:lnTo>
                  <a:lnTo>
                    <a:pt x="347584" y="23621"/>
                  </a:lnTo>
                  <a:lnTo>
                    <a:pt x="341466" y="23621"/>
                  </a:lnTo>
                  <a:lnTo>
                    <a:pt x="335348" y="18195"/>
                  </a:lnTo>
                  <a:lnTo>
                    <a:pt x="335348" y="11491"/>
                  </a:lnTo>
                  <a:lnTo>
                    <a:pt x="335348" y="4469"/>
                  </a:lnTo>
                  <a:lnTo>
                    <a:pt x="341466" y="0"/>
                  </a:lnTo>
                  <a:lnTo>
                    <a:pt x="347584" y="0"/>
                  </a:lnTo>
                  <a:close/>
                </a:path>
                <a:path w="5126355" h="24130">
                  <a:moveTo>
                    <a:pt x="515258" y="0"/>
                  </a:moveTo>
                  <a:lnTo>
                    <a:pt x="587241" y="0"/>
                  </a:lnTo>
                  <a:lnTo>
                    <a:pt x="593359" y="0"/>
                  </a:lnTo>
                  <a:lnTo>
                    <a:pt x="598713" y="4469"/>
                  </a:lnTo>
                  <a:lnTo>
                    <a:pt x="598713" y="11491"/>
                  </a:lnTo>
                  <a:lnTo>
                    <a:pt x="598713" y="18195"/>
                  </a:lnTo>
                  <a:lnTo>
                    <a:pt x="593359" y="23621"/>
                  </a:lnTo>
                  <a:lnTo>
                    <a:pt x="587241" y="23621"/>
                  </a:lnTo>
                  <a:lnTo>
                    <a:pt x="515258" y="23621"/>
                  </a:lnTo>
                  <a:lnTo>
                    <a:pt x="509140" y="23621"/>
                  </a:lnTo>
                  <a:lnTo>
                    <a:pt x="503022" y="18195"/>
                  </a:lnTo>
                  <a:lnTo>
                    <a:pt x="503022" y="11491"/>
                  </a:lnTo>
                  <a:lnTo>
                    <a:pt x="503022" y="4469"/>
                  </a:lnTo>
                  <a:lnTo>
                    <a:pt x="509140" y="0"/>
                  </a:lnTo>
                  <a:lnTo>
                    <a:pt x="515258" y="0"/>
                  </a:lnTo>
                  <a:close/>
                </a:path>
                <a:path w="5126355" h="24130">
                  <a:moveTo>
                    <a:pt x="682932" y="0"/>
                  </a:moveTo>
                  <a:lnTo>
                    <a:pt x="754915" y="0"/>
                  </a:lnTo>
                  <a:lnTo>
                    <a:pt x="761033" y="0"/>
                  </a:lnTo>
                  <a:lnTo>
                    <a:pt x="766387" y="4469"/>
                  </a:lnTo>
                  <a:lnTo>
                    <a:pt x="766387" y="11491"/>
                  </a:lnTo>
                  <a:lnTo>
                    <a:pt x="766387" y="18195"/>
                  </a:lnTo>
                  <a:lnTo>
                    <a:pt x="761033" y="23621"/>
                  </a:lnTo>
                  <a:lnTo>
                    <a:pt x="754915" y="23621"/>
                  </a:lnTo>
                  <a:lnTo>
                    <a:pt x="682932" y="23621"/>
                  </a:lnTo>
                  <a:lnTo>
                    <a:pt x="676814" y="23621"/>
                  </a:lnTo>
                  <a:lnTo>
                    <a:pt x="670696" y="18195"/>
                  </a:lnTo>
                  <a:lnTo>
                    <a:pt x="670696" y="11491"/>
                  </a:lnTo>
                  <a:lnTo>
                    <a:pt x="670696" y="4469"/>
                  </a:lnTo>
                  <a:lnTo>
                    <a:pt x="676814" y="0"/>
                  </a:lnTo>
                  <a:lnTo>
                    <a:pt x="682932" y="0"/>
                  </a:lnTo>
                  <a:close/>
                </a:path>
                <a:path w="5126355" h="24130">
                  <a:moveTo>
                    <a:pt x="850606" y="0"/>
                  </a:moveTo>
                  <a:lnTo>
                    <a:pt x="922589" y="0"/>
                  </a:lnTo>
                  <a:lnTo>
                    <a:pt x="928707" y="0"/>
                  </a:lnTo>
                  <a:lnTo>
                    <a:pt x="934061" y="4469"/>
                  </a:lnTo>
                  <a:lnTo>
                    <a:pt x="934061" y="11491"/>
                  </a:lnTo>
                  <a:lnTo>
                    <a:pt x="934061" y="18195"/>
                  </a:lnTo>
                  <a:lnTo>
                    <a:pt x="928707" y="23621"/>
                  </a:lnTo>
                  <a:lnTo>
                    <a:pt x="922589" y="23621"/>
                  </a:lnTo>
                  <a:lnTo>
                    <a:pt x="850606" y="23621"/>
                  </a:lnTo>
                  <a:lnTo>
                    <a:pt x="844488" y="23621"/>
                  </a:lnTo>
                  <a:lnTo>
                    <a:pt x="838370" y="18195"/>
                  </a:lnTo>
                  <a:lnTo>
                    <a:pt x="838370" y="11491"/>
                  </a:lnTo>
                  <a:lnTo>
                    <a:pt x="838370" y="4469"/>
                  </a:lnTo>
                  <a:lnTo>
                    <a:pt x="844488" y="0"/>
                  </a:lnTo>
                  <a:lnTo>
                    <a:pt x="850606" y="0"/>
                  </a:lnTo>
                  <a:close/>
                </a:path>
                <a:path w="5126355" h="24130">
                  <a:moveTo>
                    <a:pt x="1018280" y="0"/>
                  </a:moveTo>
                  <a:lnTo>
                    <a:pt x="1090263" y="0"/>
                  </a:lnTo>
                  <a:lnTo>
                    <a:pt x="1096381" y="0"/>
                  </a:lnTo>
                  <a:lnTo>
                    <a:pt x="1101735" y="4469"/>
                  </a:lnTo>
                  <a:lnTo>
                    <a:pt x="1101735" y="11491"/>
                  </a:lnTo>
                  <a:lnTo>
                    <a:pt x="1101735" y="18195"/>
                  </a:lnTo>
                  <a:lnTo>
                    <a:pt x="1096381" y="23621"/>
                  </a:lnTo>
                  <a:lnTo>
                    <a:pt x="1090263" y="23621"/>
                  </a:lnTo>
                  <a:lnTo>
                    <a:pt x="1018280" y="23621"/>
                  </a:lnTo>
                  <a:lnTo>
                    <a:pt x="1012162" y="23621"/>
                  </a:lnTo>
                  <a:lnTo>
                    <a:pt x="1006044" y="18195"/>
                  </a:lnTo>
                  <a:lnTo>
                    <a:pt x="1006044" y="11491"/>
                  </a:lnTo>
                  <a:lnTo>
                    <a:pt x="1006044" y="4469"/>
                  </a:lnTo>
                  <a:lnTo>
                    <a:pt x="1012162" y="0"/>
                  </a:lnTo>
                  <a:lnTo>
                    <a:pt x="1018280" y="0"/>
                  </a:lnTo>
                  <a:close/>
                </a:path>
                <a:path w="5126355" h="24130">
                  <a:moveTo>
                    <a:pt x="1185954" y="0"/>
                  </a:moveTo>
                  <a:lnTo>
                    <a:pt x="1257969" y="0"/>
                  </a:lnTo>
                  <a:lnTo>
                    <a:pt x="1264024" y="0"/>
                  </a:lnTo>
                  <a:lnTo>
                    <a:pt x="1269441" y="4469"/>
                  </a:lnTo>
                  <a:lnTo>
                    <a:pt x="1269441" y="11491"/>
                  </a:lnTo>
                  <a:lnTo>
                    <a:pt x="1269441" y="18195"/>
                  </a:lnTo>
                  <a:lnTo>
                    <a:pt x="1264024" y="23621"/>
                  </a:lnTo>
                  <a:lnTo>
                    <a:pt x="1257969" y="23621"/>
                  </a:lnTo>
                  <a:lnTo>
                    <a:pt x="1185954" y="23621"/>
                  </a:lnTo>
                  <a:lnTo>
                    <a:pt x="1179836" y="23621"/>
                  </a:lnTo>
                  <a:lnTo>
                    <a:pt x="1173718" y="18195"/>
                  </a:lnTo>
                  <a:lnTo>
                    <a:pt x="1173718" y="11491"/>
                  </a:lnTo>
                  <a:lnTo>
                    <a:pt x="1173718" y="4469"/>
                  </a:lnTo>
                  <a:lnTo>
                    <a:pt x="1179836" y="0"/>
                  </a:lnTo>
                  <a:lnTo>
                    <a:pt x="1185954" y="0"/>
                  </a:lnTo>
                  <a:close/>
                </a:path>
                <a:path w="5126355" h="24130">
                  <a:moveTo>
                    <a:pt x="1353565" y="0"/>
                  </a:moveTo>
                  <a:lnTo>
                    <a:pt x="1425580" y="0"/>
                  </a:lnTo>
                  <a:lnTo>
                    <a:pt x="1431634" y="0"/>
                  </a:lnTo>
                  <a:lnTo>
                    <a:pt x="1437051" y="4469"/>
                  </a:lnTo>
                  <a:lnTo>
                    <a:pt x="1437051" y="11491"/>
                  </a:lnTo>
                  <a:lnTo>
                    <a:pt x="1437051" y="18195"/>
                  </a:lnTo>
                  <a:lnTo>
                    <a:pt x="1431634" y="23621"/>
                  </a:lnTo>
                  <a:lnTo>
                    <a:pt x="1425580" y="23621"/>
                  </a:lnTo>
                  <a:lnTo>
                    <a:pt x="1353565" y="23621"/>
                  </a:lnTo>
                  <a:lnTo>
                    <a:pt x="1347510" y="23621"/>
                  </a:lnTo>
                  <a:lnTo>
                    <a:pt x="1341456" y="18195"/>
                  </a:lnTo>
                  <a:lnTo>
                    <a:pt x="1341456" y="11491"/>
                  </a:lnTo>
                  <a:lnTo>
                    <a:pt x="1341456" y="4469"/>
                  </a:lnTo>
                  <a:lnTo>
                    <a:pt x="1347510" y="0"/>
                  </a:lnTo>
                  <a:lnTo>
                    <a:pt x="1353565" y="0"/>
                  </a:lnTo>
                  <a:close/>
                </a:path>
                <a:path w="5126355" h="24130">
                  <a:moveTo>
                    <a:pt x="1521175" y="0"/>
                  </a:moveTo>
                  <a:lnTo>
                    <a:pt x="1593190" y="0"/>
                  </a:lnTo>
                  <a:lnTo>
                    <a:pt x="1599244" y="0"/>
                  </a:lnTo>
                  <a:lnTo>
                    <a:pt x="1604661" y="4469"/>
                  </a:lnTo>
                  <a:lnTo>
                    <a:pt x="1604661" y="11491"/>
                  </a:lnTo>
                  <a:lnTo>
                    <a:pt x="1604661" y="18195"/>
                  </a:lnTo>
                  <a:lnTo>
                    <a:pt x="1599244" y="23621"/>
                  </a:lnTo>
                  <a:lnTo>
                    <a:pt x="1593190" y="23621"/>
                  </a:lnTo>
                  <a:lnTo>
                    <a:pt x="1521175" y="23621"/>
                  </a:lnTo>
                  <a:lnTo>
                    <a:pt x="1515121" y="23621"/>
                  </a:lnTo>
                  <a:lnTo>
                    <a:pt x="1509066" y="18195"/>
                  </a:lnTo>
                  <a:lnTo>
                    <a:pt x="1509066" y="11491"/>
                  </a:lnTo>
                  <a:lnTo>
                    <a:pt x="1509066" y="4469"/>
                  </a:lnTo>
                  <a:lnTo>
                    <a:pt x="1515121" y="0"/>
                  </a:lnTo>
                  <a:lnTo>
                    <a:pt x="1521175" y="0"/>
                  </a:lnTo>
                  <a:close/>
                </a:path>
                <a:path w="5126355" h="24130">
                  <a:moveTo>
                    <a:pt x="1689104" y="0"/>
                  </a:moveTo>
                  <a:lnTo>
                    <a:pt x="1760800" y="0"/>
                  </a:lnTo>
                  <a:lnTo>
                    <a:pt x="1767173" y="0"/>
                  </a:lnTo>
                  <a:lnTo>
                    <a:pt x="1772272" y="4469"/>
                  </a:lnTo>
                  <a:lnTo>
                    <a:pt x="1772272" y="11491"/>
                  </a:lnTo>
                  <a:lnTo>
                    <a:pt x="1772272" y="18195"/>
                  </a:lnTo>
                  <a:lnTo>
                    <a:pt x="1767173" y="23621"/>
                  </a:lnTo>
                  <a:lnTo>
                    <a:pt x="1760800" y="23621"/>
                  </a:lnTo>
                  <a:lnTo>
                    <a:pt x="1689104" y="23621"/>
                  </a:lnTo>
                  <a:lnTo>
                    <a:pt x="1682731" y="23621"/>
                  </a:lnTo>
                  <a:lnTo>
                    <a:pt x="1676677" y="18195"/>
                  </a:lnTo>
                  <a:lnTo>
                    <a:pt x="1676677" y="11491"/>
                  </a:lnTo>
                  <a:lnTo>
                    <a:pt x="1676677" y="4469"/>
                  </a:lnTo>
                  <a:lnTo>
                    <a:pt x="1682731" y="0"/>
                  </a:lnTo>
                  <a:lnTo>
                    <a:pt x="1689104" y="0"/>
                  </a:lnTo>
                  <a:close/>
                </a:path>
                <a:path w="5126355" h="24130">
                  <a:moveTo>
                    <a:pt x="1856714" y="0"/>
                  </a:moveTo>
                  <a:lnTo>
                    <a:pt x="1928729" y="0"/>
                  </a:lnTo>
                  <a:lnTo>
                    <a:pt x="1934784" y="0"/>
                  </a:lnTo>
                  <a:lnTo>
                    <a:pt x="1940201" y="4469"/>
                  </a:lnTo>
                  <a:lnTo>
                    <a:pt x="1940201" y="11491"/>
                  </a:lnTo>
                  <a:lnTo>
                    <a:pt x="1940201" y="18195"/>
                  </a:lnTo>
                  <a:lnTo>
                    <a:pt x="1934784" y="23621"/>
                  </a:lnTo>
                  <a:lnTo>
                    <a:pt x="1928729" y="23621"/>
                  </a:lnTo>
                  <a:lnTo>
                    <a:pt x="1856714" y="23621"/>
                  </a:lnTo>
                  <a:lnTo>
                    <a:pt x="1850660" y="23621"/>
                  </a:lnTo>
                  <a:lnTo>
                    <a:pt x="1844287" y="18195"/>
                  </a:lnTo>
                  <a:lnTo>
                    <a:pt x="1844287" y="11491"/>
                  </a:lnTo>
                  <a:lnTo>
                    <a:pt x="1844287" y="4469"/>
                  </a:lnTo>
                  <a:lnTo>
                    <a:pt x="1850660" y="0"/>
                  </a:lnTo>
                  <a:lnTo>
                    <a:pt x="1856714" y="0"/>
                  </a:lnTo>
                  <a:close/>
                </a:path>
                <a:path w="5126355" h="24130">
                  <a:moveTo>
                    <a:pt x="2024325" y="0"/>
                  </a:moveTo>
                  <a:lnTo>
                    <a:pt x="2096340" y="0"/>
                  </a:lnTo>
                  <a:lnTo>
                    <a:pt x="2102394" y="0"/>
                  </a:lnTo>
                  <a:lnTo>
                    <a:pt x="2107811" y="4469"/>
                  </a:lnTo>
                  <a:lnTo>
                    <a:pt x="2107811" y="11491"/>
                  </a:lnTo>
                  <a:lnTo>
                    <a:pt x="2107811" y="18195"/>
                  </a:lnTo>
                  <a:lnTo>
                    <a:pt x="2102394" y="23621"/>
                  </a:lnTo>
                  <a:lnTo>
                    <a:pt x="2096340" y="23621"/>
                  </a:lnTo>
                  <a:lnTo>
                    <a:pt x="2024325" y="23621"/>
                  </a:lnTo>
                  <a:lnTo>
                    <a:pt x="2018270" y="23621"/>
                  </a:lnTo>
                  <a:lnTo>
                    <a:pt x="2012216" y="18195"/>
                  </a:lnTo>
                  <a:lnTo>
                    <a:pt x="2012216" y="11491"/>
                  </a:lnTo>
                  <a:lnTo>
                    <a:pt x="2012216" y="4469"/>
                  </a:lnTo>
                  <a:lnTo>
                    <a:pt x="2018270" y="0"/>
                  </a:lnTo>
                  <a:lnTo>
                    <a:pt x="2024325" y="0"/>
                  </a:lnTo>
                  <a:close/>
                </a:path>
                <a:path w="5126355" h="24130">
                  <a:moveTo>
                    <a:pt x="2191935" y="0"/>
                  </a:moveTo>
                  <a:lnTo>
                    <a:pt x="2263950" y="0"/>
                  </a:lnTo>
                  <a:lnTo>
                    <a:pt x="2270004" y="0"/>
                  </a:lnTo>
                  <a:lnTo>
                    <a:pt x="2275421" y="4469"/>
                  </a:lnTo>
                  <a:lnTo>
                    <a:pt x="2275421" y="11491"/>
                  </a:lnTo>
                  <a:lnTo>
                    <a:pt x="2275421" y="18195"/>
                  </a:lnTo>
                  <a:lnTo>
                    <a:pt x="2270004" y="23621"/>
                  </a:lnTo>
                  <a:lnTo>
                    <a:pt x="2263950" y="23621"/>
                  </a:lnTo>
                  <a:lnTo>
                    <a:pt x="2191935" y="23621"/>
                  </a:lnTo>
                  <a:lnTo>
                    <a:pt x="2185881" y="23621"/>
                  </a:lnTo>
                  <a:lnTo>
                    <a:pt x="2179826" y="18195"/>
                  </a:lnTo>
                  <a:lnTo>
                    <a:pt x="2179826" y="11491"/>
                  </a:lnTo>
                  <a:lnTo>
                    <a:pt x="2179826" y="4469"/>
                  </a:lnTo>
                  <a:lnTo>
                    <a:pt x="2185881" y="0"/>
                  </a:lnTo>
                  <a:lnTo>
                    <a:pt x="2191935" y="0"/>
                  </a:lnTo>
                  <a:close/>
                </a:path>
                <a:path w="5126355" h="24130">
                  <a:moveTo>
                    <a:pt x="2359545" y="0"/>
                  </a:moveTo>
                  <a:lnTo>
                    <a:pt x="2431560" y="0"/>
                  </a:lnTo>
                  <a:lnTo>
                    <a:pt x="2437615" y="0"/>
                  </a:lnTo>
                  <a:lnTo>
                    <a:pt x="2443032" y="4469"/>
                  </a:lnTo>
                  <a:lnTo>
                    <a:pt x="2443032" y="11491"/>
                  </a:lnTo>
                  <a:lnTo>
                    <a:pt x="2443032" y="18195"/>
                  </a:lnTo>
                  <a:lnTo>
                    <a:pt x="2437615" y="23621"/>
                  </a:lnTo>
                  <a:lnTo>
                    <a:pt x="2431560" y="23621"/>
                  </a:lnTo>
                  <a:lnTo>
                    <a:pt x="2359545" y="23621"/>
                  </a:lnTo>
                  <a:lnTo>
                    <a:pt x="2353491" y="23621"/>
                  </a:lnTo>
                  <a:lnTo>
                    <a:pt x="2347437" y="18195"/>
                  </a:lnTo>
                  <a:lnTo>
                    <a:pt x="2347437" y="11491"/>
                  </a:lnTo>
                  <a:lnTo>
                    <a:pt x="2347437" y="4469"/>
                  </a:lnTo>
                  <a:lnTo>
                    <a:pt x="2353491" y="0"/>
                  </a:lnTo>
                  <a:lnTo>
                    <a:pt x="2359545" y="0"/>
                  </a:lnTo>
                  <a:close/>
                </a:path>
                <a:path w="5126355" h="24130">
                  <a:moveTo>
                    <a:pt x="2527474" y="0"/>
                  </a:moveTo>
                  <a:lnTo>
                    <a:pt x="2599171" y="0"/>
                  </a:lnTo>
                  <a:lnTo>
                    <a:pt x="2605544" y="0"/>
                  </a:lnTo>
                  <a:lnTo>
                    <a:pt x="2610642" y="4469"/>
                  </a:lnTo>
                  <a:lnTo>
                    <a:pt x="2610642" y="11491"/>
                  </a:lnTo>
                  <a:lnTo>
                    <a:pt x="2610642" y="18195"/>
                  </a:lnTo>
                  <a:lnTo>
                    <a:pt x="2605544" y="23621"/>
                  </a:lnTo>
                  <a:lnTo>
                    <a:pt x="2599171" y="23621"/>
                  </a:lnTo>
                  <a:lnTo>
                    <a:pt x="2527474" y="23621"/>
                  </a:lnTo>
                  <a:lnTo>
                    <a:pt x="2521101" y="23621"/>
                  </a:lnTo>
                  <a:lnTo>
                    <a:pt x="2515047" y="18195"/>
                  </a:lnTo>
                  <a:lnTo>
                    <a:pt x="2515047" y="11491"/>
                  </a:lnTo>
                  <a:lnTo>
                    <a:pt x="2515047" y="4469"/>
                  </a:lnTo>
                  <a:lnTo>
                    <a:pt x="2521101" y="0"/>
                  </a:lnTo>
                  <a:lnTo>
                    <a:pt x="2527474" y="0"/>
                  </a:lnTo>
                  <a:close/>
                </a:path>
                <a:path w="5126355" h="24130">
                  <a:moveTo>
                    <a:pt x="2695085" y="0"/>
                  </a:moveTo>
                  <a:lnTo>
                    <a:pt x="2767100" y="0"/>
                  </a:lnTo>
                  <a:lnTo>
                    <a:pt x="2773154" y="0"/>
                  </a:lnTo>
                  <a:lnTo>
                    <a:pt x="2778571" y="4469"/>
                  </a:lnTo>
                  <a:lnTo>
                    <a:pt x="2778571" y="11491"/>
                  </a:lnTo>
                  <a:lnTo>
                    <a:pt x="2778571" y="18195"/>
                  </a:lnTo>
                  <a:lnTo>
                    <a:pt x="2773154" y="23621"/>
                  </a:lnTo>
                  <a:lnTo>
                    <a:pt x="2767100" y="23621"/>
                  </a:lnTo>
                  <a:lnTo>
                    <a:pt x="2695085" y="23621"/>
                  </a:lnTo>
                  <a:lnTo>
                    <a:pt x="2689030" y="23621"/>
                  </a:lnTo>
                  <a:lnTo>
                    <a:pt x="2682657" y="18195"/>
                  </a:lnTo>
                  <a:lnTo>
                    <a:pt x="2682657" y="11491"/>
                  </a:lnTo>
                  <a:lnTo>
                    <a:pt x="2682657" y="4469"/>
                  </a:lnTo>
                  <a:lnTo>
                    <a:pt x="2689030" y="0"/>
                  </a:lnTo>
                  <a:lnTo>
                    <a:pt x="2695085" y="0"/>
                  </a:lnTo>
                  <a:close/>
                </a:path>
                <a:path w="5126355" h="24130">
                  <a:moveTo>
                    <a:pt x="2862695" y="0"/>
                  </a:moveTo>
                  <a:lnTo>
                    <a:pt x="2934710" y="0"/>
                  </a:lnTo>
                  <a:lnTo>
                    <a:pt x="2940764" y="0"/>
                  </a:lnTo>
                  <a:lnTo>
                    <a:pt x="2946182" y="4469"/>
                  </a:lnTo>
                  <a:lnTo>
                    <a:pt x="2946182" y="11491"/>
                  </a:lnTo>
                  <a:lnTo>
                    <a:pt x="2946182" y="18195"/>
                  </a:lnTo>
                  <a:lnTo>
                    <a:pt x="2940764" y="23621"/>
                  </a:lnTo>
                  <a:lnTo>
                    <a:pt x="2934710" y="23621"/>
                  </a:lnTo>
                  <a:lnTo>
                    <a:pt x="2862695" y="23621"/>
                  </a:lnTo>
                  <a:lnTo>
                    <a:pt x="2856641" y="23621"/>
                  </a:lnTo>
                  <a:lnTo>
                    <a:pt x="2850268" y="18195"/>
                  </a:lnTo>
                  <a:lnTo>
                    <a:pt x="2850268" y="11491"/>
                  </a:lnTo>
                  <a:lnTo>
                    <a:pt x="2850268" y="4469"/>
                  </a:lnTo>
                  <a:lnTo>
                    <a:pt x="2856641" y="0"/>
                  </a:lnTo>
                  <a:lnTo>
                    <a:pt x="2862695" y="0"/>
                  </a:lnTo>
                  <a:close/>
                </a:path>
                <a:path w="5126355" h="24130">
                  <a:moveTo>
                    <a:pt x="3030305" y="0"/>
                  </a:moveTo>
                  <a:lnTo>
                    <a:pt x="3102320" y="0"/>
                  </a:lnTo>
                  <a:lnTo>
                    <a:pt x="3108375" y="0"/>
                  </a:lnTo>
                  <a:lnTo>
                    <a:pt x="3113792" y="4469"/>
                  </a:lnTo>
                  <a:lnTo>
                    <a:pt x="3113792" y="11491"/>
                  </a:lnTo>
                  <a:lnTo>
                    <a:pt x="3113792" y="18195"/>
                  </a:lnTo>
                  <a:lnTo>
                    <a:pt x="3108375" y="23621"/>
                  </a:lnTo>
                  <a:lnTo>
                    <a:pt x="3102320" y="23621"/>
                  </a:lnTo>
                  <a:lnTo>
                    <a:pt x="3030305" y="23621"/>
                  </a:lnTo>
                  <a:lnTo>
                    <a:pt x="3024251" y="23621"/>
                  </a:lnTo>
                  <a:lnTo>
                    <a:pt x="3018197" y="18195"/>
                  </a:lnTo>
                  <a:lnTo>
                    <a:pt x="3018197" y="11491"/>
                  </a:lnTo>
                  <a:lnTo>
                    <a:pt x="3018197" y="4469"/>
                  </a:lnTo>
                  <a:lnTo>
                    <a:pt x="3024251" y="0"/>
                  </a:lnTo>
                  <a:lnTo>
                    <a:pt x="3030305" y="0"/>
                  </a:lnTo>
                  <a:close/>
                </a:path>
                <a:path w="5126355" h="24130">
                  <a:moveTo>
                    <a:pt x="3197916" y="0"/>
                  </a:moveTo>
                  <a:lnTo>
                    <a:pt x="3269931" y="0"/>
                  </a:lnTo>
                  <a:lnTo>
                    <a:pt x="3275985" y="0"/>
                  </a:lnTo>
                  <a:lnTo>
                    <a:pt x="3281402" y="4469"/>
                  </a:lnTo>
                  <a:lnTo>
                    <a:pt x="3281402" y="11491"/>
                  </a:lnTo>
                  <a:lnTo>
                    <a:pt x="3281402" y="18195"/>
                  </a:lnTo>
                  <a:lnTo>
                    <a:pt x="3275985" y="23621"/>
                  </a:lnTo>
                  <a:lnTo>
                    <a:pt x="3269931" y="23621"/>
                  </a:lnTo>
                  <a:lnTo>
                    <a:pt x="3197916" y="23621"/>
                  </a:lnTo>
                  <a:lnTo>
                    <a:pt x="3191861" y="23621"/>
                  </a:lnTo>
                  <a:lnTo>
                    <a:pt x="3185807" y="18195"/>
                  </a:lnTo>
                  <a:lnTo>
                    <a:pt x="3185807" y="11491"/>
                  </a:lnTo>
                  <a:lnTo>
                    <a:pt x="3185807" y="4469"/>
                  </a:lnTo>
                  <a:lnTo>
                    <a:pt x="3191861" y="0"/>
                  </a:lnTo>
                  <a:lnTo>
                    <a:pt x="3197916" y="0"/>
                  </a:lnTo>
                  <a:close/>
                </a:path>
                <a:path w="5126355" h="24130">
                  <a:moveTo>
                    <a:pt x="3365526" y="0"/>
                  </a:moveTo>
                  <a:lnTo>
                    <a:pt x="3437541" y="0"/>
                  </a:lnTo>
                  <a:lnTo>
                    <a:pt x="3443914" y="0"/>
                  </a:lnTo>
                  <a:lnTo>
                    <a:pt x="3449013" y="4469"/>
                  </a:lnTo>
                  <a:lnTo>
                    <a:pt x="3449013" y="11491"/>
                  </a:lnTo>
                  <a:lnTo>
                    <a:pt x="3449013" y="18195"/>
                  </a:lnTo>
                  <a:lnTo>
                    <a:pt x="3443914" y="23621"/>
                  </a:lnTo>
                  <a:lnTo>
                    <a:pt x="3437541" y="23621"/>
                  </a:lnTo>
                  <a:lnTo>
                    <a:pt x="3365526" y="23621"/>
                  </a:lnTo>
                  <a:lnTo>
                    <a:pt x="3359472" y="23621"/>
                  </a:lnTo>
                  <a:lnTo>
                    <a:pt x="3353417" y="18195"/>
                  </a:lnTo>
                  <a:lnTo>
                    <a:pt x="3353417" y="11491"/>
                  </a:lnTo>
                  <a:lnTo>
                    <a:pt x="3353417" y="4469"/>
                  </a:lnTo>
                  <a:lnTo>
                    <a:pt x="3359472" y="0"/>
                  </a:lnTo>
                  <a:lnTo>
                    <a:pt x="3365526" y="0"/>
                  </a:lnTo>
                  <a:close/>
                </a:path>
                <a:path w="5126355" h="24130">
                  <a:moveTo>
                    <a:pt x="3533455" y="0"/>
                  </a:moveTo>
                  <a:lnTo>
                    <a:pt x="3605470" y="0"/>
                  </a:lnTo>
                  <a:lnTo>
                    <a:pt x="3611525" y="0"/>
                  </a:lnTo>
                  <a:lnTo>
                    <a:pt x="3616942" y="4469"/>
                  </a:lnTo>
                  <a:lnTo>
                    <a:pt x="3616942" y="11491"/>
                  </a:lnTo>
                  <a:lnTo>
                    <a:pt x="3616942" y="18195"/>
                  </a:lnTo>
                  <a:lnTo>
                    <a:pt x="3611525" y="23621"/>
                  </a:lnTo>
                  <a:lnTo>
                    <a:pt x="3605470" y="23621"/>
                  </a:lnTo>
                  <a:lnTo>
                    <a:pt x="3533455" y="23621"/>
                  </a:lnTo>
                  <a:lnTo>
                    <a:pt x="3527082" y="23621"/>
                  </a:lnTo>
                  <a:lnTo>
                    <a:pt x="3521028" y="18195"/>
                  </a:lnTo>
                  <a:lnTo>
                    <a:pt x="3521028" y="11491"/>
                  </a:lnTo>
                  <a:lnTo>
                    <a:pt x="3521028" y="4469"/>
                  </a:lnTo>
                  <a:lnTo>
                    <a:pt x="3527082" y="0"/>
                  </a:lnTo>
                  <a:lnTo>
                    <a:pt x="3533455" y="0"/>
                  </a:lnTo>
                  <a:close/>
                </a:path>
                <a:path w="5126355" h="24130">
                  <a:moveTo>
                    <a:pt x="3701065" y="0"/>
                  </a:moveTo>
                  <a:lnTo>
                    <a:pt x="3773080" y="0"/>
                  </a:lnTo>
                  <a:lnTo>
                    <a:pt x="3779135" y="0"/>
                  </a:lnTo>
                  <a:lnTo>
                    <a:pt x="3784552" y="4469"/>
                  </a:lnTo>
                  <a:lnTo>
                    <a:pt x="3784552" y="11491"/>
                  </a:lnTo>
                  <a:lnTo>
                    <a:pt x="3784552" y="18195"/>
                  </a:lnTo>
                  <a:lnTo>
                    <a:pt x="3779135" y="23621"/>
                  </a:lnTo>
                  <a:lnTo>
                    <a:pt x="3773080" y="23621"/>
                  </a:lnTo>
                  <a:lnTo>
                    <a:pt x="3701065" y="23621"/>
                  </a:lnTo>
                  <a:lnTo>
                    <a:pt x="3695011" y="23621"/>
                  </a:lnTo>
                  <a:lnTo>
                    <a:pt x="3688638" y="18195"/>
                  </a:lnTo>
                  <a:lnTo>
                    <a:pt x="3688638" y="11491"/>
                  </a:lnTo>
                  <a:lnTo>
                    <a:pt x="3688638" y="4469"/>
                  </a:lnTo>
                  <a:lnTo>
                    <a:pt x="3695011" y="0"/>
                  </a:lnTo>
                  <a:lnTo>
                    <a:pt x="3701065" y="0"/>
                  </a:lnTo>
                  <a:close/>
                </a:path>
                <a:path w="5126355" h="24130">
                  <a:moveTo>
                    <a:pt x="3868676" y="0"/>
                  </a:moveTo>
                  <a:lnTo>
                    <a:pt x="3940691" y="0"/>
                  </a:lnTo>
                  <a:lnTo>
                    <a:pt x="3946745" y="0"/>
                  </a:lnTo>
                  <a:lnTo>
                    <a:pt x="3952162" y="4469"/>
                  </a:lnTo>
                  <a:lnTo>
                    <a:pt x="3952162" y="11491"/>
                  </a:lnTo>
                  <a:lnTo>
                    <a:pt x="3952162" y="18195"/>
                  </a:lnTo>
                  <a:lnTo>
                    <a:pt x="3946745" y="23621"/>
                  </a:lnTo>
                  <a:lnTo>
                    <a:pt x="3940691" y="23621"/>
                  </a:lnTo>
                  <a:lnTo>
                    <a:pt x="3868676" y="23621"/>
                  </a:lnTo>
                  <a:lnTo>
                    <a:pt x="3862621" y="23621"/>
                  </a:lnTo>
                  <a:lnTo>
                    <a:pt x="3856567" y="18195"/>
                  </a:lnTo>
                  <a:lnTo>
                    <a:pt x="3856567" y="11491"/>
                  </a:lnTo>
                  <a:lnTo>
                    <a:pt x="3856567" y="4469"/>
                  </a:lnTo>
                  <a:lnTo>
                    <a:pt x="3862621" y="0"/>
                  </a:lnTo>
                  <a:lnTo>
                    <a:pt x="3868676" y="0"/>
                  </a:lnTo>
                  <a:close/>
                </a:path>
                <a:path w="5126355" h="24130">
                  <a:moveTo>
                    <a:pt x="4036286" y="0"/>
                  </a:moveTo>
                  <a:lnTo>
                    <a:pt x="4108301" y="0"/>
                  </a:lnTo>
                  <a:lnTo>
                    <a:pt x="4114356" y="0"/>
                  </a:lnTo>
                  <a:lnTo>
                    <a:pt x="4119773" y="4469"/>
                  </a:lnTo>
                  <a:lnTo>
                    <a:pt x="4119773" y="11491"/>
                  </a:lnTo>
                  <a:lnTo>
                    <a:pt x="4119773" y="18195"/>
                  </a:lnTo>
                  <a:lnTo>
                    <a:pt x="4114356" y="23621"/>
                  </a:lnTo>
                  <a:lnTo>
                    <a:pt x="4108301" y="23621"/>
                  </a:lnTo>
                  <a:lnTo>
                    <a:pt x="4036286" y="23621"/>
                  </a:lnTo>
                  <a:lnTo>
                    <a:pt x="4030232" y="23621"/>
                  </a:lnTo>
                  <a:lnTo>
                    <a:pt x="4024177" y="18195"/>
                  </a:lnTo>
                  <a:lnTo>
                    <a:pt x="4024177" y="11491"/>
                  </a:lnTo>
                  <a:lnTo>
                    <a:pt x="4024177" y="4469"/>
                  </a:lnTo>
                  <a:lnTo>
                    <a:pt x="4030232" y="0"/>
                  </a:lnTo>
                  <a:lnTo>
                    <a:pt x="4036286" y="0"/>
                  </a:lnTo>
                  <a:close/>
                </a:path>
                <a:path w="5126355" h="24130">
                  <a:moveTo>
                    <a:pt x="4203896" y="0"/>
                  </a:moveTo>
                  <a:lnTo>
                    <a:pt x="4275912" y="0"/>
                  </a:lnTo>
                  <a:lnTo>
                    <a:pt x="4282285" y="0"/>
                  </a:lnTo>
                  <a:lnTo>
                    <a:pt x="4287383" y="4469"/>
                  </a:lnTo>
                  <a:lnTo>
                    <a:pt x="4287383" y="11491"/>
                  </a:lnTo>
                  <a:lnTo>
                    <a:pt x="4287383" y="18195"/>
                  </a:lnTo>
                  <a:lnTo>
                    <a:pt x="4282285" y="23621"/>
                  </a:lnTo>
                  <a:lnTo>
                    <a:pt x="4275912" y="23621"/>
                  </a:lnTo>
                  <a:lnTo>
                    <a:pt x="4203896" y="23621"/>
                  </a:lnTo>
                  <a:lnTo>
                    <a:pt x="4197842" y="23621"/>
                  </a:lnTo>
                  <a:lnTo>
                    <a:pt x="4191788" y="18195"/>
                  </a:lnTo>
                  <a:lnTo>
                    <a:pt x="4191788" y="11491"/>
                  </a:lnTo>
                  <a:lnTo>
                    <a:pt x="4191788" y="4469"/>
                  </a:lnTo>
                  <a:lnTo>
                    <a:pt x="4197842" y="0"/>
                  </a:lnTo>
                  <a:lnTo>
                    <a:pt x="4203896" y="0"/>
                  </a:lnTo>
                  <a:close/>
                </a:path>
                <a:path w="5126355" h="24130">
                  <a:moveTo>
                    <a:pt x="4371825" y="0"/>
                  </a:moveTo>
                  <a:lnTo>
                    <a:pt x="4443522" y="0"/>
                  </a:lnTo>
                  <a:lnTo>
                    <a:pt x="4449895" y="0"/>
                  </a:lnTo>
                  <a:lnTo>
                    <a:pt x="4455312" y="4469"/>
                  </a:lnTo>
                  <a:lnTo>
                    <a:pt x="4455312" y="11491"/>
                  </a:lnTo>
                  <a:lnTo>
                    <a:pt x="4455312" y="18195"/>
                  </a:lnTo>
                  <a:lnTo>
                    <a:pt x="4449895" y="23621"/>
                  </a:lnTo>
                  <a:lnTo>
                    <a:pt x="4443522" y="23621"/>
                  </a:lnTo>
                  <a:lnTo>
                    <a:pt x="4371825" y="23621"/>
                  </a:lnTo>
                  <a:lnTo>
                    <a:pt x="4365452" y="23621"/>
                  </a:lnTo>
                  <a:lnTo>
                    <a:pt x="4359398" y="18195"/>
                  </a:lnTo>
                  <a:lnTo>
                    <a:pt x="4359398" y="11491"/>
                  </a:lnTo>
                  <a:lnTo>
                    <a:pt x="4359398" y="4469"/>
                  </a:lnTo>
                  <a:lnTo>
                    <a:pt x="4365452" y="0"/>
                  </a:lnTo>
                  <a:lnTo>
                    <a:pt x="4371825" y="0"/>
                  </a:lnTo>
                  <a:close/>
                </a:path>
                <a:path w="5126355" h="24130">
                  <a:moveTo>
                    <a:pt x="4539436" y="0"/>
                  </a:moveTo>
                  <a:lnTo>
                    <a:pt x="4611451" y="0"/>
                  </a:lnTo>
                  <a:lnTo>
                    <a:pt x="4617505" y="0"/>
                  </a:lnTo>
                  <a:lnTo>
                    <a:pt x="4622922" y="4469"/>
                  </a:lnTo>
                  <a:lnTo>
                    <a:pt x="4622922" y="11491"/>
                  </a:lnTo>
                  <a:lnTo>
                    <a:pt x="4622922" y="18195"/>
                  </a:lnTo>
                  <a:lnTo>
                    <a:pt x="4617505" y="23621"/>
                  </a:lnTo>
                  <a:lnTo>
                    <a:pt x="4611451" y="23621"/>
                  </a:lnTo>
                  <a:lnTo>
                    <a:pt x="4539436" y="23621"/>
                  </a:lnTo>
                  <a:lnTo>
                    <a:pt x="4533381" y="23621"/>
                  </a:lnTo>
                  <a:lnTo>
                    <a:pt x="4527008" y="18195"/>
                  </a:lnTo>
                  <a:lnTo>
                    <a:pt x="4527008" y="11491"/>
                  </a:lnTo>
                  <a:lnTo>
                    <a:pt x="4527008" y="4469"/>
                  </a:lnTo>
                  <a:lnTo>
                    <a:pt x="4533381" y="0"/>
                  </a:lnTo>
                  <a:lnTo>
                    <a:pt x="4539436" y="0"/>
                  </a:lnTo>
                  <a:close/>
                </a:path>
                <a:path w="5126355" h="24130">
                  <a:moveTo>
                    <a:pt x="4707046" y="0"/>
                  </a:moveTo>
                  <a:lnTo>
                    <a:pt x="4779061" y="0"/>
                  </a:lnTo>
                  <a:lnTo>
                    <a:pt x="4785116" y="0"/>
                  </a:lnTo>
                  <a:lnTo>
                    <a:pt x="4790533" y="4469"/>
                  </a:lnTo>
                  <a:lnTo>
                    <a:pt x="4790533" y="11491"/>
                  </a:lnTo>
                  <a:lnTo>
                    <a:pt x="4790533" y="18195"/>
                  </a:lnTo>
                  <a:lnTo>
                    <a:pt x="4785116" y="23621"/>
                  </a:lnTo>
                  <a:lnTo>
                    <a:pt x="4779061" y="23621"/>
                  </a:lnTo>
                  <a:lnTo>
                    <a:pt x="4707046" y="23621"/>
                  </a:lnTo>
                  <a:lnTo>
                    <a:pt x="4700992" y="23621"/>
                  </a:lnTo>
                  <a:lnTo>
                    <a:pt x="4694937" y="18195"/>
                  </a:lnTo>
                  <a:lnTo>
                    <a:pt x="4694937" y="11491"/>
                  </a:lnTo>
                  <a:lnTo>
                    <a:pt x="4694937" y="4469"/>
                  </a:lnTo>
                  <a:lnTo>
                    <a:pt x="4700992" y="0"/>
                  </a:lnTo>
                  <a:lnTo>
                    <a:pt x="4707046" y="0"/>
                  </a:lnTo>
                  <a:close/>
                </a:path>
                <a:path w="5126355" h="24130">
                  <a:moveTo>
                    <a:pt x="4874656" y="0"/>
                  </a:moveTo>
                  <a:lnTo>
                    <a:pt x="4946672" y="0"/>
                  </a:lnTo>
                  <a:lnTo>
                    <a:pt x="4952726" y="0"/>
                  </a:lnTo>
                  <a:lnTo>
                    <a:pt x="4958143" y="4469"/>
                  </a:lnTo>
                  <a:lnTo>
                    <a:pt x="4958143" y="11491"/>
                  </a:lnTo>
                  <a:lnTo>
                    <a:pt x="4958143" y="18195"/>
                  </a:lnTo>
                  <a:lnTo>
                    <a:pt x="4952726" y="23621"/>
                  </a:lnTo>
                  <a:lnTo>
                    <a:pt x="4946672" y="23621"/>
                  </a:lnTo>
                  <a:lnTo>
                    <a:pt x="4874656" y="23621"/>
                  </a:lnTo>
                  <a:lnTo>
                    <a:pt x="4868602" y="23621"/>
                  </a:lnTo>
                  <a:lnTo>
                    <a:pt x="4862548" y="18195"/>
                  </a:lnTo>
                  <a:lnTo>
                    <a:pt x="4862548" y="11491"/>
                  </a:lnTo>
                  <a:lnTo>
                    <a:pt x="4862548" y="4469"/>
                  </a:lnTo>
                  <a:lnTo>
                    <a:pt x="4868602" y="0"/>
                  </a:lnTo>
                  <a:lnTo>
                    <a:pt x="4874656" y="0"/>
                  </a:lnTo>
                  <a:close/>
                </a:path>
                <a:path w="5126355" h="24130">
                  <a:moveTo>
                    <a:pt x="5042267" y="0"/>
                  </a:moveTo>
                  <a:lnTo>
                    <a:pt x="5114282" y="0"/>
                  </a:lnTo>
                  <a:lnTo>
                    <a:pt x="5120336" y="0"/>
                  </a:lnTo>
                  <a:lnTo>
                    <a:pt x="5125753" y="4469"/>
                  </a:lnTo>
                  <a:lnTo>
                    <a:pt x="5125753" y="11491"/>
                  </a:lnTo>
                  <a:lnTo>
                    <a:pt x="5125753" y="18195"/>
                  </a:lnTo>
                  <a:lnTo>
                    <a:pt x="5120336" y="23621"/>
                  </a:lnTo>
                  <a:lnTo>
                    <a:pt x="5114282" y="23621"/>
                  </a:lnTo>
                  <a:lnTo>
                    <a:pt x="5042267" y="23621"/>
                  </a:lnTo>
                  <a:lnTo>
                    <a:pt x="5036212" y="23621"/>
                  </a:lnTo>
                  <a:lnTo>
                    <a:pt x="5030158" y="18195"/>
                  </a:lnTo>
                  <a:lnTo>
                    <a:pt x="5030158" y="11491"/>
                  </a:lnTo>
                  <a:lnTo>
                    <a:pt x="5030158" y="4469"/>
                  </a:lnTo>
                  <a:lnTo>
                    <a:pt x="5036212" y="0"/>
                  </a:lnTo>
                  <a:lnTo>
                    <a:pt x="5042267" y="0"/>
                  </a:lnTo>
                  <a:close/>
                </a:path>
              </a:pathLst>
            </a:custGeom>
            <a:ln w="766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2" name="object 32"/>
            <p:cNvSpPr/>
            <p:nvPr/>
          </p:nvSpPr>
          <p:spPr>
            <a:xfrm>
              <a:off x="7064102" y="2241870"/>
              <a:ext cx="191770" cy="707390"/>
            </a:xfrm>
            <a:custGeom>
              <a:avLst/>
              <a:gdLst/>
              <a:ahLst/>
              <a:cxnLst/>
              <a:rect l="l" t="t" r="r" b="b"/>
              <a:pathLst>
                <a:path w="191770" h="707389">
                  <a:moveTo>
                    <a:pt x="104198" y="0"/>
                  </a:moveTo>
                  <a:lnTo>
                    <a:pt x="86354" y="0"/>
                  </a:lnTo>
                  <a:lnTo>
                    <a:pt x="79662" y="7022"/>
                  </a:lnTo>
                  <a:lnTo>
                    <a:pt x="79662" y="120440"/>
                  </a:lnTo>
                  <a:lnTo>
                    <a:pt x="86354" y="128101"/>
                  </a:lnTo>
                  <a:lnTo>
                    <a:pt x="104198" y="128101"/>
                  </a:lnTo>
                  <a:lnTo>
                    <a:pt x="111846" y="120440"/>
                  </a:lnTo>
                  <a:lnTo>
                    <a:pt x="111846" y="7022"/>
                  </a:lnTo>
                  <a:lnTo>
                    <a:pt x="104198" y="0"/>
                  </a:lnTo>
                  <a:close/>
                </a:path>
                <a:path w="191770" h="707389">
                  <a:moveTo>
                    <a:pt x="104198" y="223993"/>
                  </a:moveTo>
                  <a:lnTo>
                    <a:pt x="86354" y="223993"/>
                  </a:lnTo>
                  <a:lnTo>
                    <a:pt x="79662" y="230888"/>
                  </a:lnTo>
                  <a:lnTo>
                    <a:pt x="79662" y="345168"/>
                  </a:lnTo>
                  <a:lnTo>
                    <a:pt x="86354" y="352063"/>
                  </a:lnTo>
                  <a:lnTo>
                    <a:pt x="104198" y="352063"/>
                  </a:lnTo>
                  <a:lnTo>
                    <a:pt x="111846" y="345168"/>
                  </a:lnTo>
                  <a:lnTo>
                    <a:pt x="111846" y="230888"/>
                  </a:lnTo>
                  <a:lnTo>
                    <a:pt x="104198" y="223993"/>
                  </a:lnTo>
                  <a:close/>
                </a:path>
                <a:path w="191770" h="707389">
                  <a:moveTo>
                    <a:pt x="0" y="515437"/>
                  </a:moveTo>
                  <a:lnTo>
                    <a:pt x="95595" y="707190"/>
                  </a:lnTo>
                  <a:lnTo>
                    <a:pt x="159670" y="579089"/>
                  </a:lnTo>
                  <a:lnTo>
                    <a:pt x="95595" y="579089"/>
                  </a:lnTo>
                  <a:lnTo>
                    <a:pt x="90992" y="576024"/>
                  </a:lnTo>
                  <a:lnTo>
                    <a:pt x="86354" y="576024"/>
                  </a:lnTo>
                  <a:lnTo>
                    <a:pt x="79662" y="569129"/>
                  </a:lnTo>
                  <a:lnTo>
                    <a:pt x="79662" y="568480"/>
                  </a:lnTo>
                  <a:lnTo>
                    <a:pt x="0" y="515437"/>
                  </a:lnTo>
                  <a:close/>
                </a:path>
                <a:path w="191770" h="707389">
                  <a:moveTo>
                    <a:pt x="111846" y="568304"/>
                  </a:moveTo>
                  <a:lnTo>
                    <a:pt x="95595" y="579089"/>
                  </a:lnTo>
                  <a:lnTo>
                    <a:pt x="159670" y="579089"/>
                  </a:lnTo>
                  <a:lnTo>
                    <a:pt x="161203" y="576024"/>
                  </a:lnTo>
                  <a:lnTo>
                    <a:pt x="104198" y="576024"/>
                  </a:lnTo>
                  <a:lnTo>
                    <a:pt x="111846" y="569129"/>
                  </a:lnTo>
                  <a:lnTo>
                    <a:pt x="111846" y="568304"/>
                  </a:lnTo>
                  <a:close/>
                </a:path>
                <a:path w="191770" h="707389">
                  <a:moveTo>
                    <a:pt x="79662" y="568480"/>
                  </a:moveTo>
                  <a:lnTo>
                    <a:pt x="79662" y="569129"/>
                  </a:lnTo>
                  <a:lnTo>
                    <a:pt x="86354" y="576024"/>
                  </a:lnTo>
                  <a:lnTo>
                    <a:pt x="90992" y="576024"/>
                  </a:lnTo>
                  <a:lnTo>
                    <a:pt x="79662" y="568480"/>
                  </a:lnTo>
                  <a:close/>
                </a:path>
                <a:path w="191770" h="707389">
                  <a:moveTo>
                    <a:pt x="104198" y="447955"/>
                  </a:moveTo>
                  <a:lnTo>
                    <a:pt x="86354" y="447955"/>
                  </a:lnTo>
                  <a:lnTo>
                    <a:pt x="79662" y="455616"/>
                  </a:lnTo>
                  <a:lnTo>
                    <a:pt x="79662" y="568480"/>
                  </a:lnTo>
                  <a:lnTo>
                    <a:pt x="90992" y="576024"/>
                  </a:lnTo>
                  <a:lnTo>
                    <a:pt x="100212" y="576024"/>
                  </a:lnTo>
                  <a:lnTo>
                    <a:pt x="111846" y="568304"/>
                  </a:lnTo>
                  <a:lnTo>
                    <a:pt x="111846" y="455616"/>
                  </a:lnTo>
                  <a:lnTo>
                    <a:pt x="104198" y="447955"/>
                  </a:lnTo>
                  <a:close/>
                </a:path>
                <a:path w="191770" h="707389">
                  <a:moveTo>
                    <a:pt x="191509" y="515437"/>
                  </a:moveTo>
                  <a:lnTo>
                    <a:pt x="111846" y="568304"/>
                  </a:lnTo>
                  <a:lnTo>
                    <a:pt x="111846" y="569129"/>
                  </a:lnTo>
                  <a:lnTo>
                    <a:pt x="104198" y="576024"/>
                  </a:lnTo>
                  <a:lnTo>
                    <a:pt x="161203" y="576024"/>
                  </a:lnTo>
                  <a:lnTo>
                    <a:pt x="191509" y="515437"/>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3" name="object 33"/>
            <p:cNvSpPr/>
            <p:nvPr/>
          </p:nvSpPr>
          <p:spPr>
            <a:xfrm>
              <a:off x="7143764" y="2241869"/>
              <a:ext cx="32384" cy="352425"/>
            </a:xfrm>
            <a:custGeom>
              <a:avLst/>
              <a:gdLst/>
              <a:ahLst/>
              <a:cxnLst/>
              <a:rect l="l" t="t" r="r" b="b"/>
              <a:pathLst>
                <a:path w="32384" h="352425">
                  <a:moveTo>
                    <a:pt x="32183" y="16280"/>
                  </a:moveTo>
                  <a:lnTo>
                    <a:pt x="32183" y="112012"/>
                  </a:lnTo>
                  <a:lnTo>
                    <a:pt x="32183" y="120440"/>
                  </a:lnTo>
                  <a:lnTo>
                    <a:pt x="24536" y="128101"/>
                  </a:lnTo>
                  <a:lnTo>
                    <a:pt x="15932" y="128101"/>
                  </a:lnTo>
                  <a:lnTo>
                    <a:pt x="6691" y="128101"/>
                  </a:lnTo>
                  <a:lnTo>
                    <a:pt x="0" y="120440"/>
                  </a:lnTo>
                  <a:lnTo>
                    <a:pt x="0" y="112012"/>
                  </a:lnTo>
                  <a:lnTo>
                    <a:pt x="0" y="16280"/>
                  </a:lnTo>
                  <a:lnTo>
                    <a:pt x="0" y="7022"/>
                  </a:lnTo>
                  <a:lnTo>
                    <a:pt x="6691" y="0"/>
                  </a:lnTo>
                  <a:lnTo>
                    <a:pt x="15932" y="0"/>
                  </a:lnTo>
                  <a:lnTo>
                    <a:pt x="24536" y="0"/>
                  </a:lnTo>
                  <a:lnTo>
                    <a:pt x="32183" y="7022"/>
                  </a:lnTo>
                  <a:lnTo>
                    <a:pt x="32183" y="16280"/>
                  </a:lnTo>
                  <a:close/>
                </a:path>
                <a:path w="32384" h="352425">
                  <a:moveTo>
                    <a:pt x="32183" y="240082"/>
                  </a:moveTo>
                  <a:lnTo>
                    <a:pt x="32183" y="335974"/>
                  </a:lnTo>
                  <a:lnTo>
                    <a:pt x="32183" y="345168"/>
                  </a:lnTo>
                  <a:lnTo>
                    <a:pt x="24536" y="352063"/>
                  </a:lnTo>
                  <a:lnTo>
                    <a:pt x="15932" y="352063"/>
                  </a:lnTo>
                  <a:lnTo>
                    <a:pt x="6691" y="352063"/>
                  </a:lnTo>
                  <a:lnTo>
                    <a:pt x="0" y="345168"/>
                  </a:lnTo>
                  <a:lnTo>
                    <a:pt x="0" y="335974"/>
                  </a:lnTo>
                  <a:lnTo>
                    <a:pt x="0" y="240082"/>
                  </a:lnTo>
                  <a:lnTo>
                    <a:pt x="0" y="230888"/>
                  </a:lnTo>
                  <a:lnTo>
                    <a:pt x="6691" y="223993"/>
                  </a:lnTo>
                  <a:lnTo>
                    <a:pt x="15932" y="223993"/>
                  </a:lnTo>
                  <a:lnTo>
                    <a:pt x="24536" y="223993"/>
                  </a:lnTo>
                  <a:lnTo>
                    <a:pt x="32183" y="230888"/>
                  </a:lnTo>
                  <a:lnTo>
                    <a:pt x="32183" y="240082"/>
                  </a:lnTo>
                  <a:close/>
                </a:path>
              </a:pathLst>
            </a:custGeom>
            <a:ln w="766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pic>
          <p:nvPicPr>
            <p:cNvPr id="34" name="object 34"/>
            <p:cNvPicPr/>
            <p:nvPr/>
          </p:nvPicPr>
          <p:blipFill>
            <a:blip r:embed="rId3" cstate="print"/>
            <a:stretch>
              <a:fillRect/>
            </a:stretch>
          </p:blipFill>
          <p:spPr>
            <a:xfrm>
              <a:off x="7060270" y="2685996"/>
              <a:ext cx="199172" cy="266895"/>
            </a:xfrm>
            <a:prstGeom prst="rect">
              <a:avLst/>
            </a:prstGeom>
          </p:spPr>
        </p:pic>
        <p:sp>
          <p:nvSpPr>
            <p:cNvPr id="35" name="object 35"/>
            <p:cNvSpPr/>
            <p:nvPr/>
          </p:nvSpPr>
          <p:spPr>
            <a:xfrm>
              <a:off x="2370789" y="1842211"/>
              <a:ext cx="2298065" cy="339090"/>
            </a:xfrm>
            <a:custGeom>
              <a:avLst/>
              <a:gdLst/>
              <a:ahLst/>
              <a:cxnLst/>
              <a:rect l="l" t="t" r="r" b="b"/>
              <a:pathLst>
                <a:path w="2298065" h="339089">
                  <a:moveTo>
                    <a:pt x="2297631" y="0"/>
                  </a:moveTo>
                  <a:lnTo>
                    <a:pt x="0" y="0"/>
                  </a:lnTo>
                  <a:lnTo>
                    <a:pt x="0" y="339007"/>
                  </a:lnTo>
                  <a:lnTo>
                    <a:pt x="2297631" y="339007"/>
                  </a:lnTo>
                  <a:lnTo>
                    <a:pt x="2297631"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6" name="object 36"/>
            <p:cNvSpPr/>
            <p:nvPr/>
          </p:nvSpPr>
          <p:spPr>
            <a:xfrm>
              <a:off x="2370789" y="1842211"/>
              <a:ext cx="2298065" cy="339090"/>
            </a:xfrm>
            <a:custGeom>
              <a:avLst/>
              <a:gdLst/>
              <a:ahLst/>
              <a:cxnLst/>
              <a:rect l="l" t="t" r="r" b="b"/>
              <a:pathLst>
                <a:path w="2298065" h="339089">
                  <a:moveTo>
                    <a:pt x="0" y="339007"/>
                  </a:moveTo>
                  <a:lnTo>
                    <a:pt x="2297631" y="339007"/>
                  </a:lnTo>
                  <a:lnTo>
                    <a:pt x="2297631" y="0"/>
                  </a:lnTo>
                  <a:lnTo>
                    <a:pt x="0" y="0"/>
                  </a:lnTo>
                  <a:lnTo>
                    <a:pt x="0" y="339007"/>
                  </a:lnTo>
                  <a:close/>
                </a:path>
              </a:pathLst>
            </a:custGeom>
            <a:ln w="23775">
              <a:solidFill>
                <a:srgbClr val="FFFFFF"/>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grpSp>
      <p:sp>
        <p:nvSpPr>
          <p:cNvPr id="37" name="object 37"/>
          <p:cNvSpPr txBox="1"/>
          <p:nvPr/>
        </p:nvSpPr>
        <p:spPr>
          <a:xfrm>
            <a:off x="2481343" y="1820324"/>
            <a:ext cx="1402715" cy="292735"/>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750" b="0" i="0" u="none" strike="noStrike" kern="1200" cap="none" spc="-10" normalizeH="0" baseline="0" noProof="0" dirty="0">
                <a:ln>
                  <a:noFill/>
                </a:ln>
                <a:solidFill>
                  <a:prstClr val="black"/>
                </a:solidFill>
                <a:effectLst/>
                <a:uLnTx/>
                <a:uFillTx/>
                <a:latin typeface="Times New Roman"/>
                <a:ea typeface="+mn-ea"/>
                <a:cs typeface="Times New Roman"/>
              </a:rPr>
              <a:t>Pass</a:t>
            </a:r>
            <a:r>
              <a:rPr kumimoji="0" sz="1750" b="0" i="0" u="none" strike="noStrike" kern="1200" cap="none" spc="0" normalizeH="0" baseline="0" noProof="0" dirty="0">
                <a:ln>
                  <a:noFill/>
                </a:ln>
                <a:solidFill>
                  <a:prstClr val="black"/>
                </a:solidFill>
                <a:effectLst/>
                <a:uLnTx/>
                <a:uFillTx/>
                <a:latin typeface="Times New Roman"/>
                <a:ea typeface="+mn-ea"/>
                <a:cs typeface="Times New Roman"/>
              </a:rPr>
              <a:t> </a:t>
            </a:r>
            <a:r>
              <a:rPr kumimoji="0" sz="1750" b="0" i="0" u="none" strike="noStrike" kern="1200" cap="none" spc="-15" normalizeH="0" baseline="0" noProof="0" dirty="0">
                <a:ln>
                  <a:noFill/>
                </a:ln>
                <a:solidFill>
                  <a:prstClr val="black"/>
                </a:solidFill>
                <a:effectLst/>
                <a:uLnTx/>
                <a:uFillTx/>
                <a:latin typeface="Times New Roman"/>
                <a:ea typeface="+mn-ea"/>
                <a:cs typeface="Times New Roman"/>
              </a:rPr>
              <a:t>the</a:t>
            </a:r>
            <a:r>
              <a:rPr kumimoji="0" sz="1750" b="0" i="0" u="none" strike="noStrike" kern="1200" cap="none" spc="30" normalizeH="0" baseline="0" noProof="0" dirty="0">
                <a:ln>
                  <a:noFill/>
                </a:ln>
                <a:solidFill>
                  <a:prstClr val="black"/>
                </a:solidFill>
                <a:effectLst/>
                <a:uLnTx/>
                <a:uFillTx/>
                <a:latin typeface="Times New Roman"/>
                <a:ea typeface="+mn-ea"/>
                <a:cs typeface="Times New Roman"/>
              </a:rPr>
              <a:t> </a:t>
            </a:r>
            <a:r>
              <a:rPr kumimoji="0" sz="1750" b="0" i="0" u="none" strike="noStrike" kern="1200" cap="none" spc="-5" normalizeH="0" baseline="0" noProof="0" dirty="0">
                <a:ln>
                  <a:noFill/>
                </a:ln>
                <a:solidFill>
                  <a:prstClr val="black"/>
                </a:solidFill>
                <a:effectLst/>
                <a:uLnTx/>
                <a:uFillTx/>
                <a:latin typeface="Times New Roman"/>
                <a:ea typeface="+mn-ea"/>
                <a:cs typeface="Times New Roman"/>
              </a:rPr>
              <a:t>value</a:t>
            </a:r>
            <a:r>
              <a:rPr kumimoji="0" sz="1750" b="0" i="0" u="none" strike="noStrike" kern="1200" cap="none" spc="-30" normalizeH="0" baseline="0" noProof="0" dirty="0">
                <a:ln>
                  <a:noFill/>
                </a:ln>
                <a:solidFill>
                  <a:prstClr val="black"/>
                </a:solidFill>
                <a:effectLst/>
                <a:uLnTx/>
                <a:uFillTx/>
                <a:latin typeface="Times New Roman"/>
                <a:ea typeface="+mn-ea"/>
                <a:cs typeface="Times New Roman"/>
              </a:rPr>
              <a:t> </a:t>
            </a:r>
            <a:r>
              <a:rPr kumimoji="0" sz="1750" b="0" i="0" u="none" strike="noStrike" kern="1200" cap="none" spc="-5" normalizeH="0" baseline="0" noProof="0" dirty="0">
                <a:ln>
                  <a:noFill/>
                </a:ln>
                <a:solidFill>
                  <a:prstClr val="black"/>
                </a:solidFill>
                <a:effectLst/>
                <a:uLnTx/>
                <a:uFillTx/>
                <a:latin typeface="Times New Roman"/>
                <a:ea typeface="+mn-ea"/>
                <a:cs typeface="Times New Roman"/>
              </a:rPr>
              <a:t>i</a:t>
            </a:r>
            <a:endParaRPr kumimoji="0" sz="1750" b="0" i="0" u="none" strike="noStrike" kern="1200" cap="none" spc="0" normalizeH="0" baseline="0" noProof="0">
              <a:ln>
                <a:noFill/>
              </a:ln>
              <a:solidFill>
                <a:prstClr val="black"/>
              </a:solidFill>
              <a:effectLst/>
              <a:uLnTx/>
              <a:uFillTx/>
              <a:latin typeface="Times New Roman"/>
              <a:ea typeface="+mn-ea"/>
              <a:cs typeface="Times New Roman"/>
            </a:endParaRPr>
          </a:p>
        </p:txBody>
      </p:sp>
      <p:grpSp>
        <p:nvGrpSpPr>
          <p:cNvPr id="38" name="object 38"/>
          <p:cNvGrpSpPr/>
          <p:nvPr/>
        </p:nvGrpSpPr>
        <p:grpSpPr>
          <a:xfrm>
            <a:off x="4816382" y="2245925"/>
            <a:ext cx="1557020" cy="363220"/>
            <a:chOff x="4816382" y="2245925"/>
            <a:chExt cx="1557020" cy="363220"/>
          </a:xfrm>
        </p:grpSpPr>
        <p:sp>
          <p:nvSpPr>
            <p:cNvPr id="39" name="object 39"/>
            <p:cNvSpPr/>
            <p:nvPr/>
          </p:nvSpPr>
          <p:spPr>
            <a:xfrm>
              <a:off x="4828447" y="2257990"/>
              <a:ext cx="1532890" cy="339090"/>
            </a:xfrm>
            <a:custGeom>
              <a:avLst/>
              <a:gdLst/>
              <a:ahLst/>
              <a:cxnLst/>
              <a:rect l="l" t="t" r="r" b="b"/>
              <a:pathLst>
                <a:path w="1532889" h="339089">
                  <a:moveTo>
                    <a:pt x="1532774" y="0"/>
                  </a:moveTo>
                  <a:lnTo>
                    <a:pt x="0" y="0"/>
                  </a:lnTo>
                  <a:lnTo>
                    <a:pt x="0" y="339007"/>
                  </a:lnTo>
                  <a:lnTo>
                    <a:pt x="1532774" y="339007"/>
                  </a:lnTo>
                  <a:lnTo>
                    <a:pt x="1532774"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40" name="object 40"/>
            <p:cNvSpPr/>
            <p:nvPr/>
          </p:nvSpPr>
          <p:spPr>
            <a:xfrm>
              <a:off x="4828447" y="2257990"/>
              <a:ext cx="1532890" cy="339090"/>
            </a:xfrm>
            <a:custGeom>
              <a:avLst/>
              <a:gdLst/>
              <a:ahLst/>
              <a:cxnLst/>
              <a:rect l="l" t="t" r="r" b="b"/>
              <a:pathLst>
                <a:path w="1532889" h="339089">
                  <a:moveTo>
                    <a:pt x="0" y="339007"/>
                  </a:moveTo>
                  <a:lnTo>
                    <a:pt x="1532774" y="339007"/>
                  </a:lnTo>
                  <a:lnTo>
                    <a:pt x="1532774" y="0"/>
                  </a:lnTo>
                  <a:lnTo>
                    <a:pt x="0" y="0"/>
                  </a:lnTo>
                  <a:lnTo>
                    <a:pt x="0" y="339007"/>
                  </a:lnTo>
                  <a:close/>
                </a:path>
              </a:pathLst>
            </a:custGeom>
            <a:ln w="23774">
              <a:solidFill>
                <a:srgbClr val="FFFFFF"/>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grpSp>
      <p:sp>
        <p:nvSpPr>
          <p:cNvPr id="41" name="object 41"/>
          <p:cNvSpPr txBox="1"/>
          <p:nvPr/>
        </p:nvSpPr>
        <p:spPr>
          <a:xfrm>
            <a:off x="4828447" y="2257990"/>
            <a:ext cx="1532890" cy="339090"/>
          </a:xfrm>
          <a:prstGeom prst="rect">
            <a:avLst/>
          </a:prstGeom>
        </p:spPr>
        <p:txBody>
          <a:bodyPr vert="horz" wrap="square" lIns="0" tIns="5080" rIns="0" bIns="0" rtlCol="0">
            <a:spAutoFit/>
          </a:bodyPr>
          <a:lstStyle/>
          <a:p>
            <a:pPr marL="71755" marR="0" lvl="0" indent="0" algn="l" defTabSz="914400" rtl="0" eaLnBrk="1" fontAlgn="auto" latinLnBrk="0" hangingPunct="1">
              <a:lnSpc>
                <a:spcPct val="100000"/>
              </a:lnSpc>
              <a:spcBef>
                <a:spcPts val="40"/>
              </a:spcBef>
              <a:spcAft>
                <a:spcPts val="0"/>
              </a:spcAft>
              <a:buClrTx/>
              <a:buSzTx/>
              <a:buFontTx/>
              <a:buNone/>
              <a:tabLst/>
              <a:defRPr/>
            </a:pPr>
            <a:r>
              <a:rPr kumimoji="0" sz="1750" b="0" i="0" u="none" strike="noStrike" kern="1200" cap="none" spc="-10" normalizeH="0" baseline="0" noProof="0" dirty="0">
                <a:ln>
                  <a:noFill/>
                </a:ln>
                <a:solidFill>
                  <a:prstClr val="black"/>
                </a:solidFill>
                <a:effectLst/>
                <a:uLnTx/>
                <a:uFillTx/>
                <a:latin typeface="Times New Roman"/>
                <a:ea typeface="+mn-ea"/>
                <a:cs typeface="Times New Roman"/>
              </a:rPr>
              <a:t>Pass</a:t>
            </a:r>
            <a:r>
              <a:rPr kumimoji="0" sz="1750" b="0" i="0" u="none" strike="noStrike" kern="1200" cap="none" spc="5" normalizeH="0" baseline="0" noProof="0" dirty="0">
                <a:ln>
                  <a:noFill/>
                </a:ln>
                <a:solidFill>
                  <a:prstClr val="black"/>
                </a:solidFill>
                <a:effectLst/>
                <a:uLnTx/>
                <a:uFillTx/>
                <a:latin typeface="Times New Roman"/>
                <a:ea typeface="+mn-ea"/>
                <a:cs typeface="Times New Roman"/>
              </a:rPr>
              <a:t> </a:t>
            </a:r>
            <a:r>
              <a:rPr kumimoji="0" sz="1750" b="0" i="0" u="none" strike="noStrike" kern="1200" cap="none" spc="-15" normalizeH="0" baseline="0" noProof="0" dirty="0">
                <a:ln>
                  <a:noFill/>
                </a:ln>
                <a:solidFill>
                  <a:prstClr val="black"/>
                </a:solidFill>
                <a:effectLst/>
                <a:uLnTx/>
                <a:uFillTx/>
                <a:latin typeface="Times New Roman"/>
                <a:ea typeface="+mn-ea"/>
                <a:cs typeface="Times New Roman"/>
              </a:rPr>
              <a:t>the</a:t>
            </a:r>
            <a:r>
              <a:rPr kumimoji="0" sz="1750" b="0" i="0" u="none" strike="noStrike" kern="1200" cap="none" spc="30" normalizeH="0" baseline="0" noProof="0" dirty="0">
                <a:ln>
                  <a:noFill/>
                </a:ln>
                <a:solidFill>
                  <a:prstClr val="black"/>
                </a:solidFill>
                <a:effectLst/>
                <a:uLnTx/>
                <a:uFillTx/>
                <a:latin typeface="Times New Roman"/>
                <a:ea typeface="+mn-ea"/>
                <a:cs typeface="Times New Roman"/>
              </a:rPr>
              <a:t> </a:t>
            </a:r>
            <a:r>
              <a:rPr kumimoji="0" sz="1750" b="0" i="0" u="none" strike="noStrike" kern="1200" cap="none" spc="-5" normalizeH="0" baseline="0" noProof="0" dirty="0">
                <a:ln>
                  <a:noFill/>
                </a:ln>
                <a:solidFill>
                  <a:prstClr val="black"/>
                </a:solidFill>
                <a:effectLst/>
                <a:uLnTx/>
                <a:uFillTx/>
                <a:latin typeface="Times New Roman"/>
                <a:ea typeface="+mn-ea"/>
                <a:cs typeface="Times New Roman"/>
              </a:rPr>
              <a:t>value</a:t>
            </a:r>
            <a:r>
              <a:rPr kumimoji="0" sz="1750" b="0" i="0" u="none" strike="noStrike" kern="1200" cap="none" spc="-30" normalizeH="0" baseline="0" noProof="0" dirty="0">
                <a:ln>
                  <a:noFill/>
                </a:ln>
                <a:solidFill>
                  <a:prstClr val="black"/>
                </a:solidFill>
                <a:effectLst/>
                <a:uLnTx/>
                <a:uFillTx/>
                <a:latin typeface="Times New Roman"/>
                <a:ea typeface="+mn-ea"/>
                <a:cs typeface="Times New Roman"/>
              </a:rPr>
              <a:t> </a:t>
            </a:r>
            <a:r>
              <a:rPr kumimoji="0" sz="1750" b="0" i="0" u="none" strike="noStrike" kern="1200" cap="none" spc="-5" normalizeH="0" baseline="0" noProof="0" dirty="0">
                <a:ln>
                  <a:noFill/>
                </a:ln>
                <a:solidFill>
                  <a:prstClr val="black"/>
                </a:solidFill>
                <a:effectLst/>
                <a:uLnTx/>
                <a:uFillTx/>
                <a:latin typeface="Times New Roman"/>
                <a:ea typeface="+mn-ea"/>
                <a:cs typeface="Times New Roman"/>
              </a:rPr>
              <a:t>j</a:t>
            </a:r>
            <a:endParaRPr kumimoji="0" sz="1750" b="0" i="0" u="none" strike="noStrike" kern="1200" cap="none" spc="0" normalizeH="0" baseline="0" noProof="0">
              <a:ln>
                <a:noFill/>
              </a:ln>
              <a:solidFill>
                <a:prstClr val="black"/>
              </a:solidFill>
              <a:effectLst/>
              <a:uLnTx/>
              <a:uFillTx/>
              <a:latin typeface="Times New Roman"/>
              <a:ea typeface="+mn-ea"/>
              <a:cs typeface="Times New Roman"/>
            </a:endParaRPr>
          </a:p>
        </p:txBody>
      </p:sp>
      <p:grpSp>
        <p:nvGrpSpPr>
          <p:cNvPr id="42" name="object 42"/>
          <p:cNvGrpSpPr/>
          <p:nvPr/>
        </p:nvGrpSpPr>
        <p:grpSpPr>
          <a:xfrm>
            <a:off x="2985516" y="798576"/>
            <a:ext cx="5930265" cy="2342515"/>
            <a:chOff x="2985516" y="798576"/>
            <a:chExt cx="5930265" cy="2342515"/>
          </a:xfrm>
        </p:grpSpPr>
        <p:sp>
          <p:nvSpPr>
            <p:cNvPr id="43" name="object 43"/>
            <p:cNvSpPr/>
            <p:nvPr/>
          </p:nvSpPr>
          <p:spPr>
            <a:xfrm>
              <a:off x="5486400" y="2895599"/>
              <a:ext cx="3423285" cy="239395"/>
            </a:xfrm>
            <a:custGeom>
              <a:avLst/>
              <a:gdLst/>
              <a:ahLst/>
              <a:cxnLst/>
              <a:rect l="l" t="t" r="r" b="b"/>
              <a:pathLst>
                <a:path w="3423284" h="239394">
                  <a:moveTo>
                    <a:pt x="3422904" y="0"/>
                  </a:moveTo>
                  <a:lnTo>
                    <a:pt x="0" y="0"/>
                  </a:lnTo>
                  <a:lnTo>
                    <a:pt x="0" y="239267"/>
                  </a:lnTo>
                  <a:lnTo>
                    <a:pt x="3422904" y="239267"/>
                  </a:lnTo>
                  <a:lnTo>
                    <a:pt x="3422904" y="0"/>
                  </a:lnTo>
                  <a:close/>
                </a:path>
              </a:pathLst>
            </a:custGeom>
            <a:solidFill>
              <a:srgbClr val="943735">
                <a:alpha val="45097"/>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44" name="object 44"/>
            <p:cNvSpPr/>
            <p:nvPr/>
          </p:nvSpPr>
          <p:spPr>
            <a:xfrm>
              <a:off x="5486400" y="2895599"/>
              <a:ext cx="3423285" cy="239395"/>
            </a:xfrm>
            <a:custGeom>
              <a:avLst/>
              <a:gdLst/>
              <a:ahLst/>
              <a:cxnLst/>
              <a:rect l="l" t="t" r="r" b="b"/>
              <a:pathLst>
                <a:path w="3423284" h="239394">
                  <a:moveTo>
                    <a:pt x="0" y="239267"/>
                  </a:moveTo>
                  <a:lnTo>
                    <a:pt x="3422904" y="239267"/>
                  </a:lnTo>
                  <a:lnTo>
                    <a:pt x="3422904" y="0"/>
                  </a:lnTo>
                  <a:lnTo>
                    <a:pt x="0" y="0"/>
                  </a:lnTo>
                  <a:lnTo>
                    <a:pt x="0" y="239267"/>
                  </a:lnTo>
                  <a:close/>
                </a:path>
              </a:pathLst>
            </a:custGeom>
            <a:ln w="12192">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45" name="object 45"/>
            <p:cNvSpPr/>
            <p:nvPr/>
          </p:nvSpPr>
          <p:spPr>
            <a:xfrm>
              <a:off x="2991612" y="804672"/>
              <a:ext cx="3852545" cy="2163445"/>
            </a:xfrm>
            <a:custGeom>
              <a:avLst/>
              <a:gdLst/>
              <a:ahLst/>
              <a:cxnLst/>
              <a:rect l="l" t="t" r="r" b="b"/>
              <a:pathLst>
                <a:path w="3852545" h="2163445">
                  <a:moveTo>
                    <a:pt x="2945129" y="431291"/>
                  </a:moveTo>
                  <a:lnTo>
                    <a:pt x="2061590" y="431291"/>
                  </a:lnTo>
                  <a:lnTo>
                    <a:pt x="3852164" y="2163064"/>
                  </a:lnTo>
                  <a:lnTo>
                    <a:pt x="2945129" y="431291"/>
                  </a:lnTo>
                  <a:close/>
                </a:path>
                <a:path w="3852545" h="2163445">
                  <a:moveTo>
                    <a:pt x="3462274" y="0"/>
                  </a:moveTo>
                  <a:lnTo>
                    <a:pt x="71881" y="0"/>
                  </a:lnTo>
                  <a:lnTo>
                    <a:pt x="43880" y="5641"/>
                  </a:lnTo>
                  <a:lnTo>
                    <a:pt x="21034" y="21034"/>
                  </a:lnTo>
                  <a:lnTo>
                    <a:pt x="5641" y="43880"/>
                  </a:lnTo>
                  <a:lnTo>
                    <a:pt x="0" y="71881"/>
                  </a:lnTo>
                  <a:lnTo>
                    <a:pt x="0" y="359410"/>
                  </a:lnTo>
                  <a:lnTo>
                    <a:pt x="5641" y="387411"/>
                  </a:lnTo>
                  <a:lnTo>
                    <a:pt x="21034" y="410257"/>
                  </a:lnTo>
                  <a:lnTo>
                    <a:pt x="43880" y="425650"/>
                  </a:lnTo>
                  <a:lnTo>
                    <a:pt x="71881" y="431291"/>
                  </a:lnTo>
                  <a:lnTo>
                    <a:pt x="3462274" y="431291"/>
                  </a:lnTo>
                  <a:lnTo>
                    <a:pt x="3490275" y="425650"/>
                  </a:lnTo>
                  <a:lnTo>
                    <a:pt x="3513121" y="410257"/>
                  </a:lnTo>
                  <a:lnTo>
                    <a:pt x="3528514" y="387411"/>
                  </a:lnTo>
                  <a:lnTo>
                    <a:pt x="3534156" y="359410"/>
                  </a:lnTo>
                  <a:lnTo>
                    <a:pt x="3534156" y="71881"/>
                  </a:lnTo>
                  <a:lnTo>
                    <a:pt x="3528514" y="43880"/>
                  </a:lnTo>
                  <a:lnTo>
                    <a:pt x="3513121" y="21034"/>
                  </a:lnTo>
                  <a:lnTo>
                    <a:pt x="3490275" y="5641"/>
                  </a:lnTo>
                  <a:lnTo>
                    <a:pt x="3462274" y="0"/>
                  </a:lnTo>
                  <a:close/>
                </a:path>
              </a:pathLst>
            </a:custGeom>
            <a:solidFill>
              <a:srgbClr val="F9C09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46" name="object 46"/>
            <p:cNvSpPr/>
            <p:nvPr/>
          </p:nvSpPr>
          <p:spPr>
            <a:xfrm>
              <a:off x="2991612" y="804672"/>
              <a:ext cx="3852545" cy="2163445"/>
            </a:xfrm>
            <a:custGeom>
              <a:avLst/>
              <a:gdLst/>
              <a:ahLst/>
              <a:cxnLst/>
              <a:rect l="l" t="t" r="r" b="b"/>
              <a:pathLst>
                <a:path w="3852545" h="2163445">
                  <a:moveTo>
                    <a:pt x="0" y="71881"/>
                  </a:moveTo>
                  <a:lnTo>
                    <a:pt x="5641" y="43880"/>
                  </a:lnTo>
                  <a:lnTo>
                    <a:pt x="21034" y="21034"/>
                  </a:lnTo>
                  <a:lnTo>
                    <a:pt x="43880" y="5641"/>
                  </a:lnTo>
                  <a:lnTo>
                    <a:pt x="71881" y="0"/>
                  </a:lnTo>
                  <a:lnTo>
                    <a:pt x="2061590" y="0"/>
                  </a:lnTo>
                  <a:lnTo>
                    <a:pt x="2945129" y="0"/>
                  </a:lnTo>
                  <a:lnTo>
                    <a:pt x="3462274" y="0"/>
                  </a:lnTo>
                  <a:lnTo>
                    <a:pt x="3490275" y="5641"/>
                  </a:lnTo>
                  <a:lnTo>
                    <a:pt x="3513121" y="21034"/>
                  </a:lnTo>
                  <a:lnTo>
                    <a:pt x="3528514" y="43880"/>
                  </a:lnTo>
                  <a:lnTo>
                    <a:pt x="3534156" y="71881"/>
                  </a:lnTo>
                  <a:lnTo>
                    <a:pt x="3534156" y="251587"/>
                  </a:lnTo>
                  <a:lnTo>
                    <a:pt x="3534156" y="359410"/>
                  </a:lnTo>
                  <a:lnTo>
                    <a:pt x="3528514" y="387411"/>
                  </a:lnTo>
                  <a:lnTo>
                    <a:pt x="3513121" y="410257"/>
                  </a:lnTo>
                  <a:lnTo>
                    <a:pt x="3490275" y="425650"/>
                  </a:lnTo>
                  <a:lnTo>
                    <a:pt x="3462274" y="431291"/>
                  </a:lnTo>
                  <a:lnTo>
                    <a:pt x="2945129" y="431291"/>
                  </a:lnTo>
                  <a:lnTo>
                    <a:pt x="3852164" y="2163064"/>
                  </a:lnTo>
                  <a:lnTo>
                    <a:pt x="2061590" y="431291"/>
                  </a:lnTo>
                  <a:lnTo>
                    <a:pt x="71881" y="431291"/>
                  </a:lnTo>
                  <a:lnTo>
                    <a:pt x="43880" y="425650"/>
                  </a:lnTo>
                  <a:lnTo>
                    <a:pt x="21034" y="410257"/>
                  </a:lnTo>
                  <a:lnTo>
                    <a:pt x="5641" y="387411"/>
                  </a:lnTo>
                  <a:lnTo>
                    <a:pt x="0" y="359410"/>
                  </a:lnTo>
                  <a:lnTo>
                    <a:pt x="0" y="251587"/>
                  </a:lnTo>
                  <a:lnTo>
                    <a:pt x="0" y="71881"/>
                  </a:lnTo>
                  <a:close/>
                </a:path>
              </a:pathLst>
            </a:custGeom>
            <a:ln w="12191">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grpSp>
      <p:sp>
        <p:nvSpPr>
          <p:cNvPr id="47" name="object 47"/>
          <p:cNvSpPr txBox="1"/>
          <p:nvPr/>
        </p:nvSpPr>
        <p:spPr>
          <a:xfrm>
            <a:off x="3297428" y="511544"/>
            <a:ext cx="2926715" cy="647700"/>
          </a:xfrm>
          <a:prstGeom prst="rect">
            <a:avLst/>
          </a:prstGeom>
        </p:spPr>
        <p:txBody>
          <a:bodyPr vert="horz" wrap="square" lIns="0" tIns="32384" rIns="0" bIns="0" rtlCol="0">
            <a:spAutoFit/>
          </a:bodyPr>
          <a:lstStyle/>
          <a:p>
            <a:pPr marL="536575" marR="0" lvl="0" indent="0" algn="ctr" defTabSz="914400" rtl="0" eaLnBrk="1" fontAlgn="auto" latinLnBrk="0" hangingPunct="1">
              <a:lnSpc>
                <a:spcPct val="100000"/>
              </a:lnSpc>
              <a:spcBef>
                <a:spcPts val="254"/>
              </a:spcBef>
              <a:spcAft>
                <a:spcPts val="0"/>
              </a:spcAft>
              <a:buClrTx/>
              <a:buSzTx/>
              <a:buFontTx/>
              <a:buNone/>
              <a:tabLst/>
              <a:defRPr/>
            </a:pPr>
            <a:r>
              <a:rPr kumimoji="0" sz="1800" b="0" i="0" u="none" strike="noStrike" kern="1200" cap="none" spc="0" normalizeH="0" baseline="0" noProof="0" dirty="0">
                <a:ln>
                  <a:noFill/>
                </a:ln>
                <a:solidFill>
                  <a:srgbClr val="FFFFFF"/>
                </a:solidFill>
                <a:effectLst/>
                <a:uLnTx/>
                <a:uFillTx/>
                <a:latin typeface="Courier New"/>
                <a:ea typeface="+mn-ea"/>
                <a:cs typeface="Courier New"/>
              </a:rPr>
              <a:t>c</a:t>
            </a:r>
            <a:endParaRPr kumimoji="0" sz="1800" b="0" i="0" u="none" strike="noStrike" kern="1200" cap="none" spc="0" normalizeH="0" baseline="0" noProof="0">
              <a:ln>
                <a:noFill/>
              </a:ln>
              <a:solidFill>
                <a:prstClr val="black"/>
              </a:solidFill>
              <a:effectLst/>
              <a:uLnTx/>
              <a:uFillTx/>
              <a:latin typeface="Courier New"/>
              <a:ea typeface="+mn-ea"/>
              <a:cs typeface="Courier New"/>
            </a:endParaRPr>
          </a:p>
          <a:p>
            <a:pPr marL="0" marR="0" lvl="0" indent="0" algn="ctr" defTabSz="914400" rtl="0" eaLnBrk="1" fontAlgn="auto" latinLnBrk="0" hangingPunct="1">
              <a:lnSpc>
                <a:spcPct val="100000"/>
              </a:lnSpc>
              <a:spcBef>
                <a:spcPts val="180"/>
              </a:spcBef>
              <a:spcAft>
                <a:spcPts val="0"/>
              </a:spcAft>
              <a:buClrTx/>
              <a:buSzTx/>
              <a:buFontTx/>
              <a:buNone/>
              <a:tabLst>
                <a:tab pos="763270" algn="l"/>
                <a:tab pos="1984375" algn="l"/>
              </a:tabLst>
              <a:defRPr/>
            </a:pPr>
            <a:r>
              <a:rPr kumimoji="0" sz="2000" b="1" i="0" u="none" strike="noStrike" kern="1200" cap="none" spc="-5" normalizeH="0" baseline="0" noProof="0" dirty="0">
                <a:ln>
                  <a:noFill/>
                </a:ln>
                <a:solidFill>
                  <a:prstClr val="black"/>
                </a:solidFill>
                <a:effectLst/>
                <a:uLnTx/>
                <a:uFillTx/>
                <a:latin typeface="Courier New"/>
                <a:ea typeface="+mn-ea"/>
                <a:cs typeface="Courier New"/>
              </a:rPr>
              <a:t>Now	num1=5	num2=2</a:t>
            </a:r>
            <a:endParaRPr kumimoji="0" sz="2000" b="0" i="0" u="none" strike="noStrike" kern="1200" cap="none" spc="0" normalizeH="0" baseline="0" noProof="0">
              <a:ln>
                <a:noFill/>
              </a:ln>
              <a:solidFill>
                <a:prstClr val="black"/>
              </a:solidFill>
              <a:effectLst/>
              <a:uLnTx/>
              <a:uFillTx/>
              <a:latin typeface="Courier New"/>
              <a:ea typeface="+mn-ea"/>
              <a:cs typeface="Courier New"/>
            </a:endParaRPr>
          </a:p>
        </p:txBody>
      </p:sp>
    </p:spTree>
    <p:extLst>
      <p:ext uri="{BB962C8B-B14F-4D97-AF65-F5344CB8AC3E}">
        <p14:creationId xmlns:p14="http://schemas.microsoft.com/office/powerpoint/2010/main" val="2830798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868679"/>
            <a:ext cx="9067800" cy="45720"/>
          </a:xfrm>
          <a:custGeom>
            <a:avLst/>
            <a:gdLst/>
            <a:ahLst/>
            <a:cxnLst/>
            <a:rect l="l" t="t" r="r" b="b"/>
            <a:pathLst>
              <a:path w="9067800" h="45719">
                <a:moveTo>
                  <a:pt x="9067800" y="0"/>
                </a:moveTo>
                <a:lnTo>
                  <a:pt x="0" y="0"/>
                </a:lnTo>
                <a:lnTo>
                  <a:pt x="0" y="45720"/>
                </a:lnTo>
                <a:lnTo>
                  <a:pt x="9067800" y="45720"/>
                </a:lnTo>
                <a:lnTo>
                  <a:pt x="9067800" y="0"/>
                </a:lnTo>
                <a:close/>
              </a:path>
            </a:pathLst>
          </a:custGeom>
          <a:solidFill>
            <a:srgbClr val="17375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 name="object 3"/>
          <p:cNvSpPr txBox="1">
            <a:spLocks noGrp="1"/>
          </p:cNvSpPr>
          <p:nvPr>
            <p:ph type="title"/>
          </p:nvPr>
        </p:nvSpPr>
        <p:spPr>
          <a:xfrm>
            <a:off x="2663189" y="33908"/>
            <a:ext cx="3818254" cy="696595"/>
          </a:xfrm>
          <a:prstGeom prst="rect">
            <a:avLst/>
          </a:prstGeom>
        </p:spPr>
        <p:txBody>
          <a:bodyPr vert="horz" wrap="square" lIns="0" tIns="12700" rIns="0" bIns="0" rtlCol="0">
            <a:spAutoFit/>
          </a:bodyPr>
          <a:lstStyle/>
          <a:p>
            <a:pPr marL="12700">
              <a:lnSpc>
                <a:spcPct val="100000"/>
              </a:lnSpc>
              <a:spcBef>
                <a:spcPts val="100"/>
              </a:spcBef>
            </a:pPr>
            <a:r>
              <a:rPr dirty="0"/>
              <a:t>Functions</a:t>
            </a:r>
            <a:r>
              <a:rPr spc="-55" dirty="0"/>
              <a:t> </a:t>
            </a:r>
            <a:r>
              <a:rPr dirty="0"/>
              <a:t>in</a:t>
            </a:r>
            <a:r>
              <a:rPr spc="-40" dirty="0"/>
              <a:t> </a:t>
            </a:r>
            <a:r>
              <a:rPr spc="10" dirty="0"/>
              <a:t>C++</a:t>
            </a:r>
          </a:p>
        </p:txBody>
      </p:sp>
      <p:sp>
        <p:nvSpPr>
          <p:cNvPr id="4" name="object 4"/>
          <p:cNvSpPr txBox="1"/>
          <p:nvPr/>
        </p:nvSpPr>
        <p:spPr>
          <a:xfrm>
            <a:off x="154939" y="953770"/>
            <a:ext cx="8700135" cy="1397635"/>
          </a:xfrm>
          <a:prstGeom prst="rect">
            <a:avLst/>
          </a:prstGeom>
        </p:spPr>
        <p:txBody>
          <a:bodyPr vert="horz" wrap="square" lIns="0" tIns="64135" rIns="0" bIns="0" rtlCol="0">
            <a:spAutoFit/>
          </a:bodyPr>
          <a:lstStyle/>
          <a:p>
            <a:pPr marL="355600" marR="5080" lvl="0" indent="-342900" algn="l" defTabSz="914400" rtl="0" eaLnBrk="1" fontAlgn="auto" latinLnBrk="0" hangingPunct="1">
              <a:lnSpc>
                <a:spcPts val="3240"/>
              </a:lnSpc>
              <a:spcBef>
                <a:spcPts val="505"/>
              </a:spcBef>
              <a:spcAft>
                <a:spcPts val="0"/>
              </a:spcAft>
              <a:buClrTx/>
              <a:buSzTx/>
              <a:buFont typeface="Arial MT"/>
              <a:buChar char="•"/>
              <a:tabLst>
                <a:tab pos="354965" algn="l"/>
                <a:tab pos="355600" algn="l"/>
              </a:tabLst>
              <a:defRPr/>
            </a:pPr>
            <a:r>
              <a:rPr kumimoji="0" sz="3000" b="0" i="0" u="none" strike="noStrike" kern="1200" cap="none" spc="0" normalizeH="0" baseline="0" noProof="0" dirty="0">
                <a:ln>
                  <a:noFill/>
                </a:ln>
                <a:solidFill>
                  <a:prstClr val="black"/>
                </a:solidFill>
                <a:effectLst/>
                <a:uLnTx/>
                <a:uFillTx/>
                <a:latin typeface="Calibri"/>
                <a:ea typeface="+mn-ea"/>
                <a:cs typeface="Calibri"/>
              </a:rPr>
              <a:t>It</a:t>
            </a:r>
            <a:r>
              <a:rPr kumimoji="0" sz="3000" b="0" i="0" u="none" strike="noStrike" kern="1200" cap="none" spc="-15" normalizeH="0" baseline="0" noProof="0" dirty="0">
                <a:ln>
                  <a:noFill/>
                </a:ln>
                <a:solidFill>
                  <a:prstClr val="black"/>
                </a:solidFill>
                <a:effectLst/>
                <a:uLnTx/>
                <a:uFillTx/>
                <a:latin typeface="Calibri"/>
                <a:ea typeface="+mn-ea"/>
                <a:cs typeface="Calibri"/>
              </a:rPr>
              <a:t> </a:t>
            </a:r>
            <a:r>
              <a:rPr kumimoji="0" sz="3000" b="0" i="0" u="none" strike="noStrike" kern="1200" cap="none" spc="0" normalizeH="0" baseline="0" noProof="0" dirty="0">
                <a:ln>
                  <a:noFill/>
                </a:ln>
                <a:solidFill>
                  <a:prstClr val="black"/>
                </a:solidFill>
                <a:effectLst/>
                <a:uLnTx/>
                <a:uFillTx/>
                <a:latin typeface="Calibri"/>
                <a:ea typeface="+mn-ea"/>
                <a:cs typeface="Calibri"/>
              </a:rPr>
              <a:t>is </a:t>
            </a:r>
            <a:r>
              <a:rPr kumimoji="0" sz="3000" b="0" i="0" u="none" strike="noStrike" kern="1200" cap="none" spc="-20" normalizeH="0" baseline="0" noProof="0" dirty="0">
                <a:ln>
                  <a:noFill/>
                </a:ln>
                <a:solidFill>
                  <a:prstClr val="black"/>
                </a:solidFill>
                <a:effectLst/>
                <a:uLnTx/>
                <a:uFillTx/>
                <a:latin typeface="Calibri"/>
                <a:ea typeface="+mn-ea"/>
                <a:cs typeface="Calibri"/>
              </a:rPr>
              <a:t>better</a:t>
            </a:r>
            <a:r>
              <a:rPr kumimoji="0" sz="3000" b="0" i="0" u="none" strike="noStrike" kern="1200" cap="none" spc="-10" normalizeH="0" baseline="0" noProof="0" dirty="0">
                <a:ln>
                  <a:noFill/>
                </a:ln>
                <a:solidFill>
                  <a:prstClr val="black"/>
                </a:solidFill>
                <a:effectLst/>
                <a:uLnTx/>
                <a:uFillTx/>
                <a:latin typeface="Calibri"/>
                <a:ea typeface="+mn-ea"/>
                <a:cs typeface="Calibri"/>
              </a:rPr>
              <a:t> </a:t>
            </a:r>
            <a:r>
              <a:rPr kumimoji="0" sz="3000" b="0" i="0" u="none" strike="noStrike" kern="1200" cap="none" spc="-15" normalizeH="0" baseline="0" noProof="0" dirty="0">
                <a:ln>
                  <a:noFill/>
                </a:ln>
                <a:solidFill>
                  <a:prstClr val="black"/>
                </a:solidFill>
                <a:effectLst/>
                <a:uLnTx/>
                <a:uFillTx/>
                <a:latin typeface="Calibri"/>
                <a:ea typeface="+mn-ea"/>
                <a:cs typeface="Calibri"/>
              </a:rPr>
              <a:t>to</a:t>
            </a:r>
            <a:r>
              <a:rPr kumimoji="0" sz="3000" b="0" i="0" u="none" strike="noStrike" kern="1200" cap="none" spc="-20" normalizeH="0" baseline="0" noProof="0" dirty="0">
                <a:ln>
                  <a:noFill/>
                </a:ln>
                <a:solidFill>
                  <a:prstClr val="black"/>
                </a:solidFill>
                <a:effectLst/>
                <a:uLnTx/>
                <a:uFillTx/>
                <a:latin typeface="Calibri"/>
                <a:ea typeface="+mn-ea"/>
                <a:cs typeface="Calibri"/>
              </a:rPr>
              <a:t> </a:t>
            </a:r>
            <a:r>
              <a:rPr kumimoji="0" sz="3000" b="1" i="0" u="none" strike="noStrike" kern="1200" cap="none" spc="-10" normalizeH="0" baseline="0" noProof="0" dirty="0">
                <a:ln>
                  <a:noFill/>
                </a:ln>
                <a:solidFill>
                  <a:srgbClr val="2E1BC6"/>
                </a:solidFill>
                <a:effectLst/>
                <a:uLnTx/>
                <a:uFillTx/>
                <a:latin typeface="Calibri"/>
                <a:ea typeface="+mn-ea"/>
                <a:cs typeface="Calibri"/>
              </a:rPr>
              <a:t>develop</a:t>
            </a:r>
            <a:r>
              <a:rPr kumimoji="0" sz="3000" b="1" i="0" u="none" strike="noStrike" kern="1200" cap="none" spc="10" normalizeH="0" baseline="0" noProof="0" dirty="0">
                <a:ln>
                  <a:noFill/>
                </a:ln>
                <a:solidFill>
                  <a:srgbClr val="2E1BC6"/>
                </a:solidFill>
                <a:effectLst/>
                <a:uLnTx/>
                <a:uFillTx/>
                <a:latin typeface="Calibri"/>
                <a:ea typeface="+mn-ea"/>
                <a:cs typeface="Calibri"/>
              </a:rPr>
              <a:t> </a:t>
            </a:r>
            <a:r>
              <a:rPr kumimoji="0" sz="3000" b="0" i="0" u="none" strike="noStrike" kern="1200" cap="none" spc="0" normalizeH="0" baseline="0" noProof="0" dirty="0">
                <a:ln>
                  <a:noFill/>
                </a:ln>
                <a:solidFill>
                  <a:prstClr val="black"/>
                </a:solidFill>
                <a:effectLst/>
                <a:uLnTx/>
                <a:uFillTx/>
                <a:latin typeface="Calibri"/>
                <a:ea typeface="+mn-ea"/>
                <a:cs typeface="Calibri"/>
              </a:rPr>
              <a:t>and </a:t>
            </a:r>
            <a:r>
              <a:rPr kumimoji="0" sz="3000" b="1" i="0" u="none" strike="noStrike" kern="1200" cap="none" spc="-15" normalizeH="0" baseline="0" noProof="0" dirty="0">
                <a:ln>
                  <a:noFill/>
                </a:ln>
                <a:solidFill>
                  <a:srgbClr val="2E1BC6"/>
                </a:solidFill>
                <a:effectLst/>
                <a:uLnTx/>
                <a:uFillTx/>
                <a:latin typeface="Calibri"/>
                <a:ea typeface="+mn-ea"/>
                <a:cs typeface="Calibri"/>
              </a:rPr>
              <a:t>maintain</a:t>
            </a:r>
            <a:r>
              <a:rPr kumimoji="0" sz="3000" b="1" i="0" u="none" strike="noStrike" kern="1200" cap="none" spc="-10" normalizeH="0" baseline="0" noProof="0" dirty="0">
                <a:ln>
                  <a:noFill/>
                </a:ln>
                <a:solidFill>
                  <a:srgbClr val="2E1BC6"/>
                </a:solidFill>
                <a:effectLst/>
                <a:uLnTx/>
                <a:uFillTx/>
                <a:latin typeface="Calibri"/>
                <a:ea typeface="+mn-ea"/>
                <a:cs typeface="Calibri"/>
              </a:rPr>
              <a:t> </a:t>
            </a:r>
            <a:r>
              <a:rPr kumimoji="0" sz="3000" b="1" i="0" u="none" strike="noStrike" kern="1200" cap="none" spc="-20" normalizeH="0" baseline="0" noProof="0" dirty="0">
                <a:ln>
                  <a:noFill/>
                </a:ln>
                <a:solidFill>
                  <a:srgbClr val="2E1BC6"/>
                </a:solidFill>
                <a:effectLst/>
                <a:uLnTx/>
                <a:uFillTx/>
                <a:latin typeface="Calibri"/>
                <a:ea typeface="+mn-ea"/>
                <a:cs typeface="Calibri"/>
              </a:rPr>
              <a:t>large</a:t>
            </a:r>
            <a:r>
              <a:rPr kumimoji="0" sz="3000" b="1" i="0" u="none" strike="noStrike" kern="1200" cap="none" spc="-5" normalizeH="0" baseline="0" noProof="0" dirty="0">
                <a:ln>
                  <a:noFill/>
                </a:ln>
                <a:solidFill>
                  <a:srgbClr val="2E1BC6"/>
                </a:solidFill>
                <a:effectLst/>
                <a:uLnTx/>
                <a:uFillTx/>
                <a:latin typeface="Calibri"/>
                <a:ea typeface="+mn-ea"/>
                <a:cs typeface="Calibri"/>
              </a:rPr>
              <a:t> </a:t>
            </a:r>
            <a:r>
              <a:rPr kumimoji="0" sz="3000" b="1" i="0" u="none" strike="noStrike" kern="1200" cap="none" spc="-15" normalizeH="0" baseline="0" noProof="0" dirty="0">
                <a:ln>
                  <a:noFill/>
                </a:ln>
                <a:solidFill>
                  <a:srgbClr val="2E1BC6"/>
                </a:solidFill>
                <a:effectLst/>
                <a:uLnTx/>
                <a:uFillTx/>
                <a:latin typeface="Calibri"/>
                <a:ea typeface="+mn-ea"/>
                <a:cs typeface="Calibri"/>
              </a:rPr>
              <a:t>programs</a:t>
            </a:r>
            <a:r>
              <a:rPr kumimoji="0" sz="3000" b="1" i="0" u="none" strike="noStrike" kern="1200" cap="none" spc="-30" normalizeH="0" baseline="0" noProof="0" dirty="0">
                <a:ln>
                  <a:noFill/>
                </a:ln>
                <a:solidFill>
                  <a:srgbClr val="2E1BC6"/>
                </a:solidFill>
                <a:effectLst/>
                <a:uLnTx/>
                <a:uFillTx/>
                <a:latin typeface="Calibri"/>
                <a:ea typeface="+mn-ea"/>
                <a:cs typeface="Calibri"/>
              </a:rPr>
              <a:t> </a:t>
            </a:r>
            <a:r>
              <a:rPr kumimoji="0" sz="3000" b="0" i="0" u="none" strike="noStrike" kern="1200" cap="none" spc="0" normalizeH="0" baseline="0" noProof="0" dirty="0">
                <a:ln>
                  <a:noFill/>
                </a:ln>
                <a:solidFill>
                  <a:prstClr val="black"/>
                </a:solidFill>
                <a:effectLst/>
                <a:uLnTx/>
                <a:uFillTx/>
                <a:latin typeface="Calibri"/>
                <a:ea typeface="+mn-ea"/>
                <a:cs typeface="Calibri"/>
              </a:rPr>
              <a:t>in </a:t>
            </a:r>
            <a:r>
              <a:rPr kumimoji="0" sz="3000" b="0" i="0" u="none" strike="noStrike" kern="1200" cap="none" spc="-665" normalizeH="0" baseline="0" noProof="0" dirty="0">
                <a:ln>
                  <a:noFill/>
                </a:ln>
                <a:solidFill>
                  <a:prstClr val="black"/>
                </a:solidFill>
                <a:effectLst/>
                <a:uLnTx/>
                <a:uFillTx/>
                <a:latin typeface="Calibri"/>
                <a:ea typeface="+mn-ea"/>
                <a:cs typeface="Calibri"/>
              </a:rPr>
              <a:t> </a:t>
            </a:r>
            <a:r>
              <a:rPr kumimoji="0" sz="3000" b="0" i="0" u="none" strike="noStrike" kern="1200" cap="none" spc="0" normalizeH="0" baseline="0" noProof="0" dirty="0">
                <a:ln>
                  <a:noFill/>
                </a:ln>
                <a:solidFill>
                  <a:prstClr val="black"/>
                </a:solidFill>
                <a:effectLst/>
                <a:uLnTx/>
                <a:uFillTx/>
                <a:latin typeface="Calibri"/>
                <a:ea typeface="+mn-ea"/>
                <a:cs typeface="Calibri"/>
              </a:rPr>
              <a:t>the</a:t>
            </a:r>
            <a:r>
              <a:rPr kumimoji="0" sz="3000" b="0" i="0" u="none" strike="noStrike" kern="1200" cap="none" spc="-15" normalizeH="0" baseline="0" noProof="0" dirty="0">
                <a:ln>
                  <a:noFill/>
                </a:ln>
                <a:solidFill>
                  <a:prstClr val="black"/>
                </a:solidFill>
                <a:effectLst/>
                <a:uLnTx/>
                <a:uFillTx/>
                <a:latin typeface="Calibri"/>
                <a:ea typeface="+mn-ea"/>
                <a:cs typeface="Calibri"/>
              </a:rPr>
              <a:t> </a:t>
            </a:r>
            <a:r>
              <a:rPr kumimoji="0" sz="3000" b="0" i="0" u="none" strike="noStrike" kern="1200" cap="none" spc="-20" normalizeH="0" baseline="0" noProof="0" dirty="0">
                <a:ln>
                  <a:noFill/>
                </a:ln>
                <a:solidFill>
                  <a:prstClr val="black"/>
                </a:solidFill>
                <a:effectLst/>
                <a:uLnTx/>
                <a:uFillTx/>
                <a:latin typeface="Calibri"/>
                <a:ea typeface="+mn-ea"/>
                <a:cs typeface="Calibri"/>
              </a:rPr>
              <a:t>form</a:t>
            </a:r>
            <a:r>
              <a:rPr kumimoji="0" sz="3000" b="0" i="0" u="none" strike="noStrike" kern="1200" cap="none" spc="-5" normalizeH="0" baseline="0" noProof="0" dirty="0">
                <a:ln>
                  <a:noFill/>
                </a:ln>
                <a:solidFill>
                  <a:prstClr val="black"/>
                </a:solidFill>
                <a:effectLst/>
                <a:uLnTx/>
                <a:uFillTx/>
                <a:latin typeface="Calibri"/>
                <a:ea typeface="+mn-ea"/>
                <a:cs typeface="Calibri"/>
              </a:rPr>
              <a:t> of</a:t>
            </a:r>
            <a:r>
              <a:rPr kumimoji="0" sz="3000" b="0" i="0" u="none" strike="noStrike" kern="1200" cap="none" spc="0" normalizeH="0" baseline="0" noProof="0" dirty="0">
                <a:ln>
                  <a:noFill/>
                </a:ln>
                <a:solidFill>
                  <a:prstClr val="black"/>
                </a:solidFill>
                <a:effectLst/>
                <a:uLnTx/>
                <a:uFillTx/>
                <a:latin typeface="Calibri"/>
                <a:ea typeface="+mn-ea"/>
                <a:cs typeface="Calibri"/>
              </a:rPr>
              <a:t> </a:t>
            </a:r>
            <a:r>
              <a:rPr kumimoji="0" sz="3000" b="1" i="0" u="none" strike="noStrike" kern="1200" cap="none" spc="-5" normalizeH="0" baseline="0" noProof="0" dirty="0">
                <a:ln>
                  <a:noFill/>
                </a:ln>
                <a:solidFill>
                  <a:srgbClr val="2E1BC6"/>
                </a:solidFill>
                <a:effectLst/>
                <a:uLnTx/>
                <a:uFillTx/>
                <a:latin typeface="Calibri"/>
                <a:ea typeface="+mn-ea"/>
                <a:cs typeface="Calibri"/>
              </a:rPr>
              <a:t>smaller pieces</a:t>
            </a:r>
            <a:r>
              <a:rPr kumimoji="0" sz="3000" b="1" i="0" u="none" strike="noStrike" kern="1200" cap="none" spc="10" normalizeH="0" baseline="0" noProof="0" dirty="0">
                <a:ln>
                  <a:noFill/>
                </a:ln>
                <a:solidFill>
                  <a:srgbClr val="2E1BC6"/>
                </a:solidFill>
                <a:effectLst/>
                <a:uLnTx/>
                <a:uFillTx/>
                <a:latin typeface="Calibri"/>
                <a:ea typeface="+mn-ea"/>
                <a:cs typeface="Calibri"/>
              </a:rPr>
              <a:t> </a:t>
            </a:r>
            <a:r>
              <a:rPr kumimoji="0" sz="3000" b="0" i="0" u="none" strike="noStrike" kern="1200" cap="none" spc="-5" normalizeH="0" baseline="0" noProof="0" dirty="0">
                <a:ln>
                  <a:noFill/>
                </a:ln>
                <a:solidFill>
                  <a:prstClr val="black"/>
                </a:solidFill>
                <a:effectLst/>
                <a:uLnTx/>
                <a:uFillTx/>
                <a:latin typeface="Calibri"/>
                <a:ea typeface="+mn-ea"/>
                <a:cs typeface="Calibri"/>
              </a:rPr>
              <a:t>(</a:t>
            </a:r>
            <a:r>
              <a:rPr kumimoji="0" sz="3000" b="1" i="0" u="none" strike="noStrike" kern="1200" cap="none" spc="-5" normalizeH="0" baseline="0" noProof="0" dirty="0">
                <a:ln>
                  <a:noFill/>
                </a:ln>
                <a:solidFill>
                  <a:prstClr val="black"/>
                </a:solidFill>
                <a:effectLst/>
                <a:uLnTx/>
                <a:uFillTx/>
                <a:latin typeface="Calibri"/>
                <a:ea typeface="+mn-ea"/>
                <a:cs typeface="Calibri"/>
              </a:rPr>
              <a:t>modules</a:t>
            </a:r>
            <a:r>
              <a:rPr kumimoji="0" sz="3000" b="0" i="0" u="none" strike="noStrike" kern="1200" cap="none" spc="-5" normalizeH="0" baseline="0" noProof="0" dirty="0">
                <a:ln>
                  <a:noFill/>
                </a:ln>
                <a:solidFill>
                  <a:prstClr val="black"/>
                </a:solidFill>
                <a:effectLst/>
                <a:uLnTx/>
                <a:uFillTx/>
                <a:latin typeface="Calibri"/>
                <a:ea typeface="+mn-ea"/>
                <a:cs typeface="Calibri"/>
              </a:rPr>
              <a:t>)</a:t>
            </a:r>
            <a:endParaRPr kumimoji="0" sz="3000" b="0" i="0" u="none" strike="noStrike" kern="1200" cap="none" spc="0" normalizeH="0" baseline="0" noProof="0">
              <a:ln>
                <a:noFill/>
              </a:ln>
              <a:solidFill>
                <a:prstClr val="black"/>
              </a:solidFill>
              <a:effectLst/>
              <a:uLnTx/>
              <a:uFillTx/>
              <a:latin typeface="Calibri"/>
              <a:ea typeface="+mn-ea"/>
              <a:cs typeface="Calibri"/>
            </a:endParaRPr>
          </a:p>
          <a:p>
            <a:pPr marL="355600" marR="0" lvl="0" indent="-342900" algn="l" defTabSz="914400" rtl="0" eaLnBrk="1" fontAlgn="auto" latinLnBrk="0" hangingPunct="1">
              <a:lnSpc>
                <a:spcPct val="100000"/>
              </a:lnSpc>
              <a:spcBef>
                <a:spcPts val="315"/>
              </a:spcBef>
              <a:spcAft>
                <a:spcPts val="0"/>
              </a:spcAft>
              <a:buClrTx/>
              <a:buSzTx/>
              <a:buFont typeface="Arial MT"/>
              <a:buChar char="•"/>
              <a:tabLst>
                <a:tab pos="354965" algn="l"/>
                <a:tab pos="355600" algn="l"/>
              </a:tabLst>
              <a:defRPr/>
            </a:pPr>
            <a:r>
              <a:rPr kumimoji="0" sz="3000" b="0" i="0" u="none" strike="noStrike" kern="1200" cap="none" spc="-5" normalizeH="0" baseline="0" noProof="0" dirty="0">
                <a:ln>
                  <a:noFill/>
                </a:ln>
                <a:solidFill>
                  <a:prstClr val="black"/>
                </a:solidFill>
                <a:effectLst/>
                <a:uLnTx/>
                <a:uFillTx/>
                <a:latin typeface="Calibri"/>
                <a:ea typeface="+mn-ea"/>
                <a:cs typeface="Calibri"/>
              </a:rPr>
              <a:t>This</a:t>
            </a:r>
            <a:r>
              <a:rPr kumimoji="0" sz="3000" b="0" i="0" u="none" strike="noStrike" kern="1200" cap="none" spc="-10" normalizeH="0" baseline="0" noProof="0" dirty="0">
                <a:ln>
                  <a:noFill/>
                </a:ln>
                <a:solidFill>
                  <a:prstClr val="black"/>
                </a:solidFill>
                <a:effectLst/>
                <a:uLnTx/>
                <a:uFillTx/>
                <a:latin typeface="Calibri"/>
                <a:ea typeface="+mn-ea"/>
                <a:cs typeface="Calibri"/>
              </a:rPr>
              <a:t> technique</a:t>
            </a:r>
            <a:r>
              <a:rPr kumimoji="0" sz="3000" b="0" i="0" u="none" strike="noStrike" kern="1200" cap="none" spc="-15" normalizeH="0" baseline="0" noProof="0" dirty="0">
                <a:ln>
                  <a:noFill/>
                </a:ln>
                <a:solidFill>
                  <a:prstClr val="black"/>
                </a:solidFill>
                <a:effectLst/>
                <a:uLnTx/>
                <a:uFillTx/>
                <a:latin typeface="Calibri"/>
                <a:ea typeface="+mn-ea"/>
                <a:cs typeface="Calibri"/>
              </a:rPr>
              <a:t> </a:t>
            </a:r>
            <a:r>
              <a:rPr kumimoji="0" sz="3000" b="0" i="0" u="none" strike="noStrike" kern="1200" cap="none" spc="-10" normalizeH="0" baseline="0" noProof="0" dirty="0">
                <a:ln>
                  <a:noFill/>
                </a:ln>
                <a:solidFill>
                  <a:prstClr val="black"/>
                </a:solidFill>
                <a:effectLst/>
                <a:uLnTx/>
                <a:uFillTx/>
                <a:latin typeface="Calibri"/>
                <a:ea typeface="+mn-ea"/>
                <a:cs typeface="Calibri"/>
              </a:rPr>
              <a:t>Called</a:t>
            </a:r>
            <a:r>
              <a:rPr kumimoji="0" sz="3000" b="0" i="0" u="none" strike="noStrike" kern="1200" cap="none" spc="-5" normalizeH="0" baseline="0" noProof="0" dirty="0">
                <a:ln>
                  <a:noFill/>
                </a:ln>
                <a:solidFill>
                  <a:prstClr val="black"/>
                </a:solidFill>
                <a:effectLst/>
                <a:uLnTx/>
                <a:uFillTx/>
                <a:latin typeface="Calibri"/>
                <a:ea typeface="+mn-ea"/>
                <a:cs typeface="Calibri"/>
              </a:rPr>
              <a:t> “</a:t>
            </a:r>
            <a:r>
              <a:rPr kumimoji="0" sz="3000" b="1" i="0" u="none" strike="noStrike" kern="1200" cap="none" spc="-5" normalizeH="0" baseline="0" noProof="0" dirty="0">
                <a:ln>
                  <a:noFill/>
                </a:ln>
                <a:solidFill>
                  <a:srgbClr val="FF0000"/>
                </a:solidFill>
                <a:effectLst/>
                <a:uLnTx/>
                <a:uFillTx/>
                <a:latin typeface="Calibri"/>
                <a:ea typeface="+mn-ea"/>
                <a:cs typeface="Calibri"/>
              </a:rPr>
              <a:t>Divide</a:t>
            </a:r>
            <a:r>
              <a:rPr kumimoji="0" sz="3000" b="1" i="0" u="none" strike="noStrike" kern="1200" cap="none" spc="0" normalizeH="0" baseline="0" noProof="0" dirty="0">
                <a:ln>
                  <a:noFill/>
                </a:ln>
                <a:solidFill>
                  <a:srgbClr val="FF0000"/>
                </a:solidFill>
                <a:effectLst/>
                <a:uLnTx/>
                <a:uFillTx/>
                <a:latin typeface="Calibri"/>
                <a:ea typeface="+mn-ea"/>
                <a:cs typeface="Calibri"/>
              </a:rPr>
              <a:t> and </a:t>
            </a:r>
            <a:r>
              <a:rPr kumimoji="0" sz="3000" b="1" i="0" u="none" strike="noStrike" kern="1200" cap="none" spc="-5" normalizeH="0" baseline="0" noProof="0" dirty="0">
                <a:ln>
                  <a:noFill/>
                </a:ln>
                <a:solidFill>
                  <a:srgbClr val="FF0000"/>
                </a:solidFill>
                <a:effectLst/>
                <a:uLnTx/>
                <a:uFillTx/>
                <a:latin typeface="Calibri"/>
                <a:ea typeface="+mn-ea"/>
                <a:cs typeface="Calibri"/>
              </a:rPr>
              <a:t>Conquer</a:t>
            </a:r>
            <a:r>
              <a:rPr kumimoji="0" sz="3000" b="0" i="0" u="none" strike="noStrike" kern="1200" cap="none" spc="-5" normalizeH="0" baseline="0" noProof="0" dirty="0">
                <a:ln>
                  <a:noFill/>
                </a:ln>
                <a:solidFill>
                  <a:prstClr val="black"/>
                </a:solidFill>
                <a:effectLst/>
                <a:uLnTx/>
                <a:uFillTx/>
                <a:latin typeface="Calibri"/>
                <a:ea typeface="+mn-ea"/>
                <a:cs typeface="Calibri"/>
              </a:rPr>
              <a:t>”</a:t>
            </a:r>
            <a:endParaRPr kumimoji="0" sz="3000" b="0" i="0" u="none" strike="noStrike" kern="1200" cap="none" spc="0" normalizeH="0" baseline="0" noProof="0">
              <a:ln>
                <a:noFill/>
              </a:ln>
              <a:solidFill>
                <a:prstClr val="black"/>
              </a:solidFill>
              <a:effectLst/>
              <a:uLnTx/>
              <a:uFillTx/>
              <a:latin typeface="Calibri"/>
              <a:ea typeface="+mn-ea"/>
              <a:cs typeface="Calibri"/>
            </a:endParaRPr>
          </a:p>
        </p:txBody>
      </p:sp>
      <p:grpSp>
        <p:nvGrpSpPr>
          <p:cNvPr id="5" name="object 5"/>
          <p:cNvGrpSpPr/>
          <p:nvPr/>
        </p:nvGrpSpPr>
        <p:grpSpPr>
          <a:xfrm>
            <a:off x="624840" y="3369564"/>
            <a:ext cx="1964689" cy="3234055"/>
            <a:chOff x="624840" y="3369564"/>
            <a:chExt cx="1964689" cy="3234055"/>
          </a:xfrm>
        </p:grpSpPr>
        <p:sp>
          <p:nvSpPr>
            <p:cNvPr id="6" name="object 6"/>
            <p:cNvSpPr/>
            <p:nvPr/>
          </p:nvSpPr>
          <p:spPr>
            <a:xfrm>
              <a:off x="624840" y="3369564"/>
              <a:ext cx="1964689" cy="3234055"/>
            </a:xfrm>
            <a:custGeom>
              <a:avLst/>
              <a:gdLst/>
              <a:ahLst/>
              <a:cxnLst/>
              <a:rect l="l" t="t" r="r" b="b"/>
              <a:pathLst>
                <a:path w="1964689" h="3234054">
                  <a:moveTo>
                    <a:pt x="1964436" y="0"/>
                  </a:moveTo>
                  <a:lnTo>
                    <a:pt x="0" y="0"/>
                  </a:lnTo>
                  <a:lnTo>
                    <a:pt x="0" y="3233928"/>
                  </a:lnTo>
                  <a:lnTo>
                    <a:pt x="1964436" y="3233928"/>
                  </a:lnTo>
                  <a:lnTo>
                    <a:pt x="1964436" y="0"/>
                  </a:lnTo>
                  <a:close/>
                </a:path>
              </a:pathLst>
            </a:custGeom>
            <a:solidFill>
              <a:srgbClr val="A6BED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7" name="object 7"/>
            <p:cNvSpPr/>
            <p:nvPr/>
          </p:nvSpPr>
          <p:spPr>
            <a:xfrm>
              <a:off x="1037234" y="3920993"/>
              <a:ext cx="532765" cy="640715"/>
            </a:xfrm>
            <a:custGeom>
              <a:avLst/>
              <a:gdLst/>
              <a:ahLst/>
              <a:cxnLst/>
              <a:rect l="l" t="t" r="r" b="b"/>
              <a:pathLst>
                <a:path w="532765" h="640714">
                  <a:moveTo>
                    <a:pt x="0" y="0"/>
                  </a:moveTo>
                  <a:lnTo>
                    <a:pt x="532266" y="0"/>
                  </a:lnTo>
                </a:path>
                <a:path w="532765" h="640714">
                  <a:moveTo>
                    <a:pt x="0" y="640333"/>
                  </a:moveTo>
                  <a:lnTo>
                    <a:pt x="532266" y="640333"/>
                  </a:lnTo>
                </a:path>
              </a:pathLst>
            </a:custGeom>
            <a:ln w="16226">
              <a:solidFill>
                <a:srgbClr val="000000"/>
              </a:solidFill>
              <a:prstDash val="dash"/>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grpSp>
      <p:sp>
        <p:nvSpPr>
          <p:cNvPr id="8" name="object 8"/>
          <p:cNvSpPr txBox="1"/>
          <p:nvPr/>
        </p:nvSpPr>
        <p:spPr>
          <a:xfrm>
            <a:off x="624840" y="3369564"/>
            <a:ext cx="1964689" cy="3234055"/>
          </a:xfrm>
          <a:prstGeom prst="rect">
            <a:avLst/>
          </a:prstGeom>
          <a:ln w="9144">
            <a:solidFill>
              <a:srgbClr val="000000"/>
            </a:solidFill>
          </a:ln>
        </p:spPr>
        <p:txBody>
          <a:bodyPr vert="horz" wrap="square" lIns="0" tIns="0" rIns="0" bIns="0" rtlCol="0">
            <a:spAutoFit/>
          </a:bodyPr>
          <a:lstStyle/>
          <a:p>
            <a:pPr marL="91440" marR="0" lvl="0" indent="0" algn="l" defTabSz="914400" rtl="0" eaLnBrk="1" fontAlgn="auto" latinLnBrk="0" hangingPunct="1">
              <a:lnSpc>
                <a:spcPts val="1660"/>
              </a:lnSpc>
              <a:spcBef>
                <a:spcPts val="0"/>
              </a:spcBef>
              <a:spcAft>
                <a:spcPts val="0"/>
              </a:spcAft>
              <a:buClrTx/>
              <a:buSzTx/>
              <a:buFontTx/>
              <a:buNone/>
              <a:tabLst/>
              <a:defRPr/>
            </a:pPr>
            <a:r>
              <a:rPr kumimoji="0" sz="1400" b="1" i="0" u="none" strike="noStrike" kern="1200" cap="none" spc="-5" normalizeH="0" baseline="0" noProof="0" dirty="0">
                <a:ln>
                  <a:noFill/>
                </a:ln>
                <a:solidFill>
                  <a:prstClr val="black"/>
                </a:solidFill>
                <a:effectLst/>
                <a:uLnTx/>
                <a:uFillTx/>
                <a:latin typeface="Courier New"/>
                <a:ea typeface="+mn-ea"/>
                <a:cs typeface="Courier New"/>
              </a:rPr>
              <a:t>main()</a:t>
            </a:r>
            <a:endParaRPr kumimoji="0" sz="1400" b="0" i="0" u="none" strike="noStrike" kern="1200" cap="none" spc="0" normalizeH="0" baseline="0" noProof="0">
              <a:ln>
                <a:noFill/>
              </a:ln>
              <a:solidFill>
                <a:prstClr val="black"/>
              </a:solidFill>
              <a:effectLst/>
              <a:uLnTx/>
              <a:uFillTx/>
              <a:latin typeface="Courier New"/>
              <a:ea typeface="+mn-ea"/>
              <a:cs typeface="Courier New"/>
            </a:endParaRPr>
          </a:p>
          <a:p>
            <a:pPr marL="91440" marR="0" lvl="0" indent="0" algn="l" defTabSz="914400" rtl="0" eaLnBrk="1" fontAlgn="auto" latinLnBrk="0" hangingPunct="1">
              <a:lnSpc>
                <a:spcPct val="100000"/>
              </a:lnSpc>
              <a:spcBef>
                <a:spcPts val="0"/>
              </a:spcBef>
              <a:spcAft>
                <a:spcPts val="0"/>
              </a:spcAft>
              <a:buClrTx/>
              <a:buSzTx/>
              <a:buFontTx/>
              <a:buNone/>
              <a:tabLst/>
              <a:defRPr/>
            </a:pPr>
            <a:r>
              <a:rPr kumimoji="0" sz="1400" b="1" i="0" u="none" strike="noStrike" kern="1200" cap="none" spc="0" normalizeH="0" baseline="0" noProof="0" dirty="0">
                <a:ln>
                  <a:noFill/>
                </a:ln>
                <a:solidFill>
                  <a:prstClr val="black"/>
                </a:solidFill>
                <a:effectLst/>
                <a:uLnTx/>
                <a:uFillTx/>
                <a:latin typeface="Courier New"/>
                <a:ea typeface="+mn-ea"/>
                <a:cs typeface="Courier New"/>
              </a:rPr>
              <a:t>{</a:t>
            </a:r>
            <a:endParaRPr kumimoji="0" sz="1400" b="0" i="0" u="none" strike="noStrike" kern="1200" cap="none" spc="0" normalizeH="0" baseline="0" noProof="0">
              <a:ln>
                <a:noFill/>
              </a:ln>
              <a:solidFill>
                <a:prstClr val="black"/>
              </a:solidFill>
              <a:effectLst/>
              <a:uLnTx/>
              <a:uFillTx/>
              <a:latin typeface="Courier New"/>
              <a:ea typeface="+mn-ea"/>
              <a:cs typeface="Courier New"/>
            </a:endParaRPr>
          </a:p>
          <a:p>
            <a:pPr marL="0" marR="0" lvl="0" indent="0" algn="l" defTabSz="914400" rtl="0" eaLnBrk="1" fontAlgn="auto" latinLnBrk="0" hangingPunct="1">
              <a:lnSpc>
                <a:spcPct val="100000"/>
              </a:lnSpc>
              <a:spcBef>
                <a:spcPts val="35"/>
              </a:spcBef>
              <a:spcAft>
                <a:spcPts val="0"/>
              </a:spcAft>
              <a:buClrTx/>
              <a:buSzTx/>
              <a:buFontTx/>
              <a:buNone/>
              <a:tabLst/>
              <a:defRPr/>
            </a:pPr>
            <a:endParaRPr kumimoji="0" sz="1450" b="0" i="0" u="none" strike="noStrike" kern="1200" cap="none" spc="0" normalizeH="0" baseline="0" noProof="0">
              <a:ln>
                <a:noFill/>
              </a:ln>
              <a:solidFill>
                <a:prstClr val="black"/>
              </a:solidFill>
              <a:effectLst/>
              <a:uLnTx/>
              <a:uFillTx/>
              <a:latin typeface="Courier New"/>
              <a:ea typeface="+mn-ea"/>
              <a:cs typeface="Courier New"/>
            </a:endParaRPr>
          </a:p>
          <a:p>
            <a:pPr marL="412115" marR="0" lvl="0" indent="0" algn="l" defTabSz="914400" rtl="0" eaLnBrk="1" fontAlgn="auto" latinLnBrk="0" hangingPunct="1">
              <a:lnSpc>
                <a:spcPct val="100000"/>
              </a:lnSpc>
              <a:spcBef>
                <a:spcPts val="0"/>
              </a:spcBef>
              <a:spcAft>
                <a:spcPts val="0"/>
              </a:spcAft>
              <a:buClrTx/>
              <a:buSzTx/>
              <a:buFontTx/>
              <a:buNone/>
              <a:tabLst/>
              <a:defRPr/>
            </a:pPr>
            <a:r>
              <a:rPr kumimoji="0" sz="1400" b="1" i="0" u="none" strike="noStrike" kern="1200" cap="none" spc="-5" normalizeH="0" baseline="0" noProof="0" dirty="0">
                <a:ln>
                  <a:noFill/>
                </a:ln>
                <a:solidFill>
                  <a:prstClr val="black"/>
                </a:solidFill>
                <a:effectLst/>
                <a:uLnTx/>
                <a:uFillTx/>
                <a:latin typeface="Courier New"/>
                <a:ea typeface="+mn-ea"/>
                <a:cs typeface="Courier New"/>
              </a:rPr>
              <a:t>-----</a:t>
            </a:r>
            <a:endParaRPr kumimoji="0" sz="1400" b="0" i="0" u="none" strike="noStrike" kern="1200" cap="none" spc="0" normalizeH="0" baseline="0" noProof="0">
              <a:ln>
                <a:noFill/>
              </a:ln>
              <a:solidFill>
                <a:prstClr val="black"/>
              </a:solidFill>
              <a:effectLst/>
              <a:uLnTx/>
              <a:uFillTx/>
              <a:latin typeface="Courier New"/>
              <a:ea typeface="+mn-ea"/>
              <a:cs typeface="Courier New"/>
            </a:endParaRPr>
          </a:p>
          <a:p>
            <a:pPr marL="412115" marR="0" lvl="0" indent="0" algn="l" defTabSz="914400" rtl="0" eaLnBrk="1" fontAlgn="auto" latinLnBrk="0" hangingPunct="1">
              <a:lnSpc>
                <a:spcPct val="100000"/>
              </a:lnSpc>
              <a:spcBef>
                <a:spcPts val="0"/>
              </a:spcBef>
              <a:spcAft>
                <a:spcPts val="0"/>
              </a:spcAft>
              <a:buClrTx/>
              <a:buSzTx/>
              <a:buFontTx/>
              <a:buNone/>
              <a:tabLst/>
              <a:defRPr/>
            </a:pPr>
            <a:r>
              <a:rPr kumimoji="0" sz="1400" b="1" i="0" u="none" strike="noStrike" kern="1200" cap="none" spc="-5" normalizeH="0" baseline="0" noProof="0" dirty="0">
                <a:ln>
                  <a:noFill/>
                </a:ln>
                <a:solidFill>
                  <a:prstClr val="black"/>
                </a:solidFill>
                <a:effectLst/>
                <a:uLnTx/>
                <a:uFillTx/>
                <a:latin typeface="Courier New"/>
                <a:ea typeface="+mn-ea"/>
                <a:cs typeface="Courier New"/>
              </a:rPr>
              <a:t>-----</a:t>
            </a:r>
            <a:endParaRPr kumimoji="0" sz="1400" b="0" i="0" u="none" strike="noStrike" kern="1200" cap="none" spc="0" normalizeH="0" baseline="0" noProof="0">
              <a:ln>
                <a:noFill/>
              </a:ln>
              <a:solidFill>
                <a:prstClr val="black"/>
              </a:solidFill>
              <a:effectLst/>
              <a:uLnTx/>
              <a:uFillTx/>
              <a:latin typeface="Courier New"/>
              <a:ea typeface="+mn-ea"/>
              <a:cs typeface="Courier New"/>
            </a:endParaRPr>
          </a:p>
          <a:p>
            <a:pPr marL="0" marR="0" lvl="0" indent="0" algn="l" defTabSz="914400" rtl="0" eaLnBrk="1" fontAlgn="auto" latinLnBrk="0" hangingPunct="1">
              <a:lnSpc>
                <a:spcPct val="100000"/>
              </a:lnSpc>
              <a:spcBef>
                <a:spcPts val="40"/>
              </a:spcBef>
              <a:spcAft>
                <a:spcPts val="0"/>
              </a:spcAft>
              <a:buClrTx/>
              <a:buSzTx/>
              <a:buFontTx/>
              <a:buNone/>
              <a:tabLst/>
              <a:defRPr/>
            </a:pPr>
            <a:endParaRPr kumimoji="0" sz="1450" b="0" i="0" u="none" strike="noStrike" kern="1200" cap="none" spc="0" normalizeH="0" baseline="0" noProof="0">
              <a:ln>
                <a:noFill/>
              </a:ln>
              <a:solidFill>
                <a:prstClr val="black"/>
              </a:solidFill>
              <a:effectLst/>
              <a:uLnTx/>
              <a:uFillTx/>
              <a:latin typeface="Courier New"/>
              <a:ea typeface="+mn-ea"/>
              <a:cs typeface="Courier New"/>
            </a:endParaRPr>
          </a:p>
          <a:p>
            <a:pPr marL="412115" marR="0" lvl="0" indent="0" algn="l" defTabSz="914400" rtl="0" eaLnBrk="1" fontAlgn="auto" latinLnBrk="0" hangingPunct="1">
              <a:lnSpc>
                <a:spcPct val="100000"/>
              </a:lnSpc>
              <a:spcBef>
                <a:spcPts val="0"/>
              </a:spcBef>
              <a:spcAft>
                <a:spcPts val="0"/>
              </a:spcAft>
              <a:buClrTx/>
              <a:buSzTx/>
              <a:buFontTx/>
              <a:buNone/>
              <a:tabLst/>
              <a:defRPr/>
            </a:pPr>
            <a:r>
              <a:rPr kumimoji="0" sz="1400" b="1" i="0" u="none" strike="noStrike" kern="1200" cap="none" spc="0" normalizeH="0" baseline="0" noProof="0" dirty="0">
                <a:ln>
                  <a:noFill/>
                </a:ln>
                <a:solidFill>
                  <a:prstClr val="black"/>
                </a:solidFill>
                <a:effectLst/>
                <a:uLnTx/>
                <a:uFillTx/>
                <a:latin typeface="Courier New"/>
                <a:ea typeface="+mn-ea"/>
                <a:cs typeface="Courier New"/>
              </a:rPr>
              <a:t>.</a:t>
            </a:r>
            <a:endParaRPr kumimoji="0" sz="1400" b="0" i="0" u="none" strike="noStrike" kern="1200" cap="none" spc="0" normalizeH="0" baseline="0" noProof="0">
              <a:ln>
                <a:noFill/>
              </a:ln>
              <a:solidFill>
                <a:prstClr val="black"/>
              </a:solidFill>
              <a:effectLst/>
              <a:uLnTx/>
              <a:uFillTx/>
              <a:latin typeface="Courier New"/>
              <a:ea typeface="+mn-ea"/>
              <a:cs typeface="Courier New"/>
            </a:endParaRPr>
          </a:p>
          <a:p>
            <a:pPr marL="412115" marR="0" lvl="0" indent="0" algn="l" defTabSz="914400" rtl="0" eaLnBrk="1" fontAlgn="auto" latinLnBrk="0" hangingPunct="1">
              <a:lnSpc>
                <a:spcPct val="100000"/>
              </a:lnSpc>
              <a:spcBef>
                <a:spcPts val="0"/>
              </a:spcBef>
              <a:spcAft>
                <a:spcPts val="0"/>
              </a:spcAft>
              <a:buClrTx/>
              <a:buSzTx/>
              <a:buFontTx/>
              <a:buNone/>
              <a:tabLst/>
              <a:defRPr/>
            </a:pPr>
            <a:r>
              <a:rPr kumimoji="0" sz="1400" b="1" i="0" u="none" strike="noStrike" kern="1200" cap="none" spc="0" normalizeH="0" baseline="0" noProof="0" dirty="0">
                <a:ln>
                  <a:noFill/>
                </a:ln>
                <a:solidFill>
                  <a:prstClr val="black"/>
                </a:solidFill>
                <a:effectLst/>
                <a:uLnTx/>
                <a:uFillTx/>
                <a:latin typeface="Courier New"/>
                <a:ea typeface="+mn-ea"/>
                <a:cs typeface="Courier New"/>
              </a:rPr>
              <a:t>.</a:t>
            </a:r>
            <a:endParaRPr kumimoji="0" sz="1400" b="0" i="0" u="none" strike="noStrike" kern="1200" cap="none" spc="0" normalizeH="0" baseline="0" noProof="0">
              <a:ln>
                <a:noFill/>
              </a:ln>
              <a:solidFill>
                <a:prstClr val="black"/>
              </a:solidFill>
              <a:effectLst/>
              <a:uLnTx/>
              <a:uFillTx/>
              <a:latin typeface="Courier New"/>
              <a:ea typeface="+mn-ea"/>
              <a:cs typeface="Courier New"/>
            </a:endParaRPr>
          </a:p>
          <a:p>
            <a:pPr marL="412115" marR="0" lvl="0" indent="0" algn="l" defTabSz="914400" rtl="0" eaLnBrk="1" fontAlgn="auto" latinLnBrk="0" hangingPunct="1">
              <a:lnSpc>
                <a:spcPct val="100000"/>
              </a:lnSpc>
              <a:spcBef>
                <a:spcPts val="0"/>
              </a:spcBef>
              <a:spcAft>
                <a:spcPts val="0"/>
              </a:spcAft>
              <a:buClrTx/>
              <a:buSzTx/>
              <a:buFontTx/>
              <a:buNone/>
              <a:tabLst/>
              <a:defRPr/>
            </a:pPr>
            <a:r>
              <a:rPr kumimoji="0" sz="1400" b="1" i="0" u="none" strike="noStrike" kern="1200" cap="none" spc="0" normalizeH="0" baseline="0" noProof="0" dirty="0">
                <a:ln>
                  <a:noFill/>
                </a:ln>
                <a:solidFill>
                  <a:prstClr val="black"/>
                </a:solidFill>
                <a:effectLst/>
                <a:uLnTx/>
                <a:uFillTx/>
                <a:latin typeface="Courier New"/>
                <a:ea typeface="+mn-ea"/>
                <a:cs typeface="Courier New"/>
              </a:rPr>
              <a:t>.</a:t>
            </a:r>
            <a:endParaRPr kumimoji="0" sz="1400" b="0" i="0" u="none" strike="noStrike" kern="1200" cap="none" spc="0" normalizeH="0" baseline="0" noProof="0">
              <a:ln>
                <a:noFill/>
              </a:ln>
              <a:solidFill>
                <a:prstClr val="black"/>
              </a:solidFill>
              <a:effectLst/>
              <a:uLnTx/>
              <a:uFillTx/>
              <a:latin typeface="Courier New"/>
              <a:ea typeface="+mn-ea"/>
              <a:cs typeface="Courier New"/>
            </a:endParaRPr>
          </a:p>
          <a:p>
            <a:pPr marL="412115" marR="0" lvl="0" indent="0" algn="l" defTabSz="914400" rtl="0" eaLnBrk="1" fontAlgn="auto" latinLnBrk="0" hangingPunct="1">
              <a:lnSpc>
                <a:spcPct val="100000"/>
              </a:lnSpc>
              <a:spcBef>
                <a:spcPts val="0"/>
              </a:spcBef>
              <a:spcAft>
                <a:spcPts val="0"/>
              </a:spcAft>
              <a:buClrTx/>
              <a:buSzTx/>
              <a:buFontTx/>
              <a:buNone/>
              <a:tabLst/>
              <a:defRPr/>
            </a:pPr>
            <a:r>
              <a:rPr kumimoji="0" sz="1400" b="1" i="0" u="none" strike="noStrike" kern="1200" cap="none" spc="-5" normalizeH="0" baseline="0" noProof="0" dirty="0">
                <a:ln>
                  <a:noFill/>
                </a:ln>
                <a:solidFill>
                  <a:prstClr val="black"/>
                </a:solidFill>
                <a:effectLst/>
                <a:uLnTx/>
                <a:uFillTx/>
                <a:latin typeface="Courier New"/>
                <a:ea typeface="+mn-ea"/>
                <a:cs typeface="Courier New"/>
              </a:rPr>
              <a:t>----</a:t>
            </a:r>
            <a:endParaRPr kumimoji="0" sz="1400" b="0" i="0" u="none" strike="noStrike" kern="1200" cap="none" spc="0" normalizeH="0" baseline="0" noProof="0">
              <a:ln>
                <a:noFill/>
              </a:ln>
              <a:solidFill>
                <a:prstClr val="black"/>
              </a:solidFill>
              <a:effectLst/>
              <a:uLnTx/>
              <a:uFillTx/>
              <a:latin typeface="Courier New"/>
              <a:ea typeface="+mn-ea"/>
              <a:cs typeface="Courier New"/>
            </a:endParaRPr>
          </a:p>
          <a:p>
            <a:pPr marL="412115" marR="0" lvl="0" indent="0" algn="l" defTabSz="914400" rtl="0" eaLnBrk="1" fontAlgn="auto" latinLnBrk="0" hangingPunct="1">
              <a:lnSpc>
                <a:spcPct val="100000"/>
              </a:lnSpc>
              <a:spcBef>
                <a:spcPts val="0"/>
              </a:spcBef>
              <a:spcAft>
                <a:spcPts val="0"/>
              </a:spcAft>
              <a:buClrTx/>
              <a:buSzTx/>
              <a:buFontTx/>
              <a:buNone/>
              <a:tabLst/>
              <a:defRPr/>
            </a:pPr>
            <a:r>
              <a:rPr kumimoji="0" sz="1400" b="1" i="0" u="none" strike="noStrike" kern="1200" cap="none" spc="-5" normalizeH="0" baseline="0" noProof="0" dirty="0">
                <a:ln>
                  <a:noFill/>
                </a:ln>
                <a:solidFill>
                  <a:prstClr val="black"/>
                </a:solidFill>
                <a:effectLst/>
                <a:uLnTx/>
                <a:uFillTx/>
                <a:latin typeface="Courier New"/>
                <a:ea typeface="+mn-ea"/>
                <a:cs typeface="Courier New"/>
              </a:rPr>
              <a:t>-----</a:t>
            </a:r>
            <a:endParaRPr kumimoji="0" sz="1400" b="0" i="0" u="none" strike="noStrike" kern="1200" cap="none" spc="0" normalizeH="0" baseline="0" noProof="0">
              <a:ln>
                <a:noFill/>
              </a:ln>
              <a:solidFill>
                <a:prstClr val="black"/>
              </a:solidFill>
              <a:effectLst/>
              <a:uLnTx/>
              <a:uFillTx/>
              <a:latin typeface="Courier New"/>
              <a:ea typeface="+mn-ea"/>
              <a:cs typeface="Courier New"/>
            </a:endParaRPr>
          </a:p>
          <a:p>
            <a:pPr marL="412115" marR="0" lvl="0" indent="0" algn="l" defTabSz="914400" rtl="0" eaLnBrk="1" fontAlgn="auto" latinLnBrk="0" hangingPunct="1">
              <a:lnSpc>
                <a:spcPct val="100000"/>
              </a:lnSpc>
              <a:spcBef>
                <a:spcPts val="5"/>
              </a:spcBef>
              <a:spcAft>
                <a:spcPts val="0"/>
              </a:spcAft>
              <a:buClrTx/>
              <a:buSzTx/>
              <a:buFontTx/>
              <a:buNone/>
              <a:tabLst/>
              <a:defRPr/>
            </a:pPr>
            <a:r>
              <a:rPr kumimoji="0" sz="1400" b="1" i="0" u="none" strike="noStrike" kern="1200" cap="none" spc="-5" normalizeH="0" baseline="0" noProof="0" dirty="0">
                <a:ln>
                  <a:noFill/>
                </a:ln>
                <a:solidFill>
                  <a:prstClr val="black"/>
                </a:solidFill>
                <a:effectLst/>
                <a:uLnTx/>
                <a:uFillTx/>
                <a:latin typeface="Courier New"/>
                <a:ea typeface="+mn-ea"/>
                <a:cs typeface="Courier New"/>
              </a:rPr>
              <a:t>-----</a:t>
            </a:r>
            <a:endParaRPr kumimoji="0" sz="1400" b="0" i="0" u="none" strike="noStrike" kern="1200" cap="none" spc="0" normalizeH="0" baseline="0" noProof="0">
              <a:ln>
                <a:noFill/>
              </a:ln>
              <a:solidFill>
                <a:prstClr val="black"/>
              </a:solidFill>
              <a:effectLst/>
              <a:uLnTx/>
              <a:uFillTx/>
              <a:latin typeface="Courier New"/>
              <a:ea typeface="+mn-ea"/>
              <a:cs typeface="Courier New"/>
            </a:endParaRPr>
          </a:p>
          <a:p>
            <a:pPr marL="412115" marR="0" lvl="0" indent="0" algn="l" defTabSz="914400" rtl="0" eaLnBrk="1" fontAlgn="auto" latinLnBrk="0" hangingPunct="1">
              <a:lnSpc>
                <a:spcPct val="100000"/>
              </a:lnSpc>
              <a:spcBef>
                <a:spcPts val="0"/>
              </a:spcBef>
              <a:spcAft>
                <a:spcPts val="0"/>
              </a:spcAft>
              <a:buClrTx/>
              <a:buSzTx/>
              <a:buFontTx/>
              <a:buNone/>
              <a:tabLst/>
              <a:defRPr/>
            </a:pPr>
            <a:r>
              <a:rPr kumimoji="0" sz="1400" b="1" i="0" u="none" strike="noStrike" kern="1200" cap="none" spc="-5" normalizeH="0" baseline="0" noProof="0" dirty="0">
                <a:ln>
                  <a:noFill/>
                </a:ln>
                <a:solidFill>
                  <a:prstClr val="black"/>
                </a:solidFill>
                <a:effectLst/>
                <a:uLnTx/>
                <a:uFillTx/>
                <a:latin typeface="Courier New"/>
                <a:ea typeface="+mn-ea"/>
                <a:cs typeface="Courier New"/>
              </a:rPr>
              <a:t>return</a:t>
            </a:r>
            <a:r>
              <a:rPr kumimoji="0" sz="1400" b="1" i="0" u="none" strike="noStrike" kern="1200" cap="none" spc="-70" normalizeH="0" baseline="0" noProof="0" dirty="0">
                <a:ln>
                  <a:noFill/>
                </a:ln>
                <a:solidFill>
                  <a:prstClr val="black"/>
                </a:solidFill>
                <a:effectLst/>
                <a:uLnTx/>
                <a:uFillTx/>
                <a:latin typeface="Courier New"/>
                <a:ea typeface="+mn-ea"/>
                <a:cs typeface="Courier New"/>
              </a:rPr>
              <a:t> </a:t>
            </a:r>
            <a:r>
              <a:rPr kumimoji="0" sz="1400" b="1" i="0" u="none" strike="noStrike" kern="1200" cap="none" spc="-15" normalizeH="0" baseline="0" noProof="0" dirty="0">
                <a:ln>
                  <a:noFill/>
                </a:ln>
                <a:solidFill>
                  <a:prstClr val="black"/>
                </a:solidFill>
                <a:effectLst/>
                <a:uLnTx/>
                <a:uFillTx/>
                <a:latin typeface="Courier New"/>
                <a:ea typeface="+mn-ea"/>
                <a:cs typeface="Courier New"/>
              </a:rPr>
              <a:t>0;</a:t>
            </a:r>
            <a:endParaRPr kumimoji="0" sz="1400" b="0" i="0" u="none" strike="noStrike" kern="1200" cap="none" spc="0" normalizeH="0" baseline="0" noProof="0">
              <a:ln>
                <a:noFill/>
              </a:ln>
              <a:solidFill>
                <a:prstClr val="black"/>
              </a:solidFill>
              <a:effectLst/>
              <a:uLnTx/>
              <a:uFillTx/>
              <a:latin typeface="Courier New"/>
              <a:ea typeface="+mn-ea"/>
              <a:cs typeface="Courier New"/>
            </a:endParaRPr>
          </a:p>
          <a:p>
            <a:pPr marL="91440" marR="0" lvl="0" indent="0" algn="l" defTabSz="914400" rtl="0" eaLnBrk="1" fontAlgn="auto" latinLnBrk="0" hangingPunct="1">
              <a:lnSpc>
                <a:spcPct val="100000"/>
              </a:lnSpc>
              <a:spcBef>
                <a:spcPts val="0"/>
              </a:spcBef>
              <a:spcAft>
                <a:spcPts val="0"/>
              </a:spcAft>
              <a:buClrTx/>
              <a:buSzTx/>
              <a:buFontTx/>
              <a:buNone/>
              <a:tabLst/>
              <a:defRPr/>
            </a:pPr>
            <a:r>
              <a:rPr kumimoji="0" sz="1400" b="1" i="0" u="none" strike="noStrike" kern="1200" cap="none" spc="0" normalizeH="0" baseline="0" noProof="0" dirty="0">
                <a:ln>
                  <a:noFill/>
                </a:ln>
                <a:solidFill>
                  <a:prstClr val="black"/>
                </a:solidFill>
                <a:effectLst/>
                <a:uLnTx/>
                <a:uFillTx/>
                <a:latin typeface="Courier New"/>
                <a:ea typeface="+mn-ea"/>
                <a:cs typeface="Courier New"/>
              </a:rPr>
              <a:t>}</a:t>
            </a:r>
            <a:endParaRPr kumimoji="0" sz="1400" b="0" i="0" u="none" strike="noStrike" kern="1200" cap="none" spc="0" normalizeH="0" baseline="0" noProof="0">
              <a:ln>
                <a:noFill/>
              </a:ln>
              <a:solidFill>
                <a:prstClr val="black"/>
              </a:solidFill>
              <a:effectLst/>
              <a:uLnTx/>
              <a:uFillTx/>
              <a:latin typeface="Courier New"/>
              <a:ea typeface="+mn-ea"/>
              <a:cs typeface="Courier New"/>
            </a:endParaRPr>
          </a:p>
        </p:txBody>
      </p:sp>
      <p:sp>
        <p:nvSpPr>
          <p:cNvPr id="9" name="object 9"/>
          <p:cNvSpPr txBox="1"/>
          <p:nvPr/>
        </p:nvSpPr>
        <p:spPr>
          <a:xfrm>
            <a:off x="457200" y="2971800"/>
            <a:ext cx="2514600" cy="274320"/>
          </a:xfrm>
          <a:prstGeom prst="rect">
            <a:avLst/>
          </a:prstGeom>
          <a:solidFill>
            <a:srgbClr val="DFA6A4"/>
          </a:solidFill>
        </p:spPr>
        <p:txBody>
          <a:bodyPr vert="horz" wrap="square" lIns="0" tIns="3175" rIns="0" bIns="0" rtlCol="0">
            <a:spAutoFit/>
          </a:bodyPr>
          <a:lstStyle/>
          <a:p>
            <a:pPr marL="174625" marR="0" lvl="0" indent="0" algn="l" defTabSz="914400" rtl="0" eaLnBrk="1" fontAlgn="auto" latinLnBrk="0" hangingPunct="1">
              <a:lnSpc>
                <a:spcPct val="100000"/>
              </a:lnSpc>
              <a:spcBef>
                <a:spcPts val="25"/>
              </a:spcBef>
              <a:spcAft>
                <a:spcPts val="0"/>
              </a:spcAft>
              <a:buClrTx/>
              <a:buSzTx/>
              <a:buFontTx/>
              <a:buNone/>
              <a:tabLst/>
              <a:defRPr/>
            </a:pPr>
            <a:r>
              <a:rPr kumimoji="0" sz="1600" b="1" i="0" u="none" strike="noStrike" kern="1200" cap="none" spc="-5" normalizeH="0" baseline="0" noProof="0" dirty="0">
                <a:ln>
                  <a:noFill/>
                </a:ln>
                <a:solidFill>
                  <a:prstClr val="black"/>
                </a:solidFill>
                <a:effectLst/>
                <a:uLnTx/>
                <a:uFillTx/>
                <a:latin typeface="Calibri"/>
                <a:ea typeface="+mn-ea"/>
                <a:cs typeface="Calibri"/>
              </a:rPr>
              <a:t>A</a:t>
            </a:r>
            <a:r>
              <a:rPr kumimoji="0" sz="1600" b="1" i="0" u="none" strike="noStrike" kern="1200" cap="none" spc="-20" normalizeH="0" baseline="0" noProof="0" dirty="0">
                <a:ln>
                  <a:noFill/>
                </a:ln>
                <a:solidFill>
                  <a:prstClr val="black"/>
                </a:solidFill>
                <a:effectLst/>
                <a:uLnTx/>
                <a:uFillTx/>
                <a:latin typeface="Calibri"/>
                <a:ea typeface="+mn-ea"/>
                <a:cs typeface="Calibri"/>
              </a:rPr>
              <a:t> </a:t>
            </a:r>
            <a:r>
              <a:rPr kumimoji="0" sz="1600" b="1" i="0" u="none" strike="noStrike" kern="1200" cap="none" spc="-10" normalizeH="0" baseline="0" noProof="0" dirty="0">
                <a:ln>
                  <a:noFill/>
                </a:ln>
                <a:solidFill>
                  <a:prstClr val="black"/>
                </a:solidFill>
                <a:effectLst/>
                <a:uLnTx/>
                <a:uFillTx/>
                <a:latin typeface="Calibri"/>
                <a:ea typeface="+mn-ea"/>
                <a:cs typeface="Calibri"/>
              </a:rPr>
              <a:t>Development</a:t>
            </a:r>
            <a:r>
              <a:rPr kumimoji="0" sz="1600" b="1" i="0" u="none" strike="noStrike" kern="1200" cap="none" spc="0" normalizeH="0" baseline="0" noProof="0" dirty="0">
                <a:ln>
                  <a:noFill/>
                </a:ln>
                <a:solidFill>
                  <a:prstClr val="black"/>
                </a:solidFill>
                <a:effectLst/>
                <a:uLnTx/>
                <a:uFillTx/>
                <a:latin typeface="Calibri"/>
                <a:ea typeface="+mn-ea"/>
                <a:cs typeface="Calibri"/>
              </a:rPr>
              <a:t> </a:t>
            </a:r>
            <a:r>
              <a:rPr kumimoji="0" sz="1600" b="1" i="0" u="none" strike="noStrike" kern="1200" cap="none" spc="-10" normalizeH="0" baseline="0" noProof="0" dirty="0">
                <a:ln>
                  <a:noFill/>
                </a:ln>
                <a:solidFill>
                  <a:prstClr val="black"/>
                </a:solidFill>
                <a:effectLst/>
                <a:uLnTx/>
                <a:uFillTx/>
                <a:latin typeface="Calibri"/>
                <a:ea typeface="+mn-ea"/>
                <a:cs typeface="Calibri"/>
              </a:rPr>
              <a:t>Approach</a:t>
            </a:r>
            <a:endParaRPr kumimoji="0" sz="1600" b="0" i="0" u="none" strike="noStrike" kern="1200" cap="none" spc="0" normalizeH="0" baseline="0" noProof="0">
              <a:ln>
                <a:noFill/>
              </a:ln>
              <a:solidFill>
                <a:prstClr val="black"/>
              </a:solidFill>
              <a:effectLst/>
              <a:uLnTx/>
              <a:uFillTx/>
              <a:latin typeface="Calibri"/>
              <a:ea typeface="+mn-ea"/>
              <a:cs typeface="Calibri"/>
            </a:endParaRPr>
          </a:p>
        </p:txBody>
      </p:sp>
      <p:sp>
        <p:nvSpPr>
          <p:cNvPr id="10" name="object 10"/>
          <p:cNvSpPr txBox="1"/>
          <p:nvPr/>
        </p:nvSpPr>
        <p:spPr>
          <a:xfrm>
            <a:off x="4114927" y="3612641"/>
            <a:ext cx="1387475" cy="360680"/>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kumimoji="0" sz="2200" b="1" i="0" u="none" strike="noStrike" kern="1200" cap="none" spc="-10" normalizeH="0" baseline="0" noProof="0" dirty="0">
                <a:ln>
                  <a:noFill/>
                </a:ln>
                <a:solidFill>
                  <a:srgbClr val="C00000"/>
                </a:solidFill>
                <a:effectLst/>
                <a:uLnTx/>
                <a:uFillTx/>
                <a:latin typeface="Calibri"/>
                <a:ea typeface="+mn-ea"/>
                <a:cs typeface="Calibri"/>
              </a:rPr>
              <a:t>Easier</a:t>
            </a:r>
            <a:r>
              <a:rPr kumimoji="0" sz="2200" b="1" i="0" u="none" strike="noStrike" kern="1200" cap="none" spc="-25" normalizeH="0" baseline="0" noProof="0" dirty="0">
                <a:ln>
                  <a:noFill/>
                </a:ln>
                <a:solidFill>
                  <a:srgbClr val="C00000"/>
                </a:solidFill>
                <a:effectLst/>
                <a:uLnTx/>
                <a:uFillTx/>
                <a:latin typeface="Calibri"/>
                <a:ea typeface="+mn-ea"/>
                <a:cs typeface="Calibri"/>
              </a:rPr>
              <a:t> </a:t>
            </a:r>
            <a:r>
              <a:rPr kumimoji="0" sz="2200" b="1" i="0" u="none" strike="noStrike" kern="1200" cap="none" spc="-100" normalizeH="0" baseline="0" noProof="0" dirty="0">
                <a:ln>
                  <a:noFill/>
                </a:ln>
                <a:solidFill>
                  <a:srgbClr val="C00000"/>
                </a:solidFill>
                <a:effectLst/>
                <a:uLnTx/>
                <a:uFillTx/>
                <a:latin typeface="Calibri"/>
                <a:ea typeface="+mn-ea"/>
                <a:cs typeface="Calibri"/>
              </a:rPr>
              <a:t>To</a:t>
            </a:r>
            <a:r>
              <a:rPr kumimoji="0" sz="2200" b="1" i="0" u="none" strike="noStrike" kern="1200" cap="none" spc="-20" normalizeH="0" baseline="0" noProof="0" dirty="0">
                <a:ln>
                  <a:noFill/>
                </a:ln>
                <a:solidFill>
                  <a:srgbClr val="C00000"/>
                </a:solidFill>
                <a:effectLst/>
                <a:uLnTx/>
                <a:uFillTx/>
                <a:latin typeface="Calibri"/>
                <a:ea typeface="+mn-ea"/>
                <a:cs typeface="Calibri"/>
              </a:rPr>
              <a:t> </a:t>
            </a:r>
            <a:r>
              <a:rPr kumimoji="0" sz="2200" b="1" i="0" u="none" strike="noStrike" kern="1200" cap="none" spc="-10" normalizeH="0" baseline="0" noProof="0" dirty="0">
                <a:ln>
                  <a:noFill/>
                </a:ln>
                <a:solidFill>
                  <a:srgbClr val="C00000"/>
                </a:solidFill>
                <a:effectLst/>
                <a:uLnTx/>
                <a:uFillTx/>
                <a:latin typeface="Calibri"/>
                <a:ea typeface="+mn-ea"/>
                <a:cs typeface="Calibri"/>
              </a:rPr>
              <a:t>&gt;&gt;</a:t>
            </a:r>
            <a:endParaRPr kumimoji="0" sz="2200" b="0" i="0" u="none" strike="noStrike" kern="1200" cap="none" spc="0" normalizeH="0" baseline="0" noProof="0">
              <a:ln>
                <a:noFill/>
              </a:ln>
              <a:solidFill>
                <a:prstClr val="black"/>
              </a:solidFill>
              <a:effectLst/>
              <a:uLnTx/>
              <a:uFillTx/>
              <a:latin typeface="Calibri"/>
              <a:ea typeface="+mn-ea"/>
              <a:cs typeface="Calibri"/>
            </a:endParaRPr>
          </a:p>
        </p:txBody>
      </p:sp>
      <p:sp>
        <p:nvSpPr>
          <p:cNvPr id="11" name="object 11"/>
          <p:cNvSpPr txBox="1"/>
          <p:nvPr/>
        </p:nvSpPr>
        <p:spPr>
          <a:xfrm>
            <a:off x="4114927" y="4252417"/>
            <a:ext cx="1463675" cy="1856105"/>
          </a:xfrm>
          <a:prstGeom prst="rect">
            <a:avLst/>
          </a:prstGeom>
        </p:spPr>
        <p:txBody>
          <a:bodyPr vert="horz" wrap="square" lIns="0" tIns="13335" rIns="0" bIns="0" rtlCol="0">
            <a:spAutoFit/>
          </a:bodyPr>
          <a:lstStyle/>
          <a:p>
            <a:pPr marL="213360" marR="0" lvl="0" indent="-201295" algn="l" defTabSz="914400" rtl="0" eaLnBrk="1" fontAlgn="auto" latinLnBrk="0" hangingPunct="1">
              <a:lnSpc>
                <a:spcPct val="100000"/>
              </a:lnSpc>
              <a:spcBef>
                <a:spcPts val="105"/>
              </a:spcBef>
              <a:spcAft>
                <a:spcPts val="0"/>
              </a:spcAft>
              <a:buClrTx/>
              <a:buSzPct val="95000"/>
              <a:buFont typeface="Wingdings"/>
              <a:buChar char=""/>
              <a:tabLst>
                <a:tab pos="213995" algn="l"/>
              </a:tabLst>
              <a:defRPr/>
            </a:pPr>
            <a:r>
              <a:rPr kumimoji="0" sz="2000" b="1" i="0" u="none" strike="noStrike" kern="1200" cap="none" spc="-5" normalizeH="0" baseline="0" noProof="0" dirty="0">
                <a:ln>
                  <a:noFill/>
                </a:ln>
                <a:solidFill>
                  <a:prstClr val="black"/>
                </a:solidFill>
                <a:effectLst/>
                <a:uLnTx/>
                <a:uFillTx/>
                <a:latin typeface="Calibri"/>
                <a:ea typeface="+mn-ea"/>
                <a:cs typeface="Calibri"/>
              </a:rPr>
              <a:t>Design</a:t>
            </a:r>
            <a:endParaRPr kumimoji="0" sz="2000" b="0" i="0" u="none" strike="noStrike" kern="1200" cap="none" spc="0" normalizeH="0" baseline="0" noProof="0">
              <a:ln>
                <a:noFill/>
              </a:ln>
              <a:solidFill>
                <a:prstClr val="black"/>
              </a:solidFill>
              <a:effectLst/>
              <a:uLnTx/>
              <a:uFillTx/>
              <a:latin typeface="Calibri"/>
              <a:ea typeface="+mn-ea"/>
              <a:cs typeface="Calibri"/>
            </a:endParaRPr>
          </a:p>
          <a:p>
            <a:pPr marL="212725" marR="0" lvl="0" indent="-200660" algn="l" defTabSz="914400" rtl="0" eaLnBrk="1" fontAlgn="auto" latinLnBrk="0" hangingPunct="1">
              <a:lnSpc>
                <a:spcPct val="100000"/>
              </a:lnSpc>
              <a:spcBef>
                <a:spcPts val="0"/>
              </a:spcBef>
              <a:spcAft>
                <a:spcPts val="0"/>
              </a:spcAft>
              <a:buClrTx/>
              <a:buSzPct val="95000"/>
              <a:buFont typeface="Wingdings"/>
              <a:buChar char=""/>
              <a:tabLst>
                <a:tab pos="213360" algn="l"/>
              </a:tabLst>
              <a:defRPr/>
            </a:pPr>
            <a:r>
              <a:rPr kumimoji="0" sz="2000" b="1" i="0" u="none" strike="noStrike" kern="1200" cap="none" spc="-5" normalizeH="0" baseline="0" noProof="0" dirty="0">
                <a:ln>
                  <a:noFill/>
                </a:ln>
                <a:solidFill>
                  <a:prstClr val="black"/>
                </a:solidFill>
                <a:effectLst/>
                <a:uLnTx/>
                <a:uFillTx/>
                <a:latin typeface="Calibri"/>
                <a:ea typeface="+mn-ea"/>
                <a:cs typeface="Calibri"/>
              </a:rPr>
              <a:t>Debug</a:t>
            </a:r>
            <a:endParaRPr kumimoji="0" sz="2000" b="0" i="0" u="none" strike="noStrike" kern="1200" cap="none" spc="0" normalizeH="0" baseline="0" noProof="0">
              <a:ln>
                <a:noFill/>
              </a:ln>
              <a:solidFill>
                <a:prstClr val="black"/>
              </a:solidFill>
              <a:effectLst/>
              <a:uLnTx/>
              <a:uFillTx/>
              <a:latin typeface="Calibri"/>
              <a:ea typeface="+mn-ea"/>
              <a:cs typeface="Calibri"/>
            </a:endParaRPr>
          </a:p>
          <a:p>
            <a:pPr marL="212725" marR="0" lvl="0" indent="-200660" algn="l" defTabSz="914400" rtl="0" eaLnBrk="1" fontAlgn="auto" latinLnBrk="0" hangingPunct="1">
              <a:lnSpc>
                <a:spcPct val="100000"/>
              </a:lnSpc>
              <a:spcBef>
                <a:spcPts val="0"/>
              </a:spcBef>
              <a:spcAft>
                <a:spcPts val="0"/>
              </a:spcAft>
              <a:buClrTx/>
              <a:buSzPct val="95000"/>
              <a:buFont typeface="Wingdings"/>
              <a:buChar char=""/>
              <a:tabLst>
                <a:tab pos="213360" algn="l"/>
              </a:tabLst>
              <a:defRPr/>
            </a:pPr>
            <a:r>
              <a:rPr kumimoji="0" sz="2000" b="1" i="0" u="none" strike="noStrike" kern="1200" cap="none" spc="-10" normalizeH="0" baseline="0" noProof="0" dirty="0">
                <a:ln>
                  <a:noFill/>
                </a:ln>
                <a:solidFill>
                  <a:prstClr val="black"/>
                </a:solidFill>
                <a:effectLst/>
                <a:uLnTx/>
                <a:uFillTx/>
                <a:latin typeface="Calibri"/>
                <a:ea typeface="+mn-ea"/>
                <a:cs typeface="Calibri"/>
              </a:rPr>
              <a:t>Extend</a:t>
            </a:r>
            <a:endParaRPr kumimoji="0" sz="2000" b="0" i="0" u="none" strike="noStrike" kern="1200" cap="none" spc="0" normalizeH="0" baseline="0" noProof="0">
              <a:ln>
                <a:noFill/>
              </a:ln>
              <a:solidFill>
                <a:prstClr val="black"/>
              </a:solidFill>
              <a:effectLst/>
              <a:uLnTx/>
              <a:uFillTx/>
              <a:latin typeface="Calibri"/>
              <a:ea typeface="+mn-ea"/>
              <a:cs typeface="Calibri"/>
            </a:endParaRPr>
          </a:p>
          <a:p>
            <a:pPr marL="212725" marR="0" lvl="0" indent="-200660" algn="l" defTabSz="914400" rtl="0" eaLnBrk="1" fontAlgn="auto" latinLnBrk="0" hangingPunct="1">
              <a:lnSpc>
                <a:spcPct val="100000"/>
              </a:lnSpc>
              <a:spcBef>
                <a:spcPts val="0"/>
              </a:spcBef>
              <a:spcAft>
                <a:spcPts val="0"/>
              </a:spcAft>
              <a:buClrTx/>
              <a:buSzPct val="95000"/>
              <a:buFont typeface="Wingdings"/>
              <a:buChar char=""/>
              <a:tabLst>
                <a:tab pos="213360" algn="l"/>
              </a:tabLst>
              <a:defRPr/>
            </a:pPr>
            <a:r>
              <a:rPr kumimoji="0" sz="2000" b="1" i="0" u="none" strike="noStrike" kern="1200" cap="none" spc="0" normalizeH="0" baseline="0" noProof="0" dirty="0">
                <a:ln>
                  <a:noFill/>
                </a:ln>
                <a:solidFill>
                  <a:prstClr val="black"/>
                </a:solidFill>
                <a:effectLst/>
                <a:uLnTx/>
                <a:uFillTx/>
                <a:latin typeface="Calibri"/>
                <a:ea typeface="+mn-ea"/>
                <a:cs typeface="Calibri"/>
              </a:rPr>
              <a:t>Modify</a:t>
            </a:r>
            <a:endParaRPr kumimoji="0" sz="2000" b="0" i="0" u="none" strike="noStrike" kern="1200" cap="none" spc="0" normalizeH="0" baseline="0" noProof="0">
              <a:ln>
                <a:noFill/>
              </a:ln>
              <a:solidFill>
                <a:prstClr val="black"/>
              </a:solidFill>
              <a:effectLst/>
              <a:uLnTx/>
              <a:uFillTx/>
              <a:latin typeface="Calibri"/>
              <a:ea typeface="+mn-ea"/>
              <a:cs typeface="Calibri"/>
            </a:endParaRPr>
          </a:p>
          <a:p>
            <a:pPr marL="213360" marR="0" lvl="0" indent="-201295" algn="l" defTabSz="914400" rtl="0" eaLnBrk="1" fontAlgn="auto" latinLnBrk="0" hangingPunct="1">
              <a:lnSpc>
                <a:spcPct val="100000"/>
              </a:lnSpc>
              <a:spcBef>
                <a:spcPts val="0"/>
              </a:spcBef>
              <a:spcAft>
                <a:spcPts val="0"/>
              </a:spcAft>
              <a:buClrTx/>
              <a:buSzPct val="95000"/>
              <a:buFont typeface="Wingdings"/>
              <a:buChar char=""/>
              <a:tabLst>
                <a:tab pos="213995" algn="l"/>
              </a:tabLst>
              <a:defRPr/>
            </a:pPr>
            <a:r>
              <a:rPr kumimoji="0" sz="2000" b="1" i="0" u="none" strike="noStrike" kern="1200" cap="none" spc="-10" normalizeH="0" baseline="0" noProof="0" dirty="0">
                <a:ln>
                  <a:noFill/>
                </a:ln>
                <a:solidFill>
                  <a:prstClr val="black"/>
                </a:solidFill>
                <a:effectLst/>
                <a:uLnTx/>
                <a:uFillTx/>
                <a:latin typeface="Calibri"/>
                <a:ea typeface="+mn-ea"/>
                <a:cs typeface="Calibri"/>
              </a:rPr>
              <a:t>Understand</a:t>
            </a:r>
            <a:endParaRPr kumimoji="0" sz="2000" b="0" i="0" u="none" strike="noStrike" kern="1200" cap="none" spc="0" normalizeH="0" baseline="0" noProof="0">
              <a:ln>
                <a:noFill/>
              </a:ln>
              <a:solidFill>
                <a:prstClr val="black"/>
              </a:solidFill>
              <a:effectLst/>
              <a:uLnTx/>
              <a:uFillTx/>
              <a:latin typeface="Calibri"/>
              <a:ea typeface="+mn-ea"/>
              <a:cs typeface="Calibri"/>
            </a:endParaRPr>
          </a:p>
          <a:p>
            <a:pPr marL="212725" marR="0" lvl="0" indent="-200660" algn="l" defTabSz="914400" rtl="0" eaLnBrk="1" fontAlgn="auto" latinLnBrk="0" hangingPunct="1">
              <a:lnSpc>
                <a:spcPct val="100000"/>
              </a:lnSpc>
              <a:spcBef>
                <a:spcPts val="5"/>
              </a:spcBef>
              <a:spcAft>
                <a:spcPts val="0"/>
              </a:spcAft>
              <a:buClrTx/>
              <a:buSzPct val="95000"/>
              <a:buFont typeface="Wingdings"/>
              <a:buChar char=""/>
              <a:tabLst>
                <a:tab pos="213360" algn="l"/>
              </a:tabLst>
              <a:defRPr/>
            </a:pPr>
            <a:r>
              <a:rPr kumimoji="0" sz="2000" b="1" i="0" u="none" strike="noStrike" kern="1200" cap="none" spc="-5" normalizeH="0" baseline="0" noProof="0" dirty="0">
                <a:ln>
                  <a:noFill/>
                </a:ln>
                <a:solidFill>
                  <a:prstClr val="black"/>
                </a:solidFill>
                <a:effectLst/>
                <a:uLnTx/>
                <a:uFillTx/>
                <a:latin typeface="Calibri"/>
                <a:ea typeface="+mn-ea"/>
                <a:cs typeface="Calibri"/>
              </a:rPr>
              <a:t>Reuse</a:t>
            </a:r>
            <a:endParaRPr kumimoji="0" sz="2000" b="0" i="0" u="none" strike="noStrike" kern="1200" cap="none" spc="0" normalizeH="0" baseline="0" noProof="0">
              <a:ln>
                <a:noFill/>
              </a:ln>
              <a:solidFill>
                <a:prstClr val="black"/>
              </a:solidFill>
              <a:effectLst/>
              <a:uLnTx/>
              <a:uFillTx/>
              <a:latin typeface="Calibri"/>
              <a:ea typeface="+mn-ea"/>
              <a:cs typeface="Calibri"/>
            </a:endParaRPr>
          </a:p>
        </p:txBody>
      </p:sp>
      <p:sp>
        <p:nvSpPr>
          <p:cNvPr id="12" name="object 12"/>
          <p:cNvSpPr/>
          <p:nvPr/>
        </p:nvSpPr>
        <p:spPr>
          <a:xfrm>
            <a:off x="6400800" y="2799588"/>
            <a:ext cx="2667000" cy="266700"/>
          </a:xfrm>
          <a:custGeom>
            <a:avLst/>
            <a:gdLst/>
            <a:ahLst/>
            <a:cxnLst/>
            <a:rect l="l" t="t" r="r" b="b"/>
            <a:pathLst>
              <a:path w="2667000" h="266700">
                <a:moveTo>
                  <a:pt x="2667000" y="0"/>
                </a:moveTo>
                <a:lnTo>
                  <a:pt x="0" y="0"/>
                </a:lnTo>
                <a:lnTo>
                  <a:pt x="0" y="266700"/>
                </a:lnTo>
                <a:lnTo>
                  <a:pt x="2667000" y="266700"/>
                </a:lnTo>
                <a:lnTo>
                  <a:pt x="2667000" y="0"/>
                </a:lnTo>
                <a:close/>
              </a:path>
            </a:pathLst>
          </a:custGeom>
          <a:solidFill>
            <a:srgbClr val="AFDD7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3" name="object 13"/>
          <p:cNvSpPr txBox="1"/>
          <p:nvPr/>
        </p:nvSpPr>
        <p:spPr>
          <a:xfrm>
            <a:off x="6439915" y="2787142"/>
            <a:ext cx="2592070" cy="269240"/>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kumimoji="0" sz="1600" b="1" i="0" u="none" strike="noStrike" kern="1200" cap="none" spc="-15" normalizeH="0" baseline="0" noProof="0" dirty="0">
                <a:ln>
                  <a:noFill/>
                </a:ln>
                <a:solidFill>
                  <a:prstClr val="black"/>
                </a:solidFill>
                <a:effectLst/>
                <a:uLnTx/>
                <a:uFillTx/>
                <a:latin typeface="Calibri"/>
                <a:ea typeface="+mn-ea"/>
                <a:cs typeface="Calibri"/>
              </a:rPr>
              <a:t>Better </a:t>
            </a:r>
            <a:r>
              <a:rPr kumimoji="0" sz="1600" b="1" i="0" u="none" strike="noStrike" kern="1200" cap="none" spc="-10" normalizeH="0" baseline="0" noProof="0" dirty="0">
                <a:ln>
                  <a:noFill/>
                </a:ln>
                <a:solidFill>
                  <a:prstClr val="black"/>
                </a:solidFill>
                <a:effectLst/>
                <a:uLnTx/>
                <a:uFillTx/>
                <a:latin typeface="Calibri"/>
                <a:ea typeface="+mn-ea"/>
                <a:cs typeface="Calibri"/>
              </a:rPr>
              <a:t>Development</a:t>
            </a:r>
            <a:r>
              <a:rPr kumimoji="0" sz="1600" b="1" i="0" u="none" strike="noStrike" kern="1200" cap="none" spc="0" normalizeH="0" baseline="0" noProof="0" dirty="0">
                <a:ln>
                  <a:noFill/>
                </a:ln>
                <a:solidFill>
                  <a:prstClr val="black"/>
                </a:solidFill>
                <a:effectLst/>
                <a:uLnTx/>
                <a:uFillTx/>
                <a:latin typeface="Calibri"/>
                <a:ea typeface="+mn-ea"/>
                <a:cs typeface="Calibri"/>
              </a:rPr>
              <a:t> </a:t>
            </a:r>
            <a:r>
              <a:rPr kumimoji="0" sz="1600" b="1" i="0" u="none" strike="noStrike" kern="1200" cap="none" spc="-10" normalizeH="0" baseline="0" noProof="0" dirty="0">
                <a:ln>
                  <a:noFill/>
                </a:ln>
                <a:solidFill>
                  <a:prstClr val="black"/>
                </a:solidFill>
                <a:effectLst/>
                <a:uLnTx/>
                <a:uFillTx/>
                <a:latin typeface="Calibri"/>
                <a:ea typeface="+mn-ea"/>
                <a:cs typeface="Calibri"/>
              </a:rPr>
              <a:t>Approach</a:t>
            </a:r>
            <a:endParaRPr kumimoji="0" sz="1600" b="0" i="0" u="none" strike="noStrike" kern="1200" cap="none" spc="0" normalizeH="0" baseline="0" noProof="0">
              <a:ln>
                <a:noFill/>
              </a:ln>
              <a:solidFill>
                <a:prstClr val="black"/>
              </a:solidFill>
              <a:effectLst/>
              <a:uLnTx/>
              <a:uFillTx/>
              <a:latin typeface="Calibri"/>
              <a:ea typeface="+mn-ea"/>
              <a:cs typeface="Calibri"/>
            </a:endParaRPr>
          </a:p>
        </p:txBody>
      </p:sp>
      <p:grpSp>
        <p:nvGrpSpPr>
          <p:cNvPr id="14" name="object 14"/>
          <p:cNvGrpSpPr/>
          <p:nvPr/>
        </p:nvGrpSpPr>
        <p:grpSpPr>
          <a:xfrm>
            <a:off x="7086600" y="3092194"/>
            <a:ext cx="1750060" cy="3710940"/>
            <a:chOff x="7086600" y="3092194"/>
            <a:chExt cx="1750060" cy="3710940"/>
          </a:xfrm>
        </p:grpSpPr>
        <p:sp>
          <p:nvSpPr>
            <p:cNvPr id="15" name="object 15"/>
            <p:cNvSpPr/>
            <p:nvPr/>
          </p:nvSpPr>
          <p:spPr>
            <a:xfrm>
              <a:off x="7086600" y="3092194"/>
              <a:ext cx="1750060" cy="3710940"/>
            </a:xfrm>
            <a:custGeom>
              <a:avLst/>
              <a:gdLst/>
              <a:ahLst/>
              <a:cxnLst/>
              <a:rect l="l" t="t" r="r" b="b"/>
              <a:pathLst>
                <a:path w="1750059" h="3710940">
                  <a:moveTo>
                    <a:pt x="1749552" y="0"/>
                  </a:moveTo>
                  <a:lnTo>
                    <a:pt x="0" y="0"/>
                  </a:lnTo>
                  <a:lnTo>
                    <a:pt x="0" y="3710940"/>
                  </a:lnTo>
                  <a:lnTo>
                    <a:pt x="1749552" y="3710940"/>
                  </a:lnTo>
                  <a:lnTo>
                    <a:pt x="1749552" y="0"/>
                  </a:lnTo>
                  <a:close/>
                </a:path>
              </a:pathLst>
            </a:custGeom>
            <a:solidFill>
              <a:srgbClr val="DCE6F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6" name="object 16"/>
            <p:cNvSpPr/>
            <p:nvPr/>
          </p:nvSpPr>
          <p:spPr>
            <a:xfrm>
              <a:off x="7499350" y="3882004"/>
              <a:ext cx="426720" cy="0"/>
            </a:xfrm>
            <a:custGeom>
              <a:avLst/>
              <a:gdLst/>
              <a:ahLst/>
              <a:cxnLst/>
              <a:rect l="l" t="t" r="r" b="b"/>
              <a:pathLst>
                <a:path w="426720">
                  <a:moveTo>
                    <a:pt x="0" y="0"/>
                  </a:moveTo>
                  <a:lnTo>
                    <a:pt x="426720" y="0"/>
                  </a:lnTo>
                </a:path>
              </a:pathLst>
            </a:custGeom>
            <a:ln w="16226">
              <a:solidFill>
                <a:srgbClr val="000000"/>
              </a:solidFill>
              <a:prstDash val="dash"/>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grpSp>
      <p:sp>
        <p:nvSpPr>
          <p:cNvPr id="17" name="object 17"/>
          <p:cNvSpPr txBox="1"/>
          <p:nvPr/>
        </p:nvSpPr>
        <p:spPr>
          <a:xfrm>
            <a:off x="7086600" y="3092194"/>
            <a:ext cx="1750060" cy="1224280"/>
          </a:xfrm>
          <a:prstGeom prst="rect">
            <a:avLst/>
          </a:prstGeom>
          <a:ln w="9144">
            <a:solidFill>
              <a:srgbClr val="000000"/>
            </a:solidFill>
          </a:ln>
        </p:spPr>
        <p:txBody>
          <a:bodyPr vert="horz" wrap="square" lIns="0" tIns="22225" rIns="0" bIns="0" rtlCol="0">
            <a:spAutoFit/>
          </a:bodyPr>
          <a:lstStyle/>
          <a:p>
            <a:pPr marL="92075" marR="0" lvl="0" indent="0" algn="l" defTabSz="914400" rtl="0" eaLnBrk="1" fontAlgn="auto" latinLnBrk="0" hangingPunct="1">
              <a:lnSpc>
                <a:spcPct val="100000"/>
              </a:lnSpc>
              <a:spcBef>
                <a:spcPts val="175"/>
              </a:spcBef>
              <a:spcAft>
                <a:spcPts val="0"/>
              </a:spcAft>
              <a:buClrTx/>
              <a:buSzTx/>
              <a:buFontTx/>
              <a:buNone/>
              <a:tabLst/>
              <a:defRPr/>
            </a:pPr>
            <a:r>
              <a:rPr kumimoji="0" sz="1400" b="1" i="0" u="none" strike="noStrike" kern="1200" cap="none" spc="-5" normalizeH="0" baseline="0" noProof="0" dirty="0">
                <a:ln>
                  <a:noFill/>
                </a:ln>
                <a:solidFill>
                  <a:prstClr val="black"/>
                </a:solidFill>
                <a:effectLst/>
                <a:uLnTx/>
                <a:uFillTx/>
                <a:latin typeface="Courier New"/>
                <a:ea typeface="+mn-ea"/>
                <a:cs typeface="Courier New"/>
              </a:rPr>
              <a:t>main()</a:t>
            </a:r>
            <a:endParaRPr kumimoji="0" sz="1400" b="0" i="0" u="none" strike="noStrike" kern="1200" cap="none" spc="0" normalizeH="0" baseline="0" noProof="0">
              <a:ln>
                <a:noFill/>
              </a:ln>
              <a:solidFill>
                <a:prstClr val="black"/>
              </a:solidFill>
              <a:effectLst/>
              <a:uLnTx/>
              <a:uFillTx/>
              <a:latin typeface="Courier New"/>
              <a:ea typeface="+mn-ea"/>
              <a:cs typeface="Courier New"/>
            </a:endParaRPr>
          </a:p>
          <a:p>
            <a:pPr marL="92075" marR="0" lvl="0" indent="0" algn="l" defTabSz="914400" rtl="0" eaLnBrk="1" fontAlgn="auto" latinLnBrk="0" hangingPunct="1">
              <a:lnSpc>
                <a:spcPct val="100000"/>
              </a:lnSpc>
              <a:spcBef>
                <a:spcPts val="0"/>
              </a:spcBef>
              <a:spcAft>
                <a:spcPts val="0"/>
              </a:spcAft>
              <a:buClrTx/>
              <a:buSzTx/>
              <a:buFontTx/>
              <a:buNone/>
              <a:tabLst/>
              <a:defRPr/>
            </a:pPr>
            <a:r>
              <a:rPr kumimoji="0" sz="1400" b="1" i="0" u="none" strike="noStrike" kern="1200" cap="none" spc="0" normalizeH="0" baseline="0" noProof="0" dirty="0">
                <a:ln>
                  <a:noFill/>
                </a:ln>
                <a:solidFill>
                  <a:prstClr val="black"/>
                </a:solidFill>
                <a:effectLst/>
                <a:uLnTx/>
                <a:uFillTx/>
                <a:latin typeface="Courier New"/>
                <a:ea typeface="+mn-ea"/>
                <a:cs typeface="Courier New"/>
              </a:rPr>
              <a:t>{</a:t>
            </a:r>
            <a:endParaRPr kumimoji="0" sz="1400" b="0" i="0" u="none" strike="noStrike" kern="1200" cap="none" spc="0" normalizeH="0" baseline="0" noProof="0">
              <a:ln>
                <a:noFill/>
              </a:ln>
              <a:solidFill>
                <a:prstClr val="black"/>
              </a:solidFill>
              <a:effectLst/>
              <a:uLnTx/>
              <a:uFillTx/>
              <a:latin typeface="Courier New"/>
              <a:ea typeface="+mn-ea"/>
              <a:cs typeface="Courier New"/>
            </a:endParaRPr>
          </a:p>
          <a:p>
            <a:pPr marL="306070" marR="0" lvl="0" indent="0" algn="l" defTabSz="914400" rtl="0" eaLnBrk="1" fontAlgn="auto" latinLnBrk="0" hangingPunct="1">
              <a:lnSpc>
                <a:spcPct val="100000"/>
              </a:lnSpc>
              <a:spcBef>
                <a:spcPts val="0"/>
              </a:spcBef>
              <a:spcAft>
                <a:spcPts val="0"/>
              </a:spcAft>
              <a:buClrTx/>
              <a:buSzTx/>
              <a:buFontTx/>
              <a:buNone/>
              <a:tabLst/>
              <a:defRPr/>
            </a:pPr>
            <a:r>
              <a:rPr kumimoji="0" sz="1400" b="1" i="0" u="none" strike="noStrike" kern="1200" cap="none" spc="-5" normalizeH="0" baseline="0" noProof="0" dirty="0">
                <a:ln>
                  <a:noFill/>
                </a:ln>
                <a:solidFill>
                  <a:prstClr val="black"/>
                </a:solidFill>
                <a:effectLst/>
                <a:uLnTx/>
                <a:uFillTx/>
                <a:latin typeface="Courier New"/>
                <a:ea typeface="+mn-ea"/>
                <a:cs typeface="Courier New"/>
              </a:rPr>
              <a:t>-----</a:t>
            </a:r>
            <a:endParaRPr kumimoji="0" sz="1400" b="0" i="0" u="none" strike="noStrike" kern="1200" cap="none" spc="0" normalizeH="0" baseline="0" noProof="0">
              <a:ln>
                <a:noFill/>
              </a:ln>
              <a:solidFill>
                <a:prstClr val="black"/>
              </a:solidFill>
              <a:effectLst/>
              <a:uLnTx/>
              <a:uFillTx/>
              <a:latin typeface="Courier New"/>
              <a:ea typeface="+mn-ea"/>
              <a:cs typeface="Courier New"/>
            </a:endParaRPr>
          </a:p>
          <a:p>
            <a:pPr marL="0" marR="0" lvl="0" indent="0" algn="l" defTabSz="914400" rtl="0" eaLnBrk="1" fontAlgn="auto" latinLnBrk="0" hangingPunct="1">
              <a:lnSpc>
                <a:spcPct val="100000"/>
              </a:lnSpc>
              <a:spcBef>
                <a:spcPts val="35"/>
              </a:spcBef>
              <a:spcAft>
                <a:spcPts val="0"/>
              </a:spcAft>
              <a:buClrTx/>
              <a:buSzTx/>
              <a:buFontTx/>
              <a:buNone/>
              <a:tabLst/>
              <a:defRPr/>
            </a:pPr>
            <a:endParaRPr kumimoji="0" sz="1450" b="0" i="0" u="none" strike="noStrike" kern="1200" cap="none" spc="0" normalizeH="0" baseline="0" noProof="0">
              <a:ln>
                <a:noFill/>
              </a:ln>
              <a:solidFill>
                <a:prstClr val="black"/>
              </a:solidFill>
              <a:effectLst/>
              <a:uLnTx/>
              <a:uFillTx/>
              <a:latin typeface="Courier New"/>
              <a:ea typeface="+mn-ea"/>
              <a:cs typeface="Courier New"/>
            </a:endParaRPr>
          </a:p>
          <a:p>
            <a:pPr marL="92075" marR="0" lvl="0" indent="0" algn="l" defTabSz="914400" rtl="0" eaLnBrk="1" fontAlgn="auto" latinLnBrk="0" hangingPunct="1">
              <a:lnSpc>
                <a:spcPct val="100000"/>
              </a:lnSpc>
              <a:spcBef>
                <a:spcPts val="5"/>
              </a:spcBef>
              <a:spcAft>
                <a:spcPts val="0"/>
              </a:spcAft>
              <a:buClrTx/>
              <a:buSzTx/>
              <a:buFontTx/>
              <a:buNone/>
              <a:tabLst/>
              <a:defRPr/>
            </a:pPr>
            <a:r>
              <a:rPr kumimoji="0" sz="1400" b="1" i="0" u="none" strike="noStrike" kern="1200" cap="none" spc="0" normalizeH="0" baseline="0" noProof="0" dirty="0">
                <a:ln>
                  <a:noFill/>
                </a:ln>
                <a:solidFill>
                  <a:prstClr val="black"/>
                </a:solidFill>
                <a:effectLst/>
                <a:uLnTx/>
                <a:uFillTx/>
                <a:latin typeface="Courier New"/>
                <a:ea typeface="+mn-ea"/>
                <a:cs typeface="Courier New"/>
              </a:rPr>
              <a:t>}</a:t>
            </a:r>
            <a:endParaRPr kumimoji="0" sz="1400" b="0" i="0" u="none" strike="noStrike" kern="1200" cap="none" spc="0" normalizeH="0" baseline="0" noProof="0">
              <a:ln>
                <a:noFill/>
              </a:ln>
              <a:solidFill>
                <a:prstClr val="black"/>
              </a:solidFill>
              <a:effectLst/>
              <a:uLnTx/>
              <a:uFillTx/>
              <a:latin typeface="Courier New"/>
              <a:ea typeface="+mn-ea"/>
              <a:cs typeface="Courier New"/>
            </a:endParaRPr>
          </a:p>
        </p:txBody>
      </p:sp>
      <p:sp>
        <p:nvSpPr>
          <p:cNvPr id="18" name="object 18"/>
          <p:cNvSpPr txBox="1"/>
          <p:nvPr/>
        </p:nvSpPr>
        <p:spPr>
          <a:xfrm>
            <a:off x="7086600" y="4315967"/>
            <a:ext cx="1750060" cy="1237615"/>
          </a:xfrm>
          <a:prstGeom prst="rect">
            <a:avLst/>
          </a:prstGeom>
          <a:solidFill>
            <a:srgbClr val="DCE6F1"/>
          </a:solidFill>
          <a:ln w="9144">
            <a:solidFill>
              <a:srgbClr val="000000"/>
            </a:solidFill>
          </a:ln>
        </p:spPr>
        <p:txBody>
          <a:bodyPr vert="horz" wrap="square" lIns="0" tIns="78740" rIns="0" bIns="0" rtlCol="0">
            <a:spAutoFit/>
          </a:bodyPr>
          <a:lstStyle/>
          <a:p>
            <a:pPr marL="92075" marR="0" lvl="0" indent="0" algn="l" defTabSz="914400" rtl="0" eaLnBrk="1" fontAlgn="auto" latinLnBrk="0" hangingPunct="1">
              <a:lnSpc>
                <a:spcPct val="100000"/>
              </a:lnSpc>
              <a:spcBef>
                <a:spcPts val="620"/>
              </a:spcBef>
              <a:spcAft>
                <a:spcPts val="0"/>
              </a:spcAft>
              <a:buClrTx/>
              <a:buSzTx/>
              <a:buFontTx/>
              <a:buNone/>
              <a:tabLst/>
              <a:defRPr/>
            </a:pPr>
            <a:r>
              <a:rPr kumimoji="0" sz="1400" b="1" i="0" u="none" strike="noStrike" kern="1200" cap="none" spc="-5" normalizeH="0" baseline="0" noProof="0" dirty="0">
                <a:ln>
                  <a:noFill/>
                </a:ln>
                <a:solidFill>
                  <a:prstClr val="black"/>
                </a:solidFill>
                <a:effectLst/>
                <a:uLnTx/>
                <a:uFillTx/>
                <a:latin typeface="Courier New"/>
                <a:ea typeface="+mn-ea"/>
                <a:cs typeface="Courier New"/>
              </a:rPr>
              <a:t>function</a:t>
            </a:r>
            <a:r>
              <a:rPr kumimoji="0" sz="1400" b="1" i="0" u="none" strike="noStrike" kern="1200" cap="none" spc="-70" normalizeH="0" baseline="0" noProof="0" dirty="0">
                <a:ln>
                  <a:noFill/>
                </a:ln>
                <a:solidFill>
                  <a:prstClr val="black"/>
                </a:solidFill>
                <a:effectLst/>
                <a:uLnTx/>
                <a:uFillTx/>
                <a:latin typeface="Courier New"/>
                <a:ea typeface="+mn-ea"/>
                <a:cs typeface="Courier New"/>
              </a:rPr>
              <a:t> </a:t>
            </a:r>
            <a:r>
              <a:rPr kumimoji="0" sz="1400" b="1" i="0" u="none" strike="noStrike" kern="1200" cap="none" spc="-5" normalizeH="0" baseline="0" noProof="0" dirty="0">
                <a:ln>
                  <a:noFill/>
                </a:ln>
                <a:solidFill>
                  <a:prstClr val="black"/>
                </a:solidFill>
                <a:effectLst/>
                <a:uLnTx/>
                <a:uFillTx/>
                <a:latin typeface="Courier New"/>
                <a:ea typeface="+mn-ea"/>
                <a:cs typeface="Courier New"/>
              </a:rPr>
              <a:t>f1()</a:t>
            </a:r>
            <a:endParaRPr kumimoji="0" sz="1400" b="0" i="0" u="none" strike="noStrike" kern="1200" cap="none" spc="0" normalizeH="0" baseline="0" noProof="0">
              <a:ln>
                <a:noFill/>
              </a:ln>
              <a:solidFill>
                <a:prstClr val="black"/>
              </a:solidFill>
              <a:effectLst/>
              <a:uLnTx/>
              <a:uFillTx/>
              <a:latin typeface="Courier New"/>
              <a:ea typeface="+mn-ea"/>
              <a:cs typeface="Courier New"/>
            </a:endParaRPr>
          </a:p>
          <a:p>
            <a:pPr marL="92075" marR="0" lvl="0" indent="0" algn="l" defTabSz="914400" rtl="0" eaLnBrk="1" fontAlgn="auto" latinLnBrk="0" hangingPunct="1">
              <a:lnSpc>
                <a:spcPct val="100000"/>
              </a:lnSpc>
              <a:spcBef>
                <a:spcPts val="0"/>
              </a:spcBef>
              <a:spcAft>
                <a:spcPts val="0"/>
              </a:spcAft>
              <a:buClrTx/>
              <a:buSzTx/>
              <a:buFontTx/>
              <a:buNone/>
              <a:tabLst/>
              <a:defRPr/>
            </a:pPr>
            <a:r>
              <a:rPr kumimoji="0" sz="1400" b="1" i="0" u="none" strike="noStrike" kern="1200" cap="none" spc="0" normalizeH="0" baseline="0" noProof="0" dirty="0">
                <a:ln>
                  <a:noFill/>
                </a:ln>
                <a:solidFill>
                  <a:prstClr val="black"/>
                </a:solidFill>
                <a:effectLst/>
                <a:uLnTx/>
                <a:uFillTx/>
                <a:latin typeface="Courier New"/>
                <a:ea typeface="+mn-ea"/>
                <a:cs typeface="Courier New"/>
              </a:rPr>
              <a:t>{</a:t>
            </a:r>
            <a:endParaRPr kumimoji="0" sz="1400" b="0" i="0" u="none" strike="noStrike" kern="1200" cap="none" spc="0" normalizeH="0" baseline="0" noProof="0">
              <a:ln>
                <a:noFill/>
              </a:ln>
              <a:solidFill>
                <a:prstClr val="black"/>
              </a:solidFill>
              <a:effectLst/>
              <a:uLnTx/>
              <a:uFillTx/>
              <a:latin typeface="Courier New"/>
              <a:ea typeface="+mn-ea"/>
              <a:cs typeface="Courier New"/>
            </a:endParaRPr>
          </a:p>
          <a:p>
            <a:pPr marL="412750" marR="0" lvl="0" indent="0" algn="l" defTabSz="914400" rtl="0" eaLnBrk="1" fontAlgn="auto" latinLnBrk="0" hangingPunct="1">
              <a:lnSpc>
                <a:spcPct val="100000"/>
              </a:lnSpc>
              <a:spcBef>
                <a:spcPts val="0"/>
              </a:spcBef>
              <a:spcAft>
                <a:spcPts val="0"/>
              </a:spcAft>
              <a:buClrTx/>
              <a:buSzTx/>
              <a:buFontTx/>
              <a:buNone/>
              <a:tabLst/>
              <a:defRPr/>
            </a:pPr>
            <a:r>
              <a:rPr kumimoji="0" sz="1400" b="1" i="0" u="none" strike="noStrike" kern="1200" cap="none" spc="-5" normalizeH="0" baseline="0" noProof="0" dirty="0">
                <a:ln>
                  <a:noFill/>
                </a:ln>
                <a:solidFill>
                  <a:prstClr val="black"/>
                </a:solidFill>
                <a:effectLst/>
                <a:uLnTx/>
                <a:uFillTx/>
                <a:latin typeface="Courier New"/>
                <a:ea typeface="+mn-ea"/>
                <a:cs typeface="Courier New"/>
              </a:rPr>
              <a:t>---</a:t>
            </a:r>
            <a:endParaRPr kumimoji="0" sz="1400" b="0" i="0" u="none" strike="noStrike" kern="1200" cap="none" spc="0" normalizeH="0" baseline="0" noProof="0">
              <a:ln>
                <a:noFill/>
              </a:ln>
              <a:solidFill>
                <a:prstClr val="black"/>
              </a:solidFill>
              <a:effectLst/>
              <a:uLnTx/>
              <a:uFillTx/>
              <a:latin typeface="Courier New"/>
              <a:ea typeface="+mn-ea"/>
              <a:cs typeface="Courier New"/>
            </a:endParaRPr>
          </a:p>
          <a:p>
            <a:pPr marL="412750" marR="0" lvl="0" indent="0" algn="l" defTabSz="914400" rtl="0" eaLnBrk="1" fontAlgn="auto" latinLnBrk="0" hangingPunct="1">
              <a:lnSpc>
                <a:spcPct val="100000"/>
              </a:lnSpc>
              <a:spcBef>
                <a:spcPts val="0"/>
              </a:spcBef>
              <a:spcAft>
                <a:spcPts val="0"/>
              </a:spcAft>
              <a:buClrTx/>
              <a:buSzTx/>
              <a:buFontTx/>
              <a:buNone/>
              <a:tabLst/>
              <a:defRPr/>
            </a:pPr>
            <a:r>
              <a:rPr kumimoji="0" sz="1400" b="1" i="0" u="none" strike="noStrike" kern="1200" cap="none" spc="-5" normalizeH="0" baseline="0" noProof="0" dirty="0">
                <a:ln>
                  <a:noFill/>
                </a:ln>
                <a:solidFill>
                  <a:prstClr val="black"/>
                </a:solidFill>
                <a:effectLst/>
                <a:uLnTx/>
                <a:uFillTx/>
                <a:latin typeface="Courier New"/>
                <a:ea typeface="+mn-ea"/>
                <a:cs typeface="Courier New"/>
              </a:rPr>
              <a:t>---</a:t>
            </a:r>
            <a:endParaRPr kumimoji="0" sz="1400" b="0" i="0" u="none" strike="noStrike" kern="1200" cap="none" spc="0" normalizeH="0" baseline="0" noProof="0">
              <a:ln>
                <a:noFill/>
              </a:ln>
              <a:solidFill>
                <a:prstClr val="black"/>
              </a:solidFill>
              <a:effectLst/>
              <a:uLnTx/>
              <a:uFillTx/>
              <a:latin typeface="Courier New"/>
              <a:ea typeface="+mn-ea"/>
              <a:cs typeface="Courier New"/>
            </a:endParaRPr>
          </a:p>
          <a:p>
            <a:pPr marL="92075" marR="0" lvl="0" indent="0" algn="l" defTabSz="914400" rtl="0" eaLnBrk="1" fontAlgn="auto" latinLnBrk="0" hangingPunct="1">
              <a:lnSpc>
                <a:spcPct val="100000"/>
              </a:lnSpc>
              <a:spcBef>
                <a:spcPts val="0"/>
              </a:spcBef>
              <a:spcAft>
                <a:spcPts val="0"/>
              </a:spcAft>
              <a:buClrTx/>
              <a:buSzTx/>
              <a:buFontTx/>
              <a:buNone/>
              <a:tabLst/>
              <a:defRPr/>
            </a:pPr>
            <a:r>
              <a:rPr kumimoji="0" sz="1400" b="1" i="0" u="none" strike="noStrike" kern="1200" cap="none" spc="0" normalizeH="0" baseline="0" noProof="0" dirty="0">
                <a:ln>
                  <a:noFill/>
                </a:ln>
                <a:solidFill>
                  <a:prstClr val="black"/>
                </a:solidFill>
                <a:effectLst/>
                <a:uLnTx/>
                <a:uFillTx/>
                <a:latin typeface="Courier New"/>
                <a:ea typeface="+mn-ea"/>
                <a:cs typeface="Courier New"/>
              </a:rPr>
              <a:t>}</a:t>
            </a:r>
            <a:endParaRPr kumimoji="0" sz="1400" b="0" i="0" u="none" strike="noStrike" kern="1200" cap="none" spc="0" normalizeH="0" baseline="0" noProof="0">
              <a:ln>
                <a:noFill/>
              </a:ln>
              <a:solidFill>
                <a:prstClr val="black"/>
              </a:solidFill>
              <a:effectLst/>
              <a:uLnTx/>
              <a:uFillTx/>
              <a:latin typeface="Courier New"/>
              <a:ea typeface="+mn-ea"/>
              <a:cs typeface="Courier New"/>
            </a:endParaRPr>
          </a:p>
        </p:txBody>
      </p:sp>
      <p:sp>
        <p:nvSpPr>
          <p:cNvPr id="19" name="object 19"/>
          <p:cNvSpPr txBox="1"/>
          <p:nvPr/>
        </p:nvSpPr>
        <p:spPr>
          <a:xfrm>
            <a:off x="7086600" y="5553455"/>
            <a:ext cx="1750060" cy="1249680"/>
          </a:xfrm>
          <a:prstGeom prst="rect">
            <a:avLst/>
          </a:prstGeom>
          <a:solidFill>
            <a:srgbClr val="DCE6F1"/>
          </a:solidFill>
          <a:ln w="9144">
            <a:solidFill>
              <a:srgbClr val="000000"/>
            </a:solidFill>
          </a:ln>
        </p:spPr>
        <p:txBody>
          <a:bodyPr vert="horz" wrap="square" lIns="0" tIns="121920" rIns="0" bIns="0" rtlCol="0">
            <a:spAutoFit/>
          </a:bodyPr>
          <a:lstStyle/>
          <a:p>
            <a:pPr marL="92075" marR="0" lvl="0" indent="0" algn="l" defTabSz="914400" rtl="0" eaLnBrk="1" fontAlgn="auto" latinLnBrk="0" hangingPunct="1">
              <a:lnSpc>
                <a:spcPct val="100000"/>
              </a:lnSpc>
              <a:spcBef>
                <a:spcPts val="960"/>
              </a:spcBef>
              <a:spcAft>
                <a:spcPts val="0"/>
              </a:spcAft>
              <a:buClrTx/>
              <a:buSzTx/>
              <a:buFontTx/>
              <a:buNone/>
              <a:tabLst/>
              <a:defRPr/>
            </a:pPr>
            <a:r>
              <a:rPr kumimoji="0" sz="1400" b="1" i="0" u="none" strike="noStrike" kern="1200" cap="none" spc="-5" normalizeH="0" baseline="0" noProof="0" dirty="0">
                <a:ln>
                  <a:noFill/>
                </a:ln>
                <a:solidFill>
                  <a:prstClr val="black"/>
                </a:solidFill>
                <a:effectLst/>
                <a:uLnTx/>
                <a:uFillTx/>
                <a:latin typeface="Courier New"/>
                <a:ea typeface="+mn-ea"/>
                <a:cs typeface="Courier New"/>
              </a:rPr>
              <a:t>function</a:t>
            </a:r>
            <a:r>
              <a:rPr kumimoji="0" sz="1400" b="1" i="0" u="none" strike="noStrike" kern="1200" cap="none" spc="-55" normalizeH="0" baseline="0" noProof="0" dirty="0">
                <a:ln>
                  <a:noFill/>
                </a:ln>
                <a:solidFill>
                  <a:prstClr val="black"/>
                </a:solidFill>
                <a:effectLst/>
                <a:uLnTx/>
                <a:uFillTx/>
                <a:latin typeface="Courier New"/>
                <a:ea typeface="+mn-ea"/>
                <a:cs typeface="Courier New"/>
              </a:rPr>
              <a:t> </a:t>
            </a:r>
            <a:r>
              <a:rPr kumimoji="0" sz="1400" b="1" i="0" u="none" strike="noStrike" kern="1200" cap="none" spc="-10" normalizeH="0" baseline="0" noProof="0" dirty="0">
                <a:ln>
                  <a:noFill/>
                </a:ln>
                <a:solidFill>
                  <a:prstClr val="black"/>
                </a:solidFill>
                <a:effectLst/>
                <a:uLnTx/>
                <a:uFillTx/>
                <a:latin typeface="Courier New"/>
                <a:ea typeface="+mn-ea"/>
                <a:cs typeface="Courier New"/>
              </a:rPr>
              <a:t>f2()</a:t>
            </a:r>
            <a:endParaRPr kumimoji="0" sz="1400" b="0" i="0" u="none" strike="noStrike" kern="1200" cap="none" spc="0" normalizeH="0" baseline="0" noProof="0">
              <a:ln>
                <a:noFill/>
              </a:ln>
              <a:solidFill>
                <a:prstClr val="black"/>
              </a:solidFill>
              <a:effectLst/>
              <a:uLnTx/>
              <a:uFillTx/>
              <a:latin typeface="Courier New"/>
              <a:ea typeface="+mn-ea"/>
              <a:cs typeface="Courier New"/>
            </a:endParaRPr>
          </a:p>
          <a:p>
            <a:pPr marL="92075" marR="0" lvl="0" indent="0" algn="l" defTabSz="914400" rtl="0" eaLnBrk="1" fontAlgn="auto" latinLnBrk="0" hangingPunct="1">
              <a:lnSpc>
                <a:spcPct val="100000"/>
              </a:lnSpc>
              <a:spcBef>
                <a:spcPts val="0"/>
              </a:spcBef>
              <a:spcAft>
                <a:spcPts val="0"/>
              </a:spcAft>
              <a:buClrTx/>
              <a:buSzTx/>
              <a:buFontTx/>
              <a:buNone/>
              <a:tabLst/>
              <a:defRPr/>
            </a:pPr>
            <a:r>
              <a:rPr kumimoji="0" sz="1400" b="1" i="0" u="none" strike="noStrike" kern="1200" cap="none" spc="0" normalizeH="0" baseline="0" noProof="0" dirty="0">
                <a:ln>
                  <a:noFill/>
                </a:ln>
                <a:solidFill>
                  <a:prstClr val="black"/>
                </a:solidFill>
                <a:effectLst/>
                <a:uLnTx/>
                <a:uFillTx/>
                <a:latin typeface="Courier New"/>
                <a:ea typeface="+mn-ea"/>
                <a:cs typeface="Courier New"/>
              </a:rPr>
              <a:t>{</a:t>
            </a:r>
            <a:endParaRPr kumimoji="0" sz="1400" b="0" i="0" u="none" strike="noStrike" kern="1200" cap="none" spc="0" normalizeH="0" baseline="0" noProof="0">
              <a:ln>
                <a:noFill/>
              </a:ln>
              <a:solidFill>
                <a:prstClr val="black"/>
              </a:solidFill>
              <a:effectLst/>
              <a:uLnTx/>
              <a:uFillTx/>
              <a:latin typeface="Courier New"/>
              <a:ea typeface="+mn-ea"/>
              <a:cs typeface="Courier New"/>
            </a:endParaRPr>
          </a:p>
          <a:p>
            <a:pPr marL="412750" marR="0" lvl="0" indent="0" algn="l" defTabSz="914400" rtl="0" eaLnBrk="1" fontAlgn="auto" latinLnBrk="0" hangingPunct="1">
              <a:lnSpc>
                <a:spcPct val="100000"/>
              </a:lnSpc>
              <a:spcBef>
                <a:spcPts val="0"/>
              </a:spcBef>
              <a:spcAft>
                <a:spcPts val="0"/>
              </a:spcAft>
              <a:buClrTx/>
              <a:buSzTx/>
              <a:buFontTx/>
              <a:buNone/>
              <a:tabLst/>
              <a:defRPr/>
            </a:pPr>
            <a:r>
              <a:rPr kumimoji="0" sz="1400" b="1" i="0" u="none" strike="noStrike" kern="1200" cap="none" spc="-5" normalizeH="0" baseline="0" noProof="0" dirty="0">
                <a:ln>
                  <a:noFill/>
                </a:ln>
                <a:solidFill>
                  <a:prstClr val="black"/>
                </a:solidFill>
                <a:effectLst/>
                <a:uLnTx/>
                <a:uFillTx/>
                <a:latin typeface="Courier New"/>
                <a:ea typeface="+mn-ea"/>
                <a:cs typeface="Courier New"/>
              </a:rPr>
              <a:t>---</a:t>
            </a:r>
            <a:endParaRPr kumimoji="0" sz="1400" b="0" i="0" u="none" strike="noStrike" kern="1200" cap="none" spc="0" normalizeH="0" baseline="0" noProof="0">
              <a:ln>
                <a:noFill/>
              </a:ln>
              <a:solidFill>
                <a:prstClr val="black"/>
              </a:solidFill>
              <a:effectLst/>
              <a:uLnTx/>
              <a:uFillTx/>
              <a:latin typeface="Courier New"/>
              <a:ea typeface="+mn-ea"/>
              <a:cs typeface="Courier New"/>
            </a:endParaRPr>
          </a:p>
          <a:p>
            <a:pPr marL="412750" marR="0" lvl="0" indent="0" algn="l" defTabSz="914400" rtl="0" eaLnBrk="1" fontAlgn="auto" latinLnBrk="0" hangingPunct="1">
              <a:lnSpc>
                <a:spcPct val="100000"/>
              </a:lnSpc>
              <a:spcBef>
                <a:spcPts val="0"/>
              </a:spcBef>
              <a:spcAft>
                <a:spcPts val="0"/>
              </a:spcAft>
              <a:buClrTx/>
              <a:buSzTx/>
              <a:buFontTx/>
              <a:buNone/>
              <a:tabLst/>
              <a:defRPr/>
            </a:pPr>
            <a:r>
              <a:rPr kumimoji="0" sz="1400" b="1" i="0" u="none" strike="noStrike" kern="1200" cap="none" spc="-5" normalizeH="0" baseline="0" noProof="0" dirty="0">
                <a:ln>
                  <a:noFill/>
                </a:ln>
                <a:solidFill>
                  <a:prstClr val="black"/>
                </a:solidFill>
                <a:effectLst/>
                <a:uLnTx/>
                <a:uFillTx/>
                <a:latin typeface="Courier New"/>
                <a:ea typeface="+mn-ea"/>
                <a:cs typeface="Courier New"/>
              </a:rPr>
              <a:t>---</a:t>
            </a:r>
            <a:endParaRPr kumimoji="0" sz="1400" b="0" i="0" u="none" strike="noStrike" kern="1200" cap="none" spc="0" normalizeH="0" baseline="0" noProof="0">
              <a:ln>
                <a:noFill/>
              </a:ln>
              <a:solidFill>
                <a:prstClr val="black"/>
              </a:solidFill>
              <a:effectLst/>
              <a:uLnTx/>
              <a:uFillTx/>
              <a:latin typeface="Courier New"/>
              <a:ea typeface="+mn-ea"/>
              <a:cs typeface="Courier New"/>
            </a:endParaRPr>
          </a:p>
          <a:p>
            <a:pPr marL="92075" marR="0" lvl="0" indent="0" algn="l" defTabSz="914400" rtl="0" eaLnBrk="1" fontAlgn="auto" latinLnBrk="0" hangingPunct="1">
              <a:lnSpc>
                <a:spcPct val="100000"/>
              </a:lnSpc>
              <a:spcBef>
                <a:spcPts val="0"/>
              </a:spcBef>
              <a:spcAft>
                <a:spcPts val="0"/>
              </a:spcAft>
              <a:buClrTx/>
              <a:buSzTx/>
              <a:buFontTx/>
              <a:buNone/>
              <a:tabLst/>
              <a:defRPr/>
            </a:pPr>
            <a:r>
              <a:rPr kumimoji="0" sz="1400" b="1" i="0" u="none" strike="noStrike" kern="1200" cap="none" spc="0" normalizeH="0" baseline="0" noProof="0" dirty="0">
                <a:ln>
                  <a:noFill/>
                </a:ln>
                <a:solidFill>
                  <a:prstClr val="black"/>
                </a:solidFill>
                <a:effectLst/>
                <a:uLnTx/>
                <a:uFillTx/>
                <a:latin typeface="Courier New"/>
                <a:ea typeface="+mn-ea"/>
                <a:cs typeface="Courier New"/>
              </a:rPr>
              <a:t>}</a:t>
            </a:r>
            <a:endParaRPr kumimoji="0" sz="1400" b="0" i="0" u="none" strike="noStrike" kern="1200" cap="none" spc="0" normalizeH="0" baseline="0" noProof="0">
              <a:ln>
                <a:noFill/>
              </a:ln>
              <a:solidFill>
                <a:prstClr val="black"/>
              </a:solidFill>
              <a:effectLst/>
              <a:uLnTx/>
              <a:uFillTx/>
              <a:latin typeface="Courier New"/>
              <a:ea typeface="+mn-ea"/>
              <a:cs typeface="Courier New"/>
            </a:endParaRPr>
          </a:p>
        </p:txBody>
      </p:sp>
      <p:sp>
        <p:nvSpPr>
          <p:cNvPr id="20" name="object 20"/>
          <p:cNvSpPr/>
          <p:nvPr/>
        </p:nvSpPr>
        <p:spPr>
          <a:xfrm>
            <a:off x="6784847" y="4315967"/>
            <a:ext cx="1752600" cy="1237615"/>
          </a:xfrm>
          <a:custGeom>
            <a:avLst/>
            <a:gdLst/>
            <a:ahLst/>
            <a:cxnLst/>
            <a:rect l="l" t="t" r="r" b="b"/>
            <a:pathLst>
              <a:path w="1752600" h="1237614">
                <a:moveTo>
                  <a:pt x="1752600" y="0"/>
                </a:moveTo>
                <a:lnTo>
                  <a:pt x="0" y="0"/>
                </a:lnTo>
              </a:path>
              <a:path w="1752600" h="1237614">
                <a:moveTo>
                  <a:pt x="1752600" y="1237487"/>
                </a:moveTo>
                <a:lnTo>
                  <a:pt x="0" y="1237487"/>
                </a:lnTo>
              </a:path>
            </a:pathLst>
          </a:custGeom>
          <a:ln w="9144">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82784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0292" y="44196"/>
            <a:ext cx="9017635" cy="5469890"/>
            <a:chOff x="50292" y="44196"/>
            <a:chExt cx="9017635" cy="5469890"/>
          </a:xfrm>
        </p:grpSpPr>
        <p:sp>
          <p:nvSpPr>
            <p:cNvPr id="3" name="object 3"/>
            <p:cNvSpPr/>
            <p:nvPr/>
          </p:nvSpPr>
          <p:spPr>
            <a:xfrm>
              <a:off x="71627" y="1295399"/>
              <a:ext cx="8996680" cy="4218940"/>
            </a:xfrm>
            <a:custGeom>
              <a:avLst/>
              <a:gdLst/>
              <a:ahLst/>
              <a:cxnLst/>
              <a:rect l="l" t="t" r="r" b="b"/>
              <a:pathLst>
                <a:path w="8996680" h="4218940">
                  <a:moveTo>
                    <a:pt x="8996172" y="0"/>
                  </a:moveTo>
                  <a:lnTo>
                    <a:pt x="0" y="0"/>
                  </a:lnTo>
                  <a:lnTo>
                    <a:pt x="0" y="4218432"/>
                  </a:lnTo>
                  <a:lnTo>
                    <a:pt x="8996172" y="4218432"/>
                  </a:lnTo>
                  <a:lnTo>
                    <a:pt x="8996172" y="0"/>
                  </a:lnTo>
                  <a:close/>
                </a:path>
              </a:pathLst>
            </a:custGeom>
            <a:solidFill>
              <a:srgbClr val="C9C9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4" name="object 4"/>
            <p:cNvSpPr/>
            <p:nvPr/>
          </p:nvSpPr>
          <p:spPr>
            <a:xfrm>
              <a:off x="325047" y="2517244"/>
              <a:ext cx="3928745" cy="2844165"/>
            </a:xfrm>
            <a:custGeom>
              <a:avLst/>
              <a:gdLst/>
              <a:ahLst/>
              <a:cxnLst/>
              <a:rect l="l" t="t" r="r" b="b"/>
              <a:pathLst>
                <a:path w="3928745" h="2844165">
                  <a:moveTo>
                    <a:pt x="3928327" y="0"/>
                  </a:moveTo>
                  <a:lnTo>
                    <a:pt x="0" y="0"/>
                  </a:lnTo>
                  <a:lnTo>
                    <a:pt x="0" y="2843957"/>
                  </a:lnTo>
                  <a:lnTo>
                    <a:pt x="3928327" y="2843957"/>
                  </a:lnTo>
                  <a:lnTo>
                    <a:pt x="3928327"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5" name="object 5"/>
            <p:cNvSpPr/>
            <p:nvPr/>
          </p:nvSpPr>
          <p:spPr>
            <a:xfrm>
              <a:off x="325047" y="2517244"/>
              <a:ext cx="3928745" cy="2844165"/>
            </a:xfrm>
            <a:custGeom>
              <a:avLst/>
              <a:gdLst/>
              <a:ahLst/>
              <a:cxnLst/>
              <a:rect l="l" t="t" r="r" b="b"/>
              <a:pathLst>
                <a:path w="3928745" h="2844165">
                  <a:moveTo>
                    <a:pt x="0" y="2843957"/>
                  </a:moveTo>
                  <a:lnTo>
                    <a:pt x="3928327" y="2843957"/>
                  </a:lnTo>
                  <a:lnTo>
                    <a:pt x="3928327" y="0"/>
                  </a:lnTo>
                  <a:lnTo>
                    <a:pt x="0" y="0"/>
                  </a:lnTo>
                  <a:lnTo>
                    <a:pt x="0" y="2843957"/>
                  </a:lnTo>
                  <a:close/>
                </a:path>
              </a:pathLst>
            </a:custGeom>
            <a:ln w="23761">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grpSp>
      <p:sp>
        <p:nvSpPr>
          <p:cNvPr id="6" name="object 6"/>
          <p:cNvSpPr txBox="1">
            <a:spLocks noGrp="1"/>
          </p:cNvSpPr>
          <p:nvPr>
            <p:ph type="title"/>
          </p:nvPr>
        </p:nvSpPr>
        <p:spPr>
          <a:xfrm>
            <a:off x="3193160" y="0"/>
            <a:ext cx="3585845" cy="635000"/>
          </a:xfrm>
          <a:prstGeom prst="rect">
            <a:avLst/>
          </a:prstGeom>
        </p:spPr>
        <p:txBody>
          <a:bodyPr vert="horz" wrap="square" lIns="0" tIns="12065" rIns="0" bIns="0" rtlCol="0">
            <a:spAutoFit/>
          </a:bodyPr>
          <a:lstStyle/>
          <a:p>
            <a:pPr marL="12700">
              <a:lnSpc>
                <a:spcPct val="100000"/>
              </a:lnSpc>
              <a:spcBef>
                <a:spcPts val="95"/>
              </a:spcBef>
            </a:pPr>
            <a:r>
              <a:rPr sz="4000" spc="-5" dirty="0"/>
              <a:t>Calling</a:t>
            </a:r>
            <a:r>
              <a:rPr sz="4000" spc="-50" dirty="0"/>
              <a:t> </a:t>
            </a:r>
            <a:r>
              <a:rPr sz="4000" spc="-5" dirty="0"/>
              <a:t>Functions</a:t>
            </a:r>
            <a:endParaRPr sz="4000"/>
          </a:p>
        </p:txBody>
      </p:sp>
      <p:sp>
        <p:nvSpPr>
          <p:cNvPr id="7" name="object 7"/>
          <p:cNvSpPr txBox="1"/>
          <p:nvPr/>
        </p:nvSpPr>
        <p:spPr>
          <a:xfrm>
            <a:off x="326894" y="2480753"/>
            <a:ext cx="2323465" cy="1345565"/>
          </a:xfrm>
          <a:prstGeom prst="rect">
            <a:avLst/>
          </a:prstGeom>
        </p:spPr>
        <p:txBody>
          <a:bodyPr vert="horz" wrap="square" lIns="0" tIns="26669" rIns="0" bIns="0" rtlCol="0">
            <a:spAutoFit/>
          </a:bodyPr>
          <a:lstStyle/>
          <a:p>
            <a:pPr marL="12700" marR="347345" lvl="0" indent="0" algn="l" defTabSz="914400" rtl="0" eaLnBrk="1" fontAlgn="auto" latinLnBrk="0" hangingPunct="1">
              <a:lnSpc>
                <a:spcPts val="1750"/>
              </a:lnSpc>
              <a:spcBef>
                <a:spcPts val="209"/>
              </a:spcBef>
              <a:spcAft>
                <a:spcPts val="0"/>
              </a:spcAft>
              <a:buClrTx/>
              <a:buSzTx/>
              <a:buFontTx/>
              <a:buNone/>
              <a:tabLst/>
              <a:defRPr/>
            </a:pPr>
            <a:r>
              <a:rPr kumimoji="0" sz="1500" b="1" i="0" u="none" strike="noStrike" kern="1200" cap="none" spc="0" normalizeH="0" baseline="0" noProof="0" dirty="0">
                <a:ln>
                  <a:noFill/>
                </a:ln>
                <a:solidFill>
                  <a:srgbClr val="000050"/>
                </a:solidFill>
                <a:effectLst/>
                <a:uLnTx/>
                <a:uFillTx/>
                <a:latin typeface="Courier New"/>
                <a:ea typeface="+mn-ea"/>
                <a:cs typeface="Courier New"/>
              </a:rPr>
              <a:t>int</a:t>
            </a:r>
            <a:r>
              <a:rPr kumimoji="0" sz="1500" b="1" i="0" u="none" strike="noStrike" kern="1200" cap="none" spc="-70" normalizeH="0" baseline="0" noProof="0" dirty="0">
                <a:ln>
                  <a:noFill/>
                </a:ln>
                <a:solidFill>
                  <a:srgbClr val="000050"/>
                </a:solidFill>
                <a:effectLst/>
                <a:uLnTx/>
                <a:uFillTx/>
                <a:latin typeface="Courier New"/>
                <a:ea typeface="+mn-ea"/>
                <a:cs typeface="Courier New"/>
              </a:rPr>
              <a:t> </a:t>
            </a:r>
            <a:r>
              <a:rPr kumimoji="0" sz="1500" b="1" i="0" u="none" strike="noStrike" kern="1200" cap="none" spc="0" normalizeH="0" baseline="0" noProof="0" dirty="0">
                <a:ln>
                  <a:noFill/>
                </a:ln>
                <a:solidFill>
                  <a:srgbClr val="000050"/>
                </a:solidFill>
                <a:effectLst/>
                <a:uLnTx/>
                <a:uFillTx/>
                <a:latin typeface="Courier New"/>
                <a:ea typeface="+mn-ea"/>
                <a:cs typeface="Courier New"/>
              </a:rPr>
              <a:t>max(int,int); </a:t>
            </a:r>
            <a:r>
              <a:rPr kumimoji="0" sz="1500" b="1" i="0" u="none" strike="noStrike" kern="1200" cap="none" spc="-890" normalizeH="0" baseline="0" noProof="0" dirty="0">
                <a:ln>
                  <a:noFill/>
                </a:ln>
                <a:solidFill>
                  <a:srgbClr val="000050"/>
                </a:solidFill>
                <a:effectLst/>
                <a:uLnTx/>
                <a:uFillTx/>
                <a:latin typeface="Courier New"/>
                <a:ea typeface="+mn-ea"/>
                <a:cs typeface="Courier New"/>
              </a:rPr>
              <a:t> </a:t>
            </a:r>
            <a:r>
              <a:rPr kumimoji="0" sz="1500" b="1" i="0" u="none" strike="noStrike" kern="1200" cap="none" spc="0" normalizeH="0" baseline="0" noProof="0" dirty="0">
                <a:ln>
                  <a:noFill/>
                </a:ln>
                <a:solidFill>
                  <a:srgbClr val="000050"/>
                </a:solidFill>
                <a:effectLst/>
                <a:uLnTx/>
                <a:uFillTx/>
                <a:latin typeface="Courier New"/>
                <a:ea typeface="+mn-ea"/>
                <a:cs typeface="Courier New"/>
              </a:rPr>
              <a:t>int </a:t>
            </a:r>
            <a:r>
              <a:rPr kumimoji="0" sz="1500" b="0" i="0" u="none" strike="noStrike" kern="1200" cap="none" spc="-5" normalizeH="0" baseline="0" noProof="0" dirty="0">
                <a:ln>
                  <a:noFill/>
                </a:ln>
                <a:solidFill>
                  <a:prstClr val="black"/>
                </a:solidFill>
                <a:effectLst/>
                <a:uLnTx/>
                <a:uFillTx/>
                <a:latin typeface="Courier New"/>
                <a:ea typeface="+mn-ea"/>
                <a:cs typeface="Courier New"/>
              </a:rPr>
              <a:t>main()</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12700" marR="0" lvl="0" indent="0" algn="l" defTabSz="914400" rtl="0" eaLnBrk="1" fontAlgn="auto" latinLnBrk="0" hangingPunct="1">
              <a:lnSpc>
                <a:spcPts val="1625"/>
              </a:lnSpc>
              <a:spcBef>
                <a:spcPts val="0"/>
              </a:spcBef>
              <a:spcAft>
                <a:spcPts val="0"/>
              </a:spcAft>
              <a:buClrTx/>
              <a:buSzTx/>
              <a:buFontTx/>
              <a:buNone/>
              <a:tabLst/>
              <a:defRPr/>
            </a:pPr>
            <a:r>
              <a:rPr kumimoji="0" sz="1500" b="0" i="0" u="none" strike="noStrike" kern="1200" cap="none" spc="0" normalizeH="0" baseline="0" noProof="0" dirty="0">
                <a:ln>
                  <a:noFill/>
                </a:ln>
                <a:solidFill>
                  <a:prstClr val="black"/>
                </a:solidFill>
                <a:effectLst/>
                <a:uLnTx/>
                <a:uFillTx/>
                <a:latin typeface="Courier New"/>
                <a:ea typeface="+mn-ea"/>
                <a:cs typeface="Courier New"/>
              </a:rPr>
              <a:t>{</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242570" marR="0" lvl="0" indent="0" algn="l" defTabSz="914400" rtl="0" eaLnBrk="1" fontAlgn="auto" latinLnBrk="0" hangingPunct="1">
              <a:lnSpc>
                <a:spcPts val="1689"/>
              </a:lnSpc>
              <a:spcBef>
                <a:spcPts val="0"/>
              </a:spcBef>
              <a:spcAft>
                <a:spcPts val="0"/>
              </a:spcAft>
              <a:buClrTx/>
              <a:buSzTx/>
              <a:buFontTx/>
              <a:buNone/>
              <a:tabLst/>
              <a:defRPr/>
            </a:pPr>
            <a:r>
              <a:rPr kumimoji="0" sz="1500" b="1" i="0" u="none" strike="noStrike" kern="1200" cap="none" spc="0" normalizeH="0" baseline="0" noProof="0" dirty="0">
                <a:ln>
                  <a:noFill/>
                </a:ln>
                <a:solidFill>
                  <a:srgbClr val="000050"/>
                </a:solidFill>
                <a:effectLst/>
                <a:uLnTx/>
                <a:uFillTx/>
                <a:latin typeface="Courier New"/>
                <a:ea typeface="+mn-ea"/>
                <a:cs typeface="Courier New"/>
              </a:rPr>
              <a:t>int</a:t>
            </a:r>
            <a:r>
              <a:rPr kumimoji="0" sz="1500" b="1" i="0" u="none" strike="noStrike" kern="1200" cap="none" spc="-30" normalizeH="0" baseline="0" noProof="0" dirty="0">
                <a:ln>
                  <a:noFill/>
                </a:ln>
                <a:solidFill>
                  <a:srgbClr val="000050"/>
                </a:solidFill>
                <a:effectLst/>
                <a:uLnTx/>
                <a:uFillTx/>
                <a:latin typeface="Courier New"/>
                <a:ea typeface="+mn-ea"/>
                <a:cs typeface="Courier New"/>
              </a:rPr>
              <a:t> </a:t>
            </a:r>
            <a:r>
              <a:rPr kumimoji="0" sz="1500" b="0" i="0" u="none" strike="noStrike" kern="1200" cap="none" spc="0" normalizeH="0" baseline="0" noProof="0" dirty="0">
                <a:ln>
                  <a:noFill/>
                </a:ln>
                <a:solidFill>
                  <a:prstClr val="black"/>
                </a:solidFill>
                <a:effectLst/>
                <a:uLnTx/>
                <a:uFillTx/>
                <a:latin typeface="Courier New"/>
                <a:ea typeface="+mn-ea"/>
                <a:cs typeface="Courier New"/>
              </a:rPr>
              <a:t>i</a:t>
            </a:r>
            <a:r>
              <a:rPr kumimoji="0" sz="1500" b="0" i="0" u="none" strike="noStrike" kern="1200" cap="none" spc="-30" normalizeH="0" baseline="0" noProof="0" dirty="0">
                <a:ln>
                  <a:noFill/>
                </a:ln>
                <a:solidFill>
                  <a:prstClr val="black"/>
                </a:solidFill>
                <a:effectLst/>
                <a:uLnTx/>
                <a:uFillTx/>
                <a:latin typeface="Courier New"/>
                <a:ea typeface="+mn-ea"/>
                <a:cs typeface="Courier New"/>
              </a:rPr>
              <a:t> </a:t>
            </a:r>
            <a:r>
              <a:rPr kumimoji="0" sz="1500" b="0" i="0" u="none" strike="noStrike" kern="1200" cap="none" spc="0" normalizeH="0" baseline="0" noProof="0" dirty="0">
                <a:ln>
                  <a:noFill/>
                </a:ln>
                <a:solidFill>
                  <a:prstClr val="black"/>
                </a:solidFill>
                <a:effectLst/>
                <a:uLnTx/>
                <a:uFillTx/>
                <a:latin typeface="Courier New"/>
                <a:ea typeface="+mn-ea"/>
                <a:cs typeface="Courier New"/>
              </a:rPr>
              <a:t>=</a:t>
            </a:r>
            <a:r>
              <a:rPr kumimoji="0" sz="1500" b="0" i="0" u="none" strike="noStrike" kern="1200" cap="none" spc="-15" normalizeH="0" baseline="0" noProof="0" dirty="0">
                <a:ln>
                  <a:noFill/>
                </a:ln>
                <a:solidFill>
                  <a:prstClr val="black"/>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5</a:t>
            </a:r>
            <a:r>
              <a:rPr kumimoji="0" sz="1500" b="0" i="0" u="none" strike="noStrike" kern="1200" cap="none" spc="0" normalizeH="0" baseline="0" noProof="0" dirty="0">
                <a:ln>
                  <a:noFill/>
                </a:ln>
                <a:solidFill>
                  <a:prstClr val="black"/>
                </a:solidFill>
                <a:effectLst/>
                <a:uLnTx/>
                <a:uFillTx/>
                <a:latin typeface="Courier New"/>
                <a:ea typeface="+mn-ea"/>
                <a:cs typeface="Courier New"/>
              </a:rPr>
              <a:t>;</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242570" marR="0" lvl="0" indent="0" algn="l" defTabSz="914400" rtl="0" eaLnBrk="1" fontAlgn="auto" latinLnBrk="0" hangingPunct="1">
              <a:lnSpc>
                <a:spcPts val="1720"/>
              </a:lnSpc>
              <a:spcBef>
                <a:spcPts val="0"/>
              </a:spcBef>
              <a:spcAft>
                <a:spcPts val="0"/>
              </a:spcAft>
              <a:buClrTx/>
              <a:buSzTx/>
              <a:buFontTx/>
              <a:buNone/>
              <a:tabLst/>
              <a:defRPr/>
            </a:pPr>
            <a:r>
              <a:rPr kumimoji="0" sz="1500" b="1" i="0" u="none" strike="noStrike" kern="1200" cap="none" spc="0" normalizeH="0" baseline="0" noProof="0" dirty="0">
                <a:ln>
                  <a:noFill/>
                </a:ln>
                <a:solidFill>
                  <a:srgbClr val="000050"/>
                </a:solidFill>
                <a:effectLst/>
                <a:uLnTx/>
                <a:uFillTx/>
                <a:latin typeface="Courier New"/>
                <a:ea typeface="+mn-ea"/>
                <a:cs typeface="Courier New"/>
              </a:rPr>
              <a:t>int</a:t>
            </a:r>
            <a:r>
              <a:rPr kumimoji="0" sz="1500" b="1" i="0" u="none" strike="noStrike" kern="1200" cap="none" spc="-30" normalizeH="0" baseline="0" noProof="0" dirty="0">
                <a:ln>
                  <a:noFill/>
                </a:ln>
                <a:solidFill>
                  <a:srgbClr val="000050"/>
                </a:solidFill>
                <a:effectLst/>
                <a:uLnTx/>
                <a:uFillTx/>
                <a:latin typeface="Courier New"/>
                <a:ea typeface="+mn-ea"/>
                <a:cs typeface="Courier New"/>
              </a:rPr>
              <a:t> </a:t>
            </a:r>
            <a:r>
              <a:rPr kumimoji="0" sz="1500" b="0" i="0" u="none" strike="noStrike" kern="1200" cap="none" spc="0" normalizeH="0" baseline="0" noProof="0" dirty="0">
                <a:ln>
                  <a:noFill/>
                </a:ln>
                <a:solidFill>
                  <a:prstClr val="black"/>
                </a:solidFill>
                <a:effectLst/>
                <a:uLnTx/>
                <a:uFillTx/>
                <a:latin typeface="Courier New"/>
                <a:ea typeface="+mn-ea"/>
                <a:cs typeface="Courier New"/>
              </a:rPr>
              <a:t>j</a:t>
            </a:r>
            <a:r>
              <a:rPr kumimoji="0" sz="1500" b="0" i="0" u="none" strike="noStrike" kern="1200" cap="none" spc="-30" normalizeH="0" baseline="0" noProof="0" dirty="0">
                <a:ln>
                  <a:noFill/>
                </a:ln>
                <a:solidFill>
                  <a:prstClr val="black"/>
                </a:solidFill>
                <a:effectLst/>
                <a:uLnTx/>
                <a:uFillTx/>
                <a:latin typeface="Courier New"/>
                <a:ea typeface="+mn-ea"/>
                <a:cs typeface="Courier New"/>
              </a:rPr>
              <a:t> </a:t>
            </a:r>
            <a:r>
              <a:rPr kumimoji="0" sz="1500" b="0" i="0" u="none" strike="noStrike" kern="1200" cap="none" spc="0" normalizeH="0" baseline="0" noProof="0" dirty="0">
                <a:ln>
                  <a:noFill/>
                </a:ln>
                <a:solidFill>
                  <a:prstClr val="black"/>
                </a:solidFill>
                <a:effectLst/>
                <a:uLnTx/>
                <a:uFillTx/>
                <a:latin typeface="Courier New"/>
                <a:ea typeface="+mn-ea"/>
                <a:cs typeface="Courier New"/>
              </a:rPr>
              <a:t>=</a:t>
            </a:r>
            <a:r>
              <a:rPr kumimoji="0" sz="1500" b="0" i="0" u="none" strike="noStrike" kern="1200" cap="none" spc="-15" normalizeH="0" baseline="0" noProof="0" dirty="0">
                <a:ln>
                  <a:noFill/>
                </a:ln>
                <a:solidFill>
                  <a:prstClr val="black"/>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2</a:t>
            </a:r>
            <a:r>
              <a:rPr kumimoji="0" sz="1500" b="0" i="0" u="none" strike="noStrike" kern="1200" cap="none" spc="0" normalizeH="0" baseline="0" noProof="0" dirty="0">
                <a:ln>
                  <a:noFill/>
                </a:ln>
                <a:solidFill>
                  <a:prstClr val="black"/>
                </a:solidFill>
                <a:effectLst/>
                <a:uLnTx/>
                <a:uFillTx/>
                <a:latin typeface="Courier New"/>
                <a:ea typeface="+mn-ea"/>
                <a:cs typeface="Courier New"/>
              </a:rPr>
              <a:t>;</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242570" marR="0" lvl="0" indent="0" algn="l" defTabSz="914400" rtl="0" eaLnBrk="1" fontAlgn="auto" latinLnBrk="0" hangingPunct="1">
              <a:lnSpc>
                <a:spcPts val="1745"/>
              </a:lnSpc>
              <a:spcBef>
                <a:spcPts val="0"/>
              </a:spcBef>
              <a:spcAft>
                <a:spcPts val="0"/>
              </a:spcAft>
              <a:buClrTx/>
              <a:buSzTx/>
              <a:buFontTx/>
              <a:buNone/>
              <a:tabLst/>
              <a:defRPr/>
            </a:pPr>
            <a:r>
              <a:rPr kumimoji="0" sz="1500" b="1" i="0" u="none" strike="noStrike" kern="1200" cap="none" spc="0" normalizeH="0" baseline="0" noProof="0" dirty="0">
                <a:ln>
                  <a:noFill/>
                </a:ln>
                <a:solidFill>
                  <a:srgbClr val="000050"/>
                </a:solidFill>
                <a:effectLst/>
                <a:uLnTx/>
                <a:uFillTx/>
                <a:latin typeface="Courier New"/>
                <a:ea typeface="+mn-ea"/>
                <a:cs typeface="Courier New"/>
              </a:rPr>
              <a:t>int</a:t>
            </a:r>
            <a:r>
              <a:rPr kumimoji="0" sz="1500" b="1" i="0" u="none" strike="noStrike" kern="1200" cap="none" spc="-20" normalizeH="0" baseline="0" noProof="0" dirty="0">
                <a:ln>
                  <a:noFill/>
                </a:ln>
                <a:solidFill>
                  <a:srgbClr val="000050"/>
                </a:solidFill>
                <a:effectLst/>
                <a:uLnTx/>
                <a:uFillTx/>
                <a:latin typeface="Courier New"/>
                <a:ea typeface="+mn-ea"/>
                <a:cs typeface="Courier New"/>
              </a:rPr>
              <a:t> </a:t>
            </a:r>
            <a:r>
              <a:rPr kumimoji="0" sz="1500" b="1" i="0" u="none" strike="noStrike" kern="1200" cap="none" spc="0" normalizeH="0" baseline="0" noProof="0" dirty="0">
                <a:ln>
                  <a:noFill/>
                </a:ln>
                <a:solidFill>
                  <a:prstClr val="black"/>
                </a:solidFill>
                <a:effectLst/>
                <a:uLnTx/>
                <a:uFillTx/>
                <a:latin typeface="Courier New"/>
                <a:ea typeface="+mn-ea"/>
                <a:cs typeface="Courier New"/>
              </a:rPr>
              <a:t>k</a:t>
            </a:r>
            <a:r>
              <a:rPr kumimoji="0" sz="1500" b="1" i="0" u="none" strike="noStrike" kern="1200" cap="none" spc="-20" normalizeH="0" baseline="0" noProof="0" dirty="0">
                <a:ln>
                  <a:noFill/>
                </a:ln>
                <a:solidFill>
                  <a:prstClr val="black"/>
                </a:solidFill>
                <a:effectLst/>
                <a:uLnTx/>
                <a:uFillTx/>
                <a:latin typeface="Courier New"/>
                <a:ea typeface="+mn-ea"/>
                <a:cs typeface="Courier New"/>
              </a:rPr>
              <a:t> </a:t>
            </a:r>
            <a:r>
              <a:rPr kumimoji="0" sz="1500" b="1" i="0" u="none" strike="noStrike" kern="1200" cap="none" spc="0" normalizeH="0" baseline="0" noProof="0" dirty="0">
                <a:ln>
                  <a:noFill/>
                </a:ln>
                <a:solidFill>
                  <a:prstClr val="black"/>
                </a:solidFill>
                <a:effectLst/>
                <a:uLnTx/>
                <a:uFillTx/>
                <a:latin typeface="Courier New"/>
                <a:ea typeface="+mn-ea"/>
                <a:cs typeface="Courier New"/>
              </a:rPr>
              <a:t>=</a:t>
            </a:r>
            <a:r>
              <a:rPr kumimoji="0" sz="1500" b="1" i="0" u="none" strike="noStrike" kern="1200" cap="none" spc="-15" normalizeH="0" baseline="0" noProof="0" dirty="0">
                <a:ln>
                  <a:noFill/>
                </a:ln>
                <a:solidFill>
                  <a:prstClr val="black"/>
                </a:solidFill>
                <a:effectLst/>
                <a:uLnTx/>
                <a:uFillTx/>
                <a:latin typeface="Courier New"/>
                <a:ea typeface="+mn-ea"/>
                <a:cs typeface="Courier New"/>
              </a:rPr>
              <a:t> </a:t>
            </a:r>
            <a:r>
              <a:rPr kumimoji="0" sz="1500" b="1" i="0" u="none" strike="noStrike" kern="1200" cap="none" spc="0" normalizeH="0" baseline="0" noProof="0" dirty="0">
                <a:ln>
                  <a:noFill/>
                </a:ln>
                <a:solidFill>
                  <a:prstClr val="black"/>
                </a:solidFill>
                <a:effectLst/>
                <a:uLnTx/>
                <a:uFillTx/>
                <a:latin typeface="Courier New"/>
                <a:ea typeface="+mn-ea"/>
                <a:cs typeface="Courier New"/>
              </a:rPr>
              <a:t>max(i,</a:t>
            </a:r>
            <a:r>
              <a:rPr kumimoji="0" sz="1500" b="1" i="0" u="none" strike="noStrike" kern="1200" cap="none" spc="-20" normalizeH="0" baseline="0" noProof="0" dirty="0">
                <a:ln>
                  <a:noFill/>
                </a:ln>
                <a:solidFill>
                  <a:prstClr val="black"/>
                </a:solidFill>
                <a:effectLst/>
                <a:uLnTx/>
                <a:uFillTx/>
                <a:latin typeface="Courier New"/>
                <a:ea typeface="+mn-ea"/>
                <a:cs typeface="Courier New"/>
              </a:rPr>
              <a:t> </a:t>
            </a:r>
            <a:r>
              <a:rPr kumimoji="0" sz="1500" b="1" i="0" u="none" strike="noStrike" kern="1200" cap="none" spc="-5" normalizeH="0" baseline="0" noProof="0" dirty="0">
                <a:ln>
                  <a:noFill/>
                </a:ln>
                <a:solidFill>
                  <a:prstClr val="black"/>
                </a:solidFill>
                <a:effectLst/>
                <a:uLnTx/>
                <a:uFillTx/>
                <a:latin typeface="Courier New"/>
                <a:ea typeface="+mn-ea"/>
                <a:cs typeface="Courier New"/>
              </a:rPr>
              <a:t>j);</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p:txBody>
      </p:sp>
      <p:sp>
        <p:nvSpPr>
          <p:cNvPr id="8" name="object 8"/>
          <p:cNvSpPr txBox="1"/>
          <p:nvPr/>
        </p:nvSpPr>
        <p:spPr>
          <a:xfrm>
            <a:off x="557361" y="4008584"/>
            <a:ext cx="3471545" cy="908685"/>
          </a:xfrm>
          <a:prstGeom prst="rect">
            <a:avLst/>
          </a:prstGeom>
        </p:spPr>
        <p:txBody>
          <a:bodyPr vert="horz" wrap="square" lIns="0" tIns="13970" rIns="0" bIns="0" rtlCol="0">
            <a:spAutoFit/>
          </a:bodyPr>
          <a:lstStyle/>
          <a:p>
            <a:pPr marL="0" marR="5080" lvl="0" indent="0" algn="r" defTabSz="914400" rtl="0" eaLnBrk="1" fontAlgn="auto" latinLnBrk="0" hangingPunct="1">
              <a:lnSpc>
                <a:spcPts val="1775"/>
              </a:lnSpc>
              <a:spcBef>
                <a:spcPts val="110"/>
              </a:spcBef>
              <a:spcAft>
                <a:spcPts val="0"/>
              </a:spcAft>
              <a:buClrTx/>
              <a:buSzTx/>
              <a:buFontTx/>
              <a:buNone/>
              <a:tabLst/>
              <a:defRPr/>
            </a:pPr>
            <a:r>
              <a:rPr kumimoji="0" sz="1500" b="0" i="0" u="none" strike="noStrike" kern="1200" cap="none" spc="0" normalizeH="0" baseline="0" noProof="0" dirty="0">
                <a:ln>
                  <a:noFill/>
                </a:ln>
                <a:solidFill>
                  <a:prstClr val="black"/>
                </a:solidFill>
                <a:effectLst/>
                <a:uLnTx/>
                <a:uFillTx/>
                <a:latin typeface="Courier New"/>
                <a:ea typeface="+mn-ea"/>
                <a:cs typeface="Courier New"/>
              </a:rPr>
              <a:t>cout</a:t>
            </a:r>
            <a:r>
              <a:rPr kumimoji="0" sz="1500" b="0" i="0" u="none" strike="noStrike" kern="1200" cap="none" spc="-20" normalizeH="0" baseline="0" noProof="0" dirty="0">
                <a:ln>
                  <a:noFill/>
                </a:ln>
                <a:solidFill>
                  <a:prstClr val="black"/>
                </a:solidFill>
                <a:effectLst/>
                <a:uLnTx/>
                <a:uFillTx/>
                <a:latin typeface="Courier New"/>
                <a:ea typeface="+mn-ea"/>
                <a:cs typeface="Courier New"/>
              </a:rPr>
              <a:t> </a:t>
            </a:r>
            <a:r>
              <a:rPr kumimoji="0" sz="1500" b="0" i="0" u="none" strike="noStrike" kern="1200" cap="none" spc="0" normalizeH="0" baseline="0" noProof="0" dirty="0">
                <a:ln>
                  <a:noFill/>
                </a:ln>
                <a:solidFill>
                  <a:prstClr val="black"/>
                </a:solidFill>
                <a:effectLst/>
                <a:uLnTx/>
                <a:uFillTx/>
                <a:latin typeface="Courier New"/>
                <a:ea typeface="+mn-ea"/>
                <a:cs typeface="Courier New"/>
              </a:rPr>
              <a:t>&lt;&lt;</a:t>
            </a:r>
            <a:r>
              <a:rPr kumimoji="0" sz="1500" b="0" i="0" u="none" strike="noStrike" kern="1200" cap="none" spc="-10" normalizeH="0" baseline="0" noProof="0" dirty="0">
                <a:ln>
                  <a:noFill/>
                </a:ln>
                <a:solidFill>
                  <a:prstClr val="black"/>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"The</a:t>
            </a:r>
            <a:r>
              <a:rPr kumimoji="0" sz="1500" b="0" i="0" u="none" strike="noStrike" kern="1200" cap="none" spc="-15" normalizeH="0" baseline="0" noProof="0" dirty="0">
                <a:ln>
                  <a:noFill/>
                </a:ln>
                <a:solidFill>
                  <a:srgbClr val="3366FF"/>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maximum</a:t>
            </a:r>
            <a:r>
              <a:rPr kumimoji="0" sz="1500" b="0" i="0" u="none" strike="noStrike" kern="1200" cap="none" spc="-20" normalizeH="0" baseline="0" noProof="0" dirty="0">
                <a:ln>
                  <a:noFill/>
                </a:ln>
                <a:solidFill>
                  <a:srgbClr val="3366FF"/>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between</a:t>
            </a:r>
            <a:r>
              <a:rPr kumimoji="0" sz="1500" b="0" i="0" u="none" strike="noStrike" kern="1200" cap="none" spc="-15" normalizeH="0" baseline="0" noProof="0" dirty="0">
                <a:ln>
                  <a:noFill/>
                </a:ln>
                <a:solidFill>
                  <a:srgbClr val="3366FF"/>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0" marR="5080" lvl="0" indent="0" algn="r" defTabSz="914400" rtl="0" eaLnBrk="1" fontAlgn="auto" latinLnBrk="0" hangingPunct="1">
              <a:lnSpc>
                <a:spcPts val="1725"/>
              </a:lnSpc>
              <a:spcBef>
                <a:spcPts val="0"/>
              </a:spcBef>
              <a:spcAft>
                <a:spcPts val="0"/>
              </a:spcAft>
              <a:buClrTx/>
              <a:buSzTx/>
              <a:buFontTx/>
              <a:buNone/>
              <a:tabLst/>
              <a:defRPr/>
            </a:pPr>
            <a:r>
              <a:rPr kumimoji="0" sz="1500" b="0" i="0" u="none" strike="noStrike" kern="1200" cap="none" spc="0" normalizeH="0" baseline="0" noProof="0" dirty="0">
                <a:ln>
                  <a:noFill/>
                </a:ln>
                <a:solidFill>
                  <a:prstClr val="black"/>
                </a:solidFill>
                <a:effectLst/>
                <a:uLnTx/>
                <a:uFillTx/>
                <a:latin typeface="Courier New"/>
                <a:ea typeface="+mn-ea"/>
                <a:cs typeface="Courier New"/>
              </a:rPr>
              <a:t>&lt;&lt;</a:t>
            </a:r>
            <a:r>
              <a:rPr kumimoji="0" sz="1500" b="0" i="0" u="none" strike="noStrike" kern="1200" cap="none" spc="5" normalizeH="0" baseline="0" noProof="0" dirty="0">
                <a:ln>
                  <a:noFill/>
                </a:ln>
                <a:solidFill>
                  <a:prstClr val="black"/>
                </a:solidFill>
                <a:effectLst/>
                <a:uLnTx/>
                <a:uFillTx/>
                <a:latin typeface="Courier New"/>
                <a:ea typeface="+mn-ea"/>
                <a:cs typeface="Courier New"/>
              </a:rPr>
              <a:t> </a:t>
            </a:r>
            <a:r>
              <a:rPr kumimoji="0" sz="1500" b="0" i="0" u="none" strike="noStrike" kern="1200" cap="none" spc="0" normalizeH="0" baseline="0" noProof="0" dirty="0">
                <a:ln>
                  <a:noFill/>
                </a:ln>
                <a:solidFill>
                  <a:prstClr val="black"/>
                </a:solidFill>
                <a:effectLst/>
                <a:uLnTx/>
                <a:uFillTx/>
                <a:latin typeface="Courier New"/>
                <a:ea typeface="+mn-ea"/>
                <a:cs typeface="Courier New"/>
              </a:rPr>
              <a:t>i</a:t>
            </a:r>
            <a:r>
              <a:rPr kumimoji="0" sz="1500" b="0" i="0" u="none" strike="noStrike" kern="1200" cap="none" spc="-5" normalizeH="0" baseline="0" noProof="0" dirty="0">
                <a:ln>
                  <a:noFill/>
                </a:ln>
                <a:solidFill>
                  <a:prstClr val="black"/>
                </a:solidFill>
                <a:effectLst/>
                <a:uLnTx/>
                <a:uFillTx/>
                <a:latin typeface="Courier New"/>
                <a:ea typeface="+mn-ea"/>
                <a:cs typeface="Courier New"/>
              </a:rPr>
              <a:t> </a:t>
            </a:r>
            <a:r>
              <a:rPr kumimoji="0" sz="1500" b="0" i="0" u="none" strike="noStrike" kern="1200" cap="none" spc="0" normalizeH="0" baseline="0" noProof="0" dirty="0">
                <a:ln>
                  <a:noFill/>
                </a:ln>
                <a:solidFill>
                  <a:prstClr val="black"/>
                </a:solidFill>
                <a:effectLst/>
                <a:uLnTx/>
                <a:uFillTx/>
                <a:latin typeface="Courier New"/>
                <a:ea typeface="+mn-ea"/>
                <a:cs typeface="Courier New"/>
              </a:rPr>
              <a:t>&lt;&lt;</a:t>
            </a:r>
            <a:r>
              <a:rPr kumimoji="0" sz="1500" b="0" i="0" u="none" strike="noStrike" kern="1200" cap="none" spc="-5" normalizeH="0" baseline="0" noProof="0" dirty="0">
                <a:ln>
                  <a:noFill/>
                </a:ln>
                <a:solidFill>
                  <a:prstClr val="black"/>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a:t>
            </a:r>
            <a:r>
              <a:rPr kumimoji="0" sz="1500" b="0" i="0" u="none" strike="noStrike" kern="1200" cap="none" spc="-5" normalizeH="0" baseline="0" noProof="0" dirty="0">
                <a:ln>
                  <a:noFill/>
                </a:ln>
                <a:solidFill>
                  <a:srgbClr val="3366FF"/>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and</a:t>
            </a:r>
            <a:r>
              <a:rPr kumimoji="0" sz="1500" b="0" i="0" u="none" strike="noStrike" kern="1200" cap="none" spc="-5" normalizeH="0" baseline="0" noProof="0" dirty="0">
                <a:ln>
                  <a:noFill/>
                </a:ln>
                <a:solidFill>
                  <a:srgbClr val="3366FF"/>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a:t>
            </a:r>
            <a:r>
              <a:rPr kumimoji="0" sz="1500" b="0" i="0" u="none" strike="noStrike" kern="1200" cap="none" spc="-5" normalizeH="0" baseline="0" noProof="0" dirty="0">
                <a:ln>
                  <a:noFill/>
                </a:ln>
                <a:solidFill>
                  <a:srgbClr val="3366FF"/>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a:t>
            </a:r>
            <a:r>
              <a:rPr kumimoji="0" sz="1500" b="0" i="0" u="none" strike="noStrike" kern="1200" cap="none" spc="-5" normalizeH="0" baseline="0" noProof="0" dirty="0">
                <a:ln>
                  <a:noFill/>
                </a:ln>
                <a:solidFill>
                  <a:srgbClr val="3366FF"/>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j</a:t>
            </a:r>
            <a:r>
              <a:rPr kumimoji="0" sz="1500" b="0" i="0" u="none" strike="noStrike" kern="1200" cap="none" spc="-5" normalizeH="0" baseline="0" noProof="0" dirty="0">
                <a:ln>
                  <a:noFill/>
                </a:ln>
                <a:solidFill>
                  <a:srgbClr val="3366FF"/>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a:t>
            </a:r>
            <a:r>
              <a:rPr kumimoji="0" sz="1500" b="0" i="0" u="none" strike="noStrike" kern="1200" cap="none" spc="-5" normalizeH="0" baseline="0" noProof="0" dirty="0">
                <a:ln>
                  <a:noFill/>
                </a:ln>
                <a:solidFill>
                  <a:srgbClr val="3366FF"/>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a:t>
            </a:r>
            <a:r>
              <a:rPr kumimoji="0" sz="1500" b="0" i="0" u="none" strike="noStrike" kern="1200" cap="none" spc="-5" normalizeH="0" baseline="0" noProof="0" dirty="0">
                <a:ln>
                  <a:noFill/>
                </a:ln>
                <a:solidFill>
                  <a:srgbClr val="3366FF"/>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is</a:t>
            </a:r>
            <a:r>
              <a:rPr kumimoji="0" sz="1500" b="0" i="0" u="none" strike="noStrike" kern="1200" cap="none" spc="-5" normalizeH="0" baseline="0" noProof="0" dirty="0">
                <a:ln>
                  <a:noFill/>
                </a:ln>
                <a:solidFill>
                  <a:srgbClr val="3366FF"/>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0" marR="2403475" lvl="0" indent="0" algn="ctr" defTabSz="914400" rtl="0" eaLnBrk="1" fontAlgn="auto" latinLnBrk="0" hangingPunct="1">
              <a:lnSpc>
                <a:spcPts val="1695"/>
              </a:lnSpc>
              <a:spcBef>
                <a:spcPts val="0"/>
              </a:spcBef>
              <a:spcAft>
                <a:spcPts val="0"/>
              </a:spcAft>
              <a:buClrTx/>
              <a:buSzTx/>
              <a:buFontTx/>
              <a:buNone/>
              <a:tabLst/>
              <a:defRPr/>
            </a:pPr>
            <a:r>
              <a:rPr kumimoji="0" sz="1500" b="0" i="0" u="none" strike="noStrike" kern="1200" cap="none" spc="0" normalizeH="0" baseline="0" noProof="0" dirty="0">
                <a:ln>
                  <a:noFill/>
                </a:ln>
                <a:solidFill>
                  <a:prstClr val="black"/>
                </a:solidFill>
                <a:effectLst/>
                <a:uLnTx/>
                <a:uFillTx/>
                <a:latin typeface="Courier New"/>
                <a:ea typeface="+mn-ea"/>
                <a:cs typeface="Courier New"/>
              </a:rPr>
              <a:t>&lt;&lt;</a:t>
            </a:r>
            <a:r>
              <a:rPr kumimoji="0" sz="1500" b="0" i="0" u="none" strike="noStrike" kern="1200" cap="none" spc="-60" normalizeH="0" baseline="0" noProof="0" dirty="0">
                <a:ln>
                  <a:noFill/>
                </a:ln>
                <a:solidFill>
                  <a:prstClr val="black"/>
                </a:solidFill>
                <a:effectLst/>
                <a:uLnTx/>
                <a:uFillTx/>
                <a:latin typeface="Courier New"/>
                <a:ea typeface="+mn-ea"/>
                <a:cs typeface="Courier New"/>
              </a:rPr>
              <a:t> </a:t>
            </a:r>
            <a:r>
              <a:rPr kumimoji="0" sz="1500" b="0" i="0" u="none" strike="noStrike" kern="1200" cap="none" spc="5" normalizeH="0" baseline="0" noProof="0" dirty="0">
                <a:ln>
                  <a:noFill/>
                </a:ln>
                <a:solidFill>
                  <a:prstClr val="black"/>
                </a:solidFill>
                <a:effectLst/>
                <a:uLnTx/>
                <a:uFillTx/>
                <a:latin typeface="Courier New"/>
                <a:ea typeface="+mn-ea"/>
                <a:cs typeface="Courier New"/>
              </a:rPr>
              <a:t>k;</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0" marR="2404745" lvl="0" indent="0" algn="ctr" defTabSz="914400" rtl="0" eaLnBrk="1" fontAlgn="auto" latinLnBrk="0" hangingPunct="1">
              <a:lnSpc>
                <a:spcPts val="1745"/>
              </a:lnSpc>
              <a:spcBef>
                <a:spcPts val="0"/>
              </a:spcBef>
              <a:spcAft>
                <a:spcPts val="0"/>
              </a:spcAft>
              <a:buClrTx/>
              <a:buSzTx/>
              <a:buFontTx/>
              <a:buNone/>
              <a:tabLst/>
              <a:defRPr/>
            </a:pPr>
            <a:r>
              <a:rPr kumimoji="0" sz="1500" b="0" i="0" u="none" strike="noStrike" kern="1200" cap="none" spc="0" normalizeH="0" baseline="0" noProof="0" dirty="0">
                <a:ln>
                  <a:noFill/>
                </a:ln>
                <a:solidFill>
                  <a:prstClr val="black"/>
                </a:solidFill>
                <a:effectLst/>
                <a:uLnTx/>
                <a:uFillTx/>
                <a:latin typeface="Courier New"/>
                <a:ea typeface="+mn-ea"/>
                <a:cs typeface="Courier New"/>
              </a:rPr>
              <a:t>return</a:t>
            </a:r>
            <a:r>
              <a:rPr kumimoji="0" sz="1500" b="0" i="0" u="none" strike="noStrike" kern="1200" cap="none" spc="-75" normalizeH="0" baseline="0" noProof="0" dirty="0">
                <a:ln>
                  <a:noFill/>
                </a:ln>
                <a:solidFill>
                  <a:prstClr val="black"/>
                </a:solidFill>
                <a:effectLst/>
                <a:uLnTx/>
                <a:uFillTx/>
                <a:latin typeface="Courier New"/>
                <a:ea typeface="+mn-ea"/>
                <a:cs typeface="Courier New"/>
              </a:rPr>
              <a:t> </a:t>
            </a:r>
            <a:r>
              <a:rPr kumimoji="0" sz="1500" b="0" i="0" u="none" strike="noStrike" kern="1200" cap="none" spc="-5" normalizeH="0" baseline="0" noProof="0" dirty="0">
                <a:ln>
                  <a:noFill/>
                </a:ln>
                <a:solidFill>
                  <a:prstClr val="black"/>
                </a:solidFill>
                <a:effectLst/>
                <a:uLnTx/>
                <a:uFillTx/>
                <a:latin typeface="Courier New"/>
                <a:ea typeface="+mn-ea"/>
                <a:cs typeface="Courier New"/>
              </a:rPr>
              <a:t>0;</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p:txBody>
      </p:sp>
      <p:sp>
        <p:nvSpPr>
          <p:cNvPr id="9" name="object 9"/>
          <p:cNvSpPr txBox="1"/>
          <p:nvPr/>
        </p:nvSpPr>
        <p:spPr>
          <a:xfrm>
            <a:off x="326894" y="4891375"/>
            <a:ext cx="140335" cy="255904"/>
          </a:xfrm>
          <a:prstGeom prst="rect">
            <a:avLst/>
          </a:prstGeom>
        </p:spPr>
        <p:txBody>
          <a:bodyPr vert="horz" wrap="square" lIns="0" tIns="13970" rIns="0" bIns="0" rtlCol="0">
            <a:spAutoFit/>
          </a:bodyPr>
          <a:lstStyle/>
          <a:p>
            <a:pPr marL="12700" marR="0" lvl="0" indent="0" algn="l" defTabSz="914400" rtl="0" eaLnBrk="1" fontAlgn="auto" latinLnBrk="0" hangingPunct="1">
              <a:lnSpc>
                <a:spcPct val="100000"/>
              </a:lnSpc>
              <a:spcBef>
                <a:spcPts val="110"/>
              </a:spcBef>
              <a:spcAft>
                <a:spcPts val="0"/>
              </a:spcAft>
              <a:buClrTx/>
              <a:buSzTx/>
              <a:buFontTx/>
              <a:buNone/>
              <a:tabLst/>
              <a:defRPr/>
            </a:pPr>
            <a:r>
              <a:rPr kumimoji="0" sz="1500" b="0" i="0" u="none" strike="noStrike" kern="1200" cap="none" spc="0" normalizeH="0" baseline="0" noProof="0" dirty="0">
                <a:ln>
                  <a:noFill/>
                </a:ln>
                <a:solidFill>
                  <a:prstClr val="black"/>
                </a:solidFill>
                <a:effectLst/>
                <a:uLnTx/>
                <a:uFillTx/>
                <a:latin typeface="Courier New"/>
                <a:ea typeface="+mn-ea"/>
                <a:cs typeface="Courier New"/>
              </a:rPr>
              <a:t>}</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p:txBody>
      </p:sp>
      <p:grpSp>
        <p:nvGrpSpPr>
          <p:cNvPr id="10" name="object 10"/>
          <p:cNvGrpSpPr/>
          <p:nvPr/>
        </p:nvGrpSpPr>
        <p:grpSpPr>
          <a:xfrm>
            <a:off x="5501482" y="2891718"/>
            <a:ext cx="3459479" cy="2481580"/>
            <a:chOff x="5501482" y="2891718"/>
            <a:chExt cx="3459479" cy="2481580"/>
          </a:xfrm>
        </p:grpSpPr>
        <p:sp>
          <p:nvSpPr>
            <p:cNvPr id="11" name="object 11"/>
            <p:cNvSpPr/>
            <p:nvPr/>
          </p:nvSpPr>
          <p:spPr>
            <a:xfrm>
              <a:off x="5513547" y="2903783"/>
              <a:ext cx="3435350" cy="2457450"/>
            </a:xfrm>
            <a:custGeom>
              <a:avLst/>
              <a:gdLst/>
              <a:ahLst/>
              <a:cxnLst/>
              <a:rect l="l" t="t" r="r" b="b"/>
              <a:pathLst>
                <a:path w="3435350" h="2457450">
                  <a:moveTo>
                    <a:pt x="3434737" y="0"/>
                  </a:moveTo>
                  <a:lnTo>
                    <a:pt x="0" y="0"/>
                  </a:lnTo>
                  <a:lnTo>
                    <a:pt x="0" y="2457418"/>
                  </a:lnTo>
                  <a:lnTo>
                    <a:pt x="3434737" y="2457418"/>
                  </a:lnTo>
                  <a:lnTo>
                    <a:pt x="3434737"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2" name="object 12"/>
            <p:cNvSpPr/>
            <p:nvPr/>
          </p:nvSpPr>
          <p:spPr>
            <a:xfrm>
              <a:off x="5513547" y="2903783"/>
              <a:ext cx="3435350" cy="2457450"/>
            </a:xfrm>
            <a:custGeom>
              <a:avLst/>
              <a:gdLst/>
              <a:ahLst/>
              <a:cxnLst/>
              <a:rect l="l" t="t" r="r" b="b"/>
              <a:pathLst>
                <a:path w="3435350" h="2457450">
                  <a:moveTo>
                    <a:pt x="0" y="2457418"/>
                  </a:moveTo>
                  <a:lnTo>
                    <a:pt x="3434737" y="2457418"/>
                  </a:lnTo>
                  <a:lnTo>
                    <a:pt x="3434737" y="0"/>
                  </a:lnTo>
                  <a:lnTo>
                    <a:pt x="0" y="0"/>
                  </a:lnTo>
                  <a:lnTo>
                    <a:pt x="0" y="2457418"/>
                  </a:lnTo>
                  <a:close/>
                </a:path>
              </a:pathLst>
            </a:custGeom>
            <a:ln w="23762">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grpSp>
      <p:sp>
        <p:nvSpPr>
          <p:cNvPr id="13" name="object 13"/>
          <p:cNvSpPr txBox="1"/>
          <p:nvPr/>
        </p:nvSpPr>
        <p:spPr>
          <a:xfrm>
            <a:off x="5525428" y="2871920"/>
            <a:ext cx="3411220" cy="478790"/>
          </a:xfrm>
          <a:prstGeom prst="rect">
            <a:avLst/>
          </a:prstGeom>
        </p:spPr>
        <p:txBody>
          <a:bodyPr vert="horz" wrap="square" lIns="0" tIns="13970" rIns="0" bIns="0" rtlCol="0">
            <a:spAutoFit/>
          </a:bodyPr>
          <a:lstStyle/>
          <a:p>
            <a:pPr marL="3175" marR="0" lvl="0" indent="0" algn="l" defTabSz="914400" rtl="0" eaLnBrk="1" fontAlgn="auto" latinLnBrk="0" hangingPunct="1">
              <a:lnSpc>
                <a:spcPts val="1780"/>
              </a:lnSpc>
              <a:spcBef>
                <a:spcPts val="110"/>
              </a:spcBef>
              <a:spcAft>
                <a:spcPts val="0"/>
              </a:spcAft>
              <a:buClrTx/>
              <a:buSzTx/>
              <a:buFontTx/>
              <a:buNone/>
              <a:tabLst/>
              <a:defRPr/>
            </a:pPr>
            <a:r>
              <a:rPr kumimoji="0" sz="1500" b="1" i="0" u="none" strike="noStrike" kern="1200" cap="none" spc="0" normalizeH="0" baseline="0" noProof="0" dirty="0">
                <a:ln>
                  <a:noFill/>
                </a:ln>
                <a:solidFill>
                  <a:srgbClr val="000050"/>
                </a:solidFill>
                <a:effectLst/>
                <a:uLnTx/>
                <a:uFillTx/>
                <a:latin typeface="Courier New"/>
                <a:ea typeface="+mn-ea"/>
                <a:cs typeface="Courier New"/>
              </a:rPr>
              <a:t>int</a:t>
            </a:r>
            <a:r>
              <a:rPr kumimoji="0" sz="1500" b="1" i="0" u="none" strike="noStrike" kern="1200" cap="none" spc="-5" normalizeH="0" baseline="0" noProof="0" dirty="0">
                <a:ln>
                  <a:noFill/>
                </a:ln>
                <a:solidFill>
                  <a:srgbClr val="000050"/>
                </a:solidFill>
                <a:effectLst/>
                <a:uLnTx/>
                <a:uFillTx/>
                <a:latin typeface="Courier New"/>
                <a:ea typeface="+mn-ea"/>
                <a:cs typeface="Courier New"/>
              </a:rPr>
              <a:t> </a:t>
            </a:r>
            <a:r>
              <a:rPr kumimoji="0" sz="1500" b="0" i="0" u="none" strike="noStrike" kern="1200" cap="none" spc="0" normalizeH="0" baseline="0" noProof="0" dirty="0">
                <a:ln>
                  <a:noFill/>
                </a:ln>
                <a:solidFill>
                  <a:prstClr val="black"/>
                </a:solidFill>
                <a:effectLst/>
                <a:uLnTx/>
                <a:uFillTx/>
                <a:latin typeface="Courier New"/>
                <a:ea typeface="+mn-ea"/>
                <a:cs typeface="Courier New"/>
              </a:rPr>
              <a:t>max(</a:t>
            </a:r>
            <a:r>
              <a:rPr kumimoji="0" sz="1500" b="1" i="0" u="none" strike="noStrike" kern="1200" cap="none" spc="0" normalizeH="0" baseline="0" noProof="0" dirty="0">
                <a:ln>
                  <a:noFill/>
                </a:ln>
                <a:solidFill>
                  <a:srgbClr val="000050"/>
                </a:solidFill>
                <a:effectLst/>
                <a:uLnTx/>
                <a:uFillTx/>
                <a:latin typeface="Courier New"/>
                <a:ea typeface="+mn-ea"/>
                <a:cs typeface="Courier New"/>
              </a:rPr>
              <a:t>int</a:t>
            </a:r>
            <a:r>
              <a:rPr kumimoji="0" sz="1500" b="1" i="0" u="none" strike="noStrike" kern="1200" cap="none" spc="-10" normalizeH="0" baseline="0" noProof="0" dirty="0">
                <a:ln>
                  <a:noFill/>
                </a:ln>
                <a:solidFill>
                  <a:srgbClr val="000050"/>
                </a:solidFill>
                <a:effectLst/>
                <a:uLnTx/>
                <a:uFillTx/>
                <a:latin typeface="Courier New"/>
                <a:ea typeface="+mn-ea"/>
                <a:cs typeface="Courier New"/>
              </a:rPr>
              <a:t> </a:t>
            </a:r>
            <a:r>
              <a:rPr kumimoji="0" sz="1500" b="0" i="0" u="none" strike="noStrike" kern="1200" cap="none" spc="0" normalizeH="0" baseline="0" noProof="0" dirty="0">
                <a:ln>
                  <a:noFill/>
                </a:ln>
                <a:solidFill>
                  <a:prstClr val="black"/>
                </a:solidFill>
                <a:effectLst/>
                <a:uLnTx/>
                <a:uFillTx/>
                <a:latin typeface="Courier New"/>
                <a:ea typeface="+mn-ea"/>
                <a:cs typeface="Courier New"/>
              </a:rPr>
              <a:t>num1,</a:t>
            </a:r>
            <a:r>
              <a:rPr kumimoji="0" sz="1500" b="0" i="0" u="none" strike="noStrike" kern="1200" cap="none" spc="-5" normalizeH="0" baseline="0" noProof="0" dirty="0">
                <a:ln>
                  <a:noFill/>
                </a:ln>
                <a:solidFill>
                  <a:prstClr val="black"/>
                </a:solidFill>
                <a:effectLst/>
                <a:uLnTx/>
                <a:uFillTx/>
                <a:latin typeface="Courier New"/>
                <a:ea typeface="+mn-ea"/>
                <a:cs typeface="Courier New"/>
              </a:rPr>
              <a:t> </a:t>
            </a:r>
            <a:r>
              <a:rPr kumimoji="0" sz="1500" b="1" i="0" u="none" strike="noStrike" kern="1200" cap="none" spc="0" normalizeH="0" baseline="0" noProof="0" dirty="0">
                <a:ln>
                  <a:noFill/>
                </a:ln>
                <a:solidFill>
                  <a:srgbClr val="000050"/>
                </a:solidFill>
                <a:effectLst/>
                <a:uLnTx/>
                <a:uFillTx/>
                <a:latin typeface="Courier New"/>
                <a:ea typeface="+mn-ea"/>
                <a:cs typeface="Courier New"/>
              </a:rPr>
              <a:t>int </a:t>
            </a:r>
            <a:r>
              <a:rPr kumimoji="0" sz="1500" b="0" i="0" u="none" strike="noStrike" kern="1200" cap="none" spc="-5" normalizeH="0" baseline="0" noProof="0" dirty="0">
                <a:ln>
                  <a:noFill/>
                </a:ln>
                <a:solidFill>
                  <a:prstClr val="black"/>
                </a:solidFill>
                <a:effectLst/>
                <a:uLnTx/>
                <a:uFillTx/>
                <a:latin typeface="Courier New"/>
                <a:ea typeface="+mn-ea"/>
                <a:cs typeface="Courier New"/>
              </a:rPr>
              <a:t>num2)</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3175" marR="0" lvl="0" indent="0" algn="l" defTabSz="914400" rtl="0" eaLnBrk="1" fontAlgn="auto" latinLnBrk="0" hangingPunct="1">
              <a:lnSpc>
                <a:spcPts val="1780"/>
              </a:lnSpc>
              <a:spcBef>
                <a:spcPts val="0"/>
              </a:spcBef>
              <a:spcAft>
                <a:spcPts val="0"/>
              </a:spcAft>
              <a:buClrTx/>
              <a:buSzTx/>
              <a:buFontTx/>
              <a:buNone/>
              <a:tabLst/>
              <a:defRPr/>
            </a:pPr>
            <a:r>
              <a:rPr kumimoji="0" sz="1500" b="0" i="0" u="none" strike="noStrike" kern="1200" cap="none" spc="0" normalizeH="0" baseline="0" noProof="0" dirty="0">
                <a:ln>
                  <a:noFill/>
                </a:ln>
                <a:solidFill>
                  <a:prstClr val="black"/>
                </a:solidFill>
                <a:effectLst/>
                <a:uLnTx/>
                <a:uFillTx/>
                <a:latin typeface="Courier New"/>
                <a:ea typeface="+mn-ea"/>
                <a:cs typeface="Courier New"/>
              </a:rPr>
              <a:t>{</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p:txBody>
      </p:sp>
      <p:sp>
        <p:nvSpPr>
          <p:cNvPr id="14" name="object 14"/>
          <p:cNvSpPr txBox="1"/>
          <p:nvPr/>
        </p:nvSpPr>
        <p:spPr>
          <a:xfrm>
            <a:off x="5529251" y="3302191"/>
            <a:ext cx="3407410" cy="255904"/>
          </a:xfrm>
          <a:prstGeom prst="rect">
            <a:avLst/>
          </a:prstGeom>
        </p:spPr>
        <p:txBody>
          <a:bodyPr vert="horz" wrap="square" lIns="0" tIns="13970" rIns="0" bIns="0" rtlCol="0">
            <a:spAutoFit/>
          </a:bodyPr>
          <a:lstStyle/>
          <a:p>
            <a:pPr marL="459105" marR="0" lvl="0" indent="0" algn="l" defTabSz="914400" rtl="0" eaLnBrk="1" fontAlgn="auto" latinLnBrk="0" hangingPunct="1">
              <a:lnSpc>
                <a:spcPct val="100000"/>
              </a:lnSpc>
              <a:spcBef>
                <a:spcPts val="110"/>
              </a:spcBef>
              <a:spcAft>
                <a:spcPts val="0"/>
              </a:spcAft>
              <a:buClrTx/>
              <a:buSzTx/>
              <a:buFontTx/>
              <a:buNone/>
              <a:tabLst/>
              <a:defRPr/>
            </a:pPr>
            <a:r>
              <a:rPr kumimoji="0" sz="1500" b="1" i="0" u="none" strike="noStrike" kern="1200" cap="none" spc="0" normalizeH="0" baseline="0" noProof="0" dirty="0">
                <a:ln>
                  <a:noFill/>
                </a:ln>
                <a:solidFill>
                  <a:srgbClr val="000050"/>
                </a:solidFill>
                <a:effectLst/>
                <a:uLnTx/>
                <a:uFillTx/>
                <a:latin typeface="Courier New"/>
                <a:ea typeface="+mn-ea"/>
                <a:cs typeface="Courier New"/>
              </a:rPr>
              <a:t>int</a:t>
            </a:r>
            <a:r>
              <a:rPr kumimoji="0" sz="1500" b="1" i="0" u="none" strike="noStrike" kern="1200" cap="none" spc="-35" normalizeH="0" baseline="0" noProof="0" dirty="0">
                <a:ln>
                  <a:noFill/>
                </a:ln>
                <a:solidFill>
                  <a:srgbClr val="000050"/>
                </a:solidFill>
                <a:effectLst/>
                <a:uLnTx/>
                <a:uFillTx/>
                <a:latin typeface="Courier New"/>
                <a:ea typeface="+mn-ea"/>
                <a:cs typeface="Courier New"/>
              </a:rPr>
              <a:t> </a:t>
            </a:r>
            <a:r>
              <a:rPr kumimoji="0" sz="1500" b="0" i="0" u="none" strike="noStrike" kern="1200" cap="none" spc="-5" normalizeH="0" baseline="0" noProof="0" dirty="0">
                <a:ln>
                  <a:noFill/>
                </a:ln>
                <a:solidFill>
                  <a:prstClr val="black"/>
                </a:solidFill>
                <a:effectLst/>
                <a:uLnTx/>
                <a:uFillTx/>
                <a:latin typeface="Courier New"/>
                <a:ea typeface="+mn-ea"/>
                <a:cs typeface="Courier New"/>
              </a:rPr>
              <a:t>result;</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p:txBody>
      </p:sp>
      <p:sp>
        <p:nvSpPr>
          <p:cNvPr id="15" name="object 15"/>
          <p:cNvSpPr txBox="1"/>
          <p:nvPr/>
        </p:nvSpPr>
        <p:spPr>
          <a:xfrm>
            <a:off x="5988973" y="3740155"/>
            <a:ext cx="2080895" cy="1345565"/>
          </a:xfrm>
          <a:prstGeom prst="rect">
            <a:avLst/>
          </a:prstGeom>
        </p:spPr>
        <p:txBody>
          <a:bodyPr vert="horz" wrap="square" lIns="0" tIns="26669" rIns="0" bIns="0" rtlCol="0">
            <a:spAutoFit/>
          </a:bodyPr>
          <a:lstStyle/>
          <a:p>
            <a:pPr marL="459740" marR="5080" lvl="0" indent="-460375" algn="l" defTabSz="914400" rtl="0" eaLnBrk="1" fontAlgn="auto" latinLnBrk="0" hangingPunct="1">
              <a:lnSpc>
                <a:spcPts val="1750"/>
              </a:lnSpc>
              <a:spcBef>
                <a:spcPts val="209"/>
              </a:spcBef>
              <a:spcAft>
                <a:spcPts val="0"/>
              </a:spcAft>
              <a:buClrTx/>
              <a:buSzTx/>
              <a:buFontTx/>
              <a:buNone/>
              <a:tabLst/>
              <a:defRPr/>
            </a:pPr>
            <a:r>
              <a:rPr kumimoji="0" sz="1500" b="1" i="0" u="none" strike="noStrike" kern="1200" cap="none" spc="0" normalizeH="0" baseline="0" noProof="0" dirty="0">
                <a:ln>
                  <a:noFill/>
                </a:ln>
                <a:solidFill>
                  <a:srgbClr val="000050"/>
                </a:solidFill>
                <a:effectLst/>
                <a:uLnTx/>
                <a:uFillTx/>
                <a:latin typeface="Courier New"/>
                <a:ea typeface="+mn-ea"/>
                <a:cs typeface="Courier New"/>
              </a:rPr>
              <a:t>if </a:t>
            </a:r>
            <a:r>
              <a:rPr kumimoji="0" sz="1500" b="0" i="0" u="none" strike="noStrike" kern="1200" cap="none" spc="0" normalizeH="0" baseline="0" noProof="0" dirty="0">
                <a:ln>
                  <a:noFill/>
                </a:ln>
                <a:solidFill>
                  <a:prstClr val="black"/>
                </a:solidFill>
                <a:effectLst/>
                <a:uLnTx/>
                <a:uFillTx/>
                <a:latin typeface="Courier New"/>
                <a:ea typeface="+mn-ea"/>
                <a:cs typeface="Courier New"/>
              </a:rPr>
              <a:t>(num1 &gt; </a:t>
            </a:r>
            <a:r>
              <a:rPr kumimoji="0" sz="1500" b="0" i="0" u="none" strike="noStrike" kern="1200" cap="none" spc="-5" normalizeH="0" baseline="0" noProof="0" dirty="0">
                <a:ln>
                  <a:noFill/>
                </a:ln>
                <a:solidFill>
                  <a:prstClr val="black"/>
                </a:solidFill>
                <a:effectLst/>
                <a:uLnTx/>
                <a:uFillTx/>
                <a:latin typeface="Courier New"/>
                <a:ea typeface="+mn-ea"/>
                <a:cs typeface="Courier New"/>
              </a:rPr>
              <a:t>num2) </a:t>
            </a:r>
            <a:r>
              <a:rPr kumimoji="0" sz="1500" b="0" i="0" u="none" strike="noStrike" kern="1200" cap="none" spc="0" normalizeH="0" baseline="0" noProof="0" dirty="0">
                <a:ln>
                  <a:noFill/>
                </a:ln>
                <a:solidFill>
                  <a:prstClr val="black"/>
                </a:solidFill>
                <a:effectLst/>
                <a:uLnTx/>
                <a:uFillTx/>
                <a:latin typeface="Courier New"/>
                <a:ea typeface="+mn-ea"/>
                <a:cs typeface="Courier New"/>
              </a:rPr>
              <a:t> result</a:t>
            </a:r>
            <a:r>
              <a:rPr kumimoji="0" sz="1500" b="0" i="0" u="none" strike="noStrike" kern="1200" cap="none" spc="-40" normalizeH="0" baseline="0" noProof="0" dirty="0">
                <a:ln>
                  <a:noFill/>
                </a:ln>
                <a:solidFill>
                  <a:prstClr val="black"/>
                </a:solidFill>
                <a:effectLst/>
                <a:uLnTx/>
                <a:uFillTx/>
                <a:latin typeface="Courier New"/>
                <a:ea typeface="+mn-ea"/>
                <a:cs typeface="Courier New"/>
              </a:rPr>
              <a:t> </a:t>
            </a:r>
            <a:r>
              <a:rPr kumimoji="0" sz="1500" b="0" i="0" u="none" strike="noStrike" kern="1200" cap="none" spc="0" normalizeH="0" baseline="0" noProof="0" dirty="0">
                <a:ln>
                  <a:noFill/>
                </a:ln>
                <a:solidFill>
                  <a:prstClr val="black"/>
                </a:solidFill>
                <a:effectLst/>
                <a:uLnTx/>
                <a:uFillTx/>
                <a:latin typeface="Courier New"/>
                <a:ea typeface="+mn-ea"/>
                <a:cs typeface="Courier New"/>
              </a:rPr>
              <a:t>=</a:t>
            </a:r>
            <a:r>
              <a:rPr kumimoji="0" sz="1500" b="0" i="0" u="none" strike="noStrike" kern="1200" cap="none" spc="-35" normalizeH="0" baseline="0" noProof="0" dirty="0">
                <a:ln>
                  <a:noFill/>
                </a:ln>
                <a:solidFill>
                  <a:prstClr val="black"/>
                </a:solidFill>
                <a:effectLst/>
                <a:uLnTx/>
                <a:uFillTx/>
                <a:latin typeface="Courier New"/>
                <a:ea typeface="+mn-ea"/>
                <a:cs typeface="Courier New"/>
              </a:rPr>
              <a:t> </a:t>
            </a:r>
            <a:r>
              <a:rPr kumimoji="0" sz="1500" b="0" i="0" u="none" strike="noStrike" kern="1200" cap="none" spc="-5" normalizeH="0" baseline="0" noProof="0" dirty="0">
                <a:ln>
                  <a:noFill/>
                </a:ln>
                <a:solidFill>
                  <a:prstClr val="black"/>
                </a:solidFill>
                <a:effectLst/>
                <a:uLnTx/>
                <a:uFillTx/>
                <a:latin typeface="Courier New"/>
                <a:ea typeface="+mn-ea"/>
                <a:cs typeface="Courier New"/>
              </a:rPr>
              <a:t>num1;</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0" marR="0" lvl="0" indent="0" algn="l" defTabSz="914400" rtl="0" eaLnBrk="1" fontAlgn="auto" latinLnBrk="0" hangingPunct="1">
              <a:lnSpc>
                <a:spcPts val="1620"/>
              </a:lnSpc>
              <a:spcBef>
                <a:spcPts val="0"/>
              </a:spcBef>
              <a:spcAft>
                <a:spcPts val="0"/>
              </a:spcAft>
              <a:buClrTx/>
              <a:buSzTx/>
              <a:buFontTx/>
              <a:buNone/>
              <a:tabLst/>
              <a:defRPr/>
            </a:pPr>
            <a:r>
              <a:rPr kumimoji="0" sz="1500" b="1" i="0" u="none" strike="noStrike" kern="1200" cap="none" spc="-5" normalizeH="0" baseline="0" noProof="0" dirty="0">
                <a:ln>
                  <a:noFill/>
                </a:ln>
                <a:solidFill>
                  <a:srgbClr val="000050"/>
                </a:solidFill>
                <a:effectLst/>
                <a:uLnTx/>
                <a:uFillTx/>
                <a:latin typeface="Courier New"/>
                <a:ea typeface="+mn-ea"/>
                <a:cs typeface="Courier New"/>
              </a:rPr>
              <a:t>else</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459740" marR="0" lvl="0" indent="0" algn="l" defTabSz="914400" rtl="0" eaLnBrk="1" fontAlgn="auto" latinLnBrk="0" hangingPunct="1">
              <a:lnSpc>
                <a:spcPts val="1780"/>
              </a:lnSpc>
              <a:spcBef>
                <a:spcPts val="0"/>
              </a:spcBef>
              <a:spcAft>
                <a:spcPts val="0"/>
              </a:spcAft>
              <a:buClrTx/>
              <a:buSzTx/>
              <a:buFontTx/>
              <a:buNone/>
              <a:tabLst/>
              <a:defRPr/>
            </a:pPr>
            <a:r>
              <a:rPr kumimoji="0" sz="1500" b="0" i="0" u="none" strike="noStrike" kern="1200" cap="none" spc="0" normalizeH="0" baseline="0" noProof="0" dirty="0">
                <a:ln>
                  <a:noFill/>
                </a:ln>
                <a:solidFill>
                  <a:prstClr val="black"/>
                </a:solidFill>
                <a:effectLst/>
                <a:uLnTx/>
                <a:uFillTx/>
                <a:latin typeface="Courier New"/>
                <a:ea typeface="+mn-ea"/>
                <a:cs typeface="Courier New"/>
              </a:rPr>
              <a:t>result</a:t>
            </a:r>
            <a:r>
              <a:rPr kumimoji="0" sz="1500" b="0" i="0" u="none" strike="noStrike" kern="1200" cap="none" spc="-35" normalizeH="0" baseline="0" noProof="0" dirty="0">
                <a:ln>
                  <a:noFill/>
                </a:ln>
                <a:solidFill>
                  <a:prstClr val="black"/>
                </a:solidFill>
                <a:effectLst/>
                <a:uLnTx/>
                <a:uFillTx/>
                <a:latin typeface="Courier New"/>
                <a:ea typeface="+mn-ea"/>
                <a:cs typeface="Courier New"/>
              </a:rPr>
              <a:t> </a:t>
            </a:r>
            <a:r>
              <a:rPr kumimoji="0" sz="1500" b="0" i="0" u="none" strike="noStrike" kern="1200" cap="none" spc="0" normalizeH="0" baseline="0" noProof="0" dirty="0">
                <a:ln>
                  <a:noFill/>
                </a:ln>
                <a:solidFill>
                  <a:prstClr val="black"/>
                </a:solidFill>
                <a:effectLst/>
                <a:uLnTx/>
                <a:uFillTx/>
                <a:latin typeface="Courier New"/>
                <a:ea typeface="+mn-ea"/>
                <a:cs typeface="Courier New"/>
              </a:rPr>
              <a:t>=</a:t>
            </a:r>
            <a:r>
              <a:rPr kumimoji="0" sz="1500" b="0" i="0" u="none" strike="noStrike" kern="1200" cap="none" spc="-35" normalizeH="0" baseline="0" noProof="0" dirty="0">
                <a:ln>
                  <a:noFill/>
                </a:ln>
                <a:solidFill>
                  <a:prstClr val="black"/>
                </a:solidFill>
                <a:effectLst/>
                <a:uLnTx/>
                <a:uFillTx/>
                <a:latin typeface="Courier New"/>
                <a:ea typeface="+mn-ea"/>
                <a:cs typeface="Courier New"/>
              </a:rPr>
              <a:t> </a:t>
            </a:r>
            <a:r>
              <a:rPr kumimoji="0" sz="1500" b="0" i="0" u="none" strike="noStrike" kern="1200" cap="none" spc="-5" normalizeH="0" baseline="0" noProof="0" dirty="0">
                <a:ln>
                  <a:noFill/>
                </a:ln>
                <a:solidFill>
                  <a:prstClr val="black"/>
                </a:solidFill>
                <a:effectLst/>
                <a:uLnTx/>
                <a:uFillTx/>
                <a:latin typeface="Courier New"/>
                <a:ea typeface="+mn-ea"/>
                <a:cs typeface="Courier New"/>
              </a:rPr>
              <a:t>num2;</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0" marR="0" lvl="0" indent="0" algn="l" defTabSz="914400" rtl="0" eaLnBrk="1" fontAlgn="auto" latinLnBrk="0" hangingPunct="1">
              <a:lnSpc>
                <a:spcPct val="100000"/>
              </a:lnSpc>
              <a:spcBef>
                <a:spcPts val="50"/>
              </a:spcBef>
              <a:spcAft>
                <a:spcPts val="0"/>
              </a:spcAft>
              <a:buClrTx/>
              <a:buSzTx/>
              <a:buFontTx/>
              <a:buNone/>
              <a:tabLst/>
              <a:defRPr/>
            </a:pPr>
            <a:endParaRPr kumimoji="0" sz="1350" b="0" i="0" u="none" strike="noStrike" kern="1200" cap="none" spc="0" normalizeH="0" baseline="0" noProof="0">
              <a:ln>
                <a:noFill/>
              </a:ln>
              <a:solidFill>
                <a:prstClr val="black"/>
              </a:solidFill>
              <a:effectLst/>
              <a:uLnTx/>
              <a:uFillTx/>
              <a:latin typeface="Courier New"/>
              <a:ea typeface="+mn-ea"/>
              <a:cs typeface="Courier New"/>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sz="1500" b="1" i="0" u="none" strike="noStrike" kern="1200" cap="none" spc="0" normalizeH="0" baseline="0" noProof="0" dirty="0">
                <a:ln>
                  <a:noFill/>
                </a:ln>
                <a:solidFill>
                  <a:srgbClr val="000050"/>
                </a:solidFill>
                <a:effectLst/>
                <a:uLnTx/>
                <a:uFillTx/>
                <a:latin typeface="Courier New"/>
                <a:ea typeface="+mn-ea"/>
                <a:cs typeface="Courier New"/>
              </a:rPr>
              <a:t>return</a:t>
            </a:r>
            <a:r>
              <a:rPr kumimoji="0" sz="1500" b="1" i="0" u="none" strike="noStrike" kern="1200" cap="none" spc="-35" normalizeH="0" baseline="0" noProof="0" dirty="0">
                <a:ln>
                  <a:noFill/>
                </a:ln>
                <a:solidFill>
                  <a:srgbClr val="000050"/>
                </a:solidFill>
                <a:effectLst/>
                <a:uLnTx/>
                <a:uFillTx/>
                <a:latin typeface="Courier New"/>
                <a:ea typeface="+mn-ea"/>
                <a:cs typeface="Courier New"/>
              </a:rPr>
              <a:t> </a:t>
            </a:r>
            <a:r>
              <a:rPr kumimoji="0" sz="1500" b="1" i="0" u="none" strike="noStrike" kern="1200" cap="none" spc="-5" normalizeH="0" baseline="0" noProof="0" dirty="0">
                <a:ln>
                  <a:noFill/>
                </a:ln>
                <a:solidFill>
                  <a:prstClr val="black"/>
                </a:solidFill>
                <a:effectLst/>
                <a:uLnTx/>
                <a:uFillTx/>
                <a:latin typeface="Courier New"/>
                <a:ea typeface="+mn-ea"/>
                <a:cs typeface="Courier New"/>
              </a:rPr>
              <a:t>result;</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p:txBody>
      </p:sp>
      <p:sp>
        <p:nvSpPr>
          <p:cNvPr id="16" name="object 16"/>
          <p:cNvSpPr txBox="1"/>
          <p:nvPr/>
        </p:nvSpPr>
        <p:spPr>
          <a:xfrm>
            <a:off x="5528842" y="5060119"/>
            <a:ext cx="127635" cy="255904"/>
          </a:xfrm>
          <a:prstGeom prst="rect">
            <a:avLst/>
          </a:prstGeom>
        </p:spPr>
        <p:txBody>
          <a:bodyPr vert="horz" wrap="square" lIns="0" tIns="13970" rIns="0" bIns="0" rtlCol="0">
            <a:spAutoFit/>
          </a:bodyPr>
          <a:lstStyle/>
          <a:p>
            <a:pPr marL="0" marR="0" lvl="0" indent="0" algn="l" defTabSz="914400" rtl="0" eaLnBrk="1" fontAlgn="auto" latinLnBrk="0" hangingPunct="1">
              <a:lnSpc>
                <a:spcPct val="100000"/>
              </a:lnSpc>
              <a:spcBef>
                <a:spcPts val="110"/>
              </a:spcBef>
              <a:spcAft>
                <a:spcPts val="0"/>
              </a:spcAft>
              <a:buClrTx/>
              <a:buSzTx/>
              <a:buFontTx/>
              <a:buNone/>
              <a:tabLst/>
              <a:defRPr/>
            </a:pPr>
            <a:r>
              <a:rPr kumimoji="0" sz="1500" b="0" i="0" u="none" strike="noStrike" kern="1200" cap="none" spc="0" normalizeH="0" baseline="0" noProof="0" dirty="0">
                <a:ln>
                  <a:noFill/>
                </a:ln>
                <a:solidFill>
                  <a:prstClr val="black"/>
                </a:solidFill>
                <a:effectLst/>
                <a:uLnTx/>
                <a:uFillTx/>
                <a:latin typeface="Courier New"/>
                <a:ea typeface="+mn-ea"/>
                <a:cs typeface="Courier New"/>
              </a:rPr>
              <a:t>}</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p:txBody>
      </p:sp>
      <p:grpSp>
        <p:nvGrpSpPr>
          <p:cNvPr id="17" name="object 17"/>
          <p:cNvGrpSpPr/>
          <p:nvPr/>
        </p:nvGrpSpPr>
        <p:grpSpPr>
          <a:xfrm>
            <a:off x="2001456" y="1830146"/>
            <a:ext cx="6379845" cy="3151505"/>
            <a:chOff x="2001456" y="1830146"/>
            <a:chExt cx="6379845" cy="3151505"/>
          </a:xfrm>
        </p:grpSpPr>
        <p:sp>
          <p:nvSpPr>
            <p:cNvPr id="18" name="object 18"/>
            <p:cNvSpPr/>
            <p:nvPr/>
          </p:nvSpPr>
          <p:spPr>
            <a:xfrm>
              <a:off x="2704584" y="3007349"/>
              <a:ext cx="2809240" cy="803910"/>
            </a:xfrm>
            <a:custGeom>
              <a:avLst/>
              <a:gdLst/>
              <a:ahLst/>
              <a:cxnLst/>
              <a:rect l="l" t="t" r="r" b="b"/>
              <a:pathLst>
                <a:path w="2809240" h="803910">
                  <a:moveTo>
                    <a:pt x="2670926" y="64079"/>
                  </a:moveTo>
                  <a:lnTo>
                    <a:pt x="12260" y="770810"/>
                  </a:lnTo>
                  <a:lnTo>
                    <a:pt x="6165" y="773695"/>
                  </a:lnTo>
                  <a:lnTo>
                    <a:pt x="1935" y="778379"/>
                  </a:lnTo>
                  <a:lnTo>
                    <a:pt x="0" y="784075"/>
                  </a:lnTo>
                  <a:lnTo>
                    <a:pt x="788" y="789995"/>
                  </a:lnTo>
                  <a:lnTo>
                    <a:pt x="3082" y="798422"/>
                  </a:lnTo>
                  <a:lnTo>
                    <a:pt x="11495" y="803785"/>
                  </a:lnTo>
                  <a:lnTo>
                    <a:pt x="2678865" y="94932"/>
                  </a:lnTo>
                  <a:lnTo>
                    <a:pt x="2685007" y="76675"/>
                  </a:lnTo>
                  <a:lnTo>
                    <a:pt x="2670926" y="64079"/>
                  </a:lnTo>
                  <a:close/>
                </a:path>
                <a:path w="2809240" h="803910">
                  <a:moveTo>
                    <a:pt x="2789389" y="60994"/>
                  </a:moveTo>
                  <a:lnTo>
                    <a:pt x="2687591" y="60994"/>
                  </a:lnTo>
                  <a:lnTo>
                    <a:pt x="2693491" y="63077"/>
                  </a:lnTo>
                  <a:lnTo>
                    <a:pt x="2698256" y="67170"/>
                  </a:lnTo>
                  <a:lnTo>
                    <a:pt x="2701258" y="72845"/>
                  </a:lnTo>
                  <a:lnTo>
                    <a:pt x="2702533" y="81304"/>
                  </a:lnTo>
                  <a:lnTo>
                    <a:pt x="2698072" y="89731"/>
                  </a:lnTo>
                  <a:lnTo>
                    <a:pt x="2689787" y="92029"/>
                  </a:lnTo>
                  <a:lnTo>
                    <a:pt x="2678865" y="94932"/>
                  </a:lnTo>
                  <a:lnTo>
                    <a:pt x="2648362" y="185592"/>
                  </a:lnTo>
                  <a:lnTo>
                    <a:pt x="2789389" y="60994"/>
                  </a:lnTo>
                  <a:close/>
                </a:path>
                <a:path w="2809240" h="803910">
                  <a:moveTo>
                    <a:pt x="2687591" y="60994"/>
                  </a:moveTo>
                  <a:lnTo>
                    <a:pt x="2681183" y="61353"/>
                  </a:lnTo>
                  <a:lnTo>
                    <a:pt x="2670926" y="64079"/>
                  </a:lnTo>
                  <a:lnTo>
                    <a:pt x="2685007" y="76675"/>
                  </a:lnTo>
                  <a:lnTo>
                    <a:pt x="2678865" y="94932"/>
                  </a:lnTo>
                  <a:lnTo>
                    <a:pt x="2689787" y="92029"/>
                  </a:lnTo>
                  <a:lnTo>
                    <a:pt x="2698072" y="89731"/>
                  </a:lnTo>
                  <a:lnTo>
                    <a:pt x="2702533" y="81304"/>
                  </a:lnTo>
                  <a:lnTo>
                    <a:pt x="2701258" y="72845"/>
                  </a:lnTo>
                  <a:lnTo>
                    <a:pt x="2698256" y="67170"/>
                  </a:lnTo>
                  <a:lnTo>
                    <a:pt x="2693491" y="63077"/>
                  </a:lnTo>
                  <a:lnTo>
                    <a:pt x="2687591" y="60994"/>
                  </a:lnTo>
                  <a:close/>
                </a:path>
                <a:path w="2809240" h="803910">
                  <a:moveTo>
                    <a:pt x="2599290" y="0"/>
                  </a:moveTo>
                  <a:lnTo>
                    <a:pt x="2670926" y="64079"/>
                  </a:lnTo>
                  <a:lnTo>
                    <a:pt x="2681183" y="61353"/>
                  </a:lnTo>
                  <a:lnTo>
                    <a:pt x="2687591" y="60994"/>
                  </a:lnTo>
                  <a:lnTo>
                    <a:pt x="2789389" y="60994"/>
                  </a:lnTo>
                  <a:lnTo>
                    <a:pt x="2808962" y="43700"/>
                  </a:lnTo>
                  <a:lnTo>
                    <a:pt x="2599290"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9" name="object 19"/>
            <p:cNvSpPr/>
            <p:nvPr/>
          </p:nvSpPr>
          <p:spPr>
            <a:xfrm>
              <a:off x="2704584" y="3007349"/>
              <a:ext cx="2809240" cy="803910"/>
            </a:xfrm>
            <a:custGeom>
              <a:avLst/>
              <a:gdLst/>
              <a:ahLst/>
              <a:cxnLst/>
              <a:rect l="l" t="t" r="r" b="b"/>
              <a:pathLst>
                <a:path w="2809240" h="803910">
                  <a:moveTo>
                    <a:pt x="12260" y="770810"/>
                  </a:moveTo>
                  <a:lnTo>
                    <a:pt x="2681184" y="61353"/>
                  </a:lnTo>
                  <a:lnTo>
                    <a:pt x="2687591" y="60994"/>
                  </a:lnTo>
                  <a:lnTo>
                    <a:pt x="2693491" y="63077"/>
                  </a:lnTo>
                  <a:lnTo>
                    <a:pt x="2698256" y="67170"/>
                  </a:lnTo>
                  <a:lnTo>
                    <a:pt x="2701259" y="72845"/>
                  </a:lnTo>
                  <a:lnTo>
                    <a:pt x="2702533" y="81304"/>
                  </a:lnTo>
                  <a:lnTo>
                    <a:pt x="2698072" y="89731"/>
                  </a:lnTo>
                  <a:lnTo>
                    <a:pt x="2689787" y="92029"/>
                  </a:lnTo>
                  <a:lnTo>
                    <a:pt x="19939" y="801487"/>
                  </a:lnTo>
                  <a:lnTo>
                    <a:pt x="11495" y="803785"/>
                  </a:lnTo>
                  <a:lnTo>
                    <a:pt x="3082" y="798422"/>
                  </a:lnTo>
                  <a:lnTo>
                    <a:pt x="788" y="789995"/>
                  </a:lnTo>
                  <a:lnTo>
                    <a:pt x="0" y="784075"/>
                  </a:lnTo>
                  <a:lnTo>
                    <a:pt x="1935" y="778379"/>
                  </a:lnTo>
                  <a:lnTo>
                    <a:pt x="6165" y="773695"/>
                  </a:lnTo>
                  <a:lnTo>
                    <a:pt x="12260" y="770810"/>
                  </a:lnTo>
                  <a:close/>
                </a:path>
                <a:path w="2809240" h="803910">
                  <a:moveTo>
                    <a:pt x="2685007" y="76675"/>
                  </a:moveTo>
                  <a:lnTo>
                    <a:pt x="2599290" y="0"/>
                  </a:lnTo>
                  <a:lnTo>
                    <a:pt x="2808963" y="43700"/>
                  </a:lnTo>
                  <a:lnTo>
                    <a:pt x="2648362" y="185592"/>
                  </a:lnTo>
                  <a:lnTo>
                    <a:pt x="2685007" y="76675"/>
                  </a:lnTo>
                  <a:close/>
                </a:path>
              </a:pathLst>
            </a:custGeom>
            <a:ln w="766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0" name="object 20"/>
            <p:cNvSpPr/>
            <p:nvPr/>
          </p:nvSpPr>
          <p:spPr>
            <a:xfrm>
              <a:off x="2688516" y="3861762"/>
              <a:ext cx="3091815" cy="1115695"/>
            </a:xfrm>
            <a:custGeom>
              <a:avLst/>
              <a:gdLst/>
              <a:ahLst/>
              <a:cxnLst/>
              <a:rect l="l" t="t" r="r" b="b"/>
              <a:pathLst>
                <a:path w="3091815" h="1115695">
                  <a:moveTo>
                    <a:pt x="135826" y="58029"/>
                  </a:moveTo>
                  <a:lnTo>
                    <a:pt x="120226" y="69780"/>
                  </a:lnTo>
                  <a:lnTo>
                    <a:pt x="125212" y="88480"/>
                  </a:lnTo>
                  <a:lnTo>
                    <a:pt x="3071029" y="1114414"/>
                  </a:lnTo>
                  <a:lnTo>
                    <a:pt x="3076939" y="1115335"/>
                  </a:lnTo>
                  <a:lnTo>
                    <a:pt x="3082699" y="1113743"/>
                  </a:lnTo>
                  <a:lnTo>
                    <a:pt x="3087564" y="1109997"/>
                  </a:lnTo>
                  <a:lnTo>
                    <a:pt x="3090785" y="1104454"/>
                  </a:lnTo>
                  <a:lnTo>
                    <a:pt x="3091751" y="1098522"/>
                  </a:lnTo>
                  <a:lnTo>
                    <a:pt x="3090148" y="1092743"/>
                  </a:lnTo>
                  <a:lnTo>
                    <a:pt x="3086394" y="1087832"/>
                  </a:lnTo>
                  <a:lnTo>
                    <a:pt x="3080907" y="1084503"/>
                  </a:lnTo>
                  <a:lnTo>
                    <a:pt x="135826" y="58029"/>
                  </a:lnTo>
                  <a:close/>
                </a:path>
                <a:path w="3091815" h="1115695">
                  <a:moveTo>
                    <a:pt x="212858" y="0"/>
                  </a:moveTo>
                  <a:lnTo>
                    <a:pt x="0" y="27612"/>
                  </a:lnTo>
                  <a:lnTo>
                    <a:pt x="150084" y="181761"/>
                  </a:lnTo>
                  <a:lnTo>
                    <a:pt x="125212" y="88480"/>
                  </a:lnTo>
                  <a:lnTo>
                    <a:pt x="115606" y="85134"/>
                  </a:lnTo>
                  <a:lnTo>
                    <a:pt x="110073" y="81790"/>
                  </a:lnTo>
                  <a:lnTo>
                    <a:pt x="106333" y="76787"/>
                  </a:lnTo>
                  <a:lnTo>
                    <a:pt x="104744" y="70779"/>
                  </a:lnTo>
                  <a:lnTo>
                    <a:pt x="105664" y="64417"/>
                  </a:lnTo>
                  <a:lnTo>
                    <a:pt x="108723" y="55990"/>
                  </a:lnTo>
                  <a:lnTo>
                    <a:pt x="117900" y="52159"/>
                  </a:lnTo>
                  <a:lnTo>
                    <a:pt x="143617" y="52159"/>
                  </a:lnTo>
                  <a:lnTo>
                    <a:pt x="212858" y="0"/>
                  </a:lnTo>
                  <a:close/>
                </a:path>
                <a:path w="3091815" h="1115695">
                  <a:moveTo>
                    <a:pt x="117900" y="52159"/>
                  </a:moveTo>
                  <a:lnTo>
                    <a:pt x="108723" y="55990"/>
                  </a:lnTo>
                  <a:lnTo>
                    <a:pt x="105664" y="64417"/>
                  </a:lnTo>
                  <a:lnTo>
                    <a:pt x="104744" y="70779"/>
                  </a:lnTo>
                  <a:lnTo>
                    <a:pt x="106333" y="76787"/>
                  </a:lnTo>
                  <a:lnTo>
                    <a:pt x="110073" y="81790"/>
                  </a:lnTo>
                  <a:lnTo>
                    <a:pt x="115606" y="85134"/>
                  </a:lnTo>
                  <a:lnTo>
                    <a:pt x="125212" y="88480"/>
                  </a:lnTo>
                  <a:lnTo>
                    <a:pt x="120226" y="69780"/>
                  </a:lnTo>
                  <a:lnTo>
                    <a:pt x="135826" y="58029"/>
                  </a:lnTo>
                  <a:lnTo>
                    <a:pt x="125580" y="54458"/>
                  </a:lnTo>
                  <a:lnTo>
                    <a:pt x="117900" y="52159"/>
                  </a:lnTo>
                  <a:close/>
                </a:path>
                <a:path w="3091815" h="1115695">
                  <a:moveTo>
                    <a:pt x="143617" y="52159"/>
                  </a:moveTo>
                  <a:lnTo>
                    <a:pt x="117900" y="52159"/>
                  </a:lnTo>
                  <a:lnTo>
                    <a:pt x="125580" y="54458"/>
                  </a:lnTo>
                  <a:lnTo>
                    <a:pt x="135826" y="58029"/>
                  </a:lnTo>
                  <a:lnTo>
                    <a:pt x="143617" y="52159"/>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1" name="object 21"/>
            <p:cNvSpPr/>
            <p:nvPr/>
          </p:nvSpPr>
          <p:spPr>
            <a:xfrm>
              <a:off x="2688516" y="3861762"/>
              <a:ext cx="3091815" cy="1115695"/>
            </a:xfrm>
            <a:custGeom>
              <a:avLst/>
              <a:gdLst/>
              <a:ahLst/>
              <a:cxnLst/>
              <a:rect l="l" t="t" r="r" b="b"/>
              <a:pathLst>
                <a:path w="3091815" h="1115695">
                  <a:moveTo>
                    <a:pt x="3071029" y="1114414"/>
                  </a:moveTo>
                  <a:lnTo>
                    <a:pt x="115606" y="85134"/>
                  </a:lnTo>
                  <a:lnTo>
                    <a:pt x="110073" y="81790"/>
                  </a:lnTo>
                  <a:lnTo>
                    <a:pt x="106333" y="76787"/>
                  </a:lnTo>
                  <a:lnTo>
                    <a:pt x="104744" y="70779"/>
                  </a:lnTo>
                  <a:lnTo>
                    <a:pt x="105664" y="64417"/>
                  </a:lnTo>
                  <a:lnTo>
                    <a:pt x="108723" y="55990"/>
                  </a:lnTo>
                  <a:lnTo>
                    <a:pt x="117900" y="52159"/>
                  </a:lnTo>
                  <a:lnTo>
                    <a:pt x="125580" y="54458"/>
                  </a:lnTo>
                  <a:lnTo>
                    <a:pt x="3080907" y="1084503"/>
                  </a:lnTo>
                  <a:lnTo>
                    <a:pt x="3086394" y="1087832"/>
                  </a:lnTo>
                  <a:lnTo>
                    <a:pt x="3090148" y="1092743"/>
                  </a:lnTo>
                  <a:lnTo>
                    <a:pt x="3091751" y="1098522"/>
                  </a:lnTo>
                  <a:lnTo>
                    <a:pt x="3090785" y="1104454"/>
                  </a:lnTo>
                  <a:lnTo>
                    <a:pt x="3087564" y="1109997"/>
                  </a:lnTo>
                  <a:lnTo>
                    <a:pt x="3082700" y="1113743"/>
                  </a:lnTo>
                  <a:lnTo>
                    <a:pt x="3076939" y="1115336"/>
                  </a:lnTo>
                  <a:lnTo>
                    <a:pt x="3071029" y="1114414"/>
                  </a:lnTo>
                  <a:close/>
                </a:path>
                <a:path w="3091815" h="1115695">
                  <a:moveTo>
                    <a:pt x="120226" y="69780"/>
                  </a:moveTo>
                  <a:lnTo>
                    <a:pt x="150084" y="181761"/>
                  </a:lnTo>
                  <a:lnTo>
                    <a:pt x="0" y="27612"/>
                  </a:lnTo>
                  <a:lnTo>
                    <a:pt x="212858" y="0"/>
                  </a:lnTo>
                  <a:lnTo>
                    <a:pt x="120226" y="69780"/>
                  </a:lnTo>
                  <a:close/>
                </a:path>
              </a:pathLst>
            </a:custGeom>
            <a:ln w="766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2" name="object 22"/>
            <p:cNvSpPr/>
            <p:nvPr/>
          </p:nvSpPr>
          <p:spPr>
            <a:xfrm>
              <a:off x="2005583" y="2214417"/>
              <a:ext cx="24130" cy="1559560"/>
            </a:xfrm>
            <a:custGeom>
              <a:avLst/>
              <a:gdLst/>
              <a:ahLst/>
              <a:cxnLst/>
              <a:rect l="l" t="t" r="r" b="b"/>
              <a:pathLst>
                <a:path w="24130" h="1559560">
                  <a:moveTo>
                    <a:pt x="18386" y="1463253"/>
                  </a:moveTo>
                  <a:lnTo>
                    <a:pt x="6118" y="1463253"/>
                  </a:lnTo>
                  <a:lnTo>
                    <a:pt x="0" y="1468648"/>
                  </a:lnTo>
                  <a:lnTo>
                    <a:pt x="0" y="1553782"/>
                  </a:lnTo>
                  <a:lnTo>
                    <a:pt x="6118" y="1559145"/>
                  </a:lnTo>
                  <a:lnTo>
                    <a:pt x="18386" y="1559145"/>
                  </a:lnTo>
                  <a:lnTo>
                    <a:pt x="23739" y="1553782"/>
                  </a:lnTo>
                  <a:lnTo>
                    <a:pt x="23739" y="1468648"/>
                  </a:lnTo>
                  <a:lnTo>
                    <a:pt x="18386" y="1463253"/>
                  </a:lnTo>
                  <a:close/>
                </a:path>
                <a:path w="24130" h="1559560">
                  <a:moveTo>
                    <a:pt x="18386" y="1295281"/>
                  </a:moveTo>
                  <a:lnTo>
                    <a:pt x="6118" y="1295281"/>
                  </a:lnTo>
                  <a:lnTo>
                    <a:pt x="0" y="1300676"/>
                  </a:lnTo>
                  <a:lnTo>
                    <a:pt x="0" y="1385811"/>
                  </a:lnTo>
                  <a:lnTo>
                    <a:pt x="6118" y="1391174"/>
                  </a:lnTo>
                  <a:lnTo>
                    <a:pt x="18386" y="1391174"/>
                  </a:lnTo>
                  <a:lnTo>
                    <a:pt x="23739" y="1385811"/>
                  </a:lnTo>
                  <a:lnTo>
                    <a:pt x="23739" y="1300676"/>
                  </a:lnTo>
                  <a:lnTo>
                    <a:pt x="18386" y="1295281"/>
                  </a:lnTo>
                  <a:close/>
                </a:path>
                <a:path w="24130" h="1559560">
                  <a:moveTo>
                    <a:pt x="18386" y="1127342"/>
                  </a:moveTo>
                  <a:lnTo>
                    <a:pt x="6118" y="1127342"/>
                  </a:lnTo>
                  <a:lnTo>
                    <a:pt x="0" y="1132705"/>
                  </a:lnTo>
                  <a:lnTo>
                    <a:pt x="0" y="1217840"/>
                  </a:lnTo>
                  <a:lnTo>
                    <a:pt x="6118" y="1223203"/>
                  </a:lnTo>
                  <a:lnTo>
                    <a:pt x="18386" y="1223203"/>
                  </a:lnTo>
                  <a:lnTo>
                    <a:pt x="23739" y="1217840"/>
                  </a:lnTo>
                  <a:lnTo>
                    <a:pt x="23739" y="1132705"/>
                  </a:lnTo>
                  <a:lnTo>
                    <a:pt x="18386" y="1127342"/>
                  </a:lnTo>
                  <a:close/>
                </a:path>
                <a:path w="24130" h="1559560">
                  <a:moveTo>
                    <a:pt x="18386" y="959371"/>
                  </a:moveTo>
                  <a:lnTo>
                    <a:pt x="6118" y="959371"/>
                  </a:lnTo>
                  <a:lnTo>
                    <a:pt x="0" y="964733"/>
                  </a:lnTo>
                  <a:lnTo>
                    <a:pt x="0" y="1049868"/>
                  </a:lnTo>
                  <a:lnTo>
                    <a:pt x="6118" y="1055231"/>
                  </a:lnTo>
                  <a:lnTo>
                    <a:pt x="18386" y="1055231"/>
                  </a:lnTo>
                  <a:lnTo>
                    <a:pt x="23739" y="1049868"/>
                  </a:lnTo>
                  <a:lnTo>
                    <a:pt x="23739" y="964733"/>
                  </a:lnTo>
                  <a:lnTo>
                    <a:pt x="18386" y="959371"/>
                  </a:lnTo>
                  <a:close/>
                </a:path>
                <a:path w="24130" h="1559560">
                  <a:moveTo>
                    <a:pt x="18386" y="791399"/>
                  </a:moveTo>
                  <a:lnTo>
                    <a:pt x="6118" y="791399"/>
                  </a:lnTo>
                  <a:lnTo>
                    <a:pt x="0" y="796762"/>
                  </a:lnTo>
                  <a:lnTo>
                    <a:pt x="0" y="881897"/>
                  </a:lnTo>
                  <a:lnTo>
                    <a:pt x="6118" y="887260"/>
                  </a:lnTo>
                  <a:lnTo>
                    <a:pt x="18386" y="887260"/>
                  </a:lnTo>
                  <a:lnTo>
                    <a:pt x="23739" y="881897"/>
                  </a:lnTo>
                  <a:lnTo>
                    <a:pt x="23739" y="796762"/>
                  </a:lnTo>
                  <a:lnTo>
                    <a:pt x="18386" y="791399"/>
                  </a:lnTo>
                  <a:close/>
                </a:path>
                <a:path w="24130" h="1559560">
                  <a:moveTo>
                    <a:pt x="18386" y="623428"/>
                  </a:moveTo>
                  <a:lnTo>
                    <a:pt x="6118" y="623428"/>
                  </a:lnTo>
                  <a:lnTo>
                    <a:pt x="0" y="628791"/>
                  </a:lnTo>
                  <a:lnTo>
                    <a:pt x="0" y="713926"/>
                  </a:lnTo>
                  <a:lnTo>
                    <a:pt x="6118" y="719288"/>
                  </a:lnTo>
                  <a:lnTo>
                    <a:pt x="18386" y="719288"/>
                  </a:lnTo>
                  <a:lnTo>
                    <a:pt x="23739" y="713926"/>
                  </a:lnTo>
                  <a:lnTo>
                    <a:pt x="23739" y="628791"/>
                  </a:lnTo>
                  <a:lnTo>
                    <a:pt x="18386" y="623428"/>
                  </a:lnTo>
                  <a:close/>
                </a:path>
                <a:path w="24130" h="1559560">
                  <a:moveTo>
                    <a:pt x="18386" y="455457"/>
                  </a:moveTo>
                  <a:lnTo>
                    <a:pt x="6118" y="455457"/>
                  </a:lnTo>
                  <a:lnTo>
                    <a:pt x="0" y="460819"/>
                  </a:lnTo>
                  <a:lnTo>
                    <a:pt x="0" y="545954"/>
                  </a:lnTo>
                  <a:lnTo>
                    <a:pt x="6118" y="551317"/>
                  </a:lnTo>
                  <a:lnTo>
                    <a:pt x="18386" y="551317"/>
                  </a:lnTo>
                  <a:lnTo>
                    <a:pt x="23739" y="545954"/>
                  </a:lnTo>
                  <a:lnTo>
                    <a:pt x="23739" y="460819"/>
                  </a:lnTo>
                  <a:lnTo>
                    <a:pt x="18386" y="455457"/>
                  </a:lnTo>
                  <a:close/>
                </a:path>
                <a:path w="24130" h="1559560">
                  <a:moveTo>
                    <a:pt x="18386" y="287485"/>
                  </a:moveTo>
                  <a:lnTo>
                    <a:pt x="6118" y="287485"/>
                  </a:lnTo>
                  <a:lnTo>
                    <a:pt x="0" y="292848"/>
                  </a:lnTo>
                  <a:lnTo>
                    <a:pt x="0" y="377983"/>
                  </a:lnTo>
                  <a:lnTo>
                    <a:pt x="6118" y="383346"/>
                  </a:lnTo>
                  <a:lnTo>
                    <a:pt x="18386" y="383346"/>
                  </a:lnTo>
                  <a:lnTo>
                    <a:pt x="23739" y="377983"/>
                  </a:lnTo>
                  <a:lnTo>
                    <a:pt x="23739" y="292848"/>
                  </a:lnTo>
                  <a:lnTo>
                    <a:pt x="18386" y="287485"/>
                  </a:lnTo>
                  <a:close/>
                </a:path>
                <a:path w="24130" h="1559560">
                  <a:moveTo>
                    <a:pt x="18386" y="119514"/>
                  </a:moveTo>
                  <a:lnTo>
                    <a:pt x="6118" y="119514"/>
                  </a:lnTo>
                  <a:lnTo>
                    <a:pt x="0" y="124877"/>
                  </a:lnTo>
                  <a:lnTo>
                    <a:pt x="0" y="210012"/>
                  </a:lnTo>
                  <a:lnTo>
                    <a:pt x="6118" y="215374"/>
                  </a:lnTo>
                  <a:lnTo>
                    <a:pt x="18386" y="215374"/>
                  </a:lnTo>
                  <a:lnTo>
                    <a:pt x="23739" y="210012"/>
                  </a:lnTo>
                  <a:lnTo>
                    <a:pt x="23739" y="124877"/>
                  </a:lnTo>
                  <a:lnTo>
                    <a:pt x="18386" y="119514"/>
                  </a:lnTo>
                  <a:close/>
                </a:path>
                <a:path w="24130" h="1559560">
                  <a:moveTo>
                    <a:pt x="18386" y="0"/>
                  </a:moveTo>
                  <a:lnTo>
                    <a:pt x="6118" y="0"/>
                  </a:lnTo>
                  <a:lnTo>
                    <a:pt x="0" y="4469"/>
                  </a:lnTo>
                  <a:lnTo>
                    <a:pt x="0" y="42136"/>
                  </a:lnTo>
                  <a:lnTo>
                    <a:pt x="6118" y="47563"/>
                  </a:lnTo>
                  <a:lnTo>
                    <a:pt x="18386" y="47563"/>
                  </a:lnTo>
                  <a:lnTo>
                    <a:pt x="23739" y="42136"/>
                  </a:lnTo>
                  <a:lnTo>
                    <a:pt x="23739" y="4469"/>
                  </a:lnTo>
                  <a:lnTo>
                    <a:pt x="18386"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3" name="object 23"/>
            <p:cNvSpPr/>
            <p:nvPr/>
          </p:nvSpPr>
          <p:spPr>
            <a:xfrm>
              <a:off x="2005583" y="2214417"/>
              <a:ext cx="24130" cy="1559560"/>
            </a:xfrm>
            <a:custGeom>
              <a:avLst/>
              <a:gdLst/>
              <a:ahLst/>
              <a:cxnLst/>
              <a:rect l="l" t="t" r="r" b="b"/>
              <a:pathLst>
                <a:path w="24130" h="1559560">
                  <a:moveTo>
                    <a:pt x="0" y="1546855"/>
                  </a:moveTo>
                  <a:lnTo>
                    <a:pt x="0" y="1474776"/>
                  </a:lnTo>
                  <a:lnTo>
                    <a:pt x="0" y="1468648"/>
                  </a:lnTo>
                  <a:lnTo>
                    <a:pt x="6118" y="1463253"/>
                  </a:lnTo>
                  <a:lnTo>
                    <a:pt x="12268" y="1463253"/>
                  </a:lnTo>
                  <a:lnTo>
                    <a:pt x="18386" y="1463253"/>
                  </a:lnTo>
                  <a:lnTo>
                    <a:pt x="23739" y="1468648"/>
                  </a:lnTo>
                  <a:lnTo>
                    <a:pt x="23739" y="1474776"/>
                  </a:lnTo>
                  <a:lnTo>
                    <a:pt x="23739" y="1546855"/>
                  </a:lnTo>
                  <a:lnTo>
                    <a:pt x="23739" y="1553782"/>
                  </a:lnTo>
                  <a:lnTo>
                    <a:pt x="18386" y="1559145"/>
                  </a:lnTo>
                  <a:lnTo>
                    <a:pt x="12268" y="1559145"/>
                  </a:lnTo>
                  <a:lnTo>
                    <a:pt x="6118" y="1559145"/>
                  </a:lnTo>
                  <a:lnTo>
                    <a:pt x="0" y="1553782"/>
                  </a:lnTo>
                  <a:lnTo>
                    <a:pt x="0" y="1546855"/>
                  </a:lnTo>
                  <a:close/>
                </a:path>
                <a:path w="24130" h="1559560">
                  <a:moveTo>
                    <a:pt x="0" y="1378884"/>
                  </a:moveTo>
                  <a:lnTo>
                    <a:pt x="0" y="1306805"/>
                  </a:lnTo>
                  <a:lnTo>
                    <a:pt x="0" y="1300676"/>
                  </a:lnTo>
                  <a:lnTo>
                    <a:pt x="6118" y="1295281"/>
                  </a:lnTo>
                  <a:lnTo>
                    <a:pt x="12268" y="1295281"/>
                  </a:lnTo>
                  <a:lnTo>
                    <a:pt x="18386" y="1295281"/>
                  </a:lnTo>
                  <a:lnTo>
                    <a:pt x="23739" y="1300676"/>
                  </a:lnTo>
                  <a:lnTo>
                    <a:pt x="23739" y="1306805"/>
                  </a:lnTo>
                  <a:lnTo>
                    <a:pt x="23739" y="1378884"/>
                  </a:lnTo>
                  <a:lnTo>
                    <a:pt x="23739" y="1385811"/>
                  </a:lnTo>
                  <a:lnTo>
                    <a:pt x="18386" y="1391174"/>
                  </a:lnTo>
                  <a:lnTo>
                    <a:pt x="12268" y="1391174"/>
                  </a:lnTo>
                  <a:lnTo>
                    <a:pt x="6118" y="1391174"/>
                  </a:lnTo>
                  <a:lnTo>
                    <a:pt x="0" y="1385811"/>
                  </a:lnTo>
                  <a:lnTo>
                    <a:pt x="0" y="1378884"/>
                  </a:lnTo>
                  <a:close/>
                </a:path>
                <a:path w="24130" h="1559560">
                  <a:moveTo>
                    <a:pt x="0" y="1210913"/>
                  </a:moveTo>
                  <a:lnTo>
                    <a:pt x="0" y="1138834"/>
                  </a:lnTo>
                  <a:lnTo>
                    <a:pt x="0" y="1132705"/>
                  </a:lnTo>
                  <a:lnTo>
                    <a:pt x="6118" y="1127342"/>
                  </a:lnTo>
                  <a:lnTo>
                    <a:pt x="12268" y="1127342"/>
                  </a:lnTo>
                  <a:lnTo>
                    <a:pt x="18386" y="1127342"/>
                  </a:lnTo>
                  <a:lnTo>
                    <a:pt x="23739" y="1132705"/>
                  </a:lnTo>
                  <a:lnTo>
                    <a:pt x="23739" y="1138834"/>
                  </a:lnTo>
                  <a:lnTo>
                    <a:pt x="23739" y="1210913"/>
                  </a:lnTo>
                  <a:lnTo>
                    <a:pt x="23739" y="1217840"/>
                  </a:lnTo>
                  <a:lnTo>
                    <a:pt x="18386" y="1223203"/>
                  </a:lnTo>
                  <a:lnTo>
                    <a:pt x="12268" y="1223203"/>
                  </a:lnTo>
                  <a:lnTo>
                    <a:pt x="6118" y="1223203"/>
                  </a:lnTo>
                  <a:lnTo>
                    <a:pt x="0" y="1217840"/>
                  </a:lnTo>
                  <a:lnTo>
                    <a:pt x="0" y="1210913"/>
                  </a:lnTo>
                  <a:close/>
                </a:path>
                <a:path w="24130" h="1559560">
                  <a:moveTo>
                    <a:pt x="0" y="1042973"/>
                  </a:moveTo>
                  <a:lnTo>
                    <a:pt x="0" y="970862"/>
                  </a:lnTo>
                  <a:lnTo>
                    <a:pt x="0" y="964733"/>
                  </a:lnTo>
                  <a:lnTo>
                    <a:pt x="6118" y="959371"/>
                  </a:lnTo>
                  <a:lnTo>
                    <a:pt x="12268" y="959371"/>
                  </a:lnTo>
                  <a:lnTo>
                    <a:pt x="18386" y="959371"/>
                  </a:lnTo>
                  <a:lnTo>
                    <a:pt x="23739" y="964733"/>
                  </a:lnTo>
                  <a:lnTo>
                    <a:pt x="23739" y="970862"/>
                  </a:lnTo>
                  <a:lnTo>
                    <a:pt x="23739" y="1042973"/>
                  </a:lnTo>
                  <a:lnTo>
                    <a:pt x="23739" y="1049868"/>
                  </a:lnTo>
                  <a:lnTo>
                    <a:pt x="18386" y="1055231"/>
                  </a:lnTo>
                  <a:lnTo>
                    <a:pt x="12268" y="1055231"/>
                  </a:lnTo>
                  <a:lnTo>
                    <a:pt x="6118" y="1055231"/>
                  </a:lnTo>
                  <a:lnTo>
                    <a:pt x="0" y="1049868"/>
                  </a:lnTo>
                  <a:lnTo>
                    <a:pt x="0" y="1042973"/>
                  </a:lnTo>
                  <a:close/>
                </a:path>
                <a:path w="24130" h="1559560">
                  <a:moveTo>
                    <a:pt x="0" y="875002"/>
                  </a:moveTo>
                  <a:lnTo>
                    <a:pt x="0" y="802891"/>
                  </a:lnTo>
                  <a:lnTo>
                    <a:pt x="0" y="796762"/>
                  </a:lnTo>
                  <a:lnTo>
                    <a:pt x="6118" y="791399"/>
                  </a:lnTo>
                  <a:lnTo>
                    <a:pt x="12268" y="791399"/>
                  </a:lnTo>
                  <a:lnTo>
                    <a:pt x="18386" y="791399"/>
                  </a:lnTo>
                  <a:lnTo>
                    <a:pt x="23739" y="796762"/>
                  </a:lnTo>
                  <a:lnTo>
                    <a:pt x="23739" y="802891"/>
                  </a:lnTo>
                  <a:lnTo>
                    <a:pt x="23739" y="875002"/>
                  </a:lnTo>
                  <a:lnTo>
                    <a:pt x="23739" y="881897"/>
                  </a:lnTo>
                  <a:lnTo>
                    <a:pt x="18386" y="887260"/>
                  </a:lnTo>
                  <a:lnTo>
                    <a:pt x="12268" y="887260"/>
                  </a:lnTo>
                  <a:lnTo>
                    <a:pt x="6118" y="887260"/>
                  </a:lnTo>
                  <a:lnTo>
                    <a:pt x="0" y="881897"/>
                  </a:lnTo>
                  <a:lnTo>
                    <a:pt x="0" y="875002"/>
                  </a:lnTo>
                  <a:close/>
                </a:path>
                <a:path w="24130" h="1559560">
                  <a:moveTo>
                    <a:pt x="0" y="707031"/>
                  </a:moveTo>
                  <a:lnTo>
                    <a:pt x="0" y="635686"/>
                  </a:lnTo>
                  <a:lnTo>
                    <a:pt x="0" y="628791"/>
                  </a:lnTo>
                  <a:lnTo>
                    <a:pt x="6118" y="623428"/>
                  </a:lnTo>
                  <a:lnTo>
                    <a:pt x="12268" y="623428"/>
                  </a:lnTo>
                  <a:lnTo>
                    <a:pt x="18386" y="623428"/>
                  </a:lnTo>
                  <a:lnTo>
                    <a:pt x="23739" y="628791"/>
                  </a:lnTo>
                  <a:lnTo>
                    <a:pt x="23739" y="635686"/>
                  </a:lnTo>
                  <a:lnTo>
                    <a:pt x="23739" y="707031"/>
                  </a:lnTo>
                  <a:lnTo>
                    <a:pt x="23739" y="713926"/>
                  </a:lnTo>
                  <a:lnTo>
                    <a:pt x="18386" y="719288"/>
                  </a:lnTo>
                  <a:lnTo>
                    <a:pt x="12268" y="719288"/>
                  </a:lnTo>
                  <a:lnTo>
                    <a:pt x="6118" y="719288"/>
                  </a:lnTo>
                  <a:lnTo>
                    <a:pt x="0" y="713926"/>
                  </a:lnTo>
                  <a:lnTo>
                    <a:pt x="0" y="707031"/>
                  </a:lnTo>
                  <a:close/>
                </a:path>
                <a:path w="24130" h="1559560">
                  <a:moveTo>
                    <a:pt x="0" y="539059"/>
                  </a:moveTo>
                  <a:lnTo>
                    <a:pt x="0" y="467714"/>
                  </a:lnTo>
                  <a:lnTo>
                    <a:pt x="0" y="460819"/>
                  </a:lnTo>
                  <a:lnTo>
                    <a:pt x="6118" y="455457"/>
                  </a:lnTo>
                  <a:lnTo>
                    <a:pt x="12268" y="455457"/>
                  </a:lnTo>
                  <a:lnTo>
                    <a:pt x="18386" y="455457"/>
                  </a:lnTo>
                  <a:lnTo>
                    <a:pt x="23739" y="460819"/>
                  </a:lnTo>
                  <a:lnTo>
                    <a:pt x="23739" y="467714"/>
                  </a:lnTo>
                  <a:lnTo>
                    <a:pt x="23739" y="539059"/>
                  </a:lnTo>
                  <a:lnTo>
                    <a:pt x="23739" y="545954"/>
                  </a:lnTo>
                  <a:lnTo>
                    <a:pt x="18386" y="551317"/>
                  </a:lnTo>
                  <a:lnTo>
                    <a:pt x="12268" y="551317"/>
                  </a:lnTo>
                  <a:lnTo>
                    <a:pt x="6118" y="551317"/>
                  </a:lnTo>
                  <a:lnTo>
                    <a:pt x="0" y="545954"/>
                  </a:lnTo>
                  <a:lnTo>
                    <a:pt x="0" y="539059"/>
                  </a:lnTo>
                  <a:close/>
                </a:path>
                <a:path w="24130" h="1559560">
                  <a:moveTo>
                    <a:pt x="0" y="371088"/>
                  </a:moveTo>
                  <a:lnTo>
                    <a:pt x="0" y="299743"/>
                  </a:lnTo>
                  <a:lnTo>
                    <a:pt x="0" y="292848"/>
                  </a:lnTo>
                  <a:lnTo>
                    <a:pt x="6118" y="287485"/>
                  </a:lnTo>
                  <a:lnTo>
                    <a:pt x="12268" y="287485"/>
                  </a:lnTo>
                  <a:lnTo>
                    <a:pt x="18386" y="287485"/>
                  </a:lnTo>
                  <a:lnTo>
                    <a:pt x="23739" y="292848"/>
                  </a:lnTo>
                  <a:lnTo>
                    <a:pt x="23739" y="299743"/>
                  </a:lnTo>
                  <a:lnTo>
                    <a:pt x="23739" y="371088"/>
                  </a:lnTo>
                  <a:lnTo>
                    <a:pt x="23739" y="377983"/>
                  </a:lnTo>
                  <a:lnTo>
                    <a:pt x="18386" y="383346"/>
                  </a:lnTo>
                  <a:lnTo>
                    <a:pt x="12268" y="383346"/>
                  </a:lnTo>
                  <a:lnTo>
                    <a:pt x="6118" y="383346"/>
                  </a:lnTo>
                  <a:lnTo>
                    <a:pt x="0" y="377983"/>
                  </a:lnTo>
                  <a:lnTo>
                    <a:pt x="0" y="371088"/>
                  </a:lnTo>
                  <a:close/>
                </a:path>
                <a:path w="24130" h="1559560">
                  <a:moveTo>
                    <a:pt x="0" y="203117"/>
                  </a:moveTo>
                  <a:lnTo>
                    <a:pt x="0" y="131804"/>
                  </a:lnTo>
                  <a:lnTo>
                    <a:pt x="0" y="124877"/>
                  </a:lnTo>
                  <a:lnTo>
                    <a:pt x="6118" y="119514"/>
                  </a:lnTo>
                  <a:lnTo>
                    <a:pt x="12268" y="119514"/>
                  </a:lnTo>
                  <a:lnTo>
                    <a:pt x="18386" y="119514"/>
                  </a:lnTo>
                  <a:lnTo>
                    <a:pt x="23739" y="124877"/>
                  </a:lnTo>
                  <a:lnTo>
                    <a:pt x="23739" y="131804"/>
                  </a:lnTo>
                  <a:lnTo>
                    <a:pt x="23739" y="203117"/>
                  </a:lnTo>
                  <a:lnTo>
                    <a:pt x="23739" y="210012"/>
                  </a:lnTo>
                  <a:lnTo>
                    <a:pt x="18386" y="215374"/>
                  </a:lnTo>
                  <a:lnTo>
                    <a:pt x="12268" y="215374"/>
                  </a:lnTo>
                  <a:lnTo>
                    <a:pt x="6118" y="215374"/>
                  </a:lnTo>
                  <a:lnTo>
                    <a:pt x="0" y="210012"/>
                  </a:lnTo>
                  <a:lnTo>
                    <a:pt x="0" y="203117"/>
                  </a:lnTo>
                  <a:close/>
                </a:path>
                <a:path w="24130" h="1559560">
                  <a:moveTo>
                    <a:pt x="0" y="35113"/>
                  </a:moveTo>
                  <a:lnTo>
                    <a:pt x="0" y="11491"/>
                  </a:lnTo>
                  <a:lnTo>
                    <a:pt x="0" y="4469"/>
                  </a:lnTo>
                  <a:lnTo>
                    <a:pt x="6118" y="0"/>
                  </a:lnTo>
                  <a:lnTo>
                    <a:pt x="12268" y="0"/>
                  </a:lnTo>
                  <a:lnTo>
                    <a:pt x="18386" y="0"/>
                  </a:lnTo>
                  <a:lnTo>
                    <a:pt x="23739" y="4469"/>
                  </a:lnTo>
                  <a:lnTo>
                    <a:pt x="23739" y="11491"/>
                  </a:lnTo>
                  <a:lnTo>
                    <a:pt x="23739" y="35113"/>
                  </a:lnTo>
                  <a:lnTo>
                    <a:pt x="23739" y="42136"/>
                  </a:lnTo>
                  <a:lnTo>
                    <a:pt x="18386" y="47563"/>
                  </a:lnTo>
                  <a:lnTo>
                    <a:pt x="12268" y="47563"/>
                  </a:lnTo>
                  <a:lnTo>
                    <a:pt x="6118" y="47563"/>
                  </a:lnTo>
                  <a:lnTo>
                    <a:pt x="0" y="42136"/>
                  </a:lnTo>
                  <a:lnTo>
                    <a:pt x="0" y="35113"/>
                  </a:lnTo>
                  <a:close/>
                </a:path>
              </a:pathLst>
            </a:custGeom>
            <a:ln w="766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4" name="object 24"/>
            <p:cNvSpPr/>
            <p:nvPr/>
          </p:nvSpPr>
          <p:spPr>
            <a:xfrm>
              <a:off x="2357023" y="2597763"/>
              <a:ext cx="25400" cy="1208405"/>
            </a:xfrm>
            <a:custGeom>
              <a:avLst/>
              <a:gdLst/>
              <a:ahLst/>
              <a:cxnLst/>
              <a:rect l="l" t="t" r="r" b="b"/>
              <a:pathLst>
                <a:path w="25400" h="1208404">
                  <a:moveTo>
                    <a:pt x="19119" y="1112147"/>
                  </a:moveTo>
                  <a:lnTo>
                    <a:pt x="5353" y="1112147"/>
                  </a:lnTo>
                  <a:lnTo>
                    <a:pt x="0" y="1117510"/>
                  </a:lnTo>
                  <a:lnTo>
                    <a:pt x="0" y="1202645"/>
                  </a:lnTo>
                  <a:lnTo>
                    <a:pt x="5353" y="1208008"/>
                  </a:lnTo>
                  <a:lnTo>
                    <a:pt x="19119" y="1208008"/>
                  </a:lnTo>
                  <a:lnTo>
                    <a:pt x="24472" y="1202645"/>
                  </a:lnTo>
                  <a:lnTo>
                    <a:pt x="24472" y="1117510"/>
                  </a:lnTo>
                  <a:lnTo>
                    <a:pt x="19119" y="1112147"/>
                  </a:lnTo>
                  <a:close/>
                </a:path>
                <a:path w="25400" h="1208404">
                  <a:moveTo>
                    <a:pt x="19119" y="944176"/>
                  </a:moveTo>
                  <a:lnTo>
                    <a:pt x="6118" y="944176"/>
                  </a:lnTo>
                  <a:lnTo>
                    <a:pt x="0" y="949539"/>
                  </a:lnTo>
                  <a:lnTo>
                    <a:pt x="0" y="1034674"/>
                  </a:lnTo>
                  <a:lnTo>
                    <a:pt x="5353" y="1040036"/>
                  </a:lnTo>
                  <a:lnTo>
                    <a:pt x="19119" y="1040036"/>
                  </a:lnTo>
                  <a:lnTo>
                    <a:pt x="24472" y="1034674"/>
                  </a:lnTo>
                  <a:lnTo>
                    <a:pt x="24472" y="949539"/>
                  </a:lnTo>
                  <a:lnTo>
                    <a:pt x="19119" y="944176"/>
                  </a:lnTo>
                  <a:close/>
                </a:path>
                <a:path w="25400" h="1208404">
                  <a:moveTo>
                    <a:pt x="19119" y="776205"/>
                  </a:moveTo>
                  <a:lnTo>
                    <a:pt x="6118" y="776205"/>
                  </a:lnTo>
                  <a:lnTo>
                    <a:pt x="764" y="781567"/>
                  </a:lnTo>
                  <a:lnTo>
                    <a:pt x="764" y="866702"/>
                  </a:lnTo>
                  <a:lnTo>
                    <a:pt x="6118" y="872065"/>
                  </a:lnTo>
                  <a:lnTo>
                    <a:pt x="19119" y="872065"/>
                  </a:lnTo>
                  <a:lnTo>
                    <a:pt x="24472" y="866702"/>
                  </a:lnTo>
                  <a:lnTo>
                    <a:pt x="24472" y="781567"/>
                  </a:lnTo>
                  <a:lnTo>
                    <a:pt x="19119" y="776205"/>
                  </a:lnTo>
                  <a:close/>
                </a:path>
                <a:path w="25400" h="1208404">
                  <a:moveTo>
                    <a:pt x="19119" y="608233"/>
                  </a:moveTo>
                  <a:lnTo>
                    <a:pt x="6118" y="608233"/>
                  </a:lnTo>
                  <a:lnTo>
                    <a:pt x="764" y="613596"/>
                  </a:lnTo>
                  <a:lnTo>
                    <a:pt x="764" y="698731"/>
                  </a:lnTo>
                  <a:lnTo>
                    <a:pt x="6118" y="704094"/>
                  </a:lnTo>
                  <a:lnTo>
                    <a:pt x="19119" y="704094"/>
                  </a:lnTo>
                  <a:lnTo>
                    <a:pt x="24472" y="698731"/>
                  </a:lnTo>
                  <a:lnTo>
                    <a:pt x="24472" y="613596"/>
                  </a:lnTo>
                  <a:lnTo>
                    <a:pt x="19119" y="608233"/>
                  </a:lnTo>
                  <a:close/>
                </a:path>
                <a:path w="25400" h="1208404">
                  <a:moveTo>
                    <a:pt x="19883" y="440262"/>
                  </a:moveTo>
                  <a:lnTo>
                    <a:pt x="6118" y="440262"/>
                  </a:lnTo>
                  <a:lnTo>
                    <a:pt x="1529" y="445625"/>
                  </a:lnTo>
                  <a:lnTo>
                    <a:pt x="1529" y="530760"/>
                  </a:lnTo>
                  <a:lnTo>
                    <a:pt x="6118" y="536122"/>
                  </a:lnTo>
                  <a:lnTo>
                    <a:pt x="19119" y="536122"/>
                  </a:lnTo>
                  <a:lnTo>
                    <a:pt x="25237" y="530760"/>
                  </a:lnTo>
                  <a:lnTo>
                    <a:pt x="25237" y="445625"/>
                  </a:lnTo>
                  <a:lnTo>
                    <a:pt x="19883" y="440262"/>
                  </a:lnTo>
                  <a:close/>
                </a:path>
                <a:path w="25400" h="1208404">
                  <a:moveTo>
                    <a:pt x="19883" y="272291"/>
                  </a:moveTo>
                  <a:lnTo>
                    <a:pt x="6882" y="272291"/>
                  </a:lnTo>
                  <a:lnTo>
                    <a:pt x="1529" y="277653"/>
                  </a:lnTo>
                  <a:lnTo>
                    <a:pt x="1529" y="362788"/>
                  </a:lnTo>
                  <a:lnTo>
                    <a:pt x="6118" y="368151"/>
                  </a:lnTo>
                  <a:lnTo>
                    <a:pt x="19883" y="368151"/>
                  </a:lnTo>
                  <a:lnTo>
                    <a:pt x="25237" y="362788"/>
                  </a:lnTo>
                  <a:lnTo>
                    <a:pt x="25237" y="277653"/>
                  </a:lnTo>
                  <a:lnTo>
                    <a:pt x="19883" y="272291"/>
                  </a:lnTo>
                  <a:close/>
                </a:path>
                <a:path w="25400" h="1208404">
                  <a:moveTo>
                    <a:pt x="20648" y="104319"/>
                  </a:moveTo>
                  <a:lnTo>
                    <a:pt x="6882" y="104319"/>
                  </a:lnTo>
                  <a:lnTo>
                    <a:pt x="1529" y="109682"/>
                  </a:lnTo>
                  <a:lnTo>
                    <a:pt x="1529" y="194817"/>
                  </a:lnTo>
                  <a:lnTo>
                    <a:pt x="6882" y="200180"/>
                  </a:lnTo>
                  <a:lnTo>
                    <a:pt x="19883" y="200180"/>
                  </a:lnTo>
                  <a:lnTo>
                    <a:pt x="25237" y="194817"/>
                  </a:lnTo>
                  <a:lnTo>
                    <a:pt x="25237" y="109682"/>
                  </a:lnTo>
                  <a:lnTo>
                    <a:pt x="20648" y="104319"/>
                  </a:lnTo>
                  <a:close/>
                </a:path>
                <a:path w="25400" h="1208404">
                  <a:moveTo>
                    <a:pt x="20648" y="0"/>
                  </a:moveTo>
                  <a:lnTo>
                    <a:pt x="6882" y="0"/>
                  </a:lnTo>
                  <a:lnTo>
                    <a:pt x="1529" y="5394"/>
                  </a:lnTo>
                  <a:lnTo>
                    <a:pt x="1529" y="26846"/>
                  </a:lnTo>
                  <a:lnTo>
                    <a:pt x="6882" y="32208"/>
                  </a:lnTo>
                  <a:lnTo>
                    <a:pt x="20648" y="32208"/>
                  </a:lnTo>
                  <a:lnTo>
                    <a:pt x="25237" y="26846"/>
                  </a:lnTo>
                  <a:lnTo>
                    <a:pt x="25237" y="5394"/>
                  </a:lnTo>
                  <a:lnTo>
                    <a:pt x="20648"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5" name="object 25"/>
            <p:cNvSpPr/>
            <p:nvPr/>
          </p:nvSpPr>
          <p:spPr>
            <a:xfrm>
              <a:off x="2357023" y="2597763"/>
              <a:ext cx="25400" cy="1208405"/>
            </a:xfrm>
            <a:custGeom>
              <a:avLst/>
              <a:gdLst/>
              <a:ahLst/>
              <a:cxnLst/>
              <a:rect l="l" t="t" r="r" b="b"/>
              <a:pathLst>
                <a:path w="25400" h="1208404">
                  <a:moveTo>
                    <a:pt x="0" y="1195718"/>
                  </a:moveTo>
                  <a:lnTo>
                    <a:pt x="0" y="1123639"/>
                  </a:lnTo>
                  <a:lnTo>
                    <a:pt x="0" y="1117510"/>
                  </a:lnTo>
                  <a:lnTo>
                    <a:pt x="5353" y="1112147"/>
                  </a:lnTo>
                  <a:lnTo>
                    <a:pt x="12236" y="1112147"/>
                  </a:lnTo>
                  <a:lnTo>
                    <a:pt x="19119" y="1112147"/>
                  </a:lnTo>
                  <a:lnTo>
                    <a:pt x="24472" y="1117510"/>
                  </a:lnTo>
                  <a:lnTo>
                    <a:pt x="24472" y="1123639"/>
                  </a:lnTo>
                  <a:lnTo>
                    <a:pt x="24472" y="1195718"/>
                  </a:lnTo>
                  <a:lnTo>
                    <a:pt x="24472" y="1202645"/>
                  </a:lnTo>
                  <a:lnTo>
                    <a:pt x="19119" y="1208008"/>
                  </a:lnTo>
                  <a:lnTo>
                    <a:pt x="12236" y="1208008"/>
                  </a:lnTo>
                  <a:lnTo>
                    <a:pt x="5353" y="1208008"/>
                  </a:lnTo>
                  <a:lnTo>
                    <a:pt x="0" y="1202645"/>
                  </a:lnTo>
                  <a:lnTo>
                    <a:pt x="0" y="1195718"/>
                  </a:lnTo>
                  <a:close/>
                </a:path>
                <a:path w="25400" h="1208404">
                  <a:moveTo>
                    <a:pt x="0" y="1027779"/>
                  </a:moveTo>
                  <a:lnTo>
                    <a:pt x="0" y="955668"/>
                  </a:lnTo>
                  <a:lnTo>
                    <a:pt x="0" y="949539"/>
                  </a:lnTo>
                  <a:lnTo>
                    <a:pt x="6118" y="944176"/>
                  </a:lnTo>
                  <a:lnTo>
                    <a:pt x="13000" y="944176"/>
                  </a:lnTo>
                  <a:lnTo>
                    <a:pt x="19119" y="944176"/>
                  </a:lnTo>
                  <a:lnTo>
                    <a:pt x="24472" y="949539"/>
                  </a:lnTo>
                  <a:lnTo>
                    <a:pt x="24472" y="955668"/>
                  </a:lnTo>
                  <a:lnTo>
                    <a:pt x="24472" y="1027779"/>
                  </a:lnTo>
                  <a:lnTo>
                    <a:pt x="24472" y="1034674"/>
                  </a:lnTo>
                  <a:lnTo>
                    <a:pt x="19119" y="1040036"/>
                  </a:lnTo>
                  <a:lnTo>
                    <a:pt x="12236" y="1040036"/>
                  </a:lnTo>
                  <a:lnTo>
                    <a:pt x="5353" y="1040036"/>
                  </a:lnTo>
                  <a:lnTo>
                    <a:pt x="0" y="1034674"/>
                  </a:lnTo>
                  <a:lnTo>
                    <a:pt x="0" y="1027779"/>
                  </a:lnTo>
                  <a:close/>
                </a:path>
                <a:path w="25400" h="1208404">
                  <a:moveTo>
                    <a:pt x="764" y="859807"/>
                  </a:moveTo>
                  <a:lnTo>
                    <a:pt x="764" y="787696"/>
                  </a:lnTo>
                  <a:lnTo>
                    <a:pt x="764" y="781567"/>
                  </a:lnTo>
                  <a:lnTo>
                    <a:pt x="6118" y="776205"/>
                  </a:lnTo>
                  <a:lnTo>
                    <a:pt x="13000" y="776205"/>
                  </a:lnTo>
                  <a:lnTo>
                    <a:pt x="19119" y="776205"/>
                  </a:lnTo>
                  <a:lnTo>
                    <a:pt x="24472" y="781567"/>
                  </a:lnTo>
                  <a:lnTo>
                    <a:pt x="24472" y="787696"/>
                  </a:lnTo>
                  <a:lnTo>
                    <a:pt x="24472" y="859807"/>
                  </a:lnTo>
                  <a:lnTo>
                    <a:pt x="24472" y="866702"/>
                  </a:lnTo>
                  <a:lnTo>
                    <a:pt x="19119" y="872065"/>
                  </a:lnTo>
                  <a:lnTo>
                    <a:pt x="13000" y="872065"/>
                  </a:lnTo>
                  <a:lnTo>
                    <a:pt x="6118" y="872065"/>
                  </a:lnTo>
                  <a:lnTo>
                    <a:pt x="764" y="866702"/>
                  </a:lnTo>
                  <a:lnTo>
                    <a:pt x="764" y="859807"/>
                  </a:lnTo>
                  <a:close/>
                </a:path>
                <a:path w="25400" h="1208404">
                  <a:moveTo>
                    <a:pt x="764" y="691836"/>
                  </a:moveTo>
                  <a:lnTo>
                    <a:pt x="764" y="619725"/>
                  </a:lnTo>
                  <a:lnTo>
                    <a:pt x="764" y="613596"/>
                  </a:lnTo>
                  <a:lnTo>
                    <a:pt x="6118" y="608233"/>
                  </a:lnTo>
                  <a:lnTo>
                    <a:pt x="13000" y="608233"/>
                  </a:lnTo>
                  <a:lnTo>
                    <a:pt x="19119" y="608233"/>
                  </a:lnTo>
                  <a:lnTo>
                    <a:pt x="24472" y="613596"/>
                  </a:lnTo>
                  <a:lnTo>
                    <a:pt x="24472" y="619725"/>
                  </a:lnTo>
                  <a:lnTo>
                    <a:pt x="24472" y="691836"/>
                  </a:lnTo>
                  <a:lnTo>
                    <a:pt x="24472" y="698731"/>
                  </a:lnTo>
                  <a:lnTo>
                    <a:pt x="19119" y="704094"/>
                  </a:lnTo>
                  <a:lnTo>
                    <a:pt x="13000" y="704094"/>
                  </a:lnTo>
                  <a:lnTo>
                    <a:pt x="6118" y="704094"/>
                  </a:lnTo>
                  <a:lnTo>
                    <a:pt x="764" y="698731"/>
                  </a:lnTo>
                  <a:lnTo>
                    <a:pt x="764" y="691836"/>
                  </a:lnTo>
                  <a:close/>
                </a:path>
                <a:path w="25400" h="1208404">
                  <a:moveTo>
                    <a:pt x="1529" y="523865"/>
                  </a:moveTo>
                  <a:lnTo>
                    <a:pt x="1529" y="451754"/>
                  </a:lnTo>
                  <a:lnTo>
                    <a:pt x="1529" y="445625"/>
                  </a:lnTo>
                  <a:lnTo>
                    <a:pt x="6118" y="440262"/>
                  </a:lnTo>
                  <a:lnTo>
                    <a:pt x="13000" y="440262"/>
                  </a:lnTo>
                  <a:lnTo>
                    <a:pt x="19883" y="440262"/>
                  </a:lnTo>
                  <a:lnTo>
                    <a:pt x="25237" y="445625"/>
                  </a:lnTo>
                  <a:lnTo>
                    <a:pt x="25237" y="451754"/>
                  </a:lnTo>
                  <a:lnTo>
                    <a:pt x="25237" y="523865"/>
                  </a:lnTo>
                  <a:lnTo>
                    <a:pt x="25237" y="530760"/>
                  </a:lnTo>
                  <a:lnTo>
                    <a:pt x="19119" y="536122"/>
                  </a:lnTo>
                  <a:lnTo>
                    <a:pt x="13000" y="536122"/>
                  </a:lnTo>
                  <a:lnTo>
                    <a:pt x="6118" y="536122"/>
                  </a:lnTo>
                  <a:lnTo>
                    <a:pt x="1529" y="530760"/>
                  </a:lnTo>
                  <a:lnTo>
                    <a:pt x="1529" y="523865"/>
                  </a:lnTo>
                  <a:close/>
                </a:path>
                <a:path w="25400" h="1208404">
                  <a:moveTo>
                    <a:pt x="1529" y="355893"/>
                  </a:moveTo>
                  <a:lnTo>
                    <a:pt x="1529" y="283782"/>
                  </a:lnTo>
                  <a:lnTo>
                    <a:pt x="1529" y="277653"/>
                  </a:lnTo>
                  <a:lnTo>
                    <a:pt x="6882" y="272291"/>
                  </a:lnTo>
                  <a:lnTo>
                    <a:pt x="13000" y="272291"/>
                  </a:lnTo>
                  <a:lnTo>
                    <a:pt x="19883" y="272291"/>
                  </a:lnTo>
                  <a:lnTo>
                    <a:pt x="25237" y="277653"/>
                  </a:lnTo>
                  <a:lnTo>
                    <a:pt x="25237" y="283782"/>
                  </a:lnTo>
                  <a:lnTo>
                    <a:pt x="25237" y="355893"/>
                  </a:lnTo>
                  <a:lnTo>
                    <a:pt x="25237" y="362788"/>
                  </a:lnTo>
                  <a:lnTo>
                    <a:pt x="19883" y="368151"/>
                  </a:lnTo>
                  <a:lnTo>
                    <a:pt x="13000" y="368151"/>
                  </a:lnTo>
                  <a:lnTo>
                    <a:pt x="6118" y="368151"/>
                  </a:lnTo>
                  <a:lnTo>
                    <a:pt x="1529" y="362788"/>
                  </a:lnTo>
                  <a:lnTo>
                    <a:pt x="1529" y="355893"/>
                  </a:lnTo>
                  <a:close/>
                </a:path>
                <a:path w="25400" h="1208404">
                  <a:moveTo>
                    <a:pt x="1529" y="187922"/>
                  </a:moveTo>
                  <a:lnTo>
                    <a:pt x="1529" y="115811"/>
                  </a:lnTo>
                  <a:lnTo>
                    <a:pt x="1529" y="109682"/>
                  </a:lnTo>
                  <a:lnTo>
                    <a:pt x="6882" y="104319"/>
                  </a:lnTo>
                  <a:lnTo>
                    <a:pt x="13765" y="104319"/>
                  </a:lnTo>
                  <a:lnTo>
                    <a:pt x="20648" y="104319"/>
                  </a:lnTo>
                  <a:lnTo>
                    <a:pt x="25237" y="109682"/>
                  </a:lnTo>
                  <a:lnTo>
                    <a:pt x="25237" y="115811"/>
                  </a:lnTo>
                  <a:lnTo>
                    <a:pt x="25237" y="187922"/>
                  </a:lnTo>
                  <a:lnTo>
                    <a:pt x="25237" y="194817"/>
                  </a:lnTo>
                  <a:lnTo>
                    <a:pt x="19883" y="200180"/>
                  </a:lnTo>
                  <a:lnTo>
                    <a:pt x="13765" y="200180"/>
                  </a:lnTo>
                  <a:lnTo>
                    <a:pt x="6882" y="200180"/>
                  </a:lnTo>
                  <a:lnTo>
                    <a:pt x="1529" y="194817"/>
                  </a:lnTo>
                  <a:lnTo>
                    <a:pt x="1529" y="187922"/>
                  </a:lnTo>
                  <a:close/>
                </a:path>
                <a:path w="25400" h="1208404">
                  <a:moveTo>
                    <a:pt x="1529" y="19950"/>
                  </a:moveTo>
                  <a:lnTo>
                    <a:pt x="1529" y="12289"/>
                  </a:lnTo>
                  <a:lnTo>
                    <a:pt x="1529" y="5394"/>
                  </a:lnTo>
                  <a:lnTo>
                    <a:pt x="6882" y="0"/>
                  </a:lnTo>
                  <a:lnTo>
                    <a:pt x="13765" y="0"/>
                  </a:lnTo>
                  <a:lnTo>
                    <a:pt x="20648" y="0"/>
                  </a:lnTo>
                  <a:lnTo>
                    <a:pt x="25237" y="5394"/>
                  </a:lnTo>
                  <a:lnTo>
                    <a:pt x="25237" y="12289"/>
                  </a:lnTo>
                  <a:lnTo>
                    <a:pt x="25237" y="19950"/>
                  </a:lnTo>
                  <a:lnTo>
                    <a:pt x="25237" y="26846"/>
                  </a:lnTo>
                  <a:lnTo>
                    <a:pt x="20648" y="32208"/>
                  </a:lnTo>
                  <a:lnTo>
                    <a:pt x="13765" y="32208"/>
                  </a:lnTo>
                  <a:lnTo>
                    <a:pt x="6882" y="32208"/>
                  </a:lnTo>
                  <a:lnTo>
                    <a:pt x="1529" y="26846"/>
                  </a:lnTo>
                  <a:lnTo>
                    <a:pt x="1529" y="19950"/>
                  </a:lnTo>
                  <a:close/>
                </a:path>
              </a:pathLst>
            </a:custGeom>
            <a:ln w="766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6" name="object 26"/>
            <p:cNvSpPr/>
            <p:nvPr/>
          </p:nvSpPr>
          <p:spPr>
            <a:xfrm>
              <a:off x="2357023" y="2597763"/>
              <a:ext cx="5901055" cy="24130"/>
            </a:xfrm>
            <a:custGeom>
              <a:avLst/>
              <a:gdLst/>
              <a:ahLst/>
              <a:cxnLst/>
              <a:rect l="l" t="t" r="r" b="b"/>
              <a:pathLst>
                <a:path w="5901055" h="24130">
                  <a:moveTo>
                    <a:pt x="91102" y="0"/>
                  </a:moveTo>
                  <a:lnTo>
                    <a:pt x="5353" y="0"/>
                  </a:lnTo>
                  <a:lnTo>
                    <a:pt x="0" y="5394"/>
                  </a:lnTo>
                  <a:lnTo>
                    <a:pt x="0" y="18418"/>
                  </a:lnTo>
                  <a:lnTo>
                    <a:pt x="5353" y="23781"/>
                  </a:lnTo>
                  <a:lnTo>
                    <a:pt x="91102" y="23781"/>
                  </a:lnTo>
                  <a:lnTo>
                    <a:pt x="95690" y="18418"/>
                  </a:lnTo>
                  <a:lnTo>
                    <a:pt x="95690" y="5394"/>
                  </a:lnTo>
                  <a:lnTo>
                    <a:pt x="91102" y="0"/>
                  </a:lnTo>
                  <a:close/>
                </a:path>
                <a:path w="5901055" h="24130">
                  <a:moveTo>
                    <a:pt x="258776" y="0"/>
                  </a:moveTo>
                  <a:lnTo>
                    <a:pt x="173027" y="0"/>
                  </a:lnTo>
                  <a:lnTo>
                    <a:pt x="167674" y="5394"/>
                  </a:lnTo>
                  <a:lnTo>
                    <a:pt x="167674" y="18418"/>
                  </a:lnTo>
                  <a:lnTo>
                    <a:pt x="173027" y="23781"/>
                  </a:lnTo>
                  <a:lnTo>
                    <a:pt x="258776" y="23781"/>
                  </a:lnTo>
                  <a:lnTo>
                    <a:pt x="263364" y="18418"/>
                  </a:lnTo>
                  <a:lnTo>
                    <a:pt x="263364" y="5394"/>
                  </a:lnTo>
                  <a:lnTo>
                    <a:pt x="258776" y="0"/>
                  </a:lnTo>
                  <a:close/>
                </a:path>
                <a:path w="5901055" h="24130">
                  <a:moveTo>
                    <a:pt x="426450" y="0"/>
                  </a:moveTo>
                  <a:lnTo>
                    <a:pt x="340701" y="0"/>
                  </a:lnTo>
                  <a:lnTo>
                    <a:pt x="335316" y="5394"/>
                  </a:lnTo>
                  <a:lnTo>
                    <a:pt x="335316" y="18418"/>
                  </a:lnTo>
                  <a:lnTo>
                    <a:pt x="340701" y="23781"/>
                  </a:lnTo>
                  <a:lnTo>
                    <a:pt x="426450" y="23781"/>
                  </a:lnTo>
                  <a:lnTo>
                    <a:pt x="431038" y="18418"/>
                  </a:lnTo>
                  <a:lnTo>
                    <a:pt x="431038" y="5394"/>
                  </a:lnTo>
                  <a:lnTo>
                    <a:pt x="426450" y="0"/>
                  </a:lnTo>
                  <a:close/>
                </a:path>
                <a:path w="5901055" h="24130">
                  <a:moveTo>
                    <a:pt x="594124" y="0"/>
                  </a:moveTo>
                  <a:lnTo>
                    <a:pt x="508375" y="0"/>
                  </a:lnTo>
                  <a:lnTo>
                    <a:pt x="502990" y="5394"/>
                  </a:lnTo>
                  <a:lnTo>
                    <a:pt x="502990" y="18418"/>
                  </a:lnTo>
                  <a:lnTo>
                    <a:pt x="508375" y="23781"/>
                  </a:lnTo>
                  <a:lnTo>
                    <a:pt x="594124" y="23781"/>
                  </a:lnTo>
                  <a:lnTo>
                    <a:pt x="598713" y="18418"/>
                  </a:lnTo>
                  <a:lnTo>
                    <a:pt x="598713" y="5394"/>
                  </a:lnTo>
                  <a:lnTo>
                    <a:pt x="594124" y="0"/>
                  </a:lnTo>
                  <a:close/>
                </a:path>
                <a:path w="5901055" h="24130">
                  <a:moveTo>
                    <a:pt x="761766" y="0"/>
                  </a:moveTo>
                  <a:lnTo>
                    <a:pt x="676017" y="0"/>
                  </a:lnTo>
                  <a:lnTo>
                    <a:pt x="670664" y="5394"/>
                  </a:lnTo>
                  <a:lnTo>
                    <a:pt x="670664" y="18418"/>
                  </a:lnTo>
                  <a:lnTo>
                    <a:pt x="676017" y="23781"/>
                  </a:lnTo>
                  <a:lnTo>
                    <a:pt x="761766" y="23781"/>
                  </a:lnTo>
                  <a:lnTo>
                    <a:pt x="766387" y="18418"/>
                  </a:lnTo>
                  <a:lnTo>
                    <a:pt x="766387" y="5394"/>
                  </a:lnTo>
                  <a:lnTo>
                    <a:pt x="761766" y="0"/>
                  </a:lnTo>
                  <a:close/>
                </a:path>
                <a:path w="5901055" h="24130">
                  <a:moveTo>
                    <a:pt x="929472" y="0"/>
                  </a:moveTo>
                  <a:lnTo>
                    <a:pt x="843691" y="0"/>
                  </a:lnTo>
                  <a:lnTo>
                    <a:pt x="838338" y="5394"/>
                  </a:lnTo>
                  <a:lnTo>
                    <a:pt x="838338" y="18418"/>
                  </a:lnTo>
                  <a:lnTo>
                    <a:pt x="843691" y="23781"/>
                  </a:lnTo>
                  <a:lnTo>
                    <a:pt x="929472" y="23781"/>
                  </a:lnTo>
                  <a:lnTo>
                    <a:pt x="933933" y="18418"/>
                  </a:lnTo>
                  <a:lnTo>
                    <a:pt x="933933" y="5394"/>
                  </a:lnTo>
                  <a:lnTo>
                    <a:pt x="929472" y="0"/>
                  </a:lnTo>
                  <a:close/>
                </a:path>
                <a:path w="5901055" h="24130">
                  <a:moveTo>
                    <a:pt x="1097082" y="0"/>
                  </a:moveTo>
                  <a:lnTo>
                    <a:pt x="1011365" y="0"/>
                  </a:lnTo>
                  <a:lnTo>
                    <a:pt x="1005948" y="5394"/>
                  </a:lnTo>
                  <a:lnTo>
                    <a:pt x="1005948" y="18418"/>
                  </a:lnTo>
                  <a:lnTo>
                    <a:pt x="1011365" y="23781"/>
                  </a:lnTo>
                  <a:lnTo>
                    <a:pt x="1097082" y="23781"/>
                  </a:lnTo>
                  <a:lnTo>
                    <a:pt x="1101862" y="18418"/>
                  </a:lnTo>
                  <a:lnTo>
                    <a:pt x="1101862" y="5394"/>
                  </a:lnTo>
                  <a:lnTo>
                    <a:pt x="1097082" y="0"/>
                  </a:lnTo>
                  <a:close/>
                </a:path>
                <a:path w="5901055" h="24130">
                  <a:moveTo>
                    <a:pt x="1264693" y="0"/>
                  </a:moveTo>
                  <a:lnTo>
                    <a:pt x="1178976" y="0"/>
                  </a:lnTo>
                  <a:lnTo>
                    <a:pt x="1173559" y="5394"/>
                  </a:lnTo>
                  <a:lnTo>
                    <a:pt x="1173559" y="18418"/>
                  </a:lnTo>
                  <a:lnTo>
                    <a:pt x="1178976" y="23781"/>
                  </a:lnTo>
                  <a:lnTo>
                    <a:pt x="1264693" y="23781"/>
                  </a:lnTo>
                  <a:lnTo>
                    <a:pt x="1269473" y="18418"/>
                  </a:lnTo>
                  <a:lnTo>
                    <a:pt x="1269473" y="5394"/>
                  </a:lnTo>
                  <a:lnTo>
                    <a:pt x="1264693" y="0"/>
                  </a:lnTo>
                  <a:close/>
                </a:path>
                <a:path w="5901055" h="24130">
                  <a:moveTo>
                    <a:pt x="1432622" y="0"/>
                  </a:moveTo>
                  <a:lnTo>
                    <a:pt x="1346586" y="0"/>
                  </a:lnTo>
                  <a:lnTo>
                    <a:pt x="1341488" y="5394"/>
                  </a:lnTo>
                  <a:lnTo>
                    <a:pt x="1341488" y="18418"/>
                  </a:lnTo>
                  <a:lnTo>
                    <a:pt x="1346586" y="23781"/>
                  </a:lnTo>
                  <a:lnTo>
                    <a:pt x="1432622" y="23781"/>
                  </a:lnTo>
                  <a:lnTo>
                    <a:pt x="1437720" y="18418"/>
                  </a:lnTo>
                  <a:lnTo>
                    <a:pt x="1437720" y="5394"/>
                  </a:lnTo>
                  <a:lnTo>
                    <a:pt x="1432622" y="0"/>
                  </a:lnTo>
                  <a:close/>
                </a:path>
                <a:path w="5901055" h="24130">
                  <a:moveTo>
                    <a:pt x="1600232" y="0"/>
                  </a:moveTo>
                  <a:lnTo>
                    <a:pt x="1514515" y="0"/>
                  </a:lnTo>
                  <a:lnTo>
                    <a:pt x="1509098" y="5394"/>
                  </a:lnTo>
                  <a:lnTo>
                    <a:pt x="1509098" y="18418"/>
                  </a:lnTo>
                  <a:lnTo>
                    <a:pt x="1514515" y="23781"/>
                  </a:lnTo>
                  <a:lnTo>
                    <a:pt x="1600232" y="23781"/>
                  </a:lnTo>
                  <a:lnTo>
                    <a:pt x="1605649" y="18418"/>
                  </a:lnTo>
                  <a:lnTo>
                    <a:pt x="1605649" y="5394"/>
                  </a:lnTo>
                  <a:lnTo>
                    <a:pt x="1600232" y="0"/>
                  </a:lnTo>
                  <a:close/>
                </a:path>
                <a:path w="5901055" h="24130">
                  <a:moveTo>
                    <a:pt x="1767843" y="0"/>
                  </a:moveTo>
                  <a:lnTo>
                    <a:pt x="1682125" y="0"/>
                  </a:lnTo>
                  <a:lnTo>
                    <a:pt x="1676708" y="5394"/>
                  </a:lnTo>
                  <a:lnTo>
                    <a:pt x="1676708" y="18418"/>
                  </a:lnTo>
                  <a:lnTo>
                    <a:pt x="1682125" y="23781"/>
                  </a:lnTo>
                  <a:lnTo>
                    <a:pt x="1767843" y="23781"/>
                  </a:lnTo>
                  <a:lnTo>
                    <a:pt x="1773260" y="18418"/>
                  </a:lnTo>
                  <a:lnTo>
                    <a:pt x="1773260" y="5394"/>
                  </a:lnTo>
                  <a:lnTo>
                    <a:pt x="1767843" y="0"/>
                  </a:lnTo>
                  <a:close/>
                </a:path>
                <a:path w="5901055" h="24130">
                  <a:moveTo>
                    <a:pt x="1935453" y="0"/>
                  </a:moveTo>
                  <a:lnTo>
                    <a:pt x="1849736" y="0"/>
                  </a:lnTo>
                  <a:lnTo>
                    <a:pt x="1844319" y="5394"/>
                  </a:lnTo>
                  <a:lnTo>
                    <a:pt x="1844319" y="18418"/>
                  </a:lnTo>
                  <a:lnTo>
                    <a:pt x="1849736" y="23781"/>
                  </a:lnTo>
                  <a:lnTo>
                    <a:pt x="1935453" y="23781"/>
                  </a:lnTo>
                  <a:lnTo>
                    <a:pt x="1940870" y="18418"/>
                  </a:lnTo>
                  <a:lnTo>
                    <a:pt x="1940870" y="5394"/>
                  </a:lnTo>
                  <a:lnTo>
                    <a:pt x="1935453" y="0"/>
                  </a:lnTo>
                  <a:close/>
                </a:path>
                <a:path w="5901055" h="24130">
                  <a:moveTo>
                    <a:pt x="2103063" y="0"/>
                  </a:moveTo>
                  <a:lnTo>
                    <a:pt x="2017346" y="0"/>
                  </a:lnTo>
                  <a:lnTo>
                    <a:pt x="2011929" y="5394"/>
                  </a:lnTo>
                  <a:lnTo>
                    <a:pt x="2011929" y="18418"/>
                  </a:lnTo>
                  <a:lnTo>
                    <a:pt x="2017346" y="23781"/>
                  </a:lnTo>
                  <a:lnTo>
                    <a:pt x="2103063" y="23781"/>
                  </a:lnTo>
                  <a:lnTo>
                    <a:pt x="2108480" y="18418"/>
                  </a:lnTo>
                  <a:lnTo>
                    <a:pt x="2108480" y="5394"/>
                  </a:lnTo>
                  <a:lnTo>
                    <a:pt x="2103063" y="0"/>
                  </a:lnTo>
                  <a:close/>
                </a:path>
                <a:path w="5901055" h="24130">
                  <a:moveTo>
                    <a:pt x="2270674" y="0"/>
                  </a:moveTo>
                  <a:lnTo>
                    <a:pt x="2184956" y="0"/>
                  </a:lnTo>
                  <a:lnTo>
                    <a:pt x="2179858" y="5394"/>
                  </a:lnTo>
                  <a:lnTo>
                    <a:pt x="2179858" y="18418"/>
                  </a:lnTo>
                  <a:lnTo>
                    <a:pt x="2184956" y="23781"/>
                  </a:lnTo>
                  <a:lnTo>
                    <a:pt x="2270674" y="23781"/>
                  </a:lnTo>
                  <a:lnTo>
                    <a:pt x="2276091" y="18418"/>
                  </a:lnTo>
                  <a:lnTo>
                    <a:pt x="2276091" y="5394"/>
                  </a:lnTo>
                  <a:lnTo>
                    <a:pt x="2270674" y="0"/>
                  </a:lnTo>
                  <a:close/>
                </a:path>
                <a:path w="5901055" h="24130">
                  <a:moveTo>
                    <a:pt x="2438603" y="0"/>
                  </a:moveTo>
                  <a:lnTo>
                    <a:pt x="2352885" y="0"/>
                  </a:lnTo>
                  <a:lnTo>
                    <a:pt x="2347468" y="5394"/>
                  </a:lnTo>
                  <a:lnTo>
                    <a:pt x="2347468" y="18418"/>
                  </a:lnTo>
                  <a:lnTo>
                    <a:pt x="2352885" y="23781"/>
                  </a:lnTo>
                  <a:lnTo>
                    <a:pt x="2438603" y="23781"/>
                  </a:lnTo>
                  <a:lnTo>
                    <a:pt x="2443701" y="18418"/>
                  </a:lnTo>
                  <a:lnTo>
                    <a:pt x="2443701" y="5394"/>
                  </a:lnTo>
                  <a:lnTo>
                    <a:pt x="2438603" y="0"/>
                  </a:lnTo>
                  <a:close/>
                </a:path>
                <a:path w="5901055" h="24130">
                  <a:moveTo>
                    <a:pt x="2606213" y="0"/>
                  </a:moveTo>
                  <a:lnTo>
                    <a:pt x="2520496" y="0"/>
                  </a:lnTo>
                  <a:lnTo>
                    <a:pt x="2515079" y="5394"/>
                  </a:lnTo>
                  <a:lnTo>
                    <a:pt x="2515079" y="18418"/>
                  </a:lnTo>
                  <a:lnTo>
                    <a:pt x="2520496" y="23781"/>
                  </a:lnTo>
                  <a:lnTo>
                    <a:pt x="2606213" y="23781"/>
                  </a:lnTo>
                  <a:lnTo>
                    <a:pt x="2611630" y="18418"/>
                  </a:lnTo>
                  <a:lnTo>
                    <a:pt x="2611630" y="5394"/>
                  </a:lnTo>
                  <a:lnTo>
                    <a:pt x="2606213" y="0"/>
                  </a:lnTo>
                  <a:close/>
                </a:path>
                <a:path w="5901055" h="24130">
                  <a:moveTo>
                    <a:pt x="2773823" y="0"/>
                  </a:moveTo>
                  <a:lnTo>
                    <a:pt x="2688106" y="0"/>
                  </a:lnTo>
                  <a:lnTo>
                    <a:pt x="2682689" y="5394"/>
                  </a:lnTo>
                  <a:lnTo>
                    <a:pt x="2682689" y="18418"/>
                  </a:lnTo>
                  <a:lnTo>
                    <a:pt x="2688106" y="23781"/>
                  </a:lnTo>
                  <a:lnTo>
                    <a:pt x="2773823" y="23781"/>
                  </a:lnTo>
                  <a:lnTo>
                    <a:pt x="2779240" y="18418"/>
                  </a:lnTo>
                  <a:lnTo>
                    <a:pt x="2779240" y="5394"/>
                  </a:lnTo>
                  <a:lnTo>
                    <a:pt x="2773823" y="0"/>
                  </a:lnTo>
                  <a:close/>
                </a:path>
                <a:path w="5901055" h="24130">
                  <a:moveTo>
                    <a:pt x="2941434" y="0"/>
                  </a:moveTo>
                  <a:lnTo>
                    <a:pt x="2855716" y="0"/>
                  </a:lnTo>
                  <a:lnTo>
                    <a:pt x="2850299" y="5394"/>
                  </a:lnTo>
                  <a:lnTo>
                    <a:pt x="2850299" y="18418"/>
                  </a:lnTo>
                  <a:lnTo>
                    <a:pt x="2855716" y="23781"/>
                  </a:lnTo>
                  <a:lnTo>
                    <a:pt x="2941434" y="23781"/>
                  </a:lnTo>
                  <a:lnTo>
                    <a:pt x="2946851" y="18418"/>
                  </a:lnTo>
                  <a:lnTo>
                    <a:pt x="2946851" y="5394"/>
                  </a:lnTo>
                  <a:lnTo>
                    <a:pt x="2941434" y="0"/>
                  </a:lnTo>
                  <a:close/>
                </a:path>
                <a:path w="5901055" h="24130">
                  <a:moveTo>
                    <a:pt x="3109044" y="0"/>
                  </a:moveTo>
                  <a:lnTo>
                    <a:pt x="3023327" y="0"/>
                  </a:lnTo>
                  <a:lnTo>
                    <a:pt x="3018228" y="5394"/>
                  </a:lnTo>
                  <a:lnTo>
                    <a:pt x="3018228" y="18418"/>
                  </a:lnTo>
                  <a:lnTo>
                    <a:pt x="3023327" y="23781"/>
                  </a:lnTo>
                  <a:lnTo>
                    <a:pt x="3109044" y="23781"/>
                  </a:lnTo>
                  <a:lnTo>
                    <a:pt x="3114461" y="18418"/>
                  </a:lnTo>
                  <a:lnTo>
                    <a:pt x="3114461" y="5394"/>
                  </a:lnTo>
                  <a:lnTo>
                    <a:pt x="3109044" y="0"/>
                  </a:lnTo>
                  <a:close/>
                </a:path>
                <a:path w="5901055" h="24130">
                  <a:moveTo>
                    <a:pt x="3276973" y="0"/>
                  </a:moveTo>
                  <a:lnTo>
                    <a:pt x="3191256" y="0"/>
                  </a:lnTo>
                  <a:lnTo>
                    <a:pt x="3185839" y="5394"/>
                  </a:lnTo>
                  <a:lnTo>
                    <a:pt x="3185839" y="18418"/>
                  </a:lnTo>
                  <a:lnTo>
                    <a:pt x="3191256" y="23781"/>
                  </a:lnTo>
                  <a:lnTo>
                    <a:pt x="3276973" y="23781"/>
                  </a:lnTo>
                  <a:lnTo>
                    <a:pt x="3282071" y="18418"/>
                  </a:lnTo>
                  <a:lnTo>
                    <a:pt x="3282071" y="5394"/>
                  </a:lnTo>
                  <a:lnTo>
                    <a:pt x="3276973" y="0"/>
                  </a:lnTo>
                  <a:close/>
                </a:path>
                <a:path w="5901055" h="24130">
                  <a:moveTo>
                    <a:pt x="3444583" y="0"/>
                  </a:moveTo>
                  <a:lnTo>
                    <a:pt x="3358866" y="0"/>
                  </a:lnTo>
                  <a:lnTo>
                    <a:pt x="3353449" y="5394"/>
                  </a:lnTo>
                  <a:lnTo>
                    <a:pt x="3353449" y="18418"/>
                  </a:lnTo>
                  <a:lnTo>
                    <a:pt x="3358866" y="23781"/>
                  </a:lnTo>
                  <a:lnTo>
                    <a:pt x="3444583" y="23781"/>
                  </a:lnTo>
                  <a:lnTo>
                    <a:pt x="3450000" y="18418"/>
                  </a:lnTo>
                  <a:lnTo>
                    <a:pt x="3450000" y="5394"/>
                  </a:lnTo>
                  <a:lnTo>
                    <a:pt x="3444583" y="0"/>
                  </a:lnTo>
                  <a:close/>
                </a:path>
                <a:path w="5901055" h="24130">
                  <a:moveTo>
                    <a:pt x="3612194" y="0"/>
                  </a:moveTo>
                  <a:lnTo>
                    <a:pt x="3526477" y="0"/>
                  </a:lnTo>
                  <a:lnTo>
                    <a:pt x="3521059" y="5394"/>
                  </a:lnTo>
                  <a:lnTo>
                    <a:pt x="3521059" y="18418"/>
                  </a:lnTo>
                  <a:lnTo>
                    <a:pt x="3526477" y="23781"/>
                  </a:lnTo>
                  <a:lnTo>
                    <a:pt x="3612194" y="23781"/>
                  </a:lnTo>
                  <a:lnTo>
                    <a:pt x="3617611" y="18418"/>
                  </a:lnTo>
                  <a:lnTo>
                    <a:pt x="3617611" y="5394"/>
                  </a:lnTo>
                  <a:lnTo>
                    <a:pt x="3612194" y="0"/>
                  </a:lnTo>
                  <a:close/>
                </a:path>
                <a:path w="5901055" h="24130">
                  <a:moveTo>
                    <a:pt x="3779804" y="0"/>
                  </a:moveTo>
                  <a:lnTo>
                    <a:pt x="3694087" y="0"/>
                  </a:lnTo>
                  <a:lnTo>
                    <a:pt x="3688670" y="5394"/>
                  </a:lnTo>
                  <a:lnTo>
                    <a:pt x="3688670" y="18418"/>
                  </a:lnTo>
                  <a:lnTo>
                    <a:pt x="3694087" y="23781"/>
                  </a:lnTo>
                  <a:lnTo>
                    <a:pt x="3779804" y="23781"/>
                  </a:lnTo>
                  <a:lnTo>
                    <a:pt x="3785221" y="18418"/>
                  </a:lnTo>
                  <a:lnTo>
                    <a:pt x="3785221" y="5394"/>
                  </a:lnTo>
                  <a:lnTo>
                    <a:pt x="3779804" y="0"/>
                  </a:lnTo>
                  <a:close/>
                </a:path>
                <a:path w="5901055" h="24130">
                  <a:moveTo>
                    <a:pt x="3947414" y="0"/>
                  </a:moveTo>
                  <a:lnTo>
                    <a:pt x="3861697" y="0"/>
                  </a:lnTo>
                  <a:lnTo>
                    <a:pt x="3856280" y="5394"/>
                  </a:lnTo>
                  <a:lnTo>
                    <a:pt x="3856280" y="18418"/>
                  </a:lnTo>
                  <a:lnTo>
                    <a:pt x="3861697" y="23781"/>
                  </a:lnTo>
                  <a:lnTo>
                    <a:pt x="3947414" y="23781"/>
                  </a:lnTo>
                  <a:lnTo>
                    <a:pt x="3952831" y="18418"/>
                  </a:lnTo>
                  <a:lnTo>
                    <a:pt x="3952831" y="5394"/>
                  </a:lnTo>
                  <a:lnTo>
                    <a:pt x="3947414" y="0"/>
                  </a:lnTo>
                  <a:close/>
                </a:path>
                <a:path w="5901055" h="24130">
                  <a:moveTo>
                    <a:pt x="4115343" y="0"/>
                  </a:moveTo>
                  <a:lnTo>
                    <a:pt x="4029308" y="0"/>
                  </a:lnTo>
                  <a:lnTo>
                    <a:pt x="4024209" y="5394"/>
                  </a:lnTo>
                  <a:lnTo>
                    <a:pt x="4024209" y="18418"/>
                  </a:lnTo>
                  <a:lnTo>
                    <a:pt x="4029308" y="23781"/>
                  </a:lnTo>
                  <a:lnTo>
                    <a:pt x="4115343" y="23781"/>
                  </a:lnTo>
                  <a:lnTo>
                    <a:pt x="4120442" y="18418"/>
                  </a:lnTo>
                  <a:lnTo>
                    <a:pt x="4120442" y="5394"/>
                  </a:lnTo>
                  <a:lnTo>
                    <a:pt x="4115343" y="0"/>
                  </a:lnTo>
                  <a:close/>
                </a:path>
                <a:path w="5901055" h="24130">
                  <a:moveTo>
                    <a:pt x="4282954" y="0"/>
                  </a:moveTo>
                  <a:lnTo>
                    <a:pt x="4197237" y="0"/>
                  </a:lnTo>
                  <a:lnTo>
                    <a:pt x="4191819" y="5394"/>
                  </a:lnTo>
                  <a:lnTo>
                    <a:pt x="4191819" y="18418"/>
                  </a:lnTo>
                  <a:lnTo>
                    <a:pt x="4197237" y="23781"/>
                  </a:lnTo>
                  <a:lnTo>
                    <a:pt x="4282954" y="23781"/>
                  </a:lnTo>
                  <a:lnTo>
                    <a:pt x="4288371" y="18418"/>
                  </a:lnTo>
                  <a:lnTo>
                    <a:pt x="4288371" y="5394"/>
                  </a:lnTo>
                  <a:lnTo>
                    <a:pt x="4282954" y="0"/>
                  </a:lnTo>
                  <a:close/>
                </a:path>
                <a:path w="5901055" h="24130">
                  <a:moveTo>
                    <a:pt x="4450564" y="0"/>
                  </a:moveTo>
                  <a:lnTo>
                    <a:pt x="4364847" y="0"/>
                  </a:lnTo>
                  <a:lnTo>
                    <a:pt x="4359430" y="5394"/>
                  </a:lnTo>
                  <a:lnTo>
                    <a:pt x="4359430" y="18418"/>
                  </a:lnTo>
                  <a:lnTo>
                    <a:pt x="4364847" y="23781"/>
                  </a:lnTo>
                  <a:lnTo>
                    <a:pt x="4450564" y="23781"/>
                  </a:lnTo>
                  <a:lnTo>
                    <a:pt x="4455981" y="18418"/>
                  </a:lnTo>
                  <a:lnTo>
                    <a:pt x="4455981" y="5394"/>
                  </a:lnTo>
                  <a:lnTo>
                    <a:pt x="4450564" y="0"/>
                  </a:lnTo>
                  <a:close/>
                </a:path>
                <a:path w="5901055" h="24130">
                  <a:moveTo>
                    <a:pt x="4618174" y="0"/>
                  </a:moveTo>
                  <a:lnTo>
                    <a:pt x="4532457" y="0"/>
                  </a:lnTo>
                  <a:lnTo>
                    <a:pt x="4527040" y="5394"/>
                  </a:lnTo>
                  <a:lnTo>
                    <a:pt x="4527040" y="18418"/>
                  </a:lnTo>
                  <a:lnTo>
                    <a:pt x="4532457" y="23781"/>
                  </a:lnTo>
                  <a:lnTo>
                    <a:pt x="4618174" y="23781"/>
                  </a:lnTo>
                  <a:lnTo>
                    <a:pt x="4623591" y="18418"/>
                  </a:lnTo>
                  <a:lnTo>
                    <a:pt x="4623591" y="5394"/>
                  </a:lnTo>
                  <a:lnTo>
                    <a:pt x="4618174" y="0"/>
                  </a:lnTo>
                  <a:close/>
                </a:path>
                <a:path w="5901055" h="24130">
                  <a:moveTo>
                    <a:pt x="4785785" y="0"/>
                  </a:moveTo>
                  <a:lnTo>
                    <a:pt x="4700068" y="0"/>
                  </a:lnTo>
                  <a:lnTo>
                    <a:pt x="4694651" y="5394"/>
                  </a:lnTo>
                  <a:lnTo>
                    <a:pt x="4694651" y="18418"/>
                  </a:lnTo>
                  <a:lnTo>
                    <a:pt x="4700068" y="23781"/>
                  </a:lnTo>
                  <a:lnTo>
                    <a:pt x="4785785" y="23781"/>
                  </a:lnTo>
                  <a:lnTo>
                    <a:pt x="4791202" y="18418"/>
                  </a:lnTo>
                  <a:lnTo>
                    <a:pt x="4791202" y="5394"/>
                  </a:lnTo>
                  <a:lnTo>
                    <a:pt x="4785785" y="0"/>
                  </a:lnTo>
                  <a:close/>
                </a:path>
                <a:path w="5901055" h="24130">
                  <a:moveTo>
                    <a:pt x="4953714" y="0"/>
                  </a:moveTo>
                  <a:lnTo>
                    <a:pt x="4867678" y="0"/>
                  </a:lnTo>
                  <a:lnTo>
                    <a:pt x="4862580" y="5394"/>
                  </a:lnTo>
                  <a:lnTo>
                    <a:pt x="4862580" y="18418"/>
                  </a:lnTo>
                  <a:lnTo>
                    <a:pt x="4867678" y="23781"/>
                  </a:lnTo>
                  <a:lnTo>
                    <a:pt x="4953714" y="23781"/>
                  </a:lnTo>
                  <a:lnTo>
                    <a:pt x="4958812" y="18418"/>
                  </a:lnTo>
                  <a:lnTo>
                    <a:pt x="4958812" y="5394"/>
                  </a:lnTo>
                  <a:lnTo>
                    <a:pt x="4953714" y="0"/>
                  </a:lnTo>
                  <a:close/>
                </a:path>
                <a:path w="5901055" h="24130">
                  <a:moveTo>
                    <a:pt x="5121324" y="0"/>
                  </a:moveTo>
                  <a:lnTo>
                    <a:pt x="5035607" y="0"/>
                  </a:lnTo>
                  <a:lnTo>
                    <a:pt x="5030190" y="5394"/>
                  </a:lnTo>
                  <a:lnTo>
                    <a:pt x="5030190" y="18418"/>
                  </a:lnTo>
                  <a:lnTo>
                    <a:pt x="5035607" y="23781"/>
                  </a:lnTo>
                  <a:lnTo>
                    <a:pt x="5121324" y="23781"/>
                  </a:lnTo>
                  <a:lnTo>
                    <a:pt x="5126741" y="18418"/>
                  </a:lnTo>
                  <a:lnTo>
                    <a:pt x="5126741" y="5394"/>
                  </a:lnTo>
                  <a:lnTo>
                    <a:pt x="5121324" y="0"/>
                  </a:lnTo>
                  <a:close/>
                </a:path>
                <a:path w="5901055" h="24130">
                  <a:moveTo>
                    <a:pt x="5288934" y="0"/>
                  </a:moveTo>
                  <a:lnTo>
                    <a:pt x="5203217" y="0"/>
                  </a:lnTo>
                  <a:lnTo>
                    <a:pt x="5197800" y="5394"/>
                  </a:lnTo>
                  <a:lnTo>
                    <a:pt x="5197800" y="18418"/>
                  </a:lnTo>
                  <a:lnTo>
                    <a:pt x="5203217" y="23781"/>
                  </a:lnTo>
                  <a:lnTo>
                    <a:pt x="5288934" y="23781"/>
                  </a:lnTo>
                  <a:lnTo>
                    <a:pt x="5294351" y="18418"/>
                  </a:lnTo>
                  <a:lnTo>
                    <a:pt x="5294351" y="5394"/>
                  </a:lnTo>
                  <a:lnTo>
                    <a:pt x="5288934" y="0"/>
                  </a:lnTo>
                  <a:close/>
                </a:path>
                <a:path w="5901055" h="24130">
                  <a:moveTo>
                    <a:pt x="5456545" y="0"/>
                  </a:moveTo>
                  <a:lnTo>
                    <a:pt x="5370828" y="0"/>
                  </a:lnTo>
                  <a:lnTo>
                    <a:pt x="5365411" y="5394"/>
                  </a:lnTo>
                  <a:lnTo>
                    <a:pt x="5365411" y="18418"/>
                  </a:lnTo>
                  <a:lnTo>
                    <a:pt x="5370828" y="23781"/>
                  </a:lnTo>
                  <a:lnTo>
                    <a:pt x="5456545" y="23781"/>
                  </a:lnTo>
                  <a:lnTo>
                    <a:pt x="5461962" y="18418"/>
                  </a:lnTo>
                  <a:lnTo>
                    <a:pt x="5461962" y="5394"/>
                  </a:lnTo>
                  <a:lnTo>
                    <a:pt x="5456545" y="0"/>
                  </a:lnTo>
                  <a:close/>
                </a:path>
                <a:path w="5901055" h="24130">
                  <a:moveTo>
                    <a:pt x="5624155" y="0"/>
                  </a:moveTo>
                  <a:lnTo>
                    <a:pt x="5538438" y="0"/>
                  </a:lnTo>
                  <a:lnTo>
                    <a:pt x="5533021" y="5394"/>
                  </a:lnTo>
                  <a:lnTo>
                    <a:pt x="5533021" y="18418"/>
                  </a:lnTo>
                  <a:lnTo>
                    <a:pt x="5538438" y="23781"/>
                  </a:lnTo>
                  <a:lnTo>
                    <a:pt x="5624155" y="23781"/>
                  </a:lnTo>
                  <a:lnTo>
                    <a:pt x="5629572" y="18418"/>
                  </a:lnTo>
                  <a:lnTo>
                    <a:pt x="5629572" y="5394"/>
                  </a:lnTo>
                  <a:lnTo>
                    <a:pt x="5624155" y="0"/>
                  </a:lnTo>
                  <a:close/>
                </a:path>
                <a:path w="5901055" h="24130">
                  <a:moveTo>
                    <a:pt x="5791765" y="0"/>
                  </a:moveTo>
                  <a:lnTo>
                    <a:pt x="5706048" y="0"/>
                  </a:lnTo>
                  <a:lnTo>
                    <a:pt x="5700950" y="5394"/>
                  </a:lnTo>
                  <a:lnTo>
                    <a:pt x="5700950" y="18418"/>
                  </a:lnTo>
                  <a:lnTo>
                    <a:pt x="5706048" y="23781"/>
                  </a:lnTo>
                  <a:lnTo>
                    <a:pt x="5791765" y="23781"/>
                  </a:lnTo>
                  <a:lnTo>
                    <a:pt x="5797182" y="18418"/>
                  </a:lnTo>
                  <a:lnTo>
                    <a:pt x="5797182" y="5394"/>
                  </a:lnTo>
                  <a:lnTo>
                    <a:pt x="5791765" y="0"/>
                  </a:lnTo>
                  <a:close/>
                </a:path>
                <a:path w="5901055" h="24130">
                  <a:moveTo>
                    <a:pt x="5895327" y="0"/>
                  </a:moveTo>
                  <a:lnTo>
                    <a:pt x="5873977" y="0"/>
                  </a:lnTo>
                  <a:lnTo>
                    <a:pt x="5868560" y="5394"/>
                  </a:lnTo>
                  <a:lnTo>
                    <a:pt x="5868560" y="18418"/>
                  </a:lnTo>
                  <a:lnTo>
                    <a:pt x="5873977" y="23781"/>
                  </a:lnTo>
                  <a:lnTo>
                    <a:pt x="5895327" y="23781"/>
                  </a:lnTo>
                  <a:lnTo>
                    <a:pt x="5900744" y="18418"/>
                  </a:lnTo>
                  <a:lnTo>
                    <a:pt x="5900744" y="5394"/>
                  </a:lnTo>
                  <a:lnTo>
                    <a:pt x="5895327"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7" name="object 27"/>
            <p:cNvSpPr/>
            <p:nvPr/>
          </p:nvSpPr>
          <p:spPr>
            <a:xfrm>
              <a:off x="2357023" y="2597763"/>
              <a:ext cx="5901055" cy="24130"/>
            </a:xfrm>
            <a:custGeom>
              <a:avLst/>
              <a:gdLst/>
              <a:ahLst/>
              <a:cxnLst/>
              <a:rect l="l" t="t" r="r" b="b"/>
              <a:pathLst>
                <a:path w="5901055" h="24130">
                  <a:moveTo>
                    <a:pt x="12236" y="0"/>
                  </a:moveTo>
                  <a:lnTo>
                    <a:pt x="84219" y="0"/>
                  </a:lnTo>
                  <a:lnTo>
                    <a:pt x="91102" y="0"/>
                  </a:lnTo>
                  <a:lnTo>
                    <a:pt x="95690" y="5394"/>
                  </a:lnTo>
                  <a:lnTo>
                    <a:pt x="95690" y="12289"/>
                  </a:lnTo>
                  <a:lnTo>
                    <a:pt x="95690" y="18418"/>
                  </a:lnTo>
                  <a:lnTo>
                    <a:pt x="91102" y="23781"/>
                  </a:lnTo>
                  <a:lnTo>
                    <a:pt x="84219" y="23781"/>
                  </a:lnTo>
                  <a:lnTo>
                    <a:pt x="12236" y="23781"/>
                  </a:lnTo>
                  <a:lnTo>
                    <a:pt x="5353" y="23781"/>
                  </a:lnTo>
                  <a:lnTo>
                    <a:pt x="0" y="18418"/>
                  </a:lnTo>
                  <a:lnTo>
                    <a:pt x="0" y="12289"/>
                  </a:lnTo>
                  <a:lnTo>
                    <a:pt x="0" y="5394"/>
                  </a:lnTo>
                  <a:lnTo>
                    <a:pt x="5353" y="0"/>
                  </a:lnTo>
                  <a:lnTo>
                    <a:pt x="12236" y="0"/>
                  </a:lnTo>
                  <a:close/>
                </a:path>
                <a:path w="5901055" h="24130">
                  <a:moveTo>
                    <a:pt x="179910" y="0"/>
                  </a:moveTo>
                  <a:lnTo>
                    <a:pt x="251861" y="0"/>
                  </a:lnTo>
                  <a:lnTo>
                    <a:pt x="258776" y="0"/>
                  </a:lnTo>
                  <a:lnTo>
                    <a:pt x="263364" y="5394"/>
                  </a:lnTo>
                  <a:lnTo>
                    <a:pt x="263364" y="12289"/>
                  </a:lnTo>
                  <a:lnTo>
                    <a:pt x="263364" y="18418"/>
                  </a:lnTo>
                  <a:lnTo>
                    <a:pt x="258776" y="23781"/>
                  </a:lnTo>
                  <a:lnTo>
                    <a:pt x="251861" y="23781"/>
                  </a:lnTo>
                  <a:lnTo>
                    <a:pt x="179910" y="23781"/>
                  </a:lnTo>
                  <a:lnTo>
                    <a:pt x="173027" y="23781"/>
                  </a:lnTo>
                  <a:lnTo>
                    <a:pt x="167674" y="18418"/>
                  </a:lnTo>
                  <a:lnTo>
                    <a:pt x="167674" y="12289"/>
                  </a:lnTo>
                  <a:lnTo>
                    <a:pt x="167674" y="5394"/>
                  </a:lnTo>
                  <a:lnTo>
                    <a:pt x="173027" y="0"/>
                  </a:lnTo>
                  <a:lnTo>
                    <a:pt x="179910" y="0"/>
                  </a:lnTo>
                  <a:close/>
                </a:path>
                <a:path w="5901055" h="24130">
                  <a:moveTo>
                    <a:pt x="347584" y="0"/>
                  </a:moveTo>
                  <a:lnTo>
                    <a:pt x="419535" y="0"/>
                  </a:lnTo>
                  <a:lnTo>
                    <a:pt x="426450" y="0"/>
                  </a:lnTo>
                  <a:lnTo>
                    <a:pt x="431039" y="5394"/>
                  </a:lnTo>
                  <a:lnTo>
                    <a:pt x="431039" y="12289"/>
                  </a:lnTo>
                  <a:lnTo>
                    <a:pt x="431039" y="18418"/>
                  </a:lnTo>
                  <a:lnTo>
                    <a:pt x="426450" y="23781"/>
                  </a:lnTo>
                  <a:lnTo>
                    <a:pt x="419535" y="23781"/>
                  </a:lnTo>
                  <a:lnTo>
                    <a:pt x="347584" y="23781"/>
                  </a:lnTo>
                  <a:lnTo>
                    <a:pt x="340701" y="23781"/>
                  </a:lnTo>
                  <a:lnTo>
                    <a:pt x="335316" y="18418"/>
                  </a:lnTo>
                  <a:lnTo>
                    <a:pt x="335316" y="12289"/>
                  </a:lnTo>
                  <a:lnTo>
                    <a:pt x="335316" y="5394"/>
                  </a:lnTo>
                  <a:lnTo>
                    <a:pt x="340701" y="0"/>
                  </a:lnTo>
                  <a:lnTo>
                    <a:pt x="347584" y="0"/>
                  </a:lnTo>
                  <a:close/>
                </a:path>
                <a:path w="5901055" h="24130">
                  <a:moveTo>
                    <a:pt x="515258" y="0"/>
                  </a:moveTo>
                  <a:lnTo>
                    <a:pt x="587209" y="0"/>
                  </a:lnTo>
                  <a:lnTo>
                    <a:pt x="594124" y="0"/>
                  </a:lnTo>
                  <a:lnTo>
                    <a:pt x="598713" y="5394"/>
                  </a:lnTo>
                  <a:lnTo>
                    <a:pt x="598713" y="12289"/>
                  </a:lnTo>
                  <a:lnTo>
                    <a:pt x="598713" y="18418"/>
                  </a:lnTo>
                  <a:lnTo>
                    <a:pt x="594124" y="23781"/>
                  </a:lnTo>
                  <a:lnTo>
                    <a:pt x="587209" y="23781"/>
                  </a:lnTo>
                  <a:lnTo>
                    <a:pt x="515258" y="23781"/>
                  </a:lnTo>
                  <a:lnTo>
                    <a:pt x="508375" y="23781"/>
                  </a:lnTo>
                  <a:lnTo>
                    <a:pt x="502990" y="18418"/>
                  </a:lnTo>
                  <a:lnTo>
                    <a:pt x="502990" y="12289"/>
                  </a:lnTo>
                  <a:lnTo>
                    <a:pt x="502990" y="5394"/>
                  </a:lnTo>
                  <a:lnTo>
                    <a:pt x="508375" y="0"/>
                  </a:lnTo>
                  <a:lnTo>
                    <a:pt x="515258" y="0"/>
                  </a:lnTo>
                  <a:close/>
                </a:path>
                <a:path w="5901055" h="24130">
                  <a:moveTo>
                    <a:pt x="682932" y="0"/>
                  </a:moveTo>
                  <a:lnTo>
                    <a:pt x="754883" y="0"/>
                  </a:lnTo>
                  <a:lnTo>
                    <a:pt x="761766" y="0"/>
                  </a:lnTo>
                  <a:lnTo>
                    <a:pt x="766387" y="5394"/>
                  </a:lnTo>
                  <a:lnTo>
                    <a:pt x="766387" y="12289"/>
                  </a:lnTo>
                  <a:lnTo>
                    <a:pt x="766387" y="18418"/>
                  </a:lnTo>
                  <a:lnTo>
                    <a:pt x="761766" y="23781"/>
                  </a:lnTo>
                  <a:lnTo>
                    <a:pt x="754883" y="23781"/>
                  </a:lnTo>
                  <a:lnTo>
                    <a:pt x="682932" y="23781"/>
                  </a:lnTo>
                  <a:lnTo>
                    <a:pt x="676017" y="23781"/>
                  </a:lnTo>
                  <a:lnTo>
                    <a:pt x="670664" y="18418"/>
                  </a:lnTo>
                  <a:lnTo>
                    <a:pt x="670664" y="12289"/>
                  </a:lnTo>
                  <a:lnTo>
                    <a:pt x="670664" y="5394"/>
                  </a:lnTo>
                  <a:lnTo>
                    <a:pt x="676017" y="0"/>
                  </a:lnTo>
                  <a:lnTo>
                    <a:pt x="682932" y="0"/>
                  </a:lnTo>
                  <a:close/>
                </a:path>
                <a:path w="5901055" h="24130">
                  <a:moveTo>
                    <a:pt x="850606" y="0"/>
                  </a:moveTo>
                  <a:lnTo>
                    <a:pt x="922462" y="0"/>
                  </a:lnTo>
                  <a:lnTo>
                    <a:pt x="929472" y="0"/>
                  </a:lnTo>
                  <a:lnTo>
                    <a:pt x="933933" y="5394"/>
                  </a:lnTo>
                  <a:lnTo>
                    <a:pt x="933933" y="12289"/>
                  </a:lnTo>
                  <a:lnTo>
                    <a:pt x="933933" y="18418"/>
                  </a:lnTo>
                  <a:lnTo>
                    <a:pt x="929472" y="23781"/>
                  </a:lnTo>
                  <a:lnTo>
                    <a:pt x="922462" y="23781"/>
                  </a:lnTo>
                  <a:lnTo>
                    <a:pt x="850606" y="23781"/>
                  </a:lnTo>
                  <a:lnTo>
                    <a:pt x="843691" y="23781"/>
                  </a:lnTo>
                  <a:lnTo>
                    <a:pt x="838338" y="18418"/>
                  </a:lnTo>
                  <a:lnTo>
                    <a:pt x="838338" y="12289"/>
                  </a:lnTo>
                  <a:lnTo>
                    <a:pt x="838338" y="5394"/>
                  </a:lnTo>
                  <a:lnTo>
                    <a:pt x="843691" y="0"/>
                  </a:lnTo>
                  <a:lnTo>
                    <a:pt x="850606" y="0"/>
                  </a:lnTo>
                  <a:close/>
                </a:path>
                <a:path w="5901055" h="24130">
                  <a:moveTo>
                    <a:pt x="1018376" y="0"/>
                  </a:moveTo>
                  <a:lnTo>
                    <a:pt x="1090391" y="0"/>
                  </a:lnTo>
                  <a:lnTo>
                    <a:pt x="1097083" y="0"/>
                  </a:lnTo>
                  <a:lnTo>
                    <a:pt x="1101862" y="5394"/>
                  </a:lnTo>
                  <a:lnTo>
                    <a:pt x="1101862" y="12289"/>
                  </a:lnTo>
                  <a:lnTo>
                    <a:pt x="1101862" y="18418"/>
                  </a:lnTo>
                  <a:lnTo>
                    <a:pt x="1097083" y="23781"/>
                  </a:lnTo>
                  <a:lnTo>
                    <a:pt x="1090391" y="23781"/>
                  </a:lnTo>
                  <a:lnTo>
                    <a:pt x="1018376" y="23781"/>
                  </a:lnTo>
                  <a:lnTo>
                    <a:pt x="1011365" y="23781"/>
                  </a:lnTo>
                  <a:lnTo>
                    <a:pt x="1005948" y="18418"/>
                  </a:lnTo>
                  <a:lnTo>
                    <a:pt x="1005948" y="12289"/>
                  </a:lnTo>
                  <a:lnTo>
                    <a:pt x="1005948" y="5394"/>
                  </a:lnTo>
                  <a:lnTo>
                    <a:pt x="1011365" y="0"/>
                  </a:lnTo>
                  <a:lnTo>
                    <a:pt x="1018376" y="0"/>
                  </a:lnTo>
                  <a:close/>
                </a:path>
                <a:path w="5901055" h="24130">
                  <a:moveTo>
                    <a:pt x="1185986" y="0"/>
                  </a:moveTo>
                  <a:lnTo>
                    <a:pt x="1258001" y="0"/>
                  </a:lnTo>
                  <a:lnTo>
                    <a:pt x="1264693" y="0"/>
                  </a:lnTo>
                  <a:lnTo>
                    <a:pt x="1269473" y="5394"/>
                  </a:lnTo>
                  <a:lnTo>
                    <a:pt x="1269473" y="12289"/>
                  </a:lnTo>
                  <a:lnTo>
                    <a:pt x="1269473" y="18418"/>
                  </a:lnTo>
                  <a:lnTo>
                    <a:pt x="1264693" y="23781"/>
                  </a:lnTo>
                  <a:lnTo>
                    <a:pt x="1258001" y="23781"/>
                  </a:lnTo>
                  <a:lnTo>
                    <a:pt x="1185986" y="23781"/>
                  </a:lnTo>
                  <a:lnTo>
                    <a:pt x="1178976" y="23781"/>
                  </a:lnTo>
                  <a:lnTo>
                    <a:pt x="1173559" y="18418"/>
                  </a:lnTo>
                  <a:lnTo>
                    <a:pt x="1173559" y="12289"/>
                  </a:lnTo>
                  <a:lnTo>
                    <a:pt x="1173559" y="5394"/>
                  </a:lnTo>
                  <a:lnTo>
                    <a:pt x="1178976" y="0"/>
                  </a:lnTo>
                  <a:lnTo>
                    <a:pt x="1185986" y="0"/>
                  </a:lnTo>
                  <a:close/>
                </a:path>
                <a:path w="5901055" h="24130">
                  <a:moveTo>
                    <a:pt x="1353596" y="0"/>
                  </a:moveTo>
                  <a:lnTo>
                    <a:pt x="1425612" y="0"/>
                  </a:lnTo>
                  <a:lnTo>
                    <a:pt x="1432622" y="0"/>
                  </a:lnTo>
                  <a:lnTo>
                    <a:pt x="1437720" y="5394"/>
                  </a:lnTo>
                  <a:lnTo>
                    <a:pt x="1437720" y="12289"/>
                  </a:lnTo>
                  <a:lnTo>
                    <a:pt x="1437720" y="18418"/>
                  </a:lnTo>
                  <a:lnTo>
                    <a:pt x="1432622" y="23781"/>
                  </a:lnTo>
                  <a:lnTo>
                    <a:pt x="1425612" y="23781"/>
                  </a:lnTo>
                  <a:lnTo>
                    <a:pt x="1353596" y="23781"/>
                  </a:lnTo>
                  <a:lnTo>
                    <a:pt x="1346586" y="23781"/>
                  </a:lnTo>
                  <a:lnTo>
                    <a:pt x="1341488" y="18418"/>
                  </a:lnTo>
                  <a:lnTo>
                    <a:pt x="1341488" y="12289"/>
                  </a:lnTo>
                  <a:lnTo>
                    <a:pt x="1341488" y="5394"/>
                  </a:lnTo>
                  <a:lnTo>
                    <a:pt x="1346586" y="0"/>
                  </a:lnTo>
                  <a:lnTo>
                    <a:pt x="1353596" y="0"/>
                  </a:lnTo>
                  <a:close/>
                </a:path>
                <a:path w="5901055" h="24130">
                  <a:moveTo>
                    <a:pt x="1521207" y="0"/>
                  </a:moveTo>
                  <a:lnTo>
                    <a:pt x="1593222" y="0"/>
                  </a:lnTo>
                  <a:lnTo>
                    <a:pt x="1600232" y="0"/>
                  </a:lnTo>
                  <a:lnTo>
                    <a:pt x="1605649" y="5394"/>
                  </a:lnTo>
                  <a:lnTo>
                    <a:pt x="1605649" y="12289"/>
                  </a:lnTo>
                  <a:lnTo>
                    <a:pt x="1605649" y="18418"/>
                  </a:lnTo>
                  <a:lnTo>
                    <a:pt x="1600232" y="23781"/>
                  </a:lnTo>
                  <a:lnTo>
                    <a:pt x="1593222" y="23781"/>
                  </a:lnTo>
                  <a:lnTo>
                    <a:pt x="1521207" y="23781"/>
                  </a:lnTo>
                  <a:lnTo>
                    <a:pt x="1514515" y="23781"/>
                  </a:lnTo>
                  <a:lnTo>
                    <a:pt x="1509098" y="18418"/>
                  </a:lnTo>
                  <a:lnTo>
                    <a:pt x="1509098" y="12289"/>
                  </a:lnTo>
                  <a:lnTo>
                    <a:pt x="1509098" y="5394"/>
                  </a:lnTo>
                  <a:lnTo>
                    <a:pt x="1514515" y="0"/>
                  </a:lnTo>
                  <a:lnTo>
                    <a:pt x="1521207" y="0"/>
                  </a:lnTo>
                  <a:close/>
                </a:path>
                <a:path w="5901055" h="24130">
                  <a:moveTo>
                    <a:pt x="1688817" y="0"/>
                  </a:moveTo>
                  <a:lnTo>
                    <a:pt x="1760832" y="0"/>
                  </a:lnTo>
                  <a:lnTo>
                    <a:pt x="1767843" y="0"/>
                  </a:lnTo>
                  <a:lnTo>
                    <a:pt x="1773260" y="5394"/>
                  </a:lnTo>
                  <a:lnTo>
                    <a:pt x="1773260" y="12289"/>
                  </a:lnTo>
                  <a:lnTo>
                    <a:pt x="1773260" y="18418"/>
                  </a:lnTo>
                  <a:lnTo>
                    <a:pt x="1767843" y="23781"/>
                  </a:lnTo>
                  <a:lnTo>
                    <a:pt x="1760832" y="23781"/>
                  </a:lnTo>
                  <a:lnTo>
                    <a:pt x="1688817" y="23781"/>
                  </a:lnTo>
                  <a:lnTo>
                    <a:pt x="1682125" y="23781"/>
                  </a:lnTo>
                  <a:lnTo>
                    <a:pt x="1676708" y="18418"/>
                  </a:lnTo>
                  <a:lnTo>
                    <a:pt x="1676708" y="12289"/>
                  </a:lnTo>
                  <a:lnTo>
                    <a:pt x="1676708" y="5394"/>
                  </a:lnTo>
                  <a:lnTo>
                    <a:pt x="1682125" y="0"/>
                  </a:lnTo>
                  <a:lnTo>
                    <a:pt x="1688817" y="0"/>
                  </a:lnTo>
                  <a:close/>
                </a:path>
                <a:path w="5901055" h="24130">
                  <a:moveTo>
                    <a:pt x="1856746" y="0"/>
                  </a:moveTo>
                  <a:lnTo>
                    <a:pt x="1928443" y="0"/>
                  </a:lnTo>
                  <a:lnTo>
                    <a:pt x="1935453" y="0"/>
                  </a:lnTo>
                  <a:lnTo>
                    <a:pt x="1940870" y="5394"/>
                  </a:lnTo>
                  <a:lnTo>
                    <a:pt x="1940870" y="12289"/>
                  </a:lnTo>
                  <a:lnTo>
                    <a:pt x="1940870" y="18418"/>
                  </a:lnTo>
                  <a:lnTo>
                    <a:pt x="1935453" y="23781"/>
                  </a:lnTo>
                  <a:lnTo>
                    <a:pt x="1928443" y="23781"/>
                  </a:lnTo>
                  <a:lnTo>
                    <a:pt x="1856746" y="23781"/>
                  </a:lnTo>
                  <a:lnTo>
                    <a:pt x="1849736" y="23781"/>
                  </a:lnTo>
                  <a:lnTo>
                    <a:pt x="1844319" y="18418"/>
                  </a:lnTo>
                  <a:lnTo>
                    <a:pt x="1844319" y="12289"/>
                  </a:lnTo>
                  <a:lnTo>
                    <a:pt x="1844319" y="5394"/>
                  </a:lnTo>
                  <a:lnTo>
                    <a:pt x="1849736" y="0"/>
                  </a:lnTo>
                  <a:lnTo>
                    <a:pt x="1856746" y="0"/>
                  </a:lnTo>
                  <a:close/>
                </a:path>
                <a:path w="5901055" h="24130">
                  <a:moveTo>
                    <a:pt x="2024356" y="0"/>
                  </a:moveTo>
                  <a:lnTo>
                    <a:pt x="2096372" y="0"/>
                  </a:lnTo>
                  <a:lnTo>
                    <a:pt x="2103063" y="0"/>
                  </a:lnTo>
                  <a:lnTo>
                    <a:pt x="2108480" y="5394"/>
                  </a:lnTo>
                  <a:lnTo>
                    <a:pt x="2108480" y="12289"/>
                  </a:lnTo>
                  <a:lnTo>
                    <a:pt x="2108480" y="18418"/>
                  </a:lnTo>
                  <a:lnTo>
                    <a:pt x="2103063" y="23781"/>
                  </a:lnTo>
                  <a:lnTo>
                    <a:pt x="2096372" y="23781"/>
                  </a:lnTo>
                  <a:lnTo>
                    <a:pt x="2024356" y="23781"/>
                  </a:lnTo>
                  <a:lnTo>
                    <a:pt x="2017346" y="23781"/>
                  </a:lnTo>
                  <a:lnTo>
                    <a:pt x="2011929" y="18418"/>
                  </a:lnTo>
                  <a:lnTo>
                    <a:pt x="2011929" y="12289"/>
                  </a:lnTo>
                  <a:lnTo>
                    <a:pt x="2011929" y="5394"/>
                  </a:lnTo>
                  <a:lnTo>
                    <a:pt x="2017346" y="0"/>
                  </a:lnTo>
                  <a:lnTo>
                    <a:pt x="2024356" y="0"/>
                  </a:lnTo>
                  <a:close/>
                </a:path>
                <a:path w="5901055" h="24130">
                  <a:moveTo>
                    <a:pt x="2191967" y="0"/>
                  </a:moveTo>
                  <a:lnTo>
                    <a:pt x="2263982" y="0"/>
                  </a:lnTo>
                  <a:lnTo>
                    <a:pt x="2270674" y="0"/>
                  </a:lnTo>
                  <a:lnTo>
                    <a:pt x="2276091" y="5394"/>
                  </a:lnTo>
                  <a:lnTo>
                    <a:pt x="2276091" y="12289"/>
                  </a:lnTo>
                  <a:lnTo>
                    <a:pt x="2276091" y="18418"/>
                  </a:lnTo>
                  <a:lnTo>
                    <a:pt x="2270674" y="23781"/>
                  </a:lnTo>
                  <a:lnTo>
                    <a:pt x="2263982" y="23781"/>
                  </a:lnTo>
                  <a:lnTo>
                    <a:pt x="2191967" y="23781"/>
                  </a:lnTo>
                  <a:lnTo>
                    <a:pt x="2184957" y="23781"/>
                  </a:lnTo>
                  <a:lnTo>
                    <a:pt x="2179858" y="18418"/>
                  </a:lnTo>
                  <a:lnTo>
                    <a:pt x="2179858" y="12289"/>
                  </a:lnTo>
                  <a:lnTo>
                    <a:pt x="2179858" y="5394"/>
                  </a:lnTo>
                  <a:lnTo>
                    <a:pt x="2184957" y="0"/>
                  </a:lnTo>
                  <a:lnTo>
                    <a:pt x="2191967" y="0"/>
                  </a:lnTo>
                  <a:close/>
                </a:path>
                <a:path w="5901055" h="24130">
                  <a:moveTo>
                    <a:pt x="2359577" y="0"/>
                  </a:moveTo>
                  <a:lnTo>
                    <a:pt x="2431592" y="0"/>
                  </a:lnTo>
                  <a:lnTo>
                    <a:pt x="2438603" y="0"/>
                  </a:lnTo>
                  <a:lnTo>
                    <a:pt x="2443701" y="5394"/>
                  </a:lnTo>
                  <a:lnTo>
                    <a:pt x="2443701" y="12289"/>
                  </a:lnTo>
                  <a:lnTo>
                    <a:pt x="2443701" y="18418"/>
                  </a:lnTo>
                  <a:lnTo>
                    <a:pt x="2438603" y="23781"/>
                  </a:lnTo>
                  <a:lnTo>
                    <a:pt x="2431592" y="23781"/>
                  </a:lnTo>
                  <a:lnTo>
                    <a:pt x="2359577" y="23781"/>
                  </a:lnTo>
                  <a:lnTo>
                    <a:pt x="2352886" y="23781"/>
                  </a:lnTo>
                  <a:lnTo>
                    <a:pt x="2347468" y="18418"/>
                  </a:lnTo>
                  <a:lnTo>
                    <a:pt x="2347468" y="12289"/>
                  </a:lnTo>
                  <a:lnTo>
                    <a:pt x="2347468" y="5394"/>
                  </a:lnTo>
                  <a:lnTo>
                    <a:pt x="2352886" y="0"/>
                  </a:lnTo>
                  <a:lnTo>
                    <a:pt x="2359577" y="0"/>
                  </a:lnTo>
                  <a:close/>
                </a:path>
                <a:path w="5901055" h="24130">
                  <a:moveTo>
                    <a:pt x="2527188" y="0"/>
                  </a:moveTo>
                  <a:lnTo>
                    <a:pt x="2599203" y="0"/>
                  </a:lnTo>
                  <a:lnTo>
                    <a:pt x="2606213" y="0"/>
                  </a:lnTo>
                  <a:lnTo>
                    <a:pt x="2611630" y="5394"/>
                  </a:lnTo>
                  <a:lnTo>
                    <a:pt x="2611630" y="12289"/>
                  </a:lnTo>
                  <a:lnTo>
                    <a:pt x="2611630" y="18418"/>
                  </a:lnTo>
                  <a:lnTo>
                    <a:pt x="2606213" y="23781"/>
                  </a:lnTo>
                  <a:lnTo>
                    <a:pt x="2599203" y="23781"/>
                  </a:lnTo>
                  <a:lnTo>
                    <a:pt x="2527188" y="23781"/>
                  </a:lnTo>
                  <a:lnTo>
                    <a:pt x="2520496" y="23781"/>
                  </a:lnTo>
                  <a:lnTo>
                    <a:pt x="2515079" y="18418"/>
                  </a:lnTo>
                  <a:lnTo>
                    <a:pt x="2515079" y="12289"/>
                  </a:lnTo>
                  <a:lnTo>
                    <a:pt x="2515079" y="5394"/>
                  </a:lnTo>
                  <a:lnTo>
                    <a:pt x="2520496" y="0"/>
                  </a:lnTo>
                  <a:lnTo>
                    <a:pt x="2527188" y="0"/>
                  </a:lnTo>
                  <a:close/>
                </a:path>
                <a:path w="5901055" h="24130">
                  <a:moveTo>
                    <a:pt x="2695117" y="0"/>
                  </a:moveTo>
                  <a:lnTo>
                    <a:pt x="2766813" y="0"/>
                  </a:lnTo>
                  <a:lnTo>
                    <a:pt x="2773823" y="0"/>
                  </a:lnTo>
                  <a:lnTo>
                    <a:pt x="2779240" y="5394"/>
                  </a:lnTo>
                  <a:lnTo>
                    <a:pt x="2779240" y="12289"/>
                  </a:lnTo>
                  <a:lnTo>
                    <a:pt x="2779240" y="18418"/>
                  </a:lnTo>
                  <a:lnTo>
                    <a:pt x="2773823" y="23781"/>
                  </a:lnTo>
                  <a:lnTo>
                    <a:pt x="2766813" y="23781"/>
                  </a:lnTo>
                  <a:lnTo>
                    <a:pt x="2695117" y="23781"/>
                  </a:lnTo>
                  <a:lnTo>
                    <a:pt x="2688106" y="23781"/>
                  </a:lnTo>
                  <a:lnTo>
                    <a:pt x="2682689" y="18418"/>
                  </a:lnTo>
                  <a:lnTo>
                    <a:pt x="2682689" y="12289"/>
                  </a:lnTo>
                  <a:lnTo>
                    <a:pt x="2682689" y="5394"/>
                  </a:lnTo>
                  <a:lnTo>
                    <a:pt x="2688106" y="0"/>
                  </a:lnTo>
                  <a:lnTo>
                    <a:pt x="2695117" y="0"/>
                  </a:lnTo>
                  <a:close/>
                </a:path>
                <a:path w="5901055" h="24130">
                  <a:moveTo>
                    <a:pt x="2862727" y="0"/>
                  </a:moveTo>
                  <a:lnTo>
                    <a:pt x="2934742" y="0"/>
                  </a:lnTo>
                  <a:lnTo>
                    <a:pt x="2941434" y="0"/>
                  </a:lnTo>
                  <a:lnTo>
                    <a:pt x="2946851" y="5394"/>
                  </a:lnTo>
                  <a:lnTo>
                    <a:pt x="2946851" y="12289"/>
                  </a:lnTo>
                  <a:lnTo>
                    <a:pt x="2946851" y="18418"/>
                  </a:lnTo>
                  <a:lnTo>
                    <a:pt x="2941434" y="23781"/>
                  </a:lnTo>
                  <a:lnTo>
                    <a:pt x="2934742" y="23781"/>
                  </a:lnTo>
                  <a:lnTo>
                    <a:pt x="2862727" y="23781"/>
                  </a:lnTo>
                  <a:lnTo>
                    <a:pt x="2855717" y="23781"/>
                  </a:lnTo>
                  <a:lnTo>
                    <a:pt x="2850299" y="18418"/>
                  </a:lnTo>
                  <a:lnTo>
                    <a:pt x="2850299" y="12289"/>
                  </a:lnTo>
                  <a:lnTo>
                    <a:pt x="2850299" y="5394"/>
                  </a:lnTo>
                  <a:lnTo>
                    <a:pt x="2855717" y="0"/>
                  </a:lnTo>
                  <a:lnTo>
                    <a:pt x="2862727" y="0"/>
                  </a:lnTo>
                  <a:close/>
                </a:path>
                <a:path w="5901055" h="24130">
                  <a:moveTo>
                    <a:pt x="3030337" y="0"/>
                  </a:moveTo>
                  <a:lnTo>
                    <a:pt x="3102352" y="0"/>
                  </a:lnTo>
                  <a:lnTo>
                    <a:pt x="3109044" y="0"/>
                  </a:lnTo>
                  <a:lnTo>
                    <a:pt x="3114461" y="5394"/>
                  </a:lnTo>
                  <a:lnTo>
                    <a:pt x="3114461" y="12289"/>
                  </a:lnTo>
                  <a:lnTo>
                    <a:pt x="3114461" y="18418"/>
                  </a:lnTo>
                  <a:lnTo>
                    <a:pt x="3109044" y="23781"/>
                  </a:lnTo>
                  <a:lnTo>
                    <a:pt x="3102352" y="23781"/>
                  </a:lnTo>
                  <a:lnTo>
                    <a:pt x="3030337" y="23781"/>
                  </a:lnTo>
                  <a:lnTo>
                    <a:pt x="3023327" y="23781"/>
                  </a:lnTo>
                  <a:lnTo>
                    <a:pt x="3018228" y="18418"/>
                  </a:lnTo>
                  <a:lnTo>
                    <a:pt x="3018228" y="12289"/>
                  </a:lnTo>
                  <a:lnTo>
                    <a:pt x="3018228" y="5394"/>
                  </a:lnTo>
                  <a:lnTo>
                    <a:pt x="3023327" y="0"/>
                  </a:lnTo>
                  <a:lnTo>
                    <a:pt x="3030337" y="0"/>
                  </a:lnTo>
                  <a:close/>
                </a:path>
                <a:path w="5901055" h="24130">
                  <a:moveTo>
                    <a:pt x="3197948" y="0"/>
                  </a:moveTo>
                  <a:lnTo>
                    <a:pt x="3269963" y="0"/>
                  </a:lnTo>
                  <a:lnTo>
                    <a:pt x="3276973" y="0"/>
                  </a:lnTo>
                  <a:lnTo>
                    <a:pt x="3282071" y="5394"/>
                  </a:lnTo>
                  <a:lnTo>
                    <a:pt x="3282071" y="12289"/>
                  </a:lnTo>
                  <a:lnTo>
                    <a:pt x="3282071" y="18418"/>
                  </a:lnTo>
                  <a:lnTo>
                    <a:pt x="3276973" y="23781"/>
                  </a:lnTo>
                  <a:lnTo>
                    <a:pt x="3269963" y="23781"/>
                  </a:lnTo>
                  <a:lnTo>
                    <a:pt x="3197948" y="23781"/>
                  </a:lnTo>
                  <a:lnTo>
                    <a:pt x="3191256" y="23781"/>
                  </a:lnTo>
                  <a:lnTo>
                    <a:pt x="3185839" y="18418"/>
                  </a:lnTo>
                  <a:lnTo>
                    <a:pt x="3185839" y="12289"/>
                  </a:lnTo>
                  <a:lnTo>
                    <a:pt x="3185839" y="5394"/>
                  </a:lnTo>
                  <a:lnTo>
                    <a:pt x="3191256" y="0"/>
                  </a:lnTo>
                  <a:lnTo>
                    <a:pt x="3197948" y="0"/>
                  </a:lnTo>
                  <a:close/>
                </a:path>
                <a:path w="5901055" h="24130">
                  <a:moveTo>
                    <a:pt x="3365558" y="0"/>
                  </a:moveTo>
                  <a:lnTo>
                    <a:pt x="3437573" y="0"/>
                  </a:lnTo>
                  <a:lnTo>
                    <a:pt x="3444583" y="0"/>
                  </a:lnTo>
                  <a:lnTo>
                    <a:pt x="3450000" y="5394"/>
                  </a:lnTo>
                  <a:lnTo>
                    <a:pt x="3450000" y="12289"/>
                  </a:lnTo>
                  <a:lnTo>
                    <a:pt x="3450000" y="18418"/>
                  </a:lnTo>
                  <a:lnTo>
                    <a:pt x="3444583" y="23781"/>
                  </a:lnTo>
                  <a:lnTo>
                    <a:pt x="3437573" y="23781"/>
                  </a:lnTo>
                  <a:lnTo>
                    <a:pt x="3365558" y="23781"/>
                  </a:lnTo>
                  <a:lnTo>
                    <a:pt x="3358866" y="23781"/>
                  </a:lnTo>
                  <a:lnTo>
                    <a:pt x="3353449" y="18418"/>
                  </a:lnTo>
                  <a:lnTo>
                    <a:pt x="3353449" y="12289"/>
                  </a:lnTo>
                  <a:lnTo>
                    <a:pt x="3353449" y="5394"/>
                  </a:lnTo>
                  <a:lnTo>
                    <a:pt x="3358866" y="0"/>
                  </a:lnTo>
                  <a:lnTo>
                    <a:pt x="3365558" y="0"/>
                  </a:lnTo>
                  <a:close/>
                </a:path>
                <a:path w="5901055" h="24130">
                  <a:moveTo>
                    <a:pt x="3533487" y="0"/>
                  </a:moveTo>
                  <a:lnTo>
                    <a:pt x="3605183" y="0"/>
                  </a:lnTo>
                  <a:lnTo>
                    <a:pt x="3612194" y="0"/>
                  </a:lnTo>
                  <a:lnTo>
                    <a:pt x="3617611" y="5394"/>
                  </a:lnTo>
                  <a:lnTo>
                    <a:pt x="3617611" y="12289"/>
                  </a:lnTo>
                  <a:lnTo>
                    <a:pt x="3617611" y="18418"/>
                  </a:lnTo>
                  <a:lnTo>
                    <a:pt x="3612194" y="23781"/>
                  </a:lnTo>
                  <a:lnTo>
                    <a:pt x="3605183" y="23781"/>
                  </a:lnTo>
                  <a:lnTo>
                    <a:pt x="3533487" y="23781"/>
                  </a:lnTo>
                  <a:lnTo>
                    <a:pt x="3526477" y="23781"/>
                  </a:lnTo>
                  <a:lnTo>
                    <a:pt x="3521060" y="18418"/>
                  </a:lnTo>
                  <a:lnTo>
                    <a:pt x="3521060" y="12289"/>
                  </a:lnTo>
                  <a:lnTo>
                    <a:pt x="3521060" y="5394"/>
                  </a:lnTo>
                  <a:lnTo>
                    <a:pt x="3526477" y="0"/>
                  </a:lnTo>
                  <a:lnTo>
                    <a:pt x="3533487" y="0"/>
                  </a:lnTo>
                  <a:close/>
                </a:path>
                <a:path w="5901055" h="24130">
                  <a:moveTo>
                    <a:pt x="3701097" y="0"/>
                  </a:moveTo>
                  <a:lnTo>
                    <a:pt x="3773112" y="0"/>
                  </a:lnTo>
                  <a:lnTo>
                    <a:pt x="3779804" y="0"/>
                  </a:lnTo>
                  <a:lnTo>
                    <a:pt x="3785221" y="5394"/>
                  </a:lnTo>
                  <a:lnTo>
                    <a:pt x="3785221" y="12289"/>
                  </a:lnTo>
                  <a:lnTo>
                    <a:pt x="3785221" y="18418"/>
                  </a:lnTo>
                  <a:lnTo>
                    <a:pt x="3779804" y="23781"/>
                  </a:lnTo>
                  <a:lnTo>
                    <a:pt x="3773112" y="23781"/>
                  </a:lnTo>
                  <a:lnTo>
                    <a:pt x="3701097" y="23781"/>
                  </a:lnTo>
                  <a:lnTo>
                    <a:pt x="3694087" y="23781"/>
                  </a:lnTo>
                  <a:lnTo>
                    <a:pt x="3688670" y="18418"/>
                  </a:lnTo>
                  <a:lnTo>
                    <a:pt x="3688670" y="12289"/>
                  </a:lnTo>
                  <a:lnTo>
                    <a:pt x="3688670" y="5394"/>
                  </a:lnTo>
                  <a:lnTo>
                    <a:pt x="3694087" y="0"/>
                  </a:lnTo>
                  <a:lnTo>
                    <a:pt x="3701097" y="0"/>
                  </a:lnTo>
                  <a:close/>
                </a:path>
                <a:path w="5901055" h="24130">
                  <a:moveTo>
                    <a:pt x="3868708" y="0"/>
                  </a:moveTo>
                  <a:lnTo>
                    <a:pt x="3940723" y="0"/>
                  </a:lnTo>
                  <a:lnTo>
                    <a:pt x="3947414" y="0"/>
                  </a:lnTo>
                  <a:lnTo>
                    <a:pt x="3952831" y="5394"/>
                  </a:lnTo>
                  <a:lnTo>
                    <a:pt x="3952831" y="12289"/>
                  </a:lnTo>
                  <a:lnTo>
                    <a:pt x="3952831" y="18418"/>
                  </a:lnTo>
                  <a:lnTo>
                    <a:pt x="3947414" y="23781"/>
                  </a:lnTo>
                  <a:lnTo>
                    <a:pt x="3940723" y="23781"/>
                  </a:lnTo>
                  <a:lnTo>
                    <a:pt x="3868708" y="23781"/>
                  </a:lnTo>
                  <a:lnTo>
                    <a:pt x="3861697" y="23781"/>
                  </a:lnTo>
                  <a:lnTo>
                    <a:pt x="3856280" y="18418"/>
                  </a:lnTo>
                  <a:lnTo>
                    <a:pt x="3856280" y="12289"/>
                  </a:lnTo>
                  <a:lnTo>
                    <a:pt x="3856280" y="5394"/>
                  </a:lnTo>
                  <a:lnTo>
                    <a:pt x="3861697" y="0"/>
                  </a:lnTo>
                  <a:lnTo>
                    <a:pt x="3868708" y="0"/>
                  </a:lnTo>
                  <a:close/>
                </a:path>
                <a:path w="5901055" h="24130">
                  <a:moveTo>
                    <a:pt x="4036318" y="0"/>
                  </a:moveTo>
                  <a:lnTo>
                    <a:pt x="4108333" y="0"/>
                  </a:lnTo>
                  <a:lnTo>
                    <a:pt x="4115343" y="0"/>
                  </a:lnTo>
                  <a:lnTo>
                    <a:pt x="4120442" y="5394"/>
                  </a:lnTo>
                  <a:lnTo>
                    <a:pt x="4120442" y="12289"/>
                  </a:lnTo>
                  <a:lnTo>
                    <a:pt x="4120442" y="18418"/>
                  </a:lnTo>
                  <a:lnTo>
                    <a:pt x="4115343" y="23781"/>
                  </a:lnTo>
                  <a:lnTo>
                    <a:pt x="4108333" y="23781"/>
                  </a:lnTo>
                  <a:lnTo>
                    <a:pt x="4036318" y="23781"/>
                  </a:lnTo>
                  <a:lnTo>
                    <a:pt x="4029308" y="23781"/>
                  </a:lnTo>
                  <a:lnTo>
                    <a:pt x="4024209" y="18418"/>
                  </a:lnTo>
                  <a:lnTo>
                    <a:pt x="4024209" y="12289"/>
                  </a:lnTo>
                  <a:lnTo>
                    <a:pt x="4024209" y="5394"/>
                  </a:lnTo>
                  <a:lnTo>
                    <a:pt x="4029308" y="0"/>
                  </a:lnTo>
                  <a:lnTo>
                    <a:pt x="4036318" y="0"/>
                  </a:lnTo>
                  <a:close/>
                </a:path>
                <a:path w="5901055" h="24130">
                  <a:moveTo>
                    <a:pt x="4203928" y="0"/>
                  </a:moveTo>
                  <a:lnTo>
                    <a:pt x="4275943" y="0"/>
                  </a:lnTo>
                  <a:lnTo>
                    <a:pt x="4282954" y="0"/>
                  </a:lnTo>
                  <a:lnTo>
                    <a:pt x="4288371" y="5394"/>
                  </a:lnTo>
                  <a:lnTo>
                    <a:pt x="4288371" y="12289"/>
                  </a:lnTo>
                  <a:lnTo>
                    <a:pt x="4288371" y="18418"/>
                  </a:lnTo>
                  <a:lnTo>
                    <a:pt x="4282954" y="23781"/>
                  </a:lnTo>
                  <a:lnTo>
                    <a:pt x="4275943" y="23781"/>
                  </a:lnTo>
                  <a:lnTo>
                    <a:pt x="4203928" y="23781"/>
                  </a:lnTo>
                  <a:lnTo>
                    <a:pt x="4197237" y="23781"/>
                  </a:lnTo>
                  <a:lnTo>
                    <a:pt x="4191820" y="18418"/>
                  </a:lnTo>
                  <a:lnTo>
                    <a:pt x="4191820" y="12289"/>
                  </a:lnTo>
                  <a:lnTo>
                    <a:pt x="4191820" y="5394"/>
                  </a:lnTo>
                  <a:lnTo>
                    <a:pt x="4197237" y="0"/>
                  </a:lnTo>
                  <a:lnTo>
                    <a:pt x="4203928" y="0"/>
                  </a:lnTo>
                  <a:close/>
                </a:path>
                <a:path w="5901055" h="24130">
                  <a:moveTo>
                    <a:pt x="4371539" y="0"/>
                  </a:moveTo>
                  <a:lnTo>
                    <a:pt x="4443554" y="0"/>
                  </a:lnTo>
                  <a:lnTo>
                    <a:pt x="4450564" y="0"/>
                  </a:lnTo>
                  <a:lnTo>
                    <a:pt x="4455981" y="5394"/>
                  </a:lnTo>
                  <a:lnTo>
                    <a:pt x="4455981" y="12289"/>
                  </a:lnTo>
                  <a:lnTo>
                    <a:pt x="4455981" y="18418"/>
                  </a:lnTo>
                  <a:lnTo>
                    <a:pt x="4450564" y="23781"/>
                  </a:lnTo>
                  <a:lnTo>
                    <a:pt x="4443554" y="23781"/>
                  </a:lnTo>
                  <a:lnTo>
                    <a:pt x="4371539" y="23781"/>
                  </a:lnTo>
                  <a:lnTo>
                    <a:pt x="4364847" y="23781"/>
                  </a:lnTo>
                  <a:lnTo>
                    <a:pt x="4359430" y="18418"/>
                  </a:lnTo>
                  <a:lnTo>
                    <a:pt x="4359430" y="12289"/>
                  </a:lnTo>
                  <a:lnTo>
                    <a:pt x="4359430" y="5394"/>
                  </a:lnTo>
                  <a:lnTo>
                    <a:pt x="4364847" y="0"/>
                  </a:lnTo>
                  <a:lnTo>
                    <a:pt x="4371539" y="0"/>
                  </a:lnTo>
                  <a:close/>
                </a:path>
                <a:path w="5901055" h="24130">
                  <a:moveTo>
                    <a:pt x="4539468" y="0"/>
                  </a:moveTo>
                  <a:lnTo>
                    <a:pt x="4611483" y="0"/>
                  </a:lnTo>
                  <a:lnTo>
                    <a:pt x="4618174" y="0"/>
                  </a:lnTo>
                  <a:lnTo>
                    <a:pt x="4623591" y="5394"/>
                  </a:lnTo>
                  <a:lnTo>
                    <a:pt x="4623591" y="12289"/>
                  </a:lnTo>
                  <a:lnTo>
                    <a:pt x="4623591" y="18418"/>
                  </a:lnTo>
                  <a:lnTo>
                    <a:pt x="4618174" y="23781"/>
                  </a:lnTo>
                  <a:lnTo>
                    <a:pt x="4611483" y="23781"/>
                  </a:lnTo>
                  <a:lnTo>
                    <a:pt x="4539468" y="23781"/>
                  </a:lnTo>
                  <a:lnTo>
                    <a:pt x="4532457" y="23781"/>
                  </a:lnTo>
                  <a:lnTo>
                    <a:pt x="4527040" y="18418"/>
                  </a:lnTo>
                  <a:lnTo>
                    <a:pt x="4527040" y="12289"/>
                  </a:lnTo>
                  <a:lnTo>
                    <a:pt x="4527040" y="5394"/>
                  </a:lnTo>
                  <a:lnTo>
                    <a:pt x="4532457" y="0"/>
                  </a:lnTo>
                  <a:lnTo>
                    <a:pt x="4539468" y="0"/>
                  </a:lnTo>
                  <a:close/>
                </a:path>
                <a:path w="5901055" h="24130">
                  <a:moveTo>
                    <a:pt x="4707078" y="0"/>
                  </a:moveTo>
                  <a:lnTo>
                    <a:pt x="4779093" y="0"/>
                  </a:lnTo>
                  <a:lnTo>
                    <a:pt x="4785785" y="0"/>
                  </a:lnTo>
                  <a:lnTo>
                    <a:pt x="4791202" y="5394"/>
                  </a:lnTo>
                  <a:lnTo>
                    <a:pt x="4791202" y="12289"/>
                  </a:lnTo>
                  <a:lnTo>
                    <a:pt x="4791202" y="18418"/>
                  </a:lnTo>
                  <a:lnTo>
                    <a:pt x="4785785" y="23781"/>
                  </a:lnTo>
                  <a:lnTo>
                    <a:pt x="4779093" y="23781"/>
                  </a:lnTo>
                  <a:lnTo>
                    <a:pt x="4707078" y="23781"/>
                  </a:lnTo>
                  <a:lnTo>
                    <a:pt x="4700068" y="23781"/>
                  </a:lnTo>
                  <a:lnTo>
                    <a:pt x="4694651" y="18418"/>
                  </a:lnTo>
                  <a:lnTo>
                    <a:pt x="4694651" y="12289"/>
                  </a:lnTo>
                  <a:lnTo>
                    <a:pt x="4694651" y="5394"/>
                  </a:lnTo>
                  <a:lnTo>
                    <a:pt x="4700068" y="0"/>
                  </a:lnTo>
                  <a:lnTo>
                    <a:pt x="4707078" y="0"/>
                  </a:lnTo>
                  <a:close/>
                </a:path>
                <a:path w="5901055" h="24130">
                  <a:moveTo>
                    <a:pt x="4874688" y="0"/>
                  </a:moveTo>
                  <a:lnTo>
                    <a:pt x="4946703" y="0"/>
                  </a:lnTo>
                  <a:lnTo>
                    <a:pt x="4953714" y="0"/>
                  </a:lnTo>
                  <a:lnTo>
                    <a:pt x="4958812" y="5394"/>
                  </a:lnTo>
                  <a:lnTo>
                    <a:pt x="4958812" y="12289"/>
                  </a:lnTo>
                  <a:lnTo>
                    <a:pt x="4958812" y="18418"/>
                  </a:lnTo>
                  <a:lnTo>
                    <a:pt x="4953714" y="23781"/>
                  </a:lnTo>
                  <a:lnTo>
                    <a:pt x="4946703" y="23781"/>
                  </a:lnTo>
                  <a:lnTo>
                    <a:pt x="4874688" y="23781"/>
                  </a:lnTo>
                  <a:lnTo>
                    <a:pt x="4867678" y="23781"/>
                  </a:lnTo>
                  <a:lnTo>
                    <a:pt x="4862580" y="18418"/>
                  </a:lnTo>
                  <a:lnTo>
                    <a:pt x="4862580" y="12289"/>
                  </a:lnTo>
                  <a:lnTo>
                    <a:pt x="4862580" y="5394"/>
                  </a:lnTo>
                  <a:lnTo>
                    <a:pt x="4867678" y="0"/>
                  </a:lnTo>
                  <a:lnTo>
                    <a:pt x="4874688" y="0"/>
                  </a:lnTo>
                  <a:close/>
                </a:path>
                <a:path w="5901055" h="24130">
                  <a:moveTo>
                    <a:pt x="5042299" y="0"/>
                  </a:moveTo>
                  <a:lnTo>
                    <a:pt x="5114314" y="0"/>
                  </a:lnTo>
                  <a:lnTo>
                    <a:pt x="5121324" y="0"/>
                  </a:lnTo>
                  <a:lnTo>
                    <a:pt x="5126741" y="5394"/>
                  </a:lnTo>
                  <a:lnTo>
                    <a:pt x="5126741" y="12289"/>
                  </a:lnTo>
                  <a:lnTo>
                    <a:pt x="5126741" y="18418"/>
                  </a:lnTo>
                  <a:lnTo>
                    <a:pt x="5121324" y="23781"/>
                  </a:lnTo>
                  <a:lnTo>
                    <a:pt x="5114314" y="23781"/>
                  </a:lnTo>
                  <a:lnTo>
                    <a:pt x="5042299" y="23781"/>
                  </a:lnTo>
                  <a:lnTo>
                    <a:pt x="5035607" y="23781"/>
                  </a:lnTo>
                  <a:lnTo>
                    <a:pt x="5030190" y="18418"/>
                  </a:lnTo>
                  <a:lnTo>
                    <a:pt x="5030190" y="12289"/>
                  </a:lnTo>
                  <a:lnTo>
                    <a:pt x="5030190" y="5394"/>
                  </a:lnTo>
                  <a:lnTo>
                    <a:pt x="5035607" y="0"/>
                  </a:lnTo>
                  <a:lnTo>
                    <a:pt x="5042299" y="0"/>
                  </a:lnTo>
                  <a:close/>
                </a:path>
                <a:path w="5901055" h="24130">
                  <a:moveTo>
                    <a:pt x="5209909" y="0"/>
                  </a:moveTo>
                  <a:lnTo>
                    <a:pt x="5281924" y="0"/>
                  </a:lnTo>
                  <a:lnTo>
                    <a:pt x="5288934" y="0"/>
                  </a:lnTo>
                  <a:lnTo>
                    <a:pt x="5294352" y="5394"/>
                  </a:lnTo>
                  <a:lnTo>
                    <a:pt x="5294352" y="12289"/>
                  </a:lnTo>
                  <a:lnTo>
                    <a:pt x="5294352" y="18418"/>
                  </a:lnTo>
                  <a:lnTo>
                    <a:pt x="5288934" y="23781"/>
                  </a:lnTo>
                  <a:lnTo>
                    <a:pt x="5281924" y="23781"/>
                  </a:lnTo>
                  <a:lnTo>
                    <a:pt x="5209909" y="23781"/>
                  </a:lnTo>
                  <a:lnTo>
                    <a:pt x="5203217" y="23781"/>
                  </a:lnTo>
                  <a:lnTo>
                    <a:pt x="5197800" y="18418"/>
                  </a:lnTo>
                  <a:lnTo>
                    <a:pt x="5197800" y="12289"/>
                  </a:lnTo>
                  <a:lnTo>
                    <a:pt x="5197800" y="5394"/>
                  </a:lnTo>
                  <a:lnTo>
                    <a:pt x="5203217" y="0"/>
                  </a:lnTo>
                  <a:lnTo>
                    <a:pt x="5209909" y="0"/>
                  </a:lnTo>
                  <a:close/>
                </a:path>
                <a:path w="5901055" h="24130">
                  <a:moveTo>
                    <a:pt x="5377838" y="0"/>
                  </a:moveTo>
                  <a:lnTo>
                    <a:pt x="5449534" y="0"/>
                  </a:lnTo>
                  <a:lnTo>
                    <a:pt x="5456545" y="0"/>
                  </a:lnTo>
                  <a:lnTo>
                    <a:pt x="5461962" y="5394"/>
                  </a:lnTo>
                  <a:lnTo>
                    <a:pt x="5461962" y="12289"/>
                  </a:lnTo>
                  <a:lnTo>
                    <a:pt x="5461962" y="18418"/>
                  </a:lnTo>
                  <a:lnTo>
                    <a:pt x="5456545" y="23781"/>
                  </a:lnTo>
                  <a:lnTo>
                    <a:pt x="5449534" y="23781"/>
                  </a:lnTo>
                  <a:lnTo>
                    <a:pt x="5377838" y="23781"/>
                  </a:lnTo>
                  <a:lnTo>
                    <a:pt x="5370828" y="23781"/>
                  </a:lnTo>
                  <a:lnTo>
                    <a:pt x="5365411" y="18418"/>
                  </a:lnTo>
                  <a:lnTo>
                    <a:pt x="5365411" y="12289"/>
                  </a:lnTo>
                  <a:lnTo>
                    <a:pt x="5365411" y="5394"/>
                  </a:lnTo>
                  <a:lnTo>
                    <a:pt x="5370828" y="0"/>
                  </a:lnTo>
                  <a:lnTo>
                    <a:pt x="5377838" y="0"/>
                  </a:lnTo>
                  <a:close/>
                </a:path>
                <a:path w="5901055" h="24130">
                  <a:moveTo>
                    <a:pt x="5545448" y="0"/>
                  </a:moveTo>
                  <a:lnTo>
                    <a:pt x="5617463" y="0"/>
                  </a:lnTo>
                  <a:lnTo>
                    <a:pt x="5624155" y="0"/>
                  </a:lnTo>
                  <a:lnTo>
                    <a:pt x="5629572" y="5394"/>
                  </a:lnTo>
                  <a:lnTo>
                    <a:pt x="5629572" y="12289"/>
                  </a:lnTo>
                  <a:lnTo>
                    <a:pt x="5629572" y="18418"/>
                  </a:lnTo>
                  <a:lnTo>
                    <a:pt x="5624155" y="23781"/>
                  </a:lnTo>
                  <a:lnTo>
                    <a:pt x="5617463" y="23781"/>
                  </a:lnTo>
                  <a:lnTo>
                    <a:pt x="5545448" y="23781"/>
                  </a:lnTo>
                  <a:lnTo>
                    <a:pt x="5538438" y="23781"/>
                  </a:lnTo>
                  <a:lnTo>
                    <a:pt x="5533021" y="18418"/>
                  </a:lnTo>
                  <a:lnTo>
                    <a:pt x="5533021" y="12289"/>
                  </a:lnTo>
                  <a:lnTo>
                    <a:pt x="5533021" y="5394"/>
                  </a:lnTo>
                  <a:lnTo>
                    <a:pt x="5538438" y="0"/>
                  </a:lnTo>
                  <a:lnTo>
                    <a:pt x="5545448" y="0"/>
                  </a:lnTo>
                  <a:close/>
                </a:path>
                <a:path w="5901055" h="24130">
                  <a:moveTo>
                    <a:pt x="5713059" y="0"/>
                  </a:moveTo>
                  <a:lnTo>
                    <a:pt x="5785074" y="0"/>
                  </a:lnTo>
                  <a:lnTo>
                    <a:pt x="5791765" y="0"/>
                  </a:lnTo>
                  <a:lnTo>
                    <a:pt x="5797183" y="5394"/>
                  </a:lnTo>
                  <a:lnTo>
                    <a:pt x="5797183" y="12289"/>
                  </a:lnTo>
                  <a:lnTo>
                    <a:pt x="5797183" y="18418"/>
                  </a:lnTo>
                  <a:lnTo>
                    <a:pt x="5791765" y="23781"/>
                  </a:lnTo>
                  <a:lnTo>
                    <a:pt x="5785074" y="23781"/>
                  </a:lnTo>
                  <a:lnTo>
                    <a:pt x="5713059" y="23781"/>
                  </a:lnTo>
                  <a:lnTo>
                    <a:pt x="5706048" y="23781"/>
                  </a:lnTo>
                  <a:lnTo>
                    <a:pt x="5700950" y="18418"/>
                  </a:lnTo>
                  <a:lnTo>
                    <a:pt x="5700950" y="12289"/>
                  </a:lnTo>
                  <a:lnTo>
                    <a:pt x="5700950" y="5394"/>
                  </a:lnTo>
                  <a:lnTo>
                    <a:pt x="5706048" y="0"/>
                  </a:lnTo>
                  <a:lnTo>
                    <a:pt x="5713059" y="0"/>
                  </a:lnTo>
                  <a:close/>
                </a:path>
                <a:path w="5901055" h="24130">
                  <a:moveTo>
                    <a:pt x="5880669" y="0"/>
                  </a:moveTo>
                  <a:lnTo>
                    <a:pt x="5888317" y="0"/>
                  </a:lnTo>
                  <a:lnTo>
                    <a:pt x="5895327" y="0"/>
                  </a:lnTo>
                  <a:lnTo>
                    <a:pt x="5900744" y="5394"/>
                  </a:lnTo>
                  <a:lnTo>
                    <a:pt x="5900744" y="12289"/>
                  </a:lnTo>
                  <a:lnTo>
                    <a:pt x="5900744" y="18418"/>
                  </a:lnTo>
                  <a:lnTo>
                    <a:pt x="5895327" y="23781"/>
                  </a:lnTo>
                  <a:lnTo>
                    <a:pt x="5888317" y="23781"/>
                  </a:lnTo>
                  <a:lnTo>
                    <a:pt x="5880669" y="23781"/>
                  </a:lnTo>
                  <a:lnTo>
                    <a:pt x="5873977" y="23781"/>
                  </a:lnTo>
                  <a:lnTo>
                    <a:pt x="5868560" y="18418"/>
                  </a:lnTo>
                  <a:lnTo>
                    <a:pt x="5868560" y="12289"/>
                  </a:lnTo>
                  <a:lnTo>
                    <a:pt x="5868560" y="5394"/>
                  </a:lnTo>
                  <a:lnTo>
                    <a:pt x="5873977" y="0"/>
                  </a:lnTo>
                  <a:lnTo>
                    <a:pt x="5880669" y="0"/>
                  </a:lnTo>
                  <a:close/>
                </a:path>
              </a:pathLst>
            </a:custGeom>
            <a:ln w="766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8" name="object 28"/>
            <p:cNvSpPr/>
            <p:nvPr/>
          </p:nvSpPr>
          <p:spPr>
            <a:xfrm>
              <a:off x="8185753" y="2593167"/>
              <a:ext cx="191770" cy="311150"/>
            </a:xfrm>
            <a:custGeom>
              <a:avLst/>
              <a:gdLst/>
              <a:ahLst/>
              <a:cxnLst/>
              <a:rect l="l" t="t" r="r" b="b"/>
              <a:pathLst>
                <a:path w="191770" h="311150">
                  <a:moveTo>
                    <a:pt x="0" y="122738"/>
                  </a:moveTo>
                  <a:lnTo>
                    <a:pt x="102605" y="310628"/>
                  </a:lnTo>
                  <a:lnTo>
                    <a:pt x="160491" y="183325"/>
                  </a:lnTo>
                  <a:lnTo>
                    <a:pt x="97825" y="183325"/>
                  </a:lnTo>
                  <a:lnTo>
                    <a:pt x="0" y="122738"/>
                  </a:lnTo>
                  <a:close/>
                </a:path>
                <a:path w="191770" h="311150">
                  <a:moveTo>
                    <a:pt x="191190" y="115811"/>
                  </a:moveTo>
                  <a:lnTo>
                    <a:pt x="97825" y="183325"/>
                  </a:lnTo>
                  <a:lnTo>
                    <a:pt x="160491" y="183325"/>
                  </a:lnTo>
                  <a:lnTo>
                    <a:pt x="191190" y="115811"/>
                  </a:lnTo>
                  <a:close/>
                </a:path>
                <a:path w="191770" h="311150">
                  <a:moveTo>
                    <a:pt x="100375" y="0"/>
                  </a:moveTo>
                  <a:lnTo>
                    <a:pt x="82530" y="1532"/>
                  </a:lnTo>
                  <a:lnTo>
                    <a:pt x="75838" y="8427"/>
                  </a:lnTo>
                  <a:lnTo>
                    <a:pt x="75838" y="16886"/>
                  </a:lnTo>
                  <a:lnTo>
                    <a:pt x="79632" y="111980"/>
                  </a:lnTo>
                  <a:lnTo>
                    <a:pt x="79662" y="121940"/>
                  </a:lnTo>
                  <a:lnTo>
                    <a:pt x="87310" y="128867"/>
                  </a:lnTo>
                  <a:lnTo>
                    <a:pt x="96551" y="128101"/>
                  </a:lnTo>
                  <a:lnTo>
                    <a:pt x="104836" y="128101"/>
                  </a:lnTo>
                  <a:lnTo>
                    <a:pt x="111846" y="120408"/>
                  </a:lnTo>
                  <a:lnTo>
                    <a:pt x="111846" y="111980"/>
                  </a:lnTo>
                  <a:lnTo>
                    <a:pt x="108053" y="16886"/>
                  </a:lnTo>
                  <a:lnTo>
                    <a:pt x="108022" y="6895"/>
                  </a:lnTo>
                  <a:lnTo>
                    <a:pt x="100375"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pic>
          <p:nvPicPr>
            <p:cNvPr id="29" name="object 29"/>
            <p:cNvPicPr/>
            <p:nvPr/>
          </p:nvPicPr>
          <p:blipFill>
            <a:blip r:embed="rId2" cstate="print"/>
            <a:stretch>
              <a:fillRect/>
            </a:stretch>
          </p:blipFill>
          <p:spPr>
            <a:xfrm>
              <a:off x="8181921" y="2589338"/>
              <a:ext cx="198853" cy="318288"/>
            </a:xfrm>
            <a:prstGeom prst="rect">
              <a:avLst/>
            </a:prstGeom>
          </p:spPr>
        </p:pic>
        <p:sp>
          <p:nvSpPr>
            <p:cNvPr id="30" name="object 30"/>
            <p:cNvSpPr/>
            <p:nvPr/>
          </p:nvSpPr>
          <p:spPr>
            <a:xfrm>
              <a:off x="2005583" y="2214417"/>
              <a:ext cx="5126355" cy="24130"/>
            </a:xfrm>
            <a:custGeom>
              <a:avLst/>
              <a:gdLst/>
              <a:ahLst/>
              <a:cxnLst/>
              <a:rect l="l" t="t" r="r" b="b"/>
              <a:pathLst>
                <a:path w="5126355" h="24130">
                  <a:moveTo>
                    <a:pt x="90337" y="0"/>
                  </a:moveTo>
                  <a:lnTo>
                    <a:pt x="6118" y="0"/>
                  </a:lnTo>
                  <a:lnTo>
                    <a:pt x="0" y="4469"/>
                  </a:lnTo>
                  <a:lnTo>
                    <a:pt x="0" y="18195"/>
                  </a:lnTo>
                  <a:lnTo>
                    <a:pt x="6118" y="23621"/>
                  </a:lnTo>
                  <a:lnTo>
                    <a:pt x="90337" y="23621"/>
                  </a:lnTo>
                  <a:lnTo>
                    <a:pt x="95722" y="18195"/>
                  </a:lnTo>
                  <a:lnTo>
                    <a:pt x="95722" y="4469"/>
                  </a:lnTo>
                  <a:lnTo>
                    <a:pt x="90337" y="0"/>
                  </a:lnTo>
                  <a:close/>
                </a:path>
                <a:path w="5126355" h="24130">
                  <a:moveTo>
                    <a:pt x="258011" y="0"/>
                  </a:moveTo>
                  <a:lnTo>
                    <a:pt x="173792" y="0"/>
                  </a:lnTo>
                  <a:lnTo>
                    <a:pt x="167674" y="4469"/>
                  </a:lnTo>
                  <a:lnTo>
                    <a:pt x="167674" y="18195"/>
                  </a:lnTo>
                  <a:lnTo>
                    <a:pt x="173792" y="23621"/>
                  </a:lnTo>
                  <a:lnTo>
                    <a:pt x="258011" y="23621"/>
                  </a:lnTo>
                  <a:lnTo>
                    <a:pt x="263364" y="18195"/>
                  </a:lnTo>
                  <a:lnTo>
                    <a:pt x="263364" y="4469"/>
                  </a:lnTo>
                  <a:lnTo>
                    <a:pt x="258011" y="0"/>
                  </a:lnTo>
                  <a:close/>
                </a:path>
                <a:path w="5126355" h="24130">
                  <a:moveTo>
                    <a:pt x="425685" y="0"/>
                  </a:moveTo>
                  <a:lnTo>
                    <a:pt x="341466" y="0"/>
                  </a:lnTo>
                  <a:lnTo>
                    <a:pt x="335348" y="4469"/>
                  </a:lnTo>
                  <a:lnTo>
                    <a:pt x="335348" y="18195"/>
                  </a:lnTo>
                  <a:lnTo>
                    <a:pt x="341466" y="23621"/>
                  </a:lnTo>
                  <a:lnTo>
                    <a:pt x="425685" y="23621"/>
                  </a:lnTo>
                  <a:lnTo>
                    <a:pt x="431038" y="18195"/>
                  </a:lnTo>
                  <a:lnTo>
                    <a:pt x="431038" y="4469"/>
                  </a:lnTo>
                  <a:lnTo>
                    <a:pt x="425685" y="0"/>
                  </a:lnTo>
                  <a:close/>
                </a:path>
                <a:path w="5126355" h="24130">
                  <a:moveTo>
                    <a:pt x="593359" y="0"/>
                  </a:moveTo>
                  <a:lnTo>
                    <a:pt x="509140" y="0"/>
                  </a:lnTo>
                  <a:lnTo>
                    <a:pt x="503022" y="4469"/>
                  </a:lnTo>
                  <a:lnTo>
                    <a:pt x="503022" y="18195"/>
                  </a:lnTo>
                  <a:lnTo>
                    <a:pt x="509140" y="23621"/>
                  </a:lnTo>
                  <a:lnTo>
                    <a:pt x="593359" y="23621"/>
                  </a:lnTo>
                  <a:lnTo>
                    <a:pt x="598713" y="18195"/>
                  </a:lnTo>
                  <a:lnTo>
                    <a:pt x="598713" y="4469"/>
                  </a:lnTo>
                  <a:lnTo>
                    <a:pt x="593359" y="0"/>
                  </a:lnTo>
                  <a:close/>
                </a:path>
                <a:path w="5126355" h="24130">
                  <a:moveTo>
                    <a:pt x="761033" y="0"/>
                  </a:moveTo>
                  <a:lnTo>
                    <a:pt x="676814" y="0"/>
                  </a:lnTo>
                  <a:lnTo>
                    <a:pt x="670696" y="4469"/>
                  </a:lnTo>
                  <a:lnTo>
                    <a:pt x="670696" y="18195"/>
                  </a:lnTo>
                  <a:lnTo>
                    <a:pt x="676814" y="23621"/>
                  </a:lnTo>
                  <a:lnTo>
                    <a:pt x="761033" y="23621"/>
                  </a:lnTo>
                  <a:lnTo>
                    <a:pt x="766387" y="18195"/>
                  </a:lnTo>
                  <a:lnTo>
                    <a:pt x="766387" y="4469"/>
                  </a:lnTo>
                  <a:lnTo>
                    <a:pt x="761033" y="0"/>
                  </a:lnTo>
                  <a:close/>
                </a:path>
                <a:path w="5126355" h="24130">
                  <a:moveTo>
                    <a:pt x="928707" y="0"/>
                  </a:moveTo>
                  <a:lnTo>
                    <a:pt x="844488" y="0"/>
                  </a:lnTo>
                  <a:lnTo>
                    <a:pt x="838370" y="4469"/>
                  </a:lnTo>
                  <a:lnTo>
                    <a:pt x="838370" y="18195"/>
                  </a:lnTo>
                  <a:lnTo>
                    <a:pt x="844488" y="23621"/>
                  </a:lnTo>
                  <a:lnTo>
                    <a:pt x="928707" y="23621"/>
                  </a:lnTo>
                  <a:lnTo>
                    <a:pt x="934061" y="18195"/>
                  </a:lnTo>
                  <a:lnTo>
                    <a:pt x="934061" y="4469"/>
                  </a:lnTo>
                  <a:lnTo>
                    <a:pt x="928707" y="0"/>
                  </a:lnTo>
                  <a:close/>
                </a:path>
                <a:path w="5126355" h="24130">
                  <a:moveTo>
                    <a:pt x="1096381" y="0"/>
                  </a:moveTo>
                  <a:lnTo>
                    <a:pt x="1012162" y="0"/>
                  </a:lnTo>
                  <a:lnTo>
                    <a:pt x="1006044" y="4469"/>
                  </a:lnTo>
                  <a:lnTo>
                    <a:pt x="1006044" y="18195"/>
                  </a:lnTo>
                  <a:lnTo>
                    <a:pt x="1012162" y="23621"/>
                  </a:lnTo>
                  <a:lnTo>
                    <a:pt x="1096381" y="23621"/>
                  </a:lnTo>
                  <a:lnTo>
                    <a:pt x="1101735" y="18195"/>
                  </a:lnTo>
                  <a:lnTo>
                    <a:pt x="1101735" y="4469"/>
                  </a:lnTo>
                  <a:lnTo>
                    <a:pt x="1096381" y="0"/>
                  </a:lnTo>
                  <a:close/>
                </a:path>
                <a:path w="5126355" h="24130">
                  <a:moveTo>
                    <a:pt x="1264024" y="0"/>
                  </a:moveTo>
                  <a:lnTo>
                    <a:pt x="1179836" y="0"/>
                  </a:lnTo>
                  <a:lnTo>
                    <a:pt x="1173718" y="4469"/>
                  </a:lnTo>
                  <a:lnTo>
                    <a:pt x="1173718" y="18195"/>
                  </a:lnTo>
                  <a:lnTo>
                    <a:pt x="1179836" y="23621"/>
                  </a:lnTo>
                  <a:lnTo>
                    <a:pt x="1264024" y="23621"/>
                  </a:lnTo>
                  <a:lnTo>
                    <a:pt x="1269441" y="18195"/>
                  </a:lnTo>
                  <a:lnTo>
                    <a:pt x="1269441" y="4469"/>
                  </a:lnTo>
                  <a:lnTo>
                    <a:pt x="1264024" y="0"/>
                  </a:lnTo>
                  <a:close/>
                </a:path>
                <a:path w="5126355" h="24130">
                  <a:moveTo>
                    <a:pt x="1431634" y="0"/>
                  </a:moveTo>
                  <a:lnTo>
                    <a:pt x="1347510" y="0"/>
                  </a:lnTo>
                  <a:lnTo>
                    <a:pt x="1341456" y="4469"/>
                  </a:lnTo>
                  <a:lnTo>
                    <a:pt x="1341456" y="18195"/>
                  </a:lnTo>
                  <a:lnTo>
                    <a:pt x="1347510" y="23621"/>
                  </a:lnTo>
                  <a:lnTo>
                    <a:pt x="1431634" y="23621"/>
                  </a:lnTo>
                  <a:lnTo>
                    <a:pt x="1437051" y="18195"/>
                  </a:lnTo>
                  <a:lnTo>
                    <a:pt x="1437051" y="4469"/>
                  </a:lnTo>
                  <a:lnTo>
                    <a:pt x="1431634" y="0"/>
                  </a:lnTo>
                  <a:close/>
                </a:path>
                <a:path w="5126355" h="24130">
                  <a:moveTo>
                    <a:pt x="1599244" y="0"/>
                  </a:moveTo>
                  <a:lnTo>
                    <a:pt x="1515121" y="0"/>
                  </a:lnTo>
                  <a:lnTo>
                    <a:pt x="1509066" y="4469"/>
                  </a:lnTo>
                  <a:lnTo>
                    <a:pt x="1509066" y="18195"/>
                  </a:lnTo>
                  <a:lnTo>
                    <a:pt x="1515121" y="23621"/>
                  </a:lnTo>
                  <a:lnTo>
                    <a:pt x="1599244" y="23621"/>
                  </a:lnTo>
                  <a:lnTo>
                    <a:pt x="1604661" y="18195"/>
                  </a:lnTo>
                  <a:lnTo>
                    <a:pt x="1604661" y="4469"/>
                  </a:lnTo>
                  <a:lnTo>
                    <a:pt x="1599244" y="0"/>
                  </a:lnTo>
                  <a:close/>
                </a:path>
                <a:path w="5126355" h="24130">
                  <a:moveTo>
                    <a:pt x="1767173" y="0"/>
                  </a:moveTo>
                  <a:lnTo>
                    <a:pt x="1682731" y="0"/>
                  </a:lnTo>
                  <a:lnTo>
                    <a:pt x="1676677" y="4469"/>
                  </a:lnTo>
                  <a:lnTo>
                    <a:pt x="1676677" y="18195"/>
                  </a:lnTo>
                  <a:lnTo>
                    <a:pt x="1682731" y="23621"/>
                  </a:lnTo>
                  <a:lnTo>
                    <a:pt x="1767173" y="23621"/>
                  </a:lnTo>
                  <a:lnTo>
                    <a:pt x="1772272" y="18195"/>
                  </a:lnTo>
                  <a:lnTo>
                    <a:pt x="1772272" y="4469"/>
                  </a:lnTo>
                  <a:lnTo>
                    <a:pt x="1767173" y="0"/>
                  </a:lnTo>
                  <a:close/>
                </a:path>
                <a:path w="5126355" h="24130">
                  <a:moveTo>
                    <a:pt x="1934784" y="0"/>
                  </a:moveTo>
                  <a:lnTo>
                    <a:pt x="1850660" y="0"/>
                  </a:lnTo>
                  <a:lnTo>
                    <a:pt x="1844287" y="4469"/>
                  </a:lnTo>
                  <a:lnTo>
                    <a:pt x="1844287" y="18195"/>
                  </a:lnTo>
                  <a:lnTo>
                    <a:pt x="1850660" y="23621"/>
                  </a:lnTo>
                  <a:lnTo>
                    <a:pt x="1934784" y="23621"/>
                  </a:lnTo>
                  <a:lnTo>
                    <a:pt x="1940201" y="18195"/>
                  </a:lnTo>
                  <a:lnTo>
                    <a:pt x="1940201" y="4469"/>
                  </a:lnTo>
                  <a:lnTo>
                    <a:pt x="1934784" y="0"/>
                  </a:lnTo>
                  <a:close/>
                </a:path>
                <a:path w="5126355" h="24130">
                  <a:moveTo>
                    <a:pt x="2102394" y="0"/>
                  </a:moveTo>
                  <a:lnTo>
                    <a:pt x="2018270" y="0"/>
                  </a:lnTo>
                  <a:lnTo>
                    <a:pt x="2012216" y="4469"/>
                  </a:lnTo>
                  <a:lnTo>
                    <a:pt x="2012216" y="18195"/>
                  </a:lnTo>
                  <a:lnTo>
                    <a:pt x="2018270" y="23621"/>
                  </a:lnTo>
                  <a:lnTo>
                    <a:pt x="2102394" y="23621"/>
                  </a:lnTo>
                  <a:lnTo>
                    <a:pt x="2107811" y="18195"/>
                  </a:lnTo>
                  <a:lnTo>
                    <a:pt x="2107811" y="4469"/>
                  </a:lnTo>
                  <a:lnTo>
                    <a:pt x="2102394" y="0"/>
                  </a:lnTo>
                  <a:close/>
                </a:path>
                <a:path w="5126355" h="24130">
                  <a:moveTo>
                    <a:pt x="2270004" y="0"/>
                  </a:moveTo>
                  <a:lnTo>
                    <a:pt x="2185881" y="0"/>
                  </a:lnTo>
                  <a:lnTo>
                    <a:pt x="2179826" y="4469"/>
                  </a:lnTo>
                  <a:lnTo>
                    <a:pt x="2179826" y="18195"/>
                  </a:lnTo>
                  <a:lnTo>
                    <a:pt x="2185881" y="23621"/>
                  </a:lnTo>
                  <a:lnTo>
                    <a:pt x="2270004" y="23621"/>
                  </a:lnTo>
                  <a:lnTo>
                    <a:pt x="2275421" y="18195"/>
                  </a:lnTo>
                  <a:lnTo>
                    <a:pt x="2275421" y="4469"/>
                  </a:lnTo>
                  <a:lnTo>
                    <a:pt x="2270004" y="0"/>
                  </a:lnTo>
                  <a:close/>
                </a:path>
                <a:path w="5126355" h="24130">
                  <a:moveTo>
                    <a:pt x="2437615" y="0"/>
                  </a:moveTo>
                  <a:lnTo>
                    <a:pt x="2353491" y="0"/>
                  </a:lnTo>
                  <a:lnTo>
                    <a:pt x="2347437" y="4469"/>
                  </a:lnTo>
                  <a:lnTo>
                    <a:pt x="2347437" y="18195"/>
                  </a:lnTo>
                  <a:lnTo>
                    <a:pt x="2353491" y="23621"/>
                  </a:lnTo>
                  <a:lnTo>
                    <a:pt x="2437615" y="23621"/>
                  </a:lnTo>
                  <a:lnTo>
                    <a:pt x="2443032" y="18195"/>
                  </a:lnTo>
                  <a:lnTo>
                    <a:pt x="2443032" y="4469"/>
                  </a:lnTo>
                  <a:lnTo>
                    <a:pt x="2437615" y="0"/>
                  </a:lnTo>
                  <a:close/>
                </a:path>
                <a:path w="5126355" h="24130">
                  <a:moveTo>
                    <a:pt x="2605544" y="0"/>
                  </a:moveTo>
                  <a:lnTo>
                    <a:pt x="2521101" y="0"/>
                  </a:lnTo>
                  <a:lnTo>
                    <a:pt x="2515047" y="4469"/>
                  </a:lnTo>
                  <a:lnTo>
                    <a:pt x="2515047" y="18195"/>
                  </a:lnTo>
                  <a:lnTo>
                    <a:pt x="2521101" y="23621"/>
                  </a:lnTo>
                  <a:lnTo>
                    <a:pt x="2605544" y="23621"/>
                  </a:lnTo>
                  <a:lnTo>
                    <a:pt x="2610642" y="18195"/>
                  </a:lnTo>
                  <a:lnTo>
                    <a:pt x="2610642" y="4469"/>
                  </a:lnTo>
                  <a:lnTo>
                    <a:pt x="2605544" y="0"/>
                  </a:lnTo>
                  <a:close/>
                </a:path>
                <a:path w="5126355" h="24130">
                  <a:moveTo>
                    <a:pt x="2773154" y="0"/>
                  </a:moveTo>
                  <a:lnTo>
                    <a:pt x="2689030" y="0"/>
                  </a:lnTo>
                  <a:lnTo>
                    <a:pt x="2682657" y="4469"/>
                  </a:lnTo>
                  <a:lnTo>
                    <a:pt x="2682657" y="18195"/>
                  </a:lnTo>
                  <a:lnTo>
                    <a:pt x="2689030" y="23621"/>
                  </a:lnTo>
                  <a:lnTo>
                    <a:pt x="2773154" y="23621"/>
                  </a:lnTo>
                  <a:lnTo>
                    <a:pt x="2778571" y="18195"/>
                  </a:lnTo>
                  <a:lnTo>
                    <a:pt x="2778571" y="4469"/>
                  </a:lnTo>
                  <a:lnTo>
                    <a:pt x="2773154" y="0"/>
                  </a:lnTo>
                  <a:close/>
                </a:path>
                <a:path w="5126355" h="24130">
                  <a:moveTo>
                    <a:pt x="2940764" y="0"/>
                  </a:moveTo>
                  <a:lnTo>
                    <a:pt x="2856641" y="0"/>
                  </a:lnTo>
                  <a:lnTo>
                    <a:pt x="2850268" y="4469"/>
                  </a:lnTo>
                  <a:lnTo>
                    <a:pt x="2850268" y="18195"/>
                  </a:lnTo>
                  <a:lnTo>
                    <a:pt x="2856641" y="23621"/>
                  </a:lnTo>
                  <a:lnTo>
                    <a:pt x="2940764" y="23621"/>
                  </a:lnTo>
                  <a:lnTo>
                    <a:pt x="2946181" y="18195"/>
                  </a:lnTo>
                  <a:lnTo>
                    <a:pt x="2946181" y="4469"/>
                  </a:lnTo>
                  <a:lnTo>
                    <a:pt x="2940764" y="0"/>
                  </a:lnTo>
                  <a:close/>
                </a:path>
                <a:path w="5126355" h="24130">
                  <a:moveTo>
                    <a:pt x="3108375" y="0"/>
                  </a:moveTo>
                  <a:lnTo>
                    <a:pt x="3024251" y="0"/>
                  </a:lnTo>
                  <a:lnTo>
                    <a:pt x="3018197" y="4469"/>
                  </a:lnTo>
                  <a:lnTo>
                    <a:pt x="3018197" y="18195"/>
                  </a:lnTo>
                  <a:lnTo>
                    <a:pt x="3024251" y="23621"/>
                  </a:lnTo>
                  <a:lnTo>
                    <a:pt x="3108375" y="23621"/>
                  </a:lnTo>
                  <a:lnTo>
                    <a:pt x="3113792" y="18195"/>
                  </a:lnTo>
                  <a:lnTo>
                    <a:pt x="3113792" y="4469"/>
                  </a:lnTo>
                  <a:lnTo>
                    <a:pt x="3108375" y="0"/>
                  </a:lnTo>
                  <a:close/>
                </a:path>
                <a:path w="5126355" h="24130">
                  <a:moveTo>
                    <a:pt x="3275985" y="0"/>
                  </a:moveTo>
                  <a:lnTo>
                    <a:pt x="3191861" y="0"/>
                  </a:lnTo>
                  <a:lnTo>
                    <a:pt x="3185807" y="4469"/>
                  </a:lnTo>
                  <a:lnTo>
                    <a:pt x="3185807" y="18195"/>
                  </a:lnTo>
                  <a:lnTo>
                    <a:pt x="3191861" y="23621"/>
                  </a:lnTo>
                  <a:lnTo>
                    <a:pt x="3275985" y="23621"/>
                  </a:lnTo>
                  <a:lnTo>
                    <a:pt x="3281402" y="18195"/>
                  </a:lnTo>
                  <a:lnTo>
                    <a:pt x="3281402" y="4469"/>
                  </a:lnTo>
                  <a:lnTo>
                    <a:pt x="3275985" y="0"/>
                  </a:lnTo>
                  <a:close/>
                </a:path>
                <a:path w="5126355" h="24130">
                  <a:moveTo>
                    <a:pt x="3443914" y="0"/>
                  </a:moveTo>
                  <a:lnTo>
                    <a:pt x="3359472" y="0"/>
                  </a:lnTo>
                  <a:lnTo>
                    <a:pt x="3353417" y="4469"/>
                  </a:lnTo>
                  <a:lnTo>
                    <a:pt x="3353417" y="18195"/>
                  </a:lnTo>
                  <a:lnTo>
                    <a:pt x="3359472" y="23621"/>
                  </a:lnTo>
                  <a:lnTo>
                    <a:pt x="3443914" y="23621"/>
                  </a:lnTo>
                  <a:lnTo>
                    <a:pt x="3449013" y="18195"/>
                  </a:lnTo>
                  <a:lnTo>
                    <a:pt x="3449013" y="4469"/>
                  </a:lnTo>
                  <a:lnTo>
                    <a:pt x="3443914" y="0"/>
                  </a:lnTo>
                  <a:close/>
                </a:path>
                <a:path w="5126355" h="24130">
                  <a:moveTo>
                    <a:pt x="3611524" y="0"/>
                  </a:moveTo>
                  <a:lnTo>
                    <a:pt x="3527082" y="0"/>
                  </a:lnTo>
                  <a:lnTo>
                    <a:pt x="3521028" y="4469"/>
                  </a:lnTo>
                  <a:lnTo>
                    <a:pt x="3521028" y="18195"/>
                  </a:lnTo>
                  <a:lnTo>
                    <a:pt x="3527082" y="23621"/>
                  </a:lnTo>
                  <a:lnTo>
                    <a:pt x="3611524" y="23621"/>
                  </a:lnTo>
                  <a:lnTo>
                    <a:pt x="3616941" y="18195"/>
                  </a:lnTo>
                  <a:lnTo>
                    <a:pt x="3616941" y="4469"/>
                  </a:lnTo>
                  <a:lnTo>
                    <a:pt x="3611524" y="0"/>
                  </a:lnTo>
                  <a:close/>
                </a:path>
                <a:path w="5126355" h="24130">
                  <a:moveTo>
                    <a:pt x="3779135" y="0"/>
                  </a:moveTo>
                  <a:lnTo>
                    <a:pt x="3695011" y="0"/>
                  </a:lnTo>
                  <a:lnTo>
                    <a:pt x="3688638" y="4469"/>
                  </a:lnTo>
                  <a:lnTo>
                    <a:pt x="3688638" y="18195"/>
                  </a:lnTo>
                  <a:lnTo>
                    <a:pt x="3695011" y="23621"/>
                  </a:lnTo>
                  <a:lnTo>
                    <a:pt x="3779135" y="23621"/>
                  </a:lnTo>
                  <a:lnTo>
                    <a:pt x="3784552" y="18195"/>
                  </a:lnTo>
                  <a:lnTo>
                    <a:pt x="3784552" y="4469"/>
                  </a:lnTo>
                  <a:lnTo>
                    <a:pt x="3779135" y="0"/>
                  </a:lnTo>
                  <a:close/>
                </a:path>
                <a:path w="5126355" h="24130">
                  <a:moveTo>
                    <a:pt x="3946745" y="0"/>
                  </a:moveTo>
                  <a:lnTo>
                    <a:pt x="3862621" y="0"/>
                  </a:lnTo>
                  <a:lnTo>
                    <a:pt x="3856567" y="4469"/>
                  </a:lnTo>
                  <a:lnTo>
                    <a:pt x="3856567" y="18195"/>
                  </a:lnTo>
                  <a:lnTo>
                    <a:pt x="3862621" y="23621"/>
                  </a:lnTo>
                  <a:lnTo>
                    <a:pt x="3946745" y="23621"/>
                  </a:lnTo>
                  <a:lnTo>
                    <a:pt x="3952162" y="18195"/>
                  </a:lnTo>
                  <a:lnTo>
                    <a:pt x="3952162" y="4469"/>
                  </a:lnTo>
                  <a:lnTo>
                    <a:pt x="3946745" y="0"/>
                  </a:lnTo>
                  <a:close/>
                </a:path>
                <a:path w="5126355" h="24130">
                  <a:moveTo>
                    <a:pt x="4114355" y="0"/>
                  </a:moveTo>
                  <a:lnTo>
                    <a:pt x="4030232" y="0"/>
                  </a:lnTo>
                  <a:lnTo>
                    <a:pt x="4024177" y="4469"/>
                  </a:lnTo>
                  <a:lnTo>
                    <a:pt x="4024177" y="18195"/>
                  </a:lnTo>
                  <a:lnTo>
                    <a:pt x="4030232" y="23621"/>
                  </a:lnTo>
                  <a:lnTo>
                    <a:pt x="4114355" y="23621"/>
                  </a:lnTo>
                  <a:lnTo>
                    <a:pt x="4119773" y="18195"/>
                  </a:lnTo>
                  <a:lnTo>
                    <a:pt x="4119773" y="4469"/>
                  </a:lnTo>
                  <a:lnTo>
                    <a:pt x="4114355" y="0"/>
                  </a:lnTo>
                  <a:close/>
                </a:path>
                <a:path w="5126355" h="24130">
                  <a:moveTo>
                    <a:pt x="4282284" y="0"/>
                  </a:moveTo>
                  <a:lnTo>
                    <a:pt x="4197842" y="0"/>
                  </a:lnTo>
                  <a:lnTo>
                    <a:pt x="4191788" y="4469"/>
                  </a:lnTo>
                  <a:lnTo>
                    <a:pt x="4191788" y="18195"/>
                  </a:lnTo>
                  <a:lnTo>
                    <a:pt x="4197842" y="23621"/>
                  </a:lnTo>
                  <a:lnTo>
                    <a:pt x="4282284" y="23621"/>
                  </a:lnTo>
                  <a:lnTo>
                    <a:pt x="4287383" y="18195"/>
                  </a:lnTo>
                  <a:lnTo>
                    <a:pt x="4287383" y="4469"/>
                  </a:lnTo>
                  <a:lnTo>
                    <a:pt x="4282284" y="0"/>
                  </a:lnTo>
                  <a:close/>
                </a:path>
                <a:path w="5126355" h="24130">
                  <a:moveTo>
                    <a:pt x="4449895" y="0"/>
                  </a:moveTo>
                  <a:lnTo>
                    <a:pt x="4365452" y="0"/>
                  </a:lnTo>
                  <a:lnTo>
                    <a:pt x="4359398" y="4469"/>
                  </a:lnTo>
                  <a:lnTo>
                    <a:pt x="4359398" y="18195"/>
                  </a:lnTo>
                  <a:lnTo>
                    <a:pt x="4365452" y="23621"/>
                  </a:lnTo>
                  <a:lnTo>
                    <a:pt x="4449895" y="23621"/>
                  </a:lnTo>
                  <a:lnTo>
                    <a:pt x="4455312" y="18195"/>
                  </a:lnTo>
                  <a:lnTo>
                    <a:pt x="4455312" y="4469"/>
                  </a:lnTo>
                  <a:lnTo>
                    <a:pt x="4449895" y="0"/>
                  </a:lnTo>
                  <a:close/>
                </a:path>
                <a:path w="5126355" h="24130">
                  <a:moveTo>
                    <a:pt x="4617505" y="0"/>
                  </a:moveTo>
                  <a:lnTo>
                    <a:pt x="4533381" y="0"/>
                  </a:lnTo>
                  <a:lnTo>
                    <a:pt x="4527008" y="4469"/>
                  </a:lnTo>
                  <a:lnTo>
                    <a:pt x="4527008" y="18195"/>
                  </a:lnTo>
                  <a:lnTo>
                    <a:pt x="4533381" y="23621"/>
                  </a:lnTo>
                  <a:lnTo>
                    <a:pt x="4617505" y="23621"/>
                  </a:lnTo>
                  <a:lnTo>
                    <a:pt x="4622922" y="18195"/>
                  </a:lnTo>
                  <a:lnTo>
                    <a:pt x="4622922" y="4469"/>
                  </a:lnTo>
                  <a:lnTo>
                    <a:pt x="4617505" y="0"/>
                  </a:lnTo>
                  <a:close/>
                </a:path>
                <a:path w="5126355" h="24130">
                  <a:moveTo>
                    <a:pt x="4785115" y="0"/>
                  </a:moveTo>
                  <a:lnTo>
                    <a:pt x="4700992" y="0"/>
                  </a:lnTo>
                  <a:lnTo>
                    <a:pt x="4694937" y="4469"/>
                  </a:lnTo>
                  <a:lnTo>
                    <a:pt x="4694937" y="18195"/>
                  </a:lnTo>
                  <a:lnTo>
                    <a:pt x="4700992" y="23621"/>
                  </a:lnTo>
                  <a:lnTo>
                    <a:pt x="4785115" y="23621"/>
                  </a:lnTo>
                  <a:lnTo>
                    <a:pt x="4790533" y="18195"/>
                  </a:lnTo>
                  <a:lnTo>
                    <a:pt x="4790533" y="4469"/>
                  </a:lnTo>
                  <a:lnTo>
                    <a:pt x="4785115" y="0"/>
                  </a:lnTo>
                  <a:close/>
                </a:path>
                <a:path w="5126355" h="24130">
                  <a:moveTo>
                    <a:pt x="4952726" y="0"/>
                  </a:moveTo>
                  <a:lnTo>
                    <a:pt x="4868602" y="0"/>
                  </a:lnTo>
                  <a:lnTo>
                    <a:pt x="4862548" y="4469"/>
                  </a:lnTo>
                  <a:lnTo>
                    <a:pt x="4862548" y="18195"/>
                  </a:lnTo>
                  <a:lnTo>
                    <a:pt x="4868602" y="23621"/>
                  </a:lnTo>
                  <a:lnTo>
                    <a:pt x="4952726" y="23621"/>
                  </a:lnTo>
                  <a:lnTo>
                    <a:pt x="4958143" y="18195"/>
                  </a:lnTo>
                  <a:lnTo>
                    <a:pt x="4958143" y="4469"/>
                  </a:lnTo>
                  <a:lnTo>
                    <a:pt x="4952726" y="0"/>
                  </a:lnTo>
                  <a:close/>
                </a:path>
                <a:path w="5126355" h="24130">
                  <a:moveTo>
                    <a:pt x="5120336" y="0"/>
                  </a:moveTo>
                  <a:lnTo>
                    <a:pt x="5036212" y="0"/>
                  </a:lnTo>
                  <a:lnTo>
                    <a:pt x="5030158" y="4469"/>
                  </a:lnTo>
                  <a:lnTo>
                    <a:pt x="5030158" y="18195"/>
                  </a:lnTo>
                  <a:lnTo>
                    <a:pt x="5036212" y="23621"/>
                  </a:lnTo>
                  <a:lnTo>
                    <a:pt x="5120336" y="23621"/>
                  </a:lnTo>
                  <a:lnTo>
                    <a:pt x="5125753" y="18195"/>
                  </a:lnTo>
                  <a:lnTo>
                    <a:pt x="5125753" y="4469"/>
                  </a:lnTo>
                  <a:lnTo>
                    <a:pt x="5120336"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1" name="object 31"/>
            <p:cNvSpPr/>
            <p:nvPr/>
          </p:nvSpPr>
          <p:spPr>
            <a:xfrm>
              <a:off x="2005583" y="2214417"/>
              <a:ext cx="5126355" cy="24130"/>
            </a:xfrm>
            <a:custGeom>
              <a:avLst/>
              <a:gdLst/>
              <a:ahLst/>
              <a:cxnLst/>
              <a:rect l="l" t="t" r="r" b="b"/>
              <a:pathLst>
                <a:path w="5126355" h="24130">
                  <a:moveTo>
                    <a:pt x="12268" y="0"/>
                  </a:moveTo>
                  <a:lnTo>
                    <a:pt x="84219" y="0"/>
                  </a:lnTo>
                  <a:lnTo>
                    <a:pt x="90337" y="0"/>
                  </a:lnTo>
                  <a:lnTo>
                    <a:pt x="95722" y="4469"/>
                  </a:lnTo>
                  <a:lnTo>
                    <a:pt x="95722" y="11491"/>
                  </a:lnTo>
                  <a:lnTo>
                    <a:pt x="95722" y="18195"/>
                  </a:lnTo>
                  <a:lnTo>
                    <a:pt x="90337" y="23621"/>
                  </a:lnTo>
                  <a:lnTo>
                    <a:pt x="84219" y="23621"/>
                  </a:lnTo>
                  <a:lnTo>
                    <a:pt x="12268" y="23621"/>
                  </a:lnTo>
                  <a:lnTo>
                    <a:pt x="6118" y="23621"/>
                  </a:lnTo>
                  <a:lnTo>
                    <a:pt x="0" y="18195"/>
                  </a:lnTo>
                  <a:lnTo>
                    <a:pt x="0" y="11491"/>
                  </a:lnTo>
                  <a:lnTo>
                    <a:pt x="0" y="4469"/>
                  </a:lnTo>
                  <a:lnTo>
                    <a:pt x="6118" y="0"/>
                  </a:lnTo>
                  <a:lnTo>
                    <a:pt x="12268" y="0"/>
                  </a:lnTo>
                  <a:close/>
                </a:path>
                <a:path w="5126355" h="24130">
                  <a:moveTo>
                    <a:pt x="179942" y="0"/>
                  </a:moveTo>
                  <a:lnTo>
                    <a:pt x="251893" y="0"/>
                  </a:lnTo>
                  <a:lnTo>
                    <a:pt x="258011" y="0"/>
                  </a:lnTo>
                  <a:lnTo>
                    <a:pt x="263364" y="4469"/>
                  </a:lnTo>
                  <a:lnTo>
                    <a:pt x="263364" y="11491"/>
                  </a:lnTo>
                  <a:lnTo>
                    <a:pt x="263364" y="18195"/>
                  </a:lnTo>
                  <a:lnTo>
                    <a:pt x="258011" y="23621"/>
                  </a:lnTo>
                  <a:lnTo>
                    <a:pt x="251893" y="23621"/>
                  </a:lnTo>
                  <a:lnTo>
                    <a:pt x="179942" y="23621"/>
                  </a:lnTo>
                  <a:lnTo>
                    <a:pt x="173792" y="23621"/>
                  </a:lnTo>
                  <a:lnTo>
                    <a:pt x="167674" y="18195"/>
                  </a:lnTo>
                  <a:lnTo>
                    <a:pt x="167674" y="11491"/>
                  </a:lnTo>
                  <a:lnTo>
                    <a:pt x="167674" y="4469"/>
                  </a:lnTo>
                  <a:lnTo>
                    <a:pt x="173792" y="0"/>
                  </a:lnTo>
                  <a:lnTo>
                    <a:pt x="179942" y="0"/>
                  </a:lnTo>
                  <a:close/>
                </a:path>
                <a:path w="5126355" h="24130">
                  <a:moveTo>
                    <a:pt x="347584" y="0"/>
                  </a:moveTo>
                  <a:lnTo>
                    <a:pt x="419567" y="0"/>
                  </a:lnTo>
                  <a:lnTo>
                    <a:pt x="425685" y="0"/>
                  </a:lnTo>
                  <a:lnTo>
                    <a:pt x="431039" y="4469"/>
                  </a:lnTo>
                  <a:lnTo>
                    <a:pt x="431039" y="11491"/>
                  </a:lnTo>
                  <a:lnTo>
                    <a:pt x="431039" y="18195"/>
                  </a:lnTo>
                  <a:lnTo>
                    <a:pt x="425685" y="23621"/>
                  </a:lnTo>
                  <a:lnTo>
                    <a:pt x="419567" y="23621"/>
                  </a:lnTo>
                  <a:lnTo>
                    <a:pt x="347584" y="23621"/>
                  </a:lnTo>
                  <a:lnTo>
                    <a:pt x="341466" y="23621"/>
                  </a:lnTo>
                  <a:lnTo>
                    <a:pt x="335348" y="18195"/>
                  </a:lnTo>
                  <a:lnTo>
                    <a:pt x="335348" y="11491"/>
                  </a:lnTo>
                  <a:lnTo>
                    <a:pt x="335348" y="4469"/>
                  </a:lnTo>
                  <a:lnTo>
                    <a:pt x="341466" y="0"/>
                  </a:lnTo>
                  <a:lnTo>
                    <a:pt x="347584" y="0"/>
                  </a:lnTo>
                  <a:close/>
                </a:path>
                <a:path w="5126355" h="24130">
                  <a:moveTo>
                    <a:pt x="515258" y="0"/>
                  </a:moveTo>
                  <a:lnTo>
                    <a:pt x="587241" y="0"/>
                  </a:lnTo>
                  <a:lnTo>
                    <a:pt x="593359" y="0"/>
                  </a:lnTo>
                  <a:lnTo>
                    <a:pt x="598713" y="4469"/>
                  </a:lnTo>
                  <a:lnTo>
                    <a:pt x="598713" y="11491"/>
                  </a:lnTo>
                  <a:lnTo>
                    <a:pt x="598713" y="18195"/>
                  </a:lnTo>
                  <a:lnTo>
                    <a:pt x="593359" y="23621"/>
                  </a:lnTo>
                  <a:lnTo>
                    <a:pt x="587241" y="23621"/>
                  </a:lnTo>
                  <a:lnTo>
                    <a:pt x="515258" y="23621"/>
                  </a:lnTo>
                  <a:lnTo>
                    <a:pt x="509140" y="23621"/>
                  </a:lnTo>
                  <a:lnTo>
                    <a:pt x="503022" y="18195"/>
                  </a:lnTo>
                  <a:lnTo>
                    <a:pt x="503022" y="11491"/>
                  </a:lnTo>
                  <a:lnTo>
                    <a:pt x="503022" y="4469"/>
                  </a:lnTo>
                  <a:lnTo>
                    <a:pt x="509140" y="0"/>
                  </a:lnTo>
                  <a:lnTo>
                    <a:pt x="515258" y="0"/>
                  </a:lnTo>
                  <a:close/>
                </a:path>
                <a:path w="5126355" h="24130">
                  <a:moveTo>
                    <a:pt x="682932" y="0"/>
                  </a:moveTo>
                  <a:lnTo>
                    <a:pt x="754915" y="0"/>
                  </a:lnTo>
                  <a:lnTo>
                    <a:pt x="761033" y="0"/>
                  </a:lnTo>
                  <a:lnTo>
                    <a:pt x="766387" y="4469"/>
                  </a:lnTo>
                  <a:lnTo>
                    <a:pt x="766387" y="11491"/>
                  </a:lnTo>
                  <a:lnTo>
                    <a:pt x="766387" y="18195"/>
                  </a:lnTo>
                  <a:lnTo>
                    <a:pt x="761033" y="23621"/>
                  </a:lnTo>
                  <a:lnTo>
                    <a:pt x="754915" y="23621"/>
                  </a:lnTo>
                  <a:lnTo>
                    <a:pt x="682932" y="23621"/>
                  </a:lnTo>
                  <a:lnTo>
                    <a:pt x="676814" y="23621"/>
                  </a:lnTo>
                  <a:lnTo>
                    <a:pt x="670696" y="18195"/>
                  </a:lnTo>
                  <a:lnTo>
                    <a:pt x="670696" y="11491"/>
                  </a:lnTo>
                  <a:lnTo>
                    <a:pt x="670696" y="4469"/>
                  </a:lnTo>
                  <a:lnTo>
                    <a:pt x="676814" y="0"/>
                  </a:lnTo>
                  <a:lnTo>
                    <a:pt x="682932" y="0"/>
                  </a:lnTo>
                  <a:close/>
                </a:path>
                <a:path w="5126355" h="24130">
                  <a:moveTo>
                    <a:pt x="850606" y="0"/>
                  </a:moveTo>
                  <a:lnTo>
                    <a:pt x="922589" y="0"/>
                  </a:lnTo>
                  <a:lnTo>
                    <a:pt x="928707" y="0"/>
                  </a:lnTo>
                  <a:lnTo>
                    <a:pt x="934061" y="4469"/>
                  </a:lnTo>
                  <a:lnTo>
                    <a:pt x="934061" y="11491"/>
                  </a:lnTo>
                  <a:lnTo>
                    <a:pt x="934061" y="18195"/>
                  </a:lnTo>
                  <a:lnTo>
                    <a:pt x="928707" y="23621"/>
                  </a:lnTo>
                  <a:lnTo>
                    <a:pt x="922589" y="23621"/>
                  </a:lnTo>
                  <a:lnTo>
                    <a:pt x="850606" y="23621"/>
                  </a:lnTo>
                  <a:lnTo>
                    <a:pt x="844488" y="23621"/>
                  </a:lnTo>
                  <a:lnTo>
                    <a:pt x="838370" y="18195"/>
                  </a:lnTo>
                  <a:lnTo>
                    <a:pt x="838370" y="11491"/>
                  </a:lnTo>
                  <a:lnTo>
                    <a:pt x="838370" y="4469"/>
                  </a:lnTo>
                  <a:lnTo>
                    <a:pt x="844488" y="0"/>
                  </a:lnTo>
                  <a:lnTo>
                    <a:pt x="850606" y="0"/>
                  </a:lnTo>
                  <a:close/>
                </a:path>
                <a:path w="5126355" h="24130">
                  <a:moveTo>
                    <a:pt x="1018280" y="0"/>
                  </a:moveTo>
                  <a:lnTo>
                    <a:pt x="1090263" y="0"/>
                  </a:lnTo>
                  <a:lnTo>
                    <a:pt x="1096381" y="0"/>
                  </a:lnTo>
                  <a:lnTo>
                    <a:pt x="1101735" y="4469"/>
                  </a:lnTo>
                  <a:lnTo>
                    <a:pt x="1101735" y="11491"/>
                  </a:lnTo>
                  <a:lnTo>
                    <a:pt x="1101735" y="18195"/>
                  </a:lnTo>
                  <a:lnTo>
                    <a:pt x="1096381" y="23621"/>
                  </a:lnTo>
                  <a:lnTo>
                    <a:pt x="1090263" y="23621"/>
                  </a:lnTo>
                  <a:lnTo>
                    <a:pt x="1018280" y="23621"/>
                  </a:lnTo>
                  <a:lnTo>
                    <a:pt x="1012162" y="23621"/>
                  </a:lnTo>
                  <a:lnTo>
                    <a:pt x="1006044" y="18195"/>
                  </a:lnTo>
                  <a:lnTo>
                    <a:pt x="1006044" y="11491"/>
                  </a:lnTo>
                  <a:lnTo>
                    <a:pt x="1006044" y="4469"/>
                  </a:lnTo>
                  <a:lnTo>
                    <a:pt x="1012162" y="0"/>
                  </a:lnTo>
                  <a:lnTo>
                    <a:pt x="1018280" y="0"/>
                  </a:lnTo>
                  <a:close/>
                </a:path>
                <a:path w="5126355" h="24130">
                  <a:moveTo>
                    <a:pt x="1185954" y="0"/>
                  </a:moveTo>
                  <a:lnTo>
                    <a:pt x="1257969" y="0"/>
                  </a:lnTo>
                  <a:lnTo>
                    <a:pt x="1264024" y="0"/>
                  </a:lnTo>
                  <a:lnTo>
                    <a:pt x="1269441" y="4469"/>
                  </a:lnTo>
                  <a:lnTo>
                    <a:pt x="1269441" y="11491"/>
                  </a:lnTo>
                  <a:lnTo>
                    <a:pt x="1269441" y="18195"/>
                  </a:lnTo>
                  <a:lnTo>
                    <a:pt x="1264024" y="23621"/>
                  </a:lnTo>
                  <a:lnTo>
                    <a:pt x="1257969" y="23621"/>
                  </a:lnTo>
                  <a:lnTo>
                    <a:pt x="1185954" y="23621"/>
                  </a:lnTo>
                  <a:lnTo>
                    <a:pt x="1179836" y="23621"/>
                  </a:lnTo>
                  <a:lnTo>
                    <a:pt x="1173718" y="18195"/>
                  </a:lnTo>
                  <a:lnTo>
                    <a:pt x="1173718" y="11491"/>
                  </a:lnTo>
                  <a:lnTo>
                    <a:pt x="1173718" y="4469"/>
                  </a:lnTo>
                  <a:lnTo>
                    <a:pt x="1179836" y="0"/>
                  </a:lnTo>
                  <a:lnTo>
                    <a:pt x="1185954" y="0"/>
                  </a:lnTo>
                  <a:close/>
                </a:path>
                <a:path w="5126355" h="24130">
                  <a:moveTo>
                    <a:pt x="1353565" y="0"/>
                  </a:moveTo>
                  <a:lnTo>
                    <a:pt x="1425580" y="0"/>
                  </a:lnTo>
                  <a:lnTo>
                    <a:pt x="1431634" y="0"/>
                  </a:lnTo>
                  <a:lnTo>
                    <a:pt x="1437051" y="4469"/>
                  </a:lnTo>
                  <a:lnTo>
                    <a:pt x="1437051" y="11491"/>
                  </a:lnTo>
                  <a:lnTo>
                    <a:pt x="1437051" y="18195"/>
                  </a:lnTo>
                  <a:lnTo>
                    <a:pt x="1431634" y="23621"/>
                  </a:lnTo>
                  <a:lnTo>
                    <a:pt x="1425580" y="23621"/>
                  </a:lnTo>
                  <a:lnTo>
                    <a:pt x="1353565" y="23621"/>
                  </a:lnTo>
                  <a:lnTo>
                    <a:pt x="1347510" y="23621"/>
                  </a:lnTo>
                  <a:lnTo>
                    <a:pt x="1341456" y="18195"/>
                  </a:lnTo>
                  <a:lnTo>
                    <a:pt x="1341456" y="11491"/>
                  </a:lnTo>
                  <a:lnTo>
                    <a:pt x="1341456" y="4469"/>
                  </a:lnTo>
                  <a:lnTo>
                    <a:pt x="1347510" y="0"/>
                  </a:lnTo>
                  <a:lnTo>
                    <a:pt x="1353565" y="0"/>
                  </a:lnTo>
                  <a:close/>
                </a:path>
                <a:path w="5126355" h="24130">
                  <a:moveTo>
                    <a:pt x="1521175" y="0"/>
                  </a:moveTo>
                  <a:lnTo>
                    <a:pt x="1593190" y="0"/>
                  </a:lnTo>
                  <a:lnTo>
                    <a:pt x="1599244" y="0"/>
                  </a:lnTo>
                  <a:lnTo>
                    <a:pt x="1604661" y="4469"/>
                  </a:lnTo>
                  <a:lnTo>
                    <a:pt x="1604661" y="11491"/>
                  </a:lnTo>
                  <a:lnTo>
                    <a:pt x="1604661" y="18195"/>
                  </a:lnTo>
                  <a:lnTo>
                    <a:pt x="1599244" y="23621"/>
                  </a:lnTo>
                  <a:lnTo>
                    <a:pt x="1593190" y="23621"/>
                  </a:lnTo>
                  <a:lnTo>
                    <a:pt x="1521175" y="23621"/>
                  </a:lnTo>
                  <a:lnTo>
                    <a:pt x="1515121" y="23621"/>
                  </a:lnTo>
                  <a:lnTo>
                    <a:pt x="1509066" y="18195"/>
                  </a:lnTo>
                  <a:lnTo>
                    <a:pt x="1509066" y="11491"/>
                  </a:lnTo>
                  <a:lnTo>
                    <a:pt x="1509066" y="4469"/>
                  </a:lnTo>
                  <a:lnTo>
                    <a:pt x="1515121" y="0"/>
                  </a:lnTo>
                  <a:lnTo>
                    <a:pt x="1521175" y="0"/>
                  </a:lnTo>
                  <a:close/>
                </a:path>
                <a:path w="5126355" h="24130">
                  <a:moveTo>
                    <a:pt x="1689104" y="0"/>
                  </a:moveTo>
                  <a:lnTo>
                    <a:pt x="1760800" y="0"/>
                  </a:lnTo>
                  <a:lnTo>
                    <a:pt x="1767173" y="0"/>
                  </a:lnTo>
                  <a:lnTo>
                    <a:pt x="1772272" y="4469"/>
                  </a:lnTo>
                  <a:lnTo>
                    <a:pt x="1772272" y="11491"/>
                  </a:lnTo>
                  <a:lnTo>
                    <a:pt x="1772272" y="18195"/>
                  </a:lnTo>
                  <a:lnTo>
                    <a:pt x="1767173" y="23621"/>
                  </a:lnTo>
                  <a:lnTo>
                    <a:pt x="1760800" y="23621"/>
                  </a:lnTo>
                  <a:lnTo>
                    <a:pt x="1689104" y="23621"/>
                  </a:lnTo>
                  <a:lnTo>
                    <a:pt x="1682731" y="23621"/>
                  </a:lnTo>
                  <a:lnTo>
                    <a:pt x="1676677" y="18195"/>
                  </a:lnTo>
                  <a:lnTo>
                    <a:pt x="1676677" y="11491"/>
                  </a:lnTo>
                  <a:lnTo>
                    <a:pt x="1676677" y="4469"/>
                  </a:lnTo>
                  <a:lnTo>
                    <a:pt x="1682731" y="0"/>
                  </a:lnTo>
                  <a:lnTo>
                    <a:pt x="1689104" y="0"/>
                  </a:lnTo>
                  <a:close/>
                </a:path>
                <a:path w="5126355" h="24130">
                  <a:moveTo>
                    <a:pt x="1856714" y="0"/>
                  </a:moveTo>
                  <a:lnTo>
                    <a:pt x="1928729" y="0"/>
                  </a:lnTo>
                  <a:lnTo>
                    <a:pt x="1934784" y="0"/>
                  </a:lnTo>
                  <a:lnTo>
                    <a:pt x="1940201" y="4469"/>
                  </a:lnTo>
                  <a:lnTo>
                    <a:pt x="1940201" y="11491"/>
                  </a:lnTo>
                  <a:lnTo>
                    <a:pt x="1940201" y="18195"/>
                  </a:lnTo>
                  <a:lnTo>
                    <a:pt x="1934784" y="23621"/>
                  </a:lnTo>
                  <a:lnTo>
                    <a:pt x="1928729" y="23621"/>
                  </a:lnTo>
                  <a:lnTo>
                    <a:pt x="1856714" y="23621"/>
                  </a:lnTo>
                  <a:lnTo>
                    <a:pt x="1850660" y="23621"/>
                  </a:lnTo>
                  <a:lnTo>
                    <a:pt x="1844287" y="18195"/>
                  </a:lnTo>
                  <a:lnTo>
                    <a:pt x="1844287" y="11491"/>
                  </a:lnTo>
                  <a:lnTo>
                    <a:pt x="1844287" y="4469"/>
                  </a:lnTo>
                  <a:lnTo>
                    <a:pt x="1850660" y="0"/>
                  </a:lnTo>
                  <a:lnTo>
                    <a:pt x="1856714" y="0"/>
                  </a:lnTo>
                  <a:close/>
                </a:path>
                <a:path w="5126355" h="24130">
                  <a:moveTo>
                    <a:pt x="2024325" y="0"/>
                  </a:moveTo>
                  <a:lnTo>
                    <a:pt x="2096340" y="0"/>
                  </a:lnTo>
                  <a:lnTo>
                    <a:pt x="2102394" y="0"/>
                  </a:lnTo>
                  <a:lnTo>
                    <a:pt x="2107811" y="4469"/>
                  </a:lnTo>
                  <a:lnTo>
                    <a:pt x="2107811" y="11491"/>
                  </a:lnTo>
                  <a:lnTo>
                    <a:pt x="2107811" y="18195"/>
                  </a:lnTo>
                  <a:lnTo>
                    <a:pt x="2102394" y="23621"/>
                  </a:lnTo>
                  <a:lnTo>
                    <a:pt x="2096340" y="23621"/>
                  </a:lnTo>
                  <a:lnTo>
                    <a:pt x="2024325" y="23621"/>
                  </a:lnTo>
                  <a:lnTo>
                    <a:pt x="2018270" y="23621"/>
                  </a:lnTo>
                  <a:lnTo>
                    <a:pt x="2012216" y="18195"/>
                  </a:lnTo>
                  <a:lnTo>
                    <a:pt x="2012216" y="11491"/>
                  </a:lnTo>
                  <a:lnTo>
                    <a:pt x="2012216" y="4469"/>
                  </a:lnTo>
                  <a:lnTo>
                    <a:pt x="2018270" y="0"/>
                  </a:lnTo>
                  <a:lnTo>
                    <a:pt x="2024325" y="0"/>
                  </a:lnTo>
                  <a:close/>
                </a:path>
                <a:path w="5126355" h="24130">
                  <a:moveTo>
                    <a:pt x="2191935" y="0"/>
                  </a:moveTo>
                  <a:lnTo>
                    <a:pt x="2263950" y="0"/>
                  </a:lnTo>
                  <a:lnTo>
                    <a:pt x="2270004" y="0"/>
                  </a:lnTo>
                  <a:lnTo>
                    <a:pt x="2275421" y="4469"/>
                  </a:lnTo>
                  <a:lnTo>
                    <a:pt x="2275421" y="11491"/>
                  </a:lnTo>
                  <a:lnTo>
                    <a:pt x="2275421" y="18195"/>
                  </a:lnTo>
                  <a:lnTo>
                    <a:pt x="2270004" y="23621"/>
                  </a:lnTo>
                  <a:lnTo>
                    <a:pt x="2263950" y="23621"/>
                  </a:lnTo>
                  <a:lnTo>
                    <a:pt x="2191935" y="23621"/>
                  </a:lnTo>
                  <a:lnTo>
                    <a:pt x="2185881" y="23621"/>
                  </a:lnTo>
                  <a:lnTo>
                    <a:pt x="2179826" y="18195"/>
                  </a:lnTo>
                  <a:lnTo>
                    <a:pt x="2179826" y="11491"/>
                  </a:lnTo>
                  <a:lnTo>
                    <a:pt x="2179826" y="4469"/>
                  </a:lnTo>
                  <a:lnTo>
                    <a:pt x="2185881" y="0"/>
                  </a:lnTo>
                  <a:lnTo>
                    <a:pt x="2191935" y="0"/>
                  </a:lnTo>
                  <a:close/>
                </a:path>
                <a:path w="5126355" h="24130">
                  <a:moveTo>
                    <a:pt x="2359545" y="0"/>
                  </a:moveTo>
                  <a:lnTo>
                    <a:pt x="2431560" y="0"/>
                  </a:lnTo>
                  <a:lnTo>
                    <a:pt x="2437615" y="0"/>
                  </a:lnTo>
                  <a:lnTo>
                    <a:pt x="2443032" y="4469"/>
                  </a:lnTo>
                  <a:lnTo>
                    <a:pt x="2443032" y="11491"/>
                  </a:lnTo>
                  <a:lnTo>
                    <a:pt x="2443032" y="18195"/>
                  </a:lnTo>
                  <a:lnTo>
                    <a:pt x="2437615" y="23621"/>
                  </a:lnTo>
                  <a:lnTo>
                    <a:pt x="2431560" y="23621"/>
                  </a:lnTo>
                  <a:lnTo>
                    <a:pt x="2359545" y="23621"/>
                  </a:lnTo>
                  <a:lnTo>
                    <a:pt x="2353491" y="23621"/>
                  </a:lnTo>
                  <a:lnTo>
                    <a:pt x="2347437" y="18195"/>
                  </a:lnTo>
                  <a:lnTo>
                    <a:pt x="2347437" y="11491"/>
                  </a:lnTo>
                  <a:lnTo>
                    <a:pt x="2347437" y="4469"/>
                  </a:lnTo>
                  <a:lnTo>
                    <a:pt x="2353491" y="0"/>
                  </a:lnTo>
                  <a:lnTo>
                    <a:pt x="2359545" y="0"/>
                  </a:lnTo>
                  <a:close/>
                </a:path>
                <a:path w="5126355" h="24130">
                  <a:moveTo>
                    <a:pt x="2527474" y="0"/>
                  </a:moveTo>
                  <a:lnTo>
                    <a:pt x="2599171" y="0"/>
                  </a:lnTo>
                  <a:lnTo>
                    <a:pt x="2605544" y="0"/>
                  </a:lnTo>
                  <a:lnTo>
                    <a:pt x="2610642" y="4469"/>
                  </a:lnTo>
                  <a:lnTo>
                    <a:pt x="2610642" y="11491"/>
                  </a:lnTo>
                  <a:lnTo>
                    <a:pt x="2610642" y="18195"/>
                  </a:lnTo>
                  <a:lnTo>
                    <a:pt x="2605544" y="23621"/>
                  </a:lnTo>
                  <a:lnTo>
                    <a:pt x="2599171" y="23621"/>
                  </a:lnTo>
                  <a:lnTo>
                    <a:pt x="2527474" y="23621"/>
                  </a:lnTo>
                  <a:lnTo>
                    <a:pt x="2521101" y="23621"/>
                  </a:lnTo>
                  <a:lnTo>
                    <a:pt x="2515047" y="18195"/>
                  </a:lnTo>
                  <a:lnTo>
                    <a:pt x="2515047" y="11491"/>
                  </a:lnTo>
                  <a:lnTo>
                    <a:pt x="2515047" y="4469"/>
                  </a:lnTo>
                  <a:lnTo>
                    <a:pt x="2521101" y="0"/>
                  </a:lnTo>
                  <a:lnTo>
                    <a:pt x="2527474" y="0"/>
                  </a:lnTo>
                  <a:close/>
                </a:path>
                <a:path w="5126355" h="24130">
                  <a:moveTo>
                    <a:pt x="2695085" y="0"/>
                  </a:moveTo>
                  <a:lnTo>
                    <a:pt x="2767100" y="0"/>
                  </a:lnTo>
                  <a:lnTo>
                    <a:pt x="2773154" y="0"/>
                  </a:lnTo>
                  <a:lnTo>
                    <a:pt x="2778571" y="4469"/>
                  </a:lnTo>
                  <a:lnTo>
                    <a:pt x="2778571" y="11491"/>
                  </a:lnTo>
                  <a:lnTo>
                    <a:pt x="2778571" y="18195"/>
                  </a:lnTo>
                  <a:lnTo>
                    <a:pt x="2773154" y="23621"/>
                  </a:lnTo>
                  <a:lnTo>
                    <a:pt x="2767100" y="23621"/>
                  </a:lnTo>
                  <a:lnTo>
                    <a:pt x="2695085" y="23621"/>
                  </a:lnTo>
                  <a:lnTo>
                    <a:pt x="2689030" y="23621"/>
                  </a:lnTo>
                  <a:lnTo>
                    <a:pt x="2682657" y="18195"/>
                  </a:lnTo>
                  <a:lnTo>
                    <a:pt x="2682657" y="11491"/>
                  </a:lnTo>
                  <a:lnTo>
                    <a:pt x="2682657" y="4469"/>
                  </a:lnTo>
                  <a:lnTo>
                    <a:pt x="2689030" y="0"/>
                  </a:lnTo>
                  <a:lnTo>
                    <a:pt x="2695085" y="0"/>
                  </a:lnTo>
                  <a:close/>
                </a:path>
                <a:path w="5126355" h="24130">
                  <a:moveTo>
                    <a:pt x="2862695" y="0"/>
                  </a:moveTo>
                  <a:lnTo>
                    <a:pt x="2934710" y="0"/>
                  </a:lnTo>
                  <a:lnTo>
                    <a:pt x="2940764" y="0"/>
                  </a:lnTo>
                  <a:lnTo>
                    <a:pt x="2946182" y="4469"/>
                  </a:lnTo>
                  <a:lnTo>
                    <a:pt x="2946182" y="11491"/>
                  </a:lnTo>
                  <a:lnTo>
                    <a:pt x="2946182" y="18195"/>
                  </a:lnTo>
                  <a:lnTo>
                    <a:pt x="2940764" y="23621"/>
                  </a:lnTo>
                  <a:lnTo>
                    <a:pt x="2934710" y="23621"/>
                  </a:lnTo>
                  <a:lnTo>
                    <a:pt x="2862695" y="23621"/>
                  </a:lnTo>
                  <a:lnTo>
                    <a:pt x="2856641" y="23621"/>
                  </a:lnTo>
                  <a:lnTo>
                    <a:pt x="2850268" y="18195"/>
                  </a:lnTo>
                  <a:lnTo>
                    <a:pt x="2850268" y="11491"/>
                  </a:lnTo>
                  <a:lnTo>
                    <a:pt x="2850268" y="4469"/>
                  </a:lnTo>
                  <a:lnTo>
                    <a:pt x="2856641" y="0"/>
                  </a:lnTo>
                  <a:lnTo>
                    <a:pt x="2862695" y="0"/>
                  </a:lnTo>
                  <a:close/>
                </a:path>
                <a:path w="5126355" h="24130">
                  <a:moveTo>
                    <a:pt x="3030305" y="0"/>
                  </a:moveTo>
                  <a:lnTo>
                    <a:pt x="3102320" y="0"/>
                  </a:lnTo>
                  <a:lnTo>
                    <a:pt x="3108375" y="0"/>
                  </a:lnTo>
                  <a:lnTo>
                    <a:pt x="3113792" y="4469"/>
                  </a:lnTo>
                  <a:lnTo>
                    <a:pt x="3113792" y="11491"/>
                  </a:lnTo>
                  <a:lnTo>
                    <a:pt x="3113792" y="18195"/>
                  </a:lnTo>
                  <a:lnTo>
                    <a:pt x="3108375" y="23621"/>
                  </a:lnTo>
                  <a:lnTo>
                    <a:pt x="3102320" y="23621"/>
                  </a:lnTo>
                  <a:lnTo>
                    <a:pt x="3030305" y="23621"/>
                  </a:lnTo>
                  <a:lnTo>
                    <a:pt x="3024251" y="23621"/>
                  </a:lnTo>
                  <a:lnTo>
                    <a:pt x="3018197" y="18195"/>
                  </a:lnTo>
                  <a:lnTo>
                    <a:pt x="3018197" y="11491"/>
                  </a:lnTo>
                  <a:lnTo>
                    <a:pt x="3018197" y="4469"/>
                  </a:lnTo>
                  <a:lnTo>
                    <a:pt x="3024251" y="0"/>
                  </a:lnTo>
                  <a:lnTo>
                    <a:pt x="3030305" y="0"/>
                  </a:lnTo>
                  <a:close/>
                </a:path>
                <a:path w="5126355" h="24130">
                  <a:moveTo>
                    <a:pt x="3197916" y="0"/>
                  </a:moveTo>
                  <a:lnTo>
                    <a:pt x="3269931" y="0"/>
                  </a:lnTo>
                  <a:lnTo>
                    <a:pt x="3275985" y="0"/>
                  </a:lnTo>
                  <a:lnTo>
                    <a:pt x="3281402" y="4469"/>
                  </a:lnTo>
                  <a:lnTo>
                    <a:pt x="3281402" y="11491"/>
                  </a:lnTo>
                  <a:lnTo>
                    <a:pt x="3281402" y="18195"/>
                  </a:lnTo>
                  <a:lnTo>
                    <a:pt x="3275985" y="23621"/>
                  </a:lnTo>
                  <a:lnTo>
                    <a:pt x="3269931" y="23621"/>
                  </a:lnTo>
                  <a:lnTo>
                    <a:pt x="3197916" y="23621"/>
                  </a:lnTo>
                  <a:lnTo>
                    <a:pt x="3191861" y="23621"/>
                  </a:lnTo>
                  <a:lnTo>
                    <a:pt x="3185807" y="18195"/>
                  </a:lnTo>
                  <a:lnTo>
                    <a:pt x="3185807" y="11491"/>
                  </a:lnTo>
                  <a:lnTo>
                    <a:pt x="3185807" y="4469"/>
                  </a:lnTo>
                  <a:lnTo>
                    <a:pt x="3191861" y="0"/>
                  </a:lnTo>
                  <a:lnTo>
                    <a:pt x="3197916" y="0"/>
                  </a:lnTo>
                  <a:close/>
                </a:path>
                <a:path w="5126355" h="24130">
                  <a:moveTo>
                    <a:pt x="3365526" y="0"/>
                  </a:moveTo>
                  <a:lnTo>
                    <a:pt x="3437541" y="0"/>
                  </a:lnTo>
                  <a:lnTo>
                    <a:pt x="3443914" y="0"/>
                  </a:lnTo>
                  <a:lnTo>
                    <a:pt x="3449013" y="4469"/>
                  </a:lnTo>
                  <a:lnTo>
                    <a:pt x="3449013" y="11491"/>
                  </a:lnTo>
                  <a:lnTo>
                    <a:pt x="3449013" y="18195"/>
                  </a:lnTo>
                  <a:lnTo>
                    <a:pt x="3443914" y="23621"/>
                  </a:lnTo>
                  <a:lnTo>
                    <a:pt x="3437541" y="23621"/>
                  </a:lnTo>
                  <a:lnTo>
                    <a:pt x="3365526" y="23621"/>
                  </a:lnTo>
                  <a:lnTo>
                    <a:pt x="3359472" y="23621"/>
                  </a:lnTo>
                  <a:lnTo>
                    <a:pt x="3353417" y="18195"/>
                  </a:lnTo>
                  <a:lnTo>
                    <a:pt x="3353417" y="11491"/>
                  </a:lnTo>
                  <a:lnTo>
                    <a:pt x="3353417" y="4469"/>
                  </a:lnTo>
                  <a:lnTo>
                    <a:pt x="3359472" y="0"/>
                  </a:lnTo>
                  <a:lnTo>
                    <a:pt x="3365526" y="0"/>
                  </a:lnTo>
                  <a:close/>
                </a:path>
                <a:path w="5126355" h="24130">
                  <a:moveTo>
                    <a:pt x="3533455" y="0"/>
                  </a:moveTo>
                  <a:lnTo>
                    <a:pt x="3605470" y="0"/>
                  </a:lnTo>
                  <a:lnTo>
                    <a:pt x="3611525" y="0"/>
                  </a:lnTo>
                  <a:lnTo>
                    <a:pt x="3616942" y="4469"/>
                  </a:lnTo>
                  <a:lnTo>
                    <a:pt x="3616942" y="11491"/>
                  </a:lnTo>
                  <a:lnTo>
                    <a:pt x="3616942" y="18195"/>
                  </a:lnTo>
                  <a:lnTo>
                    <a:pt x="3611525" y="23621"/>
                  </a:lnTo>
                  <a:lnTo>
                    <a:pt x="3605470" y="23621"/>
                  </a:lnTo>
                  <a:lnTo>
                    <a:pt x="3533455" y="23621"/>
                  </a:lnTo>
                  <a:lnTo>
                    <a:pt x="3527082" y="23621"/>
                  </a:lnTo>
                  <a:lnTo>
                    <a:pt x="3521028" y="18195"/>
                  </a:lnTo>
                  <a:lnTo>
                    <a:pt x="3521028" y="11491"/>
                  </a:lnTo>
                  <a:lnTo>
                    <a:pt x="3521028" y="4469"/>
                  </a:lnTo>
                  <a:lnTo>
                    <a:pt x="3527082" y="0"/>
                  </a:lnTo>
                  <a:lnTo>
                    <a:pt x="3533455" y="0"/>
                  </a:lnTo>
                  <a:close/>
                </a:path>
                <a:path w="5126355" h="24130">
                  <a:moveTo>
                    <a:pt x="3701065" y="0"/>
                  </a:moveTo>
                  <a:lnTo>
                    <a:pt x="3773080" y="0"/>
                  </a:lnTo>
                  <a:lnTo>
                    <a:pt x="3779135" y="0"/>
                  </a:lnTo>
                  <a:lnTo>
                    <a:pt x="3784552" y="4469"/>
                  </a:lnTo>
                  <a:lnTo>
                    <a:pt x="3784552" y="11491"/>
                  </a:lnTo>
                  <a:lnTo>
                    <a:pt x="3784552" y="18195"/>
                  </a:lnTo>
                  <a:lnTo>
                    <a:pt x="3779135" y="23621"/>
                  </a:lnTo>
                  <a:lnTo>
                    <a:pt x="3773080" y="23621"/>
                  </a:lnTo>
                  <a:lnTo>
                    <a:pt x="3701065" y="23621"/>
                  </a:lnTo>
                  <a:lnTo>
                    <a:pt x="3695011" y="23621"/>
                  </a:lnTo>
                  <a:lnTo>
                    <a:pt x="3688638" y="18195"/>
                  </a:lnTo>
                  <a:lnTo>
                    <a:pt x="3688638" y="11491"/>
                  </a:lnTo>
                  <a:lnTo>
                    <a:pt x="3688638" y="4469"/>
                  </a:lnTo>
                  <a:lnTo>
                    <a:pt x="3695011" y="0"/>
                  </a:lnTo>
                  <a:lnTo>
                    <a:pt x="3701065" y="0"/>
                  </a:lnTo>
                  <a:close/>
                </a:path>
                <a:path w="5126355" h="24130">
                  <a:moveTo>
                    <a:pt x="3868676" y="0"/>
                  </a:moveTo>
                  <a:lnTo>
                    <a:pt x="3940691" y="0"/>
                  </a:lnTo>
                  <a:lnTo>
                    <a:pt x="3946745" y="0"/>
                  </a:lnTo>
                  <a:lnTo>
                    <a:pt x="3952162" y="4469"/>
                  </a:lnTo>
                  <a:lnTo>
                    <a:pt x="3952162" y="11491"/>
                  </a:lnTo>
                  <a:lnTo>
                    <a:pt x="3952162" y="18195"/>
                  </a:lnTo>
                  <a:lnTo>
                    <a:pt x="3946745" y="23621"/>
                  </a:lnTo>
                  <a:lnTo>
                    <a:pt x="3940691" y="23621"/>
                  </a:lnTo>
                  <a:lnTo>
                    <a:pt x="3868676" y="23621"/>
                  </a:lnTo>
                  <a:lnTo>
                    <a:pt x="3862621" y="23621"/>
                  </a:lnTo>
                  <a:lnTo>
                    <a:pt x="3856567" y="18195"/>
                  </a:lnTo>
                  <a:lnTo>
                    <a:pt x="3856567" y="11491"/>
                  </a:lnTo>
                  <a:lnTo>
                    <a:pt x="3856567" y="4469"/>
                  </a:lnTo>
                  <a:lnTo>
                    <a:pt x="3862621" y="0"/>
                  </a:lnTo>
                  <a:lnTo>
                    <a:pt x="3868676" y="0"/>
                  </a:lnTo>
                  <a:close/>
                </a:path>
                <a:path w="5126355" h="24130">
                  <a:moveTo>
                    <a:pt x="4036286" y="0"/>
                  </a:moveTo>
                  <a:lnTo>
                    <a:pt x="4108301" y="0"/>
                  </a:lnTo>
                  <a:lnTo>
                    <a:pt x="4114356" y="0"/>
                  </a:lnTo>
                  <a:lnTo>
                    <a:pt x="4119773" y="4469"/>
                  </a:lnTo>
                  <a:lnTo>
                    <a:pt x="4119773" y="11491"/>
                  </a:lnTo>
                  <a:lnTo>
                    <a:pt x="4119773" y="18195"/>
                  </a:lnTo>
                  <a:lnTo>
                    <a:pt x="4114356" y="23621"/>
                  </a:lnTo>
                  <a:lnTo>
                    <a:pt x="4108301" y="23621"/>
                  </a:lnTo>
                  <a:lnTo>
                    <a:pt x="4036286" y="23621"/>
                  </a:lnTo>
                  <a:lnTo>
                    <a:pt x="4030232" y="23621"/>
                  </a:lnTo>
                  <a:lnTo>
                    <a:pt x="4024177" y="18195"/>
                  </a:lnTo>
                  <a:lnTo>
                    <a:pt x="4024177" y="11491"/>
                  </a:lnTo>
                  <a:lnTo>
                    <a:pt x="4024177" y="4469"/>
                  </a:lnTo>
                  <a:lnTo>
                    <a:pt x="4030232" y="0"/>
                  </a:lnTo>
                  <a:lnTo>
                    <a:pt x="4036286" y="0"/>
                  </a:lnTo>
                  <a:close/>
                </a:path>
                <a:path w="5126355" h="24130">
                  <a:moveTo>
                    <a:pt x="4203896" y="0"/>
                  </a:moveTo>
                  <a:lnTo>
                    <a:pt x="4275912" y="0"/>
                  </a:lnTo>
                  <a:lnTo>
                    <a:pt x="4282285" y="0"/>
                  </a:lnTo>
                  <a:lnTo>
                    <a:pt x="4287383" y="4469"/>
                  </a:lnTo>
                  <a:lnTo>
                    <a:pt x="4287383" y="11491"/>
                  </a:lnTo>
                  <a:lnTo>
                    <a:pt x="4287383" y="18195"/>
                  </a:lnTo>
                  <a:lnTo>
                    <a:pt x="4282285" y="23621"/>
                  </a:lnTo>
                  <a:lnTo>
                    <a:pt x="4275912" y="23621"/>
                  </a:lnTo>
                  <a:lnTo>
                    <a:pt x="4203896" y="23621"/>
                  </a:lnTo>
                  <a:lnTo>
                    <a:pt x="4197842" y="23621"/>
                  </a:lnTo>
                  <a:lnTo>
                    <a:pt x="4191788" y="18195"/>
                  </a:lnTo>
                  <a:lnTo>
                    <a:pt x="4191788" y="11491"/>
                  </a:lnTo>
                  <a:lnTo>
                    <a:pt x="4191788" y="4469"/>
                  </a:lnTo>
                  <a:lnTo>
                    <a:pt x="4197842" y="0"/>
                  </a:lnTo>
                  <a:lnTo>
                    <a:pt x="4203896" y="0"/>
                  </a:lnTo>
                  <a:close/>
                </a:path>
                <a:path w="5126355" h="24130">
                  <a:moveTo>
                    <a:pt x="4371825" y="0"/>
                  </a:moveTo>
                  <a:lnTo>
                    <a:pt x="4443522" y="0"/>
                  </a:lnTo>
                  <a:lnTo>
                    <a:pt x="4449895" y="0"/>
                  </a:lnTo>
                  <a:lnTo>
                    <a:pt x="4455312" y="4469"/>
                  </a:lnTo>
                  <a:lnTo>
                    <a:pt x="4455312" y="11491"/>
                  </a:lnTo>
                  <a:lnTo>
                    <a:pt x="4455312" y="18195"/>
                  </a:lnTo>
                  <a:lnTo>
                    <a:pt x="4449895" y="23621"/>
                  </a:lnTo>
                  <a:lnTo>
                    <a:pt x="4443522" y="23621"/>
                  </a:lnTo>
                  <a:lnTo>
                    <a:pt x="4371825" y="23621"/>
                  </a:lnTo>
                  <a:lnTo>
                    <a:pt x="4365452" y="23621"/>
                  </a:lnTo>
                  <a:lnTo>
                    <a:pt x="4359398" y="18195"/>
                  </a:lnTo>
                  <a:lnTo>
                    <a:pt x="4359398" y="11491"/>
                  </a:lnTo>
                  <a:lnTo>
                    <a:pt x="4359398" y="4469"/>
                  </a:lnTo>
                  <a:lnTo>
                    <a:pt x="4365452" y="0"/>
                  </a:lnTo>
                  <a:lnTo>
                    <a:pt x="4371825" y="0"/>
                  </a:lnTo>
                  <a:close/>
                </a:path>
                <a:path w="5126355" h="24130">
                  <a:moveTo>
                    <a:pt x="4539436" y="0"/>
                  </a:moveTo>
                  <a:lnTo>
                    <a:pt x="4611451" y="0"/>
                  </a:lnTo>
                  <a:lnTo>
                    <a:pt x="4617505" y="0"/>
                  </a:lnTo>
                  <a:lnTo>
                    <a:pt x="4622922" y="4469"/>
                  </a:lnTo>
                  <a:lnTo>
                    <a:pt x="4622922" y="11491"/>
                  </a:lnTo>
                  <a:lnTo>
                    <a:pt x="4622922" y="18195"/>
                  </a:lnTo>
                  <a:lnTo>
                    <a:pt x="4617505" y="23621"/>
                  </a:lnTo>
                  <a:lnTo>
                    <a:pt x="4611451" y="23621"/>
                  </a:lnTo>
                  <a:lnTo>
                    <a:pt x="4539436" y="23621"/>
                  </a:lnTo>
                  <a:lnTo>
                    <a:pt x="4533381" y="23621"/>
                  </a:lnTo>
                  <a:lnTo>
                    <a:pt x="4527008" y="18195"/>
                  </a:lnTo>
                  <a:lnTo>
                    <a:pt x="4527008" y="11491"/>
                  </a:lnTo>
                  <a:lnTo>
                    <a:pt x="4527008" y="4469"/>
                  </a:lnTo>
                  <a:lnTo>
                    <a:pt x="4533381" y="0"/>
                  </a:lnTo>
                  <a:lnTo>
                    <a:pt x="4539436" y="0"/>
                  </a:lnTo>
                  <a:close/>
                </a:path>
                <a:path w="5126355" h="24130">
                  <a:moveTo>
                    <a:pt x="4707046" y="0"/>
                  </a:moveTo>
                  <a:lnTo>
                    <a:pt x="4779061" y="0"/>
                  </a:lnTo>
                  <a:lnTo>
                    <a:pt x="4785116" y="0"/>
                  </a:lnTo>
                  <a:lnTo>
                    <a:pt x="4790533" y="4469"/>
                  </a:lnTo>
                  <a:lnTo>
                    <a:pt x="4790533" y="11491"/>
                  </a:lnTo>
                  <a:lnTo>
                    <a:pt x="4790533" y="18195"/>
                  </a:lnTo>
                  <a:lnTo>
                    <a:pt x="4785116" y="23621"/>
                  </a:lnTo>
                  <a:lnTo>
                    <a:pt x="4779061" y="23621"/>
                  </a:lnTo>
                  <a:lnTo>
                    <a:pt x="4707046" y="23621"/>
                  </a:lnTo>
                  <a:lnTo>
                    <a:pt x="4700992" y="23621"/>
                  </a:lnTo>
                  <a:lnTo>
                    <a:pt x="4694937" y="18195"/>
                  </a:lnTo>
                  <a:lnTo>
                    <a:pt x="4694937" y="11491"/>
                  </a:lnTo>
                  <a:lnTo>
                    <a:pt x="4694937" y="4469"/>
                  </a:lnTo>
                  <a:lnTo>
                    <a:pt x="4700992" y="0"/>
                  </a:lnTo>
                  <a:lnTo>
                    <a:pt x="4707046" y="0"/>
                  </a:lnTo>
                  <a:close/>
                </a:path>
                <a:path w="5126355" h="24130">
                  <a:moveTo>
                    <a:pt x="4874656" y="0"/>
                  </a:moveTo>
                  <a:lnTo>
                    <a:pt x="4946672" y="0"/>
                  </a:lnTo>
                  <a:lnTo>
                    <a:pt x="4952726" y="0"/>
                  </a:lnTo>
                  <a:lnTo>
                    <a:pt x="4958143" y="4469"/>
                  </a:lnTo>
                  <a:lnTo>
                    <a:pt x="4958143" y="11491"/>
                  </a:lnTo>
                  <a:lnTo>
                    <a:pt x="4958143" y="18195"/>
                  </a:lnTo>
                  <a:lnTo>
                    <a:pt x="4952726" y="23621"/>
                  </a:lnTo>
                  <a:lnTo>
                    <a:pt x="4946672" y="23621"/>
                  </a:lnTo>
                  <a:lnTo>
                    <a:pt x="4874656" y="23621"/>
                  </a:lnTo>
                  <a:lnTo>
                    <a:pt x="4868602" y="23621"/>
                  </a:lnTo>
                  <a:lnTo>
                    <a:pt x="4862548" y="18195"/>
                  </a:lnTo>
                  <a:lnTo>
                    <a:pt x="4862548" y="11491"/>
                  </a:lnTo>
                  <a:lnTo>
                    <a:pt x="4862548" y="4469"/>
                  </a:lnTo>
                  <a:lnTo>
                    <a:pt x="4868602" y="0"/>
                  </a:lnTo>
                  <a:lnTo>
                    <a:pt x="4874656" y="0"/>
                  </a:lnTo>
                  <a:close/>
                </a:path>
                <a:path w="5126355" h="24130">
                  <a:moveTo>
                    <a:pt x="5042267" y="0"/>
                  </a:moveTo>
                  <a:lnTo>
                    <a:pt x="5114282" y="0"/>
                  </a:lnTo>
                  <a:lnTo>
                    <a:pt x="5120336" y="0"/>
                  </a:lnTo>
                  <a:lnTo>
                    <a:pt x="5125753" y="4469"/>
                  </a:lnTo>
                  <a:lnTo>
                    <a:pt x="5125753" y="11491"/>
                  </a:lnTo>
                  <a:lnTo>
                    <a:pt x="5125753" y="18195"/>
                  </a:lnTo>
                  <a:lnTo>
                    <a:pt x="5120336" y="23621"/>
                  </a:lnTo>
                  <a:lnTo>
                    <a:pt x="5114282" y="23621"/>
                  </a:lnTo>
                  <a:lnTo>
                    <a:pt x="5042267" y="23621"/>
                  </a:lnTo>
                  <a:lnTo>
                    <a:pt x="5036212" y="23621"/>
                  </a:lnTo>
                  <a:lnTo>
                    <a:pt x="5030158" y="18195"/>
                  </a:lnTo>
                  <a:lnTo>
                    <a:pt x="5030158" y="11491"/>
                  </a:lnTo>
                  <a:lnTo>
                    <a:pt x="5030158" y="4469"/>
                  </a:lnTo>
                  <a:lnTo>
                    <a:pt x="5036212" y="0"/>
                  </a:lnTo>
                  <a:lnTo>
                    <a:pt x="5042267" y="0"/>
                  </a:lnTo>
                  <a:close/>
                </a:path>
              </a:pathLst>
            </a:custGeom>
            <a:ln w="766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2" name="object 32"/>
            <p:cNvSpPr/>
            <p:nvPr/>
          </p:nvSpPr>
          <p:spPr>
            <a:xfrm>
              <a:off x="7064102" y="2241870"/>
              <a:ext cx="191770" cy="707390"/>
            </a:xfrm>
            <a:custGeom>
              <a:avLst/>
              <a:gdLst/>
              <a:ahLst/>
              <a:cxnLst/>
              <a:rect l="l" t="t" r="r" b="b"/>
              <a:pathLst>
                <a:path w="191770" h="707389">
                  <a:moveTo>
                    <a:pt x="104198" y="0"/>
                  </a:moveTo>
                  <a:lnTo>
                    <a:pt x="86354" y="0"/>
                  </a:lnTo>
                  <a:lnTo>
                    <a:pt x="79662" y="7022"/>
                  </a:lnTo>
                  <a:lnTo>
                    <a:pt x="79662" y="120440"/>
                  </a:lnTo>
                  <a:lnTo>
                    <a:pt x="86354" y="128101"/>
                  </a:lnTo>
                  <a:lnTo>
                    <a:pt x="104198" y="128101"/>
                  </a:lnTo>
                  <a:lnTo>
                    <a:pt x="111846" y="120440"/>
                  </a:lnTo>
                  <a:lnTo>
                    <a:pt x="111846" y="7022"/>
                  </a:lnTo>
                  <a:lnTo>
                    <a:pt x="104198" y="0"/>
                  </a:lnTo>
                  <a:close/>
                </a:path>
                <a:path w="191770" h="707389">
                  <a:moveTo>
                    <a:pt x="104198" y="223993"/>
                  </a:moveTo>
                  <a:lnTo>
                    <a:pt x="86354" y="223993"/>
                  </a:lnTo>
                  <a:lnTo>
                    <a:pt x="79662" y="230888"/>
                  </a:lnTo>
                  <a:lnTo>
                    <a:pt x="79662" y="345168"/>
                  </a:lnTo>
                  <a:lnTo>
                    <a:pt x="86354" y="352063"/>
                  </a:lnTo>
                  <a:lnTo>
                    <a:pt x="104198" y="352063"/>
                  </a:lnTo>
                  <a:lnTo>
                    <a:pt x="111846" y="345168"/>
                  </a:lnTo>
                  <a:lnTo>
                    <a:pt x="111846" y="230888"/>
                  </a:lnTo>
                  <a:lnTo>
                    <a:pt x="104198" y="223993"/>
                  </a:lnTo>
                  <a:close/>
                </a:path>
                <a:path w="191770" h="707389">
                  <a:moveTo>
                    <a:pt x="0" y="515437"/>
                  </a:moveTo>
                  <a:lnTo>
                    <a:pt x="95595" y="707190"/>
                  </a:lnTo>
                  <a:lnTo>
                    <a:pt x="159670" y="579089"/>
                  </a:lnTo>
                  <a:lnTo>
                    <a:pt x="95595" y="579089"/>
                  </a:lnTo>
                  <a:lnTo>
                    <a:pt x="90992" y="576024"/>
                  </a:lnTo>
                  <a:lnTo>
                    <a:pt x="86354" y="576024"/>
                  </a:lnTo>
                  <a:lnTo>
                    <a:pt x="79662" y="569129"/>
                  </a:lnTo>
                  <a:lnTo>
                    <a:pt x="79662" y="568480"/>
                  </a:lnTo>
                  <a:lnTo>
                    <a:pt x="0" y="515437"/>
                  </a:lnTo>
                  <a:close/>
                </a:path>
                <a:path w="191770" h="707389">
                  <a:moveTo>
                    <a:pt x="111846" y="568304"/>
                  </a:moveTo>
                  <a:lnTo>
                    <a:pt x="95595" y="579089"/>
                  </a:lnTo>
                  <a:lnTo>
                    <a:pt x="159670" y="579089"/>
                  </a:lnTo>
                  <a:lnTo>
                    <a:pt x="161203" y="576024"/>
                  </a:lnTo>
                  <a:lnTo>
                    <a:pt x="104198" y="576024"/>
                  </a:lnTo>
                  <a:lnTo>
                    <a:pt x="111846" y="569129"/>
                  </a:lnTo>
                  <a:lnTo>
                    <a:pt x="111846" y="568304"/>
                  </a:lnTo>
                  <a:close/>
                </a:path>
                <a:path w="191770" h="707389">
                  <a:moveTo>
                    <a:pt x="79662" y="568480"/>
                  </a:moveTo>
                  <a:lnTo>
                    <a:pt x="79662" y="569129"/>
                  </a:lnTo>
                  <a:lnTo>
                    <a:pt x="86354" y="576024"/>
                  </a:lnTo>
                  <a:lnTo>
                    <a:pt x="90992" y="576024"/>
                  </a:lnTo>
                  <a:lnTo>
                    <a:pt x="79662" y="568480"/>
                  </a:lnTo>
                  <a:close/>
                </a:path>
                <a:path w="191770" h="707389">
                  <a:moveTo>
                    <a:pt x="104198" y="447955"/>
                  </a:moveTo>
                  <a:lnTo>
                    <a:pt x="86354" y="447955"/>
                  </a:lnTo>
                  <a:lnTo>
                    <a:pt x="79662" y="455616"/>
                  </a:lnTo>
                  <a:lnTo>
                    <a:pt x="79662" y="568480"/>
                  </a:lnTo>
                  <a:lnTo>
                    <a:pt x="90992" y="576024"/>
                  </a:lnTo>
                  <a:lnTo>
                    <a:pt x="100212" y="576024"/>
                  </a:lnTo>
                  <a:lnTo>
                    <a:pt x="111846" y="568304"/>
                  </a:lnTo>
                  <a:lnTo>
                    <a:pt x="111846" y="455616"/>
                  </a:lnTo>
                  <a:lnTo>
                    <a:pt x="104198" y="447955"/>
                  </a:lnTo>
                  <a:close/>
                </a:path>
                <a:path w="191770" h="707389">
                  <a:moveTo>
                    <a:pt x="191509" y="515437"/>
                  </a:moveTo>
                  <a:lnTo>
                    <a:pt x="111846" y="568304"/>
                  </a:lnTo>
                  <a:lnTo>
                    <a:pt x="111846" y="569129"/>
                  </a:lnTo>
                  <a:lnTo>
                    <a:pt x="104198" y="576024"/>
                  </a:lnTo>
                  <a:lnTo>
                    <a:pt x="161203" y="576024"/>
                  </a:lnTo>
                  <a:lnTo>
                    <a:pt x="191509" y="515437"/>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3" name="object 33"/>
            <p:cNvSpPr/>
            <p:nvPr/>
          </p:nvSpPr>
          <p:spPr>
            <a:xfrm>
              <a:off x="7143764" y="2241869"/>
              <a:ext cx="32384" cy="352425"/>
            </a:xfrm>
            <a:custGeom>
              <a:avLst/>
              <a:gdLst/>
              <a:ahLst/>
              <a:cxnLst/>
              <a:rect l="l" t="t" r="r" b="b"/>
              <a:pathLst>
                <a:path w="32384" h="352425">
                  <a:moveTo>
                    <a:pt x="32183" y="16280"/>
                  </a:moveTo>
                  <a:lnTo>
                    <a:pt x="32183" y="112012"/>
                  </a:lnTo>
                  <a:lnTo>
                    <a:pt x="32183" y="120440"/>
                  </a:lnTo>
                  <a:lnTo>
                    <a:pt x="24536" y="128101"/>
                  </a:lnTo>
                  <a:lnTo>
                    <a:pt x="15932" y="128101"/>
                  </a:lnTo>
                  <a:lnTo>
                    <a:pt x="6691" y="128101"/>
                  </a:lnTo>
                  <a:lnTo>
                    <a:pt x="0" y="120440"/>
                  </a:lnTo>
                  <a:lnTo>
                    <a:pt x="0" y="112012"/>
                  </a:lnTo>
                  <a:lnTo>
                    <a:pt x="0" y="16280"/>
                  </a:lnTo>
                  <a:lnTo>
                    <a:pt x="0" y="7022"/>
                  </a:lnTo>
                  <a:lnTo>
                    <a:pt x="6691" y="0"/>
                  </a:lnTo>
                  <a:lnTo>
                    <a:pt x="15932" y="0"/>
                  </a:lnTo>
                  <a:lnTo>
                    <a:pt x="24536" y="0"/>
                  </a:lnTo>
                  <a:lnTo>
                    <a:pt x="32183" y="7022"/>
                  </a:lnTo>
                  <a:lnTo>
                    <a:pt x="32183" y="16280"/>
                  </a:lnTo>
                  <a:close/>
                </a:path>
                <a:path w="32384" h="352425">
                  <a:moveTo>
                    <a:pt x="32183" y="240082"/>
                  </a:moveTo>
                  <a:lnTo>
                    <a:pt x="32183" y="335974"/>
                  </a:lnTo>
                  <a:lnTo>
                    <a:pt x="32183" y="345168"/>
                  </a:lnTo>
                  <a:lnTo>
                    <a:pt x="24536" y="352063"/>
                  </a:lnTo>
                  <a:lnTo>
                    <a:pt x="15932" y="352063"/>
                  </a:lnTo>
                  <a:lnTo>
                    <a:pt x="6691" y="352063"/>
                  </a:lnTo>
                  <a:lnTo>
                    <a:pt x="0" y="345168"/>
                  </a:lnTo>
                  <a:lnTo>
                    <a:pt x="0" y="335974"/>
                  </a:lnTo>
                  <a:lnTo>
                    <a:pt x="0" y="240082"/>
                  </a:lnTo>
                  <a:lnTo>
                    <a:pt x="0" y="230888"/>
                  </a:lnTo>
                  <a:lnTo>
                    <a:pt x="6691" y="223993"/>
                  </a:lnTo>
                  <a:lnTo>
                    <a:pt x="15932" y="223993"/>
                  </a:lnTo>
                  <a:lnTo>
                    <a:pt x="24536" y="223993"/>
                  </a:lnTo>
                  <a:lnTo>
                    <a:pt x="32183" y="230888"/>
                  </a:lnTo>
                  <a:lnTo>
                    <a:pt x="32183" y="240082"/>
                  </a:lnTo>
                  <a:close/>
                </a:path>
              </a:pathLst>
            </a:custGeom>
            <a:ln w="766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pic>
          <p:nvPicPr>
            <p:cNvPr id="34" name="object 34"/>
            <p:cNvPicPr/>
            <p:nvPr/>
          </p:nvPicPr>
          <p:blipFill>
            <a:blip r:embed="rId3" cstate="print"/>
            <a:stretch>
              <a:fillRect/>
            </a:stretch>
          </p:blipFill>
          <p:spPr>
            <a:xfrm>
              <a:off x="7060270" y="2685996"/>
              <a:ext cx="199172" cy="266895"/>
            </a:xfrm>
            <a:prstGeom prst="rect">
              <a:avLst/>
            </a:prstGeom>
          </p:spPr>
        </p:pic>
        <p:sp>
          <p:nvSpPr>
            <p:cNvPr id="35" name="object 35"/>
            <p:cNvSpPr/>
            <p:nvPr/>
          </p:nvSpPr>
          <p:spPr>
            <a:xfrm>
              <a:off x="2370789" y="1842211"/>
              <a:ext cx="2298065" cy="339090"/>
            </a:xfrm>
            <a:custGeom>
              <a:avLst/>
              <a:gdLst/>
              <a:ahLst/>
              <a:cxnLst/>
              <a:rect l="l" t="t" r="r" b="b"/>
              <a:pathLst>
                <a:path w="2298065" h="339089">
                  <a:moveTo>
                    <a:pt x="2297631" y="0"/>
                  </a:moveTo>
                  <a:lnTo>
                    <a:pt x="0" y="0"/>
                  </a:lnTo>
                  <a:lnTo>
                    <a:pt x="0" y="339007"/>
                  </a:lnTo>
                  <a:lnTo>
                    <a:pt x="2297631" y="339007"/>
                  </a:lnTo>
                  <a:lnTo>
                    <a:pt x="2297631"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6" name="object 36"/>
            <p:cNvSpPr/>
            <p:nvPr/>
          </p:nvSpPr>
          <p:spPr>
            <a:xfrm>
              <a:off x="2370789" y="1842211"/>
              <a:ext cx="2298065" cy="339090"/>
            </a:xfrm>
            <a:custGeom>
              <a:avLst/>
              <a:gdLst/>
              <a:ahLst/>
              <a:cxnLst/>
              <a:rect l="l" t="t" r="r" b="b"/>
              <a:pathLst>
                <a:path w="2298065" h="339089">
                  <a:moveTo>
                    <a:pt x="0" y="339007"/>
                  </a:moveTo>
                  <a:lnTo>
                    <a:pt x="2297631" y="339007"/>
                  </a:lnTo>
                  <a:lnTo>
                    <a:pt x="2297631" y="0"/>
                  </a:lnTo>
                  <a:lnTo>
                    <a:pt x="0" y="0"/>
                  </a:lnTo>
                  <a:lnTo>
                    <a:pt x="0" y="339007"/>
                  </a:lnTo>
                  <a:close/>
                </a:path>
              </a:pathLst>
            </a:custGeom>
            <a:ln w="23775">
              <a:solidFill>
                <a:srgbClr val="FFFFFF"/>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grpSp>
      <p:sp>
        <p:nvSpPr>
          <p:cNvPr id="37" name="object 37"/>
          <p:cNvSpPr txBox="1"/>
          <p:nvPr/>
        </p:nvSpPr>
        <p:spPr>
          <a:xfrm>
            <a:off x="2370789" y="1842211"/>
            <a:ext cx="2298065" cy="339090"/>
          </a:xfrm>
          <a:prstGeom prst="rect">
            <a:avLst/>
          </a:prstGeom>
        </p:spPr>
        <p:txBody>
          <a:bodyPr vert="horz" wrap="square" lIns="0" tIns="0" rIns="0" bIns="0" rtlCol="0">
            <a:spAutoFit/>
          </a:bodyPr>
          <a:lstStyle/>
          <a:p>
            <a:pPr marL="123189" marR="0" lvl="0" indent="0" algn="l" defTabSz="914400" rtl="0" eaLnBrk="1" fontAlgn="auto" latinLnBrk="0" hangingPunct="1">
              <a:lnSpc>
                <a:spcPts val="2030"/>
              </a:lnSpc>
              <a:spcBef>
                <a:spcPts val="0"/>
              </a:spcBef>
              <a:spcAft>
                <a:spcPts val="0"/>
              </a:spcAft>
              <a:buClrTx/>
              <a:buSzTx/>
              <a:buFontTx/>
              <a:buNone/>
              <a:tabLst/>
              <a:defRPr/>
            </a:pPr>
            <a:r>
              <a:rPr kumimoji="0" sz="1750" b="0" i="0" u="none" strike="noStrike" kern="1200" cap="none" spc="-10" normalizeH="0" baseline="0" noProof="0" dirty="0">
                <a:ln>
                  <a:noFill/>
                </a:ln>
                <a:solidFill>
                  <a:prstClr val="black"/>
                </a:solidFill>
                <a:effectLst/>
                <a:uLnTx/>
                <a:uFillTx/>
                <a:latin typeface="Times New Roman"/>
                <a:ea typeface="+mn-ea"/>
                <a:cs typeface="Times New Roman"/>
              </a:rPr>
              <a:t>Pass</a:t>
            </a:r>
            <a:r>
              <a:rPr kumimoji="0" sz="1750" b="0" i="0" u="none" strike="noStrike" kern="1200" cap="none" spc="5" normalizeH="0" baseline="0" noProof="0" dirty="0">
                <a:ln>
                  <a:noFill/>
                </a:ln>
                <a:solidFill>
                  <a:prstClr val="black"/>
                </a:solidFill>
                <a:effectLst/>
                <a:uLnTx/>
                <a:uFillTx/>
                <a:latin typeface="Times New Roman"/>
                <a:ea typeface="+mn-ea"/>
                <a:cs typeface="Times New Roman"/>
              </a:rPr>
              <a:t> </a:t>
            </a:r>
            <a:r>
              <a:rPr kumimoji="0" sz="1750" b="0" i="0" u="none" strike="noStrike" kern="1200" cap="none" spc="-15" normalizeH="0" baseline="0" noProof="0" dirty="0">
                <a:ln>
                  <a:noFill/>
                </a:ln>
                <a:solidFill>
                  <a:prstClr val="black"/>
                </a:solidFill>
                <a:effectLst/>
                <a:uLnTx/>
                <a:uFillTx/>
                <a:latin typeface="Times New Roman"/>
                <a:ea typeface="+mn-ea"/>
                <a:cs typeface="Times New Roman"/>
              </a:rPr>
              <a:t>the</a:t>
            </a:r>
            <a:r>
              <a:rPr kumimoji="0" sz="1750" b="0" i="0" u="none" strike="noStrike" kern="1200" cap="none" spc="35" normalizeH="0" baseline="0" noProof="0" dirty="0">
                <a:ln>
                  <a:noFill/>
                </a:ln>
                <a:solidFill>
                  <a:prstClr val="black"/>
                </a:solidFill>
                <a:effectLst/>
                <a:uLnTx/>
                <a:uFillTx/>
                <a:latin typeface="Times New Roman"/>
                <a:ea typeface="+mn-ea"/>
                <a:cs typeface="Times New Roman"/>
              </a:rPr>
              <a:t> </a:t>
            </a:r>
            <a:r>
              <a:rPr kumimoji="0" sz="1750" b="0" i="0" u="none" strike="noStrike" kern="1200" cap="none" spc="-5" normalizeH="0" baseline="0" noProof="0" dirty="0">
                <a:ln>
                  <a:noFill/>
                </a:ln>
                <a:solidFill>
                  <a:prstClr val="black"/>
                </a:solidFill>
                <a:effectLst/>
                <a:uLnTx/>
                <a:uFillTx/>
                <a:latin typeface="Times New Roman"/>
                <a:ea typeface="+mn-ea"/>
                <a:cs typeface="Times New Roman"/>
              </a:rPr>
              <a:t>value</a:t>
            </a:r>
            <a:r>
              <a:rPr kumimoji="0" sz="1750" b="0" i="0" u="none" strike="noStrike" kern="1200" cap="none" spc="-30" normalizeH="0" baseline="0" noProof="0" dirty="0">
                <a:ln>
                  <a:noFill/>
                </a:ln>
                <a:solidFill>
                  <a:prstClr val="black"/>
                </a:solidFill>
                <a:effectLst/>
                <a:uLnTx/>
                <a:uFillTx/>
                <a:latin typeface="Times New Roman"/>
                <a:ea typeface="+mn-ea"/>
                <a:cs typeface="Times New Roman"/>
              </a:rPr>
              <a:t> </a:t>
            </a:r>
            <a:r>
              <a:rPr kumimoji="0" sz="1750" b="0" i="0" u="none" strike="noStrike" kern="1200" cap="none" spc="-5" normalizeH="0" baseline="0" noProof="0" dirty="0">
                <a:ln>
                  <a:noFill/>
                </a:ln>
                <a:solidFill>
                  <a:prstClr val="black"/>
                </a:solidFill>
                <a:effectLst/>
                <a:uLnTx/>
                <a:uFillTx/>
                <a:latin typeface="Times New Roman"/>
                <a:ea typeface="+mn-ea"/>
                <a:cs typeface="Times New Roman"/>
              </a:rPr>
              <a:t>i</a:t>
            </a:r>
            <a:endParaRPr kumimoji="0" sz="1750" b="0" i="0" u="none" strike="noStrike" kern="1200" cap="none" spc="0" normalizeH="0" baseline="0" noProof="0">
              <a:ln>
                <a:noFill/>
              </a:ln>
              <a:solidFill>
                <a:prstClr val="black"/>
              </a:solidFill>
              <a:effectLst/>
              <a:uLnTx/>
              <a:uFillTx/>
              <a:latin typeface="Times New Roman"/>
              <a:ea typeface="+mn-ea"/>
              <a:cs typeface="Times New Roman"/>
            </a:endParaRPr>
          </a:p>
        </p:txBody>
      </p:sp>
      <p:grpSp>
        <p:nvGrpSpPr>
          <p:cNvPr id="38" name="object 38"/>
          <p:cNvGrpSpPr/>
          <p:nvPr/>
        </p:nvGrpSpPr>
        <p:grpSpPr>
          <a:xfrm>
            <a:off x="4816382" y="2245925"/>
            <a:ext cx="1557020" cy="363220"/>
            <a:chOff x="4816382" y="2245925"/>
            <a:chExt cx="1557020" cy="363220"/>
          </a:xfrm>
        </p:grpSpPr>
        <p:sp>
          <p:nvSpPr>
            <p:cNvPr id="39" name="object 39"/>
            <p:cNvSpPr/>
            <p:nvPr/>
          </p:nvSpPr>
          <p:spPr>
            <a:xfrm>
              <a:off x="4828447" y="2257990"/>
              <a:ext cx="1532890" cy="339090"/>
            </a:xfrm>
            <a:custGeom>
              <a:avLst/>
              <a:gdLst/>
              <a:ahLst/>
              <a:cxnLst/>
              <a:rect l="l" t="t" r="r" b="b"/>
              <a:pathLst>
                <a:path w="1532889" h="339089">
                  <a:moveTo>
                    <a:pt x="1532774" y="0"/>
                  </a:moveTo>
                  <a:lnTo>
                    <a:pt x="0" y="0"/>
                  </a:lnTo>
                  <a:lnTo>
                    <a:pt x="0" y="339007"/>
                  </a:lnTo>
                  <a:lnTo>
                    <a:pt x="1532774" y="339007"/>
                  </a:lnTo>
                  <a:lnTo>
                    <a:pt x="1532774"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40" name="object 40"/>
            <p:cNvSpPr/>
            <p:nvPr/>
          </p:nvSpPr>
          <p:spPr>
            <a:xfrm>
              <a:off x="4828447" y="2257990"/>
              <a:ext cx="1532890" cy="339090"/>
            </a:xfrm>
            <a:custGeom>
              <a:avLst/>
              <a:gdLst/>
              <a:ahLst/>
              <a:cxnLst/>
              <a:rect l="l" t="t" r="r" b="b"/>
              <a:pathLst>
                <a:path w="1532889" h="339089">
                  <a:moveTo>
                    <a:pt x="0" y="339007"/>
                  </a:moveTo>
                  <a:lnTo>
                    <a:pt x="1532774" y="339007"/>
                  </a:lnTo>
                  <a:lnTo>
                    <a:pt x="1532774" y="0"/>
                  </a:lnTo>
                  <a:lnTo>
                    <a:pt x="0" y="0"/>
                  </a:lnTo>
                  <a:lnTo>
                    <a:pt x="0" y="339007"/>
                  </a:lnTo>
                  <a:close/>
                </a:path>
              </a:pathLst>
            </a:custGeom>
            <a:ln w="23774">
              <a:solidFill>
                <a:srgbClr val="FFFFFF"/>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grpSp>
      <p:sp>
        <p:nvSpPr>
          <p:cNvPr id="41" name="object 41"/>
          <p:cNvSpPr txBox="1"/>
          <p:nvPr/>
        </p:nvSpPr>
        <p:spPr>
          <a:xfrm>
            <a:off x="4828447" y="2257990"/>
            <a:ext cx="1532890" cy="339090"/>
          </a:xfrm>
          <a:prstGeom prst="rect">
            <a:avLst/>
          </a:prstGeom>
        </p:spPr>
        <p:txBody>
          <a:bodyPr vert="horz" wrap="square" lIns="0" tIns="5080" rIns="0" bIns="0" rtlCol="0">
            <a:spAutoFit/>
          </a:bodyPr>
          <a:lstStyle/>
          <a:p>
            <a:pPr marL="71755" marR="0" lvl="0" indent="0" algn="l" defTabSz="914400" rtl="0" eaLnBrk="1" fontAlgn="auto" latinLnBrk="0" hangingPunct="1">
              <a:lnSpc>
                <a:spcPct val="100000"/>
              </a:lnSpc>
              <a:spcBef>
                <a:spcPts val="40"/>
              </a:spcBef>
              <a:spcAft>
                <a:spcPts val="0"/>
              </a:spcAft>
              <a:buClrTx/>
              <a:buSzTx/>
              <a:buFontTx/>
              <a:buNone/>
              <a:tabLst/>
              <a:defRPr/>
            </a:pPr>
            <a:r>
              <a:rPr kumimoji="0" sz="1750" b="0" i="0" u="none" strike="noStrike" kern="1200" cap="none" spc="-10" normalizeH="0" baseline="0" noProof="0" dirty="0">
                <a:ln>
                  <a:noFill/>
                </a:ln>
                <a:solidFill>
                  <a:prstClr val="black"/>
                </a:solidFill>
                <a:effectLst/>
                <a:uLnTx/>
                <a:uFillTx/>
                <a:latin typeface="Times New Roman"/>
                <a:ea typeface="+mn-ea"/>
                <a:cs typeface="Times New Roman"/>
              </a:rPr>
              <a:t>Pass</a:t>
            </a:r>
            <a:r>
              <a:rPr kumimoji="0" sz="1750" b="0" i="0" u="none" strike="noStrike" kern="1200" cap="none" spc="5" normalizeH="0" baseline="0" noProof="0" dirty="0">
                <a:ln>
                  <a:noFill/>
                </a:ln>
                <a:solidFill>
                  <a:prstClr val="black"/>
                </a:solidFill>
                <a:effectLst/>
                <a:uLnTx/>
                <a:uFillTx/>
                <a:latin typeface="Times New Roman"/>
                <a:ea typeface="+mn-ea"/>
                <a:cs typeface="Times New Roman"/>
              </a:rPr>
              <a:t> </a:t>
            </a:r>
            <a:r>
              <a:rPr kumimoji="0" sz="1750" b="0" i="0" u="none" strike="noStrike" kern="1200" cap="none" spc="-15" normalizeH="0" baseline="0" noProof="0" dirty="0">
                <a:ln>
                  <a:noFill/>
                </a:ln>
                <a:solidFill>
                  <a:prstClr val="black"/>
                </a:solidFill>
                <a:effectLst/>
                <a:uLnTx/>
                <a:uFillTx/>
                <a:latin typeface="Times New Roman"/>
                <a:ea typeface="+mn-ea"/>
                <a:cs typeface="Times New Roman"/>
              </a:rPr>
              <a:t>the</a:t>
            </a:r>
            <a:r>
              <a:rPr kumimoji="0" sz="1750" b="0" i="0" u="none" strike="noStrike" kern="1200" cap="none" spc="30" normalizeH="0" baseline="0" noProof="0" dirty="0">
                <a:ln>
                  <a:noFill/>
                </a:ln>
                <a:solidFill>
                  <a:prstClr val="black"/>
                </a:solidFill>
                <a:effectLst/>
                <a:uLnTx/>
                <a:uFillTx/>
                <a:latin typeface="Times New Roman"/>
                <a:ea typeface="+mn-ea"/>
                <a:cs typeface="Times New Roman"/>
              </a:rPr>
              <a:t> </a:t>
            </a:r>
            <a:r>
              <a:rPr kumimoji="0" sz="1750" b="0" i="0" u="none" strike="noStrike" kern="1200" cap="none" spc="-5" normalizeH="0" baseline="0" noProof="0" dirty="0">
                <a:ln>
                  <a:noFill/>
                </a:ln>
                <a:solidFill>
                  <a:prstClr val="black"/>
                </a:solidFill>
                <a:effectLst/>
                <a:uLnTx/>
                <a:uFillTx/>
                <a:latin typeface="Times New Roman"/>
                <a:ea typeface="+mn-ea"/>
                <a:cs typeface="Times New Roman"/>
              </a:rPr>
              <a:t>value</a:t>
            </a:r>
            <a:r>
              <a:rPr kumimoji="0" sz="1750" b="0" i="0" u="none" strike="noStrike" kern="1200" cap="none" spc="-30" normalizeH="0" baseline="0" noProof="0" dirty="0">
                <a:ln>
                  <a:noFill/>
                </a:ln>
                <a:solidFill>
                  <a:prstClr val="black"/>
                </a:solidFill>
                <a:effectLst/>
                <a:uLnTx/>
                <a:uFillTx/>
                <a:latin typeface="Times New Roman"/>
                <a:ea typeface="+mn-ea"/>
                <a:cs typeface="Times New Roman"/>
              </a:rPr>
              <a:t> </a:t>
            </a:r>
            <a:r>
              <a:rPr kumimoji="0" sz="1750" b="0" i="0" u="none" strike="noStrike" kern="1200" cap="none" spc="-5" normalizeH="0" baseline="0" noProof="0" dirty="0">
                <a:ln>
                  <a:noFill/>
                </a:ln>
                <a:solidFill>
                  <a:prstClr val="black"/>
                </a:solidFill>
                <a:effectLst/>
                <a:uLnTx/>
                <a:uFillTx/>
                <a:latin typeface="Times New Roman"/>
                <a:ea typeface="+mn-ea"/>
                <a:cs typeface="Times New Roman"/>
              </a:rPr>
              <a:t>j</a:t>
            </a:r>
            <a:endParaRPr kumimoji="0" sz="1750" b="0" i="0" u="none" strike="noStrike" kern="1200" cap="none" spc="0" normalizeH="0" baseline="0" noProof="0">
              <a:ln>
                <a:noFill/>
              </a:ln>
              <a:solidFill>
                <a:prstClr val="black"/>
              </a:solidFill>
              <a:effectLst/>
              <a:uLnTx/>
              <a:uFillTx/>
              <a:latin typeface="Times New Roman"/>
              <a:ea typeface="+mn-ea"/>
              <a:cs typeface="Times New Roman"/>
            </a:endParaRPr>
          </a:p>
        </p:txBody>
      </p:sp>
      <p:grpSp>
        <p:nvGrpSpPr>
          <p:cNvPr id="42" name="object 42"/>
          <p:cNvGrpSpPr/>
          <p:nvPr/>
        </p:nvGrpSpPr>
        <p:grpSpPr>
          <a:xfrm>
            <a:off x="914400" y="685800"/>
            <a:ext cx="8229600" cy="2885440"/>
            <a:chOff x="914400" y="685800"/>
            <a:chExt cx="8229600" cy="2885440"/>
          </a:xfrm>
        </p:grpSpPr>
        <p:sp>
          <p:nvSpPr>
            <p:cNvPr id="43" name="object 43"/>
            <p:cNvSpPr/>
            <p:nvPr/>
          </p:nvSpPr>
          <p:spPr>
            <a:xfrm>
              <a:off x="5500115" y="3325367"/>
              <a:ext cx="3423285" cy="239395"/>
            </a:xfrm>
            <a:custGeom>
              <a:avLst/>
              <a:gdLst/>
              <a:ahLst/>
              <a:cxnLst/>
              <a:rect l="l" t="t" r="r" b="b"/>
              <a:pathLst>
                <a:path w="3423284" h="239395">
                  <a:moveTo>
                    <a:pt x="3422903" y="0"/>
                  </a:moveTo>
                  <a:lnTo>
                    <a:pt x="0" y="0"/>
                  </a:lnTo>
                  <a:lnTo>
                    <a:pt x="0" y="239267"/>
                  </a:lnTo>
                  <a:lnTo>
                    <a:pt x="3422903" y="239267"/>
                  </a:lnTo>
                  <a:lnTo>
                    <a:pt x="3422903" y="0"/>
                  </a:lnTo>
                  <a:close/>
                </a:path>
              </a:pathLst>
            </a:custGeom>
            <a:solidFill>
              <a:srgbClr val="943735">
                <a:alpha val="45097"/>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44" name="object 44"/>
            <p:cNvSpPr/>
            <p:nvPr/>
          </p:nvSpPr>
          <p:spPr>
            <a:xfrm>
              <a:off x="5500115" y="3325367"/>
              <a:ext cx="3423285" cy="239395"/>
            </a:xfrm>
            <a:custGeom>
              <a:avLst/>
              <a:gdLst/>
              <a:ahLst/>
              <a:cxnLst/>
              <a:rect l="l" t="t" r="r" b="b"/>
              <a:pathLst>
                <a:path w="3423284" h="239395">
                  <a:moveTo>
                    <a:pt x="0" y="239267"/>
                  </a:moveTo>
                  <a:lnTo>
                    <a:pt x="3422903" y="239267"/>
                  </a:lnTo>
                  <a:lnTo>
                    <a:pt x="3422903" y="0"/>
                  </a:lnTo>
                  <a:lnTo>
                    <a:pt x="0" y="0"/>
                  </a:lnTo>
                  <a:lnTo>
                    <a:pt x="0" y="239267"/>
                  </a:lnTo>
                  <a:close/>
                </a:path>
              </a:pathLst>
            </a:custGeom>
            <a:ln w="12192">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45" name="object 45"/>
            <p:cNvSpPr/>
            <p:nvPr/>
          </p:nvSpPr>
          <p:spPr>
            <a:xfrm>
              <a:off x="2057400" y="762000"/>
              <a:ext cx="6934200" cy="2640965"/>
            </a:xfrm>
            <a:custGeom>
              <a:avLst/>
              <a:gdLst/>
              <a:ahLst/>
              <a:cxnLst/>
              <a:rect l="l" t="t" r="r" b="b"/>
              <a:pathLst>
                <a:path w="6934200" h="2640965">
                  <a:moveTo>
                    <a:pt x="5778500" y="431291"/>
                  </a:moveTo>
                  <a:lnTo>
                    <a:pt x="4044950" y="431291"/>
                  </a:lnTo>
                  <a:lnTo>
                    <a:pt x="5653405" y="2640838"/>
                  </a:lnTo>
                  <a:lnTo>
                    <a:pt x="5778500" y="431291"/>
                  </a:lnTo>
                  <a:close/>
                </a:path>
                <a:path w="6934200" h="2640965">
                  <a:moveTo>
                    <a:pt x="6862318" y="0"/>
                  </a:moveTo>
                  <a:lnTo>
                    <a:pt x="71881" y="0"/>
                  </a:lnTo>
                  <a:lnTo>
                    <a:pt x="43880" y="5641"/>
                  </a:lnTo>
                  <a:lnTo>
                    <a:pt x="21034" y="21034"/>
                  </a:lnTo>
                  <a:lnTo>
                    <a:pt x="5641" y="43880"/>
                  </a:lnTo>
                  <a:lnTo>
                    <a:pt x="0" y="71882"/>
                  </a:lnTo>
                  <a:lnTo>
                    <a:pt x="0" y="359410"/>
                  </a:lnTo>
                  <a:lnTo>
                    <a:pt x="5641" y="387411"/>
                  </a:lnTo>
                  <a:lnTo>
                    <a:pt x="21034" y="410257"/>
                  </a:lnTo>
                  <a:lnTo>
                    <a:pt x="43880" y="425650"/>
                  </a:lnTo>
                  <a:lnTo>
                    <a:pt x="71881" y="431291"/>
                  </a:lnTo>
                  <a:lnTo>
                    <a:pt x="6862318" y="431291"/>
                  </a:lnTo>
                  <a:lnTo>
                    <a:pt x="6890319" y="425650"/>
                  </a:lnTo>
                  <a:lnTo>
                    <a:pt x="6913165" y="410257"/>
                  </a:lnTo>
                  <a:lnTo>
                    <a:pt x="6928558" y="387411"/>
                  </a:lnTo>
                  <a:lnTo>
                    <a:pt x="6934200" y="359410"/>
                  </a:lnTo>
                  <a:lnTo>
                    <a:pt x="6934200" y="71882"/>
                  </a:lnTo>
                  <a:lnTo>
                    <a:pt x="6928558" y="43880"/>
                  </a:lnTo>
                  <a:lnTo>
                    <a:pt x="6913165" y="21034"/>
                  </a:lnTo>
                  <a:lnTo>
                    <a:pt x="6890319" y="5641"/>
                  </a:lnTo>
                  <a:lnTo>
                    <a:pt x="6862318" y="0"/>
                  </a:lnTo>
                  <a:close/>
                </a:path>
              </a:pathLst>
            </a:custGeom>
            <a:solidFill>
              <a:srgbClr val="F9C09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46" name="object 46"/>
            <p:cNvSpPr/>
            <p:nvPr/>
          </p:nvSpPr>
          <p:spPr>
            <a:xfrm>
              <a:off x="2057400" y="762000"/>
              <a:ext cx="6934200" cy="2640965"/>
            </a:xfrm>
            <a:custGeom>
              <a:avLst/>
              <a:gdLst/>
              <a:ahLst/>
              <a:cxnLst/>
              <a:rect l="l" t="t" r="r" b="b"/>
              <a:pathLst>
                <a:path w="6934200" h="2640965">
                  <a:moveTo>
                    <a:pt x="0" y="71882"/>
                  </a:moveTo>
                  <a:lnTo>
                    <a:pt x="5641" y="43880"/>
                  </a:lnTo>
                  <a:lnTo>
                    <a:pt x="21034" y="21034"/>
                  </a:lnTo>
                  <a:lnTo>
                    <a:pt x="43880" y="5641"/>
                  </a:lnTo>
                  <a:lnTo>
                    <a:pt x="71881" y="0"/>
                  </a:lnTo>
                  <a:lnTo>
                    <a:pt x="4044950" y="0"/>
                  </a:lnTo>
                  <a:lnTo>
                    <a:pt x="5778500" y="0"/>
                  </a:lnTo>
                  <a:lnTo>
                    <a:pt x="6862318" y="0"/>
                  </a:lnTo>
                  <a:lnTo>
                    <a:pt x="6890319" y="5641"/>
                  </a:lnTo>
                  <a:lnTo>
                    <a:pt x="6913165" y="21034"/>
                  </a:lnTo>
                  <a:lnTo>
                    <a:pt x="6928558" y="43880"/>
                  </a:lnTo>
                  <a:lnTo>
                    <a:pt x="6934200" y="71882"/>
                  </a:lnTo>
                  <a:lnTo>
                    <a:pt x="6934200" y="251587"/>
                  </a:lnTo>
                  <a:lnTo>
                    <a:pt x="6934200" y="359410"/>
                  </a:lnTo>
                  <a:lnTo>
                    <a:pt x="6928558" y="387411"/>
                  </a:lnTo>
                  <a:lnTo>
                    <a:pt x="6913165" y="410257"/>
                  </a:lnTo>
                  <a:lnTo>
                    <a:pt x="6890319" y="425650"/>
                  </a:lnTo>
                  <a:lnTo>
                    <a:pt x="6862318" y="431291"/>
                  </a:lnTo>
                  <a:lnTo>
                    <a:pt x="5778500" y="431291"/>
                  </a:lnTo>
                  <a:lnTo>
                    <a:pt x="5653405" y="2640838"/>
                  </a:lnTo>
                  <a:lnTo>
                    <a:pt x="4044950" y="431291"/>
                  </a:lnTo>
                  <a:lnTo>
                    <a:pt x="71881" y="431291"/>
                  </a:lnTo>
                  <a:lnTo>
                    <a:pt x="43880" y="425650"/>
                  </a:lnTo>
                  <a:lnTo>
                    <a:pt x="21034" y="410257"/>
                  </a:lnTo>
                  <a:lnTo>
                    <a:pt x="5641" y="387411"/>
                  </a:lnTo>
                  <a:lnTo>
                    <a:pt x="0" y="359410"/>
                  </a:lnTo>
                  <a:lnTo>
                    <a:pt x="0" y="251587"/>
                  </a:lnTo>
                  <a:lnTo>
                    <a:pt x="0" y="71882"/>
                  </a:lnTo>
                  <a:close/>
                </a:path>
              </a:pathLst>
            </a:custGeom>
            <a:ln w="12192">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47" name="object 47"/>
            <p:cNvSpPr/>
            <p:nvPr/>
          </p:nvSpPr>
          <p:spPr>
            <a:xfrm>
              <a:off x="914400" y="685800"/>
              <a:ext cx="8229600" cy="45720"/>
            </a:xfrm>
            <a:custGeom>
              <a:avLst/>
              <a:gdLst/>
              <a:ahLst/>
              <a:cxnLst/>
              <a:rect l="l" t="t" r="r" b="b"/>
              <a:pathLst>
                <a:path w="8229600" h="45720">
                  <a:moveTo>
                    <a:pt x="8229600" y="0"/>
                  </a:moveTo>
                  <a:lnTo>
                    <a:pt x="0" y="0"/>
                  </a:lnTo>
                  <a:lnTo>
                    <a:pt x="0" y="45720"/>
                  </a:lnTo>
                  <a:lnTo>
                    <a:pt x="8229600" y="45720"/>
                  </a:lnTo>
                  <a:lnTo>
                    <a:pt x="8229600" y="0"/>
                  </a:lnTo>
                  <a:close/>
                </a:path>
              </a:pathLst>
            </a:custGeom>
            <a:solidFill>
              <a:srgbClr val="17375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grpSp>
      <p:sp>
        <p:nvSpPr>
          <p:cNvPr id="48" name="object 48"/>
          <p:cNvSpPr txBox="1"/>
          <p:nvPr/>
        </p:nvSpPr>
        <p:spPr>
          <a:xfrm>
            <a:off x="2325370" y="531621"/>
            <a:ext cx="6398260" cy="665480"/>
          </a:xfrm>
          <a:prstGeom prst="rect">
            <a:avLst/>
          </a:prstGeom>
        </p:spPr>
        <p:txBody>
          <a:bodyPr vert="horz" wrap="square" lIns="0" tIns="12700" rIns="0" bIns="0" rtlCol="0">
            <a:spAutoFit/>
          </a:bodyPr>
          <a:lstStyle/>
          <a:p>
            <a:pPr marL="0" marR="982344" lvl="0" indent="0" algn="ctr" defTabSz="914400" rtl="0" eaLnBrk="1" fontAlgn="auto" latinLnBrk="0" hangingPunct="1">
              <a:lnSpc>
                <a:spcPts val="216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FF"/>
                </a:solidFill>
                <a:effectLst/>
                <a:uLnTx/>
                <a:uFillTx/>
                <a:latin typeface="Courier New"/>
                <a:ea typeface="+mn-ea"/>
                <a:cs typeface="Courier New"/>
              </a:rPr>
              <a:t>c</a:t>
            </a:r>
            <a:endParaRPr kumimoji="0" sz="1800" b="0" i="0" u="none" strike="noStrike" kern="1200" cap="none" spc="0" normalizeH="0" baseline="0" noProof="0">
              <a:ln>
                <a:noFill/>
              </a:ln>
              <a:solidFill>
                <a:prstClr val="black"/>
              </a:solidFill>
              <a:effectLst/>
              <a:uLnTx/>
              <a:uFillTx/>
              <a:latin typeface="Courier New"/>
              <a:ea typeface="+mn-ea"/>
              <a:cs typeface="Courier New"/>
            </a:endParaRPr>
          </a:p>
          <a:p>
            <a:pPr marL="12700" marR="0" lvl="0" indent="0" algn="l" defTabSz="914400" rtl="0" eaLnBrk="1" fontAlgn="auto" latinLnBrk="0" hangingPunct="1">
              <a:lnSpc>
                <a:spcPct val="100000"/>
              </a:lnSpc>
              <a:spcBef>
                <a:spcPts val="0"/>
              </a:spcBef>
              <a:spcAft>
                <a:spcPts val="0"/>
              </a:spcAft>
              <a:buClrTx/>
              <a:buSzTx/>
              <a:buFontTx/>
              <a:buNone/>
              <a:tabLst/>
              <a:defRPr/>
            </a:pPr>
            <a:r>
              <a:rPr kumimoji="0" sz="1800" b="1" i="0" u="none" strike="noStrike" kern="1200" cap="none" spc="-5" normalizeH="0" baseline="0" noProof="0" dirty="0">
                <a:ln>
                  <a:noFill/>
                </a:ln>
                <a:solidFill>
                  <a:prstClr val="black"/>
                </a:solidFill>
                <a:effectLst/>
                <a:uLnTx/>
                <a:uFillTx/>
                <a:latin typeface="Times New Roman"/>
                <a:ea typeface="+mn-ea"/>
                <a:cs typeface="Times New Roman"/>
              </a:rPr>
              <a:t>A</a:t>
            </a:r>
            <a:r>
              <a:rPr kumimoji="0" sz="1800" b="1" i="0" u="none" strike="noStrike" kern="1200" cap="none" spc="-100" normalizeH="0" baseline="0" noProof="0" dirty="0">
                <a:ln>
                  <a:noFill/>
                </a:ln>
                <a:solidFill>
                  <a:prstClr val="black"/>
                </a:solidFill>
                <a:effectLst/>
                <a:uLnTx/>
                <a:uFillTx/>
                <a:latin typeface="Times New Roman"/>
                <a:ea typeface="+mn-ea"/>
                <a:cs typeface="Times New Roman"/>
              </a:rPr>
              <a:t> </a:t>
            </a:r>
            <a:r>
              <a:rPr kumimoji="0" sz="1800" b="1" i="0" u="none" strike="noStrike" kern="1200" cap="none" spc="-5" normalizeH="0" baseline="0" noProof="0" dirty="0">
                <a:ln>
                  <a:noFill/>
                </a:ln>
                <a:solidFill>
                  <a:prstClr val="black"/>
                </a:solidFill>
                <a:effectLst/>
                <a:uLnTx/>
                <a:uFillTx/>
                <a:latin typeface="Times New Roman"/>
                <a:ea typeface="+mn-ea"/>
                <a:cs typeface="Times New Roman"/>
              </a:rPr>
              <a:t>new</a:t>
            </a:r>
            <a:r>
              <a:rPr kumimoji="0" sz="1800" b="1" i="0" u="none" strike="noStrike" kern="1200" cap="none" spc="-15" normalizeH="0" baseline="0" noProof="0" dirty="0">
                <a:ln>
                  <a:noFill/>
                </a:ln>
                <a:solidFill>
                  <a:prstClr val="black"/>
                </a:solidFill>
                <a:effectLst/>
                <a:uLnTx/>
                <a:uFillTx/>
                <a:latin typeface="Times New Roman"/>
                <a:ea typeface="+mn-ea"/>
                <a:cs typeface="Times New Roman"/>
              </a:rPr>
              <a:t> </a:t>
            </a:r>
            <a:r>
              <a:rPr kumimoji="0" sz="1800" b="1" i="0" u="none" strike="noStrike" kern="1200" cap="none" spc="0" normalizeH="0" baseline="0" noProof="0" dirty="0">
                <a:ln>
                  <a:noFill/>
                </a:ln>
                <a:solidFill>
                  <a:prstClr val="black"/>
                </a:solidFill>
                <a:effectLst/>
                <a:uLnTx/>
                <a:uFillTx/>
                <a:latin typeface="Times New Roman"/>
                <a:ea typeface="+mn-ea"/>
                <a:cs typeface="Times New Roman"/>
              </a:rPr>
              <a:t>variable</a:t>
            </a:r>
            <a:r>
              <a:rPr kumimoji="0" sz="1800" b="1" i="0" u="none" strike="noStrike" kern="1200" cap="none" spc="10" normalizeH="0" baseline="0" noProof="0" dirty="0">
                <a:ln>
                  <a:noFill/>
                </a:ln>
                <a:solidFill>
                  <a:prstClr val="black"/>
                </a:solidFill>
                <a:effectLst/>
                <a:uLnTx/>
                <a:uFillTx/>
                <a:latin typeface="Times New Roman"/>
                <a:ea typeface="+mn-ea"/>
                <a:cs typeface="Times New Roman"/>
              </a:rPr>
              <a:t> </a:t>
            </a:r>
            <a:r>
              <a:rPr kumimoji="0" sz="2400" b="1" i="0" u="none" strike="noStrike" kern="1200" cap="none" spc="-10" normalizeH="0" baseline="0" noProof="0" dirty="0">
                <a:ln>
                  <a:noFill/>
                </a:ln>
                <a:solidFill>
                  <a:prstClr val="black"/>
                </a:solidFill>
                <a:effectLst/>
                <a:uLnTx/>
                <a:uFillTx/>
                <a:latin typeface="Times New Roman"/>
                <a:ea typeface="+mn-ea"/>
                <a:cs typeface="Times New Roman"/>
              </a:rPr>
              <a:t>result</a:t>
            </a:r>
            <a:r>
              <a:rPr kumimoji="0" sz="2400" b="1" i="0" u="none" strike="noStrike" kern="1200" cap="none" spc="0" normalizeH="0" baseline="0" noProof="0" dirty="0">
                <a:ln>
                  <a:noFill/>
                </a:ln>
                <a:solidFill>
                  <a:prstClr val="black"/>
                </a:solidFill>
                <a:effectLst/>
                <a:uLnTx/>
                <a:uFillTx/>
                <a:latin typeface="Times New Roman"/>
                <a:ea typeface="+mn-ea"/>
                <a:cs typeface="Times New Roman"/>
              </a:rPr>
              <a:t> </a:t>
            </a:r>
            <a:r>
              <a:rPr kumimoji="0" sz="1800" b="1" i="0" u="none" strike="noStrike" kern="1200" cap="none" spc="0" normalizeH="0" baseline="0" noProof="0" dirty="0">
                <a:ln>
                  <a:noFill/>
                </a:ln>
                <a:solidFill>
                  <a:prstClr val="black"/>
                </a:solidFill>
                <a:effectLst/>
                <a:uLnTx/>
                <a:uFillTx/>
                <a:latin typeface="Times New Roman"/>
                <a:ea typeface="+mn-ea"/>
                <a:cs typeface="Times New Roman"/>
              </a:rPr>
              <a:t>will</a:t>
            </a:r>
            <a:r>
              <a:rPr kumimoji="0" sz="1800" b="1" i="0" u="none" strike="noStrike" kern="1200" cap="none" spc="-25" normalizeH="0" baseline="0" noProof="0" dirty="0">
                <a:ln>
                  <a:noFill/>
                </a:ln>
                <a:solidFill>
                  <a:prstClr val="black"/>
                </a:solidFill>
                <a:effectLst/>
                <a:uLnTx/>
                <a:uFillTx/>
                <a:latin typeface="Times New Roman"/>
                <a:ea typeface="+mn-ea"/>
                <a:cs typeface="Times New Roman"/>
              </a:rPr>
              <a:t> </a:t>
            </a:r>
            <a:r>
              <a:rPr kumimoji="0" sz="1800" b="1" i="0" u="none" strike="noStrike" kern="1200" cap="none" spc="-5" normalizeH="0" baseline="0" noProof="0" dirty="0">
                <a:ln>
                  <a:noFill/>
                </a:ln>
                <a:solidFill>
                  <a:prstClr val="black"/>
                </a:solidFill>
                <a:effectLst/>
                <a:uLnTx/>
                <a:uFillTx/>
                <a:latin typeface="Times New Roman"/>
                <a:ea typeface="+mn-ea"/>
                <a:cs typeface="Times New Roman"/>
              </a:rPr>
              <a:t>be</a:t>
            </a:r>
            <a:r>
              <a:rPr kumimoji="0" sz="1800" b="1" i="0" u="none" strike="noStrike" kern="1200" cap="none" spc="-10" normalizeH="0" baseline="0" noProof="0" dirty="0">
                <a:ln>
                  <a:noFill/>
                </a:ln>
                <a:solidFill>
                  <a:prstClr val="black"/>
                </a:solidFill>
                <a:effectLst/>
                <a:uLnTx/>
                <a:uFillTx/>
                <a:latin typeface="Times New Roman"/>
                <a:ea typeface="+mn-ea"/>
                <a:cs typeface="Times New Roman"/>
              </a:rPr>
              <a:t> </a:t>
            </a:r>
            <a:r>
              <a:rPr kumimoji="0" sz="1800" b="1" i="0" u="none" strike="noStrike" kern="1200" cap="none" spc="-5" normalizeH="0" baseline="0" noProof="0" dirty="0">
                <a:ln>
                  <a:noFill/>
                </a:ln>
                <a:solidFill>
                  <a:prstClr val="black"/>
                </a:solidFill>
                <a:effectLst/>
                <a:uLnTx/>
                <a:uFillTx/>
                <a:latin typeface="Times New Roman"/>
                <a:ea typeface="+mn-ea"/>
                <a:cs typeface="Times New Roman"/>
              </a:rPr>
              <a:t>created </a:t>
            </a:r>
            <a:r>
              <a:rPr kumimoji="0" sz="1800" b="1" i="0" u="none" strike="noStrike" kern="1200" cap="none" spc="0" normalizeH="0" baseline="0" noProof="0" dirty="0">
                <a:ln>
                  <a:noFill/>
                </a:ln>
                <a:solidFill>
                  <a:prstClr val="black"/>
                </a:solidFill>
                <a:effectLst/>
                <a:uLnTx/>
                <a:uFillTx/>
                <a:latin typeface="Times New Roman"/>
                <a:ea typeface="+mn-ea"/>
                <a:cs typeface="Times New Roman"/>
              </a:rPr>
              <a:t>(local</a:t>
            </a:r>
            <a:r>
              <a:rPr kumimoji="0" sz="1800" b="1" i="0" u="none" strike="noStrike" kern="1200" cap="none" spc="-15" normalizeH="0" baseline="0" noProof="0" dirty="0">
                <a:ln>
                  <a:noFill/>
                </a:ln>
                <a:solidFill>
                  <a:prstClr val="black"/>
                </a:solidFill>
                <a:effectLst/>
                <a:uLnTx/>
                <a:uFillTx/>
                <a:latin typeface="Times New Roman"/>
                <a:ea typeface="+mn-ea"/>
                <a:cs typeface="Times New Roman"/>
              </a:rPr>
              <a:t> </a:t>
            </a:r>
            <a:r>
              <a:rPr kumimoji="0" sz="1800" b="1" i="0" u="none" strike="noStrike" kern="1200" cap="none" spc="0" normalizeH="0" baseline="0" noProof="0" dirty="0">
                <a:ln>
                  <a:noFill/>
                </a:ln>
                <a:solidFill>
                  <a:prstClr val="black"/>
                </a:solidFill>
                <a:effectLst/>
                <a:uLnTx/>
                <a:uFillTx/>
                <a:latin typeface="Times New Roman"/>
                <a:ea typeface="+mn-ea"/>
                <a:cs typeface="Times New Roman"/>
              </a:rPr>
              <a:t>to</a:t>
            </a:r>
            <a:r>
              <a:rPr kumimoji="0" sz="1800" b="1" i="0" u="none" strike="noStrike" kern="1200" cap="none" spc="10" normalizeH="0" baseline="0" noProof="0" dirty="0">
                <a:ln>
                  <a:noFill/>
                </a:ln>
                <a:solidFill>
                  <a:prstClr val="black"/>
                </a:solidFill>
                <a:effectLst/>
                <a:uLnTx/>
                <a:uFillTx/>
                <a:latin typeface="Times New Roman"/>
                <a:ea typeface="+mn-ea"/>
                <a:cs typeface="Times New Roman"/>
              </a:rPr>
              <a:t> </a:t>
            </a:r>
            <a:r>
              <a:rPr kumimoji="0" sz="1800" b="1" i="0" u="none" strike="noStrike" kern="1200" cap="none" spc="-5" normalizeH="0" baseline="0" noProof="0" dirty="0">
                <a:ln>
                  <a:noFill/>
                </a:ln>
                <a:solidFill>
                  <a:prstClr val="black"/>
                </a:solidFill>
                <a:effectLst/>
                <a:uLnTx/>
                <a:uFillTx/>
                <a:latin typeface="Times New Roman"/>
                <a:ea typeface="+mn-ea"/>
                <a:cs typeface="Times New Roman"/>
              </a:rPr>
              <a:t>the</a:t>
            </a:r>
            <a:r>
              <a:rPr kumimoji="0" sz="1800" b="1" i="0" u="none" strike="noStrike" kern="1200" cap="none" spc="-10" normalizeH="0" baseline="0" noProof="0" dirty="0">
                <a:ln>
                  <a:noFill/>
                </a:ln>
                <a:solidFill>
                  <a:prstClr val="black"/>
                </a:solidFill>
                <a:effectLst/>
                <a:uLnTx/>
                <a:uFillTx/>
                <a:latin typeface="Times New Roman"/>
                <a:ea typeface="+mn-ea"/>
                <a:cs typeface="Times New Roman"/>
              </a:rPr>
              <a:t> </a:t>
            </a:r>
            <a:r>
              <a:rPr kumimoji="0" sz="1800" b="1" i="0" u="none" strike="noStrike" kern="1200" cap="none" spc="0" normalizeH="0" baseline="0" noProof="0" dirty="0">
                <a:ln>
                  <a:noFill/>
                </a:ln>
                <a:solidFill>
                  <a:prstClr val="black"/>
                </a:solidFill>
                <a:effectLst/>
                <a:uLnTx/>
                <a:uFillTx/>
                <a:latin typeface="Times New Roman"/>
                <a:ea typeface="+mn-ea"/>
                <a:cs typeface="Times New Roman"/>
              </a:rPr>
              <a:t>max</a:t>
            </a:r>
            <a:r>
              <a:rPr kumimoji="0" sz="1800" b="1" i="0" u="none" strike="noStrike" kern="1200" cap="none" spc="10" normalizeH="0" baseline="0" noProof="0" dirty="0">
                <a:ln>
                  <a:noFill/>
                </a:ln>
                <a:solidFill>
                  <a:prstClr val="black"/>
                </a:solidFill>
                <a:effectLst/>
                <a:uLnTx/>
                <a:uFillTx/>
                <a:latin typeface="Times New Roman"/>
                <a:ea typeface="+mn-ea"/>
                <a:cs typeface="Times New Roman"/>
              </a:rPr>
              <a:t> </a:t>
            </a:r>
            <a:r>
              <a:rPr kumimoji="0" sz="1800" b="1" i="0" u="none" strike="noStrike" kern="1200" cap="none" spc="-5" normalizeH="0" baseline="0" noProof="0" dirty="0">
                <a:ln>
                  <a:noFill/>
                </a:ln>
                <a:solidFill>
                  <a:prstClr val="black"/>
                </a:solidFill>
                <a:effectLst/>
                <a:uLnTx/>
                <a:uFillTx/>
                <a:latin typeface="Times New Roman"/>
                <a:ea typeface="+mn-ea"/>
                <a:cs typeface="Times New Roman"/>
              </a:rPr>
              <a:t>function)</a:t>
            </a:r>
            <a:endParaRPr kumimoji="0" sz="1800" b="0" i="0" u="none" strike="noStrike" kern="1200" cap="none" spc="0" normalizeH="0" baseline="0" noProof="0">
              <a:ln>
                <a:noFill/>
              </a:ln>
              <a:solidFill>
                <a:prstClr val="black"/>
              </a:solidFill>
              <a:effectLst/>
              <a:uLnTx/>
              <a:uFillTx/>
              <a:latin typeface="Times New Roman"/>
              <a:ea typeface="+mn-ea"/>
              <a:cs typeface="Times New Roman"/>
            </a:endParaRPr>
          </a:p>
        </p:txBody>
      </p:sp>
    </p:spTree>
    <p:extLst>
      <p:ext uri="{BB962C8B-B14F-4D97-AF65-F5344CB8AC3E}">
        <p14:creationId xmlns:p14="http://schemas.microsoft.com/office/powerpoint/2010/main" val="8453565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8392" y="877823"/>
            <a:ext cx="9055735" cy="45720"/>
          </a:xfrm>
          <a:custGeom>
            <a:avLst/>
            <a:gdLst/>
            <a:ahLst/>
            <a:cxnLst/>
            <a:rect l="l" t="t" r="r" b="b"/>
            <a:pathLst>
              <a:path w="9055735" h="45719">
                <a:moveTo>
                  <a:pt x="0" y="45720"/>
                </a:moveTo>
                <a:lnTo>
                  <a:pt x="9055608" y="45720"/>
                </a:lnTo>
                <a:lnTo>
                  <a:pt x="9055608" y="0"/>
                </a:lnTo>
                <a:lnTo>
                  <a:pt x="0" y="0"/>
                </a:lnTo>
                <a:lnTo>
                  <a:pt x="0" y="45720"/>
                </a:lnTo>
                <a:close/>
              </a:path>
            </a:pathLst>
          </a:custGeom>
          <a:solidFill>
            <a:srgbClr val="17375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 name="object 3"/>
          <p:cNvSpPr txBox="1">
            <a:spLocks noGrp="1"/>
          </p:cNvSpPr>
          <p:nvPr>
            <p:ph type="title"/>
          </p:nvPr>
        </p:nvSpPr>
        <p:spPr>
          <a:xfrm>
            <a:off x="2978276" y="71755"/>
            <a:ext cx="3945254" cy="951230"/>
          </a:xfrm>
          <a:prstGeom prst="rect">
            <a:avLst/>
          </a:prstGeom>
        </p:spPr>
        <p:txBody>
          <a:bodyPr vert="horz" wrap="square" lIns="0" tIns="12700" rIns="0" bIns="0" rtlCol="0">
            <a:spAutoFit/>
          </a:bodyPr>
          <a:lstStyle/>
          <a:p>
            <a:pPr marL="12700">
              <a:lnSpc>
                <a:spcPts val="5200"/>
              </a:lnSpc>
              <a:spcBef>
                <a:spcPts val="100"/>
              </a:spcBef>
            </a:pPr>
            <a:r>
              <a:rPr spc="-5" dirty="0"/>
              <a:t>Calling</a:t>
            </a:r>
            <a:r>
              <a:rPr spc="-50" dirty="0"/>
              <a:t> </a:t>
            </a:r>
            <a:r>
              <a:rPr spc="-5" dirty="0"/>
              <a:t>Functions</a:t>
            </a:r>
          </a:p>
          <a:p>
            <a:pPr marR="649605" algn="ctr">
              <a:lnSpc>
                <a:spcPts val="2085"/>
              </a:lnSpc>
            </a:pPr>
            <a:r>
              <a:rPr sz="1800" b="0" dirty="0">
                <a:solidFill>
                  <a:srgbClr val="FFFFFF"/>
                </a:solidFill>
                <a:latin typeface="Courier New"/>
                <a:cs typeface="Courier New"/>
              </a:rPr>
              <a:t>c</a:t>
            </a:r>
            <a:endParaRPr sz="1800">
              <a:latin typeface="Courier New"/>
              <a:cs typeface="Courier New"/>
            </a:endParaRPr>
          </a:p>
        </p:txBody>
      </p:sp>
      <p:grpSp>
        <p:nvGrpSpPr>
          <p:cNvPr id="4" name="object 4"/>
          <p:cNvGrpSpPr/>
          <p:nvPr/>
        </p:nvGrpSpPr>
        <p:grpSpPr>
          <a:xfrm>
            <a:off x="71627" y="1295400"/>
            <a:ext cx="8996680" cy="4218940"/>
            <a:chOff x="71627" y="1295400"/>
            <a:chExt cx="8996680" cy="4218940"/>
          </a:xfrm>
        </p:grpSpPr>
        <p:sp>
          <p:nvSpPr>
            <p:cNvPr id="5" name="object 5"/>
            <p:cNvSpPr/>
            <p:nvPr/>
          </p:nvSpPr>
          <p:spPr>
            <a:xfrm>
              <a:off x="71627" y="1295400"/>
              <a:ext cx="8996680" cy="4218940"/>
            </a:xfrm>
            <a:custGeom>
              <a:avLst/>
              <a:gdLst/>
              <a:ahLst/>
              <a:cxnLst/>
              <a:rect l="l" t="t" r="r" b="b"/>
              <a:pathLst>
                <a:path w="8996680" h="4218940">
                  <a:moveTo>
                    <a:pt x="8996172" y="0"/>
                  </a:moveTo>
                  <a:lnTo>
                    <a:pt x="0" y="0"/>
                  </a:lnTo>
                  <a:lnTo>
                    <a:pt x="0" y="4218432"/>
                  </a:lnTo>
                  <a:lnTo>
                    <a:pt x="8996172" y="4218432"/>
                  </a:lnTo>
                  <a:lnTo>
                    <a:pt x="8996172" y="0"/>
                  </a:lnTo>
                  <a:close/>
                </a:path>
              </a:pathLst>
            </a:custGeom>
            <a:solidFill>
              <a:srgbClr val="C9C9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6" name="object 6"/>
            <p:cNvSpPr/>
            <p:nvPr/>
          </p:nvSpPr>
          <p:spPr>
            <a:xfrm>
              <a:off x="325047" y="2517244"/>
              <a:ext cx="3928745" cy="2844165"/>
            </a:xfrm>
            <a:custGeom>
              <a:avLst/>
              <a:gdLst/>
              <a:ahLst/>
              <a:cxnLst/>
              <a:rect l="l" t="t" r="r" b="b"/>
              <a:pathLst>
                <a:path w="3928745" h="2844165">
                  <a:moveTo>
                    <a:pt x="3928327" y="0"/>
                  </a:moveTo>
                  <a:lnTo>
                    <a:pt x="0" y="0"/>
                  </a:lnTo>
                  <a:lnTo>
                    <a:pt x="0" y="2843957"/>
                  </a:lnTo>
                  <a:lnTo>
                    <a:pt x="3928327" y="2843957"/>
                  </a:lnTo>
                  <a:lnTo>
                    <a:pt x="3928327"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7" name="object 7"/>
            <p:cNvSpPr/>
            <p:nvPr/>
          </p:nvSpPr>
          <p:spPr>
            <a:xfrm>
              <a:off x="325047" y="2517244"/>
              <a:ext cx="3928745" cy="2844165"/>
            </a:xfrm>
            <a:custGeom>
              <a:avLst/>
              <a:gdLst/>
              <a:ahLst/>
              <a:cxnLst/>
              <a:rect l="l" t="t" r="r" b="b"/>
              <a:pathLst>
                <a:path w="3928745" h="2844165">
                  <a:moveTo>
                    <a:pt x="0" y="2843957"/>
                  </a:moveTo>
                  <a:lnTo>
                    <a:pt x="3928327" y="2843957"/>
                  </a:lnTo>
                  <a:lnTo>
                    <a:pt x="3928327" y="0"/>
                  </a:lnTo>
                  <a:lnTo>
                    <a:pt x="0" y="0"/>
                  </a:lnTo>
                  <a:lnTo>
                    <a:pt x="0" y="2843957"/>
                  </a:lnTo>
                  <a:close/>
                </a:path>
              </a:pathLst>
            </a:custGeom>
            <a:ln w="23761">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grpSp>
      <p:sp>
        <p:nvSpPr>
          <p:cNvPr id="8" name="object 8"/>
          <p:cNvSpPr txBox="1"/>
          <p:nvPr/>
        </p:nvSpPr>
        <p:spPr>
          <a:xfrm>
            <a:off x="326894" y="2480753"/>
            <a:ext cx="3702050" cy="2666365"/>
          </a:xfrm>
          <a:prstGeom prst="rect">
            <a:avLst/>
          </a:prstGeom>
        </p:spPr>
        <p:txBody>
          <a:bodyPr vert="horz" wrap="square" lIns="0" tIns="26669" rIns="0" bIns="0" rtlCol="0">
            <a:spAutoFit/>
          </a:bodyPr>
          <a:lstStyle/>
          <a:p>
            <a:pPr marL="12700" marR="1726564" lvl="0" indent="0" algn="l" defTabSz="914400" rtl="0" eaLnBrk="1" fontAlgn="auto" latinLnBrk="0" hangingPunct="1">
              <a:lnSpc>
                <a:spcPts val="1750"/>
              </a:lnSpc>
              <a:spcBef>
                <a:spcPts val="209"/>
              </a:spcBef>
              <a:spcAft>
                <a:spcPts val="0"/>
              </a:spcAft>
              <a:buClrTx/>
              <a:buSzTx/>
              <a:buFontTx/>
              <a:buNone/>
              <a:tabLst/>
              <a:defRPr/>
            </a:pPr>
            <a:r>
              <a:rPr kumimoji="0" sz="1500" b="1" i="0" u="none" strike="noStrike" kern="1200" cap="none" spc="0" normalizeH="0" baseline="0" noProof="0" dirty="0">
                <a:ln>
                  <a:noFill/>
                </a:ln>
                <a:solidFill>
                  <a:srgbClr val="000050"/>
                </a:solidFill>
                <a:effectLst/>
                <a:uLnTx/>
                <a:uFillTx/>
                <a:latin typeface="Courier New"/>
                <a:ea typeface="+mn-ea"/>
                <a:cs typeface="Courier New"/>
              </a:rPr>
              <a:t>int</a:t>
            </a:r>
            <a:r>
              <a:rPr kumimoji="0" sz="1500" b="1" i="0" u="none" strike="noStrike" kern="1200" cap="none" spc="-75" normalizeH="0" baseline="0" noProof="0" dirty="0">
                <a:ln>
                  <a:noFill/>
                </a:ln>
                <a:solidFill>
                  <a:srgbClr val="000050"/>
                </a:solidFill>
                <a:effectLst/>
                <a:uLnTx/>
                <a:uFillTx/>
                <a:latin typeface="Courier New"/>
                <a:ea typeface="+mn-ea"/>
                <a:cs typeface="Courier New"/>
              </a:rPr>
              <a:t> </a:t>
            </a:r>
            <a:r>
              <a:rPr kumimoji="0" sz="1500" b="1" i="0" u="none" strike="noStrike" kern="1200" cap="none" spc="0" normalizeH="0" baseline="0" noProof="0" dirty="0">
                <a:ln>
                  <a:noFill/>
                </a:ln>
                <a:solidFill>
                  <a:srgbClr val="000050"/>
                </a:solidFill>
                <a:effectLst/>
                <a:uLnTx/>
                <a:uFillTx/>
                <a:latin typeface="Courier New"/>
                <a:ea typeface="+mn-ea"/>
                <a:cs typeface="Courier New"/>
              </a:rPr>
              <a:t>max(int,int); </a:t>
            </a:r>
            <a:r>
              <a:rPr kumimoji="0" sz="1500" b="1" i="0" u="none" strike="noStrike" kern="1200" cap="none" spc="-885" normalizeH="0" baseline="0" noProof="0" dirty="0">
                <a:ln>
                  <a:noFill/>
                </a:ln>
                <a:solidFill>
                  <a:srgbClr val="000050"/>
                </a:solidFill>
                <a:effectLst/>
                <a:uLnTx/>
                <a:uFillTx/>
                <a:latin typeface="Courier New"/>
                <a:ea typeface="+mn-ea"/>
                <a:cs typeface="Courier New"/>
              </a:rPr>
              <a:t> </a:t>
            </a:r>
            <a:r>
              <a:rPr kumimoji="0" sz="1500" b="1" i="0" u="none" strike="noStrike" kern="1200" cap="none" spc="0" normalizeH="0" baseline="0" noProof="0" dirty="0">
                <a:ln>
                  <a:noFill/>
                </a:ln>
                <a:solidFill>
                  <a:srgbClr val="000050"/>
                </a:solidFill>
                <a:effectLst/>
                <a:uLnTx/>
                <a:uFillTx/>
                <a:latin typeface="Courier New"/>
                <a:ea typeface="+mn-ea"/>
                <a:cs typeface="Courier New"/>
              </a:rPr>
              <a:t>int </a:t>
            </a:r>
            <a:r>
              <a:rPr kumimoji="0" sz="1500" b="0" i="0" u="none" strike="noStrike" kern="1200" cap="none" spc="-5" normalizeH="0" baseline="0" noProof="0" dirty="0">
                <a:ln>
                  <a:noFill/>
                </a:ln>
                <a:solidFill>
                  <a:prstClr val="black"/>
                </a:solidFill>
                <a:effectLst/>
                <a:uLnTx/>
                <a:uFillTx/>
                <a:latin typeface="Courier New"/>
                <a:ea typeface="+mn-ea"/>
                <a:cs typeface="Courier New"/>
              </a:rPr>
              <a:t>main()</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12700" marR="0" lvl="0" indent="0" algn="l" defTabSz="914400" rtl="0" eaLnBrk="1" fontAlgn="auto" latinLnBrk="0" hangingPunct="1">
              <a:lnSpc>
                <a:spcPts val="1625"/>
              </a:lnSpc>
              <a:spcBef>
                <a:spcPts val="0"/>
              </a:spcBef>
              <a:spcAft>
                <a:spcPts val="0"/>
              </a:spcAft>
              <a:buClrTx/>
              <a:buSzTx/>
              <a:buFontTx/>
              <a:buNone/>
              <a:tabLst/>
              <a:defRPr/>
            </a:pPr>
            <a:r>
              <a:rPr kumimoji="0" sz="1500" b="0" i="0" u="none" strike="noStrike" kern="1200" cap="none" spc="0" normalizeH="0" baseline="0" noProof="0" dirty="0">
                <a:ln>
                  <a:noFill/>
                </a:ln>
                <a:solidFill>
                  <a:prstClr val="black"/>
                </a:solidFill>
                <a:effectLst/>
                <a:uLnTx/>
                <a:uFillTx/>
                <a:latin typeface="Courier New"/>
                <a:ea typeface="+mn-ea"/>
                <a:cs typeface="Courier New"/>
              </a:rPr>
              <a:t>{</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242570" marR="0" lvl="0" indent="0" algn="l" defTabSz="914400" rtl="0" eaLnBrk="1" fontAlgn="auto" latinLnBrk="0" hangingPunct="1">
              <a:lnSpc>
                <a:spcPts val="1689"/>
              </a:lnSpc>
              <a:spcBef>
                <a:spcPts val="0"/>
              </a:spcBef>
              <a:spcAft>
                <a:spcPts val="0"/>
              </a:spcAft>
              <a:buClrTx/>
              <a:buSzTx/>
              <a:buFontTx/>
              <a:buNone/>
              <a:tabLst/>
              <a:defRPr/>
            </a:pPr>
            <a:r>
              <a:rPr kumimoji="0" sz="1500" b="1" i="0" u="none" strike="noStrike" kern="1200" cap="none" spc="0" normalizeH="0" baseline="0" noProof="0" dirty="0">
                <a:ln>
                  <a:noFill/>
                </a:ln>
                <a:solidFill>
                  <a:srgbClr val="000050"/>
                </a:solidFill>
                <a:effectLst/>
                <a:uLnTx/>
                <a:uFillTx/>
                <a:latin typeface="Courier New"/>
                <a:ea typeface="+mn-ea"/>
                <a:cs typeface="Courier New"/>
              </a:rPr>
              <a:t>int</a:t>
            </a:r>
            <a:r>
              <a:rPr kumimoji="0" sz="1500" b="1" i="0" u="none" strike="noStrike" kern="1200" cap="none" spc="-30" normalizeH="0" baseline="0" noProof="0" dirty="0">
                <a:ln>
                  <a:noFill/>
                </a:ln>
                <a:solidFill>
                  <a:srgbClr val="000050"/>
                </a:solidFill>
                <a:effectLst/>
                <a:uLnTx/>
                <a:uFillTx/>
                <a:latin typeface="Courier New"/>
                <a:ea typeface="+mn-ea"/>
                <a:cs typeface="Courier New"/>
              </a:rPr>
              <a:t> </a:t>
            </a:r>
            <a:r>
              <a:rPr kumimoji="0" sz="1500" b="0" i="0" u="none" strike="noStrike" kern="1200" cap="none" spc="0" normalizeH="0" baseline="0" noProof="0" dirty="0">
                <a:ln>
                  <a:noFill/>
                </a:ln>
                <a:solidFill>
                  <a:prstClr val="black"/>
                </a:solidFill>
                <a:effectLst/>
                <a:uLnTx/>
                <a:uFillTx/>
                <a:latin typeface="Courier New"/>
                <a:ea typeface="+mn-ea"/>
                <a:cs typeface="Courier New"/>
              </a:rPr>
              <a:t>i</a:t>
            </a:r>
            <a:r>
              <a:rPr kumimoji="0" sz="1500" b="0" i="0" u="none" strike="noStrike" kern="1200" cap="none" spc="-30" normalizeH="0" baseline="0" noProof="0" dirty="0">
                <a:ln>
                  <a:noFill/>
                </a:ln>
                <a:solidFill>
                  <a:prstClr val="black"/>
                </a:solidFill>
                <a:effectLst/>
                <a:uLnTx/>
                <a:uFillTx/>
                <a:latin typeface="Courier New"/>
                <a:ea typeface="+mn-ea"/>
                <a:cs typeface="Courier New"/>
              </a:rPr>
              <a:t> </a:t>
            </a:r>
            <a:r>
              <a:rPr kumimoji="0" sz="1500" b="0" i="0" u="none" strike="noStrike" kern="1200" cap="none" spc="0" normalizeH="0" baseline="0" noProof="0" dirty="0">
                <a:ln>
                  <a:noFill/>
                </a:ln>
                <a:solidFill>
                  <a:prstClr val="black"/>
                </a:solidFill>
                <a:effectLst/>
                <a:uLnTx/>
                <a:uFillTx/>
                <a:latin typeface="Courier New"/>
                <a:ea typeface="+mn-ea"/>
                <a:cs typeface="Courier New"/>
              </a:rPr>
              <a:t>=</a:t>
            </a:r>
            <a:r>
              <a:rPr kumimoji="0" sz="1500" b="0" i="0" u="none" strike="noStrike" kern="1200" cap="none" spc="-15" normalizeH="0" baseline="0" noProof="0" dirty="0">
                <a:ln>
                  <a:noFill/>
                </a:ln>
                <a:solidFill>
                  <a:prstClr val="black"/>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5</a:t>
            </a:r>
            <a:r>
              <a:rPr kumimoji="0" sz="1500" b="0" i="0" u="none" strike="noStrike" kern="1200" cap="none" spc="0" normalizeH="0" baseline="0" noProof="0" dirty="0">
                <a:ln>
                  <a:noFill/>
                </a:ln>
                <a:solidFill>
                  <a:prstClr val="black"/>
                </a:solidFill>
                <a:effectLst/>
                <a:uLnTx/>
                <a:uFillTx/>
                <a:latin typeface="Courier New"/>
                <a:ea typeface="+mn-ea"/>
                <a:cs typeface="Courier New"/>
              </a:rPr>
              <a:t>;</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242570" marR="0" lvl="0" indent="0" algn="l" defTabSz="914400" rtl="0" eaLnBrk="1" fontAlgn="auto" latinLnBrk="0" hangingPunct="1">
              <a:lnSpc>
                <a:spcPts val="1720"/>
              </a:lnSpc>
              <a:spcBef>
                <a:spcPts val="0"/>
              </a:spcBef>
              <a:spcAft>
                <a:spcPts val="0"/>
              </a:spcAft>
              <a:buClrTx/>
              <a:buSzTx/>
              <a:buFontTx/>
              <a:buNone/>
              <a:tabLst/>
              <a:defRPr/>
            </a:pPr>
            <a:r>
              <a:rPr kumimoji="0" sz="1500" b="1" i="0" u="none" strike="noStrike" kern="1200" cap="none" spc="0" normalizeH="0" baseline="0" noProof="0" dirty="0">
                <a:ln>
                  <a:noFill/>
                </a:ln>
                <a:solidFill>
                  <a:srgbClr val="000050"/>
                </a:solidFill>
                <a:effectLst/>
                <a:uLnTx/>
                <a:uFillTx/>
                <a:latin typeface="Courier New"/>
                <a:ea typeface="+mn-ea"/>
                <a:cs typeface="Courier New"/>
              </a:rPr>
              <a:t>int</a:t>
            </a:r>
            <a:r>
              <a:rPr kumimoji="0" sz="1500" b="1" i="0" u="none" strike="noStrike" kern="1200" cap="none" spc="-30" normalizeH="0" baseline="0" noProof="0" dirty="0">
                <a:ln>
                  <a:noFill/>
                </a:ln>
                <a:solidFill>
                  <a:srgbClr val="000050"/>
                </a:solidFill>
                <a:effectLst/>
                <a:uLnTx/>
                <a:uFillTx/>
                <a:latin typeface="Courier New"/>
                <a:ea typeface="+mn-ea"/>
                <a:cs typeface="Courier New"/>
              </a:rPr>
              <a:t> </a:t>
            </a:r>
            <a:r>
              <a:rPr kumimoji="0" sz="1500" b="0" i="0" u="none" strike="noStrike" kern="1200" cap="none" spc="0" normalizeH="0" baseline="0" noProof="0" dirty="0">
                <a:ln>
                  <a:noFill/>
                </a:ln>
                <a:solidFill>
                  <a:prstClr val="black"/>
                </a:solidFill>
                <a:effectLst/>
                <a:uLnTx/>
                <a:uFillTx/>
                <a:latin typeface="Courier New"/>
                <a:ea typeface="+mn-ea"/>
                <a:cs typeface="Courier New"/>
              </a:rPr>
              <a:t>j</a:t>
            </a:r>
            <a:r>
              <a:rPr kumimoji="0" sz="1500" b="0" i="0" u="none" strike="noStrike" kern="1200" cap="none" spc="-30" normalizeH="0" baseline="0" noProof="0" dirty="0">
                <a:ln>
                  <a:noFill/>
                </a:ln>
                <a:solidFill>
                  <a:prstClr val="black"/>
                </a:solidFill>
                <a:effectLst/>
                <a:uLnTx/>
                <a:uFillTx/>
                <a:latin typeface="Courier New"/>
                <a:ea typeface="+mn-ea"/>
                <a:cs typeface="Courier New"/>
              </a:rPr>
              <a:t> </a:t>
            </a:r>
            <a:r>
              <a:rPr kumimoji="0" sz="1500" b="0" i="0" u="none" strike="noStrike" kern="1200" cap="none" spc="0" normalizeH="0" baseline="0" noProof="0" dirty="0">
                <a:ln>
                  <a:noFill/>
                </a:ln>
                <a:solidFill>
                  <a:prstClr val="black"/>
                </a:solidFill>
                <a:effectLst/>
                <a:uLnTx/>
                <a:uFillTx/>
                <a:latin typeface="Courier New"/>
                <a:ea typeface="+mn-ea"/>
                <a:cs typeface="Courier New"/>
              </a:rPr>
              <a:t>=</a:t>
            </a:r>
            <a:r>
              <a:rPr kumimoji="0" sz="1500" b="0" i="0" u="none" strike="noStrike" kern="1200" cap="none" spc="-15" normalizeH="0" baseline="0" noProof="0" dirty="0">
                <a:ln>
                  <a:noFill/>
                </a:ln>
                <a:solidFill>
                  <a:prstClr val="black"/>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2</a:t>
            </a:r>
            <a:r>
              <a:rPr kumimoji="0" sz="1500" b="0" i="0" u="none" strike="noStrike" kern="1200" cap="none" spc="0" normalizeH="0" baseline="0" noProof="0" dirty="0">
                <a:ln>
                  <a:noFill/>
                </a:ln>
                <a:solidFill>
                  <a:prstClr val="black"/>
                </a:solidFill>
                <a:effectLst/>
                <a:uLnTx/>
                <a:uFillTx/>
                <a:latin typeface="Courier New"/>
                <a:ea typeface="+mn-ea"/>
                <a:cs typeface="Courier New"/>
              </a:rPr>
              <a:t>;</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242570" marR="0" lvl="0" indent="0" algn="l" defTabSz="914400" rtl="0" eaLnBrk="1" fontAlgn="auto" latinLnBrk="0" hangingPunct="1">
              <a:lnSpc>
                <a:spcPts val="1745"/>
              </a:lnSpc>
              <a:spcBef>
                <a:spcPts val="0"/>
              </a:spcBef>
              <a:spcAft>
                <a:spcPts val="0"/>
              </a:spcAft>
              <a:buClrTx/>
              <a:buSzTx/>
              <a:buFontTx/>
              <a:buNone/>
              <a:tabLst/>
              <a:defRPr/>
            </a:pPr>
            <a:r>
              <a:rPr kumimoji="0" sz="1500" b="1" i="0" u="none" strike="noStrike" kern="1200" cap="none" spc="0" normalizeH="0" baseline="0" noProof="0" dirty="0">
                <a:ln>
                  <a:noFill/>
                </a:ln>
                <a:solidFill>
                  <a:srgbClr val="000050"/>
                </a:solidFill>
                <a:effectLst/>
                <a:uLnTx/>
                <a:uFillTx/>
                <a:latin typeface="Courier New"/>
                <a:ea typeface="+mn-ea"/>
                <a:cs typeface="Courier New"/>
              </a:rPr>
              <a:t>int</a:t>
            </a:r>
            <a:r>
              <a:rPr kumimoji="0" sz="1500" b="1" i="0" u="none" strike="noStrike" kern="1200" cap="none" spc="-20" normalizeH="0" baseline="0" noProof="0" dirty="0">
                <a:ln>
                  <a:noFill/>
                </a:ln>
                <a:solidFill>
                  <a:srgbClr val="000050"/>
                </a:solidFill>
                <a:effectLst/>
                <a:uLnTx/>
                <a:uFillTx/>
                <a:latin typeface="Courier New"/>
                <a:ea typeface="+mn-ea"/>
                <a:cs typeface="Courier New"/>
              </a:rPr>
              <a:t> </a:t>
            </a:r>
            <a:r>
              <a:rPr kumimoji="0" sz="1500" b="1" i="0" u="none" strike="noStrike" kern="1200" cap="none" spc="0" normalizeH="0" baseline="0" noProof="0" dirty="0">
                <a:ln>
                  <a:noFill/>
                </a:ln>
                <a:solidFill>
                  <a:prstClr val="black"/>
                </a:solidFill>
                <a:effectLst/>
                <a:uLnTx/>
                <a:uFillTx/>
                <a:latin typeface="Courier New"/>
                <a:ea typeface="+mn-ea"/>
                <a:cs typeface="Courier New"/>
              </a:rPr>
              <a:t>k</a:t>
            </a:r>
            <a:r>
              <a:rPr kumimoji="0" sz="1500" b="1" i="0" u="none" strike="noStrike" kern="1200" cap="none" spc="-15" normalizeH="0" baseline="0" noProof="0" dirty="0">
                <a:ln>
                  <a:noFill/>
                </a:ln>
                <a:solidFill>
                  <a:prstClr val="black"/>
                </a:solidFill>
                <a:effectLst/>
                <a:uLnTx/>
                <a:uFillTx/>
                <a:latin typeface="Courier New"/>
                <a:ea typeface="+mn-ea"/>
                <a:cs typeface="Courier New"/>
              </a:rPr>
              <a:t> </a:t>
            </a:r>
            <a:r>
              <a:rPr kumimoji="0" sz="1500" b="1" i="0" u="none" strike="noStrike" kern="1200" cap="none" spc="0" normalizeH="0" baseline="0" noProof="0" dirty="0">
                <a:ln>
                  <a:noFill/>
                </a:ln>
                <a:solidFill>
                  <a:prstClr val="black"/>
                </a:solidFill>
                <a:effectLst/>
                <a:uLnTx/>
                <a:uFillTx/>
                <a:latin typeface="Courier New"/>
                <a:ea typeface="+mn-ea"/>
                <a:cs typeface="Courier New"/>
              </a:rPr>
              <a:t>=</a:t>
            </a:r>
            <a:r>
              <a:rPr kumimoji="0" sz="1500" b="1" i="0" u="none" strike="noStrike" kern="1200" cap="none" spc="-15" normalizeH="0" baseline="0" noProof="0" dirty="0">
                <a:ln>
                  <a:noFill/>
                </a:ln>
                <a:solidFill>
                  <a:prstClr val="black"/>
                </a:solidFill>
                <a:effectLst/>
                <a:uLnTx/>
                <a:uFillTx/>
                <a:latin typeface="Courier New"/>
                <a:ea typeface="+mn-ea"/>
                <a:cs typeface="Courier New"/>
              </a:rPr>
              <a:t> </a:t>
            </a:r>
            <a:r>
              <a:rPr kumimoji="0" sz="1500" b="1" i="0" u="none" strike="noStrike" kern="1200" cap="none" spc="0" normalizeH="0" baseline="0" noProof="0" dirty="0">
                <a:ln>
                  <a:noFill/>
                </a:ln>
                <a:solidFill>
                  <a:prstClr val="black"/>
                </a:solidFill>
                <a:effectLst/>
                <a:uLnTx/>
                <a:uFillTx/>
                <a:latin typeface="Courier New"/>
                <a:ea typeface="+mn-ea"/>
                <a:cs typeface="Courier New"/>
              </a:rPr>
              <a:t>max(i,</a:t>
            </a:r>
            <a:r>
              <a:rPr kumimoji="0" sz="1500" b="1" i="0" u="none" strike="noStrike" kern="1200" cap="none" spc="-20" normalizeH="0" baseline="0" noProof="0" dirty="0">
                <a:ln>
                  <a:noFill/>
                </a:ln>
                <a:solidFill>
                  <a:prstClr val="black"/>
                </a:solidFill>
                <a:effectLst/>
                <a:uLnTx/>
                <a:uFillTx/>
                <a:latin typeface="Courier New"/>
                <a:ea typeface="+mn-ea"/>
                <a:cs typeface="Courier New"/>
              </a:rPr>
              <a:t> </a:t>
            </a:r>
            <a:r>
              <a:rPr kumimoji="0" sz="1500" b="1" i="0" u="none" strike="noStrike" kern="1200" cap="none" spc="-5" normalizeH="0" baseline="0" noProof="0" dirty="0">
                <a:ln>
                  <a:noFill/>
                </a:ln>
                <a:solidFill>
                  <a:prstClr val="black"/>
                </a:solidFill>
                <a:effectLst/>
                <a:uLnTx/>
                <a:uFillTx/>
                <a:latin typeface="Courier New"/>
                <a:ea typeface="+mn-ea"/>
                <a:cs typeface="Courier New"/>
              </a:rPr>
              <a:t>j);</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0" marR="0" lvl="0" indent="0" algn="l" defTabSz="914400" rtl="0" eaLnBrk="1" fontAlgn="auto" latinLnBrk="0" hangingPunct="1">
              <a:lnSpc>
                <a:spcPct val="100000"/>
              </a:lnSpc>
              <a:spcBef>
                <a:spcPts val="5"/>
              </a:spcBef>
              <a:spcAft>
                <a:spcPts val="0"/>
              </a:spcAft>
              <a:buClrTx/>
              <a:buSzTx/>
              <a:buFontTx/>
              <a:buNone/>
              <a:tabLst/>
              <a:defRPr/>
            </a:pPr>
            <a:endParaRPr kumimoji="0" sz="1450" b="0" i="0" u="none" strike="noStrike" kern="1200" cap="none" spc="0" normalizeH="0" baseline="0" noProof="0">
              <a:ln>
                <a:noFill/>
              </a:ln>
              <a:solidFill>
                <a:prstClr val="black"/>
              </a:solidFill>
              <a:effectLst/>
              <a:uLnTx/>
              <a:uFillTx/>
              <a:latin typeface="Courier New"/>
              <a:ea typeface="+mn-ea"/>
              <a:cs typeface="Courier New"/>
            </a:endParaRPr>
          </a:p>
          <a:p>
            <a:pPr marL="0" marR="5080" lvl="0" indent="0" algn="r" defTabSz="914400" rtl="0" eaLnBrk="1" fontAlgn="auto" latinLnBrk="0" hangingPunct="1">
              <a:lnSpc>
                <a:spcPts val="1775"/>
              </a:lnSpc>
              <a:spcBef>
                <a:spcPts val="0"/>
              </a:spcBef>
              <a:spcAft>
                <a:spcPts val="0"/>
              </a:spcAft>
              <a:buClrTx/>
              <a:buSzTx/>
              <a:buFontTx/>
              <a:buNone/>
              <a:tabLst/>
              <a:defRPr/>
            </a:pPr>
            <a:r>
              <a:rPr kumimoji="0" sz="1500" b="0" i="0" u="none" strike="noStrike" kern="1200" cap="none" spc="0" normalizeH="0" baseline="0" noProof="0" dirty="0">
                <a:ln>
                  <a:noFill/>
                </a:ln>
                <a:solidFill>
                  <a:prstClr val="black"/>
                </a:solidFill>
                <a:effectLst/>
                <a:uLnTx/>
                <a:uFillTx/>
                <a:latin typeface="Courier New"/>
                <a:ea typeface="+mn-ea"/>
                <a:cs typeface="Courier New"/>
              </a:rPr>
              <a:t>cout</a:t>
            </a:r>
            <a:r>
              <a:rPr kumimoji="0" sz="1500" b="0" i="0" u="none" strike="noStrike" kern="1200" cap="none" spc="-20" normalizeH="0" baseline="0" noProof="0" dirty="0">
                <a:ln>
                  <a:noFill/>
                </a:ln>
                <a:solidFill>
                  <a:prstClr val="black"/>
                </a:solidFill>
                <a:effectLst/>
                <a:uLnTx/>
                <a:uFillTx/>
                <a:latin typeface="Courier New"/>
                <a:ea typeface="+mn-ea"/>
                <a:cs typeface="Courier New"/>
              </a:rPr>
              <a:t> </a:t>
            </a:r>
            <a:r>
              <a:rPr kumimoji="0" sz="1500" b="0" i="0" u="none" strike="noStrike" kern="1200" cap="none" spc="0" normalizeH="0" baseline="0" noProof="0" dirty="0">
                <a:ln>
                  <a:noFill/>
                </a:ln>
                <a:solidFill>
                  <a:prstClr val="black"/>
                </a:solidFill>
                <a:effectLst/>
                <a:uLnTx/>
                <a:uFillTx/>
                <a:latin typeface="Courier New"/>
                <a:ea typeface="+mn-ea"/>
                <a:cs typeface="Courier New"/>
              </a:rPr>
              <a:t>&lt;&lt;</a:t>
            </a:r>
            <a:r>
              <a:rPr kumimoji="0" sz="1500" b="0" i="0" u="none" strike="noStrike" kern="1200" cap="none" spc="-10" normalizeH="0" baseline="0" noProof="0" dirty="0">
                <a:ln>
                  <a:noFill/>
                </a:ln>
                <a:solidFill>
                  <a:prstClr val="black"/>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"The</a:t>
            </a:r>
            <a:r>
              <a:rPr kumimoji="0" sz="1500" b="0" i="0" u="none" strike="noStrike" kern="1200" cap="none" spc="-15" normalizeH="0" baseline="0" noProof="0" dirty="0">
                <a:ln>
                  <a:noFill/>
                </a:ln>
                <a:solidFill>
                  <a:srgbClr val="3366FF"/>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maximum</a:t>
            </a:r>
            <a:r>
              <a:rPr kumimoji="0" sz="1500" b="0" i="0" u="none" strike="noStrike" kern="1200" cap="none" spc="-20" normalizeH="0" baseline="0" noProof="0" dirty="0">
                <a:ln>
                  <a:noFill/>
                </a:ln>
                <a:solidFill>
                  <a:srgbClr val="3366FF"/>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between</a:t>
            </a:r>
            <a:r>
              <a:rPr kumimoji="0" sz="1500" b="0" i="0" u="none" strike="noStrike" kern="1200" cap="none" spc="-15" normalizeH="0" baseline="0" noProof="0" dirty="0">
                <a:ln>
                  <a:noFill/>
                </a:ln>
                <a:solidFill>
                  <a:srgbClr val="3366FF"/>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0" marR="5080" lvl="0" indent="0" algn="r" defTabSz="914400" rtl="0" eaLnBrk="1" fontAlgn="auto" latinLnBrk="0" hangingPunct="1">
              <a:lnSpc>
                <a:spcPts val="1725"/>
              </a:lnSpc>
              <a:spcBef>
                <a:spcPts val="0"/>
              </a:spcBef>
              <a:spcAft>
                <a:spcPts val="0"/>
              </a:spcAft>
              <a:buClrTx/>
              <a:buSzTx/>
              <a:buFontTx/>
              <a:buNone/>
              <a:tabLst/>
              <a:defRPr/>
            </a:pPr>
            <a:r>
              <a:rPr kumimoji="0" sz="1500" b="0" i="0" u="none" strike="noStrike" kern="1200" cap="none" spc="0" normalizeH="0" baseline="0" noProof="0" dirty="0">
                <a:ln>
                  <a:noFill/>
                </a:ln>
                <a:solidFill>
                  <a:prstClr val="black"/>
                </a:solidFill>
                <a:effectLst/>
                <a:uLnTx/>
                <a:uFillTx/>
                <a:latin typeface="Courier New"/>
                <a:ea typeface="+mn-ea"/>
                <a:cs typeface="Courier New"/>
              </a:rPr>
              <a:t>&lt;&lt;</a:t>
            </a:r>
            <a:r>
              <a:rPr kumimoji="0" sz="1500" b="0" i="0" u="none" strike="noStrike" kern="1200" cap="none" spc="5" normalizeH="0" baseline="0" noProof="0" dirty="0">
                <a:ln>
                  <a:noFill/>
                </a:ln>
                <a:solidFill>
                  <a:prstClr val="black"/>
                </a:solidFill>
                <a:effectLst/>
                <a:uLnTx/>
                <a:uFillTx/>
                <a:latin typeface="Courier New"/>
                <a:ea typeface="+mn-ea"/>
                <a:cs typeface="Courier New"/>
              </a:rPr>
              <a:t> </a:t>
            </a:r>
            <a:r>
              <a:rPr kumimoji="0" sz="1500" b="0" i="0" u="none" strike="noStrike" kern="1200" cap="none" spc="0" normalizeH="0" baseline="0" noProof="0" dirty="0">
                <a:ln>
                  <a:noFill/>
                </a:ln>
                <a:solidFill>
                  <a:prstClr val="black"/>
                </a:solidFill>
                <a:effectLst/>
                <a:uLnTx/>
                <a:uFillTx/>
                <a:latin typeface="Courier New"/>
                <a:ea typeface="+mn-ea"/>
                <a:cs typeface="Courier New"/>
              </a:rPr>
              <a:t>i</a:t>
            </a:r>
            <a:r>
              <a:rPr kumimoji="0" sz="1500" b="0" i="0" u="none" strike="noStrike" kern="1200" cap="none" spc="-5" normalizeH="0" baseline="0" noProof="0" dirty="0">
                <a:ln>
                  <a:noFill/>
                </a:ln>
                <a:solidFill>
                  <a:prstClr val="black"/>
                </a:solidFill>
                <a:effectLst/>
                <a:uLnTx/>
                <a:uFillTx/>
                <a:latin typeface="Courier New"/>
                <a:ea typeface="+mn-ea"/>
                <a:cs typeface="Courier New"/>
              </a:rPr>
              <a:t> </a:t>
            </a:r>
            <a:r>
              <a:rPr kumimoji="0" sz="1500" b="0" i="0" u="none" strike="noStrike" kern="1200" cap="none" spc="0" normalizeH="0" baseline="0" noProof="0" dirty="0">
                <a:ln>
                  <a:noFill/>
                </a:ln>
                <a:solidFill>
                  <a:prstClr val="black"/>
                </a:solidFill>
                <a:effectLst/>
                <a:uLnTx/>
                <a:uFillTx/>
                <a:latin typeface="Courier New"/>
                <a:ea typeface="+mn-ea"/>
                <a:cs typeface="Courier New"/>
              </a:rPr>
              <a:t>&lt;&lt;</a:t>
            </a:r>
            <a:r>
              <a:rPr kumimoji="0" sz="1500" b="0" i="0" u="none" strike="noStrike" kern="1200" cap="none" spc="-5" normalizeH="0" baseline="0" noProof="0" dirty="0">
                <a:ln>
                  <a:noFill/>
                </a:ln>
                <a:solidFill>
                  <a:prstClr val="black"/>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a:t>
            </a:r>
            <a:r>
              <a:rPr kumimoji="0" sz="1500" b="0" i="0" u="none" strike="noStrike" kern="1200" cap="none" spc="-5" normalizeH="0" baseline="0" noProof="0" dirty="0">
                <a:ln>
                  <a:noFill/>
                </a:ln>
                <a:solidFill>
                  <a:srgbClr val="3366FF"/>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and</a:t>
            </a:r>
            <a:r>
              <a:rPr kumimoji="0" sz="1500" b="0" i="0" u="none" strike="noStrike" kern="1200" cap="none" spc="-5" normalizeH="0" baseline="0" noProof="0" dirty="0">
                <a:ln>
                  <a:noFill/>
                </a:ln>
                <a:solidFill>
                  <a:srgbClr val="3366FF"/>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a:t>
            </a:r>
            <a:r>
              <a:rPr kumimoji="0" sz="1500" b="0" i="0" u="none" strike="noStrike" kern="1200" cap="none" spc="-5" normalizeH="0" baseline="0" noProof="0" dirty="0">
                <a:ln>
                  <a:noFill/>
                </a:ln>
                <a:solidFill>
                  <a:srgbClr val="3366FF"/>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a:t>
            </a:r>
            <a:r>
              <a:rPr kumimoji="0" sz="1500" b="0" i="0" u="none" strike="noStrike" kern="1200" cap="none" spc="-5" normalizeH="0" baseline="0" noProof="0" dirty="0">
                <a:ln>
                  <a:noFill/>
                </a:ln>
                <a:solidFill>
                  <a:srgbClr val="3366FF"/>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j</a:t>
            </a:r>
            <a:r>
              <a:rPr kumimoji="0" sz="1500" b="0" i="0" u="none" strike="noStrike" kern="1200" cap="none" spc="-5" normalizeH="0" baseline="0" noProof="0" dirty="0">
                <a:ln>
                  <a:noFill/>
                </a:ln>
                <a:solidFill>
                  <a:srgbClr val="3366FF"/>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a:t>
            </a:r>
            <a:r>
              <a:rPr kumimoji="0" sz="1500" b="0" i="0" u="none" strike="noStrike" kern="1200" cap="none" spc="-5" normalizeH="0" baseline="0" noProof="0" dirty="0">
                <a:ln>
                  <a:noFill/>
                </a:ln>
                <a:solidFill>
                  <a:srgbClr val="3366FF"/>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a:t>
            </a:r>
            <a:r>
              <a:rPr kumimoji="0" sz="1500" b="0" i="0" u="none" strike="noStrike" kern="1200" cap="none" spc="-5" normalizeH="0" baseline="0" noProof="0" dirty="0">
                <a:ln>
                  <a:noFill/>
                </a:ln>
                <a:solidFill>
                  <a:srgbClr val="3366FF"/>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is</a:t>
            </a:r>
            <a:r>
              <a:rPr kumimoji="0" sz="1500" b="0" i="0" u="none" strike="noStrike" kern="1200" cap="none" spc="-5" normalizeH="0" baseline="0" noProof="0" dirty="0">
                <a:ln>
                  <a:noFill/>
                </a:ln>
                <a:solidFill>
                  <a:srgbClr val="3366FF"/>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0" marR="2172970" lvl="0" indent="0" algn="ctr" defTabSz="914400" rtl="0" eaLnBrk="1" fontAlgn="auto" latinLnBrk="0" hangingPunct="1">
              <a:lnSpc>
                <a:spcPts val="1695"/>
              </a:lnSpc>
              <a:spcBef>
                <a:spcPts val="0"/>
              </a:spcBef>
              <a:spcAft>
                <a:spcPts val="0"/>
              </a:spcAft>
              <a:buClrTx/>
              <a:buSzTx/>
              <a:buFontTx/>
              <a:buNone/>
              <a:tabLst/>
              <a:defRPr/>
            </a:pPr>
            <a:r>
              <a:rPr kumimoji="0" sz="1500" b="0" i="0" u="none" strike="noStrike" kern="1200" cap="none" spc="0" normalizeH="0" baseline="0" noProof="0" dirty="0">
                <a:ln>
                  <a:noFill/>
                </a:ln>
                <a:solidFill>
                  <a:prstClr val="black"/>
                </a:solidFill>
                <a:effectLst/>
                <a:uLnTx/>
                <a:uFillTx/>
                <a:latin typeface="Courier New"/>
                <a:ea typeface="+mn-ea"/>
                <a:cs typeface="Courier New"/>
              </a:rPr>
              <a:t>&lt;&lt;</a:t>
            </a:r>
            <a:r>
              <a:rPr kumimoji="0" sz="1500" b="0" i="0" u="none" strike="noStrike" kern="1200" cap="none" spc="-60" normalizeH="0" baseline="0" noProof="0" dirty="0">
                <a:ln>
                  <a:noFill/>
                </a:ln>
                <a:solidFill>
                  <a:prstClr val="black"/>
                </a:solidFill>
                <a:effectLst/>
                <a:uLnTx/>
                <a:uFillTx/>
                <a:latin typeface="Courier New"/>
                <a:ea typeface="+mn-ea"/>
                <a:cs typeface="Courier New"/>
              </a:rPr>
              <a:t> </a:t>
            </a:r>
            <a:r>
              <a:rPr kumimoji="0" sz="1500" b="0" i="0" u="none" strike="noStrike" kern="1200" cap="none" spc="5" normalizeH="0" baseline="0" noProof="0" dirty="0">
                <a:ln>
                  <a:noFill/>
                </a:ln>
                <a:solidFill>
                  <a:prstClr val="black"/>
                </a:solidFill>
                <a:effectLst/>
                <a:uLnTx/>
                <a:uFillTx/>
                <a:latin typeface="Courier New"/>
                <a:ea typeface="+mn-ea"/>
                <a:cs typeface="Courier New"/>
              </a:rPr>
              <a:t>k;</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0" marR="2174240" lvl="0" indent="0" algn="ctr" defTabSz="914400" rtl="0" eaLnBrk="1" fontAlgn="auto" latinLnBrk="0" hangingPunct="1">
              <a:lnSpc>
                <a:spcPts val="1745"/>
              </a:lnSpc>
              <a:spcBef>
                <a:spcPts val="0"/>
              </a:spcBef>
              <a:spcAft>
                <a:spcPts val="0"/>
              </a:spcAft>
              <a:buClrTx/>
              <a:buSzTx/>
              <a:buFontTx/>
              <a:buNone/>
              <a:tabLst/>
              <a:defRPr/>
            </a:pPr>
            <a:r>
              <a:rPr kumimoji="0" sz="1500" b="0" i="0" u="none" strike="noStrike" kern="1200" cap="none" spc="0" normalizeH="0" baseline="0" noProof="0" dirty="0">
                <a:ln>
                  <a:noFill/>
                </a:ln>
                <a:solidFill>
                  <a:prstClr val="black"/>
                </a:solidFill>
                <a:effectLst/>
                <a:uLnTx/>
                <a:uFillTx/>
                <a:latin typeface="Courier New"/>
                <a:ea typeface="+mn-ea"/>
                <a:cs typeface="Courier New"/>
              </a:rPr>
              <a:t>return</a:t>
            </a:r>
            <a:r>
              <a:rPr kumimoji="0" sz="1500" b="0" i="0" u="none" strike="noStrike" kern="1200" cap="none" spc="-60" normalizeH="0" baseline="0" noProof="0" dirty="0">
                <a:ln>
                  <a:noFill/>
                </a:ln>
                <a:solidFill>
                  <a:prstClr val="black"/>
                </a:solidFill>
                <a:effectLst/>
                <a:uLnTx/>
                <a:uFillTx/>
                <a:latin typeface="Courier New"/>
                <a:ea typeface="+mn-ea"/>
                <a:cs typeface="Courier New"/>
              </a:rPr>
              <a:t> </a:t>
            </a:r>
            <a:r>
              <a:rPr kumimoji="0" sz="1500" b="0" i="0" u="none" strike="noStrike" kern="1200" cap="none" spc="-5" normalizeH="0" baseline="0" noProof="0" dirty="0">
                <a:ln>
                  <a:noFill/>
                </a:ln>
                <a:solidFill>
                  <a:prstClr val="black"/>
                </a:solidFill>
                <a:effectLst/>
                <a:uLnTx/>
                <a:uFillTx/>
                <a:latin typeface="Courier New"/>
                <a:ea typeface="+mn-ea"/>
                <a:cs typeface="Courier New"/>
              </a:rPr>
              <a:t>0;</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0" marR="3553460" lvl="0" indent="0" algn="ctr" defTabSz="914400" rtl="0" eaLnBrk="1" fontAlgn="auto" latinLnBrk="0" hangingPunct="1">
              <a:lnSpc>
                <a:spcPct val="100000"/>
              </a:lnSpc>
              <a:spcBef>
                <a:spcPts val="10"/>
              </a:spcBef>
              <a:spcAft>
                <a:spcPts val="0"/>
              </a:spcAft>
              <a:buClrTx/>
              <a:buSzTx/>
              <a:buFontTx/>
              <a:buNone/>
              <a:tabLst/>
              <a:defRPr/>
            </a:pPr>
            <a:r>
              <a:rPr kumimoji="0" sz="1500" b="0" i="0" u="none" strike="noStrike" kern="1200" cap="none" spc="0" normalizeH="0" baseline="0" noProof="0" dirty="0">
                <a:ln>
                  <a:noFill/>
                </a:ln>
                <a:solidFill>
                  <a:prstClr val="black"/>
                </a:solidFill>
                <a:effectLst/>
                <a:uLnTx/>
                <a:uFillTx/>
                <a:latin typeface="Courier New"/>
                <a:ea typeface="+mn-ea"/>
                <a:cs typeface="Courier New"/>
              </a:rPr>
              <a:t>}</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p:txBody>
      </p:sp>
      <p:grpSp>
        <p:nvGrpSpPr>
          <p:cNvPr id="9" name="object 9"/>
          <p:cNvGrpSpPr/>
          <p:nvPr/>
        </p:nvGrpSpPr>
        <p:grpSpPr>
          <a:xfrm>
            <a:off x="5501482" y="2891718"/>
            <a:ext cx="3459479" cy="2481580"/>
            <a:chOff x="5501482" y="2891718"/>
            <a:chExt cx="3459479" cy="2481580"/>
          </a:xfrm>
        </p:grpSpPr>
        <p:sp>
          <p:nvSpPr>
            <p:cNvPr id="10" name="object 10"/>
            <p:cNvSpPr/>
            <p:nvPr/>
          </p:nvSpPr>
          <p:spPr>
            <a:xfrm>
              <a:off x="5513547" y="2903783"/>
              <a:ext cx="3435350" cy="2457450"/>
            </a:xfrm>
            <a:custGeom>
              <a:avLst/>
              <a:gdLst/>
              <a:ahLst/>
              <a:cxnLst/>
              <a:rect l="l" t="t" r="r" b="b"/>
              <a:pathLst>
                <a:path w="3435350" h="2457450">
                  <a:moveTo>
                    <a:pt x="3434737" y="0"/>
                  </a:moveTo>
                  <a:lnTo>
                    <a:pt x="0" y="0"/>
                  </a:lnTo>
                  <a:lnTo>
                    <a:pt x="0" y="2457418"/>
                  </a:lnTo>
                  <a:lnTo>
                    <a:pt x="3434737" y="2457418"/>
                  </a:lnTo>
                  <a:lnTo>
                    <a:pt x="3434737"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1" name="object 11"/>
            <p:cNvSpPr/>
            <p:nvPr/>
          </p:nvSpPr>
          <p:spPr>
            <a:xfrm>
              <a:off x="5513547" y="2903783"/>
              <a:ext cx="3435350" cy="2457450"/>
            </a:xfrm>
            <a:custGeom>
              <a:avLst/>
              <a:gdLst/>
              <a:ahLst/>
              <a:cxnLst/>
              <a:rect l="l" t="t" r="r" b="b"/>
              <a:pathLst>
                <a:path w="3435350" h="2457450">
                  <a:moveTo>
                    <a:pt x="0" y="2457418"/>
                  </a:moveTo>
                  <a:lnTo>
                    <a:pt x="3434737" y="2457418"/>
                  </a:lnTo>
                  <a:lnTo>
                    <a:pt x="3434737" y="0"/>
                  </a:lnTo>
                  <a:lnTo>
                    <a:pt x="0" y="0"/>
                  </a:lnTo>
                  <a:lnTo>
                    <a:pt x="0" y="2457418"/>
                  </a:lnTo>
                  <a:close/>
                </a:path>
              </a:pathLst>
            </a:custGeom>
            <a:ln w="23762">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grpSp>
      <p:sp>
        <p:nvSpPr>
          <p:cNvPr id="12" name="object 12"/>
          <p:cNvSpPr txBox="1"/>
          <p:nvPr/>
        </p:nvSpPr>
        <p:spPr>
          <a:xfrm>
            <a:off x="5528842" y="5060119"/>
            <a:ext cx="127635" cy="255904"/>
          </a:xfrm>
          <a:prstGeom prst="rect">
            <a:avLst/>
          </a:prstGeom>
        </p:spPr>
        <p:txBody>
          <a:bodyPr vert="horz" wrap="square" lIns="0" tIns="13970" rIns="0" bIns="0" rtlCol="0">
            <a:spAutoFit/>
          </a:bodyPr>
          <a:lstStyle/>
          <a:p>
            <a:pPr marL="0" marR="0" lvl="0" indent="0" algn="l" defTabSz="914400" rtl="0" eaLnBrk="1" fontAlgn="auto" latinLnBrk="0" hangingPunct="1">
              <a:lnSpc>
                <a:spcPct val="100000"/>
              </a:lnSpc>
              <a:spcBef>
                <a:spcPts val="110"/>
              </a:spcBef>
              <a:spcAft>
                <a:spcPts val="0"/>
              </a:spcAft>
              <a:buClrTx/>
              <a:buSzTx/>
              <a:buFontTx/>
              <a:buNone/>
              <a:tabLst/>
              <a:defRPr/>
            </a:pPr>
            <a:r>
              <a:rPr kumimoji="0" sz="1500" b="0" i="0" u="none" strike="noStrike" kern="1200" cap="none" spc="0" normalizeH="0" baseline="0" noProof="0" dirty="0">
                <a:ln>
                  <a:noFill/>
                </a:ln>
                <a:solidFill>
                  <a:prstClr val="black"/>
                </a:solidFill>
                <a:effectLst/>
                <a:uLnTx/>
                <a:uFillTx/>
                <a:latin typeface="Courier New"/>
                <a:ea typeface="+mn-ea"/>
                <a:cs typeface="Courier New"/>
              </a:rPr>
              <a:t>}</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p:txBody>
      </p:sp>
      <p:grpSp>
        <p:nvGrpSpPr>
          <p:cNvPr id="13" name="object 13"/>
          <p:cNvGrpSpPr/>
          <p:nvPr/>
        </p:nvGrpSpPr>
        <p:grpSpPr>
          <a:xfrm>
            <a:off x="2001456" y="2210290"/>
            <a:ext cx="6379845" cy="2771140"/>
            <a:chOff x="2001456" y="2210290"/>
            <a:chExt cx="6379845" cy="2771140"/>
          </a:xfrm>
        </p:grpSpPr>
        <p:sp>
          <p:nvSpPr>
            <p:cNvPr id="14" name="object 14"/>
            <p:cNvSpPr/>
            <p:nvPr/>
          </p:nvSpPr>
          <p:spPr>
            <a:xfrm>
              <a:off x="2704584" y="3007349"/>
              <a:ext cx="2809240" cy="803910"/>
            </a:xfrm>
            <a:custGeom>
              <a:avLst/>
              <a:gdLst/>
              <a:ahLst/>
              <a:cxnLst/>
              <a:rect l="l" t="t" r="r" b="b"/>
              <a:pathLst>
                <a:path w="2809240" h="803910">
                  <a:moveTo>
                    <a:pt x="2670926" y="64079"/>
                  </a:moveTo>
                  <a:lnTo>
                    <a:pt x="12260" y="770810"/>
                  </a:lnTo>
                  <a:lnTo>
                    <a:pt x="6165" y="773695"/>
                  </a:lnTo>
                  <a:lnTo>
                    <a:pt x="1935" y="778379"/>
                  </a:lnTo>
                  <a:lnTo>
                    <a:pt x="0" y="784075"/>
                  </a:lnTo>
                  <a:lnTo>
                    <a:pt x="788" y="789995"/>
                  </a:lnTo>
                  <a:lnTo>
                    <a:pt x="3082" y="798422"/>
                  </a:lnTo>
                  <a:lnTo>
                    <a:pt x="11495" y="803785"/>
                  </a:lnTo>
                  <a:lnTo>
                    <a:pt x="2678865" y="94932"/>
                  </a:lnTo>
                  <a:lnTo>
                    <a:pt x="2685007" y="76675"/>
                  </a:lnTo>
                  <a:lnTo>
                    <a:pt x="2670926" y="64079"/>
                  </a:lnTo>
                  <a:close/>
                </a:path>
                <a:path w="2809240" h="803910">
                  <a:moveTo>
                    <a:pt x="2789389" y="60994"/>
                  </a:moveTo>
                  <a:lnTo>
                    <a:pt x="2687591" y="60994"/>
                  </a:lnTo>
                  <a:lnTo>
                    <a:pt x="2693491" y="63077"/>
                  </a:lnTo>
                  <a:lnTo>
                    <a:pt x="2698256" y="67170"/>
                  </a:lnTo>
                  <a:lnTo>
                    <a:pt x="2701258" y="72845"/>
                  </a:lnTo>
                  <a:lnTo>
                    <a:pt x="2702533" y="81304"/>
                  </a:lnTo>
                  <a:lnTo>
                    <a:pt x="2698072" y="89731"/>
                  </a:lnTo>
                  <a:lnTo>
                    <a:pt x="2689787" y="92029"/>
                  </a:lnTo>
                  <a:lnTo>
                    <a:pt x="2678865" y="94932"/>
                  </a:lnTo>
                  <a:lnTo>
                    <a:pt x="2648362" y="185592"/>
                  </a:lnTo>
                  <a:lnTo>
                    <a:pt x="2789389" y="60994"/>
                  </a:lnTo>
                  <a:close/>
                </a:path>
                <a:path w="2809240" h="803910">
                  <a:moveTo>
                    <a:pt x="2687591" y="60994"/>
                  </a:moveTo>
                  <a:lnTo>
                    <a:pt x="2681183" y="61353"/>
                  </a:lnTo>
                  <a:lnTo>
                    <a:pt x="2670926" y="64079"/>
                  </a:lnTo>
                  <a:lnTo>
                    <a:pt x="2685007" y="76675"/>
                  </a:lnTo>
                  <a:lnTo>
                    <a:pt x="2678865" y="94932"/>
                  </a:lnTo>
                  <a:lnTo>
                    <a:pt x="2689787" y="92029"/>
                  </a:lnTo>
                  <a:lnTo>
                    <a:pt x="2698072" y="89731"/>
                  </a:lnTo>
                  <a:lnTo>
                    <a:pt x="2702533" y="81304"/>
                  </a:lnTo>
                  <a:lnTo>
                    <a:pt x="2701258" y="72845"/>
                  </a:lnTo>
                  <a:lnTo>
                    <a:pt x="2698256" y="67170"/>
                  </a:lnTo>
                  <a:lnTo>
                    <a:pt x="2693491" y="63077"/>
                  </a:lnTo>
                  <a:lnTo>
                    <a:pt x="2687591" y="60994"/>
                  </a:lnTo>
                  <a:close/>
                </a:path>
                <a:path w="2809240" h="803910">
                  <a:moveTo>
                    <a:pt x="2599290" y="0"/>
                  </a:moveTo>
                  <a:lnTo>
                    <a:pt x="2670926" y="64079"/>
                  </a:lnTo>
                  <a:lnTo>
                    <a:pt x="2681183" y="61353"/>
                  </a:lnTo>
                  <a:lnTo>
                    <a:pt x="2687591" y="60994"/>
                  </a:lnTo>
                  <a:lnTo>
                    <a:pt x="2789389" y="60994"/>
                  </a:lnTo>
                  <a:lnTo>
                    <a:pt x="2808962" y="43700"/>
                  </a:lnTo>
                  <a:lnTo>
                    <a:pt x="2599290"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5" name="object 15"/>
            <p:cNvSpPr/>
            <p:nvPr/>
          </p:nvSpPr>
          <p:spPr>
            <a:xfrm>
              <a:off x="2704584" y="3007349"/>
              <a:ext cx="2809240" cy="803910"/>
            </a:xfrm>
            <a:custGeom>
              <a:avLst/>
              <a:gdLst/>
              <a:ahLst/>
              <a:cxnLst/>
              <a:rect l="l" t="t" r="r" b="b"/>
              <a:pathLst>
                <a:path w="2809240" h="803910">
                  <a:moveTo>
                    <a:pt x="12260" y="770810"/>
                  </a:moveTo>
                  <a:lnTo>
                    <a:pt x="2681184" y="61353"/>
                  </a:lnTo>
                  <a:lnTo>
                    <a:pt x="2687591" y="60994"/>
                  </a:lnTo>
                  <a:lnTo>
                    <a:pt x="2693491" y="63077"/>
                  </a:lnTo>
                  <a:lnTo>
                    <a:pt x="2698256" y="67170"/>
                  </a:lnTo>
                  <a:lnTo>
                    <a:pt x="2701259" y="72845"/>
                  </a:lnTo>
                  <a:lnTo>
                    <a:pt x="2702533" y="81304"/>
                  </a:lnTo>
                  <a:lnTo>
                    <a:pt x="2698072" y="89731"/>
                  </a:lnTo>
                  <a:lnTo>
                    <a:pt x="2689787" y="92029"/>
                  </a:lnTo>
                  <a:lnTo>
                    <a:pt x="19939" y="801487"/>
                  </a:lnTo>
                  <a:lnTo>
                    <a:pt x="11495" y="803785"/>
                  </a:lnTo>
                  <a:lnTo>
                    <a:pt x="3082" y="798422"/>
                  </a:lnTo>
                  <a:lnTo>
                    <a:pt x="788" y="789995"/>
                  </a:lnTo>
                  <a:lnTo>
                    <a:pt x="0" y="784075"/>
                  </a:lnTo>
                  <a:lnTo>
                    <a:pt x="1935" y="778379"/>
                  </a:lnTo>
                  <a:lnTo>
                    <a:pt x="6165" y="773695"/>
                  </a:lnTo>
                  <a:lnTo>
                    <a:pt x="12260" y="770810"/>
                  </a:lnTo>
                  <a:close/>
                </a:path>
                <a:path w="2809240" h="803910">
                  <a:moveTo>
                    <a:pt x="2685007" y="76675"/>
                  </a:moveTo>
                  <a:lnTo>
                    <a:pt x="2599290" y="0"/>
                  </a:lnTo>
                  <a:lnTo>
                    <a:pt x="2808963" y="43700"/>
                  </a:lnTo>
                  <a:lnTo>
                    <a:pt x="2648362" y="185592"/>
                  </a:lnTo>
                  <a:lnTo>
                    <a:pt x="2685007" y="76675"/>
                  </a:lnTo>
                  <a:close/>
                </a:path>
              </a:pathLst>
            </a:custGeom>
            <a:ln w="766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6" name="object 16"/>
            <p:cNvSpPr/>
            <p:nvPr/>
          </p:nvSpPr>
          <p:spPr>
            <a:xfrm>
              <a:off x="2688516" y="3861762"/>
              <a:ext cx="3091815" cy="1115695"/>
            </a:xfrm>
            <a:custGeom>
              <a:avLst/>
              <a:gdLst/>
              <a:ahLst/>
              <a:cxnLst/>
              <a:rect l="l" t="t" r="r" b="b"/>
              <a:pathLst>
                <a:path w="3091815" h="1115695">
                  <a:moveTo>
                    <a:pt x="135826" y="58029"/>
                  </a:moveTo>
                  <a:lnTo>
                    <a:pt x="120226" y="69780"/>
                  </a:lnTo>
                  <a:lnTo>
                    <a:pt x="125212" y="88480"/>
                  </a:lnTo>
                  <a:lnTo>
                    <a:pt x="3071029" y="1114414"/>
                  </a:lnTo>
                  <a:lnTo>
                    <a:pt x="3076939" y="1115335"/>
                  </a:lnTo>
                  <a:lnTo>
                    <a:pt x="3082699" y="1113743"/>
                  </a:lnTo>
                  <a:lnTo>
                    <a:pt x="3087564" y="1109997"/>
                  </a:lnTo>
                  <a:lnTo>
                    <a:pt x="3090785" y="1104454"/>
                  </a:lnTo>
                  <a:lnTo>
                    <a:pt x="3091751" y="1098522"/>
                  </a:lnTo>
                  <a:lnTo>
                    <a:pt x="3090148" y="1092743"/>
                  </a:lnTo>
                  <a:lnTo>
                    <a:pt x="3086394" y="1087832"/>
                  </a:lnTo>
                  <a:lnTo>
                    <a:pt x="3080907" y="1084503"/>
                  </a:lnTo>
                  <a:lnTo>
                    <a:pt x="135826" y="58029"/>
                  </a:lnTo>
                  <a:close/>
                </a:path>
                <a:path w="3091815" h="1115695">
                  <a:moveTo>
                    <a:pt x="212858" y="0"/>
                  </a:moveTo>
                  <a:lnTo>
                    <a:pt x="0" y="27612"/>
                  </a:lnTo>
                  <a:lnTo>
                    <a:pt x="150084" y="181761"/>
                  </a:lnTo>
                  <a:lnTo>
                    <a:pt x="125212" y="88480"/>
                  </a:lnTo>
                  <a:lnTo>
                    <a:pt x="115606" y="85134"/>
                  </a:lnTo>
                  <a:lnTo>
                    <a:pt x="110073" y="81790"/>
                  </a:lnTo>
                  <a:lnTo>
                    <a:pt x="106333" y="76787"/>
                  </a:lnTo>
                  <a:lnTo>
                    <a:pt x="104744" y="70779"/>
                  </a:lnTo>
                  <a:lnTo>
                    <a:pt x="105664" y="64417"/>
                  </a:lnTo>
                  <a:lnTo>
                    <a:pt x="108723" y="55990"/>
                  </a:lnTo>
                  <a:lnTo>
                    <a:pt x="117900" y="52159"/>
                  </a:lnTo>
                  <a:lnTo>
                    <a:pt x="143617" y="52159"/>
                  </a:lnTo>
                  <a:lnTo>
                    <a:pt x="212858" y="0"/>
                  </a:lnTo>
                  <a:close/>
                </a:path>
                <a:path w="3091815" h="1115695">
                  <a:moveTo>
                    <a:pt x="117900" y="52159"/>
                  </a:moveTo>
                  <a:lnTo>
                    <a:pt x="108723" y="55990"/>
                  </a:lnTo>
                  <a:lnTo>
                    <a:pt x="105664" y="64417"/>
                  </a:lnTo>
                  <a:lnTo>
                    <a:pt x="104744" y="70779"/>
                  </a:lnTo>
                  <a:lnTo>
                    <a:pt x="106333" y="76787"/>
                  </a:lnTo>
                  <a:lnTo>
                    <a:pt x="110073" y="81790"/>
                  </a:lnTo>
                  <a:lnTo>
                    <a:pt x="115606" y="85134"/>
                  </a:lnTo>
                  <a:lnTo>
                    <a:pt x="125212" y="88480"/>
                  </a:lnTo>
                  <a:lnTo>
                    <a:pt x="120226" y="69780"/>
                  </a:lnTo>
                  <a:lnTo>
                    <a:pt x="135826" y="58029"/>
                  </a:lnTo>
                  <a:lnTo>
                    <a:pt x="125580" y="54458"/>
                  </a:lnTo>
                  <a:lnTo>
                    <a:pt x="117900" y="52159"/>
                  </a:lnTo>
                  <a:close/>
                </a:path>
                <a:path w="3091815" h="1115695">
                  <a:moveTo>
                    <a:pt x="143617" y="52159"/>
                  </a:moveTo>
                  <a:lnTo>
                    <a:pt x="117900" y="52159"/>
                  </a:lnTo>
                  <a:lnTo>
                    <a:pt x="125580" y="54458"/>
                  </a:lnTo>
                  <a:lnTo>
                    <a:pt x="135826" y="58029"/>
                  </a:lnTo>
                  <a:lnTo>
                    <a:pt x="143617" y="52159"/>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7" name="object 17"/>
            <p:cNvSpPr/>
            <p:nvPr/>
          </p:nvSpPr>
          <p:spPr>
            <a:xfrm>
              <a:off x="2688516" y="3861762"/>
              <a:ext cx="3091815" cy="1115695"/>
            </a:xfrm>
            <a:custGeom>
              <a:avLst/>
              <a:gdLst/>
              <a:ahLst/>
              <a:cxnLst/>
              <a:rect l="l" t="t" r="r" b="b"/>
              <a:pathLst>
                <a:path w="3091815" h="1115695">
                  <a:moveTo>
                    <a:pt x="3071029" y="1114414"/>
                  </a:moveTo>
                  <a:lnTo>
                    <a:pt x="115606" y="85134"/>
                  </a:lnTo>
                  <a:lnTo>
                    <a:pt x="110073" y="81790"/>
                  </a:lnTo>
                  <a:lnTo>
                    <a:pt x="106333" y="76787"/>
                  </a:lnTo>
                  <a:lnTo>
                    <a:pt x="104744" y="70779"/>
                  </a:lnTo>
                  <a:lnTo>
                    <a:pt x="105664" y="64417"/>
                  </a:lnTo>
                  <a:lnTo>
                    <a:pt x="108723" y="55990"/>
                  </a:lnTo>
                  <a:lnTo>
                    <a:pt x="117900" y="52159"/>
                  </a:lnTo>
                  <a:lnTo>
                    <a:pt x="125580" y="54458"/>
                  </a:lnTo>
                  <a:lnTo>
                    <a:pt x="3080907" y="1084503"/>
                  </a:lnTo>
                  <a:lnTo>
                    <a:pt x="3086394" y="1087832"/>
                  </a:lnTo>
                  <a:lnTo>
                    <a:pt x="3090148" y="1092743"/>
                  </a:lnTo>
                  <a:lnTo>
                    <a:pt x="3091751" y="1098522"/>
                  </a:lnTo>
                  <a:lnTo>
                    <a:pt x="3090785" y="1104454"/>
                  </a:lnTo>
                  <a:lnTo>
                    <a:pt x="3087564" y="1109997"/>
                  </a:lnTo>
                  <a:lnTo>
                    <a:pt x="3082700" y="1113743"/>
                  </a:lnTo>
                  <a:lnTo>
                    <a:pt x="3076939" y="1115336"/>
                  </a:lnTo>
                  <a:lnTo>
                    <a:pt x="3071029" y="1114414"/>
                  </a:lnTo>
                  <a:close/>
                </a:path>
                <a:path w="3091815" h="1115695">
                  <a:moveTo>
                    <a:pt x="120226" y="69780"/>
                  </a:moveTo>
                  <a:lnTo>
                    <a:pt x="150084" y="181761"/>
                  </a:lnTo>
                  <a:lnTo>
                    <a:pt x="0" y="27612"/>
                  </a:lnTo>
                  <a:lnTo>
                    <a:pt x="212858" y="0"/>
                  </a:lnTo>
                  <a:lnTo>
                    <a:pt x="120226" y="69780"/>
                  </a:lnTo>
                  <a:close/>
                </a:path>
              </a:pathLst>
            </a:custGeom>
            <a:ln w="766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8" name="object 18"/>
            <p:cNvSpPr/>
            <p:nvPr/>
          </p:nvSpPr>
          <p:spPr>
            <a:xfrm>
              <a:off x="2005583" y="2214417"/>
              <a:ext cx="24130" cy="1559560"/>
            </a:xfrm>
            <a:custGeom>
              <a:avLst/>
              <a:gdLst/>
              <a:ahLst/>
              <a:cxnLst/>
              <a:rect l="l" t="t" r="r" b="b"/>
              <a:pathLst>
                <a:path w="24130" h="1559560">
                  <a:moveTo>
                    <a:pt x="18386" y="1463253"/>
                  </a:moveTo>
                  <a:lnTo>
                    <a:pt x="6118" y="1463253"/>
                  </a:lnTo>
                  <a:lnTo>
                    <a:pt x="0" y="1468648"/>
                  </a:lnTo>
                  <a:lnTo>
                    <a:pt x="0" y="1553782"/>
                  </a:lnTo>
                  <a:lnTo>
                    <a:pt x="6118" y="1559145"/>
                  </a:lnTo>
                  <a:lnTo>
                    <a:pt x="18386" y="1559145"/>
                  </a:lnTo>
                  <a:lnTo>
                    <a:pt x="23739" y="1553782"/>
                  </a:lnTo>
                  <a:lnTo>
                    <a:pt x="23739" y="1468648"/>
                  </a:lnTo>
                  <a:lnTo>
                    <a:pt x="18386" y="1463253"/>
                  </a:lnTo>
                  <a:close/>
                </a:path>
                <a:path w="24130" h="1559560">
                  <a:moveTo>
                    <a:pt x="18386" y="1295281"/>
                  </a:moveTo>
                  <a:lnTo>
                    <a:pt x="6118" y="1295281"/>
                  </a:lnTo>
                  <a:lnTo>
                    <a:pt x="0" y="1300676"/>
                  </a:lnTo>
                  <a:lnTo>
                    <a:pt x="0" y="1385811"/>
                  </a:lnTo>
                  <a:lnTo>
                    <a:pt x="6118" y="1391174"/>
                  </a:lnTo>
                  <a:lnTo>
                    <a:pt x="18386" y="1391174"/>
                  </a:lnTo>
                  <a:lnTo>
                    <a:pt x="23739" y="1385811"/>
                  </a:lnTo>
                  <a:lnTo>
                    <a:pt x="23739" y="1300676"/>
                  </a:lnTo>
                  <a:lnTo>
                    <a:pt x="18386" y="1295281"/>
                  </a:lnTo>
                  <a:close/>
                </a:path>
                <a:path w="24130" h="1559560">
                  <a:moveTo>
                    <a:pt x="18386" y="1127342"/>
                  </a:moveTo>
                  <a:lnTo>
                    <a:pt x="6118" y="1127342"/>
                  </a:lnTo>
                  <a:lnTo>
                    <a:pt x="0" y="1132705"/>
                  </a:lnTo>
                  <a:lnTo>
                    <a:pt x="0" y="1217840"/>
                  </a:lnTo>
                  <a:lnTo>
                    <a:pt x="6118" y="1223203"/>
                  </a:lnTo>
                  <a:lnTo>
                    <a:pt x="18386" y="1223203"/>
                  </a:lnTo>
                  <a:lnTo>
                    <a:pt x="23739" y="1217840"/>
                  </a:lnTo>
                  <a:lnTo>
                    <a:pt x="23739" y="1132705"/>
                  </a:lnTo>
                  <a:lnTo>
                    <a:pt x="18386" y="1127342"/>
                  </a:lnTo>
                  <a:close/>
                </a:path>
                <a:path w="24130" h="1559560">
                  <a:moveTo>
                    <a:pt x="18386" y="959371"/>
                  </a:moveTo>
                  <a:lnTo>
                    <a:pt x="6118" y="959371"/>
                  </a:lnTo>
                  <a:lnTo>
                    <a:pt x="0" y="964733"/>
                  </a:lnTo>
                  <a:lnTo>
                    <a:pt x="0" y="1049868"/>
                  </a:lnTo>
                  <a:lnTo>
                    <a:pt x="6118" y="1055231"/>
                  </a:lnTo>
                  <a:lnTo>
                    <a:pt x="18386" y="1055231"/>
                  </a:lnTo>
                  <a:lnTo>
                    <a:pt x="23739" y="1049868"/>
                  </a:lnTo>
                  <a:lnTo>
                    <a:pt x="23739" y="964733"/>
                  </a:lnTo>
                  <a:lnTo>
                    <a:pt x="18386" y="959371"/>
                  </a:lnTo>
                  <a:close/>
                </a:path>
                <a:path w="24130" h="1559560">
                  <a:moveTo>
                    <a:pt x="18386" y="791399"/>
                  </a:moveTo>
                  <a:lnTo>
                    <a:pt x="6118" y="791399"/>
                  </a:lnTo>
                  <a:lnTo>
                    <a:pt x="0" y="796762"/>
                  </a:lnTo>
                  <a:lnTo>
                    <a:pt x="0" y="881897"/>
                  </a:lnTo>
                  <a:lnTo>
                    <a:pt x="6118" y="887260"/>
                  </a:lnTo>
                  <a:lnTo>
                    <a:pt x="18386" y="887260"/>
                  </a:lnTo>
                  <a:lnTo>
                    <a:pt x="23739" y="881897"/>
                  </a:lnTo>
                  <a:lnTo>
                    <a:pt x="23739" y="796762"/>
                  </a:lnTo>
                  <a:lnTo>
                    <a:pt x="18386" y="791399"/>
                  </a:lnTo>
                  <a:close/>
                </a:path>
                <a:path w="24130" h="1559560">
                  <a:moveTo>
                    <a:pt x="18386" y="623428"/>
                  </a:moveTo>
                  <a:lnTo>
                    <a:pt x="6118" y="623428"/>
                  </a:lnTo>
                  <a:lnTo>
                    <a:pt x="0" y="628791"/>
                  </a:lnTo>
                  <a:lnTo>
                    <a:pt x="0" y="713926"/>
                  </a:lnTo>
                  <a:lnTo>
                    <a:pt x="6118" y="719288"/>
                  </a:lnTo>
                  <a:lnTo>
                    <a:pt x="18386" y="719288"/>
                  </a:lnTo>
                  <a:lnTo>
                    <a:pt x="23739" y="713926"/>
                  </a:lnTo>
                  <a:lnTo>
                    <a:pt x="23739" y="628791"/>
                  </a:lnTo>
                  <a:lnTo>
                    <a:pt x="18386" y="623428"/>
                  </a:lnTo>
                  <a:close/>
                </a:path>
                <a:path w="24130" h="1559560">
                  <a:moveTo>
                    <a:pt x="18386" y="455457"/>
                  </a:moveTo>
                  <a:lnTo>
                    <a:pt x="6118" y="455457"/>
                  </a:lnTo>
                  <a:lnTo>
                    <a:pt x="0" y="460819"/>
                  </a:lnTo>
                  <a:lnTo>
                    <a:pt x="0" y="545954"/>
                  </a:lnTo>
                  <a:lnTo>
                    <a:pt x="6118" y="551317"/>
                  </a:lnTo>
                  <a:lnTo>
                    <a:pt x="18386" y="551317"/>
                  </a:lnTo>
                  <a:lnTo>
                    <a:pt x="23739" y="545954"/>
                  </a:lnTo>
                  <a:lnTo>
                    <a:pt x="23739" y="460819"/>
                  </a:lnTo>
                  <a:lnTo>
                    <a:pt x="18386" y="455457"/>
                  </a:lnTo>
                  <a:close/>
                </a:path>
                <a:path w="24130" h="1559560">
                  <a:moveTo>
                    <a:pt x="18386" y="287485"/>
                  </a:moveTo>
                  <a:lnTo>
                    <a:pt x="6118" y="287485"/>
                  </a:lnTo>
                  <a:lnTo>
                    <a:pt x="0" y="292848"/>
                  </a:lnTo>
                  <a:lnTo>
                    <a:pt x="0" y="377983"/>
                  </a:lnTo>
                  <a:lnTo>
                    <a:pt x="6118" y="383346"/>
                  </a:lnTo>
                  <a:lnTo>
                    <a:pt x="18386" y="383346"/>
                  </a:lnTo>
                  <a:lnTo>
                    <a:pt x="23739" y="377983"/>
                  </a:lnTo>
                  <a:lnTo>
                    <a:pt x="23739" y="292848"/>
                  </a:lnTo>
                  <a:lnTo>
                    <a:pt x="18386" y="287485"/>
                  </a:lnTo>
                  <a:close/>
                </a:path>
                <a:path w="24130" h="1559560">
                  <a:moveTo>
                    <a:pt x="18386" y="119514"/>
                  </a:moveTo>
                  <a:lnTo>
                    <a:pt x="6118" y="119514"/>
                  </a:lnTo>
                  <a:lnTo>
                    <a:pt x="0" y="124877"/>
                  </a:lnTo>
                  <a:lnTo>
                    <a:pt x="0" y="210012"/>
                  </a:lnTo>
                  <a:lnTo>
                    <a:pt x="6118" y="215374"/>
                  </a:lnTo>
                  <a:lnTo>
                    <a:pt x="18386" y="215374"/>
                  </a:lnTo>
                  <a:lnTo>
                    <a:pt x="23739" y="210012"/>
                  </a:lnTo>
                  <a:lnTo>
                    <a:pt x="23739" y="124877"/>
                  </a:lnTo>
                  <a:lnTo>
                    <a:pt x="18386" y="119514"/>
                  </a:lnTo>
                  <a:close/>
                </a:path>
                <a:path w="24130" h="1559560">
                  <a:moveTo>
                    <a:pt x="18386" y="0"/>
                  </a:moveTo>
                  <a:lnTo>
                    <a:pt x="6118" y="0"/>
                  </a:lnTo>
                  <a:lnTo>
                    <a:pt x="0" y="4469"/>
                  </a:lnTo>
                  <a:lnTo>
                    <a:pt x="0" y="42136"/>
                  </a:lnTo>
                  <a:lnTo>
                    <a:pt x="6118" y="47563"/>
                  </a:lnTo>
                  <a:lnTo>
                    <a:pt x="18386" y="47563"/>
                  </a:lnTo>
                  <a:lnTo>
                    <a:pt x="23739" y="42136"/>
                  </a:lnTo>
                  <a:lnTo>
                    <a:pt x="23739" y="4469"/>
                  </a:lnTo>
                  <a:lnTo>
                    <a:pt x="18386"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9" name="object 19"/>
            <p:cNvSpPr/>
            <p:nvPr/>
          </p:nvSpPr>
          <p:spPr>
            <a:xfrm>
              <a:off x="2005583" y="2214417"/>
              <a:ext cx="24130" cy="1559560"/>
            </a:xfrm>
            <a:custGeom>
              <a:avLst/>
              <a:gdLst/>
              <a:ahLst/>
              <a:cxnLst/>
              <a:rect l="l" t="t" r="r" b="b"/>
              <a:pathLst>
                <a:path w="24130" h="1559560">
                  <a:moveTo>
                    <a:pt x="0" y="1546855"/>
                  </a:moveTo>
                  <a:lnTo>
                    <a:pt x="0" y="1474776"/>
                  </a:lnTo>
                  <a:lnTo>
                    <a:pt x="0" y="1468648"/>
                  </a:lnTo>
                  <a:lnTo>
                    <a:pt x="6118" y="1463253"/>
                  </a:lnTo>
                  <a:lnTo>
                    <a:pt x="12268" y="1463253"/>
                  </a:lnTo>
                  <a:lnTo>
                    <a:pt x="18386" y="1463253"/>
                  </a:lnTo>
                  <a:lnTo>
                    <a:pt x="23739" y="1468648"/>
                  </a:lnTo>
                  <a:lnTo>
                    <a:pt x="23739" y="1474776"/>
                  </a:lnTo>
                  <a:lnTo>
                    <a:pt x="23739" y="1546855"/>
                  </a:lnTo>
                  <a:lnTo>
                    <a:pt x="23739" y="1553782"/>
                  </a:lnTo>
                  <a:lnTo>
                    <a:pt x="18386" y="1559145"/>
                  </a:lnTo>
                  <a:lnTo>
                    <a:pt x="12268" y="1559145"/>
                  </a:lnTo>
                  <a:lnTo>
                    <a:pt x="6118" y="1559145"/>
                  </a:lnTo>
                  <a:lnTo>
                    <a:pt x="0" y="1553782"/>
                  </a:lnTo>
                  <a:lnTo>
                    <a:pt x="0" y="1546855"/>
                  </a:lnTo>
                  <a:close/>
                </a:path>
                <a:path w="24130" h="1559560">
                  <a:moveTo>
                    <a:pt x="0" y="1378884"/>
                  </a:moveTo>
                  <a:lnTo>
                    <a:pt x="0" y="1306805"/>
                  </a:lnTo>
                  <a:lnTo>
                    <a:pt x="0" y="1300676"/>
                  </a:lnTo>
                  <a:lnTo>
                    <a:pt x="6118" y="1295281"/>
                  </a:lnTo>
                  <a:lnTo>
                    <a:pt x="12268" y="1295281"/>
                  </a:lnTo>
                  <a:lnTo>
                    <a:pt x="18386" y="1295281"/>
                  </a:lnTo>
                  <a:lnTo>
                    <a:pt x="23739" y="1300676"/>
                  </a:lnTo>
                  <a:lnTo>
                    <a:pt x="23739" y="1306805"/>
                  </a:lnTo>
                  <a:lnTo>
                    <a:pt x="23739" y="1378884"/>
                  </a:lnTo>
                  <a:lnTo>
                    <a:pt x="23739" y="1385811"/>
                  </a:lnTo>
                  <a:lnTo>
                    <a:pt x="18386" y="1391174"/>
                  </a:lnTo>
                  <a:lnTo>
                    <a:pt x="12268" y="1391174"/>
                  </a:lnTo>
                  <a:lnTo>
                    <a:pt x="6118" y="1391174"/>
                  </a:lnTo>
                  <a:lnTo>
                    <a:pt x="0" y="1385811"/>
                  </a:lnTo>
                  <a:lnTo>
                    <a:pt x="0" y="1378884"/>
                  </a:lnTo>
                  <a:close/>
                </a:path>
                <a:path w="24130" h="1559560">
                  <a:moveTo>
                    <a:pt x="0" y="1210913"/>
                  </a:moveTo>
                  <a:lnTo>
                    <a:pt x="0" y="1138834"/>
                  </a:lnTo>
                  <a:lnTo>
                    <a:pt x="0" y="1132705"/>
                  </a:lnTo>
                  <a:lnTo>
                    <a:pt x="6118" y="1127342"/>
                  </a:lnTo>
                  <a:lnTo>
                    <a:pt x="12268" y="1127342"/>
                  </a:lnTo>
                  <a:lnTo>
                    <a:pt x="18386" y="1127342"/>
                  </a:lnTo>
                  <a:lnTo>
                    <a:pt x="23739" y="1132705"/>
                  </a:lnTo>
                  <a:lnTo>
                    <a:pt x="23739" y="1138834"/>
                  </a:lnTo>
                  <a:lnTo>
                    <a:pt x="23739" y="1210913"/>
                  </a:lnTo>
                  <a:lnTo>
                    <a:pt x="23739" y="1217840"/>
                  </a:lnTo>
                  <a:lnTo>
                    <a:pt x="18386" y="1223203"/>
                  </a:lnTo>
                  <a:lnTo>
                    <a:pt x="12268" y="1223203"/>
                  </a:lnTo>
                  <a:lnTo>
                    <a:pt x="6118" y="1223203"/>
                  </a:lnTo>
                  <a:lnTo>
                    <a:pt x="0" y="1217840"/>
                  </a:lnTo>
                  <a:lnTo>
                    <a:pt x="0" y="1210913"/>
                  </a:lnTo>
                  <a:close/>
                </a:path>
                <a:path w="24130" h="1559560">
                  <a:moveTo>
                    <a:pt x="0" y="1042973"/>
                  </a:moveTo>
                  <a:lnTo>
                    <a:pt x="0" y="970862"/>
                  </a:lnTo>
                  <a:lnTo>
                    <a:pt x="0" y="964733"/>
                  </a:lnTo>
                  <a:lnTo>
                    <a:pt x="6118" y="959371"/>
                  </a:lnTo>
                  <a:lnTo>
                    <a:pt x="12268" y="959371"/>
                  </a:lnTo>
                  <a:lnTo>
                    <a:pt x="18386" y="959371"/>
                  </a:lnTo>
                  <a:lnTo>
                    <a:pt x="23739" y="964733"/>
                  </a:lnTo>
                  <a:lnTo>
                    <a:pt x="23739" y="970862"/>
                  </a:lnTo>
                  <a:lnTo>
                    <a:pt x="23739" y="1042973"/>
                  </a:lnTo>
                  <a:lnTo>
                    <a:pt x="23739" y="1049868"/>
                  </a:lnTo>
                  <a:lnTo>
                    <a:pt x="18386" y="1055231"/>
                  </a:lnTo>
                  <a:lnTo>
                    <a:pt x="12268" y="1055231"/>
                  </a:lnTo>
                  <a:lnTo>
                    <a:pt x="6118" y="1055231"/>
                  </a:lnTo>
                  <a:lnTo>
                    <a:pt x="0" y="1049868"/>
                  </a:lnTo>
                  <a:lnTo>
                    <a:pt x="0" y="1042973"/>
                  </a:lnTo>
                  <a:close/>
                </a:path>
                <a:path w="24130" h="1559560">
                  <a:moveTo>
                    <a:pt x="0" y="875002"/>
                  </a:moveTo>
                  <a:lnTo>
                    <a:pt x="0" y="802891"/>
                  </a:lnTo>
                  <a:lnTo>
                    <a:pt x="0" y="796762"/>
                  </a:lnTo>
                  <a:lnTo>
                    <a:pt x="6118" y="791399"/>
                  </a:lnTo>
                  <a:lnTo>
                    <a:pt x="12268" y="791399"/>
                  </a:lnTo>
                  <a:lnTo>
                    <a:pt x="18386" y="791399"/>
                  </a:lnTo>
                  <a:lnTo>
                    <a:pt x="23739" y="796762"/>
                  </a:lnTo>
                  <a:lnTo>
                    <a:pt x="23739" y="802891"/>
                  </a:lnTo>
                  <a:lnTo>
                    <a:pt x="23739" y="875002"/>
                  </a:lnTo>
                  <a:lnTo>
                    <a:pt x="23739" y="881897"/>
                  </a:lnTo>
                  <a:lnTo>
                    <a:pt x="18386" y="887260"/>
                  </a:lnTo>
                  <a:lnTo>
                    <a:pt x="12268" y="887260"/>
                  </a:lnTo>
                  <a:lnTo>
                    <a:pt x="6118" y="887260"/>
                  </a:lnTo>
                  <a:lnTo>
                    <a:pt x="0" y="881897"/>
                  </a:lnTo>
                  <a:lnTo>
                    <a:pt x="0" y="875002"/>
                  </a:lnTo>
                  <a:close/>
                </a:path>
                <a:path w="24130" h="1559560">
                  <a:moveTo>
                    <a:pt x="0" y="707031"/>
                  </a:moveTo>
                  <a:lnTo>
                    <a:pt x="0" y="635686"/>
                  </a:lnTo>
                  <a:lnTo>
                    <a:pt x="0" y="628791"/>
                  </a:lnTo>
                  <a:lnTo>
                    <a:pt x="6118" y="623428"/>
                  </a:lnTo>
                  <a:lnTo>
                    <a:pt x="12268" y="623428"/>
                  </a:lnTo>
                  <a:lnTo>
                    <a:pt x="18386" y="623428"/>
                  </a:lnTo>
                  <a:lnTo>
                    <a:pt x="23739" y="628791"/>
                  </a:lnTo>
                  <a:lnTo>
                    <a:pt x="23739" y="635686"/>
                  </a:lnTo>
                  <a:lnTo>
                    <a:pt x="23739" y="707031"/>
                  </a:lnTo>
                  <a:lnTo>
                    <a:pt x="23739" y="713926"/>
                  </a:lnTo>
                  <a:lnTo>
                    <a:pt x="18386" y="719288"/>
                  </a:lnTo>
                  <a:lnTo>
                    <a:pt x="12268" y="719288"/>
                  </a:lnTo>
                  <a:lnTo>
                    <a:pt x="6118" y="719288"/>
                  </a:lnTo>
                  <a:lnTo>
                    <a:pt x="0" y="713926"/>
                  </a:lnTo>
                  <a:lnTo>
                    <a:pt x="0" y="707031"/>
                  </a:lnTo>
                  <a:close/>
                </a:path>
                <a:path w="24130" h="1559560">
                  <a:moveTo>
                    <a:pt x="0" y="539059"/>
                  </a:moveTo>
                  <a:lnTo>
                    <a:pt x="0" y="467714"/>
                  </a:lnTo>
                  <a:lnTo>
                    <a:pt x="0" y="460819"/>
                  </a:lnTo>
                  <a:lnTo>
                    <a:pt x="6118" y="455457"/>
                  </a:lnTo>
                  <a:lnTo>
                    <a:pt x="12268" y="455457"/>
                  </a:lnTo>
                  <a:lnTo>
                    <a:pt x="18386" y="455457"/>
                  </a:lnTo>
                  <a:lnTo>
                    <a:pt x="23739" y="460819"/>
                  </a:lnTo>
                  <a:lnTo>
                    <a:pt x="23739" y="467714"/>
                  </a:lnTo>
                  <a:lnTo>
                    <a:pt x="23739" y="539059"/>
                  </a:lnTo>
                  <a:lnTo>
                    <a:pt x="23739" y="545954"/>
                  </a:lnTo>
                  <a:lnTo>
                    <a:pt x="18386" y="551317"/>
                  </a:lnTo>
                  <a:lnTo>
                    <a:pt x="12268" y="551317"/>
                  </a:lnTo>
                  <a:lnTo>
                    <a:pt x="6118" y="551317"/>
                  </a:lnTo>
                  <a:lnTo>
                    <a:pt x="0" y="545954"/>
                  </a:lnTo>
                  <a:lnTo>
                    <a:pt x="0" y="539059"/>
                  </a:lnTo>
                  <a:close/>
                </a:path>
                <a:path w="24130" h="1559560">
                  <a:moveTo>
                    <a:pt x="0" y="371088"/>
                  </a:moveTo>
                  <a:lnTo>
                    <a:pt x="0" y="299743"/>
                  </a:lnTo>
                  <a:lnTo>
                    <a:pt x="0" y="292848"/>
                  </a:lnTo>
                  <a:lnTo>
                    <a:pt x="6118" y="287485"/>
                  </a:lnTo>
                  <a:lnTo>
                    <a:pt x="12268" y="287485"/>
                  </a:lnTo>
                  <a:lnTo>
                    <a:pt x="18386" y="287485"/>
                  </a:lnTo>
                  <a:lnTo>
                    <a:pt x="23739" y="292848"/>
                  </a:lnTo>
                  <a:lnTo>
                    <a:pt x="23739" y="299743"/>
                  </a:lnTo>
                  <a:lnTo>
                    <a:pt x="23739" y="371088"/>
                  </a:lnTo>
                  <a:lnTo>
                    <a:pt x="23739" y="377983"/>
                  </a:lnTo>
                  <a:lnTo>
                    <a:pt x="18386" y="383346"/>
                  </a:lnTo>
                  <a:lnTo>
                    <a:pt x="12268" y="383346"/>
                  </a:lnTo>
                  <a:lnTo>
                    <a:pt x="6118" y="383346"/>
                  </a:lnTo>
                  <a:lnTo>
                    <a:pt x="0" y="377983"/>
                  </a:lnTo>
                  <a:lnTo>
                    <a:pt x="0" y="371088"/>
                  </a:lnTo>
                  <a:close/>
                </a:path>
                <a:path w="24130" h="1559560">
                  <a:moveTo>
                    <a:pt x="0" y="203117"/>
                  </a:moveTo>
                  <a:lnTo>
                    <a:pt x="0" y="131804"/>
                  </a:lnTo>
                  <a:lnTo>
                    <a:pt x="0" y="124877"/>
                  </a:lnTo>
                  <a:lnTo>
                    <a:pt x="6118" y="119514"/>
                  </a:lnTo>
                  <a:lnTo>
                    <a:pt x="12268" y="119514"/>
                  </a:lnTo>
                  <a:lnTo>
                    <a:pt x="18386" y="119514"/>
                  </a:lnTo>
                  <a:lnTo>
                    <a:pt x="23739" y="124877"/>
                  </a:lnTo>
                  <a:lnTo>
                    <a:pt x="23739" y="131804"/>
                  </a:lnTo>
                  <a:lnTo>
                    <a:pt x="23739" y="203117"/>
                  </a:lnTo>
                  <a:lnTo>
                    <a:pt x="23739" y="210012"/>
                  </a:lnTo>
                  <a:lnTo>
                    <a:pt x="18386" y="215374"/>
                  </a:lnTo>
                  <a:lnTo>
                    <a:pt x="12268" y="215374"/>
                  </a:lnTo>
                  <a:lnTo>
                    <a:pt x="6118" y="215374"/>
                  </a:lnTo>
                  <a:lnTo>
                    <a:pt x="0" y="210012"/>
                  </a:lnTo>
                  <a:lnTo>
                    <a:pt x="0" y="203117"/>
                  </a:lnTo>
                  <a:close/>
                </a:path>
                <a:path w="24130" h="1559560">
                  <a:moveTo>
                    <a:pt x="0" y="35113"/>
                  </a:moveTo>
                  <a:lnTo>
                    <a:pt x="0" y="11491"/>
                  </a:lnTo>
                  <a:lnTo>
                    <a:pt x="0" y="4469"/>
                  </a:lnTo>
                  <a:lnTo>
                    <a:pt x="6118" y="0"/>
                  </a:lnTo>
                  <a:lnTo>
                    <a:pt x="12268" y="0"/>
                  </a:lnTo>
                  <a:lnTo>
                    <a:pt x="18386" y="0"/>
                  </a:lnTo>
                  <a:lnTo>
                    <a:pt x="23739" y="4469"/>
                  </a:lnTo>
                  <a:lnTo>
                    <a:pt x="23739" y="11491"/>
                  </a:lnTo>
                  <a:lnTo>
                    <a:pt x="23739" y="35113"/>
                  </a:lnTo>
                  <a:lnTo>
                    <a:pt x="23739" y="42136"/>
                  </a:lnTo>
                  <a:lnTo>
                    <a:pt x="18386" y="47563"/>
                  </a:lnTo>
                  <a:lnTo>
                    <a:pt x="12268" y="47563"/>
                  </a:lnTo>
                  <a:lnTo>
                    <a:pt x="6118" y="47563"/>
                  </a:lnTo>
                  <a:lnTo>
                    <a:pt x="0" y="42136"/>
                  </a:lnTo>
                  <a:lnTo>
                    <a:pt x="0" y="35113"/>
                  </a:lnTo>
                  <a:close/>
                </a:path>
              </a:pathLst>
            </a:custGeom>
            <a:ln w="766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0" name="object 20"/>
            <p:cNvSpPr/>
            <p:nvPr/>
          </p:nvSpPr>
          <p:spPr>
            <a:xfrm>
              <a:off x="2357023" y="2597763"/>
              <a:ext cx="25400" cy="1208405"/>
            </a:xfrm>
            <a:custGeom>
              <a:avLst/>
              <a:gdLst/>
              <a:ahLst/>
              <a:cxnLst/>
              <a:rect l="l" t="t" r="r" b="b"/>
              <a:pathLst>
                <a:path w="25400" h="1208404">
                  <a:moveTo>
                    <a:pt x="19119" y="1112147"/>
                  </a:moveTo>
                  <a:lnTo>
                    <a:pt x="5353" y="1112147"/>
                  </a:lnTo>
                  <a:lnTo>
                    <a:pt x="0" y="1117510"/>
                  </a:lnTo>
                  <a:lnTo>
                    <a:pt x="0" y="1202645"/>
                  </a:lnTo>
                  <a:lnTo>
                    <a:pt x="5353" y="1208008"/>
                  </a:lnTo>
                  <a:lnTo>
                    <a:pt x="19119" y="1208008"/>
                  </a:lnTo>
                  <a:lnTo>
                    <a:pt x="24472" y="1202645"/>
                  </a:lnTo>
                  <a:lnTo>
                    <a:pt x="24472" y="1117510"/>
                  </a:lnTo>
                  <a:lnTo>
                    <a:pt x="19119" y="1112147"/>
                  </a:lnTo>
                  <a:close/>
                </a:path>
                <a:path w="25400" h="1208404">
                  <a:moveTo>
                    <a:pt x="19119" y="944176"/>
                  </a:moveTo>
                  <a:lnTo>
                    <a:pt x="6118" y="944176"/>
                  </a:lnTo>
                  <a:lnTo>
                    <a:pt x="0" y="949539"/>
                  </a:lnTo>
                  <a:lnTo>
                    <a:pt x="0" y="1034674"/>
                  </a:lnTo>
                  <a:lnTo>
                    <a:pt x="5353" y="1040036"/>
                  </a:lnTo>
                  <a:lnTo>
                    <a:pt x="19119" y="1040036"/>
                  </a:lnTo>
                  <a:lnTo>
                    <a:pt x="24472" y="1034674"/>
                  </a:lnTo>
                  <a:lnTo>
                    <a:pt x="24472" y="949539"/>
                  </a:lnTo>
                  <a:lnTo>
                    <a:pt x="19119" y="944176"/>
                  </a:lnTo>
                  <a:close/>
                </a:path>
                <a:path w="25400" h="1208404">
                  <a:moveTo>
                    <a:pt x="19119" y="776205"/>
                  </a:moveTo>
                  <a:lnTo>
                    <a:pt x="6118" y="776205"/>
                  </a:lnTo>
                  <a:lnTo>
                    <a:pt x="764" y="781567"/>
                  </a:lnTo>
                  <a:lnTo>
                    <a:pt x="764" y="866702"/>
                  </a:lnTo>
                  <a:lnTo>
                    <a:pt x="6118" y="872065"/>
                  </a:lnTo>
                  <a:lnTo>
                    <a:pt x="19119" y="872065"/>
                  </a:lnTo>
                  <a:lnTo>
                    <a:pt x="24472" y="866702"/>
                  </a:lnTo>
                  <a:lnTo>
                    <a:pt x="24472" y="781567"/>
                  </a:lnTo>
                  <a:lnTo>
                    <a:pt x="19119" y="776205"/>
                  </a:lnTo>
                  <a:close/>
                </a:path>
                <a:path w="25400" h="1208404">
                  <a:moveTo>
                    <a:pt x="19119" y="608233"/>
                  </a:moveTo>
                  <a:lnTo>
                    <a:pt x="6118" y="608233"/>
                  </a:lnTo>
                  <a:lnTo>
                    <a:pt x="764" y="613596"/>
                  </a:lnTo>
                  <a:lnTo>
                    <a:pt x="764" y="698731"/>
                  </a:lnTo>
                  <a:lnTo>
                    <a:pt x="6118" y="704094"/>
                  </a:lnTo>
                  <a:lnTo>
                    <a:pt x="19119" y="704094"/>
                  </a:lnTo>
                  <a:lnTo>
                    <a:pt x="24472" y="698731"/>
                  </a:lnTo>
                  <a:lnTo>
                    <a:pt x="24472" y="613596"/>
                  </a:lnTo>
                  <a:lnTo>
                    <a:pt x="19119" y="608233"/>
                  </a:lnTo>
                  <a:close/>
                </a:path>
                <a:path w="25400" h="1208404">
                  <a:moveTo>
                    <a:pt x="19883" y="440262"/>
                  </a:moveTo>
                  <a:lnTo>
                    <a:pt x="6118" y="440262"/>
                  </a:lnTo>
                  <a:lnTo>
                    <a:pt x="1529" y="445625"/>
                  </a:lnTo>
                  <a:lnTo>
                    <a:pt x="1529" y="530760"/>
                  </a:lnTo>
                  <a:lnTo>
                    <a:pt x="6118" y="536122"/>
                  </a:lnTo>
                  <a:lnTo>
                    <a:pt x="19119" y="536122"/>
                  </a:lnTo>
                  <a:lnTo>
                    <a:pt x="25237" y="530760"/>
                  </a:lnTo>
                  <a:lnTo>
                    <a:pt x="25237" y="445625"/>
                  </a:lnTo>
                  <a:lnTo>
                    <a:pt x="19883" y="440262"/>
                  </a:lnTo>
                  <a:close/>
                </a:path>
                <a:path w="25400" h="1208404">
                  <a:moveTo>
                    <a:pt x="19883" y="272291"/>
                  </a:moveTo>
                  <a:lnTo>
                    <a:pt x="6882" y="272291"/>
                  </a:lnTo>
                  <a:lnTo>
                    <a:pt x="1529" y="277653"/>
                  </a:lnTo>
                  <a:lnTo>
                    <a:pt x="1529" y="362788"/>
                  </a:lnTo>
                  <a:lnTo>
                    <a:pt x="6118" y="368151"/>
                  </a:lnTo>
                  <a:lnTo>
                    <a:pt x="19883" y="368151"/>
                  </a:lnTo>
                  <a:lnTo>
                    <a:pt x="25237" y="362788"/>
                  </a:lnTo>
                  <a:lnTo>
                    <a:pt x="25237" y="277653"/>
                  </a:lnTo>
                  <a:lnTo>
                    <a:pt x="19883" y="272291"/>
                  </a:lnTo>
                  <a:close/>
                </a:path>
                <a:path w="25400" h="1208404">
                  <a:moveTo>
                    <a:pt x="20648" y="104319"/>
                  </a:moveTo>
                  <a:lnTo>
                    <a:pt x="6882" y="104319"/>
                  </a:lnTo>
                  <a:lnTo>
                    <a:pt x="1529" y="109682"/>
                  </a:lnTo>
                  <a:lnTo>
                    <a:pt x="1529" y="194817"/>
                  </a:lnTo>
                  <a:lnTo>
                    <a:pt x="6882" y="200180"/>
                  </a:lnTo>
                  <a:lnTo>
                    <a:pt x="19883" y="200180"/>
                  </a:lnTo>
                  <a:lnTo>
                    <a:pt x="25237" y="194817"/>
                  </a:lnTo>
                  <a:lnTo>
                    <a:pt x="25237" y="109682"/>
                  </a:lnTo>
                  <a:lnTo>
                    <a:pt x="20648" y="104319"/>
                  </a:lnTo>
                  <a:close/>
                </a:path>
                <a:path w="25400" h="1208404">
                  <a:moveTo>
                    <a:pt x="20648" y="0"/>
                  </a:moveTo>
                  <a:lnTo>
                    <a:pt x="6882" y="0"/>
                  </a:lnTo>
                  <a:lnTo>
                    <a:pt x="1529" y="5394"/>
                  </a:lnTo>
                  <a:lnTo>
                    <a:pt x="1529" y="26846"/>
                  </a:lnTo>
                  <a:lnTo>
                    <a:pt x="6882" y="32208"/>
                  </a:lnTo>
                  <a:lnTo>
                    <a:pt x="20648" y="32208"/>
                  </a:lnTo>
                  <a:lnTo>
                    <a:pt x="25237" y="26846"/>
                  </a:lnTo>
                  <a:lnTo>
                    <a:pt x="25237" y="5394"/>
                  </a:lnTo>
                  <a:lnTo>
                    <a:pt x="20648"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1" name="object 21"/>
            <p:cNvSpPr/>
            <p:nvPr/>
          </p:nvSpPr>
          <p:spPr>
            <a:xfrm>
              <a:off x="2357023" y="2597763"/>
              <a:ext cx="25400" cy="1208405"/>
            </a:xfrm>
            <a:custGeom>
              <a:avLst/>
              <a:gdLst/>
              <a:ahLst/>
              <a:cxnLst/>
              <a:rect l="l" t="t" r="r" b="b"/>
              <a:pathLst>
                <a:path w="25400" h="1208404">
                  <a:moveTo>
                    <a:pt x="0" y="1195718"/>
                  </a:moveTo>
                  <a:lnTo>
                    <a:pt x="0" y="1123639"/>
                  </a:lnTo>
                  <a:lnTo>
                    <a:pt x="0" y="1117510"/>
                  </a:lnTo>
                  <a:lnTo>
                    <a:pt x="5353" y="1112147"/>
                  </a:lnTo>
                  <a:lnTo>
                    <a:pt x="12236" y="1112147"/>
                  </a:lnTo>
                  <a:lnTo>
                    <a:pt x="19119" y="1112147"/>
                  </a:lnTo>
                  <a:lnTo>
                    <a:pt x="24472" y="1117510"/>
                  </a:lnTo>
                  <a:lnTo>
                    <a:pt x="24472" y="1123639"/>
                  </a:lnTo>
                  <a:lnTo>
                    <a:pt x="24472" y="1195718"/>
                  </a:lnTo>
                  <a:lnTo>
                    <a:pt x="24472" y="1202645"/>
                  </a:lnTo>
                  <a:lnTo>
                    <a:pt x="19119" y="1208008"/>
                  </a:lnTo>
                  <a:lnTo>
                    <a:pt x="12236" y="1208008"/>
                  </a:lnTo>
                  <a:lnTo>
                    <a:pt x="5353" y="1208008"/>
                  </a:lnTo>
                  <a:lnTo>
                    <a:pt x="0" y="1202645"/>
                  </a:lnTo>
                  <a:lnTo>
                    <a:pt x="0" y="1195718"/>
                  </a:lnTo>
                  <a:close/>
                </a:path>
                <a:path w="25400" h="1208404">
                  <a:moveTo>
                    <a:pt x="0" y="1027779"/>
                  </a:moveTo>
                  <a:lnTo>
                    <a:pt x="0" y="955668"/>
                  </a:lnTo>
                  <a:lnTo>
                    <a:pt x="0" y="949539"/>
                  </a:lnTo>
                  <a:lnTo>
                    <a:pt x="6118" y="944176"/>
                  </a:lnTo>
                  <a:lnTo>
                    <a:pt x="13000" y="944176"/>
                  </a:lnTo>
                  <a:lnTo>
                    <a:pt x="19119" y="944176"/>
                  </a:lnTo>
                  <a:lnTo>
                    <a:pt x="24472" y="949539"/>
                  </a:lnTo>
                  <a:lnTo>
                    <a:pt x="24472" y="955668"/>
                  </a:lnTo>
                  <a:lnTo>
                    <a:pt x="24472" y="1027779"/>
                  </a:lnTo>
                  <a:lnTo>
                    <a:pt x="24472" y="1034674"/>
                  </a:lnTo>
                  <a:lnTo>
                    <a:pt x="19119" y="1040036"/>
                  </a:lnTo>
                  <a:lnTo>
                    <a:pt x="12236" y="1040036"/>
                  </a:lnTo>
                  <a:lnTo>
                    <a:pt x="5353" y="1040036"/>
                  </a:lnTo>
                  <a:lnTo>
                    <a:pt x="0" y="1034674"/>
                  </a:lnTo>
                  <a:lnTo>
                    <a:pt x="0" y="1027779"/>
                  </a:lnTo>
                  <a:close/>
                </a:path>
                <a:path w="25400" h="1208404">
                  <a:moveTo>
                    <a:pt x="764" y="859807"/>
                  </a:moveTo>
                  <a:lnTo>
                    <a:pt x="764" y="787696"/>
                  </a:lnTo>
                  <a:lnTo>
                    <a:pt x="764" y="781567"/>
                  </a:lnTo>
                  <a:lnTo>
                    <a:pt x="6118" y="776205"/>
                  </a:lnTo>
                  <a:lnTo>
                    <a:pt x="13000" y="776205"/>
                  </a:lnTo>
                  <a:lnTo>
                    <a:pt x="19119" y="776205"/>
                  </a:lnTo>
                  <a:lnTo>
                    <a:pt x="24472" y="781567"/>
                  </a:lnTo>
                  <a:lnTo>
                    <a:pt x="24472" y="787696"/>
                  </a:lnTo>
                  <a:lnTo>
                    <a:pt x="24472" y="859807"/>
                  </a:lnTo>
                  <a:lnTo>
                    <a:pt x="24472" y="866702"/>
                  </a:lnTo>
                  <a:lnTo>
                    <a:pt x="19119" y="872065"/>
                  </a:lnTo>
                  <a:lnTo>
                    <a:pt x="13000" y="872065"/>
                  </a:lnTo>
                  <a:lnTo>
                    <a:pt x="6118" y="872065"/>
                  </a:lnTo>
                  <a:lnTo>
                    <a:pt x="764" y="866702"/>
                  </a:lnTo>
                  <a:lnTo>
                    <a:pt x="764" y="859807"/>
                  </a:lnTo>
                  <a:close/>
                </a:path>
                <a:path w="25400" h="1208404">
                  <a:moveTo>
                    <a:pt x="764" y="691836"/>
                  </a:moveTo>
                  <a:lnTo>
                    <a:pt x="764" y="619725"/>
                  </a:lnTo>
                  <a:lnTo>
                    <a:pt x="764" y="613596"/>
                  </a:lnTo>
                  <a:lnTo>
                    <a:pt x="6118" y="608233"/>
                  </a:lnTo>
                  <a:lnTo>
                    <a:pt x="13000" y="608233"/>
                  </a:lnTo>
                  <a:lnTo>
                    <a:pt x="19119" y="608233"/>
                  </a:lnTo>
                  <a:lnTo>
                    <a:pt x="24472" y="613596"/>
                  </a:lnTo>
                  <a:lnTo>
                    <a:pt x="24472" y="619725"/>
                  </a:lnTo>
                  <a:lnTo>
                    <a:pt x="24472" y="691836"/>
                  </a:lnTo>
                  <a:lnTo>
                    <a:pt x="24472" y="698731"/>
                  </a:lnTo>
                  <a:lnTo>
                    <a:pt x="19119" y="704094"/>
                  </a:lnTo>
                  <a:lnTo>
                    <a:pt x="13000" y="704094"/>
                  </a:lnTo>
                  <a:lnTo>
                    <a:pt x="6118" y="704094"/>
                  </a:lnTo>
                  <a:lnTo>
                    <a:pt x="764" y="698731"/>
                  </a:lnTo>
                  <a:lnTo>
                    <a:pt x="764" y="691836"/>
                  </a:lnTo>
                  <a:close/>
                </a:path>
                <a:path w="25400" h="1208404">
                  <a:moveTo>
                    <a:pt x="1529" y="523865"/>
                  </a:moveTo>
                  <a:lnTo>
                    <a:pt x="1529" y="451754"/>
                  </a:lnTo>
                  <a:lnTo>
                    <a:pt x="1529" y="445625"/>
                  </a:lnTo>
                  <a:lnTo>
                    <a:pt x="6118" y="440262"/>
                  </a:lnTo>
                  <a:lnTo>
                    <a:pt x="13000" y="440262"/>
                  </a:lnTo>
                  <a:lnTo>
                    <a:pt x="19883" y="440262"/>
                  </a:lnTo>
                  <a:lnTo>
                    <a:pt x="25237" y="445625"/>
                  </a:lnTo>
                  <a:lnTo>
                    <a:pt x="25237" y="451754"/>
                  </a:lnTo>
                  <a:lnTo>
                    <a:pt x="25237" y="523865"/>
                  </a:lnTo>
                  <a:lnTo>
                    <a:pt x="25237" y="530760"/>
                  </a:lnTo>
                  <a:lnTo>
                    <a:pt x="19119" y="536122"/>
                  </a:lnTo>
                  <a:lnTo>
                    <a:pt x="13000" y="536122"/>
                  </a:lnTo>
                  <a:lnTo>
                    <a:pt x="6118" y="536122"/>
                  </a:lnTo>
                  <a:lnTo>
                    <a:pt x="1529" y="530760"/>
                  </a:lnTo>
                  <a:lnTo>
                    <a:pt x="1529" y="523865"/>
                  </a:lnTo>
                  <a:close/>
                </a:path>
                <a:path w="25400" h="1208404">
                  <a:moveTo>
                    <a:pt x="1529" y="355893"/>
                  </a:moveTo>
                  <a:lnTo>
                    <a:pt x="1529" y="283782"/>
                  </a:lnTo>
                  <a:lnTo>
                    <a:pt x="1529" y="277653"/>
                  </a:lnTo>
                  <a:lnTo>
                    <a:pt x="6882" y="272291"/>
                  </a:lnTo>
                  <a:lnTo>
                    <a:pt x="13000" y="272291"/>
                  </a:lnTo>
                  <a:lnTo>
                    <a:pt x="19883" y="272291"/>
                  </a:lnTo>
                  <a:lnTo>
                    <a:pt x="25237" y="277653"/>
                  </a:lnTo>
                  <a:lnTo>
                    <a:pt x="25237" y="283782"/>
                  </a:lnTo>
                  <a:lnTo>
                    <a:pt x="25237" y="355893"/>
                  </a:lnTo>
                  <a:lnTo>
                    <a:pt x="25237" y="362788"/>
                  </a:lnTo>
                  <a:lnTo>
                    <a:pt x="19883" y="368151"/>
                  </a:lnTo>
                  <a:lnTo>
                    <a:pt x="13000" y="368151"/>
                  </a:lnTo>
                  <a:lnTo>
                    <a:pt x="6118" y="368151"/>
                  </a:lnTo>
                  <a:lnTo>
                    <a:pt x="1529" y="362788"/>
                  </a:lnTo>
                  <a:lnTo>
                    <a:pt x="1529" y="355893"/>
                  </a:lnTo>
                  <a:close/>
                </a:path>
                <a:path w="25400" h="1208404">
                  <a:moveTo>
                    <a:pt x="1529" y="187922"/>
                  </a:moveTo>
                  <a:lnTo>
                    <a:pt x="1529" y="115811"/>
                  </a:lnTo>
                  <a:lnTo>
                    <a:pt x="1529" y="109682"/>
                  </a:lnTo>
                  <a:lnTo>
                    <a:pt x="6882" y="104319"/>
                  </a:lnTo>
                  <a:lnTo>
                    <a:pt x="13765" y="104319"/>
                  </a:lnTo>
                  <a:lnTo>
                    <a:pt x="20648" y="104319"/>
                  </a:lnTo>
                  <a:lnTo>
                    <a:pt x="25237" y="109682"/>
                  </a:lnTo>
                  <a:lnTo>
                    <a:pt x="25237" y="115811"/>
                  </a:lnTo>
                  <a:lnTo>
                    <a:pt x="25237" y="187922"/>
                  </a:lnTo>
                  <a:lnTo>
                    <a:pt x="25237" y="194817"/>
                  </a:lnTo>
                  <a:lnTo>
                    <a:pt x="19883" y="200180"/>
                  </a:lnTo>
                  <a:lnTo>
                    <a:pt x="13765" y="200180"/>
                  </a:lnTo>
                  <a:lnTo>
                    <a:pt x="6882" y="200180"/>
                  </a:lnTo>
                  <a:lnTo>
                    <a:pt x="1529" y="194817"/>
                  </a:lnTo>
                  <a:lnTo>
                    <a:pt x="1529" y="187922"/>
                  </a:lnTo>
                  <a:close/>
                </a:path>
                <a:path w="25400" h="1208404">
                  <a:moveTo>
                    <a:pt x="1529" y="19950"/>
                  </a:moveTo>
                  <a:lnTo>
                    <a:pt x="1529" y="12289"/>
                  </a:lnTo>
                  <a:lnTo>
                    <a:pt x="1529" y="5394"/>
                  </a:lnTo>
                  <a:lnTo>
                    <a:pt x="6882" y="0"/>
                  </a:lnTo>
                  <a:lnTo>
                    <a:pt x="13765" y="0"/>
                  </a:lnTo>
                  <a:lnTo>
                    <a:pt x="20648" y="0"/>
                  </a:lnTo>
                  <a:lnTo>
                    <a:pt x="25237" y="5394"/>
                  </a:lnTo>
                  <a:lnTo>
                    <a:pt x="25237" y="12289"/>
                  </a:lnTo>
                  <a:lnTo>
                    <a:pt x="25237" y="19950"/>
                  </a:lnTo>
                  <a:lnTo>
                    <a:pt x="25237" y="26846"/>
                  </a:lnTo>
                  <a:lnTo>
                    <a:pt x="20648" y="32208"/>
                  </a:lnTo>
                  <a:lnTo>
                    <a:pt x="13765" y="32208"/>
                  </a:lnTo>
                  <a:lnTo>
                    <a:pt x="6882" y="32208"/>
                  </a:lnTo>
                  <a:lnTo>
                    <a:pt x="1529" y="26846"/>
                  </a:lnTo>
                  <a:lnTo>
                    <a:pt x="1529" y="19950"/>
                  </a:lnTo>
                  <a:close/>
                </a:path>
              </a:pathLst>
            </a:custGeom>
            <a:ln w="766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2" name="object 22"/>
            <p:cNvSpPr/>
            <p:nvPr/>
          </p:nvSpPr>
          <p:spPr>
            <a:xfrm>
              <a:off x="2357023" y="2597763"/>
              <a:ext cx="5901055" cy="24130"/>
            </a:xfrm>
            <a:custGeom>
              <a:avLst/>
              <a:gdLst/>
              <a:ahLst/>
              <a:cxnLst/>
              <a:rect l="l" t="t" r="r" b="b"/>
              <a:pathLst>
                <a:path w="5901055" h="24130">
                  <a:moveTo>
                    <a:pt x="91102" y="0"/>
                  </a:moveTo>
                  <a:lnTo>
                    <a:pt x="5353" y="0"/>
                  </a:lnTo>
                  <a:lnTo>
                    <a:pt x="0" y="5394"/>
                  </a:lnTo>
                  <a:lnTo>
                    <a:pt x="0" y="18418"/>
                  </a:lnTo>
                  <a:lnTo>
                    <a:pt x="5353" y="23781"/>
                  </a:lnTo>
                  <a:lnTo>
                    <a:pt x="91102" y="23781"/>
                  </a:lnTo>
                  <a:lnTo>
                    <a:pt x="95690" y="18418"/>
                  </a:lnTo>
                  <a:lnTo>
                    <a:pt x="95690" y="5394"/>
                  </a:lnTo>
                  <a:lnTo>
                    <a:pt x="91102" y="0"/>
                  </a:lnTo>
                  <a:close/>
                </a:path>
                <a:path w="5901055" h="24130">
                  <a:moveTo>
                    <a:pt x="258776" y="0"/>
                  </a:moveTo>
                  <a:lnTo>
                    <a:pt x="173027" y="0"/>
                  </a:lnTo>
                  <a:lnTo>
                    <a:pt x="167674" y="5394"/>
                  </a:lnTo>
                  <a:lnTo>
                    <a:pt x="167674" y="18418"/>
                  </a:lnTo>
                  <a:lnTo>
                    <a:pt x="173027" y="23781"/>
                  </a:lnTo>
                  <a:lnTo>
                    <a:pt x="258776" y="23781"/>
                  </a:lnTo>
                  <a:lnTo>
                    <a:pt x="263364" y="18418"/>
                  </a:lnTo>
                  <a:lnTo>
                    <a:pt x="263364" y="5394"/>
                  </a:lnTo>
                  <a:lnTo>
                    <a:pt x="258776" y="0"/>
                  </a:lnTo>
                  <a:close/>
                </a:path>
                <a:path w="5901055" h="24130">
                  <a:moveTo>
                    <a:pt x="426450" y="0"/>
                  </a:moveTo>
                  <a:lnTo>
                    <a:pt x="340701" y="0"/>
                  </a:lnTo>
                  <a:lnTo>
                    <a:pt x="335316" y="5394"/>
                  </a:lnTo>
                  <a:lnTo>
                    <a:pt x="335316" y="18418"/>
                  </a:lnTo>
                  <a:lnTo>
                    <a:pt x="340701" y="23781"/>
                  </a:lnTo>
                  <a:lnTo>
                    <a:pt x="426450" y="23781"/>
                  </a:lnTo>
                  <a:lnTo>
                    <a:pt x="431038" y="18418"/>
                  </a:lnTo>
                  <a:lnTo>
                    <a:pt x="431038" y="5394"/>
                  </a:lnTo>
                  <a:lnTo>
                    <a:pt x="426450" y="0"/>
                  </a:lnTo>
                  <a:close/>
                </a:path>
                <a:path w="5901055" h="24130">
                  <a:moveTo>
                    <a:pt x="594124" y="0"/>
                  </a:moveTo>
                  <a:lnTo>
                    <a:pt x="508375" y="0"/>
                  </a:lnTo>
                  <a:lnTo>
                    <a:pt x="502990" y="5394"/>
                  </a:lnTo>
                  <a:lnTo>
                    <a:pt x="502990" y="18418"/>
                  </a:lnTo>
                  <a:lnTo>
                    <a:pt x="508375" y="23781"/>
                  </a:lnTo>
                  <a:lnTo>
                    <a:pt x="594124" y="23781"/>
                  </a:lnTo>
                  <a:lnTo>
                    <a:pt x="598713" y="18418"/>
                  </a:lnTo>
                  <a:lnTo>
                    <a:pt x="598713" y="5394"/>
                  </a:lnTo>
                  <a:lnTo>
                    <a:pt x="594124" y="0"/>
                  </a:lnTo>
                  <a:close/>
                </a:path>
                <a:path w="5901055" h="24130">
                  <a:moveTo>
                    <a:pt x="761766" y="0"/>
                  </a:moveTo>
                  <a:lnTo>
                    <a:pt x="676017" y="0"/>
                  </a:lnTo>
                  <a:lnTo>
                    <a:pt x="670664" y="5394"/>
                  </a:lnTo>
                  <a:lnTo>
                    <a:pt x="670664" y="18418"/>
                  </a:lnTo>
                  <a:lnTo>
                    <a:pt x="676017" y="23781"/>
                  </a:lnTo>
                  <a:lnTo>
                    <a:pt x="761766" y="23781"/>
                  </a:lnTo>
                  <a:lnTo>
                    <a:pt x="766387" y="18418"/>
                  </a:lnTo>
                  <a:lnTo>
                    <a:pt x="766387" y="5394"/>
                  </a:lnTo>
                  <a:lnTo>
                    <a:pt x="761766" y="0"/>
                  </a:lnTo>
                  <a:close/>
                </a:path>
                <a:path w="5901055" h="24130">
                  <a:moveTo>
                    <a:pt x="929472" y="0"/>
                  </a:moveTo>
                  <a:lnTo>
                    <a:pt x="843691" y="0"/>
                  </a:lnTo>
                  <a:lnTo>
                    <a:pt x="838338" y="5394"/>
                  </a:lnTo>
                  <a:lnTo>
                    <a:pt x="838338" y="18418"/>
                  </a:lnTo>
                  <a:lnTo>
                    <a:pt x="843691" y="23781"/>
                  </a:lnTo>
                  <a:lnTo>
                    <a:pt x="929472" y="23781"/>
                  </a:lnTo>
                  <a:lnTo>
                    <a:pt x="933933" y="18418"/>
                  </a:lnTo>
                  <a:lnTo>
                    <a:pt x="933933" y="5394"/>
                  </a:lnTo>
                  <a:lnTo>
                    <a:pt x="929472" y="0"/>
                  </a:lnTo>
                  <a:close/>
                </a:path>
                <a:path w="5901055" h="24130">
                  <a:moveTo>
                    <a:pt x="1097082" y="0"/>
                  </a:moveTo>
                  <a:lnTo>
                    <a:pt x="1011365" y="0"/>
                  </a:lnTo>
                  <a:lnTo>
                    <a:pt x="1005948" y="5394"/>
                  </a:lnTo>
                  <a:lnTo>
                    <a:pt x="1005948" y="18418"/>
                  </a:lnTo>
                  <a:lnTo>
                    <a:pt x="1011365" y="23781"/>
                  </a:lnTo>
                  <a:lnTo>
                    <a:pt x="1097082" y="23781"/>
                  </a:lnTo>
                  <a:lnTo>
                    <a:pt x="1101862" y="18418"/>
                  </a:lnTo>
                  <a:lnTo>
                    <a:pt x="1101862" y="5394"/>
                  </a:lnTo>
                  <a:lnTo>
                    <a:pt x="1097082" y="0"/>
                  </a:lnTo>
                  <a:close/>
                </a:path>
                <a:path w="5901055" h="24130">
                  <a:moveTo>
                    <a:pt x="1264693" y="0"/>
                  </a:moveTo>
                  <a:lnTo>
                    <a:pt x="1178976" y="0"/>
                  </a:lnTo>
                  <a:lnTo>
                    <a:pt x="1173559" y="5394"/>
                  </a:lnTo>
                  <a:lnTo>
                    <a:pt x="1173559" y="18418"/>
                  </a:lnTo>
                  <a:lnTo>
                    <a:pt x="1178976" y="23781"/>
                  </a:lnTo>
                  <a:lnTo>
                    <a:pt x="1264693" y="23781"/>
                  </a:lnTo>
                  <a:lnTo>
                    <a:pt x="1269473" y="18418"/>
                  </a:lnTo>
                  <a:lnTo>
                    <a:pt x="1269473" y="5394"/>
                  </a:lnTo>
                  <a:lnTo>
                    <a:pt x="1264693" y="0"/>
                  </a:lnTo>
                  <a:close/>
                </a:path>
                <a:path w="5901055" h="24130">
                  <a:moveTo>
                    <a:pt x="1432622" y="0"/>
                  </a:moveTo>
                  <a:lnTo>
                    <a:pt x="1346586" y="0"/>
                  </a:lnTo>
                  <a:lnTo>
                    <a:pt x="1341488" y="5394"/>
                  </a:lnTo>
                  <a:lnTo>
                    <a:pt x="1341488" y="18418"/>
                  </a:lnTo>
                  <a:lnTo>
                    <a:pt x="1346586" y="23781"/>
                  </a:lnTo>
                  <a:lnTo>
                    <a:pt x="1432622" y="23781"/>
                  </a:lnTo>
                  <a:lnTo>
                    <a:pt x="1437720" y="18418"/>
                  </a:lnTo>
                  <a:lnTo>
                    <a:pt x="1437720" y="5394"/>
                  </a:lnTo>
                  <a:lnTo>
                    <a:pt x="1432622" y="0"/>
                  </a:lnTo>
                  <a:close/>
                </a:path>
                <a:path w="5901055" h="24130">
                  <a:moveTo>
                    <a:pt x="1600232" y="0"/>
                  </a:moveTo>
                  <a:lnTo>
                    <a:pt x="1514515" y="0"/>
                  </a:lnTo>
                  <a:lnTo>
                    <a:pt x="1509098" y="5394"/>
                  </a:lnTo>
                  <a:lnTo>
                    <a:pt x="1509098" y="18418"/>
                  </a:lnTo>
                  <a:lnTo>
                    <a:pt x="1514515" y="23781"/>
                  </a:lnTo>
                  <a:lnTo>
                    <a:pt x="1600232" y="23781"/>
                  </a:lnTo>
                  <a:lnTo>
                    <a:pt x="1605649" y="18418"/>
                  </a:lnTo>
                  <a:lnTo>
                    <a:pt x="1605649" y="5394"/>
                  </a:lnTo>
                  <a:lnTo>
                    <a:pt x="1600232" y="0"/>
                  </a:lnTo>
                  <a:close/>
                </a:path>
                <a:path w="5901055" h="24130">
                  <a:moveTo>
                    <a:pt x="1767843" y="0"/>
                  </a:moveTo>
                  <a:lnTo>
                    <a:pt x="1682125" y="0"/>
                  </a:lnTo>
                  <a:lnTo>
                    <a:pt x="1676708" y="5394"/>
                  </a:lnTo>
                  <a:lnTo>
                    <a:pt x="1676708" y="18418"/>
                  </a:lnTo>
                  <a:lnTo>
                    <a:pt x="1682125" y="23781"/>
                  </a:lnTo>
                  <a:lnTo>
                    <a:pt x="1767843" y="23781"/>
                  </a:lnTo>
                  <a:lnTo>
                    <a:pt x="1773260" y="18418"/>
                  </a:lnTo>
                  <a:lnTo>
                    <a:pt x="1773260" y="5394"/>
                  </a:lnTo>
                  <a:lnTo>
                    <a:pt x="1767843" y="0"/>
                  </a:lnTo>
                  <a:close/>
                </a:path>
                <a:path w="5901055" h="24130">
                  <a:moveTo>
                    <a:pt x="1935453" y="0"/>
                  </a:moveTo>
                  <a:lnTo>
                    <a:pt x="1849736" y="0"/>
                  </a:lnTo>
                  <a:lnTo>
                    <a:pt x="1844319" y="5394"/>
                  </a:lnTo>
                  <a:lnTo>
                    <a:pt x="1844319" y="18418"/>
                  </a:lnTo>
                  <a:lnTo>
                    <a:pt x="1849736" y="23781"/>
                  </a:lnTo>
                  <a:lnTo>
                    <a:pt x="1935453" y="23781"/>
                  </a:lnTo>
                  <a:lnTo>
                    <a:pt x="1940870" y="18418"/>
                  </a:lnTo>
                  <a:lnTo>
                    <a:pt x="1940870" y="5394"/>
                  </a:lnTo>
                  <a:lnTo>
                    <a:pt x="1935453" y="0"/>
                  </a:lnTo>
                  <a:close/>
                </a:path>
                <a:path w="5901055" h="24130">
                  <a:moveTo>
                    <a:pt x="2103063" y="0"/>
                  </a:moveTo>
                  <a:lnTo>
                    <a:pt x="2017346" y="0"/>
                  </a:lnTo>
                  <a:lnTo>
                    <a:pt x="2011929" y="5394"/>
                  </a:lnTo>
                  <a:lnTo>
                    <a:pt x="2011929" y="18418"/>
                  </a:lnTo>
                  <a:lnTo>
                    <a:pt x="2017346" y="23781"/>
                  </a:lnTo>
                  <a:lnTo>
                    <a:pt x="2103063" y="23781"/>
                  </a:lnTo>
                  <a:lnTo>
                    <a:pt x="2108480" y="18418"/>
                  </a:lnTo>
                  <a:lnTo>
                    <a:pt x="2108480" y="5394"/>
                  </a:lnTo>
                  <a:lnTo>
                    <a:pt x="2103063" y="0"/>
                  </a:lnTo>
                  <a:close/>
                </a:path>
                <a:path w="5901055" h="24130">
                  <a:moveTo>
                    <a:pt x="2270674" y="0"/>
                  </a:moveTo>
                  <a:lnTo>
                    <a:pt x="2184956" y="0"/>
                  </a:lnTo>
                  <a:lnTo>
                    <a:pt x="2179858" y="5394"/>
                  </a:lnTo>
                  <a:lnTo>
                    <a:pt x="2179858" y="18418"/>
                  </a:lnTo>
                  <a:lnTo>
                    <a:pt x="2184956" y="23781"/>
                  </a:lnTo>
                  <a:lnTo>
                    <a:pt x="2270674" y="23781"/>
                  </a:lnTo>
                  <a:lnTo>
                    <a:pt x="2276091" y="18418"/>
                  </a:lnTo>
                  <a:lnTo>
                    <a:pt x="2276091" y="5394"/>
                  </a:lnTo>
                  <a:lnTo>
                    <a:pt x="2270674" y="0"/>
                  </a:lnTo>
                  <a:close/>
                </a:path>
                <a:path w="5901055" h="24130">
                  <a:moveTo>
                    <a:pt x="2438603" y="0"/>
                  </a:moveTo>
                  <a:lnTo>
                    <a:pt x="2352885" y="0"/>
                  </a:lnTo>
                  <a:lnTo>
                    <a:pt x="2347468" y="5394"/>
                  </a:lnTo>
                  <a:lnTo>
                    <a:pt x="2347468" y="18418"/>
                  </a:lnTo>
                  <a:lnTo>
                    <a:pt x="2352885" y="23781"/>
                  </a:lnTo>
                  <a:lnTo>
                    <a:pt x="2438603" y="23781"/>
                  </a:lnTo>
                  <a:lnTo>
                    <a:pt x="2443701" y="18418"/>
                  </a:lnTo>
                  <a:lnTo>
                    <a:pt x="2443701" y="5394"/>
                  </a:lnTo>
                  <a:lnTo>
                    <a:pt x="2438603" y="0"/>
                  </a:lnTo>
                  <a:close/>
                </a:path>
                <a:path w="5901055" h="24130">
                  <a:moveTo>
                    <a:pt x="2606213" y="0"/>
                  </a:moveTo>
                  <a:lnTo>
                    <a:pt x="2520496" y="0"/>
                  </a:lnTo>
                  <a:lnTo>
                    <a:pt x="2515079" y="5394"/>
                  </a:lnTo>
                  <a:lnTo>
                    <a:pt x="2515079" y="18418"/>
                  </a:lnTo>
                  <a:lnTo>
                    <a:pt x="2520496" y="23781"/>
                  </a:lnTo>
                  <a:lnTo>
                    <a:pt x="2606213" y="23781"/>
                  </a:lnTo>
                  <a:lnTo>
                    <a:pt x="2611630" y="18418"/>
                  </a:lnTo>
                  <a:lnTo>
                    <a:pt x="2611630" y="5394"/>
                  </a:lnTo>
                  <a:lnTo>
                    <a:pt x="2606213" y="0"/>
                  </a:lnTo>
                  <a:close/>
                </a:path>
                <a:path w="5901055" h="24130">
                  <a:moveTo>
                    <a:pt x="2773823" y="0"/>
                  </a:moveTo>
                  <a:lnTo>
                    <a:pt x="2688106" y="0"/>
                  </a:lnTo>
                  <a:lnTo>
                    <a:pt x="2682689" y="5394"/>
                  </a:lnTo>
                  <a:lnTo>
                    <a:pt x="2682689" y="18418"/>
                  </a:lnTo>
                  <a:lnTo>
                    <a:pt x="2688106" y="23781"/>
                  </a:lnTo>
                  <a:lnTo>
                    <a:pt x="2773823" y="23781"/>
                  </a:lnTo>
                  <a:lnTo>
                    <a:pt x="2779240" y="18418"/>
                  </a:lnTo>
                  <a:lnTo>
                    <a:pt x="2779240" y="5394"/>
                  </a:lnTo>
                  <a:lnTo>
                    <a:pt x="2773823" y="0"/>
                  </a:lnTo>
                  <a:close/>
                </a:path>
                <a:path w="5901055" h="24130">
                  <a:moveTo>
                    <a:pt x="2941434" y="0"/>
                  </a:moveTo>
                  <a:lnTo>
                    <a:pt x="2855716" y="0"/>
                  </a:lnTo>
                  <a:lnTo>
                    <a:pt x="2850299" y="5394"/>
                  </a:lnTo>
                  <a:lnTo>
                    <a:pt x="2850299" y="18418"/>
                  </a:lnTo>
                  <a:lnTo>
                    <a:pt x="2855716" y="23781"/>
                  </a:lnTo>
                  <a:lnTo>
                    <a:pt x="2941434" y="23781"/>
                  </a:lnTo>
                  <a:lnTo>
                    <a:pt x="2946851" y="18418"/>
                  </a:lnTo>
                  <a:lnTo>
                    <a:pt x="2946851" y="5394"/>
                  </a:lnTo>
                  <a:lnTo>
                    <a:pt x="2941434" y="0"/>
                  </a:lnTo>
                  <a:close/>
                </a:path>
                <a:path w="5901055" h="24130">
                  <a:moveTo>
                    <a:pt x="3109044" y="0"/>
                  </a:moveTo>
                  <a:lnTo>
                    <a:pt x="3023327" y="0"/>
                  </a:lnTo>
                  <a:lnTo>
                    <a:pt x="3018228" y="5394"/>
                  </a:lnTo>
                  <a:lnTo>
                    <a:pt x="3018228" y="18418"/>
                  </a:lnTo>
                  <a:lnTo>
                    <a:pt x="3023327" y="23781"/>
                  </a:lnTo>
                  <a:lnTo>
                    <a:pt x="3109044" y="23781"/>
                  </a:lnTo>
                  <a:lnTo>
                    <a:pt x="3114461" y="18418"/>
                  </a:lnTo>
                  <a:lnTo>
                    <a:pt x="3114461" y="5394"/>
                  </a:lnTo>
                  <a:lnTo>
                    <a:pt x="3109044" y="0"/>
                  </a:lnTo>
                  <a:close/>
                </a:path>
                <a:path w="5901055" h="24130">
                  <a:moveTo>
                    <a:pt x="3276973" y="0"/>
                  </a:moveTo>
                  <a:lnTo>
                    <a:pt x="3191256" y="0"/>
                  </a:lnTo>
                  <a:lnTo>
                    <a:pt x="3185839" y="5394"/>
                  </a:lnTo>
                  <a:lnTo>
                    <a:pt x="3185839" y="18418"/>
                  </a:lnTo>
                  <a:lnTo>
                    <a:pt x="3191256" y="23781"/>
                  </a:lnTo>
                  <a:lnTo>
                    <a:pt x="3276973" y="23781"/>
                  </a:lnTo>
                  <a:lnTo>
                    <a:pt x="3282071" y="18418"/>
                  </a:lnTo>
                  <a:lnTo>
                    <a:pt x="3282071" y="5394"/>
                  </a:lnTo>
                  <a:lnTo>
                    <a:pt x="3276973" y="0"/>
                  </a:lnTo>
                  <a:close/>
                </a:path>
                <a:path w="5901055" h="24130">
                  <a:moveTo>
                    <a:pt x="3444583" y="0"/>
                  </a:moveTo>
                  <a:lnTo>
                    <a:pt x="3358866" y="0"/>
                  </a:lnTo>
                  <a:lnTo>
                    <a:pt x="3353449" y="5394"/>
                  </a:lnTo>
                  <a:lnTo>
                    <a:pt x="3353449" y="18418"/>
                  </a:lnTo>
                  <a:lnTo>
                    <a:pt x="3358866" y="23781"/>
                  </a:lnTo>
                  <a:lnTo>
                    <a:pt x="3444583" y="23781"/>
                  </a:lnTo>
                  <a:lnTo>
                    <a:pt x="3450000" y="18418"/>
                  </a:lnTo>
                  <a:lnTo>
                    <a:pt x="3450000" y="5394"/>
                  </a:lnTo>
                  <a:lnTo>
                    <a:pt x="3444583" y="0"/>
                  </a:lnTo>
                  <a:close/>
                </a:path>
                <a:path w="5901055" h="24130">
                  <a:moveTo>
                    <a:pt x="3612194" y="0"/>
                  </a:moveTo>
                  <a:lnTo>
                    <a:pt x="3526477" y="0"/>
                  </a:lnTo>
                  <a:lnTo>
                    <a:pt x="3521059" y="5394"/>
                  </a:lnTo>
                  <a:lnTo>
                    <a:pt x="3521059" y="18418"/>
                  </a:lnTo>
                  <a:lnTo>
                    <a:pt x="3526477" y="23781"/>
                  </a:lnTo>
                  <a:lnTo>
                    <a:pt x="3612194" y="23781"/>
                  </a:lnTo>
                  <a:lnTo>
                    <a:pt x="3617611" y="18418"/>
                  </a:lnTo>
                  <a:lnTo>
                    <a:pt x="3617611" y="5394"/>
                  </a:lnTo>
                  <a:lnTo>
                    <a:pt x="3612194" y="0"/>
                  </a:lnTo>
                  <a:close/>
                </a:path>
                <a:path w="5901055" h="24130">
                  <a:moveTo>
                    <a:pt x="3779804" y="0"/>
                  </a:moveTo>
                  <a:lnTo>
                    <a:pt x="3694087" y="0"/>
                  </a:lnTo>
                  <a:lnTo>
                    <a:pt x="3688670" y="5394"/>
                  </a:lnTo>
                  <a:lnTo>
                    <a:pt x="3688670" y="18418"/>
                  </a:lnTo>
                  <a:lnTo>
                    <a:pt x="3694087" y="23781"/>
                  </a:lnTo>
                  <a:lnTo>
                    <a:pt x="3779804" y="23781"/>
                  </a:lnTo>
                  <a:lnTo>
                    <a:pt x="3785221" y="18418"/>
                  </a:lnTo>
                  <a:lnTo>
                    <a:pt x="3785221" y="5394"/>
                  </a:lnTo>
                  <a:lnTo>
                    <a:pt x="3779804" y="0"/>
                  </a:lnTo>
                  <a:close/>
                </a:path>
                <a:path w="5901055" h="24130">
                  <a:moveTo>
                    <a:pt x="3947414" y="0"/>
                  </a:moveTo>
                  <a:lnTo>
                    <a:pt x="3861697" y="0"/>
                  </a:lnTo>
                  <a:lnTo>
                    <a:pt x="3856280" y="5394"/>
                  </a:lnTo>
                  <a:lnTo>
                    <a:pt x="3856280" y="18418"/>
                  </a:lnTo>
                  <a:lnTo>
                    <a:pt x="3861697" y="23781"/>
                  </a:lnTo>
                  <a:lnTo>
                    <a:pt x="3947414" y="23781"/>
                  </a:lnTo>
                  <a:lnTo>
                    <a:pt x="3952831" y="18418"/>
                  </a:lnTo>
                  <a:lnTo>
                    <a:pt x="3952831" y="5394"/>
                  </a:lnTo>
                  <a:lnTo>
                    <a:pt x="3947414" y="0"/>
                  </a:lnTo>
                  <a:close/>
                </a:path>
                <a:path w="5901055" h="24130">
                  <a:moveTo>
                    <a:pt x="4115343" y="0"/>
                  </a:moveTo>
                  <a:lnTo>
                    <a:pt x="4029308" y="0"/>
                  </a:lnTo>
                  <a:lnTo>
                    <a:pt x="4024209" y="5394"/>
                  </a:lnTo>
                  <a:lnTo>
                    <a:pt x="4024209" y="18418"/>
                  </a:lnTo>
                  <a:lnTo>
                    <a:pt x="4029308" y="23781"/>
                  </a:lnTo>
                  <a:lnTo>
                    <a:pt x="4115343" y="23781"/>
                  </a:lnTo>
                  <a:lnTo>
                    <a:pt x="4120442" y="18418"/>
                  </a:lnTo>
                  <a:lnTo>
                    <a:pt x="4120442" y="5394"/>
                  </a:lnTo>
                  <a:lnTo>
                    <a:pt x="4115343" y="0"/>
                  </a:lnTo>
                  <a:close/>
                </a:path>
                <a:path w="5901055" h="24130">
                  <a:moveTo>
                    <a:pt x="4282954" y="0"/>
                  </a:moveTo>
                  <a:lnTo>
                    <a:pt x="4197237" y="0"/>
                  </a:lnTo>
                  <a:lnTo>
                    <a:pt x="4191819" y="5394"/>
                  </a:lnTo>
                  <a:lnTo>
                    <a:pt x="4191819" y="18418"/>
                  </a:lnTo>
                  <a:lnTo>
                    <a:pt x="4197237" y="23781"/>
                  </a:lnTo>
                  <a:lnTo>
                    <a:pt x="4282954" y="23781"/>
                  </a:lnTo>
                  <a:lnTo>
                    <a:pt x="4288371" y="18418"/>
                  </a:lnTo>
                  <a:lnTo>
                    <a:pt x="4288371" y="5394"/>
                  </a:lnTo>
                  <a:lnTo>
                    <a:pt x="4282954" y="0"/>
                  </a:lnTo>
                  <a:close/>
                </a:path>
                <a:path w="5901055" h="24130">
                  <a:moveTo>
                    <a:pt x="4450564" y="0"/>
                  </a:moveTo>
                  <a:lnTo>
                    <a:pt x="4364847" y="0"/>
                  </a:lnTo>
                  <a:lnTo>
                    <a:pt x="4359430" y="5394"/>
                  </a:lnTo>
                  <a:lnTo>
                    <a:pt x="4359430" y="18418"/>
                  </a:lnTo>
                  <a:lnTo>
                    <a:pt x="4364847" y="23781"/>
                  </a:lnTo>
                  <a:lnTo>
                    <a:pt x="4450564" y="23781"/>
                  </a:lnTo>
                  <a:lnTo>
                    <a:pt x="4455981" y="18418"/>
                  </a:lnTo>
                  <a:lnTo>
                    <a:pt x="4455981" y="5394"/>
                  </a:lnTo>
                  <a:lnTo>
                    <a:pt x="4450564" y="0"/>
                  </a:lnTo>
                  <a:close/>
                </a:path>
                <a:path w="5901055" h="24130">
                  <a:moveTo>
                    <a:pt x="4618174" y="0"/>
                  </a:moveTo>
                  <a:lnTo>
                    <a:pt x="4532457" y="0"/>
                  </a:lnTo>
                  <a:lnTo>
                    <a:pt x="4527040" y="5394"/>
                  </a:lnTo>
                  <a:lnTo>
                    <a:pt x="4527040" y="18418"/>
                  </a:lnTo>
                  <a:lnTo>
                    <a:pt x="4532457" y="23781"/>
                  </a:lnTo>
                  <a:lnTo>
                    <a:pt x="4618174" y="23781"/>
                  </a:lnTo>
                  <a:lnTo>
                    <a:pt x="4623591" y="18418"/>
                  </a:lnTo>
                  <a:lnTo>
                    <a:pt x="4623591" y="5394"/>
                  </a:lnTo>
                  <a:lnTo>
                    <a:pt x="4618174" y="0"/>
                  </a:lnTo>
                  <a:close/>
                </a:path>
                <a:path w="5901055" h="24130">
                  <a:moveTo>
                    <a:pt x="4785785" y="0"/>
                  </a:moveTo>
                  <a:lnTo>
                    <a:pt x="4700068" y="0"/>
                  </a:lnTo>
                  <a:lnTo>
                    <a:pt x="4694651" y="5394"/>
                  </a:lnTo>
                  <a:lnTo>
                    <a:pt x="4694651" y="18418"/>
                  </a:lnTo>
                  <a:lnTo>
                    <a:pt x="4700068" y="23781"/>
                  </a:lnTo>
                  <a:lnTo>
                    <a:pt x="4785785" y="23781"/>
                  </a:lnTo>
                  <a:lnTo>
                    <a:pt x="4791202" y="18418"/>
                  </a:lnTo>
                  <a:lnTo>
                    <a:pt x="4791202" y="5394"/>
                  </a:lnTo>
                  <a:lnTo>
                    <a:pt x="4785785" y="0"/>
                  </a:lnTo>
                  <a:close/>
                </a:path>
                <a:path w="5901055" h="24130">
                  <a:moveTo>
                    <a:pt x="4953714" y="0"/>
                  </a:moveTo>
                  <a:lnTo>
                    <a:pt x="4867678" y="0"/>
                  </a:lnTo>
                  <a:lnTo>
                    <a:pt x="4862580" y="5394"/>
                  </a:lnTo>
                  <a:lnTo>
                    <a:pt x="4862580" y="18418"/>
                  </a:lnTo>
                  <a:lnTo>
                    <a:pt x="4867678" y="23781"/>
                  </a:lnTo>
                  <a:lnTo>
                    <a:pt x="4953714" y="23781"/>
                  </a:lnTo>
                  <a:lnTo>
                    <a:pt x="4958812" y="18418"/>
                  </a:lnTo>
                  <a:lnTo>
                    <a:pt x="4958812" y="5394"/>
                  </a:lnTo>
                  <a:lnTo>
                    <a:pt x="4953714" y="0"/>
                  </a:lnTo>
                  <a:close/>
                </a:path>
                <a:path w="5901055" h="24130">
                  <a:moveTo>
                    <a:pt x="5121324" y="0"/>
                  </a:moveTo>
                  <a:lnTo>
                    <a:pt x="5035607" y="0"/>
                  </a:lnTo>
                  <a:lnTo>
                    <a:pt x="5030190" y="5394"/>
                  </a:lnTo>
                  <a:lnTo>
                    <a:pt x="5030190" y="18418"/>
                  </a:lnTo>
                  <a:lnTo>
                    <a:pt x="5035607" y="23781"/>
                  </a:lnTo>
                  <a:lnTo>
                    <a:pt x="5121324" y="23781"/>
                  </a:lnTo>
                  <a:lnTo>
                    <a:pt x="5126741" y="18418"/>
                  </a:lnTo>
                  <a:lnTo>
                    <a:pt x="5126741" y="5394"/>
                  </a:lnTo>
                  <a:lnTo>
                    <a:pt x="5121324" y="0"/>
                  </a:lnTo>
                  <a:close/>
                </a:path>
                <a:path w="5901055" h="24130">
                  <a:moveTo>
                    <a:pt x="5288934" y="0"/>
                  </a:moveTo>
                  <a:lnTo>
                    <a:pt x="5203217" y="0"/>
                  </a:lnTo>
                  <a:lnTo>
                    <a:pt x="5197800" y="5394"/>
                  </a:lnTo>
                  <a:lnTo>
                    <a:pt x="5197800" y="18418"/>
                  </a:lnTo>
                  <a:lnTo>
                    <a:pt x="5203217" y="23781"/>
                  </a:lnTo>
                  <a:lnTo>
                    <a:pt x="5288934" y="23781"/>
                  </a:lnTo>
                  <a:lnTo>
                    <a:pt x="5294351" y="18418"/>
                  </a:lnTo>
                  <a:lnTo>
                    <a:pt x="5294351" y="5394"/>
                  </a:lnTo>
                  <a:lnTo>
                    <a:pt x="5288934" y="0"/>
                  </a:lnTo>
                  <a:close/>
                </a:path>
                <a:path w="5901055" h="24130">
                  <a:moveTo>
                    <a:pt x="5456545" y="0"/>
                  </a:moveTo>
                  <a:lnTo>
                    <a:pt x="5370828" y="0"/>
                  </a:lnTo>
                  <a:lnTo>
                    <a:pt x="5365411" y="5394"/>
                  </a:lnTo>
                  <a:lnTo>
                    <a:pt x="5365411" y="18418"/>
                  </a:lnTo>
                  <a:lnTo>
                    <a:pt x="5370828" y="23781"/>
                  </a:lnTo>
                  <a:lnTo>
                    <a:pt x="5456545" y="23781"/>
                  </a:lnTo>
                  <a:lnTo>
                    <a:pt x="5461962" y="18418"/>
                  </a:lnTo>
                  <a:lnTo>
                    <a:pt x="5461962" y="5394"/>
                  </a:lnTo>
                  <a:lnTo>
                    <a:pt x="5456545" y="0"/>
                  </a:lnTo>
                  <a:close/>
                </a:path>
                <a:path w="5901055" h="24130">
                  <a:moveTo>
                    <a:pt x="5624155" y="0"/>
                  </a:moveTo>
                  <a:lnTo>
                    <a:pt x="5538438" y="0"/>
                  </a:lnTo>
                  <a:lnTo>
                    <a:pt x="5533021" y="5394"/>
                  </a:lnTo>
                  <a:lnTo>
                    <a:pt x="5533021" y="18418"/>
                  </a:lnTo>
                  <a:lnTo>
                    <a:pt x="5538438" y="23781"/>
                  </a:lnTo>
                  <a:lnTo>
                    <a:pt x="5624155" y="23781"/>
                  </a:lnTo>
                  <a:lnTo>
                    <a:pt x="5629572" y="18418"/>
                  </a:lnTo>
                  <a:lnTo>
                    <a:pt x="5629572" y="5394"/>
                  </a:lnTo>
                  <a:lnTo>
                    <a:pt x="5624155" y="0"/>
                  </a:lnTo>
                  <a:close/>
                </a:path>
                <a:path w="5901055" h="24130">
                  <a:moveTo>
                    <a:pt x="5791765" y="0"/>
                  </a:moveTo>
                  <a:lnTo>
                    <a:pt x="5706048" y="0"/>
                  </a:lnTo>
                  <a:lnTo>
                    <a:pt x="5700950" y="5394"/>
                  </a:lnTo>
                  <a:lnTo>
                    <a:pt x="5700950" y="18418"/>
                  </a:lnTo>
                  <a:lnTo>
                    <a:pt x="5706048" y="23781"/>
                  </a:lnTo>
                  <a:lnTo>
                    <a:pt x="5791765" y="23781"/>
                  </a:lnTo>
                  <a:lnTo>
                    <a:pt x="5797182" y="18418"/>
                  </a:lnTo>
                  <a:lnTo>
                    <a:pt x="5797182" y="5394"/>
                  </a:lnTo>
                  <a:lnTo>
                    <a:pt x="5791765" y="0"/>
                  </a:lnTo>
                  <a:close/>
                </a:path>
                <a:path w="5901055" h="24130">
                  <a:moveTo>
                    <a:pt x="5895327" y="0"/>
                  </a:moveTo>
                  <a:lnTo>
                    <a:pt x="5873977" y="0"/>
                  </a:lnTo>
                  <a:lnTo>
                    <a:pt x="5868560" y="5394"/>
                  </a:lnTo>
                  <a:lnTo>
                    <a:pt x="5868560" y="18418"/>
                  </a:lnTo>
                  <a:lnTo>
                    <a:pt x="5873977" y="23781"/>
                  </a:lnTo>
                  <a:lnTo>
                    <a:pt x="5895327" y="23781"/>
                  </a:lnTo>
                  <a:lnTo>
                    <a:pt x="5900744" y="18418"/>
                  </a:lnTo>
                  <a:lnTo>
                    <a:pt x="5900744" y="5394"/>
                  </a:lnTo>
                  <a:lnTo>
                    <a:pt x="5895327"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3" name="object 23"/>
            <p:cNvSpPr/>
            <p:nvPr/>
          </p:nvSpPr>
          <p:spPr>
            <a:xfrm>
              <a:off x="2357023" y="2597763"/>
              <a:ext cx="5901055" cy="24130"/>
            </a:xfrm>
            <a:custGeom>
              <a:avLst/>
              <a:gdLst/>
              <a:ahLst/>
              <a:cxnLst/>
              <a:rect l="l" t="t" r="r" b="b"/>
              <a:pathLst>
                <a:path w="5901055" h="24130">
                  <a:moveTo>
                    <a:pt x="12236" y="0"/>
                  </a:moveTo>
                  <a:lnTo>
                    <a:pt x="84219" y="0"/>
                  </a:lnTo>
                  <a:lnTo>
                    <a:pt x="91102" y="0"/>
                  </a:lnTo>
                  <a:lnTo>
                    <a:pt x="95690" y="5394"/>
                  </a:lnTo>
                  <a:lnTo>
                    <a:pt x="95690" y="12289"/>
                  </a:lnTo>
                  <a:lnTo>
                    <a:pt x="95690" y="18418"/>
                  </a:lnTo>
                  <a:lnTo>
                    <a:pt x="91102" y="23781"/>
                  </a:lnTo>
                  <a:lnTo>
                    <a:pt x="84219" y="23781"/>
                  </a:lnTo>
                  <a:lnTo>
                    <a:pt x="12236" y="23781"/>
                  </a:lnTo>
                  <a:lnTo>
                    <a:pt x="5353" y="23781"/>
                  </a:lnTo>
                  <a:lnTo>
                    <a:pt x="0" y="18418"/>
                  </a:lnTo>
                  <a:lnTo>
                    <a:pt x="0" y="12289"/>
                  </a:lnTo>
                  <a:lnTo>
                    <a:pt x="0" y="5394"/>
                  </a:lnTo>
                  <a:lnTo>
                    <a:pt x="5353" y="0"/>
                  </a:lnTo>
                  <a:lnTo>
                    <a:pt x="12236" y="0"/>
                  </a:lnTo>
                  <a:close/>
                </a:path>
                <a:path w="5901055" h="24130">
                  <a:moveTo>
                    <a:pt x="179910" y="0"/>
                  </a:moveTo>
                  <a:lnTo>
                    <a:pt x="251861" y="0"/>
                  </a:lnTo>
                  <a:lnTo>
                    <a:pt x="258776" y="0"/>
                  </a:lnTo>
                  <a:lnTo>
                    <a:pt x="263364" y="5394"/>
                  </a:lnTo>
                  <a:lnTo>
                    <a:pt x="263364" y="12289"/>
                  </a:lnTo>
                  <a:lnTo>
                    <a:pt x="263364" y="18418"/>
                  </a:lnTo>
                  <a:lnTo>
                    <a:pt x="258776" y="23781"/>
                  </a:lnTo>
                  <a:lnTo>
                    <a:pt x="251861" y="23781"/>
                  </a:lnTo>
                  <a:lnTo>
                    <a:pt x="179910" y="23781"/>
                  </a:lnTo>
                  <a:lnTo>
                    <a:pt x="173027" y="23781"/>
                  </a:lnTo>
                  <a:lnTo>
                    <a:pt x="167674" y="18418"/>
                  </a:lnTo>
                  <a:lnTo>
                    <a:pt x="167674" y="12289"/>
                  </a:lnTo>
                  <a:lnTo>
                    <a:pt x="167674" y="5394"/>
                  </a:lnTo>
                  <a:lnTo>
                    <a:pt x="173027" y="0"/>
                  </a:lnTo>
                  <a:lnTo>
                    <a:pt x="179910" y="0"/>
                  </a:lnTo>
                  <a:close/>
                </a:path>
                <a:path w="5901055" h="24130">
                  <a:moveTo>
                    <a:pt x="347584" y="0"/>
                  </a:moveTo>
                  <a:lnTo>
                    <a:pt x="419535" y="0"/>
                  </a:lnTo>
                  <a:lnTo>
                    <a:pt x="426450" y="0"/>
                  </a:lnTo>
                  <a:lnTo>
                    <a:pt x="431039" y="5394"/>
                  </a:lnTo>
                  <a:lnTo>
                    <a:pt x="431039" y="12289"/>
                  </a:lnTo>
                  <a:lnTo>
                    <a:pt x="431039" y="18418"/>
                  </a:lnTo>
                  <a:lnTo>
                    <a:pt x="426450" y="23781"/>
                  </a:lnTo>
                  <a:lnTo>
                    <a:pt x="419535" y="23781"/>
                  </a:lnTo>
                  <a:lnTo>
                    <a:pt x="347584" y="23781"/>
                  </a:lnTo>
                  <a:lnTo>
                    <a:pt x="340701" y="23781"/>
                  </a:lnTo>
                  <a:lnTo>
                    <a:pt x="335316" y="18418"/>
                  </a:lnTo>
                  <a:lnTo>
                    <a:pt x="335316" y="12289"/>
                  </a:lnTo>
                  <a:lnTo>
                    <a:pt x="335316" y="5394"/>
                  </a:lnTo>
                  <a:lnTo>
                    <a:pt x="340701" y="0"/>
                  </a:lnTo>
                  <a:lnTo>
                    <a:pt x="347584" y="0"/>
                  </a:lnTo>
                  <a:close/>
                </a:path>
                <a:path w="5901055" h="24130">
                  <a:moveTo>
                    <a:pt x="515258" y="0"/>
                  </a:moveTo>
                  <a:lnTo>
                    <a:pt x="587209" y="0"/>
                  </a:lnTo>
                  <a:lnTo>
                    <a:pt x="594124" y="0"/>
                  </a:lnTo>
                  <a:lnTo>
                    <a:pt x="598713" y="5394"/>
                  </a:lnTo>
                  <a:lnTo>
                    <a:pt x="598713" y="12289"/>
                  </a:lnTo>
                  <a:lnTo>
                    <a:pt x="598713" y="18418"/>
                  </a:lnTo>
                  <a:lnTo>
                    <a:pt x="594124" y="23781"/>
                  </a:lnTo>
                  <a:lnTo>
                    <a:pt x="587209" y="23781"/>
                  </a:lnTo>
                  <a:lnTo>
                    <a:pt x="515258" y="23781"/>
                  </a:lnTo>
                  <a:lnTo>
                    <a:pt x="508375" y="23781"/>
                  </a:lnTo>
                  <a:lnTo>
                    <a:pt x="502990" y="18418"/>
                  </a:lnTo>
                  <a:lnTo>
                    <a:pt x="502990" y="12289"/>
                  </a:lnTo>
                  <a:lnTo>
                    <a:pt x="502990" y="5394"/>
                  </a:lnTo>
                  <a:lnTo>
                    <a:pt x="508375" y="0"/>
                  </a:lnTo>
                  <a:lnTo>
                    <a:pt x="515258" y="0"/>
                  </a:lnTo>
                  <a:close/>
                </a:path>
                <a:path w="5901055" h="24130">
                  <a:moveTo>
                    <a:pt x="682932" y="0"/>
                  </a:moveTo>
                  <a:lnTo>
                    <a:pt x="754883" y="0"/>
                  </a:lnTo>
                  <a:lnTo>
                    <a:pt x="761766" y="0"/>
                  </a:lnTo>
                  <a:lnTo>
                    <a:pt x="766387" y="5394"/>
                  </a:lnTo>
                  <a:lnTo>
                    <a:pt x="766387" y="12289"/>
                  </a:lnTo>
                  <a:lnTo>
                    <a:pt x="766387" y="18418"/>
                  </a:lnTo>
                  <a:lnTo>
                    <a:pt x="761766" y="23781"/>
                  </a:lnTo>
                  <a:lnTo>
                    <a:pt x="754883" y="23781"/>
                  </a:lnTo>
                  <a:lnTo>
                    <a:pt x="682932" y="23781"/>
                  </a:lnTo>
                  <a:lnTo>
                    <a:pt x="676017" y="23781"/>
                  </a:lnTo>
                  <a:lnTo>
                    <a:pt x="670664" y="18418"/>
                  </a:lnTo>
                  <a:lnTo>
                    <a:pt x="670664" y="12289"/>
                  </a:lnTo>
                  <a:lnTo>
                    <a:pt x="670664" y="5394"/>
                  </a:lnTo>
                  <a:lnTo>
                    <a:pt x="676017" y="0"/>
                  </a:lnTo>
                  <a:lnTo>
                    <a:pt x="682932" y="0"/>
                  </a:lnTo>
                  <a:close/>
                </a:path>
                <a:path w="5901055" h="24130">
                  <a:moveTo>
                    <a:pt x="850606" y="0"/>
                  </a:moveTo>
                  <a:lnTo>
                    <a:pt x="922462" y="0"/>
                  </a:lnTo>
                  <a:lnTo>
                    <a:pt x="929472" y="0"/>
                  </a:lnTo>
                  <a:lnTo>
                    <a:pt x="933933" y="5394"/>
                  </a:lnTo>
                  <a:lnTo>
                    <a:pt x="933933" y="12289"/>
                  </a:lnTo>
                  <a:lnTo>
                    <a:pt x="933933" y="18418"/>
                  </a:lnTo>
                  <a:lnTo>
                    <a:pt x="929472" y="23781"/>
                  </a:lnTo>
                  <a:lnTo>
                    <a:pt x="922462" y="23781"/>
                  </a:lnTo>
                  <a:lnTo>
                    <a:pt x="850606" y="23781"/>
                  </a:lnTo>
                  <a:lnTo>
                    <a:pt x="843691" y="23781"/>
                  </a:lnTo>
                  <a:lnTo>
                    <a:pt x="838338" y="18418"/>
                  </a:lnTo>
                  <a:lnTo>
                    <a:pt x="838338" y="12289"/>
                  </a:lnTo>
                  <a:lnTo>
                    <a:pt x="838338" y="5394"/>
                  </a:lnTo>
                  <a:lnTo>
                    <a:pt x="843691" y="0"/>
                  </a:lnTo>
                  <a:lnTo>
                    <a:pt x="850606" y="0"/>
                  </a:lnTo>
                  <a:close/>
                </a:path>
                <a:path w="5901055" h="24130">
                  <a:moveTo>
                    <a:pt x="1018376" y="0"/>
                  </a:moveTo>
                  <a:lnTo>
                    <a:pt x="1090391" y="0"/>
                  </a:lnTo>
                  <a:lnTo>
                    <a:pt x="1097083" y="0"/>
                  </a:lnTo>
                  <a:lnTo>
                    <a:pt x="1101862" y="5394"/>
                  </a:lnTo>
                  <a:lnTo>
                    <a:pt x="1101862" y="12289"/>
                  </a:lnTo>
                  <a:lnTo>
                    <a:pt x="1101862" y="18418"/>
                  </a:lnTo>
                  <a:lnTo>
                    <a:pt x="1097083" y="23781"/>
                  </a:lnTo>
                  <a:lnTo>
                    <a:pt x="1090391" y="23781"/>
                  </a:lnTo>
                  <a:lnTo>
                    <a:pt x="1018376" y="23781"/>
                  </a:lnTo>
                  <a:lnTo>
                    <a:pt x="1011365" y="23781"/>
                  </a:lnTo>
                  <a:lnTo>
                    <a:pt x="1005948" y="18418"/>
                  </a:lnTo>
                  <a:lnTo>
                    <a:pt x="1005948" y="12289"/>
                  </a:lnTo>
                  <a:lnTo>
                    <a:pt x="1005948" y="5394"/>
                  </a:lnTo>
                  <a:lnTo>
                    <a:pt x="1011365" y="0"/>
                  </a:lnTo>
                  <a:lnTo>
                    <a:pt x="1018376" y="0"/>
                  </a:lnTo>
                  <a:close/>
                </a:path>
                <a:path w="5901055" h="24130">
                  <a:moveTo>
                    <a:pt x="1185986" y="0"/>
                  </a:moveTo>
                  <a:lnTo>
                    <a:pt x="1258001" y="0"/>
                  </a:lnTo>
                  <a:lnTo>
                    <a:pt x="1264693" y="0"/>
                  </a:lnTo>
                  <a:lnTo>
                    <a:pt x="1269473" y="5394"/>
                  </a:lnTo>
                  <a:lnTo>
                    <a:pt x="1269473" y="12289"/>
                  </a:lnTo>
                  <a:lnTo>
                    <a:pt x="1269473" y="18418"/>
                  </a:lnTo>
                  <a:lnTo>
                    <a:pt x="1264693" y="23781"/>
                  </a:lnTo>
                  <a:lnTo>
                    <a:pt x="1258001" y="23781"/>
                  </a:lnTo>
                  <a:lnTo>
                    <a:pt x="1185986" y="23781"/>
                  </a:lnTo>
                  <a:lnTo>
                    <a:pt x="1178976" y="23781"/>
                  </a:lnTo>
                  <a:lnTo>
                    <a:pt x="1173559" y="18418"/>
                  </a:lnTo>
                  <a:lnTo>
                    <a:pt x="1173559" y="12289"/>
                  </a:lnTo>
                  <a:lnTo>
                    <a:pt x="1173559" y="5394"/>
                  </a:lnTo>
                  <a:lnTo>
                    <a:pt x="1178976" y="0"/>
                  </a:lnTo>
                  <a:lnTo>
                    <a:pt x="1185986" y="0"/>
                  </a:lnTo>
                  <a:close/>
                </a:path>
                <a:path w="5901055" h="24130">
                  <a:moveTo>
                    <a:pt x="1353596" y="0"/>
                  </a:moveTo>
                  <a:lnTo>
                    <a:pt x="1425612" y="0"/>
                  </a:lnTo>
                  <a:lnTo>
                    <a:pt x="1432622" y="0"/>
                  </a:lnTo>
                  <a:lnTo>
                    <a:pt x="1437720" y="5394"/>
                  </a:lnTo>
                  <a:lnTo>
                    <a:pt x="1437720" y="12289"/>
                  </a:lnTo>
                  <a:lnTo>
                    <a:pt x="1437720" y="18418"/>
                  </a:lnTo>
                  <a:lnTo>
                    <a:pt x="1432622" y="23781"/>
                  </a:lnTo>
                  <a:lnTo>
                    <a:pt x="1425612" y="23781"/>
                  </a:lnTo>
                  <a:lnTo>
                    <a:pt x="1353596" y="23781"/>
                  </a:lnTo>
                  <a:lnTo>
                    <a:pt x="1346586" y="23781"/>
                  </a:lnTo>
                  <a:lnTo>
                    <a:pt x="1341488" y="18418"/>
                  </a:lnTo>
                  <a:lnTo>
                    <a:pt x="1341488" y="12289"/>
                  </a:lnTo>
                  <a:lnTo>
                    <a:pt x="1341488" y="5394"/>
                  </a:lnTo>
                  <a:lnTo>
                    <a:pt x="1346586" y="0"/>
                  </a:lnTo>
                  <a:lnTo>
                    <a:pt x="1353596" y="0"/>
                  </a:lnTo>
                  <a:close/>
                </a:path>
                <a:path w="5901055" h="24130">
                  <a:moveTo>
                    <a:pt x="1521207" y="0"/>
                  </a:moveTo>
                  <a:lnTo>
                    <a:pt x="1593222" y="0"/>
                  </a:lnTo>
                  <a:lnTo>
                    <a:pt x="1600232" y="0"/>
                  </a:lnTo>
                  <a:lnTo>
                    <a:pt x="1605649" y="5394"/>
                  </a:lnTo>
                  <a:lnTo>
                    <a:pt x="1605649" y="12289"/>
                  </a:lnTo>
                  <a:lnTo>
                    <a:pt x="1605649" y="18418"/>
                  </a:lnTo>
                  <a:lnTo>
                    <a:pt x="1600232" y="23781"/>
                  </a:lnTo>
                  <a:lnTo>
                    <a:pt x="1593222" y="23781"/>
                  </a:lnTo>
                  <a:lnTo>
                    <a:pt x="1521207" y="23781"/>
                  </a:lnTo>
                  <a:lnTo>
                    <a:pt x="1514515" y="23781"/>
                  </a:lnTo>
                  <a:lnTo>
                    <a:pt x="1509098" y="18418"/>
                  </a:lnTo>
                  <a:lnTo>
                    <a:pt x="1509098" y="12289"/>
                  </a:lnTo>
                  <a:lnTo>
                    <a:pt x="1509098" y="5394"/>
                  </a:lnTo>
                  <a:lnTo>
                    <a:pt x="1514515" y="0"/>
                  </a:lnTo>
                  <a:lnTo>
                    <a:pt x="1521207" y="0"/>
                  </a:lnTo>
                  <a:close/>
                </a:path>
                <a:path w="5901055" h="24130">
                  <a:moveTo>
                    <a:pt x="1688817" y="0"/>
                  </a:moveTo>
                  <a:lnTo>
                    <a:pt x="1760832" y="0"/>
                  </a:lnTo>
                  <a:lnTo>
                    <a:pt x="1767843" y="0"/>
                  </a:lnTo>
                  <a:lnTo>
                    <a:pt x="1773260" y="5394"/>
                  </a:lnTo>
                  <a:lnTo>
                    <a:pt x="1773260" y="12289"/>
                  </a:lnTo>
                  <a:lnTo>
                    <a:pt x="1773260" y="18418"/>
                  </a:lnTo>
                  <a:lnTo>
                    <a:pt x="1767843" y="23781"/>
                  </a:lnTo>
                  <a:lnTo>
                    <a:pt x="1760832" y="23781"/>
                  </a:lnTo>
                  <a:lnTo>
                    <a:pt x="1688817" y="23781"/>
                  </a:lnTo>
                  <a:lnTo>
                    <a:pt x="1682125" y="23781"/>
                  </a:lnTo>
                  <a:lnTo>
                    <a:pt x="1676708" y="18418"/>
                  </a:lnTo>
                  <a:lnTo>
                    <a:pt x="1676708" y="12289"/>
                  </a:lnTo>
                  <a:lnTo>
                    <a:pt x="1676708" y="5394"/>
                  </a:lnTo>
                  <a:lnTo>
                    <a:pt x="1682125" y="0"/>
                  </a:lnTo>
                  <a:lnTo>
                    <a:pt x="1688817" y="0"/>
                  </a:lnTo>
                  <a:close/>
                </a:path>
                <a:path w="5901055" h="24130">
                  <a:moveTo>
                    <a:pt x="1856746" y="0"/>
                  </a:moveTo>
                  <a:lnTo>
                    <a:pt x="1928443" y="0"/>
                  </a:lnTo>
                  <a:lnTo>
                    <a:pt x="1935453" y="0"/>
                  </a:lnTo>
                  <a:lnTo>
                    <a:pt x="1940870" y="5394"/>
                  </a:lnTo>
                  <a:lnTo>
                    <a:pt x="1940870" y="12289"/>
                  </a:lnTo>
                  <a:lnTo>
                    <a:pt x="1940870" y="18418"/>
                  </a:lnTo>
                  <a:lnTo>
                    <a:pt x="1935453" y="23781"/>
                  </a:lnTo>
                  <a:lnTo>
                    <a:pt x="1928443" y="23781"/>
                  </a:lnTo>
                  <a:lnTo>
                    <a:pt x="1856746" y="23781"/>
                  </a:lnTo>
                  <a:lnTo>
                    <a:pt x="1849736" y="23781"/>
                  </a:lnTo>
                  <a:lnTo>
                    <a:pt x="1844319" y="18418"/>
                  </a:lnTo>
                  <a:lnTo>
                    <a:pt x="1844319" y="12289"/>
                  </a:lnTo>
                  <a:lnTo>
                    <a:pt x="1844319" y="5394"/>
                  </a:lnTo>
                  <a:lnTo>
                    <a:pt x="1849736" y="0"/>
                  </a:lnTo>
                  <a:lnTo>
                    <a:pt x="1856746" y="0"/>
                  </a:lnTo>
                  <a:close/>
                </a:path>
                <a:path w="5901055" h="24130">
                  <a:moveTo>
                    <a:pt x="2024356" y="0"/>
                  </a:moveTo>
                  <a:lnTo>
                    <a:pt x="2096372" y="0"/>
                  </a:lnTo>
                  <a:lnTo>
                    <a:pt x="2103063" y="0"/>
                  </a:lnTo>
                  <a:lnTo>
                    <a:pt x="2108480" y="5394"/>
                  </a:lnTo>
                  <a:lnTo>
                    <a:pt x="2108480" y="12289"/>
                  </a:lnTo>
                  <a:lnTo>
                    <a:pt x="2108480" y="18418"/>
                  </a:lnTo>
                  <a:lnTo>
                    <a:pt x="2103063" y="23781"/>
                  </a:lnTo>
                  <a:lnTo>
                    <a:pt x="2096372" y="23781"/>
                  </a:lnTo>
                  <a:lnTo>
                    <a:pt x="2024356" y="23781"/>
                  </a:lnTo>
                  <a:lnTo>
                    <a:pt x="2017346" y="23781"/>
                  </a:lnTo>
                  <a:lnTo>
                    <a:pt x="2011929" y="18418"/>
                  </a:lnTo>
                  <a:lnTo>
                    <a:pt x="2011929" y="12289"/>
                  </a:lnTo>
                  <a:lnTo>
                    <a:pt x="2011929" y="5394"/>
                  </a:lnTo>
                  <a:lnTo>
                    <a:pt x="2017346" y="0"/>
                  </a:lnTo>
                  <a:lnTo>
                    <a:pt x="2024356" y="0"/>
                  </a:lnTo>
                  <a:close/>
                </a:path>
                <a:path w="5901055" h="24130">
                  <a:moveTo>
                    <a:pt x="2191967" y="0"/>
                  </a:moveTo>
                  <a:lnTo>
                    <a:pt x="2263982" y="0"/>
                  </a:lnTo>
                  <a:lnTo>
                    <a:pt x="2270674" y="0"/>
                  </a:lnTo>
                  <a:lnTo>
                    <a:pt x="2276091" y="5394"/>
                  </a:lnTo>
                  <a:lnTo>
                    <a:pt x="2276091" y="12289"/>
                  </a:lnTo>
                  <a:lnTo>
                    <a:pt x="2276091" y="18418"/>
                  </a:lnTo>
                  <a:lnTo>
                    <a:pt x="2270674" y="23781"/>
                  </a:lnTo>
                  <a:lnTo>
                    <a:pt x="2263982" y="23781"/>
                  </a:lnTo>
                  <a:lnTo>
                    <a:pt x="2191967" y="23781"/>
                  </a:lnTo>
                  <a:lnTo>
                    <a:pt x="2184957" y="23781"/>
                  </a:lnTo>
                  <a:lnTo>
                    <a:pt x="2179858" y="18418"/>
                  </a:lnTo>
                  <a:lnTo>
                    <a:pt x="2179858" y="12289"/>
                  </a:lnTo>
                  <a:lnTo>
                    <a:pt x="2179858" y="5394"/>
                  </a:lnTo>
                  <a:lnTo>
                    <a:pt x="2184957" y="0"/>
                  </a:lnTo>
                  <a:lnTo>
                    <a:pt x="2191967" y="0"/>
                  </a:lnTo>
                  <a:close/>
                </a:path>
                <a:path w="5901055" h="24130">
                  <a:moveTo>
                    <a:pt x="2359577" y="0"/>
                  </a:moveTo>
                  <a:lnTo>
                    <a:pt x="2431592" y="0"/>
                  </a:lnTo>
                  <a:lnTo>
                    <a:pt x="2438603" y="0"/>
                  </a:lnTo>
                  <a:lnTo>
                    <a:pt x="2443701" y="5394"/>
                  </a:lnTo>
                  <a:lnTo>
                    <a:pt x="2443701" y="12289"/>
                  </a:lnTo>
                  <a:lnTo>
                    <a:pt x="2443701" y="18418"/>
                  </a:lnTo>
                  <a:lnTo>
                    <a:pt x="2438603" y="23781"/>
                  </a:lnTo>
                  <a:lnTo>
                    <a:pt x="2431592" y="23781"/>
                  </a:lnTo>
                  <a:lnTo>
                    <a:pt x="2359577" y="23781"/>
                  </a:lnTo>
                  <a:lnTo>
                    <a:pt x="2352886" y="23781"/>
                  </a:lnTo>
                  <a:lnTo>
                    <a:pt x="2347468" y="18418"/>
                  </a:lnTo>
                  <a:lnTo>
                    <a:pt x="2347468" y="12289"/>
                  </a:lnTo>
                  <a:lnTo>
                    <a:pt x="2347468" y="5394"/>
                  </a:lnTo>
                  <a:lnTo>
                    <a:pt x="2352886" y="0"/>
                  </a:lnTo>
                  <a:lnTo>
                    <a:pt x="2359577" y="0"/>
                  </a:lnTo>
                  <a:close/>
                </a:path>
                <a:path w="5901055" h="24130">
                  <a:moveTo>
                    <a:pt x="2527188" y="0"/>
                  </a:moveTo>
                  <a:lnTo>
                    <a:pt x="2599203" y="0"/>
                  </a:lnTo>
                  <a:lnTo>
                    <a:pt x="2606213" y="0"/>
                  </a:lnTo>
                  <a:lnTo>
                    <a:pt x="2611630" y="5394"/>
                  </a:lnTo>
                  <a:lnTo>
                    <a:pt x="2611630" y="12289"/>
                  </a:lnTo>
                  <a:lnTo>
                    <a:pt x="2611630" y="18418"/>
                  </a:lnTo>
                  <a:lnTo>
                    <a:pt x="2606213" y="23781"/>
                  </a:lnTo>
                  <a:lnTo>
                    <a:pt x="2599203" y="23781"/>
                  </a:lnTo>
                  <a:lnTo>
                    <a:pt x="2527188" y="23781"/>
                  </a:lnTo>
                  <a:lnTo>
                    <a:pt x="2520496" y="23781"/>
                  </a:lnTo>
                  <a:lnTo>
                    <a:pt x="2515079" y="18418"/>
                  </a:lnTo>
                  <a:lnTo>
                    <a:pt x="2515079" y="12289"/>
                  </a:lnTo>
                  <a:lnTo>
                    <a:pt x="2515079" y="5394"/>
                  </a:lnTo>
                  <a:lnTo>
                    <a:pt x="2520496" y="0"/>
                  </a:lnTo>
                  <a:lnTo>
                    <a:pt x="2527188" y="0"/>
                  </a:lnTo>
                  <a:close/>
                </a:path>
                <a:path w="5901055" h="24130">
                  <a:moveTo>
                    <a:pt x="2695117" y="0"/>
                  </a:moveTo>
                  <a:lnTo>
                    <a:pt x="2766813" y="0"/>
                  </a:lnTo>
                  <a:lnTo>
                    <a:pt x="2773823" y="0"/>
                  </a:lnTo>
                  <a:lnTo>
                    <a:pt x="2779240" y="5394"/>
                  </a:lnTo>
                  <a:lnTo>
                    <a:pt x="2779240" y="12289"/>
                  </a:lnTo>
                  <a:lnTo>
                    <a:pt x="2779240" y="18418"/>
                  </a:lnTo>
                  <a:lnTo>
                    <a:pt x="2773823" y="23781"/>
                  </a:lnTo>
                  <a:lnTo>
                    <a:pt x="2766813" y="23781"/>
                  </a:lnTo>
                  <a:lnTo>
                    <a:pt x="2695117" y="23781"/>
                  </a:lnTo>
                  <a:lnTo>
                    <a:pt x="2688106" y="23781"/>
                  </a:lnTo>
                  <a:lnTo>
                    <a:pt x="2682689" y="18418"/>
                  </a:lnTo>
                  <a:lnTo>
                    <a:pt x="2682689" y="12289"/>
                  </a:lnTo>
                  <a:lnTo>
                    <a:pt x="2682689" y="5394"/>
                  </a:lnTo>
                  <a:lnTo>
                    <a:pt x="2688106" y="0"/>
                  </a:lnTo>
                  <a:lnTo>
                    <a:pt x="2695117" y="0"/>
                  </a:lnTo>
                  <a:close/>
                </a:path>
                <a:path w="5901055" h="24130">
                  <a:moveTo>
                    <a:pt x="2862727" y="0"/>
                  </a:moveTo>
                  <a:lnTo>
                    <a:pt x="2934742" y="0"/>
                  </a:lnTo>
                  <a:lnTo>
                    <a:pt x="2941434" y="0"/>
                  </a:lnTo>
                  <a:lnTo>
                    <a:pt x="2946851" y="5394"/>
                  </a:lnTo>
                  <a:lnTo>
                    <a:pt x="2946851" y="12289"/>
                  </a:lnTo>
                  <a:lnTo>
                    <a:pt x="2946851" y="18418"/>
                  </a:lnTo>
                  <a:lnTo>
                    <a:pt x="2941434" y="23781"/>
                  </a:lnTo>
                  <a:lnTo>
                    <a:pt x="2934742" y="23781"/>
                  </a:lnTo>
                  <a:lnTo>
                    <a:pt x="2862727" y="23781"/>
                  </a:lnTo>
                  <a:lnTo>
                    <a:pt x="2855717" y="23781"/>
                  </a:lnTo>
                  <a:lnTo>
                    <a:pt x="2850299" y="18418"/>
                  </a:lnTo>
                  <a:lnTo>
                    <a:pt x="2850299" y="12289"/>
                  </a:lnTo>
                  <a:lnTo>
                    <a:pt x="2850299" y="5394"/>
                  </a:lnTo>
                  <a:lnTo>
                    <a:pt x="2855717" y="0"/>
                  </a:lnTo>
                  <a:lnTo>
                    <a:pt x="2862727" y="0"/>
                  </a:lnTo>
                  <a:close/>
                </a:path>
                <a:path w="5901055" h="24130">
                  <a:moveTo>
                    <a:pt x="3030337" y="0"/>
                  </a:moveTo>
                  <a:lnTo>
                    <a:pt x="3102352" y="0"/>
                  </a:lnTo>
                  <a:lnTo>
                    <a:pt x="3109044" y="0"/>
                  </a:lnTo>
                  <a:lnTo>
                    <a:pt x="3114461" y="5394"/>
                  </a:lnTo>
                  <a:lnTo>
                    <a:pt x="3114461" y="12289"/>
                  </a:lnTo>
                  <a:lnTo>
                    <a:pt x="3114461" y="18418"/>
                  </a:lnTo>
                  <a:lnTo>
                    <a:pt x="3109044" y="23781"/>
                  </a:lnTo>
                  <a:lnTo>
                    <a:pt x="3102352" y="23781"/>
                  </a:lnTo>
                  <a:lnTo>
                    <a:pt x="3030337" y="23781"/>
                  </a:lnTo>
                  <a:lnTo>
                    <a:pt x="3023327" y="23781"/>
                  </a:lnTo>
                  <a:lnTo>
                    <a:pt x="3018228" y="18418"/>
                  </a:lnTo>
                  <a:lnTo>
                    <a:pt x="3018228" y="12289"/>
                  </a:lnTo>
                  <a:lnTo>
                    <a:pt x="3018228" y="5394"/>
                  </a:lnTo>
                  <a:lnTo>
                    <a:pt x="3023327" y="0"/>
                  </a:lnTo>
                  <a:lnTo>
                    <a:pt x="3030337" y="0"/>
                  </a:lnTo>
                  <a:close/>
                </a:path>
                <a:path w="5901055" h="24130">
                  <a:moveTo>
                    <a:pt x="3197948" y="0"/>
                  </a:moveTo>
                  <a:lnTo>
                    <a:pt x="3269963" y="0"/>
                  </a:lnTo>
                  <a:lnTo>
                    <a:pt x="3276973" y="0"/>
                  </a:lnTo>
                  <a:lnTo>
                    <a:pt x="3282071" y="5394"/>
                  </a:lnTo>
                  <a:lnTo>
                    <a:pt x="3282071" y="12289"/>
                  </a:lnTo>
                  <a:lnTo>
                    <a:pt x="3282071" y="18418"/>
                  </a:lnTo>
                  <a:lnTo>
                    <a:pt x="3276973" y="23781"/>
                  </a:lnTo>
                  <a:lnTo>
                    <a:pt x="3269963" y="23781"/>
                  </a:lnTo>
                  <a:lnTo>
                    <a:pt x="3197948" y="23781"/>
                  </a:lnTo>
                  <a:lnTo>
                    <a:pt x="3191256" y="23781"/>
                  </a:lnTo>
                  <a:lnTo>
                    <a:pt x="3185839" y="18418"/>
                  </a:lnTo>
                  <a:lnTo>
                    <a:pt x="3185839" y="12289"/>
                  </a:lnTo>
                  <a:lnTo>
                    <a:pt x="3185839" y="5394"/>
                  </a:lnTo>
                  <a:lnTo>
                    <a:pt x="3191256" y="0"/>
                  </a:lnTo>
                  <a:lnTo>
                    <a:pt x="3197948" y="0"/>
                  </a:lnTo>
                  <a:close/>
                </a:path>
                <a:path w="5901055" h="24130">
                  <a:moveTo>
                    <a:pt x="3365558" y="0"/>
                  </a:moveTo>
                  <a:lnTo>
                    <a:pt x="3437573" y="0"/>
                  </a:lnTo>
                  <a:lnTo>
                    <a:pt x="3444583" y="0"/>
                  </a:lnTo>
                  <a:lnTo>
                    <a:pt x="3450000" y="5394"/>
                  </a:lnTo>
                  <a:lnTo>
                    <a:pt x="3450000" y="12289"/>
                  </a:lnTo>
                  <a:lnTo>
                    <a:pt x="3450000" y="18418"/>
                  </a:lnTo>
                  <a:lnTo>
                    <a:pt x="3444583" y="23781"/>
                  </a:lnTo>
                  <a:lnTo>
                    <a:pt x="3437573" y="23781"/>
                  </a:lnTo>
                  <a:lnTo>
                    <a:pt x="3365558" y="23781"/>
                  </a:lnTo>
                  <a:lnTo>
                    <a:pt x="3358866" y="23781"/>
                  </a:lnTo>
                  <a:lnTo>
                    <a:pt x="3353449" y="18418"/>
                  </a:lnTo>
                  <a:lnTo>
                    <a:pt x="3353449" y="12289"/>
                  </a:lnTo>
                  <a:lnTo>
                    <a:pt x="3353449" y="5394"/>
                  </a:lnTo>
                  <a:lnTo>
                    <a:pt x="3358866" y="0"/>
                  </a:lnTo>
                  <a:lnTo>
                    <a:pt x="3365558" y="0"/>
                  </a:lnTo>
                  <a:close/>
                </a:path>
                <a:path w="5901055" h="24130">
                  <a:moveTo>
                    <a:pt x="3533487" y="0"/>
                  </a:moveTo>
                  <a:lnTo>
                    <a:pt x="3605183" y="0"/>
                  </a:lnTo>
                  <a:lnTo>
                    <a:pt x="3612194" y="0"/>
                  </a:lnTo>
                  <a:lnTo>
                    <a:pt x="3617611" y="5394"/>
                  </a:lnTo>
                  <a:lnTo>
                    <a:pt x="3617611" y="12289"/>
                  </a:lnTo>
                  <a:lnTo>
                    <a:pt x="3617611" y="18418"/>
                  </a:lnTo>
                  <a:lnTo>
                    <a:pt x="3612194" y="23781"/>
                  </a:lnTo>
                  <a:lnTo>
                    <a:pt x="3605183" y="23781"/>
                  </a:lnTo>
                  <a:lnTo>
                    <a:pt x="3533487" y="23781"/>
                  </a:lnTo>
                  <a:lnTo>
                    <a:pt x="3526477" y="23781"/>
                  </a:lnTo>
                  <a:lnTo>
                    <a:pt x="3521060" y="18418"/>
                  </a:lnTo>
                  <a:lnTo>
                    <a:pt x="3521060" y="12289"/>
                  </a:lnTo>
                  <a:lnTo>
                    <a:pt x="3521060" y="5394"/>
                  </a:lnTo>
                  <a:lnTo>
                    <a:pt x="3526477" y="0"/>
                  </a:lnTo>
                  <a:lnTo>
                    <a:pt x="3533487" y="0"/>
                  </a:lnTo>
                  <a:close/>
                </a:path>
                <a:path w="5901055" h="24130">
                  <a:moveTo>
                    <a:pt x="3701097" y="0"/>
                  </a:moveTo>
                  <a:lnTo>
                    <a:pt x="3773112" y="0"/>
                  </a:lnTo>
                  <a:lnTo>
                    <a:pt x="3779804" y="0"/>
                  </a:lnTo>
                  <a:lnTo>
                    <a:pt x="3785221" y="5394"/>
                  </a:lnTo>
                  <a:lnTo>
                    <a:pt x="3785221" y="12289"/>
                  </a:lnTo>
                  <a:lnTo>
                    <a:pt x="3785221" y="18418"/>
                  </a:lnTo>
                  <a:lnTo>
                    <a:pt x="3779804" y="23781"/>
                  </a:lnTo>
                  <a:lnTo>
                    <a:pt x="3773112" y="23781"/>
                  </a:lnTo>
                  <a:lnTo>
                    <a:pt x="3701097" y="23781"/>
                  </a:lnTo>
                  <a:lnTo>
                    <a:pt x="3694087" y="23781"/>
                  </a:lnTo>
                  <a:lnTo>
                    <a:pt x="3688670" y="18418"/>
                  </a:lnTo>
                  <a:lnTo>
                    <a:pt x="3688670" y="12289"/>
                  </a:lnTo>
                  <a:lnTo>
                    <a:pt x="3688670" y="5394"/>
                  </a:lnTo>
                  <a:lnTo>
                    <a:pt x="3694087" y="0"/>
                  </a:lnTo>
                  <a:lnTo>
                    <a:pt x="3701097" y="0"/>
                  </a:lnTo>
                  <a:close/>
                </a:path>
                <a:path w="5901055" h="24130">
                  <a:moveTo>
                    <a:pt x="3868708" y="0"/>
                  </a:moveTo>
                  <a:lnTo>
                    <a:pt x="3940723" y="0"/>
                  </a:lnTo>
                  <a:lnTo>
                    <a:pt x="3947414" y="0"/>
                  </a:lnTo>
                  <a:lnTo>
                    <a:pt x="3952831" y="5394"/>
                  </a:lnTo>
                  <a:lnTo>
                    <a:pt x="3952831" y="12289"/>
                  </a:lnTo>
                  <a:lnTo>
                    <a:pt x="3952831" y="18418"/>
                  </a:lnTo>
                  <a:lnTo>
                    <a:pt x="3947414" y="23781"/>
                  </a:lnTo>
                  <a:lnTo>
                    <a:pt x="3940723" y="23781"/>
                  </a:lnTo>
                  <a:lnTo>
                    <a:pt x="3868708" y="23781"/>
                  </a:lnTo>
                  <a:lnTo>
                    <a:pt x="3861697" y="23781"/>
                  </a:lnTo>
                  <a:lnTo>
                    <a:pt x="3856280" y="18418"/>
                  </a:lnTo>
                  <a:lnTo>
                    <a:pt x="3856280" y="12289"/>
                  </a:lnTo>
                  <a:lnTo>
                    <a:pt x="3856280" y="5394"/>
                  </a:lnTo>
                  <a:lnTo>
                    <a:pt x="3861697" y="0"/>
                  </a:lnTo>
                  <a:lnTo>
                    <a:pt x="3868708" y="0"/>
                  </a:lnTo>
                  <a:close/>
                </a:path>
                <a:path w="5901055" h="24130">
                  <a:moveTo>
                    <a:pt x="4036318" y="0"/>
                  </a:moveTo>
                  <a:lnTo>
                    <a:pt x="4108333" y="0"/>
                  </a:lnTo>
                  <a:lnTo>
                    <a:pt x="4115343" y="0"/>
                  </a:lnTo>
                  <a:lnTo>
                    <a:pt x="4120442" y="5394"/>
                  </a:lnTo>
                  <a:lnTo>
                    <a:pt x="4120442" y="12289"/>
                  </a:lnTo>
                  <a:lnTo>
                    <a:pt x="4120442" y="18418"/>
                  </a:lnTo>
                  <a:lnTo>
                    <a:pt x="4115343" y="23781"/>
                  </a:lnTo>
                  <a:lnTo>
                    <a:pt x="4108333" y="23781"/>
                  </a:lnTo>
                  <a:lnTo>
                    <a:pt x="4036318" y="23781"/>
                  </a:lnTo>
                  <a:lnTo>
                    <a:pt x="4029308" y="23781"/>
                  </a:lnTo>
                  <a:lnTo>
                    <a:pt x="4024209" y="18418"/>
                  </a:lnTo>
                  <a:lnTo>
                    <a:pt x="4024209" y="12289"/>
                  </a:lnTo>
                  <a:lnTo>
                    <a:pt x="4024209" y="5394"/>
                  </a:lnTo>
                  <a:lnTo>
                    <a:pt x="4029308" y="0"/>
                  </a:lnTo>
                  <a:lnTo>
                    <a:pt x="4036318" y="0"/>
                  </a:lnTo>
                  <a:close/>
                </a:path>
                <a:path w="5901055" h="24130">
                  <a:moveTo>
                    <a:pt x="4203928" y="0"/>
                  </a:moveTo>
                  <a:lnTo>
                    <a:pt x="4275943" y="0"/>
                  </a:lnTo>
                  <a:lnTo>
                    <a:pt x="4282954" y="0"/>
                  </a:lnTo>
                  <a:lnTo>
                    <a:pt x="4288371" y="5394"/>
                  </a:lnTo>
                  <a:lnTo>
                    <a:pt x="4288371" y="12289"/>
                  </a:lnTo>
                  <a:lnTo>
                    <a:pt x="4288371" y="18418"/>
                  </a:lnTo>
                  <a:lnTo>
                    <a:pt x="4282954" y="23781"/>
                  </a:lnTo>
                  <a:lnTo>
                    <a:pt x="4275943" y="23781"/>
                  </a:lnTo>
                  <a:lnTo>
                    <a:pt x="4203928" y="23781"/>
                  </a:lnTo>
                  <a:lnTo>
                    <a:pt x="4197237" y="23781"/>
                  </a:lnTo>
                  <a:lnTo>
                    <a:pt x="4191820" y="18418"/>
                  </a:lnTo>
                  <a:lnTo>
                    <a:pt x="4191820" y="12289"/>
                  </a:lnTo>
                  <a:lnTo>
                    <a:pt x="4191820" y="5394"/>
                  </a:lnTo>
                  <a:lnTo>
                    <a:pt x="4197237" y="0"/>
                  </a:lnTo>
                  <a:lnTo>
                    <a:pt x="4203928" y="0"/>
                  </a:lnTo>
                  <a:close/>
                </a:path>
                <a:path w="5901055" h="24130">
                  <a:moveTo>
                    <a:pt x="4371539" y="0"/>
                  </a:moveTo>
                  <a:lnTo>
                    <a:pt x="4443554" y="0"/>
                  </a:lnTo>
                  <a:lnTo>
                    <a:pt x="4450564" y="0"/>
                  </a:lnTo>
                  <a:lnTo>
                    <a:pt x="4455981" y="5394"/>
                  </a:lnTo>
                  <a:lnTo>
                    <a:pt x="4455981" y="12289"/>
                  </a:lnTo>
                  <a:lnTo>
                    <a:pt x="4455981" y="18418"/>
                  </a:lnTo>
                  <a:lnTo>
                    <a:pt x="4450564" y="23781"/>
                  </a:lnTo>
                  <a:lnTo>
                    <a:pt x="4443554" y="23781"/>
                  </a:lnTo>
                  <a:lnTo>
                    <a:pt x="4371539" y="23781"/>
                  </a:lnTo>
                  <a:lnTo>
                    <a:pt x="4364847" y="23781"/>
                  </a:lnTo>
                  <a:lnTo>
                    <a:pt x="4359430" y="18418"/>
                  </a:lnTo>
                  <a:lnTo>
                    <a:pt x="4359430" y="12289"/>
                  </a:lnTo>
                  <a:lnTo>
                    <a:pt x="4359430" y="5394"/>
                  </a:lnTo>
                  <a:lnTo>
                    <a:pt x="4364847" y="0"/>
                  </a:lnTo>
                  <a:lnTo>
                    <a:pt x="4371539" y="0"/>
                  </a:lnTo>
                  <a:close/>
                </a:path>
                <a:path w="5901055" h="24130">
                  <a:moveTo>
                    <a:pt x="4539468" y="0"/>
                  </a:moveTo>
                  <a:lnTo>
                    <a:pt x="4611483" y="0"/>
                  </a:lnTo>
                  <a:lnTo>
                    <a:pt x="4618174" y="0"/>
                  </a:lnTo>
                  <a:lnTo>
                    <a:pt x="4623591" y="5394"/>
                  </a:lnTo>
                  <a:lnTo>
                    <a:pt x="4623591" y="12289"/>
                  </a:lnTo>
                  <a:lnTo>
                    <a:pt x="4623591" y="18418"/>
                  </a:lnTo>
                  <a:lnTo>
                    <a:pt x="4618174" y="23781"/>
                  </a:lnTo>
                  <a:lnTo>
                    <a:pt x="4611483" y="23781"/>
                  </a:lnTo>
                  <a:lnTo>
                    <a:pt x="4539468" y="23781"/>
                  </a:lnTo>
                  <a:lnTo>
                    <a:pt x="4532457" y="23781"/>
                  </a:lnTo>
                  <a:lnTo>
                    <a:pt x="4527040" y="18418"/>
                  </a:lnTo>
                  <a:lnTo>
                    <a:pt x="4527040" y="12289"/>
                  </a:lnTo>
                  <a:lnTo>
                    <a:pt x="4527040" y="5394"/>
                  </a:lnTo>
                  <a:lnTo>
                    <a:pt x="4532457" y="0"/>
                  </a:lnTo>
                  <a:lnTo>
                    <a:pt x="4539468" y="0"/>
                  </a:lnTo>
                  <a:close/>
                </a:path>
                <a:path w="5901055" h="24130">
                  <a:moveTo>
                    <a:pt x="4707078" y="0"/>
                  </a:moveTo>
                  <a:lnTo>
                    <a:pt x="4779093" y="0"/>
                  </a:lnTo>
                  <a:lnTo>
                    <a:pt x="4785785" y="0"/>
                  </a:lnTo>
                  <a:lnTo>
                    <a:pt x="4791202" y="5394"/>
                  </a:lnTo>
                  <a:lnTo>
                    <a:pt x="4791202" y="12289"/>
                  </a:lnTo>
                  <a:lnTo>
                    <a:pt x="4791202" y="18418"/>
                  </a:lnTo>
                  <a:lnTo>
                    <a:pt x="4785785" y="23781"/>
                  </a:lnTo>
                  <a:lnTo>
                    <a:pt x="4779093" y="23781"/>
                  </a:lnTo>
                  <a:lnTo>
                    <a:pt x="4707078" y="23781"/>
                  </a:lnTo>
                  <a:lnTo>
                    <a:pt x="4700068" y="23781"/>
                  </a:lnTo>
                  <a:lnTo>
                    <a:pt x="4694651" y="18418"/>
                  </a:lnTo>
                  <a:lnTo>
                    <a:pt x="4694651" y="12289"/>
                  </a:lnTo>
                  <a:lnTo>
                    <a:pt x="4694651" y="5394"/>
                  </a:lnTo>
                  <a:lnTo>
                    <a:pt x="4700068" y="0"/>
                  </a:lnTo>
                  <a:lnTo>
                    <a:pt x="4707078" y="0"/>
                  </a:lnTo>
                  <a:close/>
                </a:path>
                <a:path w="5901055" h="24130">
                  <a:moveTo>
                    <a:pt x="4874688" y="0"/>
                  </a:moveTo>
                  <a:lnTo>
                    <a:pt x="4946703" y="0"/>
                  </a:lnTo>
                  <a:lnTo>
                    <a:pt x="4953714" y="0"/>
                  </a:lnTo>
                  <a:lnTo>
                    <a:pt x="4958812" y="5394"/>
                  </a:lnTo>
                  <a:lnTo>
                    <a:pt x="4958812" y="12289"/>
                  </a:lnTo>
                  <a:lnTo>
                    <a:pt x="4958812" y="18418"/>
                  </a:lnTo>
                  <a:lnTo>
                    <a:pt x="4953714" y="23781"/>
                  </a:lnTo>
                  <a:lnTo>
                    <a:pt x="4946703" y="23781"/>
                  </a:lnTo>
                  <a:lnTo>
                    <a:pt x="4874688" y="23781"/>
                  </a:lnTo>
                  <a:lnTo>
                    <a:pt x="4867678" y="23781"/>
                  </a:lnTo>
                  <a:lnTo>
                    <a:pt x="4862580" y="18418"/>
                  </a:lnTo>
                  <a:lnTo>
                    <a:pt x="4862580" y="12289"/>
                  </a:lnTo>
                  <a:lnTo>
                    <a:pt x="4862580" y="5394"/>
                  </a:lnTo>
                  <a:lnTo>
                    <a:pt x="4867678" y="0"/>
                  </a:lnTo>
                  <a:lnTo>
                    <a:pt x="4874688" y="0"/>
                  </a:lnTo>
                  <a:close/>
                </a:path>
                <a:path w="5901055" h="24130">
                  <a:moveTo>
                    <a:pt x="5042299" y="0"/>
                  </a:moveTo>
                  <a:lnTo>
                    <a:pt x="5114314" y="0"/>
                  </a:lnTo>
                  <a:lnTo>
                    <a:pt x="5121324" y="0"/>
                  </a:lnTo>
                  <a:lnTo>
                    <a:pt x="5126741" y="5394"/>
                  </a:lnTo>
                  <a:lnTo>
                    <a:pt x="5126741" y="12289"/>
                  </a:lnTo>
                  <a:lnTo>
                    <a:pt x="5126741" y="18418"/>
                  </a:lnTo>
                  <a:lnTo>
                    <a:pt x="5121324" y="23781"/>
                  </a:lnTo>
                  <a:lnTo>
                    <a:pt x="5114314" y="23781"/>
                  </a:lnTo>
                  <a:lnTo>
                    <a:pt x="5042299" y="23781"/>
                  </a:lnTo>
                  <a:lnTo>
                    <a:pt x="5035607" y="23781"/>
                  </a:lnTo>
                  <a:lnTo>
                    <a:pt x="5030190" y="18418"/>
                  </a:lnTo>
                  <a:lnTo>
                    <a:pt x="5030190" y="12289"/>
                  </a:lnTo>
                  <a:lnTo>
                    <a:pt x="5030190" y="5394"/>
                  </a:lnTo>
                  <a:lnTo>
                    <a:pt x="5035607" y="0"/>
                  </a:lnTo>
                  <a:lnTo>
                    <a:pt x="5042299" y="0"/>
                  </a:lnTo>
                  <a:close/>
                </a:path>
                <a:path w="5901055" h="24130">
                  <a:moveTo>
                    <a:pt x="5209909" y="0"/>
                  </a:moveTo>
                  <a:lnTo>
                    <a:pt x="5281924" y="0"/>
                  </a:lnTo>
                  <a:lnTo>
                    <a:pt x="5288934" y="0"/>
                  </a:lnTo>
                  <a:lnTo>
                    <a:pt x="5294352" y="5394"/>
                  </a:lnTo>
                  <a:lnTo>
                    <a:pt x="5294352" y="12289"/>
                  </a:lnTo>
                  <a:lnTo>
                    <a:pt x="5294352" y="18418"/>
                  </a:lnTo>
                  <a:lnTo>
                    <a:pt x="5288934" y="23781"/>
                  </a:lnTo>
                  <a:lnTo>
                    <a:pt x="5281924" y="23781"/>
                  </a:lnTo>
                  <a:lnTo>
                    <a:pt x="5209909" y="23781"/>
                  </a:lnTo>
                  <a:lnTo>
                    <a:pt x="5203217" y="23781"/>
                  </a:lnTo>
                  <a:lnTo>
                    <a:pt x="5197800" y="18418"/>
                  </a:lnTo>
                  <a:lnTo>
                    <a:pt x="5197800" y="12289"/>
                  </a:lnTo>
                  <a:lnTo>
                    <a:pt x="5197800" y="5394"/>
                  </a:lnTo>
                  <a:lnTo>
                    <a:pt x="5203217" y="0"/>
                  </a:lnTo>
                  <a:lnTo>
                    <a:pt x="5209909" y="0"/>
                  </a:lnTo>
                  <a:close/>
                </a:path>
                <a:path w="5901055" h="24130">
                  <a:moveTo>
                    <a:pt x="5377838" y="0"/>
                  </a:moveTo>
                  <a:lnTo>
                    <a:pt x="5449534" y="0"/>
                  </a:lnTo>
                  <a:lnTo>
                    <a:pt x="5456545" y="0"/>
                  </a:lnTo>
                  <a:lnTo>
                    <a:pt x="5461962" y="5394"/>
                  </a:lnTo>
                  <a:lnTo>
                    <a:pt x="5461962" y="12289"/>
                  </a:lnTo>
                  <a:lnTo>
                    <a:pt x="5461962" y="18418"/>
                  </a:lnTo>
                  <a:lnTo>
                    <a:pt x="5456545" y="23781"/>
                  </a:lnTo>
                  <a:lnTo>
                    <a:pt x="5449534" y="23781"/>
                  </a:lnTo>
                  <a:lnTo>
                    <a:pt x="5377838" y="23781"/>
                  </a:lnTo>
                  <a:lnTo>
                    <a:pt x="5370828" y="23781"/>
                  </a:lnTo>
                  <a:lnTo>
                    <a:pt x="5365411" y="18418"/>
                  </a:lnTo>
                  <a:lnTo>
                    <a:pt x="5365411" y="12289"/>
                  </a:lnTo>
                  <a:lnTo>
                    <a:pt x="5365411" y="5394"/>
                  </a:lnTo>
                  <a:lnTo>
                    <a:pt x="5370828" y="0"/>
                  </a:lnTo>
                  <a:lnTo>
                    <a:pt x="5377838" y="0"/>
                  </a:lnTo>
                  <a:close/>
                </a:path>
                <a:path w="5901055" h="24130">
                  <a:moveTo>
                    <a:pt x="5545448" y="0"/>
                  </a:moveTo>
                  <a:lnTo>
                    <a:pt x="5617463" y="0"/>
                  </a:lnTo>
                  <a:lnTo>
                    <a:pt x="5624155" y="0"/>
                  </a:lnTo>
                  <a:lnTo>
                    <a:pt x="5629572" y="5394"/>
                  </a:lnTo>
                  <a:lnTo>
                    <a:pt x="5629572" y="12289"/>
                  </a:lnTo>
                  <a:lnTo>
                    <a:pt x="5629572" y="18418"/>
                  </a:lnTo>
                  <a:lnTo>
                    <a:pt x="5624155" y="23781"/>
                  </a:lnTo>
                  <a:lnTo>
                    <a:pt x="5617463" y="23781"/>
                  </a:lnTo>
                  <a:lnTo>
                    <a:pt x="5545448" y="23781"/>
                  </a:lnTo>
                  <a:lnTo>
                    <a:pt x="5538438" y="23781"/>
                  </a:lnTo>
                  <a:lnTo>
                    <a:pt x="5533021" y="18418"/>
                  </a:lnTo>
                  <a:lnTo>
                    <a:pt x="5533021" y="12289"/>
                  </a:lnTo>
                  <a:lnTo>
                    <a:pt x="5533021" y="5394"/>
                  </a:lnTo>
                  <a:lnTo>
                    <a:pt x="5538438" y="0"/>
                  </a:lnTo>
                  <a:lnTo>
                    <a:pt x="5545448" y="0"/>
                  </a:lnTo>
                  <a:close/>
                </a:path>
                <a:path w="5901055" h="24130">
                  <a:moveTo>
                    <a:pt x="5713059" y="0"/>
                  </a:moveTo>
                  <a:lnTo>
                    <a:pt x="5785074" y="0"/>
                  </a:lnTo>
                  <a:lnTo>
                    <a:pt x="5791765" y="0"/>
                  </a:lnTo>
                  <a:lnTo>
                    <a:pt x="5797183" y="5394"/>
                  </a:lnTo>
                  <a:lnTo>
                    <a:pt x="5797183" y="12289"/>
                  </a:lnTo>
                  <a:lnTo>
                    <a:pt x="5797183" y="18418"/>
                  </a:lnTo>
                  <a:lnTo>
                    <a:pt x="5791765" y="23781"/>
                  </a:lnTo>
                  <a:lnTo>
                    <a:pt x="5785074" y="23781"/>
                  </a:lnTo>
                  <a:lnTo>
                    <a:pt x="5713059" y="23781"/>
                  </a:lnTo>
                  <a:lnTo>
                    <a:pt x="5706048" y="23781"/>
                  </a:lnTo>
                  <a:lnTo>
                    <a:pt x="5700950" y="18418"/>
                  </a:lnTo>
                  <a:lnTo>
                    <a:pt x="5700950" y="12289"/>
                  </a:lnTo>
                  <a:lnTo>
                    <a:pt x="5700950" y="5394"/>
                  </a:lnTo>
                  <a:lnTo>
                    <a:pt x="5706048" y="0"/>
                  </a:lnTo>
                  <a:lnTo>
                    <a:pt x="5713059" y="0"/>
                  </a:lnTo>
                  <a:close/>
                </a:path>
                <a:path w="5901055" h="24130">
                  <a:moveTo>
                    <a:pt x="5880669" y="0"/>
                  </a:moveTo>
                  <a:lnTo>
                    <a:pt x="5888317" y="0"/>
                  </a:lnTo>
                  <a:lnTo>
                    <a:pt x="5895327" y="0"/>
                  </a:lnTo>
                  <a:lnTo>
                    <a:pt x="5900744" y="5394"/>
                  </a:lnTo>
                  <a:lnTo>
                    <a:pt x="5900744" y="12289"/>
                  </a:lnTo>
                  <a:lnTo>
                    <a:pt x="5900744" y="18418"/>
                  </a:lnTo>
                  <a:lnTo>
                    <a:pt x="5895327" y="23781"/>
                  </a:lnTo>
                  <a:lnTo>
                    <a:pt x="5888317" y="23781"/>
                  </a:lnTo>
                  <a:lnTo>
                    <a:pt x="5880669" y="23781"/>
                  </a:lnTo>
                  <a:lnTo>
                    <a:pt x="5873977" y="23781"/>
                  </a:lnTo>
                  <a:lnTo>
                    <a:pt x="5868560" y="18418"/>
                  </a:lnTo>
                  <a:lnTo>
                    <a:pt x="5868560" y="12289"/>
                  </a:lnTo>
                  <a:lnTo>
                    <a:pt x="5868560" y="5394"/>
                  </a:lnTo>
                  <a:lnTo>
                    <a:pt x="5873977" y="0"/>
                  </a:lnTo>
                  <a:lnTo>
                    <a:pt x="5880669" y="0"/>
                  </a:lnTo>
                  <a:close/>
                </a:path>
              </a:pathLst>
            </a:custGeom>
            <a:ln w="766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4" name="object 24"/>
            <p:cNvSpPr/>
            <p:nvPr/>
          </p:nvSpPr>
          <p:spPr>
            <a:xfrm>
              <a:off x="8185753" y="2593167"/>
              <a:ext cx="191770" cy="311150"/>
            </a:xfrm>
            <a:custGeom>
              <a:avLst/>
              <a:gdLst/>
              <a:ahLst/>
              <a:cxnLst/>
              <a:rect l="l" t="t" r="r" b="b"/>
              <a:pathLst>
                <a:path w="191770" h="311150">
                  <a:moveTo>
                    <a:pt x="0" y="122738"/>
                  </a:moveTo>
                  <a:lnTo>
                    <a:pt x="102605" y="310628"/>
                  </a:lnTo>
                  <a:lnTo>
                    <a:pt x="160491" y="183325"/>
                  </a:lnTo>
                  <a:lnTo>
                    <a:pt x="97825" y="183325"/>
                  </a:lnTo>
                  <a:lnTo>
                    <a:pt x="0" y="122738"/>
                  </a:lnTo>
                  <a:close/>
                </a:path>
                <a:path w="191770" h="311150">
                  <a:moveTo>
                    <a:pt x="191190" y="115811"/>
                  </a:moveTo>
                  <a:lnTo>
                    <a:pt x="97825" y="183325"/>
                  </a:lnTo>
                  <a:lnTo>
                    <a:pt x="160491" y="183325"/>
                  </a:lnTo>
                  <a:lnTo>
                    <a:pt x="191190" y="115811"/>
                  </a:lnTo>
                  <a:close/>
                </a:path>
                <a:path w="191770" h="311150">
                  <a:moveTo>
                    <a:pt x="100375" y="0"/>
                  </a:moveTo>
                  <a:lnTo>
                    <a:pt x="82530" y="1532"/>
                  </a:lnTo>
                  <a:lnTo>
                    <a:pt x="75838" y="8427"/>
                  </a:lnTo>
                  <a:lnTo>
                    <a:pt x="75838" y="16886"/>
                  </a:lnTo>
                  <a:lnTo>
                    <a:pt x="79632" y="111980"/>
                  </a:lnTo>
                  <a:lnTo>
                    <a:pt x="79662" y="121940"/>
                  </a:lnTo>
                  <a:lnTo>
                    <a:pt x="87310" y="128867"/>
                  </a:lnTo>
                  <a:lnTo>
                    <a:pt x="96551" y="128101"/>
                  </a:lnTo>
                  <a:lnTo>
                    <a:pt x="104836" y="128101"/>
                  </a:lnTo>
                  <a:lnTo>
                    <a:pt x="111846" y="120408"/>
                  </a:lnTo>
                  <a:lnTo>
                    <a:pt x="111846" y="111980"/>
                  </a:lnTo>
                  <a:lnTo>
                    <a:pt x="108053" y="16886"/>
                  </a:lnTo>
                  <a:lnTo>
                    <a:pt x="108022" y="6895"/>
                  </a:lnTo>
                  <a:lnTo>
                    <a:pt x="100375"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pic>
          <p:nvPicPr>
            <p:cNvPr id="25" name="object 25"/>
            <p:cNvPicPr/>
            <p:nvPr/>
          </p:nvPicPr>
          <p:blipFill>
            <a:blip r:embed="rId2" cstate="print"/>
            <a:stretch>
              <a:fillRect/>
            </a:stretch>
          </p:blipFill>
          <p:spPr>
            <a:xfrm>
              <a:off x="8181921" y="2589338"/>
              <a:ext cx="198853" cy="318288"/>
            </a:xfrm>
            <a:prstGeom prst="rect">
              <a:avLst/>
            </a:prstGeom>
          </p:spPr>
        </p:pic>
        <p:sp>
          <p:nvSpPr>
            <p:cNvPr id="26" name="object 26"/>
            <p:cNvSpPr/>
            <p:nvPr/>
          </p:nvSpPr>
          <p:spPr>
            <a:xfrm>
              <a:off x="2005583" y="2214417"/>
              <a:ext cx="5126355" cy="24130"/>
            </a:xfrm>
            <a:custGeom>
              <a:avLst/>
              <a:gdLst/>
              <a:ahLst/>
              <a:cxnLst/>
              <a:rect l="l" t="t" r="r" b="b"/>
              <a:pathLst>
                <a:path w="5126355" h="24130">
                  <a:moveTo>
                    <a:pt x="90337" y="0"/>
                  </a:moveTo>
                  <a:lnTo>
                    <a:pt x="6118" y="0"/>
                  </a:lnTo>
                  <a:lnTo>
                    <a:pt x="0" y="4469"/>
                  </a:lnTo>
                  <a:lnTo>
                    <a:pt x="0" y="18195"/>
                  </a:lnTo>
                  <a:lnTo>
                    <a:pt x="6118" y="23621"/>
                  </a:lnTo>
                  <a:lnTo>
                    <a:pt x="90337" y="23621"/>
                  </a:lnTo>
                  <a:lnTo>
                    <a:pt x="95722" y="18195"/>
                  </a:lnTo>
                  <a:lnTo>
                    <a:pt x="95722" y="4469"/>
                  </a:lnTo>
                  <a:lnTo>
                    <a:pt x="90337" y="0"/>
                  </a:lnTo>
                  <a:close/>
                </a:path>
                <a:path w="5126355" h="24130">
                  <a:moveTo>
                    <a:pt x="258011" y="0"/>
                  </a:moveTo>
                  <a:lnTo>
                    <a:pt x="173792" y="0"/>
                  </a:lnTo>
                  <a:lnTo>
                    <a:pt x="167674" y="4469"/>
                  </a:lnTo>
                  <a:lnTo>
                    <a:pt x="167674" y="18195"/>
                  </a:lnTo>
                  <a:lnTo>
                    <a:pt x="173792" y="23621"/>
                  </a:lnTo>
                  <a:lnTo>
                    <a:pt x="258011" y="23621"/>
                  </a:lnTo>
                  <a:lnTo>
                    <a:pt x="263364" y="18195"/>
                  </a:lnTo>
                  <a:lnTo>
                    <a:pt x="263364" y="4469"/>
                  </a:lnTo>
                  <a:lnTo>
                    <a:pt x="258011" y="0"/>
                  </a:lnTo>
                  <a:close/>
                </a:path>
                <a:path w="5126355" h="24130">
                  <a:moveTo>
                    <a:pt x="425685" y="0"/>
                  </a:moveTo>
                  <a:lnTo>
                    <a:pt x="341466" y="0"/>
                  </a:lnTo>
                  <a:lnTo>
                    <a:pt x="335348" y="4469"/>
                  </a:lnTo>
                  <a:lnTo>
                    <a:pt x="335348" y="18195"/>
                  </a:lnTo>
                  <a:lnTo>
                    <a:pt x="341466" y="23621"/>
                  </a:lnTo>
                  <a:lnTo>
                    <a:pt x="425685" y="23621"/>
                  </a:lnTo>
                  <a:lnTo>
                    <a:pt x="431038" y="18195"/>
                  </a:lnTo>
                  <a:lnTo>
                    <a:pt x="431038" y="4469"/>
                  </a:lnTo>
                  <a:lnTo>
                    <a:pt x="425685" y="0"/>
                  </a:lnTo>
                  <a:close/>
                </a:path>
                <a:path w="5126355" h="24130">
                  <a:moveTo>
                    <a:pt x="593359" y="0"/>
                  </a:moveTo>
                  <a:lnTo>
                    <a:pt x="509140" y="0"/>
                  </a:lnTo>
                  <a:lnTo>
                    <a:pt x="503022" y="4469"/>
                  </a:lnTo>
                  <a:lnTo>
                    <a:pt x="503022" y="18195"/>
                  </a:lnTo>
                  <a:lnTo>
                    <a:pt x="509140" y="23621"/>
                  </a:lnTo>
                  <a:lnTo>
                    <a:pt x="593359" y="23621"/>
                  </a:lnTo>
                  <a:lnTo>
                    <a:pt x="598713" y="18195"/>
                  </a:lnTo>
                  <a:lnTo>
                    <a:pt x="598713" y="4469"/>
                  </a:lnTo>
                  <a:lnTo>
                    <a:pt x="593359" y="0"/>
                  </a:lnTo>
                  <a:close/>
                </a:path>
                <a:path w="5126355" h="24130">
                  <a:moveTo>
                    <a:pt x="761033" y="0"/>
                  </a:moveTo>
                  <a:lnTo>
                    <a:pt x="676814" y="0"/>
                  </a:lnTo>
                  <a:lnTo>
                    <a:pt x="670696" y="4469"/>
                  </a:lnTo>
                  <a:lnTo>
                    <a:pt x="670696" y="18195"/>
                  </a:lnTo>
                  <a:lnTo>
                    <a:pt x="676814" y="23621"/>
                  </a:lnTo>
                  <a:lnTo>
                    <a:pt x="761033" y="23621"/>
                  </a:lnTo>
                  <a:lnTo>
                    <a:pt x="766387" y="18195"/>
                  </a:lnTo>
                  <a:lnTo>
                    <a:pt x="766387" y="4469"/>
                  </a:lnTo>
                  <a:lnTo>
                    <a:pt x="761033" y="0"/>
                  </a:lnTo>
                  <a:close/>
                </a:path>
                <a:path w="5126355" h="24130">
                  <a:moveTo>
                    <a:pt x="928707" y="0"/>
                  </a:moveTo>
                  <a:lnTo>
                    <a:pt x="844488" y="0"/>
                  </a:lnTo>
                  <a:lnTo>
                    <a:pt x="838370" y="4469"/>
                  </a:lnTo>
                  <a:lnTo>
                    <a:pt x="838370" y="18195"/>
                  </a:lnTo>
                  <a:lnTo>
                    <a:pt x="844488" y="23621"/>
                  </a:lnTo>
                  <a:lnTo>
                    <a:pt x="928707" y="23621"/>
                  </a:lnTo>
                  <a:lnTo>
                    <a:pt x="934061" y="18195"/>
                  </a:lnTo>
                  <a:lnTo>
                    <a:pt x="934061" y="4469"/>
                  </a:lnTo>
                  <a:lnTo>
                    <a:pt x="928707" y="0"/>
                  </a:lnTo>
                  <a:close/>
                </a:path>
                <a:path w="5126355" h="24130">
                  <a:moveTo>
                    <a:pt x="1096381" y="0"/>
                  </a:moveTo>
                  <a:lnTo>
                    <a:pt x="1012162" y="0"/>
                  </a:lnTo>
                  <a:lnTo>
                    <a:pt x="1006044" y="4469"/>
                  </a:lnTo>
                  <a:lnTo>
                    <a:pt x="1006044" y="18195"/>
                  </a:lnTo>
                  <a:lnTo>
                    <a:pt x="1012162" y="23621"/>
                  </a:lnTo>
                  <a:lnTo>
                    <a:pt x="1096381" y="23621"/>
                  </a:lnTo>
                  <a:lnTo>
                    <a:pt x="1101735" y="18195"/>
                  </a:lnTo>
                  <a:lnTo>
                    <a:pt x="1101735" y="4469"/>
                  </a:lnTo>
                  <a:lnTo>
                    <a:pt x="1096381" y="0"/>
                  </a:lnTo>
                  <a:close/>
                </a:path>
                <a:path w="5126355" h="24130">
                  <a:moveTo>
                    <a:pt x="1264024" y="0"/>
                  </a:moveTo>
                  <a:lnTo>
                    <a:pt x="1179836" y="0"/>
                  </a:lnTo>
                  <a:lnTo>
                    <a:pt x="1173718" y="4469"/>
                  </a:lnTo>
                  <a:lnTo>
                    <a:pt x="1173718" y="18195"/>
                  </a:lnTo>
                  <a:lnTo>
                    <a:pt x="1179836" y="23621"/>
                  </a:lnTo>
                  <a:lnTo>
                    <a:pt x="1264024" y="23621"/>
                  </a:lnTo>
                  <a:lnTo>
                    <a:pt x="1269441" y="18195"/>
                  </a:lnTo>
                  <a:lnTo>
                    <a:pt x="1269441" y="4469"/>
                  </a:lnTo>
                  <a:lnTo>
                    <a:pt x="1264024" y="0"/>
                  </a:lnTo>
                  <a:close/>
                </a:path>
                <a:path w="5126355" h="24130">
                  <a:moveTo>
                    <a:pt x="1431634" y="0"/>
                  </a:moveTo>
                  <a:lnTo>
                    <a:pt x="1347510" y="0"/>
                  </a:lnTo>
                  <a:lnTo>
                    <a:pt x="1341456" y="4469"/>
                  </a:lnTo>
                  <a:lnTo>
                    <a:pt x="1341456" y="18195"/>
                  </a:lnTo>
                  <a:lnTo>
                    <a:pt x="1347510" y="23621"/>
                  </a:lnTo>
                  <a:lnTo>
                    <a:pt x="1431634" y="23621"/>
                  </a:lnTo>
                  <a:lnTo>
                    <a:pt x="1437051" y="18195"/>
                  </a:lnTo>
                  <a:lnTo>
                    <a:pt x="1437051" y="4469"/>
                  </a:lnTo>
                  <a:lnTo>
                    <a:pt x="1431634" y="0"/>
                  </a:lnTo>
                  <a:close/>
                </a:path>
                <a:path w="5126355" h="24130">
                  <a:moveTo>
                    <a:pt x="1599244" y="0"/>
                  </a:moveTo>
                  <a:lnTo>
                    <a:pt x="1515121" y="0"/>
                  </a:lnTo>
                  <a:lnTo>
                    <a:pt x="1509066" y="4469"/>
                  </a:lnTo>
                  <a:lnTo>
                    <a:pt x="1509066" y="18195"/>
                  </a:lnTo>
                  <a:lnTo>
                    <a:pt x="1515121" y="23621"/>
                  </a:lnTo>
                  <a:lnTo>
                    <a:pt x="1599244" y="23621"/>
                  </a:lnTo>
                  <a:lnTo>
                    <a:pt x="1604661" y="18195"/>
                  </a:lnTo>
                  <a:lnTo>
                    <a:pt x="1604661" y="4469"/>
                  </a:lnTo>
                  <a:lnTo>
                    <a:pt x="1599244" y="0"/>
                  </a:lnTo>
                  <a:close/>
                </a:path>
                <a:path w="5126355" h="24130">
                  <a:moveTo>
                    <a:pt x="1767173" y="0"/>
                  </a:moveTo>
                  <a:lnTo>
                    <a:pt x="1682731" y="0"/>
                  </a:lnTo>
                  <a:lnTo>
                    <a:pt x="1676677" y="4469"/>
                  </a:lnTo>
                  <a:lnTo>
                    <a:pt x="1676677" y="18195"/>
                  </a:lnTo>
                  <a:lnTo>
                    <a:pt x="1682731" y="23621"/>
                  </a:lnTo>
                  <a:lnTo>
                    <a:pt x="1767173" y="23621"/>
                  </a:lnTo>
                  <a:lnTo>
                    <a:pt x="1772272" y="18195"/>
                  </a:lnTo>
                  <a:lnTo>
                    <a:pt x="1772272" y="4469"/>
                  </a:lnTo>
                  <a:lnTo>
                    <a:pt x="1767173" y="0"/>
                  </a:lnTo>
                  <a:close/>
                </a:path>
                <a:path w="5126355" h="24130">
                  <a:moveTo>
                    <a:pt x="1934784" y="0"/>
                  </a:moveTo>
                  <a:lnTo>
                    <a:pt x="1850660" y="0"/>
                  </a:lnTo>
                  <a:lnTo>
                    <a:pt x="1844287" y="4469"/>
                  </a:lnTo>
                  <a:lnTo>
                    <a:pt x="1844287" y="18195"/>
                  </a:lnTo>
                  <a:lnTo>
                    <a:pt x="1850660" y="23621"/>
                  </a:lnTo>
                  <a:lnTo>
                    <a:pt x="1934784" y="23621"/>
                  </a:lnTo>
                  <a:lnTo>
                    <a:pt x="1940201" y="18195"/>
                  </a:lnTo>
                  <a:lnTo>
                    <a:pt x="1940201" y="4469"/>
                  </a:lnTo>
                  <a:lnTo>
                    <a:pt x="1934784" y="0"/>
                  </a:lnTo>
                  <a:close/>
                </a:path>
                <a:path w="5126355" h="24130">
                  <a:moveTo>
                    <a:pt x="2102394" y="0"/>
                  </a:moveTo>
                  <a:lnTo>
                    <a:pt x="2018270" y="0"/>
                  </a:lnTo>
                  <a:lnTo>
                    <a:pt x="2012216" y="4469"/>
                  </a:lnTo>
                  <a:lnTo>
                    <a:pt x="2012216" y="18195"/>
                  </a:lnTo>
                  <a:lnTo>
                    <a:pt x="2018270" y="23621"/>
                  </a:lnTo>
                  <a:lnTo>
                    <a:pt x="2102394" y="23621"/>
                  </a:lnTo>
                  <a:lnTo>
                    <a:pt x="2107811" y="18195"/>
                  </a:lnTo>
                  <a:lnTo>
                    <a:pt x="2107811" y="4469"/>
                  </a:lnTo>
                  <a:lnTo>
                    <a:pt x="2102394" y="0"/>
                  </a:lnTo>
                  <a:close/>
                </a:path>
                <a:path w="5126355" h="24130">
                  <a:moveTo>
                    <a:pt x="2270004" y="0"/>
                  </a:moveTo>
                  <a:lnTo>
                    <a:pt x="2185881" y="0"/>
                  </a:lnTo>
                  <a:lnTo>
                    <a:pt x="2179826" y="4469"/>
                  </a:lnTo>
                  <a:lnTo>
                    <a:pt x="2179826" y="18195"/>
                  </a:lnTo>
                  <a:lnTo>
                    <a:pt x="2185881" y="23621"/>
                  </a:lnTo>
                  <a:lnTo>
                    <a:pt x="2270004" y="23621"/>
                  </a:lnTo>
                  <a:lnTo>
                    <a:pt x="2275421" y="18195"/>
                  </a:lnTo>
                  <a:lnTo>
                    <a:pt x="2275421" y="4469"/>
                  </a:lnTo>
                  <a:lnTo>
                    <a:pt x="2270004" y="0"/>
                  </a:lnTo>
                  <a:close/>
                </a:path>
                <a:path w="5126355" h="24130">
                  <a:moveTo>
                    <a:pt x="2437615" y="0"/>
                  </a:moveTo>
                  <a:lnTo>
                    <a:pt x="2353491" y="0"/>
                  </a:lnTo>
                  <a:lnTo>
                    <a:pt x="2347437" y="4469"/>
                  </a:lnTo>
                  <a:lnTo>
                    <a:pt x="2347437" y="18195"/>
                  </a:lnTo>
                  <a:lnTo>
                    <a:pt x="2353491" y="23621"/>
                  </a:lnTo>
                  <a:lnTo>
                    <a:pt x="2437615" y="23621"/>
                  </a:lnTo>
                  <a:lnTo>
                    <a:pt x="2443032" y="18195"/>
                  </a:lnTo>
                  <a:lnTo>
                    <a:pt x="2443032" y="4469"/>
                  </a:lnTo>
                  <a:lnTo>
                    <a:pt x="2437615" y="0"/>
                  </a:lnTo>
                  <a:close/>
                </a:path>
                <a:path w="5126355" h="24130">
                  <a:moveTo>
                    <a:pt x="2605544" y="0"/>
                  </a:moveTo>
                  <a:lnTo>
                    <a:pt x="2521101" y="0"/>
                  </a:lnTo>
                  <a:lnTo>
                    <a:pt x="2515047" y="4469"/>
                  </a:lnTo>
                  <a:lnTo>
                    <a:pt x="2515047" y="18195"/>
                  </a:lnTo>
                  <a:lnTo>
                    <a:pt x="2521101" y="23621"/>
                  </a:lnTo>
                  <a:lnTo>
                    <a:pt x="2605544" y="23621"/>
                  </a:lnTo>
                  <a:lnTo>
                    <a:pt x="2610642" y="18195"/>
                  </a:lnTo>
                  <a:lnTo>
                    <a:pt x="2610642" y="4469"/>
                  </a:lnTo>
                  <a:lnTo>
                    <a:pt x="2605544" y="0"/>
                  </a:lnTo>
                  <a:close/>
                </a:path>
                <a:path w="5126355" h="24130">
                  <a:moveTo>
                    <a:pt x="2773154" y="0"/>
                  </a:moveTo>
                  <a:lnTo>
                    <a:pt x="2689030" y="0"/>
                  </a:lnTo>
                  <a:lnTo>
                    <a:pt x="2682657" y="4469"/>
                  </a:lnTo>
                  <a:lnTo>
                    <a:pt x="2682657" y="18195"/>
                  </a:lnTo>
                  <a:lnTo>
                    <a:pt x="2689030" y="23621"/>
                  </a:lnTo>
                  <a:lnTo>
                    <a:pt x="2773154" y="23621"/>
                  </a:lnTo>
                  <a:lnTo>
                    <a:pt x="2778571" y="18195"/>
                  </a:lnTo>
                  <a:lnTo>
                    <a:pt x="2778571" y="4469"/>
                  </a:lnTo>
                  <a:lnTo>
                    <a:pt x="2773154" y="0"/>
                  </a:lnTo>
                  <a:close/>
                </a:path>
                <a:path w="5126355" h="24130">
                  <a:moveTo>
                    <a:pt x="2940764" y="0"/>
                  </a:moveTo>
                  <a:lnTo>
                    <a:pt x="2856641" y="0"/>
                  </a:lnTo>
                  <a:lnTo>
                    <a:pt x="2850268" y="4469"/>
                  </a:lnTo>
                  <a:lnTo>
                    <a:pt x="2850268" y="18195"/>
                  </a:lnTo>
                  <a:lnTo>
                    <a:pt x="2856641" y="23621"/>
                  </a:lnTo>
                  <a:lnTo>
                    <a:pt x="2940764" y="23621"/>
                  </a:lnTo>
                  <a:lnTo>
                    <a:pt x="2946181" y="18195"/>
                  </a:lnTo>
                  <a:lnTo>
                    <a:pt x="2946181" y="4469"/>
                  </a:lnTo>
                  <a:lnTo>
                    <a:pt x="2940764" y="0"/>
                  </a:lnTo>
                  <a:close/>
                </a:path>
                <a:path w="5126355" h="24130">
                  <a:moveTo>
                    <a:pt x="3108375" y="0"/>
                  </a:moveTo>
                  <a:lnTo>
                    <a:pt x="3024251" y="0"/>
                  </a:lnTo>
                  <a:lnTo>
                    <a:pt x="3018197" y="4469"/>
                  </a:lnTo>
                  <a:lnTo>
                    <a:pt x="3018197" y="18195"/>
                  </a:lnTo>
                  <a:lnTo>
                    <a:pt x="3024251" y="23621"/>
                  </a:lnTo>
                  <a:lnTo>
                    <a:pt x="3108375" y="23621"/>
                  </a:lnTo>
                  <a:lnTo>
                    <a:pt x="3113792" y="18195"/>
                  </a:lnTo>
                  <a:lnTo>
                    <a:pt x="3113792" y="4469"/>
                  </a:lnTo>
                  <a:lnTo>
                    <a:pt x="3108375" y="0"/>
                  </a:lnTo>
                  <a:close/>
                </a:path>
                <a:path w="5126355" h="24130">
                  <a:moveTo>
                    <a:pt x="3275985" y="0"/>
                  </a:moveTo>
                  <a:lnTo>
                    <a:pt x="3191861" y="0"/>
                  </a:lnTo>
                  <a:lnTo>
                    <a:pt x="3185807" y="4469"/>
                  </a:lnTo>
                  <a:lnTo>
                    <a:pt x="3185807" y="18195"/>
                  </a:lnTo>
                  <a:lnTo>
                    <a:pt x="3191861" y="23621"/>
                  </a:lnTo>
                  <a:lnTo>
                    <a:pt x="3275985" y="23621"/>
                  </a:lnTo>
                  <a:lnTo>
                    <a:pt x="3281402" y="18195"/>
                  </a:lnTo>
                  <a:lnTo>
                    <a:pt x="3281402" y="4469"/>
                  </a:lnTo>
                  <a:lnTo>
                    <a:pt x="3275985" y="0"/>
                  </a:lnTo>
                  <a:close/>
                </a:path>
                <a:path w="5126355" h="24130">
                  <a:moveTo>
                    <a:pt x="3443914" y="0"/>
                  </a:moveTo>
                  <a:lnTo>
                    <a:pt x="3359472" y="0"/>
                  </a:lnTo>
                  <a:lnTo>
                    <a:pt x="3353417" y="4469"/>
                  </a:lnTo>
                  <a:lnTo>
                    <a:pt x="3353417" y="18195"/>
                  </a:lnTo>
                  <a:lnTo>
                    <a:pt x="3359472" y="23621"/>
                  </a:lnTo>
                  <a:lnTo>
                    <a:pt x="3443914" y="23621"/>
                  </a:lnTo>
                  <a:lnTo>
                    <a:pt x="3449013" y="18195"/>
                  </a:lnTo>
                  <a:lnTo>
                    <a:pt x="3449013" y="4469"/>
                  </a:lnTo>
                  <a:lnTo>
                    <a:pt x="3443914" y="0"/>
                  </a:lnTo>
                  <a:close/>
                </a:path>
                <a:path w="5126355" h="24130">
                  <a:moveTo>
                    <a:pt x="3611524" y="0"/>
                  </a:moveTo>
                  <a:lnTo>
                    <a:pt x="3527082" y="0"/>
                  </a:lnTo>
                  <a:lnTo>
                    <a:pt x="3521028" y="4469"/>
                  </a:lnTo>
                  <a:lnTo>
                    <a:pt x="3521028" y="18195"/>
                  </a:lnTo>
                  <a:lnTo>
                    <a:pt x="3527082" y="23621"/>
                  </a:lnTo>
                  <a:lnTo>
                    <a:pt x="3611524" y="23621"/>
                  </a:lnTo>
                  <a:lnTo>
                    <a:pt x="3616941" y="18195"/>
                  </a:lnTo>
                  <a:lnTo>
                    <a:pt x="3616941" y="4469"/>
                  </a:lnTo>
                  <a:lnTo>
                    <a:pt x="3611524" y="0"/>
                  </a:lnTo>
                  <a:close/>
                </a:path>
                <a:path w="5126355" h="24130">
                  <a:moveTo>
                    <a:pt x="3779135" y="0"/>
                  </a:moveTo>
                  <a:lnTo>
                    <a:pt x="3695011" y="0"/>
                  </a:lnTo>
                  <a:lnTo>
                    <a:pt x="3688638" y="4469"/>
                  </a:lnTo>
                  <a:lnTo>
                    <a:pt x="3688638" y="18195"/>
                  </a:lnTo>
                  <a:lnTo>
                    <a:pt x="3695011" y="23621"/>
                  </a:lnTo>
                  <a:lnTo>
                    <a:pt x="3779135" y="23621"/>
                  </a:lnTo>
                  <a:lnTo>
                    <a:pt x="3784552" y="18195"/>
                  </a:lnTo>
                  <a:lnTo>
                    <a:pt x="3784552" y="4469"/>
                  </a:lnTo>
                  <a:lnTo>
                    <a:pt x="3779135" y="0"/>
                  </a:lnTo>
                  <a:close/>
                </a:path>
                <a:path w="5126355" h="24130">
                  <a:moveTo>
                    <a:pt x="3946745" y="0"/>
                  </a:moveTo>
                  <a:lnTo>
                    <a:pt x="3862621" y="0"/>
                  </a:lnTo>
                  <a:lnTo>
                    <a:pt x="3856567" y="4469"/>
                  </a:lnTo>
                  <a:lnTo>
                    <a:pt x="3856567" y="18195"/>
                  </a:lnTo>
                  <a:lnTo>
                    <a:pt x="3862621" y="23621"/>
                  </a:lnTo>
                  <a:lnTo>
                    <a:pt x="3946745" y="23621"/>
                  </a:lnTo>
                  <a:lnTo>
                    <a:pt x="3952162" y="18195"/>
                  </a:lnTo>
                  <a:lnTo>
                    <a:pt x="3952162" y="4469"/>
                  </a:lnTo>
                  <a:lnTo>
                    <a:pt x="3946745" y="0"/>
                  </a:lnTo>
                  <a:close/>
                </a:path>
                <a:path w="5126355" h="24130">
                  <a:moveTo>
                    <a:pt x="4114355" y="0"/>
                  </a:moveTo>
                  <a:lnTo>
                    <a:pt x="4030232" y="0"/>
                  </a:lnTo>
                  <a:lnTo>
                    <a:pt x="4024177" y="4469"/>
                  </a:lnTo>
                  <a:lnTo>
                    <a:pt x="4024177" y="18195"/>
                  </a:lnTo>
                  <a:lnTo>
                    <a:pt x="4030232" y="23621"/>
                  </a:lnTo>
                  <a:lnTo>
                    <a:pt x="4114355" y="23621"/>
                  </a:lnTo>
                  <a:lnTo>
                    <a:pt x="4119773" y="18195"/>
                  </a:lnTo>
                  <a:lnTo>
                    <a:pt x="4119773" y="4469"/>
                  </a:lnTo>
                  <a:lnTo>
                    <a:pt x="4114355" y="0"/>
                  </a:lnTo>
                  <a:close/>
                </a:path>
                <a:path w="5126355" h="24130">
                  <a:moveTo>
                    <a:pt x="4282284" y="0"/>
                  </a:moveTo>
                  <a:lnTo>
                    <a:pt x="4197842" y="0"/>
                  </a:lnTo>
                  <a:lnTo>
                    <a:pt x="4191788" y="4469"/>
                  </a:lnTo>
                  <a:lnTo>
                    <a:pt x="4191788" y="18195"/>
                  </a:lnTo>
                  <a:lnTo>
                    <a:pt x="4197842" y="23621"/>
                  </a:lnTo>
                  <a:lnTo>
                    <a:pt x="4282284" y="23621"/>
                  </a:lnTo>
                  <a:lnTo>
                    <a:pt x="4287383" y="18195"/>
                  </a:lnTo>
                  <a:lnTo>
                    <a:pt x="4287383" y="4469"/>
                  </a:lnTo>
                  <a:lnTo>
                    <a:pt x="4282284" y="0"/>
                  </a:lnTo>
                  <a:close/>
                </a:path>
                <a:path w="5126355" h="24130">
                  <a:moveTo>
                    <a:pt x="4449895" y="0"/>
                  </a:moveTo>
                  <a:lnTo>
                    <a:pt x="4365452" y="0"/>
                  </a:lnTo>
                  <a:lnTo>
                    <a:pt x="4359398" y="4469"/>
                  </a:lnTo>
                  <a:lnTo>
                    <a:pt x="4359398" y="18195"/>
                  </a:lnTo>
                  <a:lnTo>
                    <a:pt x="4365452" y="23621"/>
                  </a:lnTo>
                  <a:lnTo>
                    <a:pt x="4449895" y="23621"/>
                  </a:lnTo>
                  <a:lnTo>
                    <a:pt x="4455312" y="18195"/>
                  </a:lnTo>
                  <a:lnTo>
                    <a:pt x="4455312" y="4469"/>
                  </a:lnTo>
                  <a:lnTo>
                    <a:pt x="4449895" y="0"/>
                  </a:lnTo>
                  <a:close/>
                </a:path>
                <a:path w="5126355" h="24130">
                  <a:moveTo>
                    <a:pt x="4617505" y="0"/>
                  </a:moveTo>
                  <a:lnTo>
                    <a:pt x="4533381" y="0"/>
                  </a:lnTo>
                  <a:lnTo>
                    <a:pt x="4527008" y="4469"/>
                  </a:lnTo>
                  <a:lnTo>
                    <a:pt x="4527008" y="18195"/>
                  </a:lnTo>
                  <a:lnTo>
                    <a:pt x="4533381" y="23621"/>
                  </a:lnTo>
                  <a:lnTo>
                    <a:pt x="4617505" y="23621"/>
                  </a:lnTo>
                  <a:lnTo>
                    <a:pt x="4622922" y="18195"/>
                  </a:lnTo>
                  <a:lnTo>
                    <a:pt x="4622922" y="4469"/>
                  </a:lnTo>
                  <a:lnTo>
                    <a:pt x="4617505" y="0"/>
                  </a:lnTo>
                  <a:close/>
                </a:path>
                <a:path w="5126355" h="24130">
                  <a:moveTo>
                    <a:pt x="4785115" y="0"/>
                  </a:moveTo>
                  <a:lnTo>
                    <a:pt x="4700992" y="0"/>
                  </a:lnTo>
                  <a:lnTo>
                    <a:pt x="4694937" y="4469"/>
                  </a:lnTo>
                  <a:lnTo>
                    <a:pt x="4694937" y="18195"/>
                  </a:lnTo>
                  <a:lnTo>
                    <a:pt x="4700992" y="23621"/>
                  </a:lnTo>
                  <a:lnTo>
                    <a:pt x="4785115" y="23621"/>
                  </a:lnTo>
                  <a:lnTo>
                    <a:pt x="4790533" y="18195"/>
                  </a:lnTo>
                  <a:lnTo>
                    <a:pt x="4790533" y="4469"/>
                  </a:lnTo>
                  <a:lnTo>
                    <a:pt x="4785115" y="0"/>
                  </a:lnTo>
                  <a:close/>
                </a:path>
                <a:path w="5126355" h="24130">
                  <a:moveTo>
                    <a:pt x="4952726" y="0"/>
                  </a:moveTo>
                  <a:lnTo>
                    <a:pt x="4868602" y="0"/>
                  </a:lnTo>
                  <a:lnTo>
                    <a:pt x="4862548" y="4469"/>
                  </a:lnTo>
                  <a:lnTo>
                    <a:pt x="4862548" y="18195"/>
                  </a:lnTo>
                  <a:lnTo>
                    <a:pt x="4868602" y="23621"/>
                  </a:lnTo>
                  <a:lnTo>
                    <a:pt x="4952726" y="23621"/>
                  </a:lnTo>
                  <a:lnTo>
                    <a:pt x="4958143" y="18195"/>
                  </a:lnTo>
                  <a:lnTo>
                    <a:pt x="4958143" y="4469"/>
                  </a:lnTo>
                  <a:lnTo>
                    <a:pt x="4952726" y="0"/>
                  </a:lnTo>
                  <a:close/>
                </a:path>
                <a:path w="5126355" h="24130">
                  <a:moveTo>
                    <a:pt x="5120336" y="0"/>
                  </a:moveTo>
                  <a:lnTo>
                    <a:pt x="5036212" y="0"/>
                  </a:lnTo>
                  <a:lnTo>
                    <a:pt x="5030158" y="4469"/>
                  </a:lnTo>
                  <a:lnTo>
                    <a:pt x="5030158" y="18195"/>
                  </a:lnTo>
                  <a:lnTo>
                    <a:pt x="5036212" y="23621"/>
                  </a:lnTo>
                  <a:lnTo>
                    <a:pt x="5120336" y="23621"/>
                  </a:lnTo>
                  <a:lnTo>
                    <a:pt x="5125753" y="18195"/>
                  </a:lnTo>
                  <a:lnTo>
                    <a:pt x="5125753" y="4469"/>
                  </a:lnTo>
                  <a:lnTo>
                    <a:pt x="5120336"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7" name="object 27"/>
            <p:cNvSpPr/>
            <p:nvPr/>
          </p:nvSpPr>
          <p:spPr>
            <a:xfrm>
              <a:off x="2005583" y="2214417"/>
              <a:ext cx="5126355" cy="24130"/>
            </a:xfrm>
            <a:custGeom>
              <a:avLst/>
              <a:gdLst/>
              <a:ahLst/>
              <a:cxnLst/>
              <a:rect l="l" t="t" r="r" b="b"/>
              <a:pathLst>
                <a:path w="5126355" h="24130">
                  <a:moveTo>
                    <a:pt x="12268" y="0"/>
                  </a:moveTo>
                  <a:lnTo>
                    <a:pt x="84219" y="0"/>
                  </a:lnTo>
                  <a:lnTo>
                    <a:pt x="90337" y="0"/>
                  </a:lnTo>
                  <a:lnTo>
                    <a:pt x="95722" y="4469"/>
                  </a:lnTo>
                  <a:lnTo>
                    <a:pt x="95722" y="11491"/>
                  </a:lnTo>
                  <a:lnTo>
                    <a:pt x="95722" y="18195"/>
                  </a:lnTo>
                  <a:lnTo>
                    <a:pt x="90337" y="23621"/>
                  </a:lnTo>
                  <a:lnTo>
                    <a:pt x="84219" y="23621"/>
                  </a:lnTo>
                  <a:lnTo>
                    <a:pt x="12268" y="23621"/>
                  </a:lnTo>
                  <a:lnTo>
                    <a:pt x="6118" y="23621"/>
                  </a:lnTo>
                  <a:lnTo>
                    <a:pt x="0" y="18195"/>
                  </a:lnTo>
                  <a:lnTo>
                    <a:pt x="0" y="11491"/>
                  </a:lnTo>
                  <a:lnTo>
                    <a:pt x="0" y="4469"/>
                  </a:lnTo>
                  <a:lnTo>
                    <a:pt x="6118" y="0"/>
                  </a:lnTo>
                  <a:lnTo>
                    <a:pt x="12268" y="0"/>
                  </a:lnTo>
                  <a:close/>
                </a:path>
                <a:path w="5126355" h="24130">
                  <a:moveTo>
                    <a:pt x="179942" y="0"/>
                  </a:moveTo>
                  <a:lnTo>
                    <a:pt x="251893" y="0"/>
                  </a:lnTo>
                  <a:lnTo>
                    <a:pt x="258011" y="0"/>
                  </a:lnTo>
                  <a:lnTo>
                    <a:pt x="263364" y="4469"/>
                  </a:lnTo>
                  <a:lnTo>
                    <a:pt x="263364" y="11491"/>
                  </a:lnTo>
                  <a:lnTo>
                    <a:pt x="263364" y="18195"/>
                  </a:lnTo>
                  <a:lnTo>
                    <a:pt x="258011" y="23621"/>
                  </a:lnTo>
                  <a:lnTo>
                    <a:pt x="251893" y="23621"/>
                  </a:lnTo>
                  <a:lnTo>
                    <a:pt x="179942" y="23621"/>
                  </a:lnTo>
                  <a:lnTo>
                    <a:pt x="173792" y="23621"/>
                  </a:lnTo>
                  <a:lnTo>
                    <a:pt x="167674" y="18195"/>
                  </a:lnTo>
                  <a:lnTo>
                    <a:pt x="167674" y="11491"/>
                  </a:lnTo>
                  <a:lnTo>
                    <a:pt x="167674" y="4469"/>
                  </a:lnTo>
                  <a:lnTo>
                    <a:pt x="173792" y="0"/>
                  </a:lnTo>
                  <a:lnTo>
                    <a:pt x="179942" y="0"/>
                  </a:lnTo>
                  <a:close/>
                </a:path>
                <a:path w="5126355" h="24130">
                  <a:moveTo>
                    <a:pt x="347584" y="0"/>
                  </a:moveTo>
                  <a:lnTo>
                    <a:pt x="419567" y="0"/>
                  </a:lnTo>
                  <a:lnTo>
                    <a:pt x="425685" y="0"/>
                  </a:lnTo>
                  <a:lnTo>
                    <a:pt x="431039" y="4469"/>
                  </a:lnTo>
                  <a:lnTo>
                    <a:pt x="431039" y="11491"/>
                  </a:lnTo>
                  <a:lnTo>
                    <a:pt x="431039" y="18195"/>
                  </a:lnTo>
                  <a:lnTo>
                    <a:pt x="425685" y="23621"/>
                  </a:lnTo>
                  <a:lnTo>
                    <a:pt x="419567" y="23621"/>
                  </a:lnTo>
                  <a:lnTo>
                    <a:pt x="347584" y="23621"/>
                  </a:lnTo>
                  <a:lnTo>
                    <a:pt x="341466" y="23621"/>
                  </a:lnTo>
                  <a:lnTo>
                    <a:pt x="335348" y="18195"/>
                  </a:lnTo>
                  <a:lnTo>
                    <a:pt x="335348" y="11491"/>
                  </a:lnTo>
                  <a:lnTo>
                    <a:pt x="335348" y="4469"/>
                  </a:lnTo>
                  <a:lnTo>
                    <a:pt x="341466" y="0"/>
                  </a:lnTo>
                  <a:lnTo>
                    <a:pt x="347584" y="0"/>
                  </a:lnTo>
                  <a:close/>
                </a:path>
                <a:path w="5126355" h="24130">
                  <a:moveTo>
                    <a:pt x="515258" y="0"/>
                  </a:moveTo>
                  <a:lnTo>
                    <a:pt x="587241" y="0"/>
                  </a:lnTo>
                  <a:lnTo>
                    <a:pt x="593359" y="0"/>
                  </a:lnTo>
                  <a:lnTo>
                    <a:pt x="598713" y="4469"/>
                  </a:lnTo>
                  <a:lnTo>
                    <a:pt x="598713" y="11491"/>
                  </a:lnTo>
                  <a:lnTo>
                    <a:pt x="598713" y="18195"/>
                  </a:lnTo>
                  <a:lnTo>
                    <a:pt x="593359" y="23621"/>
                  </a:lnTo>
                  <a:lnTo>
                    <a:pt x="587241" y="23621"/>
                  </a:lnTo>
                  <a:lnTo>
                    <a:pt x="515258" y="23621"/>
                  </a:lnTo>
                  <a:lnTo>
                    <a:pt x="509140" y="23621"/>
                  </a:lnTo>
                  <a:lnTo>
                    <a:pt x="503022" y="18195"/>
                  </a:lnTo>
                  <a:lnTo>
                    <a:pt x="503022" y="11491"/>
                  </a:lnTo>
                  <a:lnTo>
                    <a:pt x="503022" y="4469"/>
                  </a:lnTo>
                  <a:lnTo>
                    <a:pt x="509140" y="0"/>
                  </a:lnTo>
                  <a:lnTo>
                    <a:pt x="515258" y="0"/>
                  </a:lnTo>
                  <a:close/>
                </a:path>
                <a:path w="5126355" h="24130">
                  <a:moveTo>
                    <a:pt x="682932" y="0"/>
                  </a:moveTo>
                  <a:lnTo>
                    <a:pt x="754915" y="0"/>
                  </a:lnTo>
                  <a:lnTo>
                    <a:pt x="761033" y="0"/>
                  </a:lnTo>
                  <a:lnTo>
                    <a:pt x="766387" y="4469"/>
                  </a:lnTo>
                  <a:lnTo>
                    <a:pt x="766387" y="11491"/>
                  </a:lnTo>
                  <a:lnTo>
                    <a:pt x="766387" y="18195"/>
                  </a:lnTo>
                  <a:lnTo>
                    <a:pt x="761033" y="23621"/>
                  </a:lnTo>
                  <a:lnTo>
                    <a:pt x="754915" y="23621"/>
                  </a:lnTo>
                  <a:lnTo>
                    <a:pt x="682932" y="23621"/>
                  </a:lnTo>
                  <a:lnTo>
                    <a:pt x="676814" y="23621"/>
                  </a:lnTo>
                  <a:lnTo>
                    <a:pt x="670696" y="18195"/>
                  </a:lnTo>
                  <a:lnTo>
                    <a:pt x="670696" y="11491"/>
                  </a:lnTo>
                  <a:lnTo>
                    <a:pt x="670696" y="4469"/>
                  </a:lnTo>
                  <a:lnTo>
                    <a:pt x="676814" y="0"/>
                  </a:lnTo>
                  <a:lnTo>
                    <a:pt x="682932" y="0"/>
                  </a:lnTo>
                  <a:close/>
                </a:path>
                <a:path w="5126355" h="24130">
                  <a:moveTo>
                    <a:pt x="850606" y="0"/>
                  </a:moveTo>
                  <a:lnTo>
                    <a:pt x="922589" y="0"/>
                  </a:lnTo>
                  <a:lnTo>
                    <a:pt x="928707" y="0"/>
                  </a:lnTo>
                  <a:lnTo>
                    <a:pt x="934061" y="4469"/>
                  </a:lnTo>
                  <a:lnTo>
                    <a:pt x="934061" y="11491"/>
                  </a:lnTo>
                  <a:lnTo>
                    <a:pt x="934061" y="18195"/>
                  </a:lnTo>
                  <a:lnTo>
                    <a:pt x="928707" y="23621"/>
                  </a:lnTo>
                  <a:lnTo>
                    <a:pt x="922589" y="23621"/>
                  </a:lnTo>
                  <a:lnTo>
                    <a:pt x="850606" y="23621"/>
                  </a:lnTo>
                  <a:lnTo>
                    <a:pt x="844488" y="23621"/>
                  </a:lnTo>
                  <a:lnTo>
                    <a:pt x="838370" y="18195"/>
                  </a:lnTo>
                  <a:lnTo>
                    <a:pt x="838370" y="11491"/>
                  </a:lnTo>
                  <a:lnTo>
                    <a:pt x="838370" y="4469"/>
                  </a:lnTo>
                  <a:lnTo>
                    <a:pt x="844488" y="0"/>
                  </a:lnTo>
                  <a:lnTo>
                    <a:pt x="850606" y="0"/>
                  </a:lnTo>
                  <a:close/>
                </a:path>
                <a:path w="5126355" h="24130">
                  <a:moveTo>
                    <a:pt x="1018280" y="0"/>
                  </a:moveTo>
                  <a:lnTo>
                    <a:pt x="1090263" y="0"/>
                  </a:lnTo>
                  <a:lnTo>
                    <a:pt x="1096381" y="0"/>
                  </a:lnTo>
                  <a:lnTo>
                    <a:pt x="1101735" y="4469"/>
                  </a:lnTo>
                  <a:lnTo>
                    <a:pt x="1101735" y="11491"/>
                  </a:lnTo>
                  <a:lnTo>
                    <a:pt x="1101735" y="18195"/>
                  </a:lnTo>
                  <a:lnTo>
                    <a:pt x="1096381" y="23621"/>
                  </a:lnTo>
                  <a:lnTo>
                    <a:pt x="1090263" y="23621"/>
                  </a:lnTo>
                  <a:lnTo>
                    <a:pt x="1018280" y="23621"/>
                  </a:lnTo>
                  <a:lnTo>
                    <a:pt x="1012162" y="23621"/>
                  </a:lnTo>
                  <a:lnTo>
                    <a:pt x="1006044" y="18195"/>
                  </a:lnTo>
                  <a:lnTo>
                    <a:pt x="1006044" y="11491"/>
                  </a:lnTo>
                  <a:lnTo>
                    <a:pt x="1006044" y="4469"/>
                  </a:lnTo>
                  <a:lnTo>
                    <a:pt x="1012162" y="0"/>
                  </a:lnTo>
                  <a:lnTo>
                    <a:pt x="1018280" y="0"/>
                  </a:lnTo>
                  <a:close/>
                </a:path>
                <a:path w="5126355" h="24130">
                  <a:moveTo>
                    <a:pt x="1185954" y="0"/>
                  </a:moveTo>
                  <a:lnTo>
                    <a:pt x="1257969" y="0"/>
                  </a:lnTo>
                  <a:lnTo>
                    <a:pt x="1264024" y="0"/>
                  </a:lnTo>
                  <a:lnTo>
                    <a:pt x="1269441" y="4469"/>
                  </a:lnTo>
                  <a:lnTo>
                    <a:pt x="1269441" y="11491"/>
                  </a:lnTo>
                  <a:lnTo>
                    <a:pt x="1269441" y="18195"/>
                  </a:lnTo>
                  <a:lnTo>
                    <a:pt x="1264024" y="23621"/>
                  </a:lnTo>
                  <a:lnTo>
                    <a:pt x="1257969" y="23621"/>
                  </a:lnTo>
                  <a:lnTo>
                    <a:pt x="1185954" y="23621"/>
                  </a:lnTo>
                  <a:lnTo>
                    <a:pt x="1179836" y="23621"/>
                  </a:lnTo>
                  <a:lnTo>
                    <a:pt x="1173718" y="18195"/>
                  </a:lnTo>
                  <a:lnTo>
                    <a:pt x="1173718" y="11491"/>
                  </a:lnTo>
                  <a:lnTo>
                    <a:pt x="1173718" y="4469"/>
                  </a:lnTo>
                  <a:lnTo>
                    <a:pt x="1179836" y="0"/>
                  </a:lnTo>
                  <a:lnTo>
                    <a:pt x="1185954" y="0"/>
                  </a:lnTo>
                  <a:close/>
                </a:path>
                <a:path w="5126355" h="24130">
                  <a:moveTo>
                    <a:pt x="1353565" y="0"/>
                  </a:moveTo>
                  <a:lnTo>
                    <a:pt x="1425580" y="0"/>
                  </a:lnTo>
                  <a:lnTo>
                    <a:pt x="1431634" y="0"/>
                  </a:lnTo>
                  <a:lnTo>
                    <a:pt x="1437051" y="4469"/>
                  </a:lnTo>
                  <a:lnTo>
                    <a:pt x="1437051" y="11491"/>
                  </a:lnTo>
                  <a:lnTo>
                    <a:pt x="1437051" y="18195"/>
                  </a:lnTo>
                  <a:lnTo>
                    <a:pt x="1431634" y="23621"/>
                  </a:lnTo>
                  <a:lnTo>
                    <a:pt x="1425580" y="23621"/>
                  </a:lnTo>
                  <a:lnTo>
                    <a:pt x="1353565" y="23621"/>
                  </a:lnTo>
                  <a:lnTo>
                    <a:pt x="1347510" y="23621"/>
                  </a:lnTo>
                  <a:lnTo>
                    <a:pt x="1341456" y="18195"/>
                  </a:lnTo>
                  <a:lnTo>
                    <a:pt x="1341456" y="11491"/>
                  </a:lnTo>
                  <a:lnTo>
                    <a:pt x="1341456" y="4469"/>
                  </a:lnTo>
                  <a:lnTo>
                    <a:pt x="1347510" y="0"/>
                  </a:lnTo>
                  <a:lnTo>
                    <a:pt x="1353565" y="0"/>
                  </a:lnTo>
                  <a:close/>
                </a:path>
                <a:path w="5126355" h="24130">
                  <a:moveTo>
                    <a:pt x="1521175" y="0"/>
                  </a:moveTo>
                  <a:lnTo>
                    <a:pt x="1593190" y="0"/>
                  </a:lnTo>
                  <a:lnTo>
                    <a:pt x="1599244" y="0"/>
                  </a:lnTo>
                  <a:lnTo>
                    <a:pt x="1604661" y="4469"/>
                  </a:lnTo>
                  <a:lnTo>
                    <a:pt x="1604661" y="11491"/>
                  </a:lnTo>
                  <a:lnTo>
                    <a:pt x="1604661" y="18195"/>
                  </a:lnTo>
                  <a:lnTo>
                    <a:pt x="1599244" y="23621"/>
                  </a:lnTo>
                  <a:lnTo>
                    <a:pt x="1593190" y="23621"/>
                  </a:lnTo>
                  <a:lnTo>
                    <a:pt x="1521175" y="23621"/>
                  </a:lnTo>
                  <a:lnTo>
                    <a:pt x="1515121" y="23621"/>
                  </a:lnTo>
                  <a:lnTo>
                    <a:pt x="1509066" y="18195"/>
                  </a:lnTo>
                  <a:lnTo>
                    <a:pt x="1509066" y="11491"/>
                  </a:lnTo>
                  <a:lnTo>
                    <a:pt x="1509066" y="4469"/>
                  </a:lnTo>
                  <a:lnTo>
                    <a:pt x="1515121" y="0"/>
                  </a:lnTo>
                  <a:lnTo>
                    <a:pt x="1521175" y="0"/>
                  </a:lnTo>
                  <a:close/>
                </a:path>
                <a:path w="5126355" h="24130">
                  <a:moveTo>
                    <a:pt x="1689104" y="0"/>
                  </a:moveTo>
                  <a:lnTo>
                    <a:pt x="1760800" y="0"/>
                  </a:lnTo>
                  <a:lnTo>
                    <a:pt x="1767173" y="0"/>
                  </a:lnTo>
                  <a:lnTo>
                    <a:pt x="1772272" y="4469"/>
                  </a:lnTo>
                  <a:lnTo>
                    <a:pt x="1772272" y="11491"/>
                  </a:lnTo>
                  <a:lnTo>
                    <a:pt x="1772272" y="18195"/>
                  </a:lnTo>
                  <a:lnTo>
                    <a:pt x="1767173" y="23621"/>
                  </a:lnTo>
                  <a:lnTo>
                    <a:pt x="1760800" y="23621"/>
                  </a:lnTo>
                  <a:lnTo>
                    <a:pt x="1689104" y="23621"/>
                  </a:lnTo>
                  <a:lnTo>
                    <a:pt x="1682731" y="23621"/>
                  </a:lnTo>
                  <a:lnTo>
                    <a:pt x="1676677" y="18195"/>
                  </a:lnTo>
                  <a:lnTo>
                    <a:pt x="1676677" y="11491"/>
                  </a:lnTo>
                  <a:lnTo>
                    <a:pt x="1676677" y="4469"/>
                  </a:lnTo>
                  <a:lnTo>
                    <a:pt x="1682731" y="0"/>
                  </a:lnTo>
                  <a:lnTo>
                    <a:pt x="1689104" y="0"/>
                  </a:lnTo>
                  <a:close/>
                </a:path>
                <a:path w="5126355" h="24130">
                  <a:moveTo>
                    <a:pt x="1856714" y="0"/>
                  </a:moveTo>
                  <a:lnTo>
                    <a:pt x="1928729" y="0"/>
                  </a:lnTo>
                  <a:lnTo>
                    <a:pt x="1934784" y="0"/>
                  </a:lnTo>
                  <a:lnTo>
                    <a:pt x="1940201" y="4469"/>
                  </a:lnTo>
                  <a:lnTo>
                    <a:pt x="1940201" y="11491"/>
                  </a:lnTo>
                  <a:lnTo>
                    <a:pt x="1940201" y="18195"/>
                  </a:lnTo>
                  <a:lnTo>
                    <a:pt x="1934784" y="23621"/>
                  </a:lnTo>
                  <a:lnTo>
                    <a:pt x="1928729" y="23621"/>
                  </a:lnTo>
                  <a:lnTo>
                    <a:pt x="1856714" y="23621"/>
                  </a:lnTo>
                  <a:lnTo>
                    <a:pt x="1850660" y="23621"/>
                  </a:lnTo>
                  <a:lnTo>
                    <a:pt x="1844287" y="18195"/>
                  </a:lnTo>
                  <a:lnTo>
                    <a:pt x="1844287" y="11491"/>
                  </a:lnTo>
                  <a:lnTo>
                    <a:pt x="1844287" y="4469"/>
                  </a:lnTo>
                  <a:lnTo>
                    <a:pt x="1850660" y="0"/>
                  </a:lnTo>
                  <a:lnTo>
                    <a:pt x="1856714" y="0"/>
                  </a:lnTo>
                  <a:close/>
                </a:path>
                <a:path w="5126355" h="24130">
                  <a:moveTo>
                    <a:pt x="2024325" y="0"/>
                  </a:moveTo>
                  <a:lnTo>
                    <a:pt x="2096340" y="0"/>
                  </a:lnTo>
                  <a:lnTo>
                    <a:pt x="2102394" y="0"/>
                  </a:lnTo>
                  <a:lnTo>
                    <a:pt x="2107811" y="4469"/>
                  </a:lnTo>
                  <a:lnTo>
                    <a:pt x="2107811" y="11491"/>
                  </a:lnTo>
                  <a:lnTo>
                    <a:pt x="2107811" y="18195"/>
                  </a:lnTo>
                  <a:lnTo>
                    <a:pt x="2102394" y="23621"/>
                  </a:lnTo>
                  <a:lnTo>
                    <a:pt x="2096340" y="23621"/>
                  </a:lnTo>
                  <a:lnTo>
                    <a:pt x="2024325" y="23621"/>
                  </a:lnTo>
                  <a:lnTo>
                    <a:pt x="2018270" y="23621"/>
                  </a:lnTo>
                  <a:lnTo>
                    <a:pt x="2012216" y="18195"/>
                  </a:lnTo>
                  <a:lnTo>
                    <a:pt x="2012216" y="11491"/>
                  </a:lnTo>
                  <a:lnTo>
                    <a:pt x="2012216" y="4469"/>
                  </a:lnTo>
                  <a:lnTo>
                    <a:pt x="2018270" y="0"/>
                  </a:lnTo>
                  <a:lnTo>
                    <a:pt x="2024325" y="0"/>
                  </a:lnTo>
                  <a:close/>
                </a:path>
                <a:path w="5126355" h="24130">
                  <a:moveTo>
                    <a:pt x="2191935" y="0"/>
                  </a:moveTo>
                  <a:lnTo>
                    <a:pt x="2263950" y="0"/>
                  </a:lnTo>
                  <a:lnTo>
                    <a:pt x="2270004" y="0"/>
                  </a:lnTo>
                  <a:lnTo>
                    <a:pt x="2275421" y="4469"/>
                  </a:lnTo>
                  <a:lnTo>
                    <a:pt x="2275421" y="11491"/>
                  </a:lnTo>
                  <a:lnTo>
                    <a:pt x="2275421" y="18195"/>
                  </a:lnTo>
                  <a:lnTo>
                    <a:pt x="2270004" y="23621"/>
                  </a:lnTo>
                  <a:lnTo>
                    <a:pt x="2263950" y="23621"/>
                  </a:lnTo>
                  <a:lnTo>
                    <a:pt x="2191935" y="23621"/>
                  </a:lnTo>
                  <a:lnTo>
                    <a:pt x="2185881" y="23621"/>
                  </a:lnTo>
                  <a:lnTo>
                    <a:pt x="2179826" y="18195"/>
                  </a:lnTo>
                  <a:lnTo>
                    <a:pt x="2179826" y="11491"/>
                  </a:lnTo>
                  <a:lnTo>
                    <a:pt x="2179826" y="4469"/>
                  </a:lnTo>
                  <a:lnTo>
                    <a:pt x="2185881" y="0"/>
                  </a:lnTo>
                  <a:lnTo>
                    <a:pt x="2191935" y="0"/>
                  </a:lnTo>
                  <a:close/>
                </a:path>
                <a:path w="5126355" h="24130">
                  <a:moveTo>
                    <a:pt x="2359545" y="0"/>
                  </a:moveTo>
                  <a:lnTo>
                    <a:pt x="2431560" y="0"/>
                  </a:lnTo>
                  <a:lnTo>
                    <a:pt x="2437615" y="0"/>
                  </a:lnTo>
                  <a:lnTo>
                    <a:pt x="2443032" y="4469"/>
                  </a:lnTo>
                  <a:lnTo>
                    <a:pt x="2443032" y="11491"/>
                  </a:lnTo>
                  <a:lnTo>
                    <a:pt x="2443032" y="18195"/>
                  </a:lnTo>
                  <a:lnTo>
                    <a:pt x="2437615" y="23621"/>
                  </a:lnTo>
                  <a:lnTo>
                    <a:pt x="2431560" y="23621"/>
                  </a:lnTo>
                  <a:lnTo>
                    <a:pt x="2359545" y="23621"/>
                  </a:lnTo>
                  <a:lnTo>
                    <a:pt x="2353491" y="23621"/>
                  </a:lnTo>
                  <a:lnTo>
                    <a:pt x="2347437" y="18195"/>
                  </a:lnTo>
                  <a:lnTo>
                    <a:pt x="2347437" y="11491"/>
                  </a:lnTo>
                  <a:lnTo>
                    <a:pt x="2347437" y="4469"/>
                  </a:lnTo>
                  <a:lnTo>
                    <a:pt x="2353491" y="0"/>
                  </a:lnTo>
                  <a:lnTo>
                    <a:pt x="2359545" y="0"/>
                  </a:lnTo>
                  <a:close/>
                </a:path>
                <a:path w="5126355" h="24130">
                  <a:moveTo>
                    <a:pt x="2527474" y="0"/>
                  </a:moveTo>
                  <a:lnTo>
                    <a:pt x="2599171" y="0"/>
                  </a:lnTo>
                  <a:lnTo>
                    <a:pt x="2605544" y="0"/>
                  </a:lnTo>
                  <a:lnTo>
                    <a:pt x="2610642" y="4469"/>
                  </a:lnTo>
                  <a:lnTo>
                    <a:pt x="2610642" y="11491"/>
                  </a:lnTo>
                  <a:lnTo>
                    <a:pt x="2610642" y="18195"/>
                  </a:lnTo>
                  <a:lnTo>
                    <a:pt x="2605544" y="23621"/>
                  </a:lnTo>
                  <a:lnTo>
                    <a:pt x="2599171" y="23621"/>
                  </a:lnTo>
                  <a:lnTo>
                    <a:pt x="2527474" y="23621"/>
                  </a:lnTo>
                  <a:lnTo>
                    <a:pt x="2521101" y="23621"/>
                  </a:lnTo>
                  <a:lnTo>
                    <a:pt x="2515047" y="18195"/>
                  </a:lnTo>
                  <a:lnTo>
                    <a:pt x="2515047" y="11491"/>
                  </a:lnTo>
                  <a:lnTo>
                    <a:pt x="2515047" y="4469"/>
                  </a:lnTo>
                  <a:lnTo>
                    <a:pt x="2521101" y="0"/>
                  </a:lnTo>
                  <a:lnTo>
                    <a:pt x="2527474" y="0"/>
                  </a:lnTo>
                  <a:close/>
                </a:path>
                <a:path w="5126355" h="24130">
                  <a:moveTo>
                    <a:pt x="2695085" y="0"/>
                  </a:moveTo>
                  <a:lnTo>
                    <a:pt x="2767100" y="0"/>
                  </a:lnTo>
                  <a:lnTo>
                    <a:pt x="2773154" y="0"/>
                  </a:lnTo>
                  <a:lnTo>
                    <a:pt x="2778571" y="4469"/>
                  </a:lnTo>
                  <a:lnTo>
                    <a:pt x="2778571" y="11491"/>
                  </a:lnTo>
                  <a:lnTo>
                    <a:pt x="2778571" y="18195"/>
                  </a:lnTo>
                  <a:lnTo>
                    <a:pt x="2773154" y="23621"/>
                  </a:lnTo>
                  <a:lnTo>
                    <a:pt x="2767100" y="23621"/>
                  </a:lnTo>
                  <a:lnTo>
                    <a:pt x="2695085" y="23621"/>
                  </a:lnTo>
                  <a:lnTo>
                    <a:pt x="2689030" y="23621"/>
                  </a:lnTo>
                  <a:lnTo>
                    <a:pt x="2682657" y="18195"/>
                  </a:lnTo>
                  <a:lnTo>
                    <a:pt x="2682657" y="11491"/>
                  </a:lnTo>
                  <a:lnTo>
                    <a:pt x="2682657" y="4469"/>
                  </a:lnTo>
                  <a:lnTo>
                    <a:pt x="2689030" y="0"/>
                  </a:lnTo>
                  <a:lnTo>
                    <a:pt x="2695085" y="0"/>
                  </a:lnTo>
                  <a:close/>
                </a:path>
                <a:path w="5126355" h="24130">
                  <a:moveTo>
                    <a:pt x="2862695" y="0"/>
                  </a:moveTo>
                  <a:lnTo>
                    <a:pt x="2934710" y="0"/>
                  </a:lnTo>
                  <a:lnTo>
                    <a:pt x="2940764" y="0"/>
                  </a:lnTo>
                  <a:lnTo>
                    <a:pt x="2946182" y="4469"/>
                  </a:lnTo>
                  <a:lnTo>
                    <a:pt x="2946182" y="11491"/>
                  </a:lnTo>
                  <a:lnTo>
                    <a:pt x="2946182" y="18195"/>
                  </a:lnTo>
                  <a:lnTo>
                    <a:pt x="2940764" y="23621"/>
                  </a:lnTo>
                  <a:lnTo>
                    <a:pt x="2934710" y="23621"/>
                  </a:lnTo>
                  <a:lnTo>
                    <a:pt x="2862695" y="23621"/>
                  </a:lnTo>
                  <a:lnTo>
                    <a:pt x="2856641" y="23621"/>
                  </a:lnTo>
                  <a:lnTo>
                    <a:pt x="2850268" y="18195"/>
                  </a:lnTo>
                  <a:lnTo>
                    <a:pt x="2850268" y="11491"/>
                  </a:lnTo>
                  <a:lnTo>
                    <a:pt x="2850268" y="4469"/>
                  </a:lnTo>
                  <a:lnTo>
                    <a:pt x="2856641" y="0"/>
                  </a:lnTo>
                  <a:lnTo>
                    <a:pt x="2862695" y="0"/>
                  </a:lnTo>
                  <a:close/>
                </a:path>
                <a:path w="5126355" h="24130">
                  <a:moveTo>
                    <a:pt x="3030305" y="0"/>
                  </a:moveTo>
                  <a:lnTo>
                    <a:pt x="3102320" y="0"/>
                  </a:lnTo>
                  <a:lnTo>
                    <a:pt x="3108375" y="0"/>
                  </a:lnTo>
                  <a:lnTo>
                    <a:pt x="3113792" y="4469"/>
                  </a:lnTo>
                  <a:lnTo>
                    <a:pt x="3113792" y="11491"/>
                  </a:lnTo>
                  <a:lnTo>
                    <a:pt x="3113792" y="18195"/>
                  </a:lnTo>
                  <a:lnTo>
                    <a:pt x="3108375" y="23621"/>
                  </a:lnTo>
                  <a:lnTo>
                    <a:pt x="3102320" y="23621"/>
                  </a:lnTo>
                  <a:lnTo>
                    <a:pt x="3030305" y="23621"/>
                  </a:lnTo>
                  <a:lnTo>
                    <a:pt x="3024251" y="23621"/>
                  </a:lnTo>
                  <a:lnTo>
                    <a:pt x="3018197" y="18195"/>
                  </a:lnTo>
                  <a:lnTo>
                    <a:pt x="3018197" y="11491"/>
                  </a:lnTo>
                  <a:lnTo>
                    <a:pt x="3018197" y="4469"/>
                  </a:lnTo>
                  <a:lnTo>
                    <a:pt x="3024251" y="0"/>
                  </a:lnTo>
                  <a:lnTo>
                    <a:pt x="3030305" y="0"/>
                  </a:lnTo>
                  <a:close/>
                </a:path>
                <a:path w="5126355" h="24130">
                  <a:moveTo>
                    <a:pt x="3197916" y="0"/>
                  </a:moveTo>
                  <a:lnTo>
                    <a:pt x="3269931" y="0"/>
                  </a:lnTo>
                  <a:lnTo>
                    <a:pt x="3275985" y="0"/>
                  </a:lnTo>
                  <a:lnTo>
                    <a:pt x="3281402" y="4469"/>
                  </a:lnTo>
                  <a:lnTo>
                    <a:pt x="3281402" y="11491"/>
                  </a:lnTo>
                  <a:lnTo>
                    <a:pt x="3281402" y="18195"/>
                  </a:lnTo>
                  <a:lnTo>
                    <a:pt x="3275985" y="23621"/>
                  </a:lnTo>
                  <a:lnTo>
                    <a:pt x="3269931" y="23621"/>
                  </a:lnTo>
                  <a:lnTo>
                    <a:pt x="3197916" y="23621"/>
                  </a:lnTo>
                  <a:lnTo>
                    <a:pt x="3191861" y="23621"/>
                  </a:lnTo>
                  <a:lnTo>
                    <a:pt x="3185807" y="18195"/>
                  </a:lnTo>
                  <a:lnTo>
                    <a:pt x="3185807" y="11491"/>
                  </a:lnTo>
                  <a:lnTo>
                    <a:pt x="3185807" y="4469"/>
                  </a:lnTo>
                  <a:lnTo>
                    <a:pt x="3191861" y="0"/>
                  </a:lnTo>
                  <a:lnTo>
                    <a:pt x="3197916" y="0"/>
                  </a:lnTo>
                  <a:close/>
                </a:path>
                <a:path w="5126355" h="24130">
                  <a:moveTo>
                    <a:pt x="3365526" y="0"/>
                  </a:moveTo>
                  <a:lnTo>
                    <a:pt x="3437541" y="0"/>
                  </a:lnTo>
                  <a:lnTo>
                    <a:pt x="3443914" y="0"/>
                  </a:lnTo>
                  <a:lnTo>
                    <a:pt x="3449013" y="4469"/>
                  </a:lnTo>
                  <a:lnTo>
                    <a:pt x="3449013" y="11491"/>
                  </a:lnTo>
                  <a:lnTo>
                    <a:pt x="3449013" y="18195"/>
                  </a:lnTo>
                  <a:lnTo>
                    <a:pt x="3443914" y="23621"/>
                  </a:lnTo>
                  <a:lnTo>
                    <a:pt x="3437541" y="23621"/>
                  </a:lnTo>
                  <a:lnTo>
                    <a:pt x="3365526" y="23621"/>
                  </a:lnTo>
                  <a:lnTo>
                    <a:pt x="3359472" y="23621"/>
                  </a:lnTo>
                  <a:lnTo>
                    <a:pt x="3353417" y="18195"/>
                  </a:lnTo>
                  <a:lnTo>
                    <a:pt x="3353417" y="11491"/>
                  </a:lnTo>
                  <a:lnTo>
                    <a:pt x="3353417" y="4469"/>
                  </a:lnTo>
                  <a:lnTo>
                    <a:pt x="3359472" y="0"/>
                  </a:lnTo>
                  <a:lnTo>
                    <a:pt x="3365526" y="0"/>
                  </a:lnTo>
                  <a:close/>
                </a:path>
                <a:path w="5126355" h="24130">
                  <a:moveTo>
                    <a:pt x="3533455" y="0"/>
                  </a:moveTo>
                  <a:lnTo>
                    <a:pt x="3605470" y="0"/>
                  </a:lnTo>
                  <a:lnTo>
                    <a:pt x="3611525" y="0"/>
                  </a:lnTo>
                  <a:lnTo>
                    <a:pt x="3616942" y="4469"/>
                  </a:lnTo>
                  <a:lnTo>
                    <a:pt x="3616942" y="11491"/>
                  </a:lnTo>
                  <a:lnTo>
                    <a:pt x="3616942" y="18195"/>
                  </a:lnTo>
                  <a:lnTo>
                    <a:pt x="3611525" y="23621"/>
                  </a:lnTo>
                  <a:lnTo>
                    <a:pt x="3605470" y="23621"/>
                  </a:lnTo>
                  <a:lnTo>
                    <a:pt x="3533455" y="23621"/>
                  </a:lnTo>
                  <a:lnTo>
                    <a:pt x="3527082" y="23621"/>
                  </a:lnTo>
                  <a:lnTo>
                    <a:pt x="3521028" y="18195"/>
                  </a:lnTo>
                  <a:lnTo>
                    <a:pt x="3521028" y="11491"/>
                  </a:lnTo>
                  <a:lnTo>
                    <a:pt x="3521028" y="4469"/>
                  </a:lnTo>
                  <a:lnTo>
                    <a:pt x="3527082" y="0"/>
                  </a:lnTo>
                  <a:lnTo>
                    <a:pt x="3533455" y="0"/>
                  </a:lnTo>
                  <a:close/>
                </a:path>
                <a:path w="5126355" h="24130">
                  <a:moveTo>
                    <a:pt x="3701065" y="0"/>
                  </a:moveTo>
                  <a:lnTo>
                    <a:pt x="3773080" y="0"/>
                  </a:lnTo>
                  <a:lnTo>
                    <a:pt x="3779135" y="0"/>
                  </a:lnTo>
                  <a:lnTo>
                    <a:pt x="3784552" y="4469"/>
                  </a:lnTo>
                  <a:lnTo>
                    <a:pt x="3784552" y="11491"/>
                  </a:lnTo>
                  <a:lnTo>
                    <a:pt x="3784552" y="18195"/>
                  </a:lnTo>
                  <a:lnTo>
                    <a:pt x="3779135" y="23621"/>
                  </a:lnTo>
                  <a:lnTo>
                    <a:pt x="3773080" y="23621"/>
                  </a:lnTo>
                  <a:lnTo>
                    <a:pt x="3701065" y="23621"/>
                  </a:lnTo>
                  <a:lnTo>
                    <a:pt x="3695011" y="23621"/>
                  </a:lnTo>
                  <a:lnTo>
                    <a:pt x="3688638" y="18195"/>
                  </a:lnTo>
                  <a:lnTo>
                    <a:pt x="3688638" y="11491"/>
                  </a:lnTo>
                  <a:lnTo>
                    <a:pt x="3688638" y="4469"/>
                  </a:lnTo>
                  <a:lnTo>
                    <a:pt x="3695011" y="0"/>
                  </a:lnTo>
                  <a:lnTo>
                    <a:pt x="3701065" y="0"/>
                  </a:lnTo>
                  <a:close/>
                </a:path>
                <a:path w="5126355" h="24130">
                  <a:moveTo>
                    <a:pt x="3868676" y="0"/>
                  </a:moveTo>
                  <a:lnTo>
                    <a:pt x="3940691" y="0"/>
                  </a:lnTo>
                  <a:lnTo>
                    <a:pt x="3946745" y="0"/>
                  </a:lnTo>
                  <a:lnTo>
                    <a:pt x="3952162" y="4469"/>
                  </a:lnTo>
                  <a:lnTo>
                    <a:pt x="3952162" y="11491"/>
                  </a:lnTo>
                  <a:lnTo>
                    <a:pt x="3952162" y="18195"/>
                  </a:lnTo>
                  <a:lnTo>
                    <a:pt x="3946745" y="23621"/>
                  </a:lnTo>
                  <a:lnTo>
                    <a:pt x="3940691" y="23621"/>
                  </a:lnTo>
                  <a:lnTo>
                    <a:pt x="3868676" y="23621"/>
                  </a:lnTo>
                  <a:lnTo>
                    <a:pt x="3862621" y="23621"/>
                  </a:lnTo>
                  <a:lnTo>
                    <a:pt x="3856567" y="18195"/>
                  </a:lnTo>
                  <a:lnTo>
                    <a:pt x="3856567" y="11491"/>
                  </a:lnTo>
                  <a:lnTo>
                    <a:pt x="3856567" y="4469"/>
                  </a:lnTo>
                  <a:lnTo>
                    <a:pt x="3862621" y="0"/>
                  </a:lnTo>
                  <a:lnTo>
                    <a:pt x="3868676" y="0"/>
                  </a:lnTo>
                  <a:close/>
                </a:path>
                <a:path w="5126355" h="24130">
                  <a:moveTo>
                    <a:pt x="4036286" y="0"/>
                  </a:moveTo>
                  <a:lnTo>
                    <a:pt x="4108301" y="0"/>
                  </a:lnTo>
                  <a:lnTo>
                    <a:pt x="4114356" y="0"/>
                  </a:lnTo>
                  <a:lnTo>
                    <a:pt x="4119773" y="4469"/>
                  </a:lnTo>
                  <a:lnTo>
                    <a:pt x="4119773" y="11491"/>
                  </a:lnTo>
                  <a:lnTo>
                    <a:pt x="4119773" y="18195"/>
                  </a:lnTo>
                  <a:lnTo>
                    <a:pt x="4114356" y="23621"/>
                  </a:lnTo>
                  <a:lnTo>
                    <a:pt x="4108301" y="23621"/>
                  </a:lnTo>
                  <a:lnTo>
                    <a:pt x="4036286" y="23621"/>
                  </a:lnTo>
                  <a:lnTo>
                    <a:pt x="4030232" y="23621"/>
                  </a:lnTo>
                  <a:lnTo>
                    <a:pt x="4024177" y="18195"/>
                  </a:lnTo>
                  <a:lnTo>
                    <a:pt x="4024177" y="11491"/>
                  </a:lnTo>
                  <a:lnTo>
                    <a:pt x="4024177" y="4469"/>
                  </a:lnTo>
                  <a:lnTo>
                    <a:pt x="4030232" y="0"/>
                  </a:lnTo>
                  <a:lnTo>
                    <a:pt x="4036286" y="0"/>
                  </a:lnTo>
                  <a:close/>
                </a:path>
                <a:path w="5126355" h="24130">
                  <a:moveTo>
                    <a:pt x="4203896" y="0"/>
                  </a:moveTo>
                  <a:lnTo>
                    <a:pt x="4275912" y="0"/>
                  </a:lnTo>
                  <a:lnTo>
                    <a:pt x="4282285" y="0"/>
                  </a:lnTo>
                  <a:lnTo>
                    <a:pt x="4287383" y="4469"/>
                  </a:lnTo>
                  <a:lnTo>
                    <a:pt x="4287383" y="11491"/>
                  </a:lnTo>
                  <a:lnTo>
                    <a:pt x="4287383" y="18195"/>
                  </a:lnTo>
                  <a:lnTo>
                    <a:pt x="4282285" y="23621"/>
                  </a:lnTo>
                  <a:lnTo>
                    <a:pt x="4275912" y="23621"/>
                  </a:lnTo>
                  <a:lnTo>
                    <a:pt x="4203896" y="23621"/>
                  </a:lnTo>
                  <a:lnTo>
                    <a:pt x="4197842" y="23621"/>
                  </a:lnTo>
                  <a:lnTo>
                    <a:pt x="4191788" y="18195"/>
                  </a:lnTo>
                  <a:lnTo>
                    <a:pt x="4191788" y="11491"/>
                  </a:lnTo>
                  <a:lnTo>
                    <a:pt x="4191788" y="4469"/>
                  </a:lnTo>
                  <a:lnTo>
                    <a:pt x="4197842" y="0"/>
                  </a:lnTo>
                  <a:lnTo>
                    <a:pt x="4203896" y="0"/>
                  </a:lnTo>
                  <a:close/>
                </a:path>
                <a:path w="5126355" h="24130">
                  <a:moveTo>
                    <a:pt x="4371825" y="0"/>
                  </a:moveTo>
                  <a:lnTo>
                    <a:pt x="4443522" y="0"/>
                  </a:lnTo>
                  <a:lnTo>
                    <a:pt x="4449895" y="0"/>
                  </a:lnTo>
                  <a:lnTo>
                    <a:pt x="4455312" y="4469"/>
                  </a:lnTo>
                  <a:lnTo>
                    <a:pt x="4455312" y="11491"/>
                  </a:lnTo>
                  <a:lnTo>
                    <a:pt x="4455312" y="18195"/>
                  </a:lnTo>
                  <a:lnTo>
                    <a:pt x="4449895" y="23621"/>
                  </a:lnTo>
                  <a:lnTo>
                    <a:pt x="4443522" y="23621"/>
                  </a:lnTo>
                  <a:lnTo>
                    <a:pt x="4371825" y="23621"/>
                  </a:lnTo>
                  <a:lnTo>
                    <a:pt x="4365452" y="23621"/>
                  </a:lnTo>
                  <a:lnTo>
                    <a:pt x="4359398" y="18195"/>
                  </a:lnTo>
                  <a:lnTo>
                    <a:pt x="4359398" y="11491"/>
                  </a:lnTo>
                  <a:lnTo>
                    <a:pt x="4359398" y="4469"/>
                  </a:lnTo>
                  <a:lnTo>
                    <a:pt x="4365452" y="0"/>
                  </a:lnTo>
                  <a:lnTo>
                    <a:pt x="4371825" y="0"/>
                  </a:lnTo>
                  <a:close/>
                </a:path>
                <a:path w="5126355" h="24130">
                  <a:moveTo>
                    <a:pt x="4539436" y="0"/>
                  </a:moveTo>
                  <a:lnTo>
                    <a:pt x="4611451" y="0"/>
                  </a:lnTo>
                  <a:lnTo>
                    <a:pt x="4617505" y="0"/>
                  </a:lnTo>
                  <a:lnTo>
                    <a:pt x="4622922" y="4469"/>
                  </a:lnTo>
                  <a:lnTo>
                    <a:pt x="4622922" y="11491"/>
                  </a:lnTo>
                  <a:lnTo>
                    <a:pt x="4622922" y="18195"/>
                  </a:lnTo>
                  <a:lnTo>
                    <a:pt x="4617505" y="23621"/>
                  </a:lnTo>
                  <a:lnTo>
                    <a:pt x="4611451" y="23621"/>
                  </a:lnTo>
                  <a:lnTo>
                    <a:pt x="4539436" y="23621"/>
                  </a:lnTo>
                  <a:lnTo>
                    <a:pt x="4533381" y="23621"/>
                  </a:lnTo>
                  <a:lnTo>
                    <a:pt x="4527008" y="18195"/>
                  </a:lnTo>
                  <a:lnTo>
                    <a:pt x="4527008" y="11491"/>
                  </a:lnTo>
                  <a:lnTo>
                    <a:pt x="4527008" y="4469"/>
                  </a:lnTo>
                  <a:lnTo>
                    <a:pt x="4533381" y="0"/>
                  </a:lnTo>
                  <a:lnTo>
                    <a:pt x="4539436" y="0"/>
                  </a:lnTo>
                  <a:close/>
                </a:path>
                <a:path w="5126355" h="24130">
                  <a:moveTo>
                    <a:pt x="4707046" y="0"/>
                  </a:moveTo>
                  <a:lnTo>
                    <a:pt x="4779061" y="0"/>
                  </a:lnTo>
                  <a:lnTo>
                    <a:pt x="4785116" y="0"/>
                  </a:lnTo>
                  <a:lnTo>
                    <a:pt x="4790533" y="4469"/>
                  </a:lnTo>
                  <a:lnTo>
                    <a:pt x="4790533" y="11491"/>
                  </a:lnTo>
                  <a:lnTo>
                    <a:pt x="4790533" y="18195"/>
                  </a:lnTo>
                  <a:lnTo>
                    <a:pt x="4785116" y="23621"/>
                  </a:lnTo>
                  <a:lnTo>
                    <a:pt x="4779061" y="23621"/>
                  </a:lnTo>
                  <a:lnTo>
                    <a:pt x="4707046" y="23621"/>
                  </a:lnTo>
                  <a:lnTo>
                    <a:pt x="4700992" y="23621"/>
                  </a:lnTo>
                  <a:lnTo>
                    <a:pt x="4694937" y="18195"/>
                  </a:lnTo>
                  <a:lnTo>
                    <a:pt x="4694937" y="11491"/>
                  </a:lnTo>
                  <a:lnTo>
                    <a:pt x="4694937" y="4469"/>
                  </a:lnTo>
                  <a:lnTo>
                    <a:pt x="4700992" y="0"/>
                  </a:lnTo>
                  <a:lnTo>
                    <a:pt x="4707046" y="0"/>
                  </a:lnTo>
                  <a:close/>
                </a:path>
                <a:path w="5126355" h="24130">
                  <a:moveTo>
                    <a:pt x="4874656" y="0"/>
                  </a:moveTo>
                  <a:lnTo>
                    <a:pt x="4946672" y="0"/>
                  </a:lnTo>
                  <a:lnTo>
                    <a:pt x="4952726" y="0"/>
                  </a:lnTo>
                  <a:lnTo>
                    <a:pt x="4958143" y="4469"/>
                  </a:lnTo>
                  <a:lnTo>
                    <a:pt x="4958143" y="11491"/>
                  </a:lnTo>
                  <a:lnTo>
                    <a:pt x="4958143" y="18195"/>
                  </a:lnTo>
                  <a:lnTo>
                    <a:pt x="4952726" y="23621"/>
                  </a:lnTo>
                  <a:lnTo>
                    <a:pt x="4946672" y="23621"/>
                  </a:lnTo>
                  <a:lnTo>
                    <a:pt x="4874656" y="23621"/>
                  </a:lnTo>
                  <a:lnTo>
                    <a:pt x="4868602" y="23621"/>
                  </a:lnTo>
                  <a:lnTo>
                    <a:pt x="4862548" y="18195"/>
                  </a:lnTo>
                  <a:lnTo>
                    <a:pt x="4862548" y="11491"/>
                  </a:lnTo>
                  <a:lnTo>
                    <a:pt x="4862548" y="4469"/>
                  </a:lnTo>
                  <a:lnTo>
                    <a:pt x="4868602" y="0"/>
                  </a:lnTo>
                  <a:lnTo>
                    <a:pt x="4874656" y="0"/>
                  </a:lnTo>
                  <a:close/>
                </a:path>
                <a:path w="5126355" h="24130">
                  <a:moveTo>
                    <a:pt x="5042267" y="0"/>
                  </a:moveTo>
                  <a:lnTo>
                    <a:pt x="5114282" y="0"/>
                  </a:lnTo>
                  <a:lnTo>
                    <a:pt x="5120336" y="0"/>
                  </a:lnTo>
                  <a:lnTo>
                    <a:pt x="5125753" y="4469"/>
                  </a:lnTo>
                  <a:lnTo>
                    <a:pt x="5125753" y="11491"/>
                  </a:lnTo>
                  <a:lnTo>
                    <a:pt x="5125753" y="18195"/>
                  </a:lnTo>
                  <a:lnTo>
                    <a:pt x="5120336" y="23621"/>
                  </a:lnTo>
                  <a:lnTo>
                    <a:pt x="5114282" y="23621"/>
                  </a:lnTo>
                  <a:lnTo>
                    <a:pt x="5042267" y="23621"/>
                  </a:lnTo>
                  <a:lnTo>
                    <a:pt x="5036212" y="23621"/>
                  </a:lnTo>
                  <a:lnTo>
                    <a:pt x="5030158" y="18195"/>
                  </a:lnTo>
                  <a:lnTo>
                    <a:pt x="5030158" y="11491"/>
                  </a:lnTo>
                  <a:lnTo>
                    <a:pt x="5030158" y="4469"/>
                  </a:lnTo>
                  <a:lnTo>
                    <a:pt x="5036212" y="0"/>
                  </a:lnTo>
                  <a:lnTo>
                    <a:pt x="5042267" y="0"/>
                  </a:lnTo>
                  <a:close/>
                </a:path>
              </a:pathLst>
            </a:custGeom>
            <a:ln w="766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8" name="object 28"/>
            <p:cNvSpPr/>
            <p:nvPr/>
          </p:nvSpPr>
          <p:spPr>
            <a:xfrm>
              <a:off x="7064102" y="2241870"/>
              <a:ext cx="191770" cy="707390"/>
            </a:xfrm>
            <a:custGeom>
              <a:avLst/>
              <a:gdLst/>
              <a:ahLst/>
              <a:cxnLst/>
              <a:rect l="l" t="t" r="r" b="b"/>
              <a:pathLst>
                <a:path w="191770" h="707389">
                  <a:moveTo>
                    <a:pt x="104198" y="0"/>
                  </a:moveTo>
                  <a:lnTo>
                    <a:pt x="86354" y="0"/>
                  </a:lnTo>
                  <a:lnTo>
                    <a:pt x="79662" y="7022"/>
                  </a:lnTo>
                  <a:lnTo>
                    <a:pt x="79662" y="120440"/>
                  </a:lnTo>
                  <a:lnTo>
                    <a:pt x="86354" y="128101"/>
                  </a:lnTo>
                  <a:lnTo>
                    <a:pt x="104198" y="128101"/>
                  </a:lnTo>
                  <a:lnTo>
                    <a:pt x="111846" y="120440"/>
                  </a:lnTo>
                  <a:lnTo>
                    <a:pt x="111846" y="7022"/>
                  </a:lnTo>
                  <a:lnTo>
                    <a:pt x="104198" y="0"/>
                  </a:lnTo>
                  <a:close/>
                </a:path>
                <a:path w="191770" h="707389">
                  <a:moveTo>
                    <a:pt x="104198" y="223993"/>
                  </a:moveTo>
                  <a:lnTo>
                    <a:pt x="86354" y="223993"/>
                  </a:lnTo>
                  <a:lnTo>
                    <a:pt x="79662" y="230888"/>
                  </a:lnTo>
                  <a:lnTo>
                    <a:pt x="79662" y="345168"/>
                  </a:lnTo>
                  <a:lnTo>
                    <a:pt x="86354" y="352063"/>
                  </a:lnTo>
                  <a:lnTo>
                    <a:pt x="104198" y="352063"/>
                  </a:lnTo>
                  <a:lnTo>
                    <a:pt x="111846" y="345168"/>
                  </a:lnTo>
                  <a:lnTo>
                    <a:pt x="111846" y="230888"/>
                  </a:lnTo>
                  <a:lnTo>
                    <a:pt x="104198" y="223993"/>
                  </a:lnTo>
                  <a:close/>
                </a:path>
                <a:path w="191770" h="707389">
                  <a:moveTo>
                    <a:pt x="0" y="515437"/>
                  </a:moveTo>
                  <a:lnTo>
                    <a:pt x="95595" y="707190"/>
                  </a:lnTo>
                  <a:lnTo>
                    <a:pt x="159670" y="579089"/>
                  </a:lnTo>
                  <a:lnTo>
                    <a:pt x="95595" y="579089"/>
                  </a:lnTo>
                  <a:lnTo>
                    <a:pt x="90992" y="576024"/>
                  </a:lnTo>
                  <a:lnTo>
                    <a:pt x="86354" y="576024"/>
                  </a:lnTo>
                  <a:lnTo>
                    <a:pt x="79662" y="569129"/>
                  </a:lnTo>
                  <a:lnTo>
                    <a:pt x="79662" y="568480"/>
                  </a:lnTo>
                  <a:lnTo>
                    <a:pt x="0" y="515437"/>
                  </a:lnTo>
                  <a:close/>
                </a:path>
                <a:path w="191770" h="707389">
                  <a:moveTo>
                    <a:pt x="111846" y="568304"/>
                  </a:moveTo>
                  <a:lnTo>
                    <a:pt x="95595" y="579089"/>
                  </a:lnTo>
                  <a:lnTo>
                    <a:pt x="159670" y="579089"/>
                  </a:lnTo>
                  <a:lnTo>
                    <a:pt x="161203" y="576024"/>
                  </a:lnTo>
                  <a:lnTo>
                    <a:pt x="104198" y="576024"/>
                  </a:lnTo>
                  <a:lnTo>
                    <a:pt x="111846" y="569129"/>
                  </a:lnTo>
                  <a:lnTo>
                    <a:pt x="111846" y="568304"/>
                  </a:lnTo>
                  <a:close/>
                </a:path>
                <a:path w="191770" h="707389">
                  <a:moveTo>
                    <a:pt x="79662" y="568480"/>
                  </a:moveTo>
                  <a:lnTo>
                    <a:pt x="79662" y="569129"/>
                  </a:lnTo>
                  <a:lnTo>
                    <a:pt x="86354" y="576024"/>
                  </a:lnTo>
                  <a:lnTo>
                    <a:pt x="90992" y="576024"/>
                  </a:lnTo>
                  <a:lnTo>
                    <a:pt x="79662" y="568480"/>
                  </a:lnTo>
                  <a:close/>
                </a:path>
                <a:path w="191770" h="707389">
                  <a:moveTo>
                    <a:pt x="104198" y="447955"/>
                  </a:moveTo>
                  <a:lnTo>
                    <a:pt x="86354" y="447955"/>
                  </a:lnTo>
                  <a:lnTo>
                    <a:pt x="79662" y="455616"/>
                  </a:lnTo>
                  <a:lnTo>
                    <a:pt x="79662" y="568480"/>
                  </a:lnTo>
                  <a:lnTo>
                    <a:pt x="90992" y="576024"/>
                  </a:lnTo>
                  <a:lnTo>
                    <a:pt x="100212" y="576024"/>
                  </a:lnTo>
                  <a:lnTo>
                    <a:pt x="111846" y="568304"/>
                  </a:lnTo>
                  <a:lnTo>
                    <a:pt x="111846" y="455616"/>
                  </a:lnTo>
                  <a:lnTo>
                    <a:pt x="104198" y="447955"/>
                  </a:lnTo>
                  <a:close/>
                </a:path>
                <a:path w="191770" h="707389">
                  <a:moveTo>
                    <a:pt x="191509" y="515437"/>
                  </a:moveTo>
                  <a:lnTo>
                    <a:pt x="111846" y="568304"/>
                  </a:lnTo>
                  <a:lnTo>
                    <a:pt x="111846" y="569129"/>
                  </a:lnTo>
                  <a:lnTo>
                    <a:pt x="104198" y="576024"/>
                  </a:lnTo>
                  <a:lnTo>
                    <a:pt x="161203" y="576024"/>
                  </a:lnTo>
                  <a:lnTo>
                    <a:pt x="191509" y="515437"/>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9" name="object 29"/>
            <p:cNvSpPr/>
            <p:nvPr/>
          </p:nvSpPr>
          <p:spPr>
            <a:xfrm>
              <a:off x="7143764" y="2241870"/>
              <a:ext cx="32384" cy="352425"/>
            </a:xfrm>
            <a:custGeom>
              <a:avLst/>
              <a:gdLst/>
              <a:ahLst/>
              <a:cxnLst/>
              <a:rect l="l" t="t" r="r" b="b"/>
              <a:pathLst>
                <a:path w="32384" h="352425">
                  <a:moveTo>
                    <a:pt x="32183" y="16280"/>
                  </a:moveTo>
                  <a:lnTo>
                    <a:pt x="32183" y="112012"/>
                  </a:lnTo>
                  <a:lnTo>
                    <a:pt x="32183" y="120440"/>
                  </a:lnTo>
                  <a:lnTo>
                    <a:pt x="24536" y="128101"/>
                  </a:lnTo>
                  <a:lnTo>
                    <a:pt x="15932" y="128101"/>
                  </a:lnTo>
                  <a:lnTo>
                    <a:pt x="6691" y="128101"/>
                  </a:lnTo>
                  <a:lnTo>
                    <a:pt x="0" y="120440"/>
                  </a:lnTo>
                  <a:lnTo>
                    <a:pt x="0" y="112012"/>
                  </a:lnTo>
                  <a:lnTo>
                    <a:pt x="0" y="16280"/>
                  </a:lnTo>
                  <a:lnTo>
                    <a:pt x="0" y="7022"/>
                  </a:lnTo>
                  <a:lnTo>
                    <a:pt x="6691" y="0"/>
                  </a:lnTo>
                  <a:lnTo>
                    <a:pt x="15932" y="0"/>
                  </a:lnTo>
                  <a:lnTo>
                    <a:pt x="24536" y="0"/>
                  </a:lnTo>
                  <a:lnTo>
                    <a:pt x="32183" y="7022"/>
                  </a:lnTo>
                  <a:lnTo>
                    <a:pt x="32183" y="16280"/>
                  </a:lnTo>
                  <a:close/>
                </a:path>
                <a:path w="32384" h="352425">
                  <a:moveTo>
                    <a:pt x="32183" y="240082"/>
                  </a:moveTo>
                  <a:lnTo>
                    <a:pt x="32183" y="335974"/>
                  </a:lnTo>
                  <a:lnTo>
                    <a:pt x="32183" y="345168"/>
                  </a:lnTo>
                  <a:lnTo>
                    <a:pt x="24536" y="352063"/>
                  </a:lnTo>
                  <a:lnTo>
                    <a:pt x="15932" y="352063"/>
                  </a:lnTo>
                  <a:lnTo>
                    <a:pt x="6691" y="352063"/>
                  </a:lnTo>
                  <a:lnTo>
                    <a:pt x="0" y="345168"/>
                  </a:lnTo>
                  <a:lnTo>
                    <a:pt x="0" y="335974"/>
                  </a:lnTo>
                  <a:lnTo>
                    <a:pt x="0" y="240082"/>
                  </a:lnTo>
                  <a:lnTo>
                    <a:pt x="0" y="230888"/>
                  </a:lnTo>
                  <a:lnTo>
                    <a:pt x="6691" y="223993"/>
                  </a:lnTo>
                  <a:lnTo>
                    <a:pt x="15932" y="223993"/>
                  </a:lnTo>
                  <a:lnTo>
                    <a:pt x="24536" y="223993"/>
                  </a:lnTo>
                  <a:lnTo>
                    <a:pt x="32183" y="230888"/>
                  </a:lnTo>
                  <a:lnTo>
                    <a:pt x="32183" y="240082"/>
                  </a:lnTo>
                  <a:close/>
                </a:path>
              </a:pathLst>
            </a:custGeom>
            <a:ln w="766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pic>
          <p:nvPicPr>
            <p:cNvPr id="30" name="object 30"/>
            <p:cNvPicPr/>
            <p:nvPr/>
          </p:nvPicPr>
          <p:blipFill>
            <a:blip r:embed="rId3" cstate="print"/>
            <a:stretch>
              <a:fillRect/>
            </a:stretch>
          </p:blipFill>
          <p:spPr>
            <a:xfrm>
              <a:off x="7060270" y="2685997"/>
              <a:ext cx="199172" cy="266895"/>
            </a:xfrm>
            <a:prstGeom prst="rect">
              <a:avLst/>
            </a:prstGeom>
          </p:spPr>
        </p:pic>
      </p:grpSp>
      <p:sp>
        <p:nvSpPr>
          <p:cNvPr id="31" name="object 31"/>
          <p:cNvSpPr txBox="1"/>
          <p:nvPr/>
        </p:nvSpPr>
        <p:spPr>
          <a:xfrm>
            <a:off x="2358911" y="1830334"/>
            <a:ext cx="2321560" cy="363220"/>
          </a:xfrm>
          <a:prstGeom prst="rect">
            <a:avLst/>
          </a:prstGeom>
          <a:solidFill>
            <a:srgbClr val="FFFFFF"/>
          </a:solidFill>
        </p:spPr>
        <p:txBody>
          <a:bodyPr vert="horz" wrap="square" lIns="0" tIns="2540" rIns="0" bIns="0" rtlCol="0">
            <a:spAutoFit/>
          </a:bodyPr>
          <a:lstStyle/>
          <a:p>
            <a:pPr marL="134620" marR="0" lvl="0" indent="0" algn="l" defTabSz="914400" rtl="0" eaLnBrk="1" fontAlgn="auto" latinLnBrk="0" hangingPunct="1">
              <a:lnSpc>
                <a:spcPct val="100000"/>
              </a:lnSpc>
              <a:spcBef>
                <a:spcPts val="20"/>
              </a:spcBef>
              <a:spcAft>
                <a:spcPts val="0"/>
              </a:spcAft>
              <a:buClrTx/>
              <a:buSzTx/>
              <a:buFontTx/>
              <a:buNone/>
              <a:tabLst/>
              <a:defRPr/>
            </a:pPr>
            <a:r>
              <a:rPr kumimoji="0" sz="1750" b="0" i="0" u="none" strike="noStrike" kern="1200" cap="none" spc="-10" normalizeH="0" baseline="0" noProof="0" dirty="0">
                <a:ln>
                  <a:noFill/>
                </a:ln>
                <a:solidFill>
                  <a:prstClr val="black"/>
                </a:solidFill>
                <a:effectLst/>
                <a:uLnTx/>
                <a:uFillTx/>
                <a:latin typeface="Times New Roman"/>
                <a:ea typeface="+mn-ea"/>
                <a:cs typeface="Times New Roman"/>
              </a:rPr>
              <a:t>Pass</a:t>
            </a:r>
            <a:r>
              <a:rPr kumimoji="0" sz="1750" b="0" i="0" u="none" strike="noStrike" kern="1200" cap="none" spc="5" normalizeH="0" baseline="0" noProof="0" dirty="0">
                <a:ln>
                  <a:noFill/>
                </a:ln>
                <a:solidFill>
                  <a:prstClr val="black"/>
                </a:solidFill>
                <a:effectLst/>
                <a:uLnTx/>
                <a:uFillTx/>
                <a:latin typeface="Times New Roman"/>
                <a:ea typeface="+mn-ea"/>
                <a:cs typeface="Times New Roman"/>
              </a:rPr>
              <a:t> </a:t>
            </a:r>
            <a:r>
              <a:rPr kumimoji="0" sz="1750" b="0" i="0" u="none" strike="noStrike" kern="1200" cap="none" spc="-15" normalizeH="0" baseline="0" noProof="0" dirty="0">
                <a:ln>
                  <a:noFill/>
                </a:ln>
                <a:solidFill>
                  <a:prstClr val="black"/>
                </a:solidFill>
                <a:effectLst/>
                <a:uLnTx/>
                <a:uFillTx/>
                <a:latin typeface="Times New Roman"/>
                <a:ea typeface="+mn-ea"/>
                <a:cs typeface="Times New Roman"/>
              </a:rPr>
              <a:t>the</a:t>
            </a:r>
            <a:r>
              <a:rPr kumimoji="0" sz="1750" b="0" i="0" u="none" strike="noStrike" kern="1200" cap="none" spc="35" normalizeH="0" baseline="0" noProof="0" dirty="0">
                <a:ln>
                  <a:noFill/>
                </a:ln>
                <a:solidFill>
                  <a:prstClr val="black"/>
                </a:solidFill>
                <a:effectLst/>
                <a:uLnTx/>
                <a:uFillTx/>
                <a:latin typeface="Times New Roman"/>
                <a:ea typeface="+mn-ea"/>
                <a:cs typeface="Times New Roman"/>
              </a:rPr>
              <a:t> </a:t>
            </a:r>
            <a:r>
              <a:rPr kumimoji="0" sz="1750" b="0" i="0" u="none" strike="noStrike" kern="1200" cap="none" spc="-5" normalizeH="0" baseline="0" noProof="0" dirty="0">
                <a:ln>
                  <a:noFill/>
                </a:ln>
                <a:solidFill>
                  <a:prstClr val="black"/>
                </a:solidFill>
                <a:effectLst/>
                <a:uLnTx/>
                <a:uFillTx/>
                <a:latin typeface="Times New Roman"/>
                <a:ea typeface="+mn-ea"/>
                <a:cs typeface="Times New Roman"/>
              </a:rPr>
              <a:t>value</a:t>
            </a:r>
            <a:r>
              <a:rPr kumimoji="0" sz="1750" b="0" i="0" u="none" strike="noStrike" kern="1200" cap="none" spc="-30" normalizeH="0" baseline="0" noProof="0" dirty="0">
                <a:ln>
                  <a:noFill/>
                </a:ln>
                <a:solidFill>
                  <a:prstClr val="black"/>
                </a:solidFill>
                <a:effectLst/>
                <a:uLnTx/>
                <a:uFillTx/>
                <a:latin typeface="Times New Roman"/>
                <a:ea typeface="+mn-ea"/>
                <a:cs typeface="Times New Roman"/>
              </a:rPr>
              <a:t> </a:t>
            </a:r>
            <a:r>
              <a:rPr kumimoji="0" sz="1750" b="0" i="0" u="none" strike="noStrike" kern="1200" cap="none" spc="-5" normalizeH="0" baseline="0" noProof="0" dirty="0">
                <a:ln>
                  <a:noFill/>
                </a:ln>
                <a:solidFill>
                  <a:prstClr val="black"/>
                </a:solidFill>
                <a:effectLst/>
                <a:uLnTx/>
                <a:uFillTx/>
                <a:latin typeface="Times New Roman"/>
                <a:ea typeface="+mn-ea"/>
                <a:cs typeface="Times New Roman"/>
              </a:rPr>
              <a:t>i</a:t>
            </a:r>
            <a:endParaRPr kumimoji="0" sz="1750" b="0" i="0" u="none" strike="noStrike" kern="1200" cap="none" spc="0" normalizeH="0" baseline="0" noProof="0">
              <a:ln>
                <a:noFill/>
              </a:ln>
              <a:solidFill>
                <a:prstClr val="black"/>
              </a:solidFill>
              <a:effectLst/>
              <a:uLnTx/>
              <a:uFillTx/>
              <a:latin typeface="Times New Roman"/>
              <a:ea typeface="+mn-ea"/>
              <a:cs typeface="Times New Roman"/>
            </a:endParaRPr>
          </a:p>
        </p:txBody>
      </p:sp>
      <p:grpSp>
        <p:nvGrpSpPr>
          <p:cNvPr id="32" name="object 32"/>
          <p:cNvGrpSpPr/>
          <p:nvPr/>
        </p:nvGrpSpPr>
        <p:grpSpPr>
          <a:xfrm>
            <a:off x="4816560" y="1266444"/>
            <a:ext cx="4098925" cy="2755900"/>
            <a:chOff x="4816560" y="1266444"/>
            <a:chExt cx="4098925" cy="2755900"/>
          </a:xfrm>
        </p:grpSpPr>
        <p:sp>
          <p:nvSpPr>
            <p:cNvPr id="33" name="object 33"/>
            <p:cNvSpPr/>
            <p:nvPr/>
          </p:nvSpPr>
          <p:spPr>
            <a:xfrm>
              <a:off x="4828447" y="2257990"/>
              <a:ext cx="1532890" cy="339090"/>
            </a:xfrm>
            <a:custGeom>
              <a:avLst/>
              <a:gdLst/>
              <a:ahLst/>
              <a:cxnLst/>
              <a:rect l="l" t="t" r="r" b="b"/>
              <a:pathLst>
                <a:path w="1532889" h="339089">
                  <a:moveTo>
                    <a:pt x="1532774" y="0"/>
                  </a:moveTo>
                  <a:lnTo>
                    <a:pt x="0" y="0"/>
                  </a:lnTo>
                  <a:lnTo>
                    <a:pt x="0" y="339007"/>
                  </a:lnTo>
                  <a:lnTo>
                    <a:pt x="1532774" y="339007"/>
                  </a:lnTo>
                  <a:lnTo>
                    <a:pt x="1532774"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4" name="object 34"/>
            <p:cNvSpPr/>
            <p:nvPr/>
          </p:nvSpPr>
          <p:spPr>
            <a:xfrm>
              <a:off x="4828447" y="2257990"/>
              <a:ext cx="1532890" cy="339090"/>
            </a:xfrm>
            <a:custGeom>
              <a:avLst/>
              <a:gdLst/>
              <a:ahLst/>
              <a:cxnLst/>
              <a:rect l="l" t="t" r="r" b="b"/>
              <a:pathLst>
                <a:path w="1532889" h="339089">
                  <a:moveTo>
                    <a:pt x="0" y="339007"/>
                  </a:moveTo>
                  <a:lnTo>
                    <a:pt x="1532774" y="339007"/>
                  </a:lnTo>
                  <a:lnTo>
                    <a:pt x="1532774" y="0"/>
                  </a:lnTo>
                  <a:lnTo>
                    <a:pt x="0" y="0"/>
                  </a:lnTo>
                  <a:lnTo>
                    <a:pt x="0" y="339007"/>
                  </a:lnTo>
                  <a:close/>
                </a:path>
              </a:pathLst>
            </a:custGeom>
            <a:ln w="23774">
              <a:solidFill>
                <a:srgbClr val="FFFFFF"/>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5" name="object 35"/>
            <p:cNvSpPr/>
            <p:nvPr/>
          </p:nvSpPr>
          <p:spPr>
            <a:xfrm>
              <a:off x="5486400" y="3776472"/>
              <a:ext cx="3423285" cy="239395"/>
            </a:xfrm>
            <a:custGeom>
              <a:avLst/>
              <a:gdLst/>
              <a:ahLst/>
              <a:cxnLst/>
              <a:rect l="l" t="t" r="r" b="b"/>
              <a:pathLst>
                <a:path w="3423284" h="239395">
                  <a:moveTo>
                    <a:pt x="3422904" y="0"/>
                  </a:moveTo>
                  <a:lnTo>
                    <a:pt x="0" y="0"/>
                  </a:lnTo>
                  <a:lnTo>
                    <a:pt x="0" y="239267"/>
                  </a:lnTo>
                  <a:lnTo>
                    <a:pt x="3422904" y="239267"/>
                  </a:lnTo>
                  <a:lnTo>
                    <a:pt x="3422904" y="0"/>
                  </a:lnTo>
                  <a:close/>
                </a:path>
              </a:pathLst>
            </a:custGeom>
            <a:solidFill>
              <a:srgbClr val="943735">
                <a:alpha val="45097"/>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6" name="object 36"/>
            <p:cNvSpPr/>
            <p:nvPr/>
          </p:nvSpPr>
          <p:spPr>
            <a:xfrm>
              <a:off x="5486400" y="3776472"/>
              <a:ext cx="3423285" cy="239395"/>
            </a:xfrm>
            <a:custGeom>
              <a:avLst/>
              <a:gdLst/>
              <a:ahLst/>
              <a:cxnLst/>
              <a:rect l="l" t="t" r="r" b="b"/>
              <a:pathLst>
                <a:path w="3423284" h="239395">
                  <a:moveTo>
                    <a:pt x="0" y="239267"/>
                  </a:moveTo>
                  <a:lnTo>
                    <a:pt x="3422904" y="239267"/>
                  </a:lnTo>
                  <a:lnTo>
                    <a:pt x="3422904" y="0"/>
                  </a:lnTo>
                  <a:lnTo>
                    <a:pt x="0" y="0"/>
                  </a:lnTo>
                  <a:lnTo>
                    <a:pt x="0" y="239267"/>
                  </a:lnTo>
                  <a:close/>
                </a:path>
              </a:pathLst>
            </a:custGeom>
            <a:ln w="12191">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7" name="object 37"/>
            <p:cNvSpPr/>
            <p:nvPr/>
          </p:nvSpPr>
          <p:spPr>
            <a:xfrm>
              <a:off x="4876800" y="1272540"/>
              <a:ext cx="3962400" cy="2650490"/>
            </a:xfrm>
            <a:custGeom>
              <a:avLst/>
              <a:gdLst/>
              <a:ahLst/>
              <a:cxnLst/>
              <a:rect l="l" t="t" r="r" b="b"/>
              <a:pathLst>
                <a:path w="3962400" h="2650490">
                  <a:moveTo>
                    <a:pt x="3302000" y="432815"/>
                  </a:moveTo>
                  <a:lnTo>
                    <a:pt x="2311400" y="432815"/>
                  </a:lnTo>
                  <a:lnTo>
                    <a:pt x="3230499" y="2650236"/>
                  </a:lnTo>
                  <a:lnTo>
                    <a:pt x="3302000" y="432815"/>
                  </a:lnTo>
                  <a:close/>
                </a:path>
                <a:path w="3962400" h="2650490">
                  <a:moveTo>
                    <a:pt x="3890264" y="0"/>
                  </a:moveTo>
                  <a:lnTo>
                    <a:pt x="72136" y="0"/>
                  </a:lnTo>
                  <a:lnTo>
                    <a:pt x="44041" y="5663"/>
                  </a:lnTo>
                  <a:lnTo>
                    <a:pt x="21113" y="21113"/>
                  </a:lnTo>
                  <a:lnTo>
                    <a:pt x="5663" y="44041"/>
                  </a:lnTo>
                  <a:lnTo>
                    <a:pt x="0" y="72136"/>
                  </a:lnTo>
                  <a:lnTo>
                    <a:pt x="0" y="360680"/>
                  </a:lnTo>
                  <a:lnTo>
                    <a:pt x="5663" y="388774"/>
                  </a:lnTo>
                  <a:lnTo>
                    <a:pt x="21113" y="411702"/>
                  </a:lnTo>
                  <a:lnTo>
                    <a:pt x="44041" y="427152"/>
                  </a:lnTo>
                  <a:lnTo>
                    <a:pt x="72136" y="432815"/>
                  </a:lnTo>
                  <a:lnTo>
                    <a:pt x="3890264" y="432815"/>
                  </a:lnTo>
                  <a:lnTo>
                    <a:pt x="3918358" y="427152"/>
                  </a:lnTo>
                  <a:lnTo>
                    <a:pt x="3941286" y="411702"/>
                  </a:lnTo>
                  <a:lnTo>
                    <a:pt x="3956736" y="388774"/>
                  </a:lnTo>
                  <a:lnTo>
                    <a:pt x="3962400" y="360680"/>
                  </a:lnTo>
                  <a:lnTo>
                    <a:pt x="3962400" y="72136"/>
                  </a:lnTo>
                  <a:lnTo>
                    <a:pt x="3956736" y="44041"/>
                  </a:lnTo>
                  <a:lnTo>
                    <a:pt x="3941286" y="21113"/>
                  </a:lnTo>
                  <a:lnTo>
                    <a:pt x="3918358" y="5663"/>
                  </a:lnTo>
                  <a:lnTo>
                    <a:pt x="3890264" y="0"/>
                  </a:lnTo>
                  <a:close/>
                </a:path>
              </a:pathLst>
            </a:custGeom>
            <a:solidFill>
              <a:srgbClr val="F9C09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8" name="object 38"/>
            <p:cNvSpPr/>
            <p:nvPr/>
          </p:nvSpPr>
          <p:spPr>
            <a:xfrm>
              <a:off x="4876800" y="1272540"/>
              <a:ext cx="3962400" cy="2650490"/>
            </a:xfrm>
            <a:custGeom>
              <a:avLst/>
              <a:gdLst/>
              <a:ahLst/>
              <a:cxnLst/>
              <a:rect l="l" t="t" r="r" b="b"/>
              <a:pathLst>
                <a:path w="3962400" h="2650490">
                  <a:moveTo>
                    <a:pt x="0" y="72136"/>
                  </a:moveTo>
                  <a:lnTo>
                    <a:pt x="5663" y="44041"/>
                  </a:lnTo>
                  <a:lnTo>
                    <a:pt x="21113" y="21113"/>
                  </a:lnTo>
                  <a:lnTo>
                    <a:pt x="44041" y="5663"/>
                  </a:lnTo>
                  <a:lnTo>
                    <a:pt x="72136" y="0"/>
                  </a:lnTo>
                  <a:lnTo>
                    <a:pt x="2311400" y="0"/>
                  </a:lnTo>
                  <a:lnTo>
                    <a:pt x="3302000" y="0"/>
                  </a:lnTo>
                  <a:lnTo>
                    <a:pt x="3890264" y="0"/>
                  </a:lnTo>
                  <a:lnTo>
                    <a:pt x="3918358" y="5663"/>
                  </a:lnTo>
                  <a:lnTo>
                    <a:pt x="3941286" y="21113"/>
                  </a:lnTo>
                  <a:lnTo>
                    <a:pt x="3956736" y="44041"/>
                  </a:lnTo>
                  <a:lnTo>
                    <a:pt x="3962400" y="72136"/>
                  </a:lnTo>
                  <a:lnTo>
                    <a:pt x="3962400" y="252475"/>
                  </a:lnTo>
                  <a:lnTo>
                    <a:pt x="3962400" y="360680"/>
                  </a:lnTo>
                  <a:lnTo>
                    <a:pt x="3956736" y="388774"/>
                  </a:lnTo>
                  <a:lnTo>
                    <a:pt x="3941286" y="411702"/>
                  </a:lnTo>
                  <a:lnTo>
                    <a:pt x="3918358" y="427152"/>
                  </a:lnTo>
                  <a:lnTo>
                    <a:pt x="3890264" y="432815"/>
                  </a:lnTo>
                  <a:lnTo>
                    <a:pt x="3302000" y="432815"/>
                  </a:lnTo>
                  <a:lnTo>
                    <a:pt x="3230499" y="2650236"/>
                  </a:lnTo>
                  <a:lnTo>
                    <a:pt x="2311400" y="432815"/>
                  </a:lnTo>
                  <a:lnTo>
                    <a:pt x="72136" y="432815"/>
                  </a:lnTo>
                  <a:lnTo>
                    <a:pt x="44041" y="427152"/>
                  </a:lnTo>
                  <a:lnTo>
                    <a:pt x="21113" y="411702"/>
                  </a:lnTo>
                  <a:lnTo>
                    <a:pt x="5663" y="388774"/>
                  </a:lnTo>
                  <a:lnTo>
                    <a:pt x="0" y="360680"/>
                  </a:lnTo>
                  <a:lnTo>
                    <a:pt x="0" y="252475"/>
                  </a:lnTo>
                  <a:lnTo>
                    <a:pt x="0" y="72136"/>
                  </a:lnTo>
                  <a:close/>
                </a:path>
              </a:pathLst>
            </a:custGeom>
            <a:ln w="12192">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grpSp>
      <p:sp>
        <p:nvSpPr>
          <p:cNvPr id="39" name="object 39"/>
          <p:cNvSpPr txBox="1">
            <a:spLocks noGrp="1"/>
          </p:cNvSpPr>
          <p:nvPr>
            <p:ph sz="half" idx="3"/>
          </p:nvPr>
        </p:nvSpPr>
        <p:spPr>
          <a:prstGeom prst="rect">
            <a:avLst/>
          </a:prstGeom>
        </p:spPr>
        <p:txBody>
          <a:bodyPr vert="horz" wrap="square" lIns="0" tIns="13335" rIns="0" bIns="0" rtlCol="0">
            <a:spAutoFit/>
          </a:bodyPr>
          <a:lstStyle/>
          <a:p>
            <a:pPr marL="169545">
              <a:lnSpc>
                <a:spcPct val="100000"/>
              </a:lnSpc>
              <a:spcBef>
                <a:spcPts val="105"/>
              </a:spcBef>
              <a:tabLst>
                <a:tab pos="1236345" algn="l"/>
                <a:tab pos="1638300" algn="l"/>
              </a:tabLst>
            </a:pPr>
            <a:r>
              <a:rPr dirty="0"/>
              <a:t>5</a:t>
            </a:r>
            <a:r>
              <a:rPr spc="-5" dirty="0"/>
              <a:t> </a:t>
            </a:r>
            <a:r>
              <a:rPr dirty="0"/>
              <a:t>&gt; 2	</a:t>
            </a:r>
            <a:r>
              <a:rPr b="0" spc="5" dirty="0">
                <a:latin typeface="Wingdings"/>
                <a:cs typeface="Wingdings"/>
              </a:rPr>
              <a:t></a:t>
            </a:r>
            <a:r>
              <a:rPr b="0" spc="5" dirty="0">
                <a:latin typeface="Times New Roman"/>
                <a:cs typeface="Times New Roman"/>
              </a:rPr>
              <a:t>	</a:t>
            </a:r>
            <a:r>
              <a:rPr dirty="0"/>
              <a:t>true</a:t>
            </a:r>
            <a:r>
              <a:rPr spc="-45" dirty="0"/>
              <a:t> </a:t>
            </a:r>
            <a:r>
              <a:rPr spc="-5" dirty="0"/>
              <a:t>condition</a:t>
            </a:r>
          </a:p>
          <a:p>
            <a:pPr>
              <a:lnSpc>
                <a:spcPct val="100000"/>
              </a:lnSpc>
            </a:pPr>
            <a:endParaRPr sz="2400"/>
          </a:p>
          <a:p>
            <a:pPr>
              <a:lnSpc>
                <a:spcPct val="100000"/>
              </a:lnSpc>
              <a:spcBef>
                <a:spcPts val="15"/>
              </a:spcBef>
            </a:pPr>
            <a:endParaRPr sz="2050"/>
          </a:p>
          <a:p>
            <a:pPr marL="12700">
              <a:lnSpc>
                <a:spcPct val="100000"/>
              </a:lnSpc>
            </a:pPr>
            <a:r>
              <a:rPr sz="1750" b="0" spc="-10" dirty="0">
                <a:latin typeface="Times New Roman"/>
                <a:cs typeface="Times New Roman"/>
              </a:rPr>
              <a:t>Pass</a:t>
            </a:r>
            <a:r>
              <a:rPr sz="1750" b="0" spc="5" dirty="0">
                <a:latin typeface="Times New Roman"/>
                <a:cs typeface="Times New Roman"/>
              </a:rPr>
              <a:t> </a:t>
            </a:r>
            <a:r>
              <a:rPr sz="1750" b="0" spc="-15" dirty="0">
                <a:latin typeface="Times New Roman"/>
                <a:cs typeface="Times New Roman"/>
              </a:rPr>
              <a:t>the</a:t>
            </a:r>
            <a:r>
              <a:rPr sz="1750" b="0" spc="30" dirty="0">
                <a:latin typeface="Times New Roman"/>
                <a:cs typeface="Times New Roman"/>
              </a:rPr>
              <a:t> </a:t>
            </a:r>
            <a:r>
              <a:rPr sz="1750" b="0" spc="-5" dirty="0">
                <a:latin typeface="Times New Roman"/>
                <a:cs typeface="Times New Roman"/>
              </a:rPr>
              <a:t>value</a:t>
            </a:r>
            <a:r>
              <a:rPr sz="1750" b="0" spc="-30" dirty="0">
                <a:latin typeface="Times New Roman"/>
                <a:cs typeface="Times New Roman"/>
              </a:rPr>
              <a:t> </a:t>
            </a:r>
            <a:r>
              <a:rPr sz="1750" b="0" spc="-5" dirty="0">
                <a:latin typeface="Times New Roman"/>
                <a:cs typeface="Times New Roman"/>
              </a:rPr>
              <a:t>j</a:t>
            </a:r>
            <a:endParaRPr sz="1750">
              <a:latin typeface="Times New Roman"/>
              <a:cs typeface="Times New Roman"/>
            </a:endParaRPr>
          </a:p>
          <a:p>
            <a:pPr>
              <a:lnSpc>
                <a:spcPct val="100000"/>
              </a:lnSpc>
              <a:spcBef>
                <a:spcPts val="40"/>
              </a:spcBef>
            </a:pPr>
            <a:endParaRPr sz="2400">
              <a:latin typeface="Times New Roman"/>
              <a:cs typeface="Times New Roman"/>
            </a:endParaRPr>
          </a:p>
          <a:p>
            <a:pPr marL="640715">
              <a:lnSpc>
                <a:spcPts val="1780"/>
              </a:lnSpc>
            </a:pPr>
            <a:r>
              <a:rPr sz="1500" dirty="0">
                <a:solidFill>
                  <a:srgbClr val="000050"/>
                </a:solidFill>
              </a:rPr>
              <a:t>int</a:t>
            </a:r>
            <a:r>
              <a:rPr sz="1500" spc="-5" dirty="0">
                <a:solidFill>
                  <a:srgbClr val="000050"/>
                </a:solidFill>
              </a:rPr>
              <a:t> </a:t>
            </a:r>
            <a:r>
              <a:rPr sz="1500" b="0" dirty="0">
                <a:latin typeface="Courier New"/>
                <a:cs typeface="Courier New"/>
              </a:rPr>
              <a:t>max(</a:t>
            </a:r>
            <a:r>
              <a:rPr sz="1500" dirty="0">
                <a:solidFill>
                  <a:srgbClr val="000050"/>
                </a:solidFill>
              </a:rPr>
              <a:t>int</a:t>
            </a:r>
            <a:r>
              <a:rPr sz="1500" spc="-10" dirty="0">
                <a:solidFill>
                  <a:srgbClr val="000050"/>
                </a:solidFill>
              </a:rPr>
              <a:t> </a:t>
            </a:r>
            <a:r>
              <a:rPr sz="1500" b="0" dirty="0">
                <a:latin typeface="Courier New"/>
                <a:cs typeface="Courier New"/>
              </a:rPr>
              <a:t>num1,</a:t>
            </a:r>
            <a:r>
              <a:rPr sz="1500" b="0" spc="-5" dirty="0">
                <a:latin typeface="Courier New"/>
                <a:cs typeface="Courier New"/>
              </a:rPr>
              <a:t> </a:t>
            </a:r>
            <a:r>
              <a:rPr sz="1500" dirty="0">
                <a:solidFill>
                  <a:srgbClr val="000050"/>
                </a:solidFill>
              </a:rPr>
              <a:t>int </a:t>
            </a:r>
            <a:r>
              <a:rPr sz="1500" b="0" spc="-5" dirty="0">
                <a:latin typeface="Courier New"/>
                <a:cs typeface="Courier New"/>
              </a:rPr>
              <a:t>num2)</a:t>
            </a:r>
            <a:endParaRPr sz="1500">
              <a:latin typeface="Courier New"/>
              <a:cs typeface="Courier New"/>
            </a:endParaRPr>
          </a:p>
          <a:p>
            <a:pPr marL="640715">
              <a:lnSpc>
                <a:spcPts val="1695"/>
              </a:lnSpc>
            </a:pPr>
            <a:r>
              <a:rPr sz="1500" b="0" dirty="0">
                <a:latin typeface="Courier New"/>
                <a:cs typeface="Courier New"/>
              </a:rPr>
              <a:t>{</a:t>
            </a:r>
            <a:endParaRPr sz="1500">
              <a:latin typeface="Courier New"/>
              <a:cs typeface="Courier New"/>
            </a:endParaRPr>
          </a:p>
          <a:p>
            <a:pPr marL="1101090">
              <a:lnSpc>
                <a:spcPts val="1714"/>
              </a:lnSpc>
            </a:pPr>
            <a:r>
              <a:rPr sz="1500" dirty="0">
                <a:solidFill>
                  <a:srgbClr val="000050"/>
                </a:solidFill>
              </a:rPr>
              <a:t>int</a:t>
            </a:r>
            <a:r>
              <a:rPr sz="1500" spc="-35" dirty="0">
                <a:solidFill>
                  <a:srgbClr val="000050"/>
                </a:solidFill>
              </a:rPr>
              <a:t> </a:t>
            </a:r>
            <a:r>
              <a:rPr sz="1500" b="0" spc="-5" dirty="0">
                <a:latin typeface="Courier New"/>
                <a:cs typeface="Courier New"/>
              </a:rPr>
              <a:t>result;</a:t>
            </a:r>
            <a:endParaRPr sz="1500">
              <a:latin typeface="Courier New"/>
              <a:cs typeface="Courier New"/>
            </a:endParaRPr>
          </a:p>
          <a:p>
            <a:pPr>
              <a:lnSpc>
                <a:spcPct val="100000"/>
              </a:lnSpc>
              <a:spcBef>
                <a:spcPts val="50"/>
              </a:spcBef>
            </a:pPr>
            <a:endParaRPr sz="1500">
              <a:latin typeface="Courier New"/>
              <a:cs typeface="Courier New"/>
            </a:endParaRPr>
          </a:p>
          <a:p>
            <a:pPr marL="1560830" marR="871855" indent="-460375">
              <a:lnSpc>
                <a:spcPts val="1750"/>
              </a:lnSpc>
            </a:pPr>
            <a:r>
              <a:rPr sz="1500" dirty="0">
                <a:solidFill>
                  <a:srgbClr val="000050"/>
                </a:solidFill>
              </a:rPr>
              <a:t>if </a:t>
            </a:r>
            <a:r>
              <a:rPr sz="1500" b="0" dirty="0">
                <a:latin typeface="Courier New"/>
                <a:cs typeface="Courier New"/>
              </a:rPr>
              <a:t>(num1 &gt; </a:t>
            </a:r>
            <a:r>
              <a:rPr sz="1500" b="0" spc="-5" dirty="0">
                <a:latin typeface="Courier New"/>
                <a:cs typeface="Courier New"/>
              </a:rPr>
              <a:t>num2) </a:t>
            </a:r>
            <a:r>
              <a:rPr sz="1500" b="0" dirty="0">
                <a:latin typeface="Courier New"/>
                <a:cs typeface="Courier New"/>
              </a:rPr>
              <a:t> result</a:t>
            </a:r>
            <a:r>
              <a:rPr sz="1500" b="0" spc="-40" dirty="0">
                <a:latin typeface="Courier New"/>
                <a:cs typeface="Courier New"/>
              </a:rPr>
              <a:t> </a:t>
            </a:r>
            <a:r>
              <a:rPr sz="1500" b="0" dirty="0">
                <a:latin typeface="Courier New"/>
                <a:cs typeface="Courier New"/>
              </a:rPr>
              <a:t>=</a:t>
            </a:r>
            <a:r>
              <a:rPr sz="1500" b="0" spc="-35" dirty="0">
                <a:latin typeface="Courier New"/>
                <a:cs typeface="Courier New"/>
              </a:rPr>
              <a:t> </a:t>
            </a:r>
            <a:r>
              <a:rPr sz="1500" b="0" spc="-5" dirty="0">
                <a:latin typeface="Courier New"/>
                <a:cs typeface="Courier New"/>
              </a:rPr>
              <a:t>num1;</a:t>
            </a:r>
            <a:endParaRPr sz="1500">
              <a:latin typeface="Courier New"/>
              <a:cs typeface="Courier New"/>
            </a:endParaRPr>
          </a:p>
          <a:p>
            <a:pPr marL="1101090">
              <a:lnSpc>
                <a:spcPts val="1620"/>
              </a:lnSpc>
            </a:pPr>
            <a:r>
              <a:rPr sz="1500" spc="-5" dirty="0">
                <a:solidFill>
                  <a:srgbClr val="000050"/>
                </a:solidFill>
              </a:rPr>
              <a:t>else</a:t>
            </a:r>
            <a:endParaRPr sz="1500"/>
          </a:p>
          <a:p>
            <a:pPr marL="1560830">
              <a:lnSpc>
                <a:spcPts val="1780"/>
              </a:lnSpc>
            </a:pPr>
            <a:r>
              <a:rPr sz="1500" b="0" dirty="0">
                <a:latin typeface="Courier New"/>
                <a:cs typeface="Courier New"/>
              </a:rPr>
              <a:t>result</a:t>
            </a:r>
            <a:r>
              <a:rPr sz="1500" b="0" spc="-30" dirty="0">
                <a:latin typeface="Courier New"/>
                <a:cs typeface="Courier New"/>
              </a:rPr>
              <a:t> </a:t>
            </a:r>
            <a:r>
              <a:rPr sz="1500" b="0" dirty="0">
                <a:latin typeface="Courier New"/>
                <a:cs typeface="Courier New"/>
              </a:rPr>
              <a:t>=</a:t>
            </a:r>
            <a:r>
              <a:rPr sz="1500" b="0" spc="-30" dirty="0">
                <a:latin typeface="Courier New"/>
                <a:cs typeface="Courier New"/>
              </a:rPr>
              <a:t> </a:t>
            </a:r>
            <a:r>
              <a:rPr sz="1500" b="0" spc="-5" dirty="0">
                <a:latin typeface="Courier New"/>
                <a:cs typeface="Courier New"/>
              </a:rPr>
              <a:t>num2;</a:t>
            </a:r>
            <a:endParaRPr sz="1500">
              <a:latin typeface="Courier New"/>
              <a:cs typeface="Courier New"/>
            </a:endParaRPr>
          </a:p>
          <a:p>
            <a:pPr>
              <a:lnSpc>
                <a:spcPct val="100000"/>
              </a:lnSpc>
              <a:spcBef>
                <a:spcPts val="55"/>
              </a:spcBef>
            </a:pPr>
            <a:endParaRPr sz="1350">
              <a:latin typeface="Courier New"/>
              <a:cs typeface="Courier New"/>
            </a:endParaRPr>
          </a:p>
          <a:p>
            <a:pPr marL="1101090">
              <a:lnSpc>
                <a:spcPct val="100000"/>
              </a:lnSpc>
            </a:pPr>
            <a:r>
              <a:rPr sz="1500" dirty="0">
                <a:solidFill>
                  <a:srgbClr val="000050"/>
                </a:solidFill>
              </a:rPr>
              <a:t>return</a:t>
            </a:r>
            <a:r>
              <a:rPr sz="1500" spc="-35" dirty="0">
                <a:solidFill>
                  <a:srgbClr val="000050"/>
                </a:solidFill>
              </a:rPr>
              <a:t> </a:t>
            </a:r>
            <a:r>
              <a:rPr sz="1500" spc="-5" dirty="0"/>
              <a:t>result;</a:t>
            </a:r>
            <a:endParaRPr sz="1500"/>
          </a:p>
        </p:txBody>
      </p:sp>
    </p:spTree>
    <p:extLst>
      <p:ext uri="{BB962C8B-B14F-4D97-AF65-F5344CB8AC3E}">
        <p14:creationId xmlns:p14="http://schemas.microsoft.com/office/powerpoint/2010/main" val="35298322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7056" y="914399"/>
            <a:ext cx="9067800" cy="45720"/>
          </a:xfrm>
          <a:custGeom>
            <a:avLst/>
            <a:gdLst/>
            <a:ahLst/>
            <a:cxnLst/>
            <a:rect l="l" t="t" r="r" b="b"/>
            <a:pathLst>
              <a:path w="9067800" h="45719">
                <a:moveTo>
                  <a:pt x="9067800" y="0"/>
                </a:moveTo>
                <a:lnTo>
                  <a:pt x="0" y="0"/>
                </a:lnTo>
                <a:lnTo>
                  <a:pt x="0" y="45720"/>
                </a:lnTo>
                <a:lnTo>
                  <a:pt x="9067800" y="45720"/>
                </a:lnTo>
                <a:lnTo>
                  <a:pt x="9067800" y="0"/>
                </a:lnTo>
                <a:close/>
              </a:path>
            </a:pathLst>
          </a:custGeom>
          <a:solidFill>
            <a:srgbClr val="17375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 name="object 3"/>
          <p:cNvSpPr txBox="1">
            <a:spLocks noGrp="1"/>
          </p:cNvSpPr>
          <p:nvPr>
            <p:ph type="title"/>
          </p:nvPr>
        </p:nvSpPr>
        <p:spPr>
          <a:xfrm>
            <a:off x="2828670" y="69291"/>
            <a:ext cx="4301490" cy="991235"/>
          </a:xfrm>
          <a:prstGeom prst="rect">
            <a:avLst/>
          </a:prstGeom>
        </p:spPr>
        <p:txBody>
          <a:bodyPr vert="horz" wrap="square" lIns="0" tIns="12700" rIns="0" bIns="0" rtlCol="0">
            <a:spAutoFit/>
          </a:bodyPr>
          <a:lstStyle/>
          <a:p>
            <a:pPr marL="12700">
              <a:lnSpc>
                <a:spcPts val="5600"/>
              </a:lnSpc>
              <a:spcBef>
                <a:spcPts val="100"/>
              </a:spcBef>
            </a:pPr>
            <a:r>
              <a:rPr sz="4800" spc="-5" dirty="0"/>
              <a:t>Calling</a:t>
            </a:r>
            <a:r>
              <a:rPr sz="4800" spc="-75" dirty="0"/>
              <a:t> </a:t>
            </a:r>
            <a:r>
              <a:rPr sz="4800" dirty="0"/>
              <a:t>Functions</a:t>
            </a:r>
            <a:endParaRPr sz="4800"/>
          </a:p>
          <a:p>
            <a:pPr marR="748665" algn="ctr">
              <a:lnSpc>
                <a:spcPts val="2000"/>
              </a:lnSpc>
            </a:pPr>
            <a:r>
              <a:rPr sz="1800" b="0" dirty="0">
                <a:solidFill>
                  <a:srgbClr val="FFFFFF"/>
                </a:solidFill>
                <a:latin typeface="Courier New"/>
                <a:cs typeface="Courier New"/>
              </a:rPr>
              <a:t>c</a:t>
            </a:r>
            <a:endParaRPr sz="1800">
              <a:latin typeface="Courier New"/>
              <a:cs typeface="Courier New"/>
            </a:endParaRPr>
          </a:p>
        </p:txBody>
      </p:sp>
      <p:grpSp>
        <p:nvGrpSpPr>
          <p:cNvPr id="4" name="object 4"/>
          <p:cNvGrpSpPr/>
          <p:nvPr/>
        </p:nvGrpSpPr>
        <p:grpSpPr>
          <a:xfrm>
            <a:off x="71627" y="1295400"/>
            <a:ext cx="8996680" cy="4218940"/>
            <a:chOff x="71627" y="1295400"/>
            <a:chExt cx="8996680" cy="4218940"/>
          </a:xfrm>
        </p:grpSpPr>
        <p:sp>
          <p:nvSpPr>
            <p:cNvPr id="5" name="object 5"/>
            <p:cNvSpPr/>
            <p:nvPr/>
          </p:nvSpPr>
          <p:spPr>
            <a:xfrm>
              <a:off x="71627" y="1295400"/>
              <a:ext cx="8996680" cy="4218940"/>
            </a:xfrm>
            <a:custGeom>
              <a:avLst/>
              <a:gdLst/>
              <a:ahLst/>
              <a:cxnLst/>
              <a:rect l="l" t="t" r="r" b="b"/>
              <a:pathLst>
                <a:path w="8996680" h="4218940">
                  <a:moveTo>
                    <a:pt x="8996172" y="0"/>
                  </a:moveTo>
                  <a:lnTo>
                    <a:pt x="0" y="0"/>
                  </a:lnTo>
                  <a:lnTo>
                    <a:pt x="0" y="4218432"/>
                  </a:lnTo>
                  <a:lnTo>
                    <a:pt x="8996172" y="4218432"/>
                  </a:lnTo>
                  <a:lnTo>
                    <a:pt x="8996172" y="0"/>
                  </a:lnTo>
                  <a:close/>
                </a:path>
              </a:pathLst>
            </a:custGeom>
            <a:solidFill>
              <a:srgbClr val="C9C9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6" name="object 6"/>
            <p:cNvSpPr/>
            <p:nvPr/>
          </p:nvSpPr>
          <p:spPr>
            <a:xfrm>
              <a:off x="325047" y="2517244"/>
              <a:ext cx="3928745" cy="2844165"/>
            </a:xfrm>
            <a:custGeom>
              <a:avLst/>
              <a:gdLst/>
              <a:ahLst/>
              <a:cxnLst/>
              <a:rect l="l" t="t" r="r" b="b"/>
              <a:pathLst>
                <a:path w="3928745" h="2844165">
                  <a:moveTo>
                    <a:pt x="3928327" y="0"/>
                  </a:moveTo>
                  <a:lnTo>
                    <a:pt x="0" y="0"/>
                  </a:lnTo>
                  <a:lnTo>
                    <a:pt x="0" y="2843957"/>
                  </a:lnTo>
                  <a:lnTo>
                    <a:pt x="3928327" y="2843957"/>
                  </a:lnTo>
                  <a:lnTo>
                    <a:pt x="3928327"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7" name="object 7"/>
            <p:cNvSpPr/>
            <p:nvPr/>
          </p:nvSpPr>
          <p:spPr>
            <a:xfrm>
              <a:off x="325047" y="2517244"/>
              <a:ext cx="3928745" cy="2844165"/>
            </a:xfrm>
            <a:custGeom>
              <a:avLst/>
              <a:gdLst/>
              <a:ahLst/>
              <a:cxnLst/>
              <a:rect l="l" t="t" r="r" b="b"/>
              <a:pathLst>
                <a:path w="3928745" h="2844165">
                  <a:moveTo>
                    <a:pt x="0" y="2843957"/>
                  </a:moveTo>
                  <a:lnTo>
                    <a:pt x="3928327" y="2843957"/>
                  </a:lnTo>
                  <a:lnTo>
                    <a:pt x="3928327" y="0"/>
                  </a:lnTo>
                  <a:lnTo>
                    <a:pt x="0" y="0"/>
                  </a:lnTo>
                  <a:lnTo>
                    <a:pt x="0" y="2843957"/>
                  </a:lnTo>
                  <a:close/>
                </a:path>
              </a:pathLst>
            </a:custGeom>
            <a:ln w="23761">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grpSp>
      <p:sp>
        <p:nvSpPr>
          <p:cNvPr id="8" name="object 8"/>
          <p:cNvSpPr txBox="1"/>
          <p:nvPr/>
        </p:nvSpPr>
        <p:spPr>
          <a:xfrm>
            <a:off x="326894" y="2480753"/>
            <a:ext cx="3702050" cy="2666365"/>
          </a:xfrm>
          <a:prstGeom prst="rect">
            <a:avLst/>
          </a:prstGeom>
        </p:spPr>
        <p:txBody>
          <a:bodyPr vert="horz" wrap="square" lIns="0" tIns="26669" rIns="0" bIns="0" rtlCol="0">
            <a:spAutoFit/>
          </a:bodyPr>
          <a:lstStyle/>
          <a:p>
            <a:pPr marL="12700" marR="1726564" lvl="0" indent="0" algn="l" defTabSz="914400" rtl="0" eaLnBrk="1" fontAlgn="auto" latinLnBrk="0" hangingPunct="1">
              <a:lnSpc>
                <a:spcPts val="1750"/>
              </a:lnSpc>
              <a:spcBef>
                <a:spcPts val="209"/>
              </a:spcBef>
              <a:spcAft>
                <a:spcPts val="0"/>
              </a:spcAft>
              <a:buClrTx/>
              <a:buSzTx/>
              <a:buFontTx/>
              <a:buNone/>
              <a:tabLst/>
              <a:defRPr/>
            </a:pPr>
            <a:r>
              <a:rPr kumimoji="0" sz="1500" b="1" i="0" u="none" strike="noStrike" kern="1200" cap="none" spc="0" normalizeH="0" baseline="0" noProof="0" dirty="0">
                <a:ln>
                  <a:noFill/>
                </a:ln>
                <a:solidFill>
                  <a:srgbClr val="000050"/>
                </a:solidFill>
                <a:effectLst/>
                <a:uLnTx/>
                <a:uFillTx/>
                <a:latin typeface="Courier New"/>
                <a:ea typeface="+mn-ea"/>
                <a:cs typeface="Courier New"/>
              </a:rPr>
              <a:t>int</a:t>
            </a:r>
            <a:r>
              <a:rPr kumimoji="0" sz="1500" b="1" i="0" u="none" strike="noStrike" kern="1200" cap="none" spc="-75" normalizeH="0" baseline="0" noProof="0" dirty="0">
                <a:ln>
                  <a:noFill/>
                </a:ln>
                <a:solidFill>
                  <a:srgbClr val="000050"/>
                </a:solidFill>
                <a:effectLst/>
                <a:uLnTx/>
                <a:uFillTx/>
                <a:latin typeface="Courier New"/>
                <a:ea typeface="+mn-ea"/>
                <a:cs typeface="Courier New"/>
              </a:rPr>
              <a:t> </a:t>
            </a:r>
            <a:r>
              <a:rPr kumimoji="0" sz="1500" b="1" i="0" u="none" strike="noStrike" kern="1200" cap="none" spc="0" normalizeH="0" baseline="0" noProof="0" dirty="0">
                <a:ln>
                  <a:noFill/>
                </a:ln>
                <a:solidFill>
                  <a:srgbClr val="000050"/>
                </a:solidFill>
                <a:effectLst/>
                <a:uLnTx/>
                <a:uFillTx/>
                <a:latin typeface="Courier New"/>
                <a:ea typeface="+mn-ea"/>
                <a:cs typeface="Courier New"/>
              </a:rPr>
              <a:t>max(int,int); </a:t>
            </a:r>
            <a:r>
              <a:rPr kumimoji="0" sz="1500" b="1" i="0" u="none" strike="noStrike" kern="1200" cap="none" spc="-885" normalizeH="0" baseline="0" noProof="0" dirty="0">
                <a:ln>
                  <a:noFill/>
                </a:ln>
                <a:solidFill>
                  <a:srgbClr val="000050"/>
                </a:solidFill>
                <a:effectLst/>
                <a:uLnTx/>
                <a:uFillTx/>
                <a:latin typeface="Courier New"/>
                <a:ea typeface="+mn-ea"/>
                <a:cs typeface="Courier New"/>
              </a:rPr>
              <a:t> </a:t>
            </a:r>
            <a:r>
              <a:rPr kumimoji="0" sz="1500" b="1" i="0" u="none" strike="noStrike" kern="1200" cap="none" spc="0" normalizeH="0" baseline="0" noProof="0" dirty="0">
                <a:ln>
                  <a:noFill/>
                </a:ln>
                <a:solidFill>
                  <a:srgbClr val="000050"/>
                </a:solidFill>
                <a:effectLst/>
                <a:uLnTx/>
                <a:uFillTx/>
                <a:latin typeface="Courier New"/>
                <a:ea typeface="+mn-ea"/>
                <a:cs typeface="Courier New"/>
              </a:rPr>
              <a:t>int </a:t>
            </a:r>
            <a:r>
              <a:rPr kumimoji="0" sz="1500" b="0" i="0" u="none" strike="noStrike" kern="1200" cap="none" spc="-5" normalizeH="0" baseline="0" noProof="0" dirty="0">
                <a:ln>
                  <a:noFill/>
                </a:ln>
                <a:solidFill>
                  <a:prstClr val="black"/>
                </a:solidFill>
                <a:effectLst/>
                <a:uLnTx/>
                <a:uFillTx/>
                <a:latin typeface="Courier New"/>
                <a:ea typeface="+mn-ea"/>
                <a:cs typeface="Courier New"/>
              </a:rPr>
              <a:t>main()</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12700" marR="0" lvl="0" indent="0" algn="l" defTabSz="914400" rtl="0" eaLnBrk="1" fontAlgn="auto" latinLnBrk="0" hangingPunct="1">
              <a:lnSpc>
                <a:spcPts val="1625"/>
              </a:lnSpc>
              <a:spcBef>
                <a:spcPts val="0"/>
              </a:spcBef>
              <a:spcAft>
                <a:spcPts val="0"/>
              </a:spcAft>
              <a:buClrTx/>
              <a:buSzTx/>
              <a:buFontTx/>
              <a:buNone/>
              <a:tabLst/>
              <a:defRPr/>
            </a:pPr>
            <a:r>
              <a:rPr kumimoji="0" sz="1500" b="0" i="0" u="none" strike="noStrike" kern="1200" cap="none" spc="0" normalizeH="0" baseline="0" noProof="0" dirty="0">
                <a:ln>
                  <a:noFill/>
                </a:ln>
                <a:solidFill>
                  <a:prstClr val="black"/>
                </a:solidFill>
                <a:effectLst/>
                <a:uLnTx/>
                <a:uFillTx/>
                <a:latin typeface="Courier New"/>
                <a:ea typeface="+mn-ea"/>
                <a:cs typeface="Courier New"/>
              </a:rPr>
              <a:t>{</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242570" marR="0" lvl="0" indent="0" algn="l" defTabSz="914400" rtl="0" eaLnBrk="1" fontAlgn="auto" latinLnBrk="0" hangingPunct="1">
              <a:lnSpc>
                <a:spcPts val="1689"/>
              </a:lnSpc>
              <a:spcBef>
                <a:spcPts val="0"/>
              </a:spcBef>
              <a:spcAft>
                <a:spcPts val="0"/>
              </a:spcAft>
              <a:buClrTx/>
              <a:buSzTx/>
              <a:buFontTx/>
              <a:buNone/>
              <a:tabLst/>
              <a:defRPr/>
            </a:pPr>
            <a:r>
              <a:rPr kumimoji="0" sz="1500" b="1" i="0" u="none" strike="noStrike" kern="1200" cap="none" spc="0" normalizeH="0" baseline="0" noProof="0" dirty="0">
                <a:ln>
                  <a:noFill/>
                </a:ln>
                <a:solidFill>
                  <a:srgbClr val="000050"/>
                </a:solidFill>
                <a:effectLst/>
                <a:uLnTx/>
                <a:uFillTx/>
                <a:latin typeface="Courier New"/>
                <a:ea typeface="+mn-ea"/>
                <a:cs typeface="Courier New"/>
              </a:rPr>
              <a:t>int</a:t>
            </a:r>
            <a:r>
              <a:rPr kumimoji="0" sz="1500" b="1" i="0" u="none" strike="noStrike" kern="1200" cap="none" spc="-30" normalizeH="0" baseline="0" noProof="0" dirty="0">
                <a:ln>
                  <a:noFill/>
                </a:ln>
                <a:solidFill>
                  <a:srgbClr val="000050"/>
                </a:solidFill>
                <a:effectLst/>
                <a:uLnTx/>
                <a:uFillTx/>
                <a:latin typeface="Courier New"/>
                <a:ea typeface="+mn-ea"/>
                <a:cs typeface="Courier New"/>
              </a:rPr>
              <a:t> </a:t>
            </a:r>
            <a:r>
              <a:rPr kumimoji="0" sz="1500" b="0" i="0" u="none" strike="noStrike" kern="1200" cap="none" spc="0" normalizeH="0" baseline="0" noProof="0" dirty="0">
                <a:ln>
                  <a:noFill/>
                </a:ln>
                <a:solidFill>
                  <a:prstClr val="black"/>
                </a:solidFill>
                <a:effectLst/>
                <a:uLnTx/>
                <a:uFillTx/>
                <a:latin typeface="Courier New"/>
                <a:ea typeface="+mn-ea"/>
                <a:cs typeface="Courier New"/>
              </a:rPr>
              <a:t>i</a:t>
            </a:r>
            <a:r>
              <a:rPr kumimoji="0" sz="1500" b="0" i="0" u="none" strike="noStrike" kern="1200" cap="none" spc="-30" normalizeH="0" baseline="0" noProof="0" dirty="0">
                <a:ln>
                  <a:noFill/>
                </a:ln>
                <a:solidFill>
                  <a:prstClr val="black"/>
                </a:solidFill>
                <a:effectLst/>
                <a:uLnTx/>
                <a:uFillTx/>
                <a:latin typeface="Courier New"/>
                <a:ea typeface="+mn-ea"/>
                <a:cs typeface="Courier New"/>
              </a:rPr>
              <a:t> </a:t>
            </a:r>
            <a:r>
              <a:rPr kumimoji="0" sz="1500" b="0" i="0" u="none" strike="noStrike" kern="1200" cap="none" spc="0" normalizeH="0" baseline="0" noProof="0" dirty="0">
                <a:ln>
                  <a:noFill/>
                </a:ln>
                <a:solidFill>
                  <a:prstClr val="black"/>
                </a:solidFill>
                <a:effectLst/>
                <a:uLnTx/>
                <a:uFillTx/>
                <a:latin typeface="Courier New"/>
                <a:ea typeface="+mn-ea"/>
                <a:cs typeface="Courier New"/>
              </a:rPr>
              <a:t>=</a:t>
            </a:r>
            <a:r>
              <a:rPr kumimoji="0" sz="1500" b="0" i="0" u="none" strike="noStrike" kern="1200" cap="none" spc="-15" normalizeH="0" baseline="0" noProof="0" dirty="0">
                <a:ln>
                  <a:noFill/>
                </a:ln>
                <a:solidFill>
                  <a:prstClr val="black"/>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5</a:t>
            </a:r>
            <a:r>
              <a:rPr kumimoji="0" sz="1500" b="0" i="0" u="none" strike="noStrike" kern="1200" cap="none" spc="0" normalizeH="0" baseline="0" noProof="0" dirty="0">
                <a:ln>
                  <a:noFill/>
                </a:ln>
                <a:solidFill>
                  <a:prstClr val="black"/>
                </a:solidFill>
                <a:effectLst/>
                <a:uLnTx/>
                <a:uFillTx/>
                <a:latin typeface="Courier New"/>
                <a:ea typeface="+mn-ea"/>
                <a:cs typeface="Courier New"/>
              </a:rPr>
              <a:t>;</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242570" marR="0" lvl="0" indent="0" algn="l" defTabSz="914400" rtl="0" eaLnBrk="1" fontAlgn="auto" latinLnBrk="0" hangingPunct="1">
              <a:lnSpc>
                <a:spcPts val="1720"/>
              </a:lnSpc>
              <a:spcBef>
                <a:spcPts val="0"/>
              </a:spcBef>
              <a:spcAft>
                <a:spcPts val="0"/>
              </a:spcAft>
              <a:buClrTx/>
              <a:buSzTx/>
              <a:buFontTx/>
              <a:buNone/>
              <a:tabLst/>
              <a:defRPr/>
            </a:pPr>
            <a:r>
              <a:rPr kumimoji="0" sz="1500" b="1" i="0" u="none" strike="noStrike" kern="1200" cap="none" spc="0" normalizeH="0" baseline="0" noProof="0" dirty="0">
                <a:ln>
                  <a:noFill/>
                </a:ln>
                <a:solidFill>
                  <a:srgbClr val="000050"/>
                </a:solidFill>
                <a:effectLst/>
                <a:uLnTx/>
                <a:uFillTx/>
                <a:latin typeface="Courier New"/>
                <a:ea typeface="+mn-ea"/>
                <a:cs typeface="Courier New"/>
              </a:rPr>
              <a:t>int</a:t>
            </a:r>
            <a:r>
              <a:rPr kumimoji="0" sz="1500" b="1" i="0" u="none" strike="noStrike" kern="1200" cap="none" spc="-30" normalizeH="0" baseline="0" noProof="0" dirty="0">
                <a:ln>
                  <a:noFill/>
                </a:ln>
                <a:solidFill>
                  <a:srgbClr val="000050"/>
                </a:solidFill>
                <a:effectLst/>
                <a:uLnTx/>
                <a:uFillTx/>
                <a:latin typeface="Courier New"/>
                <a:ea typeface="+mn-ea"/>
                <a:cs typeface="Courier New"/>
              </a:rPr>
              <a:t> </a:t>
            </a:r>
            <a:r>
              <a:rPr kumimoji="0" sz="1500" b="0" i="0" u="none" strike="noStrike" kern="1200" cap="none" spc="0" normalizeH="0" baseline="0" noProof="0" dirty="0">
                <a:ln>
                  <a:noFill/>
                </a:ln>
                <a:solidFill>
                  <a:prstClr val="black"/>
                </a:solidFill>
                <a:effectLst/>
                <a:uLnTx/>
                <a:uFillTx/>
                <a:latin typeface="Courier New"/>
                <a:ea typeface="+mn-ea"/>
                <a:cs typeface="Courier New"/>
              </a:rPr>
              <a:t>j</a:t>
            </a:r>
            <a:r>
              <a:rPr kumimoji="0" sz="1500" b="0" i="0" u="none" strike="noStrike" kern="1200" cap="none" spc="-30" normalizeH="0" baseline="0" noProof="0" dirty="0">
                <a:ln>
                  <a:noFill/>
                </a:ln>
                <a:solidFill>
                  <a:prstClr val="black"/>
                </a:solidFill>
                <a:effectLst/>
                <a:uLnTx/>
                <a:uFillTx/>
                <a:latin typeface="Courier New"/>
                <a:ea typeface="+mn-ea"/>
                <a:cs typeface="Courier New"/>
              </a:rPr>
              <a:t> </a:t>
            </a:r>
            <a:r>
              <a:rPr kumimoji="0" sz="1500" b="0" i="0" u="none" strike="noStrike" kern="1200" cap="none" spc="0" normalizeH="0" baseline="0" noProof="0" dirty="0">
                <a:ln>
                  <a:noFill/>
                </a:ln>
                <a:solidFill>
                  <a:prstClr val="black"/>
                </a:solidFill>
                <a:effectLst/>
                <a:uLnTx/>
                <a:uFillTx/>
                <a:latin typeface="Courier New"/>
                <a:ea typeface="+mn-ea"/>
                <a:cs typeface="Courier New"/>
              </a:rPr>
              <a:t>=</a:t>
            </a:r>
            <a:r>
              <a:rPr kumimoji="0" sz="1500" b="0" i="0" u="none" strike="noStrike" kern="1200" cap="none" spc="-15" normalizeH="0" baseline="0" noProof="0" dirty="0">
                <a:ln>
                  <a:noFill/>
                </a:ln>
                <a:solidFill>
                  <a:prstClr val="black"/>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2</a:t>
            </a:r>
            <a:r>
              <a:rPr kumimoji="0" sz="1500" b="0" i="0" u="none" strike="noStrike" kern="1200" cap="none" spc="0" normalizeH="0" baseline="0" noProof="0" dirty="0">
                <a:ln>
                  <a:noFill/>
                </a:ln>
                <a:solidFill>
                  <a:prstClr val="black"/>
                </a:solidFill>
                <a:effectLst/>
                <a:uLnTx/>
                <a:uFillTx/>
                <a:latin typeface="Courier New"/>
                <a:ea typeface="+mn-ea"/>
                <a:cs typeface="Courier New"/>
              </a:rPr>
              <a:t>;</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242570" marR="0" lvl="0" indent="0" algn="l" defTabSz="914400" rtl="0" eaLnBrk="1" fontAlgn="auto" latinLnBrk="0" hangingPunct="1">
              <a:lnSpc>
                <a:spcPts val="1745"/>
              </a:lnSpc>
              <a:spcBef>
                <a:spcPts val="0"/>
              </a:spcBef>
              <a:spcAft>
                <a:spcPts val="0"/>
              </a:spcAft>
              <a:buClrTx/>
              <a:buSzTx/>
              <a:buFontTx/>
              <a:buNone/>
              <a:tabLst/>
              <a:defRPr/>
            </a:pPr>
            <a:r>
              <a:rPr kumimoji="0" sz="1500" b="1" i="0" u="none" strike="noStrike" kern="1200" cap="none" spc="0" normalizeH="0" baseline="0" noProof="0" dirty="0">
                <a:ln>
                  <a:noFill/>
                </a:ln>
                <a:solidFill>
                  <a:srgbClr val="000050"/>
                </a:solidFill>
                <a:effectLst/>
                <a:uLnTx/>
                <a:uFillTx/>
                <a:latin typeface="Courier New"/>
                <a:ea typeface="+mn-ea"/>
                <a:cs typeface="Courier New"/>
              </a:rPr>
              <a:t>int</a:t>
            </a:r>
            <a:r>
              <a:rPr kumimoji="0" sz="1500" b="1" i="0" u="none" strike="noStrike" kern="1200" cap="none" spc="-20" normalizeH="0" baseline="0" noProof="0" dirty="0">
                <a:ln>
                  <a:noFill/>
                </a:ln>
                <a:solidFill>
                  <a:srgbClr val="000050"/>
                </a:solidFill>
                <a:effectLst/>
                <a:uLnTx/>
                <a:uFillTx/>
                <a:latin typeface="Courier New"/>
                <a:ea typeface="+mn-ea"/>
                <a:cs typeface="Courier New"/>
              </a:rPr>
              <a:t> </a:t>
            </a:r>
            <a:r>
              <a:rPr kumimoji="0" sz="1500" b="1" i="0" u="none" strike="noStrike" kern="1200" cap="none" spc="0" normalizeH="0" baseline="0" noProof="0" dirty="0">
                <a:ln>
                  <a:noFill/>
                </a:ln>
                <a:solidFill>
                  <a:prstClr val="black"/>
                </a:solidFill>
                <a:effectLst/>
                <a:uLnTx/>
                <a:uFillTx/>
                <a:latin typeface="Courier New"/>
                <a:ea typeface="+mn-ea"/>
                <a:cs typeface="Courier New"/>
              </a:rPr>
              <a:t>k</a:t>
            </a:r>
            <a:r>
              <a:rPr kumimoji="0" sz="1500" b="1" i="0" u="none" strike="noStrike" kern="1200" cap="none" spc="-15" normalizeH="0" baseline="0" noProof="0" dirty="0">
                <a:ln>
                  <a:noFill/>
                </a:ln>
                <a:solidFill>
                  <a:prstClr val="black"/>
                </a:solidFill>
                <a:effectLst/>
                <a:uLnTx/>
                <a:uFillTx/>
                <a:latin typeface="Courier New"/>
                <a:ea typeface="+mn-ea"/>
                <a:cs typeface="Courier New"/>
              </a:rPr>
              <a:t> </a:t>
            </a:r>
            <a:r>
              <a:rPr kumimoji="0" sz="1500" b="1" i="0" u="none" strike="noStrike" kern="1200" cap="none" spc="0" normalizeH="0" baseline="0" noProof="0" dirty="0">
                <a:ln>
                  <a:noFill/>
                </a:ln>
                <a:solidFill>
                  <a:prstClr val="black"/>
                </a:solidFill>
                <a:effectLst/>
                <a:uLnTx/>
                <a:uFillTx/>
                <a:latin typeface="Courier New"/>
                <a:ea typeface="+mn-ea"/>
                <a:cs typeface="Courier New"/>
              </a:rPr>
              <a:t>=</a:t>
            </a:r>
            <a:r>
              <a:rPr kumimoji="0" sz="1500" b="1" i="0" u="none" strike="noStrike" kern="1200" cap="none" spc="-15" normalizeH="0" baseline="0" noProof="0" dirty="0">
                <a:ln>
                  <a:noFill/>
                </a:ln>
                <a:solidFill>
                  <a:prstClr val="black"/>
                </a:solidFill>
                <a:effectLst/>
                <a:uLnTx/>
                <a:uFillTx/>
                <a:latin typeface="Courier New"/>
                <a:ea typeface="+mn-ea"/>
                <a:cs typeface="Courier New"/>
              </a:rPr>
              <a:t> </a:t>
            </a:r>
            <a:r>
              <a:rPr kumimoji="0" sz="1500" b="1" i="0" u="none" strike="noStrike" kern="1200" cap="none" spc="0" normalizeH="0" baseline="0" noProof="0" dirty="0">
                <a:ln>
                  <a:noFill/>
                </a:ln>
                <a:solidFill>
                  <a:prstClr val="black"/>
                </a:solidFill>
                <a:effectLst/>
                <a:uLnTx/>
                <a:uFillTx/>
                <a:latin typeface="Courier New"/>
                <a:ea typeface="+mn-ea"/>
                <a:cs typeface="Courier New"/>
              </a:rPr>
              <a:t>max(i,</a:t>
            </a:r>
            <a:r>
              <a:rPr kumimoji="0" sz="1500" b="1" i="0" u="none" strike="noStrike" kern="1200" cap="none" spc="-20" normalizeH="0" baseline="0" noProof="0" dirty="0">
                <a:ln>
                  <a:noFill/>
                </a:ln>
                <a:solidFill>
                  <a:prstClr val="black"/>
                </a:solidFill>
                <a:effectLst/>
                <a:uLnTx/>
                <a:uFillTx/>
                <a:latin typeface="Courier New"/>
                <a:ea typeface="+mn-ea"/>
                <a:cs typeface="Courier New"/>
              </a:rPr>
              <a:t> </a:t>
            </a:r>
            <a:r>
              <a:rPr kumimoji="0" sz="1500" b="1" i="0" u="none" strike="noStrike" kern="1200" cap="none" spc="-5" normalizeH="0" baseline="0" noProof="0" dirty="0">
                <a:ln>
                  <a:noFill/>
                </a:ln>
                <a:solidFill>
                  <a:prstClr val="black"/>
                </a:solidFill>
                <a:effectLst/>
                <a:uLnTx/>
                <a:uFillTx/>
                <a:latin typeface="Courier New"/>
                <a:ea typeface="+mn-ea"/>
                <a:cs typeface="Courier New"/>
              </a:rPr>
              <a:t>j);</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0" marR="0" lvl="0" indent="0" algn="l" defTabSz="914400" rtl="0" eaLnBrk="1" fontAlgn="auto" latinLnBrk="0" hangingPunct="1">
              <a:lnSpc>
                <a:spcPct val="100000"/>
              </a:lnSpc>
              <a:spcBef>
                <a:spcPts val="5"/>
              </a:spcBef>
              <a:spcAft>
                <a:spcPts val="0"/>
              </a:spcAft>
              <a:buClrTx/>
              <a:buSzTx/>
              <a:buFontTx/>
              <a:buNone/>
              <a:tabLst/>
              <a:defRPr/>
            </a:pPr>
            <a:endParaRPr kumimoji="0" sz="1450" b="0" i="0" u="none" strike="noStrike" kern="1200" cap="none" spc="0" normalizeH="0" baseline="0" noProof="0">
              <a:ln>
                <a:noFill/>
              </a:ln>
              <a:solidFill>
                <a:prstClr val="black"/>
              </a:solidFill>
              <a:effectLst/>
              <a:uLnTx/>
              <a:uFillTx/>
              <a:latin typeface="Courier New"/>
              <a:ea typeface="+mn-ea"/>
              <a:cs typeface="Courier New"/>
            </a:endParaRPr>
          </a:p>
          <a:p>
            <a:pPr marL="0" marR="5080" lvl="0" indent="0" algn="r" defTabSz="914400" rtl="0" eaLnBrk="1" fontAlgn="auto" latinLnBrk="0" hangingPunct="1">
              <a:lnSpc>
                <a:spcPts val="1775"/>
              </a:lnSpc>
              <a:spcBef>
                <a:spcPts val="0"/>
              </a:spcBef>
              <a:spcAft>
                <a:spcPts val="0"/>
              </a:spcAft>
              <a:buClrTx/>
              <a:buSzTx/>
              <a:buFontTx/>
              <a:buNone/>
              <a:tabLst/>
              <a:defRPr/>
            </a:pPr>
            <a:r>
              <a:rPr kumimoji="0" sz="1500" b="0" i="0" u="none" strike="noStrike" kern="1200" cap="none" spc="0" normalizeH="0" baseline="0" noProof="0" dirty="0">
                <a:ln>
                  <a:noFill/>
                </a:ln>
                <a:solidFill>
                  <a:prstClr val="black"/>
                </a:solidFill>
                <a:effectLst/>
                <a:uLnTx/>
                <a:uFillTx/>
                <a:latin typeface="Courier New"/>
                <a:ea typeface="+mn-ea"/>
                <a:cs typeface="Courier New"/>
              </a:rPr>
              <a:t>cout</a:t>
            </a:r>
            <a:r>
              <a:rPr kumimoji="0" sz="1500" b="0" i="0" u="none" strike="noStrike" kern="1200" cap="none" spc="-20" normalizeH="0" baseline="0" noProof="0" dirty="0">
                <a:ln>
                  <a:noFill/>
                </a:ln>
                <a:solidFill>
                  <a:prstClr val="black"/>
                </a:solidFill>
                <a:effectLst/>
                <a:uLnTx/>
                <a:uFillTx/>
                <a:latin typeface="Courier New"/>
                <a:ea typeface="+mn-ea"/>
                <a:cs typeface="Courier New"/>
              </a:rPr>
              <a:t> </a:t>
            </a:r>
            <a:r>
              <a:rPr kumimoji="0" sz="1500" b="0" i="0" u="none" strike="noStrike" kern="1200" cap="none" spc="0" normalizeH="0" baseline="0" noProof="0" dirty="0">
                <a:ln>
                  <a:noFill/>
                </a:ln>
                <a:solidFill>
                  <a:prstClr val="black"/>
                </a:solidFill>
                <a:effectLst/>
                <a:uLnTx/>
                <a:uFillTx/>
                <a:latin typeface="Courier New"/>
                <a:ea typeface="+mn-ea"/>
                <a:cs typeface="Courier New"/>
              </a:rPr>
              <a:t>&lt;&lt;</a:t>
            </a:r>
            <a:r>
              <a:rPr kumimoji="0" sz="1500" b="0" i="0" u="none" strike="noStrike" kern="1200" cap="none" spc="-10" normalizeH="0" baseline="0" noProof="0" dirty="0">
                <a:ln>
                  <a:noFill/>
                </a:ln>
                <a:solidFill>
                  <a:prstClr val="black"/>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"The</a:t>
            </a:r>
            <a:r>
              <a:rPr kumimoji="0" sz="1500" b="0" i="0" u="none" strike="noStrike" kern="1200" cap="none" spc="-15" normalizeH="0" baseline="0" noProof="0" dirty="0">
                <a:ln>
                  <a:noFill/>
                </a:ln>
                <a:solidFill>
                  <a:srgbClr val="3366FF"/>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maximum</a:t>
            </a:r>
            <a:r>
              <a:rPr kumimoji="0" sz="1500" b="0" i="0" u="none" strike="noStrike" kern="1200" cap="none" spc="-20" normalizeH="0" baseline="0" noProof="0" dirty="0">
                <a:ln>
                  <a:noFill/>
                </a:ln>
                <a:solidFill>
                  <a:srgbClr val="3366FF"/>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between</a:t>
            </a:r>
            <a:r>
              <a:rPr kumimoji="0" sz="1500" b="0" i="0" u="none" strike="noStrike" kern="1200" cap="none" spc="-15" normalizeH="0" baseline="0" noProof="0" dirty="0">
                <a:ln>
                  <a:noFill/>
                </a:ln>
                <a:solidFill>
                  <a:srgbClr val="3366FF"/>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0" marR="5080" lvl="0" indent="0" algn="r" defTabSz="914400" rtl="0" eaLnBrk="1" fontAlgn="auto" latinLnBrk="0" hangingPunct="1">
              <a:lnSpc>
                <a:spcPts val="1725"/>
              </a:lnSpc>
              <a:spcBef>
                <a:spcPts val="0"/>
              </a:spcBef>
              <a:spcAft>
                <a:spcPts val="0"/>
              </a:spcAft>
              <a:buClrTx/>
              <a:buSzTx/>
              <a:buFontTx/>
              <a:buNone/>
              <a:tabLst/>
              <a:defRPr/>
            </a:pPr>
            <a:r>
              <a:rPr kumimoji="0" sz="1500" b="0" i="0" u="none" strike="noStrike" kern="1200" cap="none" spc="0" normalizeH="0" baseline="0" noProof="0" dirty="0">
                <a:ln>
                  <a:noFill/>
                </a:ln>
                <a:solidFill>
                  <a:prstClr val="black"/>
                </a:solidFill>
                <a:effectLst/>
                <a:uLnTx/>
                <a:uFillTx/>
                <a:latin typeface="Courier New"/>
                <a:ea typeface="+mn-ea"/>
                <a:cs typeface="Courier New"/>
              </a:rPr>
              <a:t>&lt;&lt;</a:t>
            </a:r>
            <a:r>
              <a:rPr kumimoji="0" sz="1500" b="0" i="0" u="none" strike="noStrike" kern="1200" cap="none" spc="5" normalizeH="0" baseline="0" noProof="0" dirty="0">
                <a:ln>
                  <a:noFill/>
                </a:ln>
                <a:solidFill>
                  <a:prstClr val="black"/>
                </a:solidFill>
                <a:effectLst/>
                <a:uLnTx/>
                <a:uFillTx/>
                <a:latin typeface="Courier New"/>
                <a:ea typeface="+mn-ea"/>
                <a:cs typeface="Courier New"/>
              </a:rPr>
              <a:t> </a:t>
            </a:r>
            <a:r>
              <a:rPr kumimoji="0" sz="1500" b="0" i="0" u="none" strike="noStrike" kern="1200" cap="none" spc="0" normalizeH="0" baseline="0" noProof="0" dirty="0">
                <a:ln>
                  <a:noFill/>
                </a:ln>
                <a:solidFill>
                  <a:prstClr val="black"/>
                </a:solidFill>
                <a:effectLst/>
                <a:uLnTx/>
                <a:uFillTx/>
                <a:latin typeface="Courier New"/>
                <a:ea typeface="+mn-ea"/>
                <a:cs typeface="Courier New"/>
              </a:rPr>
              <a:t>i</a:t>
            </a:r>
            <a:r>
              <a:rPr kumimoji="0" sz="1500" b="0" i="0" u="none" strike="noStrike" kern="1200" cap="none" spc="-5" normalizeH="0" baseline="0" noProof="0" dirty="0">
                <a:ln>
                  <a:noFill/>
                </a:ln>
                <a:solidFill>
                  <a:prstClr val="black"/>
                </a:solidFill>
                <a:effectLst/>
                <a:uLnTx/>
                <a:uFillTx/>
                <a:latin typeface="Courier New"/>
                <a:ea typeface="+mn-ea"/>
                <a:cs typeface="Courier New"/>
              </a:rPr>
              <a:t> </a:t>
            </a:r>
            <a:r>
              <a:rPr kumimoji="0" sz="1500" b="0" i="0" u="none" strike="noStrike" kern="1200" cap="none" spc="0" normalizeH="0" baseline="0" noProof="0" dirty="0">
                <a:ln>
                  <a:noFill/>
                </a:ln>
                <a:solidFill>
                  <a:prstClr val="black"/>
                </a:solidFill>
                <a:effectLst/>
                <a:uLnTx/>
                <a:uFillTx/>
                <a:latin typeface="Courier New"/>
                <a:ea typeface="+mn-ea"/>
                <a:cs typeface="Courier New"/>
              </a:rPr>
              <a:t>&lt;&lt;</a:t>
            </a:r>
            <a:r>
              <a:rPr kumimoji="0" sz="1500" b="0" i="0" u="none" strike="noStrike" kern="1200" cap="none" spc="-5" normalizeH="0" baseline="0" noProof="0" dirty="0">
                <a:ln>
                  <a:noFill/>
                </a:ln>
                <a:solidFill>
                  <a:prstClr val="black"/>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a:t>
            </a:r>
            <a:r>
              <a:rPr kumimoji="0" sz="1500" b="0" i="0" u="none" strike="noStrike" kern="1200" cap="none" spc="-5" normalizeH="0" baseline="0" noProof="0" dirty="0">
                <a:ln>
                  <a:noFill/>
                </a:ln>
                <a:solidFill>
                  <a:srgbClr val="3366FF"/>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and</a:t>
            </a:r>
            <a:r>
              <a:rPr kumimoji="0" sz="1500" b="0" i="0" u="none" strike="noStrike" kern="1200" cap="none" spc="-5" normalizeH="0" baseline="0" noProof="0" dirty="0">
                <a:ln>
                  <a:noFill/>
                </a:ln>
                <a:solidFill>
                  <a:srgbClr val="3366FF"/>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a:t>
            </a:r>
            <a:r>
              <a:rPr kumimoji="0" sz="1500" b="0" i="0" u="none" strike="noStrike" kern="1200" cap="none" spc="-5" normalizeH="0" baseline="0" noProof="0" dirty="0">
                <a:ln>
                  <a:noFill/>
                </a:ln>
                <a:solidFill>
                  <a:srgbClr val="3366FF"/>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a:t>
            </a:r>
            <a:r>
              <a:rPr kumimoji="0" sz="1500" b="0" i="0" u="none" strike="noStrike" kern="1200" cap="none" spc="-5" normalizeH="0" baseline="0" noProof="0" dirty="0">
                <a:ln>
                  <a:noFill/>
                </a:ln>
                <a:solidFill>
                  <a:srgbClr val="3366FF"/>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j</a:t>
            </a:r>
            <a:r>
              <a:rPr kumimoji="0" sz="1500" b="0" i="0" u="none" strike="noStrike" kern="1200" cap="none" spc="-5" normalizeH="0" baseline="0" noProof="0" dirty="0">
                <a:ln>
                  <a:noFill/>
                </a:ln>
                <a:solidFill>
                  <a:srgbClr val="3366FF"/>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a:t>
            </a:r>
            <a:r>
              <a:rPr kumimoji="0" sz="1500" b="0" i="0" u="none" strike="noStrike" kern="1200" cap="none" spc="-5" normalizeH="0" baseline="0" noProof="0" dirty="0">
                <a:ln>
                  <a:noFill/>
                </a:ln>
                <a:solidFill>
                  <a:srgbClr val="3366FF"/>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a:t>
            </a:r>
            <a:r>
              <a:rPr kumimoji="0" sz="1500" b="0" i="0" u="none" strike="noStrike" kern="1200" cap="none" spc="-5" normalizeH="0" baseline="0" noProof="0" dirty="0">
                <a:ln>
                  <a:noFill/>
                </a:ln>
                <a:solidFill>
                  <a:srgbClr val="3366FF"/>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is</a:t>
            </a:r>
            <a:r>
              <a:rPr kumimoji="0" sz="1500" b="0" i="0" u="none" strike="noStrike" kern="1200" cap="none" spc="-5" normalizeH="0" baseline="0" noProof="0" dirty="0">
                <a:ln>
                  <a:noFill/>
                </a:ln>
                <a:solidFill>
                  <a:srgbClr val="3366FF"/>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0" marR="2172970" lvl="0" indent="0" algn="ctr" defTabSz="914400" rtl="0" eaLnBrk="1" fontAlgn="auto" latinLnBrk="0" hangingPunct="1">
              <a:lnSpc>
                <a:spcPts val="1695"/>
              </a:lnSpc>
              <a:spcBef>
                <a:spcPts val="0"/>
              </a:spcBef>
              <a:spcAft>
                <a:spcPts val="0"/>
              </a:spcAft>
              <a:buClrTx/>
              <a:buSzTx/>
              <a:buFontTx/>
              <a:buNone/>
              <a:tabLst/>
              <a:defRPr/>
            </a:pPr>
            <a:r>
              <a:rPr kumimoji="0" sz="1500" b="0" i="0" u="none" strike="noStrike" kern="1200" cap="none" spc="0" normalizeH="0" baseline="0" noProof="0" dirty="0">
                <a:ln>
                  <a:noFill/>
                </a:ln>
                <a:solidFill>
                  <a:prstClr val="black"/>
                </a:solidFill>
                <a:effectLst/>
                <a:uLnTx/>
                <a:uFillTx/>
                <a:latin typeface="Courier New"/>
                <a:ea typeface="+mn-ea"/>
                <a:cs typeface="Courier New"/>
              </a:rPr>
              <a:t>&lt;&lt;</a:t>
            </a:r>
            <a:r>
              <a:rPr kumimoji="0" sz="1500" b="0" i="0" u="none" strike="noStrike" kern="1200" cap="none" spc="-60" normalizeH="0" baseline="0" noProof="0" dirty="0">
                <a:ln>
                  <a:noFill/>
                </a:ln>
                <a:solidFill>
                  <a:prstClr val="black"/>
                </a:solidFill>
                <a:effectLst/>
                <a:uLnTx/>
                <a:uFillTx/>
                <a:latin typeface="Courier New"/>
                <a:ea typeface="+mn-ea"/>
                <a:cs typeface="Courier New"/>
              </a:rPr>
              <a:t> </a:t>
            </a:r>
            <a:r>
              <a:rPr kumimoji="0" sz="1500" b="0" i="0" u="none" strike="noStrike" kern="1200" cap="none" spc="5" normalizeH="0" baseline="0" noProof="0" dirty="0">
                <a:ln>
                  <a:noFill/>
                </a:ln>
                <a:solidFill>
                  <a:prstClr val="black"/>
                </a:solidFill>
                <a:effectLst/>
                <a:uLnTx/>
                <a:uFillTx/>
                <a:latin typeface="Courier New"/>
                <a:ea typeface="+mn-ea"/>
                <a:cs typeface="Courier New"/>
              </a:rPr>
              <a:t>k;</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0" marR="2174240" lvl="0" indent="0" algn="ctr" defTabSz="914400" rtl="0" eaLnBrk="1" fontAlgn="auto" latinLnBrk="0" hangingPunct="1">
              <a:lnSpc>
                <a:spcPts val="1745"/>
              </a:lnSpc>
              <a:spcBef>
                <a:spcPts val="0"/>
              </a:spcBef>
              <a:spcAft>
                <a:spcPts val="0"/>
              </a:spcAft>
              <a:buClrTx/>
              <a:buSzTx/>
              <a:buFontTx/>
              <a:buNone/>
              <a:tabLst/>
              <a:defRPr/>
            </a:pPr>
            <a:r>
              <a:rPr kumimoji="0" sz="1500" b="0" i="0" u="none" strike="noStrike" kern="1200" cap="none" spc="0" normalizeH="0" baseline="0" noProof="0" dirty="0">
                <a:ln>
                  <a:noFill/>
                </a:ln>
                <a:solidFill>
                  <a:prstClr val="black"/>
                </a:solidFill>
                <a:effectLst/>
                <a:uLnTx/>
                <a:uFillTx/>
                <a:latin typeface="Courier New"/>
                <a:ea typeface="+mn-ea"/>
                <a:cs typeface="Courier New"/>
              </a:rPr>
              <a:t>return</a:t>
            </a:r>
            <a:r>
              <a:rPr kumimoji="0" sz="1500" b="0" i="0" u="none" strike="noStrike" kern="1200" cap="none" spc="-60" normalizeH="0" baseline="0" noProof="0" dirty="0">
                <a:ln>
                  <a:noFill/>
                </a:ln>
                <a:solidFill>
                  <a:prstClr val="black"/>
                </a:solidFill>
                <a:effectLst/>
                <a:uLnTx/>
                <a:uFillTx/>
                <a:latin typeface="Courier New"/>
                <a:ea typeface="+mn-ea"/>
                <a:cs typeface="Courier New"/>
              </a:rPr>
              <a:t> </a:t>
            </a:r>
            <a:r>
              <a:rPr kumimoji="0" sz="1500" b="0" i="0" u="none" strike="noStrike" kern="1200" cap="none" spc="-5" normalizeH="0" baseline="0" noProof="0" dirty="0">
                <a:ln>
                  <a:noFill/>
                </a:ln>
                <a:solidFill>
                  <a:prstClr val="black"/>
                </a:solidFill>
                <a:effectLst/>
                <a:uLnTx/>
                <a:uFillTx/>
                <a:latin typeface="Courier New"/>
                <a:ea typeface="+mn-ea"/>
                <a:cs typeface="Courier New"/>
              </a:rPr>
              <a:t>0;</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0" marR="3553460" lvl="0" indent="0" algn="ctr" defTabSz="914400" rtl="0" eaLnBrk="1" fontAlgn="auto" latinLnBrk="0" hangingPunct="1">
              <a:lnSpc>
                <a:spcPct val="100000"/>
              </a:lnSpc>
              <a:spcBef>
                <a:spcPts val="10"/>
              </a:spcBef>
              <a:spcAft>
                <a:spcPts val="0"/>
              </a:spcAft>
              <a:buClrTx/>
              <a:buSzTx/>
              <a:buFontTx/>
              <a:buNone/>
              <a:tabLst/>
              <a:defRPr/>
            </a:pPr>
            <a:r>
              <a:rPr kumimoji="0" sz="1500" b="0" i="0" u="none" strike="noStrike" kern="1200" cap="none" spc="0" normalizeH="0" baseline="0" noProof="0" dirty="0">
                <a:ln>
                  <a:noFill/>
                </a:ln>
                <a:solidFill>
                  <a:prstClr val="black"/>
                </a:solidFill>
                <a:effectLst/>
                <a:uLnTx/>
                <a:uFillTx/>
                <a:latin typeface="Courier New"/>
                <a:ea typeface="+mn-ea"/>
                <a:cs typeface="Courier New"/>
              </a:rPr>
              <a:t>}</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p:txBody>
      </p:sp>
      <p:grpSp>
        <p:nvGrpSpPr>
          <p:cNvPr id="9" name="object 9"/>
          <p:cNvGrpSpPr/>
          <p:nvPr/>
        </p:nvGrpSpPr>
        <p:grpSpPr>
          <a:xfrm>
            <a:off x="5501482" y="2891718"/>
            <a:ext cx="3459479" cy="2481580"/>
            <a:chOff x="5501482" y="2891718"/>
            <a:chExt cx="3459479" cy="2481580"/>
          </a:xfrm>
        </p:grpSpPr>
        <p:sp>
          <p:nvSpPr>
            <p:cNvPr id="10" name="object 10"/>
            <p:cNvSpPr/>
            <p:nvPr/>
          </p:nvSpPr>
          <p:spPr>
            <a:xfrm>
              <a:off x="5513547" y="2903783"/>
              <a:ext cx="3435350" cy="2457450"/>
            </a:xfrm>
            <a:custGeom>
              <a:avLst/>
              <a:gdLst/>
              <a:ahLst/>
              <a:cxnLst/>
              <a:rect l="l" t="t" r="r" b="b"/>
              <a:pathLst>
                <a:path w="3435350" h="2457450">
                  <a:moveTo>
                    <a:pt x="3434737" y="0"/>
                  </a:moveTo>
                  <a:lnTo>
                    <a:pt x="0" y="0"/>
                  </a:lnTo>
                  <a:lnTo>
                    <a:pt x="0" y="2457418"/>
                  </a:lnTo>
                  <a:lnTo>
                    <a:pt x="3434737" y="2457418"/>
                  </a:lnTo>
                  <a:lnTo>
                    <a:pt x="3434737"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1" name="object 11"/>
            <p:cNvSpPr/>
            <p:nvPr/>
          </p:nvSpPr>
          <p:spPr>
            <a:xfrm>
              <a:off x="5513547" y="2903783"/>
              <a:ext cx="3435350" cy="2457450"/>
            </a:xfrm>
            <a:custGeom>
              <a:avLst/>
              <a:gdLst/>
              <a:ahLst/>
              <a:cxnLst/>
              <a:rect l="l" t="t" r="r" b="b"/>
              <a:pathLst>
                <a:path w="3435350" h="2457450">
                  <a:moveTo>
                    <a:pt x="0" y="2457418"/>
                  </a:moveTo>
                  <a:lnTo>
                    <a:pt x="3434737" y="2457418"/>
                  </a:lnTo>
                  <a:lnTo>
                    <a:pt x="3434737" y="0"/>
                  </a:lnTo>
                  <a:lnTo>
                    <a:pt x="0" y="0"/>
                  </a:lnTo>
                  <a:lnTo>
                    <a:pt x="0" y="2457418"/>
                  </a:lnTo>
                  <a:close/>
                </a:path>
              </a:pathLst>
            </a:custGeom>
            <a:ln w="23762">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grpSp>
      <p:sp>
        <p:nvSpPr>
          <p:cNvPr id="12" name="object 12"/>
          <p:cNvSpPr txBox="1"/>
          <p:nvPr/>
        </p:nvSpPr>
        <p:spPr>
          <a:xfrm>
            <a:off x="5528842" y="5060119"/>
            <a:ext cx="127635" cy="255904"/>
          </a:xfrm>
          <a:prstGeom prst="rect">
            <a:avLst/>
          </a:prstGeom>
        </p:spPr>
        <p:txBody>
          <a:bodyPr vert="horz" wrap="square" lIns="0" tIns="13970" rIns="0" bIns="0" rtlCol="0">
            <a:spAutoFit/>
          </a:bodyPr>
          <a:lstStyle/>
          <a:p>
            <a:pPr marL="0" marR="0" lvl="0" indent="0" algn="l" defTabSz="914400" rtl="0" eaLnBrk="1" fontAlgn="auto" latinLnBrk="0" hangingPunct="1">
              <a:lnSpc>
                <a:spcPct val="100000"/>
              </a:lnSpc>
              <a:spcBef>
                <a:spcPts val="110"/>
              </a:spcBef>
              <a:spcAft>
                <a:spcPts val="0"/>
              </a:spcAft>
              <a:buClrTx/>
              <a:buSzTx/>
              <a:buFontTx/>
              <a:buNone/>
              <a:tabLst/>
              <a:defRPr/>
            </a:pPr>
            <a:r>
              <a:rPr kumimoji="0" sz="1500" b="0" i="0" u="none" strike="noStrike" kern="1200" cap="none" spc="0" normalizeH="0" baseline="0" noProof="0" dirty="0">
                <a:ln>
                  <a:noFill/>
                </a:ln>
                <a:solidFill>
                  <a:prstClr val="black"/>
                </a:solidFill>
                <a:effectLst/>
                <a:uLnTx/>
                <a:uFillTx/>
                <a:latin typeface="Courier New"/>
                <a:ea typeface="+mn-ea"/>
                <a:cs typeface="Courier New"/>
              </a:rPr>
              <a:t>}</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p:txBody>
      </p:sp>
      <p:grpSp>
        <p:nvGrpSpPr>
          <p:cNvPr id="13" name="object 13"/>
          <p:cNvGrpSpPr/>
          <p:nvPr/>
        </p:nvGrpSpPr>
        <p:grpSpPr>
          <a:xfrm>
            <a:off x="2001456" y="2210290"/>
            <a:ext cx="6379845" cy="2771140"/>
            <a:chOff x="2001456" y="2210290"/>
            <a:chExt cx="6379845" cy="2771140"/>
          </a:xfrm>
        </p:grpSpPr>
        <p:sp>
          <p:nvSpPr>
            <p:cNvPr id="14" name="object 14"/>
            <p:cNvSpPr/>
            <p:nvPr/>
          </p:nvSpPr>
          <p:spPr>
            <a:xfrm>
              <a:off x="2704584" y="3007349"/>
              <a:ext cx="2809240" cy="803910"/>
            </a:xfrm>
            <a:custGeom>
              <a:avLst/>
              <a:gdLst/>
              <a:ahLst/>
              <a:cxnLst/>
              <a:rect l="l" t="t" r="r" b="b"/>
              <a:pathLst>
                <a:path w="2809240" h="803910">
                  <a:moveTo>
                    <a:pt x="2670926" y="64079"/>
                  </a:moveTo>
                  <a:lnTo>
                    <a:pt x="12260" y="770810"/>
                  </a:lnTo>
                  <a:lnTo>
                    <a:pt x="6165" y="773695"/>
                  </a:lnTo>
                  <a:lnTo>
                    <a:pt x="1935" y="778379"/>
                  </a:lnTo>
                  <a:lnTo>
                    <a:pt x="0" y="784075"/>
                  </a:lnTo>
                  <a:lnTo>
                    <a:pt x="788" y="789995"/>
                  </a:lnTo>
                  <a:lnTo>
                    <a:pt x="3082" y="798422"/>
                  </a:lnTo>
                  <a:lnTo>
                    <a:pt x="11495" y="803785"/>
                  </a:lnTo>
                  <a:lnTo>
                    <a:pt x="2678865" y="94932"/>
                  </a:lnTo>
                  <a:lnTo>
                    <a:pt x="2685007" y="76675"/>
                  </a:lnTo>
                  <a:lnTo>
                    <a:pt x="2670926" y="64079"/>
                  </a:lnTo>
                  <a:close/>
                </a:path>
                <a:path w="2809240" h="803910">
                  <a:moveTo>
                    <a:pt x="2789389" y="60994"/>
                  </a:moveTo>
                  <a:lnTo>
                    <a:pt x="2687591" y="60994"/>
                  </a:lnTo>
                  <a:lnTo>
                    <a:pt x="2693491" y="63077"/>
                  </a:lnTo>
                  <a:lnTo>
                    <a:pt x="2698256" y="67170"/>
                  </a:lnTo>
                  <a:lnTo>
                    <a:pt x="2701258" y="72845"/>
                  </a:lnTo>
                  <a:lnTo>
                    <a:pt x="2702533" y="81304"/>
                  </a:lnTo>
                  <a:lnTo>
                    <a:pt x="2698072" y="89731"/>
                  </a:lnTo>
                  <a:lnTo>
                    <a:pt x="2689787" y="92029"/>
                  </a:lnTo>
                  <a:lnTo>
                    <a:pt x="2678865" y="94932"/>
                  </a:lnTo>
                  <a:lnTo>
                    <a:pt x="2648362" y="185592"/>
                  </a:lnTo>
                  <a:lnTo>
                    <a:pt x="2789389" y="60994"/>
                  </a:lnTo>
                  <a:close/>
                </a:path>
                <a:path w="2809240" h="803910">
                  <a:moveTo>
                    <a:pt x="2687591" y="60994"/>
                  </a:moveTo>
                  <a:lnTo>
                    <a:pt x="2681183" y="61353"/>
                  </a:lnTo>
                  <a:lnTo>
                    <a:pt x="2670926" y="64079"/>
                  </a:lnTo>
                  <a:lnTo>
                    <a:pt x="2685007" y="76675"/>
                  </a:lnTo>
                  <a:lnTo>
                    <a:pt x="2678865" y="94932"/>
                  </a:lnTo>
                  <a:lnTo>
                    <a:pt x="2689787" y="92029"/>
                  </a:lnTo>
                  <a:lnTo>
                    <a:pt x="2698072" y="89731"/>
                  </a:lnTo>
                  <a:lnTo>
                    <a:pt x="2702533" y="81304"/>
                  </a:lnTo>
                  <a:lnTo>
                    <a:pt x="2701258" y="72845"/>
                  </a:lnTo>
                  <a:lnTo>
                    <a:pt x="2698256" y="67170"/>
                  </a:lnTo>
                  <a:lnTo>
                    <a:pt x="2693491" y="63077"/>
                  </a:lnTo>
                  <a:lnTo>
                    <a:pt x="2687591" y="60994"/>
                  </a:lnTo>
                  <a:close/>
                </a:path>
                <a:path w="2809240" h="803910">
                  <a:moveTo>
                    <a:pt x="2599290" y="0"/>
                  </a:moveTo>
                  <a:lnTo>
                    <a:pt x="2670926" y="64079"/>
                  </a:lnTo>
                  <a:lnTo>
                    <a:pt x="2681183" y="61353"/>
                  </a:lnTo>
                  <a:lnTo>
                    <a:pt x="2687591" y="60994"/>
                  </a:lnTo>
                  <a:lnTo>
                    <a:pt x="2789389" y="60994"/>
                  </a:lnTo>
                  <a:lnTo>
                    <a:pt x="2808962" y="43700"/>
                  </a:lnTo>
                  <a:lnTo>
                    <a:pt x="2599290"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5" name="object 15"/>
            <p:cNvSpPr/>
            <p:nvPr/>
          </p:nvSpPr>
          <p:spPr>
            <a:xfrm>
              <a:off x="2704584" y="3007349"/>
              <a:ext cx="2809240" cy="803910"/>
            </a:xfrm>
            <a:custGeom>
              <a:avLst/>
              <a:gdLst/>
              <a:ahLst/>
              <a:cxnLst/>
              <a:rect l="l" t="t" r="r" b="b"/>
              <a:pathLst>
                <a:path w="2809240" h="803910">
                  <a:moveTo>
                    <a:pt x="12260" y="770810"/>
                  </a:moveTo>
                  <a:lnTo>
                    <a:pt x="2681184" y="61353"/>
                  </a:lnTo>
                  <a:lnTo>
                    <a:pt x="2687591" y="60994"/>
                  </a:lnTo>
                  <a:lnTo>
                    <a:pt x="2693491" y="63077"/>
                  </a:lnTo>
                  <a:lnTo>
                    <a:pt x="2698256" y="67170"/>
                  </a:lnTo>
                  <a:lnTo>
                    <a:pt x="2701259" y="72845"/>
                  </a:lnTo>
                  <a:lnTo>
                    <a:pt x="2702533" y="81304"/>
                  </a:lnTo>
                  <a:lnTo>
                    <a:pt x="2698072" y="89731"/>
                  </a:lnTo>
                  <a:lnTo>
                    <a:pt x="2689787" y="92029"/>
                  </a:lnTo>
                  <a:lnTo>
                    <a:pt x="19939" y="801487"/>
                  </a:lnTo>
                  <a:lnTo>
                    <a:pt x="11495" y="803785"/>
                  </a:lnTo>
                  <a:lnTo>
                    <a:pt x="3082" y="798422"/>
                  </a:lnTo>
                  <a:lnTo>
                    <a:pt x="788" y="789995"/>
                  </a:lnTo>
                  <a:lnTo>
                    <a:pt x="0" y="784075"/>
                  </a:lnTo>
                  <a:lnTo>
                    <a:pt x="1935" y="778379"/>
                  </a:lnTo>
                  <a:lnTo>
                    <a:pt x="6165" y="773695"/>
                  </a:lnTo>
                  <a:lnTo>
                    <a:pt x="12260" y="770810"/>
                  </a:lnTo>
                  <a:close/>
                </a:path>
                <a:path w="2809240" h="803910">
                  <a:moveTo>
                    <a:pt x="2685007" y="76675"/>
                  </a:moveTo>
                  <a:lnTo>
                    <a:pt x="2599290" y="0"/>
                  </a:lnTo>
                  <a:lnTo>
                    <a:pt x="2808963" y="43700"/>
                  </a:lnTo>
                  <a:lnTo>
                    <a:pt x="2648362" y="185592"/>
                  </a:lnTo>
                  <a:lnTo>
                    <a:pt x="2685007" y="76675"/>
                  </a:lnTo>
                  <a:close/>
                </a:path>
              </a:pathLst>
            </a:custGeom>
            <a:ln w="766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6" name="object 16"/>
            <p:cNvSpPr/>
            <p:nvPr/>
          </p:nvSpPr>
          <p:spPr>
            <a:xfrm>
              <a:off x="2688516" y="3861762"/>
              <a:ext cx="3091815" cy="1115695"/>
            </a:xfrm>
            <a:custGeom>
              <a:avLst/>
              <a:gdLst/>
              <a:ahLst/>
              <a:cxnLst/>
              <a:rect l="l" t="t" r="r" b="b"/>
              <a:pathLst>
                <a:path w="3091815" h="1115695">
                  <a:moveTo>
                    <a:pt x="135826" y="58029"/>
                  </a:moveTo>
                  <a:lnTo>
                    <a:pt x="120226" y="69780"/>
                  </a:lnTo>
                  <a:lnTo>
                    <a:pt x="125212" y="88480"/>
                  </a:lnTo>
                  <a:lnTo>
                    <a:pt x="3071029" y="1114414"/>
                  </a:lnTo>
                  <a:lnTo>
                    <a:pt x="3076939" y="1115335"/>
                  </a:lnTo>
                  <a:lnTo>
                    <a:pt x="3082699" y="1113743"/>
                  </a:lnTo>
                  <a:lnTo>
                    <a:pt x="3087564" y="1109997"/>
                  </a:lnTo>
                  <a:lnTo>
                    <a:pt x="3090785" y="1104454"/>
                  </a:lnTo>
                  <a:lnTo>
                    <a:pt x="3091751" y="1098522"/>
                  </a:lnTo>
                  <a:lnTo>
                    <a:pt x="3090148" y="1092743"/>
                  </a:lnTo>
                  <a:lnTo>
                    <a:pt x="3086394" y="1087832"/>
                  </a:lnTo>
                  <a:lnTo>
                    <a:pt x="3080907" y="1084503"/>
                  </a:lnTo>
                  <a:lnTo>
                    <a:pt x="135826" y="58029"/>
                  </a:lnTo>
                  <a:close/>
                </a:path>
                <a:path w="3091815" h="1115695">
                  <a:moveTo>
                    <a:pt x="212858" y="0"/>
                  </a:moveTo>
                  <a:lnTo>
                    <a:pt x="0" y="27612"/>
                  </a:lnTo>
                  <a:lnTo>
                    <a:pt x="150084" y="181761"/>
                  </a:lnTo>
                  <a:lnTo>
                    <a:pt x="125212" y="88480"/>
                  </a:lnTo>
                  <a:lnTo>
                    <a:pt x="115606" y="85134"/>
                  </a:lnTo>
                  <a:lnTo>
                    <a:pt x="110073" y="81790"/>
                  </a:lnTo>
                  <a:lnTo>
                    <a:pt x="106333" y="76787"/>
                  </a:lnTo>
                  <a:lnTo>
                    <a:pt x="104744" y="70779"/>
                  </a:lnTo>
                  <a:lnTo>
                    <a:pt x="105664" y="64417"/>
                  </a:lnTo>
                  <a:lnTo>
                    <a:pt x="108723" y="55990"/>
                  </a:lnTo>
                  <a:lnTo>
                    <a:pt x="117900" y="52159"/>
                  </a:lnTo>
                  <a:lnTo>
                    <a:pt x="143617" y="52159"/>
                  </a:lnTo>
                  <a:lnTo>
                    <a:pt x="212858" y="0"/>
                  </a:lnTo>
                  <a:close/>
                </a:path>
                <a:path w="3091815" h="1115695">
                  <a:moveTo>
                    <a:pt x="117900" y="52159"/>
                  </a:moveTo>
                  <a:lnTo>
                    <a:pt x="108723" y="55990"/>
                  </a:lnTo>
                  <a:lnTo>
                    <a:pt x="105664" y="64417"/>
                  </a:lnTo>
                  <a:lnTo>
                    <a:pt x="104744" y="70779"/>
                  </a:lnTo>
                  <a:lnTo>
                    <a:pt x="106333" y="76787"/>
                  </a:lnTo>
                  <a:lnTo>
                    <a:pt x="110073" y="81790"/>
                  </a:lnTo>
                  <a:lnTo>
                    <a:pt x="115606" y="85134"/>
                  </a:lnTo>
                  <a:lnTo>
                    <a:pt x="125212" y="88480"/>
                  </a:lnTo>
                  <a:lnTo>
                    <a:pt x="120226" y="69780"/>
                  </a:lnTo>
                  <a:lnTo>
                    <a:pt x="135826" y="58029"/>
                  </a:lnTo>
                  <a:lnTo>
                    <a:pt x="125580" y="54458"/>
                  </a:lnTo>
                  <a:lnTo>
                    <a:pt x="117900" y="52159"/>
                  </a:lnTo>
                  <a:close/>
                </a:path>
                <a:path w="3091815" h="1115695">
                  <a:moveTo>
                    <a:pt x="143617" y="52159"/>
                  </a:moveTo>
                  <a:lnTo>
                    <a:pt x="117900" y="52159"/>
                  </a:lnTo>
                  <a:lnTo>
                    <a:pt x="125580" y="54458"/>
                  </a:lnTo>
                  <a:lnTo>
                    <a:pt x="135826" y="58029"/>
                  </a:lnTo>
                  <a:lnTo>
                    <a:pt x="143617" y="52159"/>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7" name="object 17"/>
            <p:cNvSpPr/>
            <p:nvPr/>
          </p:nvSpPr>
          <p:spPr>
            <a:xfrm>
              <a:off x="2688516" y="3861762"/>
              <a:ext cx="3091815" cy="1115695"/>
            </a:xfrm>
            <a:custGeom>
              <a:avLst/>
              <a:gdLst/>
              <a:ahLst/>
              <a:cxnLst/>
              <a:rect l="l" t="t" r="r" b="b"/>
              <a:pathLst>
                <a:path w="3091815" h="1115695">
                  <a:moveTo>
                    <a:pt x="3071029" y="1114414"/>
                  </a:moveTo>
                  <a:lnTo>
                    <a:pt x="115606" y="85134"/>
                  </a:lnTo>
                  <a:lnTo>
                    <a:pt x="110073" y="81790"/>
                  </a:lnTo>
                  <a:lnTo>
                    <a:pt x="106333" y="76787"/>
                  </a:lnTo>
                  <a:lnTo>
                    <a:pt x="104744" y="70779"/>
                  </a:lnTo>
                  <a:lnTo>
                    <a:pt x="105664" y="64417"/>
                  </a:lnTo>
                  <a:lnTo>
                    <a:pt x="108723" y="55990"/>
                  </a:lnTo>
                  <a:lnTo>
                    <a:pt x="117900" y="52159"/>
                  </a:lnTo>
                  <a:lnTo>
                    <a:pt x="125580" y="54458"/>
                  </a:lnTo>
                  <a:lnTo>
                    <a:pt x="3080907" y="1084503"/>
                  </a:lnTo>
                  <a:lnTo>
                    <a:pt x="3086394" y="1087832"/>
                  </a:lnTo>
                  <a:lnTo>
                    <a:pt x="3090148" y="1092743"/>
                  </a:lnTo>
                  <a:lnTo>
                    <a:pt x="3091751" y="1098522"/>
                  </a:lnTo>
                  <a:lnTo>
                    <a:pt x="3090785" y="1104454"/>
                  </a:lnTo>
                  <a:lnTo>
                    <a:pt x="3087564" y="1109997"/>
                  </a:lnTo>
                  <a:lnTo>
                    <a:pt x="3082700" y="1113743"/>
                  </a:lnTo>
                  <a:lnTo>
                    <a:pt x="3076939" y="1115336"/>
                  </a:lnTo>
                  <a:lnTo>
                    <a:pt x="3071029" y="1114414"/>
                  </a:lnTo>
                  <a:close/>
                </a:path>
                <a:path w="3091815" h="1115695">
                  <a:moveTo>
                    <a:pt x="120226" y="69780"/>
                  </a:moveTo>
                  <a:lnTo>
                    <a:pt x="150084" y="181761"/>
                  </a:lnTo>
                  <a:lnTo>
                    <a:pt x="0" y="27612"/>
                  </a:lnTo>
                  <a:lnTo>
                    <a:pt x="212858" y="0"/>
                  </a:lnTo>
                  <a:lnTo>
                    <a:pt x="120226" y="69780"/>
                  </a:lnTo>
                  <a:close/>
                </a:path>
              </a:pathLst>
            </a:custGeom>
            <a:ln w="766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8" name="object 18"/>
            <p:cNvSpPr/>
            <p:nvPr/>
          </p:nvSpPr>
          <p:spPr>
            <a:xfrm>
              <a:off x="2005583" y="2214417"/>
              <a:ext cx="24130" cy="1559560"/>
            </a:xfrm>
            <a:custGeom>
              <a:avLst/>
              <a:gdLst/>
              <a:ahLst/>
              <a:cxnLst/>
              <a:rect l="l" t="t" r="r" b="b"/>
              <a:pathLst>
                <a:path w="24130" h="1559560">
                  <a:moveTo>
                    <a:pt x="18386" y="1463253"/>
                  </a:moveTo>
                  <a:lnTo>
                    <a:pt x="6118" y="1463253"/>
                  </a:lnTo>
                  <a:lnTo>
                    <a:pt x="0" y="1468648"/>
                  </a:lnTo>
                  <a:lnTo>
                    <a:pt x="0" y="1553782"/>
                  </a:lnTo>
                  <a:lnTo>
                    <a:pt x="6118" y="1559145"/>
                  </a:lnTo>
                  <a:lnTo>
                    <a:pt x="18386" y="1559145"/>
                  </a:lnTo>
                  <a:lnTo>
                    <a:pt x="23739" y="1553782"/>
                  </a:lnTo>
                  <a:lnTo>
                    <a:pt x="23739" y="1468648"/>
                  </a:lnTo>
                  <a:lnTo>
                    <a:pt x="18386" y="1463253"/>
                  </a:lnTo>
                  <a:close/>
                </a:path>
                <a:path w="24130" h="1559560">
                  <a:moveTo>
                    <a:pt x="18386" y="1295281"/>
                  </a:moveTo>
                  <a:lnTo>
                    <a:pt x="6118" y="1295281"/>
                  </a:lnTo>
                  <a:lnTo>
                    <a:pt x="0" y="1300676"/>
                  </a:lnTo>
                  <a:lnTo>
                    <a:pt x="0" y="1385811"/>
                  </a:lnTo>
                  <a:lnTo>
                    <a:pt x="6118" y="1391174"/>
                  </a:lnTo>
                  <a:lnTo>
                    <a:pt x="18386" y="1391174"/>
                  </a:lnTo>
                  <a:lnTo>
                    <a:pt x="23739" y="1385811"/>
                  </a:lnTo>
                  <a:lnTo>
                    <a:pt x="23739" y="1300676"/>
                  </a:lnTo>
                  <a:lnTo>
                    <a:pt x="18386" y="1295281"/>
                  </a:lnTo>
                  <a:close/>
                </a:path>
                <a:path w="24130" h="1559560">
                  <a:moveTo>
                    <a:pt x="18386" y="1127342"/>
                  </a:moveTo>
                  <a:lnTo>
                    <a:pt x="6118" y="1127342"/>
                  </a:lnTo>
                  <a:lnTo>
                    <a:pt x="0" y="1132705"/>
                  </a:lnTo>
                  <a:lnTo>
                    <a:pt x="0" y="1217840"/>
                  </a:lnTo>
                  <a:lnTo>
                    <a:pt x="6118" y="1223203"/>
                  </a:lnTo>
                  <a:lnTo>
                    <a:pt x="18386" y="1223203"/>
                  </a:lnTo>
                  <a:lnTo>
                    <a:pt x="23739" y="1217840"/>
                  </a:lnTo>
                  <a:lnTo>
                    <a:pt x="23739" y="1132705"/>
                  </a:lnTo>
                  <a:lnTo>
                    <a:pt x="18386" y="1127342"/>
                  </a:lnTo>
                  <a:close/>
                </a:path>
                <a:path w="24130" h="1559560">
                  <a:moveTo>
                    <a:pt x="18386" y="959371"/>
                  </a:moveTo>
                  <a:lnTo>
                    <a:pt x="6118" y="959371"/>
                  </a:lnTo>
                  <a:lnTo>
                    <a:pt x="0" y="964733"/>
                  </a:lnTo>
                  <a:lnTo>
                    <a:pt x="0" y="1049868"/>
                  </a:lnTo>
                  <a:lnTo>
                    <a:pt x="6118" y="1055231"/>
                  </a:lnTo>
                  <a:lnTo>
                    <a:pt x="18386" y="1055231"/>
                  </a:lnTo>
                  <a:lnTo>
                    <a:pt x="23739" y="1049868"/>
                  </a:lnTo>
                  <a:lnTo>
                    <a:pt x="23739" y="964733"/>
                  </a:lnTo>
                  <a:lnTo>
                    <a:pt x="18386" y="959371"/>
                  </a:lnTo>
                  <a:close/>
                </a:path>
                <a:path w="24130" h="1559560">
                  <a:moveTo>
                    <a:pt x="18386" y="791399"/>
                  </a:moveTo>
                  <a:lnTo>
                    <a:pt x="6118" y="791399"/>
                  </a:lnTo>
                  <a:lnTo>
                    <a:pt x="0" y="796762"/>
                  </a:lnTo>
                  <a:lnTo>
                    <a:pt x="0" y="881897"/>
                  </a:lnTo>
                  <a:lnTo>
                    <a:pt x="6118" y="887260"/>
                  </a:lnTo>
                  <a:lnTo>
                    <a:pt x="18386" y="887260"/>
                  </a:lnTo>
                  <a:lnTo>
                    <a:pt x="23739" y="881897"/>
                  </a:lnTo>
                  <a:lnTo>
                    <a:pt x="23739" y="796762"/>
                  </a:lnTo>
                  <a:lnTo>
                    <a:pt x="18386" y="791399"/>
                  </a:lnTo>
                  <a:close/>
                </a:path>
                <a:path w="24130" h="1559560">
                  <a:moveTo>
                    <a:pt x="18386" y="623428"/>
                  </a:moveTo>
                  <a:lnTo>
                    <a:pt x="6118" y="623428"/>
                  </a:lnTo>
                  <a:lnTo>
                    <a:pt x="0" y="628791"/>
                  </a:lnTo>
                  <a:lnTo>
                    <a:pt x="0" y="713926"/>
                  </a:lnTo>
                  <a:lnTo>
                    <a:pt x="6118" y="719288"/>
                  </a:lnTo>
                  <a:lnTo>
                    <a:pt x="18386" y="719288"/>
                  </a:lnTo>
                  <a:lnTo>
                    <a:pt x="23739" y="713926"/>
                  </a:lnTo>
                  <a:lnTo>
                    <a:pt x="23739" y="628791"/>
                  </a:lnTo>
                  <a:lnTo>
                    <a:pt x="18386" y="623428"/>
                  </a:lnTo>
                  <a:close/>
                </a:path>
                <a:path w="24130" h="1559560">
                  <a:moveTo>
                    <a:pt x="18386" y="455457"/>
                  </a:moveTo>
                  <a:lnTo>
                    <a:pt x="6118" y="455457"/>
                  </a:lnTo>
                  <a:lnTo>
                    <a:pt x="0" y="460819"/>
                  </a:lnTo>
                  <a:lnTo>
                    <a:pt x="0" y="545954"/>
                  </a:lnTo>
                  <a:lnTo>
                    <a:pt x="6118" y="551317"/>
                  </a:lnTo>
                  <a:lnTo>
                    <a:pt x="18386" y="551317"/>
                  </a:lnTo>
                  <a:lnTo>
                    <a:pt x="23739" y="545954"/>
                  </a:lnTo>
                  <a:lnTo>
                    <a:pt x="23739" y="460819"/>
                  </a:lnTo>
                  <a:lnTo>
                    <a:pt x="18386" y="455457"/>
                  </a:lnTo>
                  <a:close/>
                </a:path>
                <a:path w="24130" h="1559560">
                  <a:moveTo>
                    <a:pt x="18386" y="287485"/>
                  </a:moveTo>
                  <a:lnTo>
                    <a:pt x="6118" y="287485"/>
                  </a:lnTo>
                  <a:lnTo>
                    <a:pt x="0" y="292848"/>
                  </a:lnTo>
                  <a:lnTo>
                    <a:pt x="0" y="377983"/>
                  </a:lnTo>
                  <a:lnTo>
                    <a:pt x="6118" y="383346"/>
                  </a:lnTo>
                  <a:lnTo>
                    <a:pt x="18386" y="383346"/>
                  </a:lnTo>
                  <a:lnTo>
                    <a:pt x="23739" y="377983"/>
                  </a:lnTo>
                  <a:lnTo>
                    <a:pt x="23739" y="292848"/>
                  </a:lnTo>
                  <a:lnTo>
                    <a:pt x="18386" y="287485"/>
                  </a:lnTo>
                  <a:close/>
                </a:path>
                <a:path w="24130" h="1559560">
                  <a:moveTo>
                    <a:pt x="18386" y="119514"/>
                  </a:moveTo>
                  <a:lnTo>
                    <a:pt x="6118" y="119514"/>
                  </a:lnTo>
                  <a:lnTo>
                    <a:pt x="0" y="124877"/>
                  </a:lnTo>
                  <a:lnTo>
                    <a:pt x="0" y="210012"/>
                  </a:lnTo>
                  <a:lnTo>
                    <a:pt x="6118" y="215374"/>
                  </a:lnTo>
                  <a:lnTo>
                    <a:pt x="18386" y="215374"/>
                  </a:lnTo>
                  <a:lnTo>
                    <a:pt x="23739" y="210012"/>
                  </a:lnTo>
                  <a:lnTo>
                    <a:pt x="23739" y="124877"/>
                  </a:lnTo>
                  <a:lnTo>
                    <a:pt x="18386" y="119514"/>
                  </a:lnTo>
                  <a:close/>
                </a:path>
                <a:path w="24130" h="1559560">
                  <a:moveTo>
                    <a:pt x="18386" y="0"/>
                  </a:moveTo>
                  <a:lnTo>
                    <a:pt x="6118" y="0"/>
                  </a:lnTo>
                  <a:lnTo>
                    <a:pt x="0" y="4469"/>
                  </a:lnTo>
                  <a:lnTo>
                    <a:pt x="0" y="42136"/>
                  </a:lnTo>
                  <a:lnTo>
                    <a:pt x="6118" y="47563"/>
                  </a:lnTo>
                  <a:lnTo>
                    <a:pt x="18386" y="47563"/>
                  </a:lnTo>
                  <a:lnTo>
                    <a:pt x="23739" y="42136"/>
                  </a:lnTo>
                  <a:lnTo>
                    <a:pt x="23739" y="4469"/>
                  </a:lnTo>
                  <a:lnTo>
                    <a:pt x="18386"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9" name="object 19"/>
            <p:cNvSpPr/>
            <p:nvPr/>
          </p:nvSpPr>
          <p:spPr>
            <a:xfrm>
              <a:off x="2005583" y="2214417"/>
              <a:ext cx="24130" cy="1559560"/>
            </a:xfrm>
            <a:custGeom>
              <a:avLst/>
              <a:gdLst/>
              <a:ahLst/>
              <a:cxnLst/>
              <a:rect l="l" t="t" r="r" b="b"/>
              <a:pathLst>
                <a:path w="24130" h="1559560">
                  <a:moveTo>
                    <a:pt x="0" y="1546855"/>
                  </a:moveTo>
                  <a:lnTo>
                    <a:pt x="0" y="1474776"/>
                  </a:lnTo>
                  <a:lnTo>
                    <a:pt x="0" y="1468648"/>
                  </a:lnTo>
                  <a:lnTo>
                    <a:pt x="6118" y="1463253"/>
                  </a:lnTo>
                  <a:lnTo>
                    <a:pt x="12268" y="1463253"/>
                  </a:lnTo>
                  <a:lnTo>
                    <a:pt x="18386" y="1463253"/>
                  </a:lnTo>
                  <a:lnTo>
                    <a:pt x="23739" y="1468648"/>
                  </a:lnTo>
                  <a:lnTo>
                    <a:pt x="23739" y="1474776"/>
                  </a:lnTo>
                  <a:lnTo>
                    <a:pt x="23739" y="1546855"/>
                  </a:lnTo>
                  <a:lnTo>
                    <a:pt x="23739" y="1553782"/>
                  </a:lnTo>
                  <a:lnTo>
                    <a:pt x="18386" y="1559145"/>
                  </a:lnTo>
                  <a:lnTo>
                    <a:pt x="12268" y="1559145"/>
                  </a:lnTo>
                  <a:lnTo>
                    <a:pt x="6118" y="1559145"/>
                  </a:lnTo>
                  <a:lnTo>
                    <a:pt x="0" y="1553782"/>
                  </a:lnTo>
                  <a:lnTo>
                    <a:pt x="0" y="1546855"/>
                  </a:lnTo>
                  <a:close/>
                </a:path>
                <a:path w="24130" h="1559560">
                  <a:moveTo>
                    <a:pt x="0" y="1378884"/>
                  </a:moveTo>
                  <a:lnTo>
                    <a:pt x="0" y="1306805"/>
                  </a:lnTo>
                  <a:lnTo>
                    <a:pt x="0" y="1300676"/>
                  </a:lnTo>
                  <a:lnTo>
                    <a:pt x="6118" y="1295281"/>
                  </a:lnTo>
                  <a:lnTo>
                    <a:pt x="12268" y="1295281"/>
                  </a:lnTo>
                  <a:lnTo>
                    <a:pt x="18386" y="1295281"/>
                  </a:lnTo>
                  <a:lnTo>
                    <a:pt x="23739" y="1300676"/>
                  </a:lnTo>
                  <a:lnTo>
                    <a:pt x="23739" y="1306805"/>
                  </a:lnTo>
                  <a:lnTo>
                    <a:pt x="23739" y="1378884"/>
                  </a:lnTo>
                  <a:lnTo>
                    <a:pt x="23739" y="1385811"/>
                  </a:lnTo>
                  <a:lnTo>
                    <a:pt x="18386" y="1391174"/>
                  </a:lnTo>
                  <a:lnTo>
                    <a:pt x="12268" y="1391174"/>
                  </a:lnTo>
                  <a:lnTo>
                    <a:pt x="6118" y="1391174"/>
                  </a:lnTo>
                  <a:lnTo>
                    <a:pt x="0" y="1385811"/>
                  </a:lnTo>
                  <a:lnTo>
                    <a:pt x="0" y="1378884"/>
                  </a:lnTo>
                  <a:close/>
                </a:path>
                <a:path w="24130" h="1559560">
                  <a:moveTo>
                    <a:pt x="0" y="1210913"/>
                  </a:moveTo>
                  <a:lnTo>
                    <a:pt x="0" y="1138834"/>
                  </a:lnTo>
                  <a:lnTo>
                    <a:pt x="0" y="1132705"/>
                  </a:lnTo>
                  <a:lnTo>
                    <a:pt x="6118" y="1127342"/>
                  </a:lnTo>
                  <a:lnTo>
                    <a:pt x="12268" y="1127342"/>
                  </a:lnTo>
                  <a:lnTo>
                    <a:pt x="18386" y="1127342"/>
                  </a:lnTo>
                  <a:lnTo>
                    <a:pt x="23739" y="1132705"/>
                  </a:lnTo>
                  <a:lnTo>
                    <a:pt x="23739" y="1138834"/>
                  </a:lnTo>
                  <a:lnTo>
                    <a:pt x="23739" y="1210913"/>
                  </a:lnTo>
                  <a:lnTo>
                    <a:pt x="23739" y="1217840"/>
                  </a:lnTo>
                  <a:lnTo>
                    <a:pt x="18386" y="1223203"/>
                  </a:lnTo>
                  <a:lnTo>
                    <a:pt x="12268" y="1223203"/>
                  </a:lnTo>
                  <a:lnTo>
                    <a:pt x="6118" y="1223203"/>
                  </a:lnTo>
                  <a:lnTo>
                    <a:pt x="0" y="1217840"/>
                  </a:lnTo>
                  <a:lnTo>
                    <a:pt x="0" y="1210913"/>
                  </a:lnTo>
                  <a:close/>
                </a:path>
                <a:path w="24130" h="1559560">
                  <a:moveTo>
                    <a:pt x="0" y="1042973"/>
                  </a:moveTo>
                  <a:lnTo>
                    <a:pt x="0" y="970862"/>
                  </a:lnTo>
                  <a:lnTo>
                    <a:pt x="0" y="964733"/>
                  </a:lnTo>
                  <a:lnTo>
                    <a:pt x="6118" y="959371"/>
                  </a:lnTo>
                  <a:lnTo>
                    <a:pt x="12268" y="959371"/>
                  </a:lnTo>
                  <a:lnTo>
                    <a:pt x="18386" y="959371"/>
                  </a:lnTo>
                  <a:lnTo>
                    <a:pt x="23739" y="964733"/>
                  </a:lnTo>
                  <a:lnTo>
                    <a:pt x="23739" y="970862"/>
                  </a:lnTo>
                  <a:lnTo>
                    <a:pt x="23739" y="1042973"/>
                  </a:lnTo>
                  <a:lnTo>
                    <a:pt x="23739" y="1049868"/>
                  </a:lnTo>
                  <a:lnTo>
                    <a:pt x="18386" y="1055231"/>
                  </a:lnTo>
                  <a:lnTo>
                    <a:pt x="12268" y="1055231"/>
                  </a:lnTo>
                  <a:lnTo>
                    <a:pt x="6118" y="1055231"/>
                  </a:lnTo>
                  <a:lnTo>
                    <a:pt x="0" y="1049868"/>
                  </a:lnTo>
                  <a:lnTo>
                    <a:pt x="0" y="1042973"/>
                  </a:lnTo>
                  <a:close/>
                </a:path>
                <a:path w="24130" h="1559560">
                  <a:moveTo>
                    <a:pt x="0" y="875002"/>
                  </a:moveTo>
                  <a:lnTo>
                    <a:pt x="0" y="802891"/>
                  </a:lnTo>
                  <a:lnTo>
                    <a:pt x="0" y="796762"/>
                  </a:lnTo>
                  <a:lnTo>
                    <a:pt x="6118" y="791399"/>
                  </a:lnTo>
                  <a:lnTo>
                    <a:pt x="12268" y="791399"/>
                  </a:lnTo>
                  <a:lnTo>
                    <a:pt x="18386" y="791399"/>
                  </a:lnTo>
                  <a:lnTo>
                    <a:pt x="23739" y="796762"/>
                  </a:lnTo>
                  <a:lnTo>
                    <a:pt x="23739" y="802891"/>
                  </a:lnTo>
                  <a:lnTo>
                    <a:pt x="23739" y="875002"/>
                  </a:lnTo>
                  <a:lnTo>
                    <a:pt x="23739" y="881897"/>
                  </a:lnTo>
                  <a:lnTo>
                    <a:pt x="18386" y="887260"/>
                  </a:lnTo>
                  <a:lnTo>
                    <a:pt x="12268" y="887260"/>
                  </a:lnTo>
                  <a:lnTo>
                    <a:pt x="6118" y="887260"/>
                  </a:lnTo>
                  <a:lnTo>
                    <a:pt x="0" y="881897"/>
                  </a:lnTo>
                  <a:lnTo>
                    <a:pt x="0" y="875002"/>
                  </a:lnTo>
                  <a:close/>
                </a:path>
                <a:path w="24130" h="1559560">
                  <a:moveTo>
                    <a:pt x="0" y="707031"/>
                  </a:moveTo>
                  <a:lnTo>
                    <a:pt x="0" y="635686"/>
                  </a:lnTo>
                  <a:lnTo>
                    <a:pt x="0" y="628791"/>
                  </a:lnTo>
                  <a:lnTo>
                    <a:pt x="6118" y="623428"/>
                  </a:lnTo>
                  <a:lnTo>
                    <a:pt x="12268" y="623428"/>
                  </a:lnTo>
                  <a:lnTo>
                    <a:pt x="18386" y="623428"/>
                  </a:lnTo>
                  <a:lnTo>
                    <a:pt x="23739" y="628791"/>
                  </a:lnTo>
                  <a:lnTo>
                    <a:pt x="23739" y="635686"/>
                  </a:lnTo>
                  <a:lnTo>
                    <a:pt x="23739" y="707031"/>
                  </a:lnTo>
                  <a:lnTo>
                    <a:pt x="23739" y="713926"/>
                  </a:lnTo>
                  <a:lnTo>
                    <a:pt x="18386" y="719288"/>
                  </a:lnTo>
                  <a:lnTo>
                    <a:pt x="12268" y="719288"/>
                  </a:lnTo>
                  <a:lnTo>
                    <a:pt x="6118" y="719288"/>
                  </a:lnTo>
                  <a:lnTo>
                    <a:pt x="0" y="713926"/>
                  </a:lnTo>
                  <a:lnTo>
                    <a:pt x="0" y="707031"/>
                  </a:lnTo>
                  <a:close/>
                </a:path>
                <a:path w="24130" h="1559560">
                  <a:moveTo>
                    <a:pt x="0" y="539059"/>
                  </a:moveTo>
                  <a:lnTo>
                    <a:pt x="0" y="467714"/>
                  </a:lnTo>
                  <a:lnTo>
                    <a:pt x="0" y="460819"/>
                  </a:lnTo>
                  <a:lnTo>
                    <a:pt x="6118" y="455457"/>
                  </a:lnTo>
                  <a:lnTo>
                    <a:pt x="12268" y="455457"/>
                  </a:lnTo>
                  <a:lnTo>
                    <a:pt x="18386" y="455457"/>
                  </a:lnTo>
                  <a:lnTo>
                    <a:pt x="23739" y="460819"/>
                  </a:lnTo>
                  <a:lnTo>
                    <a:pt x="23739" y="467714"/>
                  </a:lnTo>
                  <a:lnTo>
                    <a:pt x="23739" y="539059"/>
                  </a:lnTo>
                  <a:lnTo>
                    <a:pt x="23739" y="545954"/>
                  </a:lnTo>
                  <a:lnTo>
                    <a:pt x="18386" y="551317"/>
                  </a:lnTo>
                  <a:lnTo>
                    <a:pt x="12268" y="551317"/>
                  </a:lnTo>
                  <a:lnTo>
                    <a:pt x="6118" y="551317"/>
                  </a:lnTo>
                  <a:lnTo>
                    <a:pt x="0" y="545954"/>
                  </a:lnTo>
                  <a:lnTo>
                    <a:pt x="0" y="539059"/>
                  </a:lnTo>
                  <a:close/>
                </a:path>
                <a:path w="24130" h="1559560">
                  <a:moveTo>
                    <a:pt x="0" y="371088"/>
                  </a:moveTo>
                  <a:lnTo>
                    <a:pt x="0" y="299743"/>
                  </a:lnTo>
                  <a:lnTo>
                    <a:pt x="0" y="292848"/>
                  </a:lnTo>
                  <a:lnTo>
                    <a:pt x="6118" y="287485"/>
                  </a:lnTo>
                  <a:lnTo>
                    <a:pt x="12268" y="287485"/>
                  </a:lnTo>
                  <a:lnTo>
                    <a:pt x="18386" y="287485"/>
                  </a:lnTo>
                  <a:lnTo>
                    <a:pt x="23739" y="292848"/>
                  </a:lnTo>
                  <a:lnTo>
                    <a:pt x="23739" y="299743"/>
                  </a:lnTo>
                  <a:lnTo>
                    <a:pt x="23739" y="371088"/>
                  </a:lnTo>
                  <a:lnTo>
                    <a:pt x="23739" y="377983"/>
                  </a:lnTo>
                  <a:lnTo>
                    <a:pt x="18386" y="383346"/>
                  </a:lnTo>
                  <a:lnTo>
                    <a:pt x="12268" y="383346"/>
                  </a:lnTo>
                  <a:lnTo>
                    <a:pt x="6118" y="383346"/>
                  </a:lnTo>
                  <a:lnTo>
                    <a:pt x="0" y="377983"/>
                  </a:lnTo>
                  <a:lnTo>
                    <a:pt x="0" y="371088"/>
                  </a:lnTo>
                  <a:close/>
                </a:path>
                <a:path w="24130" h="1559560">
                  <a:moveTo>
                    <a:pt x="0" y="203117"/>
                  </a:moveTo>
                  <a:lnTo>
                    <a:pt x="0" y="131804"/>
                  </a:lnTo>
                  <a:lnTo>
                    <a:pt x="0" y="124877"/>
                  </a:lnTo>
                  <a:lnTo>
                    <a:pt x="6118" y="119514"/>
                  </a:lnTo>
                  <a:lnTo>
                    <a:pt x="12268" y="119514"/>
                  </a:lnTo>
                  <a:lnTo>
                    <a:pt x="18386" y="119514"/>
                  </a:lnTo>
                  <a:lnTo>
                    <a:pt x="23739" y="124877"/>
                  </a:lnTo>
                  <a:lnTo>
                    <a:pt x="23739" y="131804"/>
                  </a:lnTo>
                  <a:lnTo>
                    <a:pt x="23739" y="203117"/>
                  </a:lnTo>
                  <a:lnTo>
                    <a:pt x="23739" y="210012"/>
                  </a:lnTo>
                  <a:lnTo>
                    <a:pt x="18386" y="215374"/>
                  </a:lnTo>
                  <a:lnTo>
                    <a:pt x="12268" y="215374"/>
                  </a:lnTo>
                  <a:lnTo>
                    <a:pt x="6118" y="215374"/>
                  </a:lnTo>
                  <a:lnTo>
                    <a:pt x="0" y="210012"/>
                  </a:lnTo>
                  <a:lnTo>
                    <a:pt x="0" y="203117"/>
                  </a:lnTo>
                  <a:close/>
                </a:path>
                <a:path w="24130" h="1559560">
                  <a:moveTo>
                    <a:pt x="0" y="35113"/>
                  </a:moveTo>
                  <a:lnTo>
                    <a:pt x="0" y="11491"/>
                  </a:lnTo>
                  <a:lnTo>
                    <a:pt x="0" y="4469"/>
                  </a:lnTo>
                  <a:lnTo>
                    <a:pt x="6118" y="0"/>
                  </a:lnTo>
                  <a:lnTo>
                    <a:pt x="12268" y="0"/>
                  </a:lnTo>
                  <a:lnTo>
                    <a:pt x="18386" y="0"/>
                  </a:lnTo>
                  <a:lnTo>
                    <a:pt x="23739" y="4469"/>
                  </a:lnTo>
                  <a:lnTo>
                    <a:pt x="23739" y="11491"/>
                  </a:lnTo>
                  <a:lnTo>
                    <a:pt x="23739" y="35113"/>
                  </a:lnTo>
                  <a:lnTo>
                    <a:pt x="23739" y="42136"/>
                  </a:lnTo>
                  <a:lnTo>
                    <a:pt x="18386" y="47563"/>
                  </a:lnTo>
                  <a:lnTo>
                    <a:pt x="12268" y="47563"/>
                  </a:lnTo>
                  <a:lnTo>
                    <a:pt x="6118" y="47563"/>
                  </a:lnTo>
                  <a:lnTo>
                    <a:pt x="0" y="42136"/>
                  </a:lnTo>
                  <a:lnTo>
                    <a:pt x="0" y="35113"/>
                  </a:lnTo>
                  <a:close/>
                </a:path>
              </a:pathLst>
            </a:custGeom>
            <a:ln w="766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0" name="object 20"/>
            <p:cNvSpPr/>
            <p:nvPr/>
          </p:nvSpPr>
          <p:spPr>
            <a:xfrm>
              <a:off x="2357023" y="2597763"/>
              <a:ext cx="25400" cy="1208405"/>
            </a:xfrm>
            <a:custGeom>
              <a:avLst/>
              <a:gdLst/>
              <a:ahLst/>
              <a:cxnLst/>
              <a:rect l="l" t="t" r="r" b="b"/>
              <a:pathLst>
                <a:path w="25400" h="1208404">
                  <a:moveTo>
                    <a:pt x="19119" y="1112147"/>
                  </a:moveTo>
                  <a:lnTo>
                    <a:pt x="5353" y="1112147"/>
                  </a:lnTo>
                  <a:lnTo>
                    <a:pt x="0" y="1117510"/>
                  </a:lnTo>
                  <a:lnTo>
                    <a:pt x="0" y="1202645"/>
                  </a:lnTo>
                  <a:lnTo>
                    <a:pt x="5353" y="1208008"/>
                  </a:lnTo>
                  <a:lnTo>
                    <a:pt x="19119" y="1208008"/>
                  </a:lnTo>
                  <a:lnTo>
                    <a:pt x="24472" y="1202645"/>
                  </a:lnTo>
                  <a:lnTo>
                    <a:pt x="24472" y="1117510"/>
                  </a:lnTo>
                  <a:lnTo>
                    <a:pt x="19119" y="1112147"/>
                  </a:lnTo>
                  <a:close/>
                </a:path>
                <a:path w="25400" h="1208404">
                  <a:moveTo>
                    <a:pt x="19119" y="944176"/>
                  </a:moveTo>
                  <a:lnTo>
                    <a:pt x="6118" y="944176"/>
                  </a:lnTo>
                  <a:lnTo>
                    <a:pt x="0" y="949539"/>
                  </a:lnTo>
                  <a:lnTo>
                    <a:pt x="0" y="1034674"/>
                  </a:lnTo>
                  <a:lnTo>
                    <a:pt x="5353" y="1040036"/>
                  </a:lnTo>
                  <a:lnTo>
                    <a:pt x="19119" y="1040036"/>
                  </a:lnTo>
                  <a:lnTo>
                    <a:pt x="24472" y="1034674"/>
                  </a:lnTo>
                  <a:lnTo>
                    <a:pt x="24472" y="949539"/>
                  </a:lnTo>
                  <a:lnTo>
                    <a:pt x="19119" y="944176"/>
                  </a:lnTo>
                  <a:close/>
                </a:path>
                <a:path w="25400" h="1208404">
                  <a:moveTo>
                    <a:pt x="19119" y="776205"/>
                  </a:moveTo>
                  <a:lnTo>
                    <a:pt x="6118" y="776205"/>
                  </a:lnTo>
                  <a:lnTo>
                    <a:pt x="764" y="781567"/>
                  </a:lnTo>
                  <a:lnTo>
                    <a:pt x="764" y="866702"/>
                  </a:lnTo>
                  <a:lnTo>
                    <a:pt x="6118" y="872065"/>
                  </a:lnTo>
                  <a:lnTo>
                    <a:pt x="19119" y="872065"/>
                  </a:lnTo>
                  <a:lnTo>
                    <a:pt x="24472" y="866702"/>
                  </a:lnTo>
                  <a:lnTo>
                    <a:pt x="24472" y="781567"/>
                  </a:lnTo>
                  <a:lnTo>
                    <a:pt x="19119" y="776205"/>
                  </a:lnTo>
                  <a:close/>
                </a:path>
                <a:path w="25400" h="1208404">
                  <a:moveTo>
                    <a:pt x="19119" y="608233"/>
                  </a:moveTo>
                  <a:lnTo>
                    <a:pt x="6118" y="608233"/>
                  </a:lnTo>
                  <a:lnTo>
                    <a:pt x="764" y="613596"/>
                  </a:lnTo>
                  <a:lnTo>
                    <a:pt x="764" y="698731"/>
                  </a:lnTo>
                  <a:lnTo>
                    <a:pt x="6118" y="704094"/>
                  </a:lnTo>
                  <a:lnTo>
                    <a:pt x="19119" y="704094"/>
                  </a:lnTo>
                  <a:lnTo>
                    <a:pt x="24472" y="698731"/>
                  </a:lnTo>
                  <a:lnTo>
                    <a:pt x="24472" y="613596"/>
                  </a:lnTo>
                  <a:lnTo>
                    <a:pt x="19119" y="608233"/>
                  </a:lnTo>
                  <a:close/>
                </a:path>
                <a:path w="25400" h="1208404">
                  <a:moveTo>
                    <a:pt x="19883" y="440262"/>
                  </a:moveTo>
                  <a:lnTo>
                    <a:pt x="6118" y="440262"/>
                  </a:lnTo>
                  <a:lnTo>
                    <a:pt x="1529" y="445625"/>
                  </a:lnTo>
                  <a:lnTo>
                    <a:pt x="1529" y="530760"/>
                  </a:lnTo>
                  <a:lnTo>
                    <a:pt x="6118" y="536122"/>
                  </a:lnTo>
                  <a:lnTo>
                    <a:pt x="19119" y="536122"/>
                  </a:lnTo>
                  <a:lnTo>
                    <a:pt x="25237" y="530760"/>
                  </a:lnTo>
                  <a:lnTo>
                    <a:pt x="25237" y="445625"/>
                  </a:lnTo>
                  <a:lnTo>
                    <a:pt x="19883" y="440262"/>
                  </a:lnTo>
                  <a:close/>
                </a:path>
                <a:path w="25400" h="1208404">
                  <a:moveTo>
                    <a:pt x="19883" y="272291"/>
                  </a:moveTo>
                  <a:lnTo>
                    <a:pt x="6882" y="272291"/>
                  </a:lnTo>
                  <a:lnTo>
                    <a:pt x="1529" y="277653"/>
                  </a:lnTo>
                  <a:lnTo>
                    <a:pt x="1529" y="362788"/>
                  </a:lnTo>
                  <a:lnTo>
                    <a:pt x="6118" y="368151"/>
                  </a:lnTo>
                  <a:lnTo>
                    <a:pt x="19883" y="368151"/>
                  </a:lnTo>
                  <a:lnTo>
                    <a:pt x="25237" y="362788"/>
                  </a:lnTo>
                  <a:lnTo>
                    <a:pt x="25237" y="277653"/>
                  </a:lnTo>
                  <a:lnTo>
                    <a:pt x="19883" y="272291"/>
                  </a:lnTo>
                  <a:close/>
                </a:path>
                <a:path w="25400" h="1208404">
                  <a:moveTo>
                    <a:pt x="20648" y="104319"/>
                  </a:moveTo>
                  <a:lnTo>
                    <a:pt x="6882" y="104319"/>
                  </a:lnTo>
                  <a:lnTo>
                    <a:pt x="1529" y="109682"/>
                  </a:lnTo>
                  <a:lnTo>
                    <a:pt x="1529" y="194817"/>
                  </a:lnTo>
                  <a:lnTo>
                    <a:pt x="6882" y="200180"/>
                  </a:lnTo>
                  <a:lnTo>
                    <a:pt x="19883" y="200180"/>
                  </a:lnTo>
                  <a:lnTo>
                    <a:pt x="25237" y="194817"/>
                  </a:lnTo>
                  <a:lnTo>
                    <a:pt x="25237" y="109682"/>
                  </a:lnTo>
                  <a:lnTo>
                    <a:pt x="20648" y="104319"/>
                  </a:lnTo>
                  <a:close/>
                </a:path>
                <a:path w="25400" h="1208404">
                  <a:moveTo>
                    <a:pt x="20648" y="0"/>
                  </a:moveTo>
                  <a:lnTo>
                    <a:pt x="6882" y="0"/>
                  </a:lnTo>
                  <a:lnTo>
                    <a:pt x="1529" y="5394"/>
                  </a:lnTo>
                  <a:lnTo>
                    <a:pt x="1529" y="26846"/>
                  </a:lnTo>
                  <a:lnTo>
                    <a:pt x="6882" y="32208"/>
                  </a:lnTo>
                  <a:lnTo>
                    <a:pt x="20648" y="32208"/>
                  </a:lnTo>
                  <a:lnTo>
                    <a:pt x="25237" y="26846"/>
                  </a:lnTo>
                  <a:lnTo>
                    <a:pt x="25237" y="5394"/>
                  </a:lnTo>
                  <a:lnTo>
                    <a:pt x="20648"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1" name="object 21"/>
            <p:cNvSpPr/>
            <p:nvPr/>
          </p:nvSpPr>
          <p:spPr>
            <a:xfrm>
              <a:off x="2357023" y="2597763"/>
              <a:ext cx="25400" cy="1208405"/>
            </a:xfrm>
            <a:custGeom>
              <a:avLst/>
              <a:gdLst/>
              <a:ahLst/>
              <a:cxnLst/>
              <a:rect l="l" t="t" r="r" b="b"/>
              <a:pathLst>
                <a:path w="25400" h="1208404">
                  <a:moveTo>
                    <a:pt x="0" y="1195718"/>
                  </a:moveTo>
                  <a:lnTo>
                    <a:pt x="0" y="1123639"/>
                  </a:lnTo>
                  <a:lnTo>
                    <a:pt x="0" y="1117510"/>
                  </a:lnTo>
                  <a:lnTo>
                    <a:pt x="5353" y="1112147"/>
                  </a:lnTo>
                  <a:lnTo>
                    <a:pt x="12236" y="1112147"/>
                  </a:lnTo>
                  <a:lnTo>
                    <a:pt x="19119" y="1112147"/>
                  </a:lnTo>
                  <a:lnTo>
                    <a:pt x="24472" y="1117510"/>
                  </a:lnTo>
                  <a:lnTo>
                    <a:pt x="24472" y="1123639"/>
                  </a:lnTo>
                  <a:lnTo>
                    <a:pt x="24472" y="1195718"/>
                  </a:lnTo>
                  <a:lnTo>
                    <a:pt x="24472" y="1202645"/>
                  </a:lnTo>
                  <a:lnTo>
                    <a:pt x="19119" y="1208008"/>
                  </a:lnTo>
                  <a:lnTo>
                    <a:pt x="12236" y="1208008"/>
                  </a:lnTo>
                  <a:lnTo>
                    <a:pt x="5353" y="1208008"/>
                  </a:lnTo>
                  <a:lnTo>
                    <a:pt x="0" y="1202645"/>
                  </a:lnTo>
                  <a:lnTo>
                    <a:pt x="0" y="1195718"/>
                  </a:lnTo>
                  <a:close/>
                </a:path>
                <a:path w="25400" h="1208404">
                  <a:moveTo>
                    <a:pt x="0" y="1027779"/>
                  </a:moveTo>
                  <a:lnTo>
                    <a:pt x="0" y="955668"/>
                  </a:lnTo>
                  <a:lnTo>
                    <a:pt x="0" y="949539"/>
                  </a:lnTo>
                  <a:lnTo>
                    <a:pt x="6118" y="944176"/>
                  </a:lnTo>
                  <a:lnTo>
                    <a:pt x="13000" y="944176"/>
                  </a:lnTo>
                  <a:lnTo>
                    <a:pt x="19119" y="944176"/>
                  </a:lnTo>
                  <a:lnTo>
                    <a:pt x="24472" y="949539"/>
                  </a:lnTo>
                  <a:lnTo>
                    <a:pt x="24472" y="955668"/>
                  </a:lnTo>
                  <a:lnTo>
                    <a:pt x="24472" y="1027779"/>
                  </a:lnTo>
                  <a:lnTo>
                    <a:pt x="24472" y="1034674"/>
                  </a:lnTo>
                  <a:lnTo>
                    <a:pt x="19119" y="1040036"/>
                  </a:lnTo>
                  <a:lnTo>
                    <a:pt x="12236" y="1040036"/>
                  </a:lnTo>
                  <a:lnTo>
                    <a:pt x="5353" y="1040036"/>
                  </a:lnTo>
                  <a:lnTo>
                    <a:pt x="0" y="1034674"/>
                  </a:lnTo>
                  <a:lnTo>
                    <a:pt x="0" y="1027779"/>
                  </a:lnTo>
                  <a:close/>
                </a:path>
                <a:path w="25400" h="1208404">
                  <a:moveTo>
                    <a:pt x="764" y="859807"/>
                  </a:moveTo>
                  <a:lnTo>
                    <a:pt x="764" y="787696"/>
                  </a:lnTo>
                  <a:lnTo>
                    <a:pt x="764" y="781567"/>
                  </a:lnTo>
                  <a:lnTo>
                    <a:pt x="6118" y="776205"/>
                  </a:lnTo>
                  <a:lnTo>
                    <a:pt x="13000" y="776205"/>
                  </a:lnTo>
                  <a:lnTo>
                    <a:pt x="19119" y="776205"/>
                  </a:lnTo>
                  <a:lnTo>
                    <a:pt x="24472" y="781567"/>
                  </a:lnTo>
                  <a:lnTo>
                    <a:pt x="24472" y="787696"/>
                  </a:lnTo>
                  <a:lnTo>
                    <a:pt x="24472" y="859807"/>
                  </a:lnTo>
                  <a:lnTo>
                    <a:pt x="24472" y="866702"/>
                  </a:lnTo>
                  <a:lnTo>
                    <a:pt x="19119" y="872065"/>
                  </a:lnTo>
                  <a:lnTo>
                    <a:pt x="13000" y="872065"/>
                  </a:lnTo>
                  <a:lnTo>
                    <a:pt x="6118" y="872065"/>
                  </a:lnTo>
                  <a:lnTo>
                    <a:pt x="764" y="866702"/>
                  </a:lnTo>
                  <a:lnTo>
                    <a:pt x="764" y="859807"/>
                  </a:lnTo>
                  <a:close/>
                </a:path>
                <a:path w="25400" h="1208404">
                  <a:moveTo>
                    <a:pt x="764" y="691836"/>
                  </a:moveTo>
                  <a:lnTo>
                    <a:pt x="764" y="619725"/>
                  </a:lnTo>
                  <a:lnTo>
                    <a:pt x="764" y="613596"/>
                  </a:lnTo>
                  <a:lnTo>
                    <a:pt x="6118" y="608233"/>
                  </a:lnTo>
                  <a:lnTo>
                    <a:pt x="13000" y="608233"/>
                  </a:lnTo>
                  <a:lnTo>
                    <a:pt x="19119" y="608233"/>
                  </a:lnTo>
                  <a:lnTo>
                    <a:pt x="24472" y="613596"/>
                  </a:lnTo>
                  <a:lnTo>
                    <a:pt x="24472" y="619725"/>
                  </a:lnTo>
                  <a:lnTo>
                    <a:pt x="24472" y="691836"/>
                  </a:lnTo>
                  <a:lnTo>
                    <a:pt x="24472" y="698731"/>
                  </a:lnTo>
                  <a:lnTo>
                    <a:pt x="19119" y="704094"/>
                  </a:lnTo>
                  <a:lnTo>
                    <a:pt x="13000" y="704094"/>
                  </a:lnTo>
                  <a:lnTo>
                    <a:pt x="6118" y="704094"/>
                  </a:lnTo>
                  <a:lnTo>
                    <a:pt x="764" y="698731"/>
                  </a:lnTo>
                  <a:lnTo>
                    <a:pt x="764" y="691836"/>
                  </a:lnTo>
                  <a:close/>
                </a:path>
                <a:path w="25400" h="1208404">
                  <a:moveTo>
                    <a:pt x="1529" y="523865"/>
                  </a:moveTo>
                  <a:lnTo>
                    <a:pt x="1529" y="451754"/>
                  </a:lnTo>
                  <a:lnTo>
                    <a:pt x="1529" y="445625"/>
                  </a:lnTo>
                  <a:lnTo>
                    <a:pt x="6118" y="440262"/>
                  </a:lnTo>
                  <a:lnTo>
                    <a:pt x="13000" y="440262"/>
                  </a:lnTo>
                  <a:lnTo>
                    <a:pt x="19883" y="440262"/>
                  </a:lnTo>
                  <a:lnTo>
                    <a:pt x="25237" y="445625"/>
                  </a:lnTo>
                  <a:lnTo>
                    <a:pt x="25237" y="451754"/>
                  </a:lnTo>
                  <a:lnTo>
                    <a:pt x="25237" y="523865"/>
                  </a:lnTo>
                  <a:lnTo>
                    <a:pt x="25237" y="530760"/>
                  </a:lnTo>
                  <a:lnTo>
                    <a:pt x="19119" y="536122"/>
                  </a:lnTo>
                  <a:lnTo>
                    <a:pt x="13000" y="536122"/>
                  </a:lnTo>
                  <a:lnTo>
                    <a:pt x="6118" y="536122"/>
                  </a:lnTo>
                  <a:lnTo>
                    <a:pt x="1529" y="530760"/>
                  </a:lnTo>
                  <a:lnTo>
                    <a:pt x="1529" y="523865"/>
                  </a:lnTo>
                  <a:close/>
                </a:path>
                <a:path w="25400" h="1208404">
                  <a:moveTo>
                    <a:pt x="1529" y="355893"/>
                  </a:moveTo>
                  <a:lnTo>
                    <a:pt x="1529" y="283782"/>
                  </a:lnTo>
                  <a:lnTo>
                    <a:pt x="1529" y="277653"/>
                  </a:lnTo>
                  <a:lnTo>
                    <a:pt x="6882" y="272291"/>
                  </a:lnTo>
                  <a:lnTo>
                    <a:pt x="13000" y="272291"/>
                  </a:lnTo>
                  <a:lnTo>
                    <a:pt x="19883" y="272291"/>
                  </a:lnTo>
                  <a:lnTo>
                    <a:pt x="25237" y="277653"/>
                  </a:lnTo>
                  <a:lnTo>
                    <a:pt x="25237" y="283782"/>
                  </a:lnTo>
                  <a:lnTo>
                    <a:pt x="25237" y="355893"/>
                  </a:lnTo>
                  <a:lnTo>
                    <a:pt x="25237" y="362788"/>
                  </a:lnTo>
                  <a:lnTo>
                    <a:pt x="19883" y="368151"/>
                  </a:lnTo>
                  <a:lnTo>
                    <a:pt x="13000" y="368151"/>
                  </a:lnTo>
                  <a:lnTo>
                    <a:pt x="6118" y="368151"/>
                  </a:lnTo>
                  <a:lnTo>
                    <a:pt x="1529" y="362788"/>
                  </a:lnTo>
                  <a:lnTo>
                    <a:pt x="1529" y="355893"/>
                  </a:lnTo>
                  <a:close/>
                </a:path>
                <a:path w="25400" h="1208404">
                  <a:moveTo>
                    <a:pt x="1529" y="187922"/>
                  </a:moveTo>
                  <a:lnTo>
                    <a:pt x="1529" y="115811"/>
                  </a:lnTo>
                  <a:lnTo>
                    <a:pt x="1529" y="109682"/>
                  </a:lnTo>
                  <a:lnTo>
                    <a:pt x="6882" y="104319"/>
                  </a:lnTo>
                  <a:lnTo>
                    <a:pt x="13765" y="104319"/>
                  </a:lnTo>
                  <a:lnTo>
                    <a:pt x="20648" y="104319"/>
                  </a:lnTo>
                  <a:lnTo>
                    <a:pt x="25237" y="109682"/>
                  </a:lnTo>
                  <a:lnTo>
                    <a:pt x="25237" y="115811"/>
                  </a:lnTo>
                  <a:lnTo>
                    <a:pt x="25237" y="187922"/>
                  </a:lnTo>
                  <a:lnTo>
                    <a:pt x="25237" y="194817"/>
                  </a:lnTo>
                  <a:lnTo>
                    <a:pt x="19883" y="200180"/>
                  </a:lnTo>
                  <a:lnTo>
                    <a:pt x="13765" y="200180"/>
                  </a:lnTo>
                  <a:lnTo>
                    <a:pt x="6882" y="200180"/>
                  </a:lnTo>
                  <a:lnTo>
                    <a:pt x="1529" y="194817"/>
                  </a:lnTo>
                  <a:lnTo>
                    <a:pt x="1529" y="187922"/>
                  </a:lnTo>
                  <a:close/>
                </a:path>
                <a:path w="25400" h="1208404">
                  <a:moveTo>
                    <a:pt x="1529" y="19950"/>
                  </a:moveTo>
                  <a:lnTo>
                    <a:pt x="1529" y="12289"/>
                  </a:lnTo>
                  <a:lnTo>
                    <a:pt x="1529" y="5394"/>
                  </a:lnTo>
                  <a:lnTo>
                    <a:pt x="6882" y="0"/>
                  </a:lnTo>
                  <a:lnTo>
                    <a:pt x="13765" y="0"/>
                  </a:lnTo>
                  <a:lnTo>
                    <a:pt x="20648" y="0"/>
                  </a:lnTo>
                  <a:lnTo>
                    <a:pt x="25237" y="5394"/>
                  </a:lnTo>
                  <a:lnTo>
                    <a:pt x="25237" y="12289"/>
                  </a:lnTo>
                  <a:lnTo>
                    <a:pt x="25237" y="19950"/>
                  </a:lnTo>
                  <a:lnTo>
                    <a:pt x="25237" y="26846"/>
                  </a:lnTo>
                  <a:lnTo>
                    <a:pt x="20648" y="32208"/>
                  </a:lnTo>
                  <a:lnTo>
                    <a:pt x="13765" y="32208"/>
                  </a:lnTo>
                  <a:lnTo>
                    <a:pt x="6882" y="32208"/>
                  </a:lnTo>
                  <a:lnTo>
                    <a:pt x="1529" y="26846"/>
                  </a:lnTo>
                  <a:lnTo>
                    <a:pt x="1529" y="19950"/>
                  </a:lnTo>
                  <a:close/>
                </a:path>
              </a:pathLst>
            </a:custGeom>
            <a:ln w="766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2" name="object 22"/>
            <p:cNvSpPr/>
            <p:nvPr/>
          </p:nvSpPr>
          <p:spPr>
            <a:xfrm>
              <a:off x="2357023" y="2597763"/>
              <a:ext cx="5901055" cy="24130"/>
            </a:xfrm>
            <a:custGeom>
              <a:avLst/>
              <a:gdLst/>
              <a:ahLst/>
              <a:cxnLst/>
              <a:rect l="l" t="t" r="r" b="b"/>
              <a:pathLst>
                <a:path w="5901055" h="24130">
                  <a:moveTo>
                    <a:pt x="91102" y="0"/>
                  </a:moveTo>
                  <a:lnTo>
                    <a:pt x="5353" y="0"/>
                  </a:lnTo>
                  <a:lnTo>
                    <a:pt x="0" y="5394"/>
                  </a:lnTo>
                  <a:lnTo>
                    <a:pt x="0" y="18418"/>
                  </a:lnTo>
                  <a:lnTo>
                    <a:pt x="5353" y="23781"/>
                  </a:lnTo>
                  <a:lnTo>
                    <a:pt x="91102" y="23781"/>
                  </a:lnTo>
                  <a:lnTo>
                    <a:pt x="95690" y="18418"/>
                  </a:lnTo>
                  <a:lnTo>
                    <a:pt x="95690" y="5394"/>
                  </a:lnTo>
                  <a:lnTo>
                    <a:pt x="91102" y="0"/>
                  </a:lnTo>
                  <a:close/>
                </a:path>
                <a:path w="5901055" h="24130">
                  <a:moveTo>
                    <a:pt x="258776" y="0"/>
                  </a:moveTo>
                  <a:lnTo>
                    <a:pt x="173027" y="0"/>
                  </a:lnTo>
                  <a:lnTo>
                    <a:pt x="167674" y="5394"/>
                  </a:lnTo>
                  <a:lnTo>
                    <a:pt x="167674" y="18418"/>
                  </a:lnTo>
                  <a:lnTo>
                    <a:pt x="173027" y="23781"/>
                  </a:lnTo>
                  <a:lnTo>
                    <a:pt x="258776" y="23781"/>
                  </a:lnTo>
                  <a:lnTo>
                    <a:pt x="263364" y="18418"/>
                  </a:lnTo>
                  <a:lnTo>
                    <a:pt x="263364" y="5394"/>
                  </a:lnTo>
                  <a:lnTo>
                    <a:pt x="258776" y="0"/>
                  </a:lnTo>
                  <a:close/>
                </a:path>
                <a:path w="5901055" h="24130">
                  <a:moveTo>
                    <a:pt x="426450" y="0"/>
                  </a:moveTo>
                  <a:lnTo>
                    <a:pt x="340701" y="0"/>
                  </a:lnTo>
                  <a:lnTo>
                    <a:pt x="335316" y="5394"/>
                  </a:lnTo>
                  <a:lnTo>
                    <a:pt x="335316" y="18418"/>
                  </a:lnTo>
                  <a:lnTo>
                    <a:pt x="340701" y="23781"/>
                  </a:lnTo>
                  <a:lnTo>
                    <a:pt x="426450" y="23781"/>
                  </a:lnTo>
                  <a:lnTo>
                    <a:pt x="431038" y="18418"/>
                  </a:lnTo>
                  <a:lnTo>
                    <a:pt x="431038" y="5394"/>
                  </a:lnTo>
                  <a:lnTo>
                    <a:pt x="426450" y="0"/>
                  </a:lnTo>
                  <a:close/>
                </a:path>
                <a:path w="5901055" h="24130">
                  <a:moveTo>
                    <a:pt x="594124" y="0"/>
                  </a:moveTo>
                  <a:lnTo>
                    <a:pt x="508375" y="0"/>
                  </a:lnTo>
                  <a:lnTo>
                    <a:pt x="502990" y="5394"/>
                  </a:lnTo>
                  <a:lnTo>
                    <a:pt x="502990" y="18418"/>
                  </a:lnTo>
                  <a:lnTo>
                    <a:pt x="508375" y="23781"/>
                  </a:lnTo>
                  <a:lnTo>
                    <a:pt x="594124" y="23781"/>
                  </a:lnTo>
                  <a:lnTo>
                    <a:pt x="598713" y="18418"/>
                  </a:lnTo>
                  <a:lnTo>
                    <a:pt x="598713" y="5394"/>
                  </a:lnTo>
                  <a:lnTo>
                    <a:pt x="594124" y="0"/>
                  </a:lnTo>
                  <a:close/>
                </a:path>
                <a:path w="5901055" h="24130">
                  <a:moveTo>
                    <a:pt x="761766" y="0"/>
                  </a:moveTo>
                  <a:lnTo>
                    <a:pt x="676017" y="0"/>
                  </a:lnTo>
                  <a:lnTo>
                    <a:pt x="670664" y="5394"/>
                  </a:lnTo>
                  <a:lnTo>
                    <a:pt x="670664" y="18418"/>
                  </a:lnTo>
                  <a:lnTo>
                    <a:pt x="676017" y="23781"/>
                  </a:lnTo>
                  <a:lnTo>
                    <a:pt x="761766" y="23781"/>
                  </a:lnTo>
                  <a:lnTo>
                    <a:pt x="766387" y="18418"/>
                  </a:lnTo>
                  <a:lnTo>
                    <a:pt x="766387" y="5394"/>
                  </a:lnTo>
                  <a:lnTo>
                    <a:pt x="761766" y="0"/>
                  </a:lnTo>
                  <a:close/>
                </a:path>
                <a:path w="5901055" h="24130">
                  <a:moveTo>
                    <a:pt x="929472" y="0"/>
                  </a:moveTo>
                  <a:lnTo>
                    <a:pt x="843691" y="0"/>
                  </a:lnTo>
                  <a:lnTo>
                    <a:pt x="838338" y="5394"/>
                  </a:lnTo>
                  <a:lnTo>
                    <a:pt x="838338" y="18418"/>
                  </a:lnTo>
                  <a:lnTo>
                    <a:pt x="843691" y="23781"/>
                  </a:lnTo>
                  <a:lnTo>
                    <a:pt x="929472" y="23781"/>
                  </a:lnTo>
                  <a:lnTo>
                    <a:pt x="933933" y="18418"/>
                  </a:lnTo>
                  <a:lnTo>
                    <a:pt x="933933" y="5394"/>
                  </a:lnTo>
                  <a:lnTo>
                    <a:pt x="929472" y="0"/>
                  </a:lnTo>
                  <a:close/>
                </a:path>
                <a:path w="5901055" h="24130">
                  <a:moveTo>
                    <a:pt x="1097082" y="0"/>
                  </a:moveTo>
                  <a:lnTo>
                    <a:pt x="1011365" y="0"/>
                  </a:lnTo>
                  <a:lnTo>
                    <a:pt x="1005948" y="5394"/>
                  </a:lnTo>
                  <a:lnTo>
                    <a:pt x="1005948" y="18418"/>
                  </a:lnTo>
                  <a:lnTo>
                    <a:pt x="1011365" y="23781"/>
                  </a:lnTo>
                  <a:lnTo>
                    <a:pt x="1097082" y="23781"/>
                  </a:lnTo>
                  <a:lnTo>
                    <a:pt x="1101862" y="18418"/>
                  </a:lnTo>
                  <a:lnTo>
                    <a:pt x="1101862" y="5394"/>
                  </a:lnTo>
                  <a:lnTo>
                    <a:pt x="1097082" y="0"/>
                  </a:lnTo>
                  <a:close/>
                </a:path>
                <a:path w="5901055" h="24130">
                  <a:moveTo>
                    <a:pt x="1264693" y="0"/>
                  </a:moveTo>
                  <a:lnTo>
                    <a:pt x="1178976" y="0"/>
                  </a:lnTo>
                  <a:lnTo>
                    <a:pt x="1173559" y="5394"/>
                  </a:lnTo>
                  <a:lnTo>
                    <a:pt x="1173559" y="18418"/>
                  </a:lnTo>
                  <a:lnTo>
                    <a:pt x="1178976" y="23781"/>
                  </a:lnTo>
                  <a:lnTo>
                    <a:pt x="1264693" y="23781"/>
                  </a:lnTo>
                  <a:lnTo>
                    <a:pt x="1269473" y="18418"/>
                  </a:lnTo>
                  <a:lnTo>
                    <a:pt x="1269473" y="5394"/>
                  </a:lnTo>
                  <a:lnTo>
                    <a:pt x="1264693" y="0"/>
                  </a:lnTo>
                  <a:close/>
                </a:path>
                <a:path w="5901055" h="24130">
                  <a:moveTo>
                    <a:pt x="1432622" y="0"/>
                  </a:moveTo>
                  <a:lnTo>
                    <a:pt x="1346586" y="0"/>
                  </a:lnTo>
                  <a:lnTo>
                    <a:pt x="1341488" y="5394"/>
                  </a:lnTo>
                  <a:lnTo>
                    <a:pt x="1341488" y="18418"/>
                  </a:lnTo>
                  <a:lnTo>
                    <a:pt x="1346586" y="23781"/>
                  </a:lnTo>
                  <a:lnTo>
                    <a:pt x="1432622" y="23781"/>
                  </a:lnTo>
                  <a:lnTo>
                    <a:pt x="1437720" y="18418"/>
                  </a:lnTo>
                  <a:lnTo>
                    <a:pt x="1437720" y="5394"/>
                  </a:lnTo>
                  <a:lnTo>
                    <a:pt x="1432622" y="0"/>
                  </a:lnTo>
                  <a:close/>
                </a:path>
                <a:path w="5901055" h="24130">
                  <a:moveTo>
                    <a:pt x="1600232" y="0"/>
                  </a:moveTo>
                  <a:lnTo>
                    <a:pt x="1514515" y="0"/>
                  </a:lnTo>
                  <a:lnTo>
                    <a:pt x="1509098" y="5394"/>
                  </a:lnTo>
                  <a:lnTo>
                    <a:pt x="1509098" y="18418"/>
                  </a:lnTo>
                  <a:lnTo>
                    <a:pt x="1514515" y="23781"/>
                  </a:lnTo>
                  <a:lnTo>
                    <a:pt x="1600232" y="23781"/>
                  </a:lnTo>
                  <a:lnTo>
                    <a:pt x="1605649" y="18418"/>
                  </a:lnTo>
                  <a:lnTo>
                    <a:pt x="1605649" y="5394"/>
                  </a:lnTo>
                  <a:lnTo>
                    <a:pt x="1600232" y="0"/>
                  </a:lnTo>
                  <a:close/>
                </a:path>
                <a:path w="5901055" h="24130">
                  <a:moveTo>
                    <a:pt x="1767843" y="0"/>
                  </a:moveTo>
                  <a:lnTo>
                    <a:pt x="1682125" y="0"/>
                  </a:lnTo>
                  <a:lnTo>
                    <a:pt x="1676708" y="5394"/>
                  </a:lnTo>
                  <a:lnTo>
                    <a:pt x="1676708" y="18418"/>
                  </a:lnTo>
                  <a:lnTo>
                    <a:pt x="1682125" y="23781"/>
                  </a:lnTo>
                  <a:lnTo>
                    <a:pt x="1767843" y="23781"/>
                  </a:lnTo>
                  <a:lnTo>
                    <a:pt x="1773260" y="18418"/>
                  </a:lnTo>
                  <a:lnTo>
                    <a:pt x="1773260" y="5394"/>
                  </a:lnTo>
                  <a:lnTo>
                    <a:pt x="1767843" y="0"/>
                  </a:lnTo>
                  <a:close/>
                </a:path>
                <a:path w="5901055" h="24130">
                  <a:moveTo>
                    <a:pt x="1935453" y="0"/>
                  </a:moveTo>
                  <a:lnTo>
                    <a:pt x="1849736" y="0"/>
                  </a:lnTo>
                  <a:lnTo>
                    <a:pt x="1844319" y="5394"/>
                  </a:lnTo>
                  <a:lnTo>
                    <a:pt x="1844319" y="18418"/>
                  </a:lnTo>
                  <a:lnTo>
                    <a:pt x="1849736" y="23781"/>
                  </a:lnTo>
                  <a:lnTo>
                    <a:pt x="1935453" y="23781"/>
                  </a:lnTo>
                  <a:lnTo>
                    <a:pt x="1940870" y="18418"/>
                  </a:lnTo>
                  <a:lnTo>
                    <a:pt x="1940870" y="5394"/>
                  </a:lnTo>
                  <a:lnTo>
                    <a:pt x="1935453" y="0"/>
                  </a:lnTo>
                  <a:close/>
                </a:path>
                <a:path w="5901055" h="24130">
                  <a:moveTo>
                    <a:pt x="2103063" y="0"/>
                  </a:moveTo>
                  <a:lnTo>
                    <a:pt x="2017346" y="0"/>
                  </a:lnTo>
                  <a:lnTo>
                    <a:pt x="2011929" y="5394"/>
                  </a:lnTo>
                  <a:lnTo>
                    <a:pt x="2011929" y="18418"/>
                  </a:lnTo>
                  <a:lnTo>
                    <a:pt x="2017346" y="23781"/>
                  </a:lnTo>
                  <a:lnTo>
                    <a:pt x="2103063" y="23781"/>
                  </a:lnTo>
                  <a:lnTo>
                    <a:pt x="2108480" y="18418"/>
                  </a:lnTo>
                  <a:lnTo>
                    <a:pt x="2108480" y="5394"/>
                  </a:lnTo>
                  <a:lnTo>
                    <a:pt x="2103063" y="0"/>
                  </a:lnTo>
                  <a:close/>
                </a:path>
                <a:path w="5901055" h="24130">
                  <a:moveTo>
                    <a:pt x="2270674" y="0"/>
                  </a:moveTo>
                  <a:lnTo>
                    <a:pt x="2184956" y="0"/>
                  </a:lnTo>
                  <a:lnTo>
                    <a:pt x="2179858" y="5394"/>
                  </a:lnTo>
                  <a:lnTo>
                    <a:pt x="2179858" y="18418"/>
                  </a:lnTo>
                  <a:lnTo>
                    <a:pt x="2184956" y="23781"/>
                  </a:lnTo>
                  <a:lnTo>
                    <a:pt x="2270674" y="23781"/>
                  </a:lnTo>
                  <a:lnTo>
                    <a:pt x="2276091" y="18418"/>
                  </a:lnTo>
                  <a:lnTo>
                    <a:pt x="2276091" y="5394"/>
                  </a:lnTo>
                  <a:lnTo>
                    <a:pt x="2270674" y="0"/>
                  </a:lnTo>
                  <a:close/>
                </a:path>
                <a:path w="5901055" h="24130">
                  <a:moveTo>
                    <a:pt x="2438603" y="0"/>
                  </a:moveTo>
                  <a:lnTo>
                    <a:pt x="2352885" y="0"/>
                  </a:lnTo>
                  <a:lnTo>
                    <a:pt x="2347468" y="5394"/>
                  </a:lnTo>
                  <a:lnTo>
                    <a:pt x="2347468" y="18418"/>
                  </a:lnTo>
                  <a:lnTo>
                    <a:pt x="2352885" y="23781"/>
                  </a:lnTo>
                  <a:lnTo>
                    <a:pt x="2438603" y="23781"/>
                  </a:lnTo>
                  <a:lnTo>
                    <a:pt x="2443701" y="18418"/>
                  </a:lnTo>
                  <a:lnTo>
                    <a:pt x="2443701" y="5394"/>
                  </a:lnTo>
                  <a:lnTo>
                    <a:pt x="2438603" y="0"/>
                  </a:lnTo>
                  <a:close/>
                </a:path>
                <a:path w="5901055" h="24130">
                  <a:moveTo>
                    <a:pt x="2606213" y="0"/>
                  </a:moveTo>
                  <a:lnTo>
                    <a:pt x="2520496" y="0"/>
                  </a:lnTo>
                  <a:lnTo>
                    <a:pt x="2515079" y="5394"/>
                  </a:lnTo>
                  <a:lnTo>
                    <a:pt x="2515079" y="18418"/>
                  </a:lnTo>
                  <a:lnTo>
                    <a:pt x="2520496" y="23781"/>
                  </a:lnTo>
                  <a:lnTo>
                    <a:pt x="2606213" y="23781"/>
                  </a:lnTo>
                  <a:lnTo>
                    <a:pt x="2611630" y="18418"/>
                  </a:lnTo>
                  <a:lnTo>
                    <a:pt x="2611630" y="5394"/>
                  </a:lnTo>
                  <a:lnTo>
                    <a:pt x="2606213" y="0"/>
                  </a:lnTo>
                  <a:close/>
                </a:path>
                <a:path w="5901055" h="24130">
                  <a:moveTo>
                    <a:pt x="2773823" y="0"/>
                  </a:moveTo>
                  <a:lnTo>
                    <a:pt x="2688106" y="0"/>
                  </a:lnTo>
                  <a:lnTo>
                    <a:pt x="2682689" y="5394"/>
                  </a:lnTo>
                  <a:lnTo>
                    <a:pt x="2682689" y="18418"/>
                  </a:lnTo>
                  <a:lnTo>
                    <a:pt x="2688106" y="23781"/>
                  </a:lnTo>
                  <a:lnTo>
                    <a:pt x="2773823" y="23781"/>
                  </a:lnTo>
                  <a:lnTo>
                    <a:pt x="2779240" y="18418"/>
                  </a:lnTo>
                  <a:lnTo>
                    <a:pt x="2779240" y="5394"/>
                  </a:lnTo>
                  <a:lnTo>
                    <a:pt x="2773823" y="0"/>
                  </a:lnTo>
                  <a:close/>
                </a:path>
                <a:path w="5901055" h="24130">
                  <a:moveTo>
                    <a:pt x="2941434" y="0"/>
                  </a:moveTo>
                  <a:lnTo>
                    <a:pt x="2855716" y="0"/>
                  </a:lnTo>
                  <a:lnTo>
                    <a:pt x="2850299" y="5394"/>
                  </a:lnTo>
                  <a:lnTo>
                    <a:pt x="2850299" y="18418"/>
                  </a:lnTo>
                  <a:lnTo>
                    <a:pt x="2855716" y="23781"/>
                  </a:lnTo>
                  <a:lnTo>
                    <a:pt x="2941434" y="23781"/>
                  </a:lnTo>
                  <a:lnTo>
                    <a:pt x="2946851" y="18418"/>
                  </a:lnTo>
                  <a:lnTo>
                    <a:pt x="2946851" y="5394"/>
                  </a:lnTo>
                  <a:lnTo>
                    <a:pt x="2941434" y="0"/>
                  </a:lnTo>
                  <a:close/>
                </a:path>
                <a:path w="5901055" h="24130">
                  <a:moveTo>
                    <a:pt x="3109044" y="0"/>
                  </a:moveTo>
                  <a:lnTo>
                    <a:pt x="3023327" y="0"/>
                  </a:lnTo>
                  <a:lnTo>
                    <a:pt x="3018228" y="5394"/>
                  </a:lnTo>
                  <a:lnTo>
                    <a:pt x="3018228" y="18418"/>
                  </a:lnTo>
                  <a:lnTo>
                    <a:pt x="3023327" y="23781"/>
                  </a:lnTo>
                  <a:lnTo>
                    <a:pt x="3109044" y="23781"/>
                  </a:lnTo>
                  <a:lnTo>
                    <a:pt x="3114461" y="18418"/>
                  </a:lnTo>
                  <a:lnTo>
                    <a:pt x="3114461" y="5394"/>
                  </a:lnTo>
                  <a:lnTo>
                    <a:pt x="3109044" y="0"/>
                  </a:lnTo>
                  <a:close/>
                </a:path>
                <a:path w="5901055" h="24130">
                  <a:moveTo>
                    <a:pt x="3276973" y="0"/>
                  </a:moveTo>
                  <a:lnTo>
                    <a:pt x="3191256" y="0"/>
                  </a:lnTo>
                  <a:lnTo>
                    <a:pt x="3185839" y="5394"/>
                  </a:lnTo>
                  <a:lnTo>
                    <a:pt x="3185839" y="18418"/>
                  </a:lnTo>
                  <a:lnTo>
                    <a:pt x="3191256" y="23781"/>
                  </a:lnTo>
                  <a:lnTo>
                    <a:pt x="3276973" y="23781"/>
                  </a:lnTo>
                  <a:lnTo>
                    <a:pt x="3282071" y="18418"/>
                  </a:lnTo>
                  <a:lnTo>
                    <a:pt x="3282071" y="5394"/>
                  </a:lnTo>
                  <a:lnTo>
                    <a:pt x="3276973" y="0"/>
                  </a:lnTo>
                  <a:close/>
                </a:path>
                <a:path w="5901055" h="24130">
                  <a:moveTo>
                    <a:pt x="3444583" y="0"/>
                  </a:moveTo>
                  <a:lnTo>
                    <a:pt x="3358866" y="0"/>
                  </a:lnTo>
                  <a:lnTo>
                    <a:pt x="3353449" y="5394"/>
                  </a:lnTo>
                  <a:lnTo>
                    <a:pt x="3353449" y="18418"/>
                  </a:lnTo>
                  <a:lnTo>
                    <a:pt x="3358866" y="23781"/>
                  </a:lnTo>
                  <a:lnTo>
                    <a:pt x="3444583" y="23781"/>
                  </a:lnTo>
                  <a:lnTo>
                    <a:pt x="3450000" y="18418"/>
                  </a:lnTo>
                  <a:lnTo>
                    <a:pt x="3450000" y="5394"/>
                  </a:lnTo>
                  <a:lnTo>
                    <a:pt x="3444583" y="0"/>
                  </a:lnTo>
                  <a:close/>
                </a:path>
                <a:path w="5901055" h="24130">
                  <a:moveTo>
                    <a:pt x="3612194" y="0"/>
                  </a:moveTo>
                  <a:lnTo>
                    <a:pt x="3526477" y="0"/>
                  </a:lnTo>
                  <a:lnTo>
                    <a:pt x="3521059" y="5394"/>
                  </a:lnTo>
                  <a:lnTo>
                    <a:pt x="3521059" y="18418"/>
                  </a:lnTo>
                  <a:lnTo>
                    <a:pt x="3526477" y="23781"/>
                  </a:lnTo>
                  <a:lnTo>
                    <a:pt x="3612194" y="23781"/>
                  </a:lnTo>
                  <a:lnTo>
                    <a:pt x="3617611" y="18418"/>
                  </a:lnTo>
                  <a:lnTo>
                    <a:pt x="3617611" y="5394"/>
                  </a:lnTo>
                  <a:lnTo>
                    <a:pt x="3612194" y="0"/>
                  </a:lnTo>
                  <a:close/>
                </a:path>
                <a:path w="5901055" h="24130">
                  <a:moveTo>
                    <a:pt x="3779804" y="0"/>
                  </a:moveTo>
                  <a:lnTo>
                    <a:pt x="3694087" y="0"/>
                  </a:lnTo>
                  <a:lnTo>
                    <a:pt x="3688670" y="5394"/>
                  </a:lnTo>
                  <a:lnTo>
                    <a:pt x="3688670" y="18418"/>
                  </a:lnTo>
                  <a:lnTo>
                    <a:pt x="3694087" y="23781"/>
                  </a:lnTo>
                  <a:lnTo>
                    <a:pt x="3779804" y="23781"/>
                  </a:lnTo>
                  <a:lnTo>
                    <a:pt x="3785221" y="18418"/>
                  </a:lnTo>
                  <a:lnTo>
                    <a:pt x="3785221" y="5394"/>
                  </a:lnTo>
                  <a:lnTo>
                    <a:pt x="3779804" y="0"/>
                  </a:lnTo>
                  <a:close/>
                </a:path>
                <a:path w="5901055" h="24130">
                  <a:moveTo>
                    <a:pt x="3947414" y="0"/>
                  </a:moveTo>
                  <a:lnTo>
                    <a:pt x="3861697" y="0"/>
                  </a:lnTo>
                  <a:lnTo>
                    <a:pt x="3856280" y="5394"/>
                  </a:lnTo>
                  <a:lnTo>
                    <a:pt x="3856280" y="18418"/>
                  </a:lnTo>
                  <a:lnTo>
                    <a:pt x="3861697" y="23781"/>
                  </a:lnTo>
                  <a:lnTo>
                    <a:pt x="3947414" y="23781"/>
                  </a:lnTo>
                  <a:lnTo>
                    <a:pt x="3952831" y="18418"/>
                  </a:lnTo>
                  <a:lnTo>
                    <a:pt x="3952831" y="5394"/>
                  </a:lnTo>
                  <a:lnTo>
                    <a:pt x="3947414" y="0"/>
                  </a:lnTo>
                  <a:close/>
                </a:path>
                <a:path w="5901055" h="24130">
                  <a:moveTo>
                    <a:pt x="4115343" y="0"/>
                  </a:moveTo>
                  <a:lnTo>
                    <a:pt x="4029308" y="0"/>
                  </a:lnTo>
                  <a:lnTo>
                    <a:pt x="4024209" y="5394"/>
                  </a:lnTo>
                  <a:lnTo>
                    <a:pt x="4024209" y="18418"/>
                  </a:lnTo>
                  <a:lnTo>
                    <a:pt x="4029308" y="23781"/>
                  </a:lnTo>
                  <a:lnTo>
                    <a:pt x="4115343" y="23781"/>
                  </a:lnTo>
                  <a:lnTo>
                    <a:pt x="4120442" y="18418"/>
                  </a:lnTo>
                  <a:lnTo>
                    <a:pt x="4120442" y="5394"/>
                  </a:lnTo>
                  <a:lnTo>
                    <a:pt x="4115343" y="0"/>
                  </a:lnTo>
                  <a:close/>
                </a:path>
                <a:path w="5901055" h="24130">
                  <a:moveTo>
                    <a:pt x="4282954" y="0"/>
                  </a:moveTo>
                  <a:lnTo>
                    <a:pt x="4197237" y="0"/>
                  </a:lnTo>
                  <a:lnTo>
                    <a:pt x="4191819" y="5394"/>
                  </a:lnTo>
                  <a:lnTo>
                    <a:pt x="4191819" y="18418"/>
                  </a:lnTo>
                  <a:lnTo>
                    <a:pt x="4197237" y="23781"/>
                  </a:lnTo>
                  <a:lnTo>
                    <a:pt x="4282954" y="23781"/>
                  </a:lnTo>
                  <a:lnTo>
                    <a:pt x="4288371" y="18418"/>
                  </a:lnTo>
                  <a:lnTo>
                    <a:pt x="4288371" y="5394"/>
                  </a:lnTo>
                  <a:lnTo>
                    <a:pt x="4282954" y="0"/>
                  </a:lnTo>
                  <a:close/>
                </a:path>
                <a:path w="5901055" h="24130">
                  <a:moveTo>
                    <a:pt x="4450564" y="0"/>
                  </a:moveTo>
                  <a:lnTo>
                    <a:pt x="4364847" y="0"/>
                  </a:lnTo>
                  <a:lnTo>
                    <a:pt x="4359430" y="5394"/>
                  </a:lnTo>
                  <a:lnTo>
                    <a:pt x="4359430" y="18418"/>
                  </a:lnTo>
                  <a:lnTo>
                    <a:pt x="4364847" y="23781"/>
                  </a:lnTo>
                  <a:lnTo>
                    <a:pt x="4450564" y="23781"/>
                  </a:lnTo>
                  <a:lnTo>
                    <a:pt x="4455981" y="18418"/>
                  </a:lnTo>
                  <a:lnTo>
                    <a:pt x="4455981" y="5394"/>
                  </a:lnTo>
                  <a:lnTo>
                    <a:pt x="4450564" y="0"/>
                  </a:lnTo>
                  <a:close/>
                </a:path>
                <a:path w="5901055" h="24130">
                  <a:moveTo>
                    <a:pt x="4618174" y="0"/>
                  </a:moveTo>
                  <a:lnTo>
                    <a:pt x="4532457" y="0"/>
                  </a:lnTo>
                  <a:lnTo>
                    <a:pt x="4527040" y="5394"/>
                  </a:lnTo>
                  <a:lnTo>
                    <a:pt x="4527040" y="18418"/>
                  </a:lnTo>
                  <a:lnTo>
                    <a:pt x="4532457" y="23781"/>
                  </a:lnTo>
                  <a:lnTo>
                    <a:pt x="4618174" y="23781"/>
                  </a:lnTo>
                  <a:lnTo>
                    <a:pt x="4623591" y="18418"/>
                  </a:lnTo>
                  <a:lnTo>
                    <a:pt x="4623591" y="5394"/>
                  </a:lnTo>
                  <a:lnTo>
                    <a:pt x="4618174" y="0"/>
                  </a:lnTo>
                  <a:close/>
                </a:path>
                <a:path w="5901055" h="24130">
                  <a:moveTo>
                    <a:pt x="4785785" y="0"/>
                  </a:moveTo>
                  <a:lnTo>
                    <a:pt x="4700068" y="0"/>
                  </a:lnTo>
                  <a:lnTo>
                    <a:pt x="4694651" y="5394"/>
                  </a:lnTo>
                  <a:lnTo>
                    <a:pt x="4694651" y="18418"/>
                  </a:lnTo>
                  <a:lnTo>
                    <a:pt x="4700068" y="23781"/>
                  </a:lnTo>
                  <a:lnTo>
                    <a:pt x="4785785" y="23781"/>
                  </a:lnTo>
                  <a:lnTo>
                    <a:pt x="4791202" y="18418"/>
                  </a:lnTo>
                  <a:lnTo>
                    <a:pt x="4791202" y="5394"/>
                  </a:lnTo>
                  <a:lnTo>
                    <a:pt x="4785785" y="0"/>
                  </a:lnTo>
                  <a:close/>
                </a:path>
                <a:path w="5901055" h="24130">
                  <a:moveTo>
                    <a:pt x="4953714" y="0"/>
                  </a:moveTo>
                  <a:lnTo>
                    <a:pt x="4867678" y="0"/>
                  </a:lnTo>
                  <a:lnTo>
                    <a:pt x="4862580" y="5394"/>
                  </a:lnTo>
                  <a:lnTo>
                    <a:pt x="4862580" y="18418"/>
                  </a:lnTo>
                  <a:lnTo>
                    <a:pt x="4867678" y="23781"/>
                  </a:lnTo>
                  <a:lnTo>
                    <a:pt x="4953714" y="23781"/>
                  </a:lnTo>
                  <a:lnTo>
                    <a:pt x="4958812" y="18418"/>
                  </a:lnTo>
                  <a:lnTo>
                    <a:pt x="4958812" y="5394"/>
                  </a:lnTo>
                  <a:lnTo>
                    <a:pt x="4953714" y="0"/>
                  </a:lnTo>
                  <a:close/>
                </a:path>
                <a:path w="5901055" h="24130">
                  <a:moveTo>
                    <a:pt x="5121324" y="0"/>
                  </a:moveTo>
                  <a:lnTo>
                    <a:pt x="5035607" y="0"/>
                  </a:lnTo>
                  <a:lnTo>
                    <a:pt x="5030190" y="5394"/>
                  </a:lnTo>
                  <a:lnTo>
                    <a:pt x="5030190" y="18418"/>
                  </a:lnTo>
                  <a:lnTo>
                    <a:pt x="5035607" y="23781"/>
                  </a:lnTo>
                  <a:lnTo>
                    <a:pt x="5121324" y="23781"/>
                  </a:lnTo>
                  <a:lnTo>
                    <a:pt x="5126741" y="18418"/>
                  </a:lnTo>
                  <a:lnTo>
                    <a:pt x="5126741" y="5394"/>
                  </a:lnTo>
                  <a:lnTo>
                    <a:pt x="5121324" y="0"/>
                  </a:lnTo>
                  <a:close/>
                </a:path>
                <a:path w="5901055" h="24130">
                  <a:moveTo>
                    <a:pt x="5288934" y="0"/>
                  </a:moveTo>
                  <a:lnTo>
                    <a:pt x="5203217" y="0"/>
                  </a:lnTo>
                  <a:lnTo>
                    <a:pt x="5197800" y="5394"/>
                  </a:lnTo>
                  <a:lnTo>
                    <a:pt x="5197800" y="18418"/>
                  </a:lnTo>
                  <a:lnTo>
                    <a:pt x="5203217" y="23781"/>
                  </a:lnTo>
                  <a:lnTo>
                    <a:pt x="5288934" y="23781"/>
                  </a:lnTo>
                  <a:lnTo>
                    <a:pt x="5294351" y="18418"/>
                  </a:lnTo>
                  <a:lnTo>
                    <a:pt x="5294351" y="5394"/>
                  </a:lnTo>
                  <a:lnTo>
                    <a:pt x="5288934" y="0"/>
                  </a:lnTo>
                  <a:close/>
                </a:path>
                <a:path w="5901055" h="24130">
                  <a:moveTo>
                    <a:pt x="5456545" y="0"/>
                  </a:moveTo>
                  <a:lnTo>
                    <a:pt x="5370828" y="0"/>
                  </a:lnTo>
                  <a:lnTo>
                    <a:pt x="5365411" y="5394"/>
                  </a:lnTo>
                  <a:lnTo>
                    <a:pt x="5365411" y="18418"/>
                  </a:lnTo>
                  <a:lnTo>
                    <a:pt x="5370828" y="23781"/>
                  </a:lnTo>
                  <a:lnTo>
                    <a:pt x="5456545" y="23781"/>
                  </a:lnTo>
                  <a:lnTo>
                    <a:pt x="5461962" y="18418"/>
                  </a:lnTo>
                  <a:lnTo>
                    <a:pt x="5461962" y="5394"/>
                  </a:lnTo>
                  <a:lnTo>
                    <a:pt x="5456545" y="0"/>
                  </a:lnTo>
                  <a:close/>
                </a:path>
                <a:path w="5901055" h="24130">
                  <a:moveTo>
                    <a:pt x="5624155" y="0"/>
                  </a:moveTo>
                  <a:lnTo>
                    <a:pt x="5538438" y="0"/>
                  </a:lnTo>
                  <a:lnTo>
                    <a:pt x="5533021" y="5394"/>
                  </a:lnTo>
                  <a:lnTo>
                    <a:pt x="5533021" y="18418"/>
                  </a:lnTo>
                  <a:lnTo>
                    <a:pt x="5538438" y="23781"/>
                  </a:lnTo>
                  <a:lnTo>
                    <a:pt x="5624155" y="23781"/>
                  </a:lnTo>
                  <a:lnTo>
                    <a:pt x="5629572" y="18418"/>
                  </a:lnTo>
                  <a:lnTo>
                    <a:pt x="5629572" y="5394"/>
                  </a:lnTo>
                  <a:lnTo>
                    <a:pt x="5624155" y="0"/>
                  </a:lnTo>
                  <a:close/>
                </a:path>
                <a:path w="5901055" h="24130">
                  <a:moveTo>
                    <a:pt x="5791765" y="0"/>
                  </a:moveTo>
                  <a:lnTo>
                    <a:pt x="5706048" y="0"/>
                  </a:lnTo>
                  <a:lnTo>
                    <a:pt x="5700950" y="5394"/>
                  </a:lnTo>
                  <a:lnTo>
                    <a:pt x="5700950" y="18418"/>
                  </a:lnTo>
                  <a:lnTo>
                    <a:pt x="5706048" y="23781"/>
                  </a:lnTo>
                  <a:lnTo>
                    <a:pt x="5791765" y="23781"/>
                  </a:lnTo>
                  <a:lnTo>
                    <a:pt x="5797182" y="18418"/>
                  </a:lnTo>
                  <a:lnTo>
                    <a:pt x="5797182" y="5394"/>
                  </a:lnTo>
                  <a:lnTo>
                    <a:pt x="5791765" y="0"/>
                  </a:lnTo>
                  <a:close/>
                </a:path>
                <a:path w="5901055" h="24130">
                  <a:moveTo>
                    <a:pt x="5895327" y="0"/>
                  </a:moveTo>
                  <a:lnTo>
                    <a:pt x="5873977" y="0"/>
                  </a:lnTo>
                  <a:lnTo>
                    <a:pt x="5868560" y="5394"/>
                  </a:lnTo>
                  <a:lnTo>
                    <a:pt x="5868560" y="18418"/>
                  </a:lnTo>
                  <a:lnTo>
                    <a:pt x="5873977" y="23781"/>
                  </a:lnTo>
                  <a:lnTo>
                    <a:pt x="5895327" y="23781"/>
                  </a:lnTo>
                  <a:lnTo>
                    <a:pt x="5900744" y="18418"/>
                  </a:lnTo>
                  <a:lnTo>
                    <a:pt x="5900744" y="5394"/>
                  </a:lnTo>
                  <a:lnTo>
                    <a:pt x="5895327"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3" name="object 23"/>
            <p:cNvSpPr/>
            <p:nvPr/>
          </p:nvSpPr>
          <p:spPr>
            <a:xfrm>
              <a:off x="2357023" y="2597763"/>
              <a:ext cx="5901055" cy="24130"/>
            </a:xfrm>
            <a:custGeom>
              <a:avLst/>
              <a:gdLst/>
              <a:ahLst/>
              <a:cxnLst/>
              <a:rect l="l" t="t" r="r" b="b"/>
              <a:pathLst>
                <a:path w="5901055" h="24130">
                  <a:moveTo>
                    <a:pt x="12236" y="0"/>
                  </a:moveTo>
                  <a:lnTo>
                    <a:pt x="84219" y="0"/>
                  </a:lnTo>
                  <a:lnTo>
                    <a:pt x="91102" y="0"/>
                  </a:lnTo>
                  <a:lnTo>
                    <a:pt x="95690" y="5394"/>
                  </a:lnTo>
                  <a:lnTo>
                    <a:pt x="95690" y="12289"/>
                  </a:lnTo>
                  <a:lnTo>
                    <a:pt x="95690" y="18418"/>
                  </a:lnTo>
                  <a:lnTo>
                    <a:pt x="91102" y="23781"/>
                  </a:lnTo>
                  <a:lnTo>
                    <a:pt x="84219" y="23781"/>
                  </a:lnTo>
                  <a:lnTo>
                    <a:pt x="12236" y="23781"/>
                  </a:lnTo>
                  <a:lnTo>
                    <a:pt x="5353" y="23781"/>
                  </a:lnTo>
                  <a:lnTo>
                    <a:pt x="0" y="18418"/>
                  </a:lnTo>
                  <a:lnTo>
                    <a:pt x="0" y="12289"/>
                  </a:lnTo>
                  <a:lnTo>
                    <a:pt x="0" y="5394"/>
                  </a:lnTo>
                  <a:lnTo>
                    <a:pt x="5353" y="0"/>
                  </a:lnTo>
                  <a:lnTo>
                    <a:pt x="12236" y="0"/>
                  </a:lnTo>
                  <a:close/>
                </a:path>
                <a:path w="5901055" h="24130">
                  <a:moveTo>
                    <a:pt x="179910" y="0"/>
                  </a:moveTo>
                  <a:lnTo>
                    <a:pt x="251861" y="0"/>
                  </a:lnTo>
                  <a:lnTo>
                    <a:pt x="258776" y="0"/>
                  </a:lnTo>
                  <a:lnTo>
                    <a:pt x="263364" y="5394"/>
                  </a:lnTo>
                  <a:lnTo>
                    <a:pt x="263364" y="12289"/>
                  </a:lnTo>
                  <a:lnTo>
                    <a:pt x="263364" y="18418"/>
                  </a:lnTo>
                  <a:lnTo>
                    <a:pt x="258776" y="23781"/>
                  </a:lnTo>
                  <a:lnTo>
                    <a:pt x="251861" y="23781"/>
                  </a:lnTo>
                  <a:lnTo>
                    <a:pt x="179910" y="23781"/>
                  </a:lnTo>
                  <a:lnTo>
                    <a:pt x="173027" y="23781"/>
                  </a:lnTo>
                  <a:lnTo>
                    <a:pt x="167674" y="18418"/>
                  </a:lnTo>
                  <a:lnTo>
                    <a:pt x="167674" y="12289"/>
                  </a:lnTo>
                  <a:lnTo>
                    <a:pt x="167674" y="5394"/>
                  </a:lnTo>
                  <a:lnTo>
                    <a:pt x="173027" y="0"/>
                  </a:lnTo>
                  <a:lnTo>
                    <a:pt x="179910" y="0"/>
                  </a:lnTo>
                  <a:close/>
                </a:path>
                <a:path w="5901055" h="24130">
                  <a:moveTo>
                    <a:pt x="347584" y="0"/>
                  </a:moveTo>
                  <a:lnTo>
                    <a:pt x="419535" y="0"/>
                  </a:lnTo>
                  <a:lnTo>
                    <a:pt x="426450" y="0"/>
                  </a:lnTo>
                  <a:lnTo>
                    <a:pt x="431039" y="5394"/>
                  </a:lnTo>
                  <a:lnTo>
                    <a:pt x="431039" y="12289"/>
                  </a:lnTo>
                  <a:lnTo>
                    <a:pt x="431039" y="18418"/>
                  </a:lnTo>
                  <a:lnTo>
                    <a:pt x="426450" y="23781"/>
                  </a:lnTo>
                  <a:lnTo>
                    <a:pt x="419535" y="23781"/>
                  </a:lnTo>
                  <a:lnTo>
                    <a:pt x="347584" y="23781"/>
                  </a:lnTo>
                  <a:lnTo>
                    <a:pt x="340701" y="23781"/>
                  </a:lnTo>
                  <a:lnTo>
                    <a:pt x="335316" y="18418"/>
                  </a:lnTo>
                  <a:lnTo>
                    <a:pt x="335316" y="12289"/>
                  </a:lnTo>
                  <a:lnTo>
                    <a:pt x="335316" y="5394"/>
                  </a:lnTo>
                  <a:lnTo>
                    <a:pt x="340701" y="0"/>
                  </a:lnTo>
                  <a:lnTo>
                    <a:pt x="347584" y="0"/>
                  </a:lnTo>
                  <a:close/>
                </a:path>
                <a:path w="5901055" h="24130">
                  <a:moveTo>
                    <a:pt x="515258" y="0"/>
                  </a:moveTo>
                  <a:lnTo>
                    <a:pt x="587209" y="0"/>
                  </a:lnTo>
                  <a:lnTo>
                    <a:pt x="594124" y="0"/>
                  </a:lnTo>
                  <a:lnTo>
                    <a:pt x="598713" y="5394"/>
                  </a:lnTo>
                  <a:lnTo>
                    <a:pt x="598713" y="12289"/>
                  </a:lnTo>
                  <a:lnTo>
                    <a:pt x="598713" y="18418"/>
                  </a:lnTo>
                  <a:lnTo>
                    <a:pt x="594124" y="23781"/>
                  </a:lnTo>
                  <a:lnTo>
                    <a:pt x="587209" y="23781"/>
                  </a:lnTo>
                  <a:lnTo>
                    <a:pt x="515258" y="23781"/>
                  </a:lnTo>
                  <a:lnTo>
                    <a:pt x="508375" y="23781"/>
                  </a:lnTo>
                  <a:lnTo>
                    <a:pt x="502990" y="18418"/>
                  </a:lnTo>
                  <a:lnTo>
                    <a:pt x="502990" y="12289"/>
                  </a:lnTo>
                  <a:lnTo>
                    <a:pt x="502990" y="5394"/>
                  </a:lnTo>
                  <a:lnTo>
                    <a:pt x="508375" y="0"/>
                  </a:lnTo>
                  <a:lnTo>
                    <a:pt x="515258" y="0"/>
                  </a:lnTo>
                  <a:close/>
                </a:path>
                <a:path w="5901055" h="24130">
                  <a:moveTo>
                    <a:pt x="682932" y="0"/>
                  </a:moveTo>
                  <a:lnTo>
                    <a:pt x="754883" y="0"/>
                  </a:lnTo>
                  <a:lnTo>
                    <a:pt x="761766" y="0"/>
                  </a:lnTo>
                  <a:lnTo>
                    <a:pt x="766387" y="5394"/>
                  </a:lnTo>
                  <a:lnTo>
                    <a:pt x="766387" y="12289"/>
                  </a:lnTo>
                  <a:lnTo>
                    <a:pt x="766387" y="18418"/>
                  </a:lnTo>
                  <a:lnTo>
                    <a:pt x="761766" y="23781"/>
                  </a:lnTo>
                  <a:lnTo>
                    <a:pt x="754883" y="23781"/>
                  </a:lnTo>
                  <a:lnTo>
                    <a:pt x="682932" y="23781"/>
                  </a:lnTo>
                  <a:lnTo>
                    <a:pt x="676017" y="23781"/>
                  </a:lnTo>
                  <a:lnTo>
                    <a:pt x="670664" y="18418"/>
                  </a:lnTo>
                  <a:lnTo>
                    <a:pt x="670664" y="12289"/>
                  </a:lnTo>
                  <a:lnTo>
                    <a:pt x="670664" y="5394"/>
                  </a:lnTo>
                  <a:lnTo>
                    <a:pt x="676017" y="0"/>
                  </a:lnTo>
                  <a:lnTo>
                    <a:pt x="682932" y="0"/>
                  </a:lnTo>
                  <a:close/>
                </a:path>
                <a:path w="5901055" h="24130">
                  <a:moveTo>
                    <a:pt x="850606" y="0"/>
                  </a:moveTo>
                  <a:lnTo>
                    <a:pt x="922462" y="0"/>
                  </a:lnTo>
                  <a:lnTo>
                    <a:pt x="929472" y="0"/>
                  </a:lnTo>
                  <a:lnTo>
                    <a:pt x="933933" y="5394"/>
                  </a:lnTo>
                  <a:lnTo>
                    <a:pt x="933933" y="12289"/>
                  </a:lnTo>
                  <a:lnTo>
                    <a:pt x="933933" y="18418"/>
                  </a:lnTo>
                  <a:lnTo>
                    <a:pt x="929472" y="23781"/>
                  </a:lnTo>
                  <a:lnTo>
                    <a:pt x="922462" y="23781"/>
                  </a:lnTo>
                  <a:lnTo>
                    <a:pt x="850606" y="23781"/>
                  </a:lnTo>
                  <a:lnTo>
                    <a:pt x="843691" y="23781"/>
                  </a:lnTo>
                  <a:lnTo>
                    <a:pt x="838338" y="18418"/>
                  </a:lnTo>
                  <a:lnTo>
                    <a:pt x="838338" y="12289"/>
                  </a:lnTo>
                  <a:lnTo>
                    <a:pt x="838338" y="5394"/>
                  </a:lnTo>
                  <a:lnTo>
                    <a:pt x="843691" y="0"/>
                  </a:lnTo>
                  <a:lnTo>
                    <a:pt x="850606" y="0"/>
                  </a:lnTo>
                  <a:close/>
                </a:path>
                <a:path w="5901055" h="24130">
                  <a:moveTo>
                    <a:pt x="1018376" y="0"/>
                  </a:moveTo>
                  <a:lnTo>
                    <a:pt x="1090391" y="0"/>
                  </a:lnTo>
                  <a:lnTo>
                    <a:pt x="1097083" y="0"/>
                  </a:lnTo>
                  <a:lnTo>
                    <a:pt x="1101862" y="5394"/>
                  </a:lnTo>
                  <a:lnTo>
                    <a:pt x="1101862" y="12289"/>
                  </a:lnTo>
                  <a:lnTo>
                    <a:pt x="1101862" y="18418"/>
                  </a:lnTo>
                  <a:lnTo>
                    <a:pt x="1097083" y="23781"/>
                  </a:lnTo>
                  <a:lnTo>
                    <a:pt x="1090391" y="23781"/>
                  </a:lnTo>
                  <a:lnTo>
                    <a:pt x="1018376" y="23781"/>
                  </a:lnTo>
                  <a:lnTo>
                    <a:pt x="1011365" y="23781"/>
                  </a:lnTo>
                  <a:lnTo>
                    <a:pt x="1005948" y="18418"/>
                  </a:lnTo>
                  <a:lnTo>
                    <a:pt x="1005948" y="12289"/>
                  </a:lnTo>
                  <a:lnTo>
                    <a:pt x="1005948" y="5394"/>
                  </a:lnTo>
                  <a:lnTo>
                    <a:pt x="1011365" y="0"/>
                  </a:lnTo>
                  <a:lnTo>
                    <a:pt x="1018376" y="0"/>
                  </a:lnTo>
                  <a:close/>
                </a:path>
                <a:path w="5901055" h="24130">
                  <a:moveTo>
                    <a:pt x="1185986" y="0"/>
                  </a:moveTo>
                  <a:lnTo>
                    <a:pt x="1258001" y="0"/>
                  </a:lnTo>
                  <a:lnTo>
                    <a:pt x="1264693" y="0"/>
                  </a:lnTo>
                  <a:lnTo>
                    <a:pt x="1269473" y="5394"/>
                  </a:lnTo>
                  <a:lnTo>
                    <a:pt x="1269473" y="12289"/>
                  </a:lnTo>
                  <a:lnTo>
                    <a:pt x="1269473" y="18418"/>
                  </a:lnTo>
                  <a:lnTo>
                    <a:pt x="1264693" y="23781"/>
                  </a:lnTo>
                  <a:lnTo>
                    <a:pt x="1258001" y="23781"/>
                  </a:lnTo>
                  <a:lnTo>
                    <a:pt x="1185986" y="23781"/>
                  </a:lnTo>
                  <a:lnTo>
                    <a:pt x="1178976" y="23781"/>
                  </a:lnTo>
                  <a:lnTo>
                    <a:pt x="1173559" y="18418"/>
                  </a:lnTo>
                  <a:lnTo>
                    <a:pt x="1173559" y="12289"/>
                  </a:lnTo>
                  <a:lnTo>
                    <a:pt x="1173559" y="5394"/>
                  </a:lnTo>
                  <a:lnTo>
                    <a:pt x="1178976" y="0"/>
                  </a:lnTo>
                  <a:lnTo>
                    <a:pt x="1185986" y="0"/>
                  </a:lnTo>
                  <a:close/>
                </a:path>
                <a:path w="5901055" h="24130">
                  <a:moveTo>
                    <a:pt x="1353596" y="0"/>
                  </a:moveTo>
                  <a:lnTo>
                    <a:pt x="1425612" y="0"/>
                  </a:lnTo>
                  <a:lnTo>
                    <a:pt x="1432622" y="0"/>
                  </a:lnTo>
                  <a:lnTo>
                    <a:pt x="1437720" y="5394"/>
                  </a:lnTo>
                  <a:lnTo>
                    <a:pt x="1437720" y="12289"/>
                  </a:lnTo>
                  <a:lnTo>
                    <a:pt x="1437720" y="18418"/>
                  </a:lnTo>
                  <a:lnTo>
                    <a:pt x="1432622" y="23781"/>
                  </a:lnTo>
                  <a:lnTo>
                    <a:pt x="1425612" y="23781"/>
                  </a:lnTo>
                  <a:lnTo>
                    <a:pt x="1353596" y="23781"/>
                  </a:lnTo>
                  <a:lnTo>
                    <a:pt x="1346586" y="23781"/>
                  </a:lnTo>
                  <a:lnTo>
                    <a:pt x="1341488" y="18418"/>
                  </a:lnTo>
                  <a:lnTo>
                    <a:pt x="1341488" y="12289"/>
                  </a:lnTo>
                  <a:lnTo>
                    <a:pt x="1341488" y="5394"/>
                  </a:lnTo>
                  <a:lnTo>
                    <a:pt x="1346586" y="0"/>
                  </a:lnTo>
                  <a:lnTo>
                    <a:pt x="1353596" y="0"/>
                  </a:lnTo>
                  <a:close/>
                </a:path>
                <a:path w="5901055" h="24130">
                  <a:moveTo>
                    <a:pt x="1521207" y="0"/>
                  </a:moveTo>
                  <a:lnTo>
                    <a:pt x="1593222" y="0"/>
                  </a:lnTo>
                  <a:lnTo>
                    <a:pt x="1600232" y="0"/>
                  </a:lnTo>
                  <a:lnTo>
                    <a:pt x="1605649" y="5394"/>
                  </a:lnTo>
                  <a:lnTo>
                    <a:pt x="1605649" y="12289"/>
                  </a:lnTo>
                  <a:lnTo>
                    <a:pt x="1605649" y="18418"/>
                  </a:lnTo>
                  <a:lnTo>
                    <a:pt x="1600232" y="23781"/>
                  </a:lnTo>
                  <a:lnTo>
                    <a:pt x="1593222" y="23781"/>
                  </a:lnTo>
                  <a:lnTo>
                    <a:pt x="1521207" y="23781"/>
                  </a:lnTo>
                  <a:lnTo>
                    <a:pt x="1514515" y="23781"/>
                  </a:lnTo>
                  <a:lnTo>
                    <a:pt x="1509098" y="18418"/>
                  </a:lnTo>
                  <a:lnTo>
                    <a:pt x="1509098" y="12289"/>
                  </a:lnTo>
                  <a:lnTo>
                    <a:pt x="1509098" y="5394"/>
                  </a:lnTo>
                  <a:lnTo>
                    <a:pt x="1514515" y="0"/>
                  </a:lnTo>
                  <a:lnTo>
                    <a:pt x="1521207" y="0"/>
                  </a:lnTo>
                  <a:close/>
                </a:path>
                <a:path w="5901055" h="24130">
                  <a:moveTo>
                    <a:pt x="1688817" y="0"/>
                  </a:moveTo>
                  <a:lnTo>
                    <a:pt x="1760832" y="0"/>
                  </a:lnTo>
                  <a:lnTo>
                    <a:pt x="1767843" y="0"/>
                  </a:lnTo>
                  <a:lnTo>
                    <a:pt x="1773260" y="5394"/>
                  </a:lnTo>
                  <a:lnTo>
                    <a:pt x="1773260" y="12289"/>
                  </a:lnTo>
                  <a:lnTo>
                    <a:pt x="1773260" y="18418"/>
                  </a:lnTo>
                  <a:lnTo>
                    <a:pt x="1767843" y="23781"/>
                  </a:lnTo>
                  <a:lnTo>
                    <a:pt x="1760832" y="23781"/>
                  </a:lnTo>
                  <a:lnTo>
                    <a:pt x="1688817" y="23781"/>
                  </a:lnTo>
                  <a:lnTo>
                    <a:pt x="1682125" y="23781"/>
                  </a:lnTo>
                  <a:lnTo>
                    <a:pt x="1676708" y="18418"/>
                  </a:lnTo>
                  <a:lnTo>
                    <a:pt x="1676708" y="12289"/>
                  </a:lnTo>
                  <a:lnTo>
                    <a:pt x="1676708" y="5394"/>
                  </a:lnTo>
                  <a:lnTo>
                    <a:pt x="1682125" y="0"/>
                  </a:lnTo>
                  <a:lnTo>
                    <a:pt x="1688817" y="0"/>
                  </a:lnTo>
                  <a:close/>
                </a:path>
                <a:path w="5901055" h="24130">
                  <a:moveTo>
                    <a:pt x="1856746" y="0"/>
                  </a:moveTo>
                  <a:lnTo>
                    <a:pt x="1928443" y="0"/>
                  </a:lnTo>
                  <a:lnTo>
                    <a:pt x="1935453" y="0"/>
                  </a:lnTo>
                  <a:lnTo>
                    <a:pt x="1940870" y="5394"/>
                  </a:lnTo>
                  <a:lnTo>
                    <a:pt x="1940870" y="12289"/>
                  </a:lnTo>
                  <a:lnTo>
                    <a:pt x="1940870" y="18418"/>
                  </a:lnTo>
                  <a:lnTo>
                    <a:pt x="1935453" y="23781"/>
                  </a:lnTo>
                  <a:lnTo>
                    <a:pt x="1928443" y="23781"/>
                  </a:lnTo>
                  <a:lnTo>
                    <a:pt x="1856746" y="23781"/>
                  </a:lnTo>
                  <a:lnTo>
                    <a:pt x="1849736" y="23781"/>
                  </a:lnTo>
                  <a:lnTo>
                    <a:pt x="1844319" y="18418"/>
                  </a:lnTo>
                  <a:lnTo>
                    <a:pt x="1844319" y="12289"/>
                  </a:lnTo>
                  <a:lnTo>
                    <a:pt x="1844319" y="5394"/>
                  </a:lnTo>
                  <a:lnTo>
                    <a:pt x="1849736" y="0"/>
                  </a:lnTo>
                  <a:lnTo>
                    <a:pt x="1856746" y="0"/>
                  </a:lnTo>
                  <a:close/>
                </a:path>
                <a:path w="5901055" h="24130">
                  <a:moveTo>
                    <a:pt x="2024356" y="0"/>
                  </a:moveTo>
                  <a:lnTo>
                    <a:pt x="2096372" y="0"/>
                  </a:lnTo>
                  <a:lnTo>
                    <a:pt x="2103063" y="0"/>
                  </a:lnTo>
                  <a:lnTo>
                    <a:pt x="2108480" y="5394"/>
                  </a:lnTo>
                  <a:lnTo>
                    <a:pt x="2108480" y="12289"/>
                  </a:lnTo>
                  <a:lnTo>
                    <a:pt x="2108480" y="18418"/>
                  </a:lnTo>
                  <a:lnTo>
                    <a:pt x="2103063" y="23781"/>
                  </a:lnTo>
                  <a:lnTo>
                    <a:pt x="2096372" y="23781"/>
                  </a:lnTo>
                  <a:lnTo>
                    <a:pt x="2024356" y="23781"/>
                  </a:lnTo>
                  <a:lnTo>
                    <a:pt x="2017346" y="23781"/>
                  </a:lnTo>
                  <a:lnTo>
                    <a:pt x="2011929" y="18418"/>
                  </a:lnTo>
                  <a:lnTo>
                    <a:pt x="2011929" y="12289"/>
                  </a:lnTo>
                  <a:lnTo>
                    <a:pt x="2011929" y="5394"/>
                  </a:lnTo>
                  <a:lnTo>
                    <a:pt x="2017346" y="0"/>
                  </a:lnTo>
                  <a:lnTo>
                    <a:pt x="2024356" y="0"/>
                  </a:lnTo>
                  <a:close/>
                </a:path>
                <a:path w="5901055" h="24130">
                  <a:moveTo>
                    <a:pt x="2191967" y="0"/>
                  </a:moveTo>
                  <a:lnTo>
                    <a:pt x="2263982" y="0"/>
                  </a:lnTo>
                  <a:lnTo>
                    <a:pt x="2270674" y="0"/>
                  </a:lnTo>
                  <a:lnTo>
                    <a:pt x="2276091" y="5394"/>
                  </a:lnTo>
                  <a:lnTo>
                    <a:pt x="2276091" y="12289"/>
                  </a:lnTo>
                  <a:lnTo>
                    <a:pt x="2276091" y="18418"/>
                  </a:lnTo>
                  <a:lnTo>
                    <a:pt x="2270674" y="23781"/>
                  </a:lnTo>
                  <a:lnTo>
                    <a:pt x="2263982" y="23781"/>
                  </a:lnTo>
                  <a:lnTo>
                    <a:pt x="2191967" y="23781"/>
                  </a:lnTo>
                  <a:lnTo>
                    <a:pt x="2184957" y="23781"/>
                  </a:lnTo>
                  <a:lnTo>
                    <a:pt x="2179858" y="18418"/>
                  </a:lnTo>
                  <a:lnTo>
                    <a:pt x="2179858" y="12289"/>
                  </a:lnTo>
                  <a:lnTo>
                    <a:pt x="2179858" y="5394"/>
                  </a:lnTo>
                  <a:lnTo>
                    <a:pt x="2184957" y="0"/>
                  </a:lnTo>
                  <a:lnTo>
                    <a:pt x="2191967" y="0"/>
                  </a:lnTo>
                  <a:close/>
                </a:path>
                <a:path w="5901055" h="24130">
                  <a:moveTo>
                    <a:pt x="2359577" y="0"/>
                  </a:moveTo>
                  <a:lnTo>
                    <a:pt x="2431592" y="0"/>
                  </a:lnTo>
                  <a:lnTo>
                    <a:pt x="2438603" y="0"/>
                  </a:lnTo>
                  <a:lnTo>
                    <a:pt x="2443701" y="5394"/>
                  </a:lnTo>
                  <a:lnTo>
                    <a:pt x="2443701" y="12289"/>
                  </a:lnTo>
                  <a:lnTo>
                    <a:pt x="2443701" y="18418"/>
                  </a:lnTo>
                  <a:lnTo>
                    <a:pt x="2438603" y="23781"/>
                  </a:lnTo>
                  <a:lnTo>
                    <a:pt x="2431592" y="23781"/>
                  </a:lnTo>
                  <a:lnTo>
                    <a:pt x="2359577" y="23781"/>
                  </a:lnTo>
                  <a:lnTo>
                    <a:pt x="2352886" y="23781"/>
                  </a:lnTo>
                  <a:lnTo>
                    <a:pt x="2347468" y="18418"/>
                  </a:lnTo>
                  <a:lnTo>
                    <a:pt x="2347468" y="12289"/>
                  </a:lnTo>
                  <a:lnTo>
                    <a:pt x="2347468" y="5394"/>
                  </a:lnTo>
                  <a:lnTo>
                    <a:pt x="2352886" y="0"/>
                  </a:lnTo>
                  <a:lnTo>
                    <a:pt x="2359577" y="0"/>
                  </a:lnTo>
                  <a:close/>
                </a:path>
                <a:path w="5901055" h="24130">
                  <a:moveTo>
                    <a:pt x="2527188" y="0"/>
                  </a:moveTo>
                  <a:lnTo>
                    <a:pt x="2599203" y="0"/>
                  </a:lnTo>
                  <a:lnTo>
                    <a:pt x="2606213" y="0"/>
                  </a:lnTo>
                  <a:lnTo>
                    <a:pt x="2611630" y="5394"/>
                  </a:lnTo>
                  <a:lnTo>
                    <a:pt x="2611630" y="12289"/>
                  </a:lnTo>
                  <a:lnTo>
                    <a:pt x="2611630" y="18418"/>
                  </a:lnTo>
                  <a:lnTo>
                    <a:pt x="2606213" y="23781"/>
                  </a:lnTo>
                  <a:lnTo>
                    <a:pt x="2599203" y="23781"/>
                  </a:lnTo>
                  <a:lnTo>
                    <a:pt x="2527188" y="23781"/>
                  </a:lnTo>
                  <a:lnTo>
                    <a:pt x="2520496" y="23781"/>
                  </a:lnTo>
                  <a:lnTo>
                    <a:pt x="2515079" y="18418"/>
                  </a:lnTo>
                  <a:lnTo>
                    <a:pt x="2515079" y="12289"/>
                  </a:lnTo>
                  <a:lnTo>
                    <a:pt x="2515079" y="5394"/>
                  </a:lnTo>
                  <a:lnTo>
                    <a:pt x="2520496" y="0"/>
                  </a:lnTo>
                  <a:lnTo>
                    <a:pt x="2527188" y="0"/>
                  </a:lnTo>
                  <a:close/>
                </a:path>
                <a:path w="5901055" h="24130">
                  <a:moveTo>
                    <a:pt x="2695117" y="0"/>
                  </a:moveTo>
                  <a:lnTo>
                    <a:pt x="2766813" y="0"/>
                  </a:lnTo>
                  <a:lnTo>
                    <a:pt x="2773823" y="0"/>
                  </a:lnTo>
                  <a:lnTo>
                    <a:pt x="2779240" y="5394"/>
                  </a:lnTo>
                  <a:lnTo>
                    <a:pt x="2779240" y="12289"/>
                  </a:lnTo>
                  <a:lnTo>
                    <a:pt x="2779240" y="18418"/>
                  </a:lnTo>
                  <a:lnTo>
                    <a:pt x="2773823" y="23781"/>
                  </a:lnTo>
                  <a:lnTo>
                    <a:pt x="2766813" y="23781"/>
                  </a:lnTo>
                  <a:lnTo>
                    <a:pt x="2695117" y="23781"/>
                  </a:lnTo>
                  <a:lnTo>
                    <a:pt x="2688106" y="23781"/>
                  </a:lnTo>
                  <a:lnTo>
                    <a:pt x="2682689" y="18418"/>
                  </a:lnTo>
                  <a:lnTo>
                    <a:pt x="2682689" y="12289"/>
                  </a:lnTo>
                  <a:lnTo>
                    <a:pt x="2682689" y="5394"/>
                  </a:lnTo>
                  <a:lnTo>
                    <a:pt x="2688106" y="0"/>
                  </a:lnTo>
                  <a:lnTo>
                    <a:pt x="2695117" y="0"/>
                  </a:lnTo>
                  <a:close/>
                </a:path>
                <a:path w="5901055" h="24130">
                  <a:moveTo>
                    <a:pt x="2862727" y="0"/>
                  </a:moveTo>
                  <a:lnTo>
                    <a:pt x="2934742" y="0"/>
                  </a:lnTo>
                  <a:lnTo>
                    <a:pt x="2941434" y="0"/>
                  </a:lnTo>
                  <a:lnTo>
                    <a:pt x="2946851" y="5394"/>
                  </a:lnTo>
                  <a:lnTo>
                    <a:pt x="2946851" y="12289"/>
                  </a:lnTo>
                  <a:lnTo>
                    <a:pt x="2946851" y="18418"/>
                  </a:lnTo>
                  <a:lnTo>
                    <a:pt x="2941434" y="23781"/>
                  </a:lnTo>
                  <a:lnTo>
                    <a:pt x="2934742" y="23781"/>
                  </a:lnTo>
                  <a:lnTo>
                    <a:pt x="2862727" y="23781"/>
                  </a:lnTo>
                  <a:lnTo>
                    <a:pt x="2855717" y="23781"/>
                  </a:lnTo>
                  <a:lnTo>
                    <a:pt x="2850299" y="18418"/>
                  </a:lnTo>
                  <a:lnTo>
                    <a:pt x="2850299" y="12289"/>
                  </a:lnTo>
                  <a:lnTo>
                    <a:pt x="2850299" y="5394"/>
                  </a:lnTo>
                  <a:lnTo>
                    <a:pt x="2855717" y="0"/>
                  </a:lnTo>
                  <a:lnTo>
                    <a:pt x="2862727" y="0"/>
                  </a:lnTo>
                  <a:close/>
                </a:path>
                <a:path w="5901055" h="24130">
                  <a:moveTo>
                    <a:pt x="3030337" y="0"/>
                  </a:moveTo>
                  <a:lnTo>
                    <a:pt x="3102352" y="0"/>
                  </a:lnTo>
                  <a:lnTo>
                    <a:pt x="3109044" y="0"/>
                  </a:lnTo>
                  <a:lnTo>
                    <a:pt x="3114461" y="5394"/>
                  </a:lnTo>
                  <a:lnTo>
                    <a:pt x="3114461" y="12289"/>
                  </a:lnTo>
                  <a:lnTo>
                    <a:pt x="3114461" y="18418"/>
                  </a:lnTo>
                  <a:lnTo>
                    <a:pt x="3109044" y="23781"/>
                  </a:lnTo>
                  <a:lnTo>
                    <a:pt x="3102352" y="23781"/>
                  </a:lnTo>
                  <a:lnTo>
                    <a:pt x="3030337" y="23781"/>
                  </a:lnTo>
                  <a:lnTo>
                    <a:pt x="3023327" y="23781"/>
                  </a:lnTo>
                  <a:lnTo>
                    <a:pt x="3018228" y="18418"/>
                  </a:lnTo>
                  <a:lnTo>
                    <a:pt x="3018228" y="12289"/>
                  </a:lnTo>
                  <a:lnTo>
                    <a:pt x="3018228" y="5394"/>
                  </a:lnTo>
                  <a:lnTo>
                    <a:pt x="3023327" y="0"/>
                  </a:lnTo>
                  <a:lnTo>
                    <a:pt x="3030337" y="0"/>
                  </a:lnTo>
                  <a:close/>
                </a:path>
                <a:path w="5901055" h="24130">
                  <a:moveTo>
                    <a:pt x="3197948" y="0"/>
                  </a:moveTo>
                  <a:lnTo>
                    <a:pt x="3269963" y="0"/>
                  </a:lnTo>
                  <a:lnTo>
                    <a:pt x="3276973" y="0"/>
                  </a:lnTo>
                  <a:lnTo>
                    <a:pt x="3282071" y="5394"/>
                  </a:lnTo>
                  <a:lnTo>
                    <a:pt x="3282071" y="12289"/>
                  </a:lnTo>
                  <a:lnTo>
                    <a:pt x="3282071" y="18418"/>
                  </a:lnTo>
                  <a:lnTo>
                    <a:pt x="3276973" y="23781"/>
                  </a:lnTo>
                  <a:lnTo>
                    <a:pt x="3269963" y="23781"/>
                  </a:lnTo>
                  <a:lnTo>
                    <a:pt x="3197948" y="23781"/>
                  </a:lnTo>
                  <a:lnTo>
                    <a:pt x="3191256" y="23781"/>
                  </a:lnTo>
                  <a:lnTo>
                    <a:pt x="3185839" y="18418"/>
                  </a:lnTo>
                  <a:lnTo>
                    <a:pt x="3185839" y="12289"/>
                  </a:lnTo>
                  <a:lnTo>
                    <a:pt x="3185839" y="5394"/>
                  </a:lnTo>
                  <a:lnTo>
                    <a:pt x="3191256" y="0"/>
                  </a:lnTo>
                  <a:lnTo>
                    <a:pt x="3197948" y="0"/>
                  </a:lnTo>
                  <a:close/>
                </a:path>
                <a:path w="5901055" h="24130">
                  <a:moveTo>
                    <a:pt x="3365558" y="0"/>
                  </a:moveTo>
                  <a:lnTo>
                    <a:pt x="3437573" y="0"/>
                  </a:lnTo>
                  <a:lnTo>
                    <a:pt x="3444583" y="0"/>
                  </a:lnTo>
                  <a:lnTo>
                    <a:pt x="3450000" y="5394"/>
                  </a:lnTo>
                  <a:lnTo>
                    <a:pt x="3450000" y="12289"/>
                  </a:lnTo>
                  <a:lnTo>
                    <a:pt x="3450000" y="18418"/>
                  </a:lnTo>
                  <a:lnTo>
                    <a:pt x="3444583" y="23781"/>
                  </a:lnTo>
                  <a:lnTo>
                    <a:pt x="3437573" y="23781"/>
                  </a:lnTo>
                  <a:lnTo>
                    <a:pt x="3365558" y="23781"/>
                  </a:lnTo>
                  <a:lnTo>
                    <a:pt x="3358866" y="23781"/>
                  </a:lnTo>
                  <a:lnTo>
                    <a:pt x="3353449" y="18418"/>
                  </a:lnTo>
                  <a:lnTo>
                    <a:pt x="3353449" y="12289"/>
                  </a:lnTo>
                  <a:lnTo>
                    <a:pt x="3353449" y="5394"/>
                  </a:lnTo>
                  <a:lnTo>
                    <a:pt x="3358866" y="0"/>
                  </a:lnTo>
                  <a:lnTo>
                    <a:pt x="3365558" y="0"/>
                  </a:lnTo>
                  <a:close/>
                </a:path>
                <a:path w="5901055" h="24130">
                  <a:moveTo>
                    <a:pt x="3533487" y="0"/>
                  </a:moveTo>
                  <a:lnTo>
                    <a:pt x="3605183" y="0"/>
                  </a:lnTo>
                  <a:lnTo>
                    <a:pt x="3612194" y="0"/>
                  </a:lnTo>
                  <a:lnTo>
                    <a:pt x="3617611" y="5394"/>
                  </a:lnTo>
                  <a:lnTo>
                    <a:pt x="3617611" y="12289"/>
                  </a:lnTo>
                  <a:lnTo>
                    <a:pt x="3617611" y="18418"/>
                  </a:lnTo>
                  <a:lnTo>
                    <a:pt x="3612194" y="23781"/>
                  </a:lnTo>
                  <a:lnTo>
                    <a:pt x="3605183" y="23781"/>
                  </a:lnTo>
                  <a:lnTo>
                    <a:pt x="3533487" y="23781"/>
                  </a:lnTo>
                  <a:lnTo>
                    <a:pt x="3526477" y="23781"/>
                  </a:lnTo>
                  <a:lnTo>
                    <a:pt x="3521060" y="18418"/>
                  </a:lnTo>
                  <a:lnTo>
                    <a:pt x="3521060" y="12289"/>
                  </a:lnTo>
                  <a:lnTo>
                    <a:pt x="3521060" y="5394"/>
                  </a:lnTo>
                  <a:lnTo>
                    <a:pt x="3526477" y="0"/>
                  </a:lnTo>
                  <a:lnTo>
                    <a:pt x="3533487" y="0"/>
                  </a:lnTo>
                  <a:close/>
                </a:path>
                <a:path w="5901055" h="24130">
                  <a:moveTo>
                    <a:pt x="3701097" y="0"/>
                  </a:moveTo>
                  <a:lnTo>
                    <a:pt x="3773112" y="0"/>
                  </a:lnTo>
                  <a:lnTo>
                    <a:pt x="3779804" y="0"/>
                  </a:lnTo>
                  <a:lnTo>
                    <a:pt x="3785221" y="5394"/>
                  </a:lnTo>
                  <a:lnTo>
                    <a:pt x="3785221" y="12289"/>
                  </a:lnTo>
                  <a:lnTo>
                    <a:pt x="3785221" y="18418"/>
                  </a:lnTo>
                  <a:lnTo>
                    <a:pt x="3779804" y="23781"/>
                  </a:lnTo>
                  <a:lnTo>
                    <a:pt x="3773112" y="23781"/>
                  </a:lnTo>
                  <a:lnTo>
                    <a:pt x="3701097" y="23781"/>
                  </a:lnTo>
                  <a:lnTo>
                    <a:pt x="3694087" y="23781"/>
                  </a:lnTo>
                  <a:lnTo>
                    <a:pt x="3688670" y="18418"/>
                  </a:lnTo>
                  <a:lnTo>
                    <a:pt x="3688670" y="12289"/>
                  </a:lnTo>
                  <a:lnTo>
                    <a:pt x="3688670" y="5394"/>
                  </a:lnTo>
                  <a:lnTo>
                    <a:pt x="3694087" y="0"/>
                  </a:lnTo>
                  <a:lnTo>
                    <a:pt x="3701097" y="0"/>
                  </a:lnTo>
                  <a:close/>
                </a:path>
                <a:path w="5901055" h="24130">
                  <a:moveTo>
                    <a:pt x="3868708" y="0"/>
                  </a:moveTo>
                  <a:lnTo>
                    <a:pt x="3940723" y="0"/>
                  </a:lnTo>
                  <a:lnTo>
                    <a:pt x="3947414" y="0"/>
                  </a:lnTo>
                  <a:lnTo>
                    <a:pt x="3952831" y="5394"/>
                  </a:lnTo>
                  <a:lnTo>
                    <a:pt x="3952831" y="12289"/>
                  </a:lnTo>
                  <a:lnTo>
                    <a:pt x="3952831" y="18418"/>
                  </a:lnTo>
                  <a:lnTo>
                    <a:pt x="3947414" y="23781"/>
                  </a:lnTo>
                  <a:lnTo>
                    <a:pt x="3940723" y="23781"/>
                  </a:lnTo>
                  <a:lnTo>
                    <a:pt x="3868708" y="23781"/>
                  </a:lnTo>
                  <a:lnTo>
                    <a:pt x="3861697" y="23781"/>
                  </a:lnTo>
                  <a:lnTo>
                    <a:pt x="3856280" y="18418"/>
                  </a:lnTo>
                  <a:lnTo>
                    <a:pt x="3856280" y="12289"/>
                  </a:lnTo>
                  <a:lnTo>
                    <a:pt x="3856280" y="5394"/>
                  </a:lnTo>
                  <a:lnTo>
                    <a:pt x="3861697" y="0"/>
                  </a:lnTo>
                  <a:lnTo>
                    <a:pt x="3868708" y="0"/>
                  </a:lnTo>
                  <a:close/>
                </a:path>
                <a:path w="5901055" h="24130">
                  <a:moveTo>
                    <a:pt x="4036318" y="0"/>
                  </a:moveTo>
                  <a:lnTo>
                    <a:pt x="4108333" y="0"/>
                  </a:lnTo>
                  <a:lnTo>
                    <a:pt x="4115343" y="0"/>
                  </a:lnTo>
                  <a:lnTo>
                    <a:pt x="4120442" y="5394"/>
                  </a:lnTo>
                  <a:lnTo>
                    <a:pt x="4120442" y="12289"/>
                  </a:lnTo>
                  <a:lnTo>
                    <a:pt x="4120442" y="18418"/>
                  </a:lnTo>
                  <a:lnTo>
                    <a:pt x="4115343" y="23781"/>
                  </a:lnTo>
                  <a:lnTo>
                    <a:pt x="4108333" y="23781"/>
                  </a:lnTo>
                  <a:lnTo>
                    <a:pt x="4036318" y="23781"/>
                  </a:lnTo>
                  <a:lnTo>
                    <a:pt x="4029308" y="23781"/>
                  </a:lnTo>
                  <a:lnTo>
                    <a:pt x="4024209" y="18418"/>
                  </a:lnTo>
                  <a:lnTo>
                    <a:pt x="4024209" y="12289"/>
                  </a:lnTo>
                  <a:lnTo>
                    <a:pt x="4024209" y="5394"/>
                  </a:lnTo>
                  <a:lnTo>
                    <a:pt x="4029308" y="0"/>
                  </a:lnTo>
                  <a:lnTo>
                    <a:pt x="4036318" y="0"/>
                  </a:lnTo>
                  <a:close/>
                </a:path>
                <a:path w="5901055" h="24130">
                  <a:moveTo>
                    <a:pt x="4203928" y="0"/>
                  </a:moveTo>
                  <a:lnTo>
                    <a:pt x="4275943" y="0"/>
                  </a:lnTo>
                  <a:lnTo>
                    <a:pt x="4282954" y="0"/>
                  </a:lnTo>
                  <a:lnTo>
                    <a:pt x="4288371" y="5394"/>
                  </a:lnTo>
                  <a:lnTo>
                    <a:pt x="4288371" y="12289"/>
                  </a:lnTo>
                  <a:lnTo>
                    <a:pt x="4288371" y="18418"/>
                  </a:lnTo>
                  <a:lnTo>
                    <a:pt x="4282954" y="23781"/>
                  </a:lnTo>
                  <a:lnTo>
                    <a:pt x="4275943" y="23781"/>
                  </a:lnTo>
                  <a:lnTo>
                    <a:pt x="4203928" y="23781"/>
                  </a:lnTo>
                  <a:lnTo>
                    <a:pt x="4197237" y="23781"/>
                  </a:lnTo>
                  <a:lnTo>
                    <a:pt x="4191820" y="18418"/>
                  </a:lnTo>
                  <a:lnTo>
                    <a:pt x="4191820" y="12289"/>
                  </a:lnTo>
                  <a:lnTo>
                    <a:pt x="4191820" y="5394"/>
                  </a:lnTo>
                  <a:lnTo>
                    <a:pt x="4197237" y="0"/>
                  </a:lnTo>
                  <a:lnTo>
                    <a:pt x="4203928" y="0"/>
                  </a:lnTo>
                  <a:close/>
                </a:path>
                <a:path w="5901055" h="24130">
                  <a:moveTo>
                    <a:pt x="4371539" y="0"/>
                  </a:moveTo>
                  <a:lnTo>
                    <a:pt x="4443554" y="0"/>
                  </a:lnTo>
                  <a:lnTo>
                    <a:pt x="4450564" y="0"/>
                  </a:lnTo>
                  <a:lnTo>
                    <a:pt x="4455981" y="5394"/>
                  </a:lnTo>
                  <a:lnTo>
                    <a:pt x="4455981" y="12289"/>
                  </a:lnTo>
                  <a:lnTo>
                    <a:pt x="4455981" y="18418"/>
                  </a:lnTo>
                  <a:lnTo>
                    <a:pt x="4450564" y="23781"/>
                  </a:lnTo>
                  <a:lnTo>
                    <a:pt x="4443554" y="23781"/>
                  </a:lnTo>
                  <a:lnTo>
                    <a:pt x="4371539" y="23781"/>
                  </a:lnTo>
                  <a:lnTo>
                    <a:pt x="4364847" y="23781"/>
                  </a:lnTo>
                  <a:lnTo>
                    <a:pt x="4359430" y="18418"/>
                  </a:lnTo>
                  <a:lnTo>
                    <a:pt x="4359430" y="12289"/>
                  </a:lnTo>
                  <a:lnTo>
                    <a:pt x="4359430" y="5394"/>
                  </a:lnTo>
                  <a:lnTo>
                    <a:pt x="4364847" y="0"/>
                  </a:lnTo>
                  <a:lnTo>
                    <a:pt x="4371539" y="0"/>
                  </a:lnTo>
                  <a:close/>
                </a:path>
                <a:path w="5901055" h="24130">
                  <a:moveTo>
                    <a:pt x="4539468" y="0"/>
                  </a:moveTo>
                  <a:lnTo>
                    <a:pt x="4611483" y="0"/>
                  </a:lnTo>
                  <a:lnTo>
                    <a:pt x="4618174" y="0"/>
                  </a:lnTo>
                  <a:lnTo>
                    <a:pt x="4623591" y="5394"/>
                  </a:lnTo>
                  <a:lnTo>
                    <a:pt x="4623591" y="12289"/>
                  </a:lnTo>
                  <a:lnTo>
                    <a:pt x="4623591" y="18418"/>
                  </a:lnTo>
                  <a:lnTo>
                    <a:pt x="4618174" y="23781"/>
                  </a:lnTo>
                  <a:lnTo>
                    <a:pt x="4611483" y="23781"/>
                  </a:lnTo>
                  <a:lnTo>
                    <a:pt x="4539468" y="23781"/>
                  </a:lnTo>
                  <a:lnTo>
                    <a:pt x="4532457" y="23781"/>
                  </a:lnTo>
                  <a:lnTo>
                    <a:pt x="4527040" y="18418"/>
                  </a:lnTo>
                  <a:lnTo>
                    <a:pt x="4527040" y="12289"/>
                  </a:lnTo>
                  <a:lnTo>
                    <a:pt x="4527040" y="5394"/>
                  </a:lnTo>
                  <a:lnTo>
                    <a:pt x="4532457" y="0"/>
                  </a:lnTo>
                  <a:lnTo>
                    <a:pt x="4539468" y="0"/>
                  </a:lnTo>
                  <a:close/>
                </a:path>
                <a:path w="5901055" h="24130">
                  <a:moveTo>
                    <a:pt x="4707078" y="0"/>
                  </a:moveTo>
                  <a:lnTo>
                    <a:pt x="4779093" y="0"/>
                  </a:lnTo>
                  <a:lnTo>
                    <a:pt x="4785785" y="0"/>
                  </a:lnTo>
                  <a:lnTo>
                    <a:pt x="4791202" y="5394"/>
                  </a:lnTo>
                  <a:lnTo>
                    <a:pt x="4791202" y="12289"/>
                  </a:lnTo>
                  <a:lnTo>
                    <a:pt x="4791202" y="18418"/>
                  </a:lnTo>
                  <a:lnTo>
                    <a:pt x="4785785" y="23781"/>
                  </a:lnTo>
                  <a:lnTo>
                    <a:pt x="4779093" y="23781"/>
                  </a:lnTo>
                  <a:lnTo>
                    <a:pt x="4707078" y="23781"/>
                  </a:lnTo>
                  <a:lnTo>
                    <a:pt x="4700068" y="23781"/>
                  </a:lnTo>
                  <a:lnTo>
                    <a:pt x="4694651" y="18418"/>
                  </a:lnTo>
                  <a:lnTo>
                    <a:pt x="4694651" y="12289"/>
                  </a:lnTo>
                  <a:lnTo>
                    <a:pt x="4694651" y="5394"/>
                  </a:lnTo>
                  <a:lnTo>
                    <a:pt x="4700068" y="0"/>
                  </a:lnTo>
                  <a:lnTo>
                    <a:pt x="4707078" y="0"/>
                  </a:lnTo>
                  <a:close/>
                </a:path>
                <a:path w="5901055" h="24130">
                  <a:moveTo>
                    <a:pt x="4874688" y="0"/>
                  </a:moveTo>
                  <a:lnTo>
                    <a:pt x="4946703" y="0"/>
                  </a:lnTo>
                  <a:lnTo>
                    <a:pt x="4953714" y="0"/>
                  </a:lnTo>
                  <a:lnTo>
                    <a:pt x="4958812" y="5394"/>
                  </a:lnTo>
                  <a:lnTo>
                    <a:pt x="4958812" y="12289"/>
                  </a:lnTo>
                  <a:lnTo>
                    <a:pt x="4958812" y="18418"/>
                  </a:lnTo>
                  <a:lnTo>
                    <a:pt x="4953714" y="23781"/>
                  </a:lnTo>
                  <a:lnTo>
                    <a:pt x="4946703" y="23781"/>
                  </a:lnTo>
                  <a:lnTo>
                    <a:pt x="4874688" y="23781"/>
                  </a:lnTo>
                  <a:lnTo>
                    <a:pt x="4867678" y="23781"/>
                  </a:lnTo>
                  <a:lnTo>
                    <a:pt x="4862580" y="18418"/>
                  </a:lnTo>
                  <a:lnTo>
                    <a:pt x="4862580" y="12289"/>
                  </a:lnTo>
                  <a:lnTo>
                    <a:pt x="4862580" y="5394"/>
                  </a:lnTo>
                  <a:lnTo>
                    <a:pt x="4867678" y="0"/>
                  </a:lnTo>
                  <a:lnTo>
                    <a:pt x="4874688" y="0"/>
                  </a:lnTo>
                  <a:close/>
                </a:path>
                <a:path w="5901055" h="24130">
                  <a:moveTo>
                    <a:pt x="5042299" y="0"/>
                  </a:moveTo>
                  <a:lnTo>
                    <a:pt x="5114314" y="0"/>
                  </a:lnTo>
                  <a:lnTo>
                    <a:pt x="5121324" y="0"/>
                  </a:lnTo>
                  <a:lnTo>
                    <a:pt x="5126741" y="5394"/>
                  </a:lnTo>
                  <a:lnTo>
                    <a:pt x="5126741" y="12289"/>
                  </a:lnTo>
                  <a:lnTo>
                    <a:pt x="5126741" y="18418"/>
                  </a:lnTo>
                  <a:lnTo>
                    <a:pt x="5121324" y="23781"/>
                  </a:lnTo>
                  <a:lnTo>
                    <a:pt x="5114314" y="23781"/>
                  </a:lnTo>
                  <a:lnTo>
                    <a:pt x="5042299" y="23781"/>
                  </a:lnTo>
                  <a:lnTo>
                    <a:pt x="5035607" y="23781"/>
                  </a:lnTo>
                  <a:lnTo>
                    <a:pt x="5030190" y="18418"/>
                  </a:lnTo>
                  <a:lnTo>
                    <a:pt x="5030190" y="12289"/>
                  </a:lnTo>
                  <a:lnTo>
                    <a:pt x="5030190" y="5394"/>
                  </a:lnTo>
                  <a:lnTo>
                    <a:pt x="5035607" y="0"/>
                  </a:lnTo>
                  <a:lnTo>
                    <a:pt x="5042299" y="0"/>
                  </a:lnTo>
                  <a:close/>
                </a:path>
                <a:path w="5901055" h="24130">
                  <a:moveTo>
                    <a:pt x="5209909" y="0"/>
                  </a:moveTo>
                  <a:lnTo>
                    <a:pt x="5281924" y="0"/>
                  </a:lnTo>
                  <a:lnTo>
                    <a:pt x="5288934" y="0"/>
                  </a:lnTo>
                  <a:lnTo>
                    <a:pt x="5294352" y="5394"/>
                  </a:lnTo>
                  <a:lnTo>
                    <a:pt x="5294352" y="12289"/>
                  </a:lnTo>
                  <a:lnTo>
                    <a:pt x="5294352" y="18418"/>
                  </a:lnTo>
                  <a:lnTo>
                    <a:pt x="5288934" y="23781"/>
                  </a:lnTo>
                  <a:lnTo>
                    <a:pt x="5281924" y="23781"/>
                  </a:lnTo>
                  <a:lnTo>
                    <a:pt x="5209909" y="23781"/>
                  </a:lnTo>
                  <a:lnTo>
                    <a:pt x="5203217" y="23781"/>
                  </a:lnTo>
                  <a:lnTo>
                    <a:pt x="5197800" y="18418"/>
                  </a:lnTo>
                  <a:lnTo>
                    <a:pt x="5197800" y="12289"/>
                  </a:lnTo>
                  <a:lnTo>
                    <a:pt x="5197800" y="5394"/>
                  </a:lnTo>
                  <a:lnTo>
                    <a:pt x="5203217" y="0"/>
                  </a:lnTo>
                  <a:lnTo>
                    <a:pt x="5209909" y="0"/>
                  </a:lnTo>
                  <a:close/>
                </a:path>
                <a:path w="5901055" h="24130">
                  <a:moveTo>
                    <a:pt x="5377838" y="0"/>
                  </a:moveTo>
                  <a:lnTo>
                    <a:pt x="5449534" y="0"/>
                  </a:lnTo>
                  <a:lnTo>
                    <a:pt x="5456545" y="0"/>
                  </a:lnTo>
                  <a:lnTo>
                    <a:pt x="5461962" y="5394"/>
                  </a:lnTo>
                  <a:lnTo>
                    <a:pt x="5461962" y="12289"/>
                  </a:lnTo>
                  <a:lnTo>
                    <a:pt x="5461962" y="18418"/>
                  </a:lnTo>
                  <a:lnTo>
                    <a:pt x="5456545" y="23781"/>
                  </a:lnTo>
                  <a:lnTo>
                    <a:pt x="5449534" y="23781"/>
                  </a:lnTo>
                  <a:lnTo>
                    <a:pt x="5377838" y="23781"/>
                  </a:lnTo>
                  <a:lnTo>
                    <a:pt x="5370828" y="23781"/>
                  </a:lnTo>
                  <a:lnTo>
                    <a:pt x="5365411" y="18418"/>
                  </a:lnTo>
                  <a:lnTo>
                    <a:pt x="5365411" y="12289"/>
                  </a:lnTo>
                  <a:lnTo>
                    <a:pt x="5365411" y="5394"/>
                  </a:lnTo>
                  <a:lnTo>
                    <a:pt x="5370828" y="0"/>
                  </a:lnTo>
                  <a:lnTo>
                    <a:pt x="5377838" y="0"/>
                  </a:lnTo>
                  <a:close/>
                </a:path>
                <a:path w="5901055" h="24130">
                  <a:moveTo>
                    <a:pt x="5545448" y="0"/>
                  </a:moveTo>
                  <a:lnTo>
                    <a:pt x="5617463" y="0"/>
                  </a:lnTo>
                  <a:lnTo>
                    <a:pt x="5624155" y="0"/>
                  </a:lnTo>
                  <a:lnTo>
                    <a:pt x="5629572" y="5394"/>
                  </a:lnTo>
                  <a:lnTo>
                    <a:pt x="5629572" y="12289"/>
                  </a:lnTo>
                  <a:lnTo>
                    <a:pt x="5629572" y="18418"/>
                  </a:lnTo>
                  <a:lnTo>
                    <a:pt x="5624155" y="23781"/>
                  </a:lnTo>
                  <a:lnTo>
                    <a:pt x="5617463" y="23781"/>
                  </a:lnTo>
                  <a:lnTo>
                    <a:pt x="5545448" y="23781"/>
                  </a:lnTo>
                  <a:lnTo>
                    <a:pt x="5538438" y="23781"/>
                  </a:lnTo>
                  <a:lnTo>
                    <a:pt x="5533021" y="18418"/>
                  </a:lnTo>
                  <a:lnTo>
                    <a:pt x="5533021" y="12289"/>
                  </a:lnTo>
                  <a:lnTo>
                    <a:pt x="5533021" y="5394"/>
                  </a:lnTo>
                  <a:lnTo>
                    <a:pt x="5538438" y="0"/>
                  </a:lnTo>
                  <a:lnTo>
                    <a:pt x="5545448" y="0"/>
                  </a:lnTo>
                  <a:close/>
                </a:path>
                <a:path w="5901055" h="24130">
                  <a:moveTo>
                    <a:pt x="5713059" y="0"/>
                  </a:moveTo>
                  <a:lnTo>
                    <a:pt x="5785074" y="0"/>
                  </a:lnTo>
                  <a:lnTo>
                    <a:pt x="5791765" y="0"/>
                  </a:lnTo>
                  <a:lnTo>
                    <a:pt x="5797183" y="5394"/>
                  </a:lnTo>
                  <a:lnTo>
                    <a:pt x="5797183" y="12289"/>
                  </a:lnTo>
                  <a:lnTo>
                    <a:pt x="5797183" y="18418"/>
                  </a:lnTo>
                  <a:lnTo>
                    <a:pt x="5791765" y="23781"/>
                  </a:lnTo>
                  <a:lnTo>
                    <a:pt x="5785074" y="23781"/>
                  </a:lnTo>
                  <a:lnTo>
                    <a:pt x="5713059" y="23781"/>
                  </a:lnTo>
                  <a:lnTo>
                    <a:pt x="5706048" y="23781"/>
                  </a:lnTo>
                  <a:lnTo>
                    <a:pt x="5700950" y="18418"/>
                  </a:lnTo>
                  <a:lnTo>
                    <a:pt x="5700950" y="12289"/>
                  </a:lnTo>
                  <a:lnTo>
                    <a:pt x="5700950" y="5394"/>
                  </a:lnTo>
                  <a:lnTo>
                    <a:pt x="5706048" y="0"/>
                  </a:lnTo>
                  <a:lnTo>
                    <a:pt x="5713059" y="0"/>
                  </a:lnTo>
                  <a:close/>
                </a:path>
                <a:path w="5901055" h="24130">
                  <a:moveTo>
                    <a:pt x="5880669" y="0"/>
                  </a:moveTo>
                  <a:lnTo>
                    <a:pt x="5888317" y="0"/>
                  </a:lnTo>
                  <a:lnTo>
                    <a:pt x="5895327" y="0"/>
                  </a:lnTo>
                  <a:lnTo>
                    <a:pt x="5900744" y="5394"/>
                  </a:lnTo>
                  <a:lnTo>
                    <a:pt x="5900744" y="12289"/>
                  </a:lnTo>
                  <a:lnTo>
                    <a:pt x="5900744" y="18418"/>
                  </a:lnTo>
                  <a:lnTo>
                    <a:pt x="5895327" y="23781"/>
                  </a:lnTo>
                  <a:lnTo>
                    <a:pt x="5888317" y="23781"/>
                  </a:lnTo>
                  <a:lnTo>
                    <a:pt x="5880669" y="23781"/>
                  </a:lnTo>
                  <a:lnTo>
                    <a:pt x="5873977" y="23781"/>
                  </a:lnTo>
                  <a:lnTo>
                    <a:pt x="5868560" y="18418"/>
                  </a:lnTo>
                  <a:lnTo>
                    <a:pt x="5868560" y="12289"/>
                  </a:lnTo>
                  <a:lnTo>
                    <a:pt x="5868560" y="5394"/>
                  </a:lnTo>
                  <a:lnTo>
                    <a:pt x="5873977" y="0"/>
                  </a:lnTo>
                  <a:lnTo>
                    <a:pt x="5880669" y="0"/>
                  </a:lnTo>
                  <a:close/>
                </a:path>
              </a:pathLst>
            </a:custGeom>
            <a:ln w="766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4" name="object 24"/>
            <p:cNvSpPr/>
            <p:nvPr/>
          </p:nvSpPr>
          <p:spPr>
            <a:xfrm>
              <a:off x="8185753" y="2593167"/>
              <a:ext cx="191770" cy="311150"/>
            </a:xfrm>
            <a:custGeom>
              <a:avLst/>
              <a:gdLst/>
              <a:ahLst/>
              <a:cxnLst/>
              <a:rect l="l" t="t" r="r" b="b"/>
              <a:pathLst>
                <a:path w="191770" h="311150">
                  <a:moveTo>
                    <a:pt x="0" y="122738"/>
                  </a:moveTo>
                  <a:lnTo>
                    <a:pt x="102605" y="310628"/>
                  </a:lnTo>
                  <a:lnTo>
                    <a:pt x="160491" y="183325"/>
                  </a:lnTo>
                  <a:lnTo>
                    <a:pt x="97825" y="183325"/>
                  </a:lnTo>
                  <a:lnTo>
                    <a:pt x="0" y="122738"/>
                  </a:lnTo>
                  <a:close/>
                </a:path>
                <a:path w="191770" h="311150">
                  <a:moveTo>
                    <a:pt x="191190" y="115811"/>
                  </a:moveTo>
                  <a:lnTo>
                    <a:pt x="97825" y="183325"/>
                  </a:lnTo>
                  <a:lnTo>
                    <a:pt x="160491" y="183325"/>
                  </a:lnTo>
                  <a:lnTo>
                    <a:pt x="191190" y="115811"/>
                  </a:lnTo>
                  <a:close/>
                </a:path>
                <a:path w="191770" h="311150">
                  <a:moveTo>
                    <a:pt x="100375" y="0"/>
                  </a:moveTo>
                  <a:lnTo>
                    <a:pt x="82530" y="1532"/>
                  </a:lnTo>
                  <a:lnTo>
                    <a:pt x="75838" y="8427"/>
                  </a:lnTo>
                  <a:lnTo>
                    <a:pt x="75838" y="16886"/>
                  </a:lnTo>
                  <a:lnTo>
                    <a:pt x="79632" y="111980"/>
                  </a:lnTo>
                  <a:lnTo>
                    <a:pt x="79662" y="121940"/>
                  </a:lnTo>
                  <a:lnTo>
                    <a:pt x="87310" y="128867"/>
                  </a:lnTo>
                  <a:lnTo>
                    <a:pt x="96551" y="128101"/>
                  </a:lnTo>
                  <a:lnTo>
                    <a:pt x="104836" y="128101"/>
                  </a:lnTo>
                  <a:lnTo>
                    <a:pt x="111846" y="120408"/>
                  </a:lnTo>
                  <a:lnTo>
                    <a:pt x="111846" y="111980"/>
                  </a:lnTo>
                  <a:lnTo>
                    <a:pt x="108053" y="16886"/>
                  </a:lnTo>
                  <a:lnTo>
                    <a:pt x="108022" y="6895"/>
                  </a:lnTo>
                  <a:lnTo>
                    <a:pt x="100375"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pic>
          <p:nvPicPr>
            <p:cNvPr id="25" name="object 25"/>
            <p:cNvPicPr/>
            <p:nvPr/>
          </p:nvPicPr>
          <p:blipFill>
            <a:blip r:embed="rId2" cstate="print"/>
            <a:stretch>
              <a:fillRect/>
            </a:stretch>
          </p:blipFill>
          <p:spPr>
            <a:xfrm>
              <a:off x="8181921" y="2589338"/>
              <a:ext cx="198853" cy="318288"/>
            </a:xfrm>
            <a:prstGeom prst="rect">
              <a:avLst/>
            </a:prstGeom>
          </p:spPr>
        </p:pic>
        <p:sp>
          <p:nvSpPr>
            <p:cNvPr id="26" name="object 26"/>
            <p:cNvSpPr/>
            <p:nvPr/>
          </p:nvSpPr>
          <p:spPr>
            <a:xfrm>
              <a:off x="2005583" y="2214417"/>
              <a:ext cx="5126355" cy="24130"/>
            </a:xfrm>
            <a:custGeom>
              <a:avLst/>
              <a:gdLst/>
              <a:ahLst/>
              <a:cxnLst/>
              <a:rect l="l" t="t" r="r" b="b"/>
              <a:pathLst>
                <a:path w="5126355" h="24130">
                  <a:moveTo>
                    <a:pt x="90337" y="0"/>
                  </a:moveTo>
                  <a:lnTo>
                    <a:pt x="6118" y="0"/>
                  </a:lnTo>
                  <a:lnTo>
                    <a:pt x="0" y="4469"/>
                  </a:lnTo>
                  <a:lnTo>
                    <a:pt x="0" y="18195"/>
                  </a:lnTo>
                  <a:lnTo>
                    <a:pt x="6118" y="23621"/>
                  </a:lnTo>
                  <a:lnTo>
                    <a:pt x="90337" y="23621"/>
                  </a:lnTo>
                  <a:lnTo>
                    <a:pt x="95722" y="18195"/>
                  </a:lnTo>
                  <a:lnTo>
                    <a:pt x="95722" y="4469"/>
                  </a:lnTo>
                  <a:lnTo>
                    <a:pt x="90337" y="0"/>
                  </a:lnTo>
                  <a:close/>
                </a:path>
                <a:path w="5126355" h="24130">
                  <a:moveTo>
                    <a:pt x="258011" y="0"/>
                  </a:moveTo>
                  <a:lnTo>
                    <a:pt x="173792" y="0"/>
                  </a:lnTo>
                  <a:lnTo>
                    <a:pt x="167674" y="4469"/>
                  </a:lnTo>
                  <a:lnTo>
                    <a:pt x="167674" y="18195"/>
                  </a:lnTo>
                  <a:lnTo>
                    <a:pt x="173792" y="23621"/>
                  </a:lnTo>
                  <a:lnTo>
                    <a:pt x="258011" y="23621"/>
                  </a:lnTo>
                  <a:lnTo>
                    <a:pt x="263364" y="18195"/>
                  </a:lnTo>
                  <a:lnTo>
                    <a:pt x="263364" y="4469"/>
                  </a:lnTo>
                  <a:lnTo>
                    <a:pt x="258011" y="0"/>
                  </a:lnTo>
                  <a:close/>
                </a:path>
                <a:path w="5126355" h="24130">
                  <a:moveTo>
                    <a:pt x="425685" y="0"/>
                  </a:moveTo>
                  <a:lnTo>
                    <a:pt x="341466" y="0"/>
                  </a:lnTo>
                  <a:lnTo>
                    <a:pt x="335348" y="4469"/>
                  </a:lnTo>
                  <a:lnTo>
                    <a:pt x="335348" y="18195"/>
                  </a:lnTo>
                  <a:lnTo>
                    <a:pt x="341466" y="23621"/>
                  </a:lnTo>
                  <a:lnTo>
                    <a:pt x="425685" y="23621"/>
                  </a:lnTo>
                  <a:lnTo>
                    <a:pt x="431038" y="18195"/>
                  </a:lnTo>
                  <a:lnTo>
                    <a:pt x="431038" y="4469"/>
                  </a:lnTo>
                  <a:lnTo>
                    <a:pt x="425685" y="0"/>
                  </a:lnTo>
                  <a:close/>
                </a:path>
                <a:path w="5126355" h="24130">
                  <a:moveTo>
                    <a:pt x="593359" y="0"/>
                  </a:moveTo>
                  <a:lnTo>
                    <a:pt x="509140" y="0"/>
                  </a:lnTo>
                  <a:lnTo>
                    <a:pt x="503022" y="4469"/>
                  </a:lnTo>
                  <a:lnTo>
                    <a:pt x="503022" y="18195"/>
                  </a:lnTo>
                  <a:lnTo>
                    <a:pt x="509140" y="23621"/>
                  </a:lnTo>
                  <a:lnTo>
                    <a:pt x="593359" y="23621"/>
                  </a:lnTo>
                  <a:lnTo>
                    <a:pt x="598713" y="18195"/>
                  </a:lnTo>
                  <a:lnTo>
                    <a:pt x="598713" y="4469"/>
                  </a:lnTo>
                  <a:lnTo>
                    <a:pt x="593359" y="0"/>
                  </a:lnTo>
                  <a:close/>
                </a:path>
                <a:path w="5126355" h="24130">
                  <a:moveTo>
                    <a:pt x="761033" y="0"/>
                  </a:moveTo>
                  <a:lnTo>
                    <a:pt x="676814" y="0"/>
                  </a:lnTo>
                  <a:lnTo>
                    <a:pt x="670696" y="4469"/>
                  </a:lnTo>
                  <a:lnTo>
                    <a:pt x="670696" y="18195"/>
                  </a:lnTo>
                  <a:lnTo>
                    <a:pt x="676814" y="23621"/>
                  </a:lnTo>
                  <a:lnTo>
                    <a:pt x="761033" y="23621"/>
                  </a:lnTo>
                  <a:lnTo>
                    <a:pt x="766387" y="18195"/>
                  </a:lnTo>
                  <a:lnTo>
                    <a:pt x="766387" y="4469"/>
                  </a:lnTo>
                  <a:lnTo>
                    <a:pt x="761033" y="0"/>
                  </a:lnTo>
                  <a:close/>
                </a:path>
                <a:path w="5126355" h="24130">
                  <a:moveTo>
                    <a:pt x="928707" y="0"/>
                  </a:moveTo>
                  <a:lnTo>
                    <a:pt x="844488" y="0"/>
                  </a:lnTo>
                  <a:lnTo>
                    <a:pt x="838370" y="4469"/>
                  </a:lnTo>
                  <a:lnTo>
                    <a:pt x="838370" y="18195"/>
                  </a:lnTo>
                  <a:lnTo>
                    <a:pt x="844488" y="23621"/>
                  </a:lnTo>
                  <a:lnTo>
                    <a:pt x="928707" y="23621"/>
                  </a:lnTo>
                  <a:lnTo>
                    <a:pt x="934061" y="18195"/>
                  </a:lnTo>
                  <a:lnTo>
                    <a:pt x="934061" y="4469"/>
                  </a:lnTo>
                  <a:lnTo>
                    <a:pt x="928707" y="0"/>
                  </a:lnTo>
                  <a:close/>
                </a:path>
                <a:path w="5126355" h="24130">
                  <a:moveTo>
                    <a:pt x="1096381" y="0"/>
                  </a:moveTo>
                  <a:lnTo>
                    <a:pt x="1012162" y="0"/>
                  </a:lnTo>
                  <a:lnTo>
                    <a:pt x="1006044" y="4469"/>
                  </a:lnTo>
                  <a:lnTo>
                    <a:pt x="1006044" y="18195"/>
                  </a:lnTo>
                  <a:lnTo>
                    <a:pt x="1012162" y="23621"/>
                  </a:lnTo>
                  <a:lnTo>
                    <a:pt x="1096381" y="23621"/>
                  </a:lnTo>
                  <a:lnTo>
                    <a:pt x="1101735" y="18195"/>
                  </a:lnTo>
                  <a:lnTo>
                    <a:pt x="1101735" y="4469"/>
                  </a:lnTo>
                  <a:lnTo>
                    <a:pt x="1096381" y="0"/>
                  </a:lnTo>
                  <a:close/>
                </a:path>
                <a:path w="5126355" h="24130">
                  <a:moveTo>
                    <a:pt x="1264024" y="0"/>
                  </a:moveTo>
                  <a:lnTo>
                    <a:pt x="1179836" y="0"/>
                  </a:lnTo>
                  <a:lnTo>
                    <a:pt x="1173718" y="4469"/>
                  </a:lnTo>
                  <a:lnTo>
                    <a:pt x="1173718" y="18195"/>
                  </a:lnTo>
                  <a:lnTo>
                    <a:pt x="1179836" y="23621"/>
                  </a:lnTo>
                  <a:lnTo>
                    <a:pt x="1264024" y="23621"/>
                  </a:lnTo>
                  <a:lnTo>
                    <a:pt x="1269441" y="18195"/>
                  </a:lnTo>
                  <a:lnTo>
                    <a:pt x="1269441" y="4469"/>
                  </a:lnTo>
                  <a:lnTo>
                    <a:pt x="1264024" y="0"/>
                  </a:lnTo>
                  <a:close/>
                </a:path>
                <a:path w="5126355" h="24130">
                  <a:moveTo>
                    <a:pt x="1431634" y="0"/>
                  </a:moveTo>
                  <a:lnTo>
                    <a:pt x="1347510" y="0"/>
                  </a:lnTo>
                  <a:lnTo>
                    <a:pt x="1341456" y="4469"/>
                  </a:lnTo>
                  <a:lnTo>
                    <a:pt x="1341456" y="18195"/>
                  </a:lnTo>
                  <a:lnTo>
                    <a:pt x="1347510" y="23621"/>
                  </a:lnTo>
                  <a:lnTo>
                    <a:pt x="1431634" y="23621"/>
                  </a:lnTo>
                  <a:lnTo>
                    <a:pt x="1437051" y="18195"/>
                  </a:lnTo>
                  <a:lnTo>
                    <a:pt x="1437051" y="4469"/>
                  </a:lnTo>
                  <a:lnTo>
                    <a:pt x="1431634" y="0"/>
                  </a:lnTo>
                  <a:close/>
                </a:path>
                <a:path w="5126355" h="24130">
                  <a:moveTo>
                    <a:pt x="1599244" y="0"/>
                  </a:moveTo>
                  <a:lnTo>
                    <a:pt x="1515121" y="0"/>
                  </a:lnTo>
                  <a:lnTo>
                    <a:pt x="1509066" y="4469"/>
                  </a:lnTo>
                  <a:lnTo>
                    <a:pt x="1509066" y="18195"/>
                  </a:lnTo>
                  <a:lnTo>
                    <a:pt x="1515121" y="23621"/>
                  </a:lnTo>
                  <a:lnTo>
                    <a:pt x="1599244" y="23621"/>
                  </a:lnTo>
                  <a:lnTo>
                    <a:pt x="1604661" y="18195"/>
                  </a:lnTo>
                  <a:lnTo>
                    <a:pt x="1604661" y="4469"/>
                  </a:lnTo>
                  <a:lnTo>
                    <a:pt x="1599244" y="0"/>
                  </a:lnTo>
                  <a:close/>
                </a:path>
                <a:path w="5126355" h="24130">
                  <a:moveTo>
                    <a:pt x="1767173" y="0"/>
                  </a:moveTo>
                  <a:lnTo>
                    <a:pt x="1682731" y="0"/>
                  </a:lnTo>
                  <a:lnTo>
                    <a:pt x="1676677" y="4469"/>
                  </a:lnTo>
                  <a:lnTo>
                    <a:pt x="1676677" y="18195"/>
                  </a:lnTo>
                  <a:lnTo>
                    <a:pt x="1682731" y="23621"/>
                  </a:lnTo>
                  <a:lnTo>
                    <a:pt x="1767173" y="23621"/>
                  </a:lnTo>
                  <a:lnTo>
                    <a:pt x="1772272" y="18195"/>
                  </a:lnTo>
                  <a:lnTo>
                    <a:pt x="1772272" y="4469"/>
                  </a:lnTo>
                  <a:lnTo>
                    <a:pt x="1767173" y="0"/>
                  </a:lnTo>
                  <a:close/>
                </a:path>
                <a:path w="5126355" h="24130">
                  <a:moveTo>
                    <a:pt x="1934784" y="0"/>
                  </a:moveTo>
                  <a:lnTo>
                    <a:pt x="1850660" y="0"/>
                  </a:lnTo>
                  <a:lnTo>
                    <a:pt x="1844287" y="4469"/>
                  </a:lnTo>
                  <a:lnTo>
                    <a:pt x="1844287" y="18195"/>
                  </a:lnTo>
                  <a:lnTo>
                    <a:pt x="1850660" y="23621"/>
                  </a:lnTo>
                  <a:lnTo>
                    <a:pt x="1934784" y="23621"/>
                  </a:lnTo>
                  <a:lnTo>
                    <a:pt x="1940201" y="18195"/>
                  </a:lnTo>
                  <a:lnTo>
                    <a:pt x="1940201" y="4469"/>
                  </a:lnTo>
                  <a:lnTo>
                    <a:pt x="1934784" y="0"/>
                  </a:lnTo>
                  <a:close/>
                </a:path>
                <a:path w="5126355" h="24130">
                  <a:moveTo>
                    <a:pt x="2102394" y="0"/>
                  </a:moveTo>
                  <a:lnTo>
                    <a:pt x="2018270" y="0"/>
                  </a:lnTo>
                  <a:lnTo>
                    <a:pt x="2012216" y="4469"/>
                  </a:lnTo>
                  <a:lnTo>
                    <a:pt x="2012216" y="18195"/>
                  </a:lnTo>
                  <a:lnTo>
                    <a:pt x="2018270" y="23621"/>
                  </a:lnTo>
                  <a:lnTo>
                    <a:pt x="2102394" y="23621"/>
                  </a:lnTo>
                  <a:lnTo>
                    <a:pt x="2107811" y="18195"/>
                  </a:lnTo>
                  <a:lnTo>
                    <a:pt x="2107811" y="4469"/>
                  </a:lnTo>
                  <a:lnTo>
                    <a:pt x="2102394" y="0"/>
                  </a:lnTo>
                  <a:close/>
                </a:path>
                <a:path w="5126355" h="24130">
                  <a:moveTo>
                    <a:pt x="2270004" y="0"/>
                  </a:moveTo>
                  <a:lnTo>
                    <a:pt x="2185881" y="0"/>
                  </a:lnTo>
                  <a:lnTo>
                    <a:pt x="2179826" y="4469"/>
                  </a:lnTo>
                  <a:lnTo>
                    <a:pt x="2179826" y="18195"/>
                  </a:lnTo>
                  <a:lnTo>
                    <a:pt x="2185881" y="23621"/>
                  </a:lnTo>
                  <a:lnTo>
                    <a:pt x="2270004" y="23621"/>
                  </a:lnTo>
                  <a:lnTo>
                    <a:pt x="2275421" y="18195"/>
                  </a:lnTo>
                  <a:lnTo>
                    <a:pt x="2275421" y="4469"/>
                  </a:lnTo>
                  <a:lnTo>
                    <a:pt x="2270004" y="0"/>
                  </a:lnTo>
                  <a:close/>
                </a:path>
                <a:path w="5126355" h="24130">
                  <a:moveTo>
                    <a:pt x="2437615" y="0"/>
                  </a:moveTo>
                  <a:lnTo>
                    <a:pt x="2353491" y="0"/>
                  </a:lnTo>
                  <a:lnTo>
                    <a:pt x="2347437" y="4469"/>
                  </a:lnTo>
                  <a:lnTo>
                    <a:pt x="2347437" y="18195"/>
                  </a:lnTo>
                  <a:lnTo>
                    <a:pt x="2353491" y="23621"/>
                  </a:lnTo>
                  <a:lnTo>
                    <a:pt x="2437615" y="23621"/>
                  </a:lnTo>
                  <a:lnTo>
                    <a:pt x="2443032" y="18195"/>
                  </a:lnTo>
                  <a:lnTo>
                    <a:pt x="2443032" y="4469"/>
                  </a:lnTo>
                  <a:lnTo>
                    <a:pt x="2437615" y="0"/>
                  </a:lnTo>
                  <a:close/>
                </a:path>
                <a:path w="5126355" h="24130">
                  <a:moveTo>
                    <a:pt x="2605544" y="0"/>
                  </a:moveTo>
                  <a:lnTo>
                    <a:pt x="2521101" y="0"/>
                  </a:lnTo>
                  <a:lnTo>
                    <a:pt x="2515047" y="4469"/>
                  </a:lnTo>
                  <a:lnTo>
                    <a:pt x="2515047" y="18195"/>
                  </a:lnTo>
                  <a:lnTo>
                    <a:pt x="2521101" y="23621"/>
                  </a:lnTo>
                  <a:lnTo>
                    <a:pt x="2605544" y="23621"/>
                  </a:lnTo>
                  <a:lnTo>
                    <a:pt x="2610642" y="18195"/>
                  </a:lnTo>
                  <a:lnTo>
                    <a:pt x="2610642" y="4469"/>
                  </a:lnTo>
                  <a:lnTo>
                    <a:pt x="2605544" y="0"/>
                  </a:lnTo>
                  <a:close/>
                </a:path>
                <a:path w="5126355" h="24130">
                  <a:moveTo>
                    <a:pt x="2773154" y="0"/>
                  </a:moveTo>
                  <a:lnTo>
                    <a:pt x="2689030" y="0"/>
                  </a:lnTo>
                  <a:lnTo>
                    <a:pt x="2682657" y="4469"/>
                  </a:lnTo>
                  <a:lnTo>
                    <a:pt x="2682657" y="18195"/>
                  </a:lnTo>
                  <a:lnTo>
                    <a:pt x="2689030" y="23621"/>
                  </a:lnTo>
                  <a:lnTo>
                    <a:pt x="2773154" y="23621"/>
                  </a:lnTo>
                  <a:lnTo>
                    <a:pt x="2778571" y="18195"/>
                  </a:lnTo>
                  <a:lnTo>
                    <a:pt x="2778571" y="4469"/>
                  </a:lnTo>
                  <a:lnTo>
                    <a:pt x="2773154" y="0"/>
                  </a:lnTo>
                  <a:close/>
                </a:path>
                <a:path w="5126355" h="24130">
                  <a:moveTo>
                    <a:pt x="2940764" y="0"/>
                  </a:moveTo>
                  <a:lnTo>
                    <a:pt x="2856641" y="0"/>
                  </a:lnTo>
                  <a:lnTo>
                    <a:pt x="2850268" y="4469"/>
                  </a:lnTo>
                  <a:lnTo>
                    <a:pt x="2850268" y="18195"/>
                  </a:lnTo>
                  <a:lnTo>
                    <a:pt x="2856641" y="23621"/>
                  </a:lnTo>
                  <a:lnTo>
                    <a:pt x="2940764" y="23621"/>
                  </a:lnTo>
                  <a:lnTo>
                    <a:pt x="2946181" y="18195"/>
                  </a:lnTo>
                  <a:lnTo>
                    <a:pt x="2946181" y="4469"/>
                  </a:lnTo>
                  <a:lnTo>
                    <a:pt x="2940764" y="0"/>
                  </a:lnTo>
                  <a:close/>
                </a:path>
                <a:path w="5126355" h="24130">
                  <a:moveTo>
                    <a:pt x="3108375" y="0"/>
                  </a:moveTo>
                  <a:lnTo>
                    <a:pt x="3024251" y="0"/>
                  </a:lnTo>
                  <a:lnTo>
                    <a:pt x="3018197" y="4469"/>
                  </a:lnTo>
                  <a:lnTo>
                    <a:pt x="3018197" y="18195"/>
                  </a:lnTo>
                  <a:lnTo>
                    <a:pt x="3024251" y="23621"/>
                  </a:lnTo>
                  <a:lnTo>
                    <a:pt x="3108375" y="23621"/>
                  </a:lnTo>
                  <a:lnTo>
                    <a:pt x="3113792" y="18195"/>
                  </a:lnTo>
                  <a:lnTo>
                    <a:pt x="3113792" y="4469"/>
                  </a:lnTo>
                  <a:lnTo>
                    <a:pt x="3108375" y="0"/>
                  </a:lnTo>
                  <a:close/>
                </a:path>
                <a:path w="5126355" h="24130">
                  <a:moveTo>
                    <a:pt x="3275985" y="0"/>
                  </a:moveTo>
                  <a:lnTo>
                    <a:pt x="3191861" y="0"/>
                  </a:lnTo>
                  <a:lnTo>
                    <a:pt x="3185807" y="4469"/>
                  </a:lnTo>
                  <a:lnTo>
                    <a:pt x="3185807" y="18195"/>
                  </a:lnTo>
                  <a:lnTo>
                    <a:pt x="3191861" y="23621"/>
                  </a:lnTo>
                  <a:lnTo>
                    <a:pt x="3275985" y="23621"/>
                  </a:lnTo>
                  <a:lnTo>
                    <a:pt x="3281402" y="18195"/>
                  </a:lnTo>
                  <a:lnTo>
                    <a:pt x="3281402" y="4469"/>
                  </a:lnTo>
                  <a:lnTo>
                    <a:pt x="3275985" y="0"/>
                  </a:lnTo>
                  <a:close/>
                </a:path>
                <a:path w="5126355" h="24130">
                  <a:moveTo>
                    <a:pt x="3443914" y="0"/>
                  </a:moveTo>
                  <a:lnTo>
                    <a:pt x="3359472" y="0"/>
                  </a:lnTo>
                  <a:lnTo>
                    <a:pt x="3353417" y="4469"/>
                  </a:lnTo>
                  <a:lnTo>
                    <a:pt x="3353417" y="18195"/>
                  </a:lnTo>
                  <a:lnTo>
                    <a:pt x="3359472" y="23621"/>
                  </a:lnTo>
                  <a:lnTo>
                    <a:pt x="3443914" y="23621"/>
                  </a:lnTo>
                  <a:lnTo>
                    <a:pt x="3449013" y="18195"/>
                  </a:lnTo>
                  <a:lnTo>
                    <a:pt x="3449013" y="4469"/>
                  </a:lnTo>
                  <a:lnTo>
                    <a:pt x="3443914" y="0"/>
                  </a:lnTo>
                  <a:close/>
                </a:path>
                <a:path w="5126355" h="24130">
                  <a:moveTo>
                    <a:pt x="3611524" y="0"/>
                  </a:moveTo>
                  <a:lnTo>
                    <a:pt x="3527082" y="0"/>
                  </a:lnTo>
                  <a:lnTo>
                    <a:pt x="3521028" y="4469"/>
                  </a:lnTo>
                  <a:lnTo>
                    <a:pt x="3521028" y="18195"/>
                  </a:lnTo>
                  <a:lnTo>
                    <a:pt x="3527082" y="23621"/>
                  </a:lnTo>
                  <a:lnTo>
                    <a:pt x="3611524" y="23621"/>
                  </a:lnTo>
                  <a:lnTo>
                    <a:pt x="3616941" y="18195"/>
                  </a:lnTo>
                  <a:lnTo>
                    <a:pt x="3616941" y="4469"/>
                  </a:lnTo>
                  <a:lnTo>
                    <a:pt x="3611524" y="0"/>
                  </a:lnTo>
                  <a:close/>
                </a:path>
                <a:path w="5126355" h="24130">
                  <a:moveTo>
                    <a:pt x="3779135" y="0"/>
                  </a:moveTo>
                  <a:lnTo>
                    <a:pt x="3695011" y="0"/>
                  </a:lnTo>
                  <a:lnTo>
                    <a:pt x="3688638" y="4469"/>
                  </a:lnTo>
                  <a:lnTo>
                    <a:pt x="3688638" y="18195"/>
                  </a:lnTo>
                  <a:lnTo>
                    <a:pt x="3695011" y="23621"/>
                  </a:lnTo>
                  <a:lnTo>
                    <a:pt x="3779135" y="23621"/>
                  </a:lnTo>
                  <a:lnTo>
                    <a:pt x="3784552" y="18195"/>
                  </a:lnTo>
                  <a:lnTo>
                    <a:pt x="3784552" y="4469"/>
                  </a:lnTo>
                  <a:lnTo>
                    <a:pt x="3779135" y="0"/>
                  </a:lnTo>
                  <a:close/>
                </a:path>
                <a:path w="5126355" h="24130">
                  <a:moveTo>
                    <a:pt x="3946745" y="0"/>
                  </a:moveTo>
                  <a:lnTo>
                    <a:pt x="3862621" y="0"/>
                  </a:lnTo>
                  <a:lnTo>
                    <a:pt x="3856567" y="4469"/>
                  </a:lnTo>
                  <a:lnTo>
                    <a:pt x="3856567" y="18195"/>
                  </a:lnTo>
                  <a:lnTo>
                    <a:pt x="3862621" y="23621"/>
                  </a:lnTo>
                  <a:lnTo>
                    <a:pt x="3946745" y="23621"/>
                  </a:lnTo>
                  <a:lnTo>
                    <a:pt x="3952162" y="18195"/>
                  </a:lnTo>
                  <a:lnTo>
                    <a:pt x="3952162" y="4469"/>
                  </a:lnTo>
                  <a:lnTo>
                    <a:pt x="3946745" y="0"/>
                  </a:lnTo>
                  <a:close/>
                </a:path>
                <a:path w="5126355" h="24130">
                  <a:moveTo>
                    <a:pt x="4114355" y="0"/>
                  </a:moveTo>
                  <a:lnTo>
                    <a:pt x="4030232" y="0"/>
                  </a:lnTo>
                  <a:lnTo>
                    <a:pt x="4024177" y="4469"/>
                  </a:lnTo>
                  <a:lnTo>
                    <a:pt x="4024177" y="18195"/>
                  </a:lnTo>
                  <a:lnTo>
                    <a:pt x="4030232" y="23621"/>
                  </a:lnTo>
                  <a:lnTo>
                    <a:pt x="4114355" y="23621"/>
                  </a:lnTo>
                  <a:lnTo>
                    <a:pt x="4119773" y="18195"/>
                  </a:lnTo>
                  <a:lnTo>
                    <a:pt x="4119773" y="4469"/>
                  </a:lnTo>
                  <a:lnTo>
                    <a:pt x="4114355" y="0"/>
                  </a:lnTo>
                  <a:close/>
                </a:path>
                <a:path w="5126355" h="24130">
                  <a:moveTo>
                    <a:pt x="4282284" y="0"/>
                  </a:moveTo>
                  <a:lnTo>
                    <a:pt x="4197842" y="0"/>
                  </a:lnTo>
                  <a:lnTo>
                    <a:pt x="4191788" y="4469"/>
                  </a:lnTo>
                  <a:lnTo>
                    <a:pt x="4191788" y="18195"/>
                  </a:lnTo>
                  <a:lnTo>
                    <a:pt x="4197842" y="23621"/>
                  </a:lnTo>
                  <a:lnTo>
                    <a:pt x="4282284" y="23621"/>
                  </a:lnTo>
                  <a:lnTo>
                    <a:pt x="4287383" y="18195"/>
                  </a:lnTo>
                  <a:lnTo>
                    <a:pt x="4287383" y="4469"/>
                  </a:lnTo>
                  <a:lnTo>
                    <a:pt x="4282284" y="0"/>
                  </a:lnTo>
                  <a:close/>
                </a:path>
                <a:path w="5126355" h="24130">
                  <a:moveTo>
                    <a:pt x="4449895" y="0"/>
                  </a:moveTo>
                  <a:lnTo>
                    <a:pt x="4365452" y="0"/>
                  </a:lnTo>
                  <a:lnTo>
                    <a:pt x="4359398" y="4469"/>
                  </a:lnTo>
                  <a:lnTo>
                    <a:pt x="4359398" y="18195"/>
                  </a:lnTo>
                  <a:lnTo>
                    <a:pt x="4365452" y="23621"/>
                  </a:lnTo>
                  <a:lnTo>
                    <a:pt x="4449895" y="23621"/>
                  </a:lnTo>
                  <a:lnTo>
                    <a:pt x="4455312" y="18195"/>
                  </a:lnTo>
                  <a:lnTo>
                    <a:pt x="4455312" y="4469"/>
                  </a:lnTo>
                  <a:lnTo>
                    <a:pt x="4449895" y="0"/>
                  </a:lnTo>
                  <a:close/>
                </a:path>
                <a:path w="5126355" h="24130">
                  <a:moveTo>
                    <a:pt x="4617505" y="0"/>
                  </a:moveTo>
                  <a:lnTo>
                    <a:pt x="4533381" y="0"/>
                  </a:lnTo>
                  <a:lnTo>
                    <a:pt x="4527008" y="4469"/>
                  </a:lnTo>
                  <a:lnTo>
                    <a:pt x="4527008" y="18195"/>
                  </a:lnTo>
                  <a:lnTo>
                    <a:pt x="4533381" y="23621"/>
                  </a:lnTo>
                  <a:lnTo>
                    <a:pt x="4617505" y="23621"/>
                  </a:lnTo>
                  <a:lnTo>
                    <a:pt x="4622922" y="18195"/>
                  </a:lnTo>
                  <a:lnTo>
                    <a:pt x="4622922" y="4469"/>
                  </a:lnTo>
                  <a:lnTo>
                    <a:pt x="4617505" y="0"/>
                  </a:lnTo>
                  <a:close/>
                </a:path>
                <a:path w="5126355" h="24130">
                  <a:moveTo>
                    <a:pt x="4785115" y="0"/>
                  </a:moveTo>
                  <a:lnTo>
                    <a:pt x="4700992" y="0"/>
                  </a:lnTo>
                  <a:lnTo>
                    <a:pt x="4694937" y="4469"/>
                  </a:lnTo>
                  <a:lnTo>
                    <a:pt x="4694937" y="18195"/>
                  </a:lnTo>
                  <a:lnTo>
                    <a:pt x="4700992" y="23621"/>
                  </a:lnTo>
                  <a:lnTo>
                    <a:pt x="4785115" y="23621"/>
                  </a:lnTo>
                  <a:lnTo>
                    <a:pt x="4790533" y="18195"/>
                  </a:lnTo>
                  <a:lnTo>
                    <a:pt x="4790533" y="4469"/>
                  </a:lnTo>
                  <a:lnTo>
                    <a:pt x="4785115" y="0"/>
                  </a:lnTo>
                  <a:close/>
                </a:path>
                <a:path w="5126355" h="24130">
                  <a:moveTo>
                    <a:pt x="4952726" y="0"/>
                  </a:moveTo>
                  <a:lnTo>
                    <a:pt x="4868602" y="0"/>
                  </a:lnTo>
                  <a:lnTo>
                    <a:pt x="4862548" y="4469"/>
                  </a:lnTo>
                  <a:lnTo>
                    <a:pt x="4862548" y="18195"/>
                  </a:lnTo>
                  <a:lnTo>
                    <a:pt x="4868602" y="23621"/>
                  </a:lnTo>
                  <a:lnTo>
                    <a:pt x="4952726" y="23621"/>
                  </a:lnTo>
                  <a:lnTo>
                    <a:pt x="4958143" y="18195"/>
                  </a:lnTo>
                  <a:lnTo>
                    <a:pt x="4958143" y="4469"/>
                  </a:lnTo>
                  <a:lnTo>
                    <a:pt x="4952726" y="0"/>
                  </a:lnTo>
                  <a:close/>
                </a:path>
                <a:path w="5126355" h="24130">
                  <a:moveTo>
                    <a:pt x="5120336" y="0"/>
                  </a:moveTo>
                  <a:lnTo>
                    <a:pt x="5036212" y="0"/>
                  </a:lnTo>
                  <a:lnTo>
                    <a:pt x="5030158" y="4469"/>
                  </a:lnTo>
                  <a:lnTo>
                    <a:pt x="5030158" y="18195"/>
                  </a:lnTo>
                  <a:lnTo>
                    <a:pt x="5036212" y="23621"/>
                  </a:lnTo>
                  <a:lnTo>
                    <a:pt x="5120336" y="23621"/>
                  </a:lnTo>
                  <a:lnTo>
                    <a:pt x="5125753" y="18195"/>
                  </a:lnTo>
                  <a:lnTo>
                    <a:pt x="5125753" y="4469"/>
                  </a:lnTo>
                  <a:lnTo>
                    <a:pt x="5120336"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7" name="object 27"/>
            <p:cNvSpPr/>
            <p:nvPr/>
          </p:nvSpPr>
          <p:spPr>
            <a:xfrm>
              <a:off x="2005583" y="2214417"/>
              <a:ext cx="5126355" cy="24130"/>
            </a:xfrm>
            <a:custGeom>
              <a:avLst/>
              <a:gdLst/>
              <a:ahLst/>
              <a:cxnLst/>
              <a:rect l="l" t="t" r="r" b="b"/>
              <a:pathLst>
                <a:path w="5126355" h="24130">
                  <a:moveTo>
                    <a:pt x="12268" y="0"/>
                  </a:moveTo>
                  <a:lnTo>
                    <a:pt x="84219" y="0"/>
                  </a:lnTo>
                  <a:lnTo>
                    <a:pt x="90337" y="0"/>
                  </a:lnTo>
                  <a:lnTo>
                    <a:pt x="95722" y="4469"/>
                  </a:lnTo>
                  <a:lnTo>
                    <a:pt x="95722" y="11491"/>
                  </a:lnTo>
                  <a:lnTo>
                    <a:pt x="95722" y="18195"/>
                  </a:lnTo>
                  <a:lnTo>
                    <a:pt x="90337" y="23621"/>
                  </a:lnTo>
                  <a:lnTo>
                    <a:pt x="84219" y="23621"/>
                  </a:lnTo>
                  <a:lnTo>
                    <a:pt x="12268" y="23621"/>
                  </a:lnTo>
                  <a:lnTo>
                    <a:pt x="6118" y="23621"/>
                  </a:lnTo>
                  <a:lnTo>
                    <a:pt x="0" y="18195"/>
                  </a:lnTo>
                  <a:lnTo>
                    <a:pt x="0" y="11491"/>
                  </a:lnTo>
                  <a:lnTo>
                    <a:pt x="0" y="4469"/>
                  </a:lnTo>
                  <a:lnTo>
                    <a:pt x="6118" y="0"/>
                  </a:lnTo>
                  <a:lnTo>
                    <a:pt x="12268" y="0"/>
                  </a:lnTo>
                  <a:close/>
                </a:path>
                <a:path w="5126355" h="24130">
                  <a:moveTo>
                    <a:pt x="179942" y="0"/>
                  </a:moveTo>
                  <a:lnTo>
                    <a:pt x="251893" y="0"/>
                  </a:lnTo>
                  <a:lnTo>
                    <a:pt x="258011" y="0"/>
                  </a:lnTo>
                  <a:lnTo>
                    <a:pt x="263364" y="4469"/>
                  </a:lnTo>
                  <a:lnTo>
                    <a:pt x="263364" y="11491"/>
                  </a:lnTo>
                  <a:lnTo>
                    <a:pt x="263364" y="18195"/>
                  </a:lnTo>
                  <a:lnTo>
                    <a:pt x="258011" y="23621"/>
                  </a:lnTo>
                  <a:lnTo>
                    <a:pt x="251893" y="23621"/>
                  </a:lnTo>
                  <a:lnTo>
                    <a:pt x="179942" y="23621"/>
                  </a:lnTo>
                  <a:lnTo>
                    <a:pt x="173792" y="23621"/>
                  </a:lnTo>
                  <a:lnTo>
                    <a:pt x="167674" y="18195"/>
                  </a:lnTo>
                  <a:lnTo>
                    <a:pt x="167674" y="11491"/>
                  </a:lnTo>
                  <a:lnTo>
                    <a:pt x="167674" y="4469"/>
                  </a:lnTo>
                  <a:lnTo>
                    <a:pt x="173792" y="0"/>
                  </a:lnTo>
                  <a:lnTo>
                    <a:pt x="179942" y="0"/>
                  </a:lnTo>
                  <a:close/>
                </a:path>
                <a:path w="5126355" h="24130">
                  <a:moveTo>
                    <a:pt x="347584" y="0"/>
                  </a:moveTo>
                  <a:lnTo>
                    <a:pt x="419567" y="0"/>
                  </a:lnTo>
                  <a:lnTo>
                    <a:pt x="425685" y="0"/>
                  </a:lnTo>
                  <a:lnTo>
                    <a:pt x="431039" y="4469"/>
                  </a:lnTo>
                  <a:lnTo>
                    <a:pt x="431039" y="11491"/>
                  </a:lnTo>
                  <a:lnTo>
                    <a:pt x="431039" y="18195"/>
                  </a:lnTo>
                  <a:lnTo>
                    <a:pt x="425685" y="23621"/>
                  </a:lnTo>
                  <a:lnTo>
                    <a:pt x="419567" y="23621"/>
                  </a:lnTo>
                  <a:lnTo>
                    <a:pt x="347584" y="23621"/>
                  </a:lnTo>
                  <a:lnTo>
                    <a:pt x="341466" y="23621"/>
                  </a:lnTo>
                  <a:lnTo>
                    <a:pt x="335348" y="18195"/>
                  </a:lnTo>
                  <a:lnTo>
                    <a:pt x="335348" y="11491"/>
                  </a:lnTo>
                  <a:lnTo>
                    <a:pt x="335348" y="4469"/>
                  </a:lnTo>
                  <a:lnTo>
                    <a:pt x="341466" y="0"/>
                  </a:lnTo>
                  <a:lnTo>
                    <a:pt x="347584" y="0"/>
                  </a:lnTo>
                  <a:close/>
                </a:path>
                <a:path w="5126355" h="24130">
                  <a:moveTo>
                    <a:pt x="515258" y="0"/>
                  </a:moveTo>
                  <a:lnTo>
                    <a:pt x="587241" y="0"/>
                  </a:lnTo>
                  <a:lnTo>
                    <a:pt x="593359" y="0"/>
                  </a:lnTo>
                  <a:lnTo>
                    <a:pt x="598713" y="4469"/>
                  </a:lnTo>
                  <a:lnTo>
                    <a:pt x="598713" y="11491"/>
                  </a:lnTo>
                  <a:lnTo>
                    <a:pt x="598713" y="18195"/>
                  </a:lnTo>
                  <a:lnTo>
                    <a:pt x="593359" y="23621"/>
                  </a:lnTo>
                  <a:lnTo>
                    <a:pt x="587241" y="23621"/>
                  </a:lnTo>
                  <a:lnTo>
                    <a:pt x="515258" y="23621"/>
                  </a:lnTo>
                  <a:lnTo>
                    <a:pt x="509140" y="23621"/>
                  </a:lnTo>
                  <a:lnTo>
                    <a:pt x="503022" y="18195"/>
                  </a:lnTo>
                  <a:lnTo>
                    <a:pt x="503022" y="11491"/>
                  </a:lnTo>
                  <a:lnTo>
                    <a:pt x="503022" y="4469"/>
                  </a:lnTo>
                  <a:lnTo>
                    <a:pt x="509140" y="0"/>
                  </a:lnTo>
                  <a:lnTo>
                    <a:pt x="515258" y="0"/>
                  </a:lnTo>
                  <a:close/>
                </a:path>
                <a:path w="5126355" h="24130">
                  <a:moveTo>
                    <a:pt x="682932" y="0"/>
                  </a:moveTo>
                  <a:lnTo>
                    <a:pt x="754915" y="0"/>
                  </a:lnTo>
                  <a:lnTo>
                    <a:pt x="761033" y="0"/>
                  </a:lnTo>
                  <a:lnTo>
                    <a:pt x="766387" y="4469"/>
                  </a:lnTo>
                  <a:lnTo>
                    <a:pt x="766387" y="11491"/>
                  </a:lnTo>
                  <a:lnTo>
                    <a:pt x="766387" y="18195"/>
                  </a:lnTo>
                  <a:lnTo>
                    <a:pt x="761033" y="23621"/>
                  </a:lnTo>
                  <a:lnTo>
                    <a:pt x="754915" y="23621"/>
                  </a:lnTo>
                  <a:lnTo>
                    <a:pt x="682932" y="23621"/>
                  </a:lnTo>
                  <a:lnTo>
                    <a:pt x="676814" y="23621"/>
                  </a:lnTo>
                  <a:lnTo>
                    <a:pt x="670696" y="18195"/>
                  </a:lnTo>
                  <a:lnTo>
                    <a:pt x="670696" y="11491"/>
                  </a:lnTo>
                  <a:lnTo>
                    <a:pt x="670696" y="4469"/>
                  </a:lnTo>
                  <a:lnTo>
                    <a:pt x="676814" y="0"/>
                  </a:lnTo>
                  <a:lnTo>
                    <a:pt x="682932" y="0"/>
                  </a:lnTo>
                  <a:close/>
                </a:path>
                <a:path w="5126355" h="24130">
                  <a:moveTo>
                    <a:pt x="850606" y="0"/>
                  </a:moveTo>
                  <a:lnTo>
                    <a:pt x="922589" y="0"/>
                  </a:lnTo>
                  <a:lnTo>
                    <a:pt x="928707" y="0"/>
                  </a:lnTo>
                  <a:lnTo>
                    <a:pt x="934061" y="4469"/>
                  </a:lnTo>
                  <a:lnTo>
                    <a:pt x="934061" y="11491"/>
                  </a:lnTo>
                  <a:lnTo>
                    <a:pt x="934061" y="18195"/>
                  </a:lnTo>
                  <a:lnTo>
                    <a:pt x="928707" y="23621"/>
                  </a:lnTo>
                  <a:lnTo>
                    <a:pt x="922589" y="23621"/>
                  </a:lnTo>
                  <a:lnTo>
                    <a:pt x="850606" y="23621"/>
                  </a:lnTo>
                  <a:lnTo>
                    <a:pt x="844488" y="23621"/>
                  </a:lnTo>
                  <a:lnTo>
                    <a:pt x="838370" y="18195"/>
                  </a:lnTo>
                  <a:lnTo>
                    <a:pt x="838370" y="11491"/>
                  </a:lnTo>
                  <a:lnTo>
                    <a:pt x="838370" y="4469"/>
                  </a:lnTo>
                  <a:lnTo>
                    <a:pt x="844488" y="0"/>
                  </a:lnTo>
                  <a:lnTo>
                    <a:pt x="850606" y="0"/>
                  </a:lnTo>
                  <a:close/>
                </a:path>
                <a:path w="5126355" h="24130">
                  <a:moveTo>
                    <a:pt x="1018280" y="0"/>
                  </a:moveTo>
                  <a:lnTo>
                    <a:pt x="1090263" y="0"/>
                  </a:lnTo>
                  <a:lnTo>
                    <a:pt x="1096381" y="0"/>
                  </a:lnTo>
                  <a:lnTo>
                    <a:pt x="1101735" y="4469"/>
                  </a:lnTo>
                  <a:lnTo>
                    <a:pt x="1101735" y="11491"/>
                  </a:lnTo>
                  <a:lnTo>
                    <a:pt x="1101735" y="18195"/>
                  </a:lnTo>
                  <a:lnTo>
                    <a:pt x="1096381" y="23621"/>
                  </a:lnTo>
                  <a:lnTo>
                    <a:pt x="1090263" y="23621"/>
                  </a:lnTo>
                  <a:lnTo>
                    <a:pt x="1018280" y="23621"/>
                  </a:lnTo>
                  <a:lnTo>
                    <a:pt x="1012162" y="23621"/>
                  </a:lnTo>
                  <a:lnTo>
                    <a:pt x="1006044" y="18195"/>
                  </a:lnTo>
                  <a:lnTo>
                    <a:pt x="1006044" y="11491"/>
                  </a:lnTo>
                  <a:lnTo>
                    <a:pt x="1006044" y="4469"/>
                  </a:lnTo>
                  <a:lnTo>
                    <a:pt x="1012162" y="0"/>
                  </a:lnTo>
                  <a:lnTo>
                    <a:pt x="1018280" y="0"/>
                  </a:lnTo>
                  <a:close/>
                </a:path>
                <a:path w="5126355" h="24130">
                  <a:moveTo>
                    <a:pt x="1185954" y="0"/>
                  </a:moveTo>
                  <a:lnTo>
                    <a:pt x="1257969" y="0"/>
                  </a:lnTo>
                  <a:lnTo>
                    <a:pt x="1264024" y="0"/>
                  </a:lnTo>
                  <a:lnTo>
                    <a:pt x="1269441" y="4469"/>
                  </a:lnTo>
                  <a:lnTo>
                    <a:pt x="1269441" y="11491"/>
                  </a:lnTo>
                  <a:lnTo>
                    <a:pt x="1269441" y="18195"/>
                  </a:lnTo>
                  <a:lnTo>
                    <a:pt x="1264024" y="23621"/>
                  </a:lnTo>
                  <a:lnTo>
                    <a:pt x="1257969" y="23621"/>
                  </a:lnTo>
                  <a:lnTo>
                    <a:pt x="1185954" y="23621"/>
                  </a:lnTo>
                  <a:lnTo>
                    <a:pt x="1179836" y="23621"/>
                  </a:lnTo>
                  <a:lnTo>
                    <a:pt x="1173718" y="18195"/>
                  </a:lnTo>
                  <a:lnTo>
                    <a:pt x="1173718" y="11491"/>
                  </a:lnTo>
                  <a:lnTo>
                    <a:pt x="1173718" y="4469"/>
                  </a:lnTo>
                  <a:lnTo>
                    <a:pt x="1179836" y="0"/>
                  </a:lnTo>
                  <a:lnTo>
                    <a:pt x="1185954" y="0"/>
                  </a:lnTo>
                  <a:close/>
                </a:path>
                <a:path w="5126355" h="24130">
                  <a:moveTo>
                    <a:pt x="1353565" y="0"/>
                  </a:moveTo>
                  <a:lnTo>
                    <a:pt x="1425580" y="0"/>
                  </a:lnTo>
                  <a:lnTo>
                    <a:pt x="1431634" y="0"/>
                  </a:lnTo>
                  <a:lnTo>
                    <a:pt x="1437051" y="4469"/>
                  </a:lnTo>
                  <a:lnTo>
                    <a:pt x="1437051" y="11491"/>
                  </a:lnTo>
                  <a:lnTo>
                    <a:pt x="1437051" y="18195"/>
                  </a:lnTo>
                  <a:lnTo>
                    <a:pt x="1431634" y="23621"/>
                  </a:lnTo>
                  <a:lnTo>
                    <a:pt x="1425580" y="23621"/>
                  </a:lnTo>
                  <a:lnTo>
                    <a:pt x="1353565" y="23621"/>
                  </a:lnTo>
                  <a:lnTo>
                    <a:pt x="1347510" y="23621"/>
                  </a:lnTo>
                  <a:lnTo>
                    <a:pt x="1341456" y="18195"/>
                  </a:lnTo>
                  <a:lnTo>
                    <a:pt x="1341456" y="11491"/>
                  </a:lnTo>
                  <a:lnTo>
                    <a:pt x="1341456" y="4469"/>
                  </a:lnTo>
                  <a:lnTo>
                    <a:pt x="1347510" y="0"/>
                  </a:lnTo>
                  <a:lnTo>
                    <a:pt x="1353565" y="0"/>
                  </a:lnTo>
                  <a:close/>
                </a:path>
                <a:path w="5126355" h="24130">
                  <a:moveTo>
                    <a:pt x="1521175" y="0"/>
                  </a:moveTo>
                  <a:lnTo>
                    <a:pt x="1593190" y="0"/>
                  </a:lnTo>
                  <a:lnTo>
                    <a:pt x="1599244" y="0"/>
                  </a:lnTo>
                  <a:lnTo>
                    <a:pt x="1604661" y="4469"/>
                  </a:lnTo>
                  <a:lnTo>
                    <a:pt x="1604661" y="11491"/>
                  </a:lnTo>
                  <a:lnTo>
                    <a:pt x="1604661" y="18195"/>
                  </a:lnTo>
                  <a:lnTo>
                    <a:pt x="1599244" y="23621"/>
                  </a:lnTo>
                  <a:lnTo>
                    <a:pt x="1593190" y="23621"/>
                  </a:lnTo>
                  <a:lnTo>
                    <a:pt x="1521175" y="23621"/>
                  </a:lnTo>
                  <a:lnTo>
                    <a:pt x="1515121" y="23621"/>
                  </a:lnTo>
                  <a:lnTo>
                    <a:pt x="1509066" y="18195"/>
                  </a:lnTo>
                  <a:lnTo>
                    <a:pt x="1509066" y="11491"/>
                  </a:lnTo>
                  <a:lnTo>
                    <a:pt x="1509066" y="4469"/>
                  </a:lnTo>
                  <a:lnTo>
                    <a:pt x="1515121" y="0"/>
                  </a:lnTo>
                  <a:lnTo>
                    <a:pt x="1521175" y="0"/>
                  </a:lnTo>
                  <a:close/>
                </a:path>
                <a:path w="5126355" h="24130">
                  <a:moveTo>
                    <a:pt x="1689104" y="0"/>
                  </a:moveTo>
                  <a:lnTo>
                    <a:pt x="1760800" y="0"/>
                  </a:lnTo>
                  <a:lnTo>
                    <a:pt x="1767173" y="0"/>
                  </a:lnTo>
                  <a:lnTo>
                    <a:pt x="1772272" y="4469"/>
                  </a:lnTo>
                  <a:lnTo>
                    <a:pt x="1772272" y="11491"/>
                  </a:lnTo>
                  <a:lnTo>
                    <a:pt x="1772272" y="18195"/>
                  </a:lnTo>
                  <a:lnTo>
                    <a:pt x="1767173" y="23621"/>
                  </a:lnTo>
                  <a:lnTo>
                    <a:pt x="1760800" y="23621"/>
                  </a:lnTo>
                  <a:lnTo>
                    <a:pt x="1689104" y="23621"/>
                  </a:lnTo>
                  <a:lnTo>
                    <a:pt x="1682731" y="23621"/>
                  </a:lnTo>
                  <a:lnTo>
                    <a:pt x="1676677" y="18195"/>
                  </a:lnTo>
                  <a:lnTo>
                    <a:pt x="1676677" y="11491"/>
                  </a:lnTo>
                  <a:lnTo>
                    <a:pt x="1676677" y="4469"/>
                  </a:lnTo>
                  <a:lnTo>
                    <a:pt x="1682731" y="0"/>
                  </a:lnTo>
                  <a:lnTo>
                    <a:pt x="1689104" y="0"/>
                  </a:lnTo>
                  <a:close/>
                </a:path>
                <a:path w="5126355" h="24130">
                  <a:moveTo>
                    <a:pt x="1856714" y="0"/>
                  </a:moveTo>
                  <a:lnTo>
                    <a:pt x="1928729" y="0"/>
                  </a:lnTo>
                  <a:lnTo>
                    <a:pt x="1934784" y="0"/>
                  </a:lnTo>
                  <a:lnTo>
                    <a:pt x="1940201" y="4469"/>
                  </a:lnTo>
                  <a:lnTo>
                    <a:pt x="1940201" y="11491"/>
                  </a:lnTo>
                  <a:lnTo>
                    <a:pt x="1940201" y="18195"/>
                  </a:lnTo>
                  <a:lnTo>
                    <a:pt x="1934784" y="23621"/>
                  </a:lnTo>
                  <a:lnTo>
                    <a:pt x="1928729" y="23621"/>
                  </a:lnTo>
                  <a:lnTo>
                    <a:pt x="1856714" y="23621"/>
                  </a:lnTo>
                  <a:lnTo>
                    <a:pt x="1850660" y="23621"/>
                  </a:lnTo>
                  <a:lnTo>
                    <a:pt x="1844287" y="18195"/>
                  </a:lnTo>
                  <a:lnTo>
                    <a:pt x="1844287" y="11491"/>
                  </a:lnTo>
                  <a:lnTo>
                    <a:pt x="1844287" y="4469"/>
                  </a:lnTo>
                  <a:lnTo>
                    <a:pt x="1850660" y="0"/>
                  </a:lnTo>
                  <a:lnTo>
                    <a:pt x="1856714" y="0"/>
                  </a:lnTo>
                  <a:close/>
                </a:path>
                <a:path w="5126355" h="24130">
                  <a:moveTo>
                    <a:pt x="2024325" y="0"/>
                  </a:moveTo>
                  <a:lnTo>
                    <a:pt x="2096340" y="0"/>
                  </a:lnTo>
                  <a:lnTo>
                    <a:pt x="2102394" y="0"/>
                  </a:lnTo>
                  <a:lnTo>
                    <a:pt x="2107811" y="4469"/>
                  </a:lnTo>
                  <a:lnTo>
                    <a:pt x="2107811" y="11491"/>
                  </a:lnTo>
                  <a:lnTo>
                    <a:pt x="2107811" y="18195"/>
                  </a:lnTo>
                  <a:lnTo>
                    <a:pt x="2102394" y="23621"/>
                  </a:lnTo>
                  <a:lnTo>
                    <a:pt x="2096340" y="23621"/>
                  </a:lnTo>
                  <a:lnTo>
                    <a:pt x="2024325" y="23621"/>
                  </a:lnTo>
                  <a:lnTo>
                    <a:pt x="2018270" y="23621"/>
                  </a:lnTo>
                  <a:lnTo>
                    <a:pt x="2012216" y="18195"/>
                  </a:lnTo>
                  <a:lnTo>
                    <a:pt x="2012216" y="11491"/>
                  </a:lnTo>
                  <a:lnTo>
                    <a:pt x="2012216" y="4469"/>
                  </a:lnTo>
                  <a:lnTo>
                    <a:pt x="2018270" y="0"/>
                  </a:lnTo>
                  <a:lnTo>
                    <a:pt x="2024325" y="0"/>
                  </a:lnTo>
                  <a:close/>
                </a:path>
                <a:path w="5126355" h="24130">
                  <a:moveTo>
                    <a:pt x="2191935" y="0"/>
                  </a:moveTo>
                  <a:lnTo>
                    <a:pt x="2263950" y="0"/>
                  </a:lnTo>
                  <a:lnTo>
                    <a:pt x="2270004" y="0"/>
                  </a:lnTo>
                  <a:lnTo>
                    <a:pt x="2275421" y="4469"/>
                  </a:lnTo>
                  <a:lnTo>
                    <a:pt x="2275421" y="11491"/>
                  </a:lnTo>
                  <a:lnTo>
                    <a:pt x="2275421" y="18195"/>
                  </a:lnTo>
                  <a:lnTo>
                    <a:pt x="2270004" y="23621"/>
                  </a:lnTo>
                  <a:lnTo>
                    <a:pt x="2263950" y="23621"/>
                  </a:lnTo>
                  <a:lnTo>
                    <a:pt x="2191935" y="23621"/>
                  </a:lnTo>
                  <a:lnTo>
                    <a:pt x="2185881" y="23621"/>
                  </a:lnTo>
                  <a:lnTo>
                    <a:pt x="2179826" y="18195"/>
                  </a:lnTo>
                  <a:lnTo>
                    <a:pt x="2179826" y="11491"/>
                  </a:lnTo>
                  <a:lnTo>
                    <a:pt x="2179826" y="4469"/>
                  </a:lnTo>
                  <a:lnTo>
                    <a:pt x="2185881" y="0"/>
                  </a:lnTo>
                  <a:lnTo>
                    <a:pt x="2191935" y="0"/>
                  </a:lnTo>
                  <a:close/>
                </a:path>
                <a:path w="5126355" h="24130">
                  <a:moveTo>
                    <a:pt x="2359545" y="0"/>
                  </a:moveTo>
                  <a:lnTo>
                    <a:pt x="2431560" y="0"/>
                  </a:lnTo>
                  <a:lnTo>
                    <a:pt x="2437615" y="0"/>
                  </a:lnTo>
                  <a:lnTo>
                    <a:pt x="2443032" y="4469"/>
                  </a:lnTo>
                  <a:lnTo>
                    <a:pt x="2443032" y="11491"/>
                  </a:lnTo>
                  <a:lnTo>
                    <a:pt x="2443032" y="18195"/>
                  </a:lnTo>
                  <a:lnTo>
                    <a:pt x="2437615" y="23621"/>
                  </a:lnTo>
                  <a:lnTo>
                    <a:pt x="2431560" y="23621"/>
                  </a:lnTo>
                  <a:lnTo>
                    <a:pt x="2359545" y="23621"/>
                  </a:lnTo>
                  <a:lnTo>
                    <a:pt x="2353491" y="23621"/>
                  </a:lnTo>
                  <a:lnTo>
                    <a:pt x="2347437" y="18195"/>
                  </a:lnTo>
                  <a:lnTo>
                    <a:pt x="2347437" y="11491"/>
                  </a:lnTo>
                  <a:lnTo>
                    <a:pt x="2347437" y="4469"/>
                  </a:lnTo>
                  <a:lnTo>
                    <a:pt x="2353491" y="0"/>
                  </a:lnTo>
                  <a:lnTo>
                    <a:pt x="2359545" y="0"/>
                  </a:lnTo>
                  <a:close/>
                </a:path>
                <a:path w="5126355" h="24130">
                  <a:moveTo>
                    <a:pt x="2527474" y="0"/>
                  </a:moveTo>
                  <a:lnTo>
                    <a:pt x="2599171" y="0"/>
                  </a:lnTo>
                  <a:lnTo>
                    <a:pt x="2605544" y="0"/>
                  </a:lnTo>
                  <a:lnTo>
                    <a:pt x="2610642" y="4469"/>
                  </a:lnTo>
                  <a:lnTo>
                    <a:pt x="2610642" y="11491"/>
                  </a:lnTo>
                  <a:lnTo>
                    <a:pt x="2610642" y="18195"/>
                  </a:lnTo>
                  <a:lnTo>
                    <a:pt x="2605544" y="23621"/>
                  </a:lnTo>
                  <a:lnTo>
                    <a:pt x="2599171" y="23621"/>
                  </a:lnTo>
                  <a:lnTo>
                    <a:pt x="2527474" y="23621"/>
                  </a:lnTo>
                  <a:lnTo>
                    <a:pt x="2521101" y="23621"/>
                  </a:lnTo>
                  <a:lnTo>
                    <a:pt x="2515047" y="18195"/>
                  </a:lnTo>
                  <a:lnTo>
                    <a:pt x="2515047" y="11491"/>
                  </a:lnTo>
                  <a:lnTo>
                    <a:pt x="2515047" y="4469"/>
                  </a:lnTo>
                  <a:lnTo>
                    <a:pt x="2521101" y="0"/>
                  </a:lnTo>
                  <a:lnTo>
                    <a:pt x="2527474" y="0"/>
                  </a:lnTo>
                  <a:close/>
                </a:path>
                <a:path w="5126355" h="24130">
                  <a:moveTo>
                    <a:pt x="2695085" y="0"/>
                  </a:moveTo>
                  <a:lnTo>
                    <a:pt x="2767100" y="0"/>
                  </a:lnTo>
                  <a:lnTo>
                    <a:pt x="2773154" y="0"/>
                  </a:lnTo>
                  <a:lnTo>
                    <a:pt x="2778571" y="4469"/>
                  </a:lnTo>
                  <a:lnTo>
                    <a:pt x="2778571" y="11491"/>
                  </a:lnTo>
                  <a:lnTo>
                    <a:pt x="2778571" y="18195"/>
                  </a:lnTo>
                  <a:lnTo>
                    <a:pt x="2773154" y="23621"/>
                  </a:lnTo>
                  <a:lnTo>
                    <a:pt x="2767100" y="23621"/>
                  </a:lnTo>
                  <a:lnTo>
                    <a:pt x="2695085" y="23621"/>
                  </a:lnTo>
                  <a:lnTo>
                    <a:pt x="2689030" y="23621"/>
                  </a:lnTo>
                  <a:lnTo>
                    <a:pt x="2682657" y="18195"/>
                  </a:lnTo>
                  <a:lnTo>
                    <a:pt x="2682657" y="11491"/>
                  </a:lnTo>
                  <a:lnTo>
                    <a:pt x="2682657" y="4469"/>
                  </a:lnTo>
                  <a:lnTo>
                    <a:pt x="2689030" y="0"/>
                  </a:lnTo>
                  <a:lnTo>
                    <a:pt x="2695085" y="0"/>
                  </a:lnTo>
                  <a:close/>
                </a:path>
                <a:path w="5126355" h="24130">
                  <a:moveTo>
                    <a:pt x="2862695" y="0"/>
                  </a:moveTo>
                  <a:lnTo>
                    <a:pt x="2934710" y="0"/>
                  </a:lnTo>
                  <a:lnTo>
                    <a:pt x="2940764" y="0"/>
                  </a:lnTo>
                  <a:lnTo>
                    <a:pt x="2946182" y="4469"/>
                  </a:lnTo>
                  <a:lnTo>
                    <a:pt x="2946182" y="11491"/>
                  </a:lnTo>
                  <a:lnTo>
                    <a:pt x="2946182" y="18195"/>
                  </a:lnTo>
                  <a:lnTo>
                    <a:pt x="2940764" y="23621"/>
                  </a:lnTo>
                  <a:lnTo>
                    <a:pt x="2934710" y="23621"/>
                  </a:lnTo>
                  <a:lnTo>
                    <a:pt x="2862695" y="23621"/>
                  </a:lnTo>
                  <a:lnTo>
                    <a:pt x="2856641" y="23621"/>
                  </a:lnTo>
                  <a:lnTo>
                    <a:pt x="2850268" y="18195"/>
                  </a:lnTo>
                  <a:lnTo>
                    <a:pt x="2850268" y="11491"/>
                  </a:lnTo>
                  <a:lnTo>
                    <a:pt x="2850268" y="4469"/>
                  </a:lnTo>
                  <a:lnTo>
                    <a:pt x="2856641" y="0"/>
                  </a:lnTo>
                  <a:lnTo>
                    <a:pt x="2862695" y="0"/>
                  </a:lnTo>
                  <a:close/>
                </a:path>
                <a:path w="5126355" h="24130">
                  <a:moveTo>
                    <a:pt x="3030305" y="0"/>
                  </a:moveTo>
                  <a:lnTo>
                    <a:pt x="3102320" y="0"/>
                  </a:lnTo>
                  <a:lnTo>
                    <a:pt x="3108375" y="0"/>
                  </a:lnTo>
                  <a:lnTo>
                    <a:pt x="3113792" y="4469"/>
                  </a:lnTo>
                  <a:lnTo>
                    <a:pt x="3113792" y="11491"/>
                  </a:lnTo>
                  <a:lnTo>
                    <a:pt x="3113792" y="18195"/>
                  </a:lnTo>
                  <a:lnTo>
                    <a:pt x="3108375" y="23621"/>
                  </a:lnTo>
                  <a:lnTo>
                    <a:pt x="3102320" y="23621"/>
                  </a:lnTo>
                  <a:lnTo>
                    <a:pt x="3030305" y="23621"/>
                  </a:lnTo>
                  <a:lnTo>
                    <a:pt x="3024251" y="23621"/>
                  </a:lnTo>
                  <a:lnTo>
                    <a:pt x="3018197" y="18195"/>
                  </a:lnTo>
                  <a:lnTo>
                    <a:pt x="3018197" y="11491"/>
                  </a:lnTo>
                  <a:lnTo>
                    <a:pt x="3018197" y="4469"/>
                  </a:lnTo>
                  <a:lnTo>
                    <a:pt x="3024251" y="0"/>
                  </a:lnTo>
                  <a:lnTo>
                    <a:pt x="3030305" y="0"/>
                  </a:lnTo>
                  <a:close/>
                </a:path>
                <a:path w="5126355" h="24130">
                  <a:moveTo>
                    <a:pt x="3197916" y="0"/>
                  </a:moveTo>
                  <a:lnTo>
                    <a:pt x="3269931" y="0"/>
                  </a:lnTo>
                  <a:lnTo>
                    <a:pt x="3275985" y="0"/>
                  </a:lnTo>
                  <a:lnTo>
                    <a:pt x="3281402" y="4469"/>
                  </a:lnTo>
                  <a:lnTo>
                    <a:pt x="3281402" y="11491"/>
                  </a:lnTo>
                  <a:lnTo>
                    <a:pt x="3281402" y="18195"/>
                  </a:lnTo>
                  <a:lnTo>
                    <a:pt x="3275985" y="23621"/>
                  </a:lnTo>
                  <a:lnTo>
                    <a:pt x="3269931" y="23621"/>
                  </a:lnTo>
                  <a:lnTo>
                    <a:pt x="3197916" y="23621"/>
                  </a:lnTo>
                  <a:lnTo>
                    <a:pt x="3191861" y="23621"/>
                  </a:lnTo>
                  <a:lnTo>
                    <a:pt x="3185807" y="18195"/>
                  </a:lnTo>
                  <a:lnTo>
                    <a:pt x="3185807" y="11491"/>
                  </a:lnTo>
                  <a:lnTo>
                    <a:pt x="3185807" y="4469"/>
                  </a:lnTo>
                  <a:lnTo>
                    <a:pt x="3191861" y="0"/>
                  </a:lnTo>
                  <a:lnTo>
                    <a:pt x="3197916" y="0"/>
                  </a:lnTo>
                  <a:close/>
                </a:path>
                <a:path w="5126355" h="24130">
                  <a:moveTo>
                    <a:pt x="3365526" y="0"/>
                  </a:moveTo>
                  <a:lnTo>
                    <a:pt x="3437541" y="0"/>
                  </a:lnTo>
                  <a:lnTo>
                    <a:pt x="3443914" y="0"/>
                  </a:lnTo>
                  <a:lnTo>
                    <a:pt x="3449013" y="4469"/>
                  </a:lnTo>
                  <a:lnTo>
                    <a:pt x="3449013" y="11491"/>
                  </a:lnTo>
                  <a:lnTo>
                    <a:pt x="3449013" y="18195"/>
                  </a:lnTo>
                  <a:lnTo>
                    <a:pt x="3443914" y="23621"/>
                  </a:lnTo>
                  <a:lnTo>
                    <a:pt x="3437541" y="23621"/>
                  </a:lnTo>
                  <a:lnTo>
                    <a:pt x="3365526" y="23621"/>
                  </a:lnTo>
                  <a:lnTo>
                    <a:pt x="3359472" y="23621"/>
                  </a:lnTo>
                  <a:lnTo>
                    <a:pt x="3353417" y="18195"/>
                  </a:lnTo>
                  <a:lnTo>
                    <a:pt x="3353417" y="11491"/>
                  </a:lnTo>
                  <a:lnTo>
                    <a:pt x="3353417" y="4469"/>
                  </a:lnTo>
                  <a:lnTo>
                    <a:pt x="3359472" y="0"/>
                  </a:lnTo>
                  <a:lnTo>
                    <a:pt x="3365526" y="0"/>
                  </a:lnTo>
                  <a:close/>
                </a:path>
                <a:path w="5126355" h="24130">
                  <a:moveTo>
                    <a:pt x="3533455" y="0"/>
                  </a:moveTo>
                  <a:lnTo>
                    <a:pt x="3605470" y="0"/>
                  </a:lnTo>
                  <a:lnTo>
                    <a:pt x="3611525" y="0"/>
                  </a:lnTo>
                  <a:lnTo>
                    <a:pt x="3616942" y="4469"/>
                  </a:lnTo>
                  <a:lnTo>
                    <a:pt x="3616942" y="11491"/>
                  </a:lnTo>
                  <a:lnTo>
                    <a:pt x="3616942" y="18195"/>
                  </a:lnTo>
                  <a:lnTo>
                    <a:pt x="3611525" y="23621"/>
                  </a:lnTo>
                  <a:lnTo>
                    <a:pt x="3605470" y="23621"/>
                  </a:lnTo>
                  <a:lnTo>
                    <a:pt x="3533455" y="23621"/>
                  </a:lnTo>
                  <a:lnTo>
                    <a:pt x="3527082" y="23621"/>
                  </a:lnTo>
                  <a:lnTo>
                    <a:pt x="3521028" y="18195"/>
                  </a:lnTo>
                  <a:lnTo>
                    <a:pt x="3521028" y="11491"/>
                  </a:lnTo>
                  <a:lnTo>
                    <a:pt x="3521028" y="4469"/>
                  </a:lnTo>
                  <a:lnTo>
                    <a:pt x="3527082" y="0"/>
                  </a:lnTo>
                  <a:lnTo>
                    <a:pt x="3533455" y="0"/>
                  </a:lnTo>
                  <a:close/>
                </a:path>
                <a:path w="5126355" h="24130">
                  <a:moveTo>
                    <a:pt x="3701065" y="0"/>
                  </a:moveTo>
                  <a:lnTo>
                    <a:pt x="3773080" y="0"/>
                  </a:lnTo>
                  <a:lnTo>
                    <a:pt x="3779135" y="0"/>
                  </a:lnTo>
                  <a:lnTo>
                    <a:pt x="3784552" y="4469"/>
                  </a:lnTo>
                  <a:lnTo>
                    <a:pt x="3784552" y="11491"/>
                  </a:lnTo>
                  <a:lnTo>
                    <a:pt x="3784552" y="18195"/>
                  </a:lnTo>
                  <a:lnTo>
                    <a:pt x="3779135" y="23621"/>
                  </a:lnTo>
                  <a:lnTo>
                    <a:pt x="3773080" y="23621"/>
                  </a:lnTo>
                  <a:lnTo>
                    <a:pt x="3701065" y="23621"/>
                  </a:lnTo>
                  <a:lnTo>
                    <a:pt x="3695011" y="23621"/>
                  </a:lnTo>
                  <a:lnTo>
                    <a:pt x="3688638" y="18195"/>
                  </a:lnTo>
                  <a:lnTo>
                    <a:pt x="3688638" y="11491"/>
                  </a:lnTo>
                  <a:lnTo>
                    <a:pt x="3688638" y="4469"/>
                  </a:lnTo>
                  <a:lnTo>
                    <a:pt x="3695011" y="0"/>
                  </a:lnTo>
                  <a:lnTo>
                    <a:pt x="3701065" y="0"/>
                  </a:lnTo>
                  <a:close/>
                </a:path>
                <a:path w="5126355" h="24130">
                  <a:moveTo>
                    <a:pt x="3868676" y="0"/>
                  </a:moveTo>
                  <a:lnTo>
                    <a:pt x="3940691" y="0"/>
                  </a:lnTo>
                  <a:lnTo>
                    <a:pt x="3946745" y="0"/>
                  </a:lnTo>
                  <a:lnTo>
                    <a:pt x="3952162" y="4469"/>
                  </a:lnTo>
                  <a:lnTo>
                    <a:pt x="3952162" y="11491"/>
                  </a:lnTo>
                  <a:lnTo>
                    <a:pt x="3952162" y="18195"/>
                  </a:lnTo>
                  <a:lnTo>
                    <a:pt x="3946745" y="23621"/>
                  </a:lnTo>
                  <a:lnTo>
                    <a:pt x="3940691" y="23621"/>
                  </a:lnTo>
                  <a:lnTo>
                    <a:pt x="3868676" y="23621"/>
                  </a:lnTo>
                  <a:lnTo>
                    <a:pt x="3862621" y="23621"/>
                  </a:lnTo>
                  <a:lnTo>
                    <a:pt x="3856567" y="18195"/>
                  </a:lnTo>
                  <a:lnTo>
                    <a:pt x="3856567" y="11491"/>
                  </a:lnTo>
                  <a:lnTo>
                    <a:pt x="3856567" y="4469"/>
                  </a:lnTo>
                  <a:lnTo>
                    <a:pt x="3862621" y="0"/>
                  </a:lnTo>
                  <a:lnTo>
                    <a:pt x="3868676" y="0"/>
                  </a:lnTo>
                  <a:close/>
                </a:path>
                <a:path w="5126355" h="24130">
                  <a:moveTo>
                    <a:pt x="4036286" y="0"/>
                  </a:moveTo>
                  <a:lnTo>
                    <a:pt x="4108301" y="0"/>
                  </a:lnTo>
                  <a:lnTo>
                    <a:pt x="4114356" y="0"/>
                  </a:lnTo>
                  <a:lnTo>
                    <a:pt x="4119773" y="4469"/>
                  </a:lnTo>
                  <a:lnTo>
                    <a:pt x="4119773" y="11491"/>
                  </a:lnTo>
                  <a:lnTo>
                    <a:pt x="4119773" y="18195"/>
                  </a:lnTo>
                  <a:lnTo>
                    <a:pt x="4114356" y="23621"/>
                  </a:lnTo>
                  <a:lnTo>
                    <a:pt x="4108301" y="23621"/>
                  </a:lnTo>
                  <a:lnTo>
                    <a:pt x="4036286" y="23621"/>
                  </a:lnTo>
                  <a:lnTo>
                    <a:pt x="4030232" y="23621"/>
                  </a:lnTo>
                  <a:lnTo>
                    <a:pt x="4024177" y="18195"/>
                  </a:lnTo>
                  <a:lnTo>
                    <a:pt x="4024177" y="11491"/>
                  </a:lnTo>
                  <a:lnTo>
                    <a:pt x="4024177" y="4469"/>
                  </a:lnTo>
                  <a:lnTo>
                    <a:pt x="4030232" y="0"/>
                  </a:lnTo>
                  <a:lnTo>
                    <a:pt x="4036286" y="0"/>
                  </a:lnTo>
                  <a:close/>
                </a:path>
                <a:path w="5126355" h="24130">
                  <a:moveTo>
                    <a:pt x="4203896" y="0"/>
                  </a:moveTo>
                  <a:lnTo>
                    <a:pt x="4275912" y="0"/>
                  </a:lnTo>
                  <a:lnTo>
                    <a:pt x="4282285" y="0"/>
                  </a:lnTo>
                  <a:lnTo>
                    <a:pt x="4287383" y="4469"/>
                  </a:lnTo>
                  <a:lnTo>
                    <a:pt x="4287383" y="11491"/>
                  </a:lnTo>
                  <a:lnTo>
                    <a:pt x="4287383" y="18195"/>
                  </a:lnTo>
                  <a:lnTo>
                    <a:pt x="4282285" y="23621"/>
                  </a:lnTo>
                  <a:lnTo>
                    <a:pt x="4275912" y="23621"/>
                  </a:lnTo>
                  <a:lnTo>
                    <a:pt x="4203896" y="23621"/>
                  </a:lnTo>
                  <a:lnTo>
                    <a:pt x="4197842" y="23621"/>
                  </a:lnTo>
                  <a:lnTo>
                    <a:pt x="4191788" y="18195"/>
                  </a:lnTo>
                  <a:lnTo>
                    <a:pt x="4191788" y="11491"/>
                  </a:lnTo>
                  <a:lnTo>
                    <a:pt x="4191788" y="4469"/>
                  </a:lnTo>
                  <a:lnTo>
                    <a:pt x="4197842" y="0"/>
                  </a:lnTo>
                  <a:lnTo>
                    <a:pt x="4203896" y="0"/>
                  </a:lnTo>
                  <a:close/>
                </a:path>
                <a:path w="5126355" h="24130">
                  <a:moveTo>
                    <a:pt x="4371825" y="0"/>
                  </a:moveTo>
                  <a:lnTo>
                    <a:pt x="4443522" y="0"/>
                  </a:lnTo>
                  <a:lnTo>
                    <a:pt x="4449895" y="0"/>
                  </a:lnTo>
                  <a:lnTo>
                    <a:pt x="4455312" y="4469"/>
                  </a:lnTo>
                  <a:lnTo>
                    <a:pt x="4455312" y="11491"/>
                  </a:lnTo>
                  <a:lnTo>
                    <a:pt x="4455312" y="18195"/>
                  </a:lnTo>
                  <a:lnTo>
                    <a:pt x="4449895" y="23621"/>
                  </a:lnTo>
                  <a:lnTo>
                    <a:pt x="4443522" y="23621"/>
                  </a:lnTo>
                  <a:lnTo>
                    <a:pt x="4371825" y="23621"/>
                  </a:lnTo>
                  <a:lnTo>
                    <a:pt x="4365452" y="23621"/>
                  </a:lnTo>
                  <a:lnTo>
                    <a:pt x="4359398" y="18195"/>
                  </a:lnTo>
                  <a:lnTo>
                    <a:pt x="4359398" y="11491"/>
                  </a:lnTo>
                  <a:lnTo>
                    <a:pt x="4359398" y="4469"/>
                  </a:lnTo>
                  <a:lnTo>
                    <a:pt x="4365452" y="0"/>
                  </a:lnTo>
                  <a:lnTo>
                    <a:pt x="4371825" y="0"/>
                  </a:lnTo>
                  <a:close/>
                </a:path>
                <a:path w="5126355" h="24130">
                  <a:moveTo>
                    <a:pt x="4539436" y="0"/>
                  </a:moveTo>
                  <a:lnTo>
                    <a:pt x="4611451" y="0"/>
                  </a:lnTo>
                  <a:lnTo>
                    <a:pt x="4617505" y="0"/>
                  </a:lnTo>
                  <a:lnTo>
                    <a:pt x="4622922" y="4469"/>
                  </a:lnTo>
                  <a:lnTo>
                    <a:pt x="4622922" y="11491"/>
                  </a:lnTo>
                  <a:lnTo>
                    <a:pt x="4622922" y="18195"/>
                  </a:lnTo>
                  <a:lnTo>
                    <a:pt x="4617505" y="23621"/>
                  </a:lnTo>
                  <a:lnTo>
                    <a:pt x="4611451" y="23621"/>
                  </a:lnTo>
                  <a:lnTo>
                    <a:pt x="4539436" y="23621"/>
                  </a:lnTo>
                  <a:lnTo>
                    <a:pt x="4533381" y="23621"/>
                  </a:lnTo>
                  <a:lnTo>
                    <a:pt x="4527008" y="18195"/>
                  </a:lnTo>
                  <a:lnTo>
                    <a:pt x="4527008" y="11491"/>
                  </a:lnTo>
                  <a:lnTo>
                    <a:pt x="4527008" y="4469"/>
                  </a:lnTo>
                  <a:lnTo>
                    <a:pt x="4533381" y="0"/>
                  </a:lnTo>
                  <a:lnTo>
                    <a:pt x="4539436" y="0"/>
                  </a:lnTo>
                  <a:close/>
                </a:path>
                <a:path w="5126355" h="24130">
                  <a:moveTo>
                    <a:pt x="4707046" y="0"/>
                  </a:moveTo>
                  <a:lnTo>
                    <a:pt x="4779061" y="0"/>
                  </a:lnTo>
                  <a:lnTo>
                    <a:pt x="4785116" y="0"/>
                  </a:lnTo>
                  <a:lnTo>
                    <a:pt x="4790533" y="4469"/>
                  </a:lnTo>
                  <a:lnTo>
                    <a:pt x="4790533" y="11491"/>
                  </a:lnTo>
                  <a:lnTo>
                    <a:pt x="4790533" y="18195"/>
                  </a:lnTo>
                  <a:lnTo>
                    <a:pt x="4785116" y="23621"/>
                  </a:lnTo>
                  <a:lnTo>
                    <a:pt x="4779061" y="23621"/>
                  </a:lnTo>
                  <a:lnTo>
                    <a:pt x="4707046" y="23621"/>
                  </a:lnTo>
                  <a:lnTo>
                    <a:pt x="4700992" y="23621"/>
                  </a:lnTo>
                  <a:lnTo>
                    <a:pt x="4694937" y="18195"/>
                  </a:lnTo>
                  <a:lnTo>
                    <a:pt x="4694937" y="11491"/>
                  </a:lnTo>
                  <a:lnTo>
                    <a:pt x="4694937" y="4469"/>
                  </a:lnTo>
                  <a:lnTo>
                    <a:pt x="4700992" y="0"/>
                  </a:lnTo>
                  <a:lnTo>
                    <a:pt x="4707046" y="0"/>
                  </a:lnTo>
                  <a:close/>
                </a:path>
                <a:path w="5126355" h="24130">
                  <a:moveTo>
                    <a:pt x="4874656" y="0"/>
                  </a:moveTo>
                  <a:lnTo>
                    <a:pt x="4946672" y="0"/>
                  </a:lnTo>
                  <a:lnTo>
                    <a:pt x="4952726" y="0"/>
                  </a:lnTo>
                  <a:lnTo>
                    <a:pt x="4958143" y="4469"/>
                  </a:lnTo>
                  <a:lnTo>
                    <a:pt x="4958143" y="11491"/>
                  </a:lnTo>
                  <a:lnTo>
                    <a:pt x="4958143" y="18195"/>
                  </a:lnTo>
                  <a:lnTo>
                    <a:pt x="4952726" y="23621"/>
                  </a:lnTo>
                  <a:lnTo>
                    <a:pt x="4946672" y="23621"/>
                  </a:lnTo>
                  <a:lnTo>
                    <a:pt x="4874656" y="23621"/>
                  </a:lnTo>
                  <a:lnTo>
                    <a:pt x="4868602" y="23621"/>
                  </a:lnTo>
                  <a:lnTo>
                    <a:pt x="4862548" y="18195"/>
                  </a:lnTo>
                  <a:lnTo>
                    <a:pt x="4862548" y="11491"/>
                  </a:lnTo>
                  <a:lnTo>
                    <a:pt x="4862548" y="4469"/>
                  </a:lnTo>
                  <a:lnTo>
                    <a:pt x="4868602" y="0"/>
                  </a:lnTo>
                  <a:lnTo>
                    <a:pt x="4874656" y="0"/>
                  </a:lnTo>
                  <a:close/>
                </a:path>
                <a:path w="5126355" h="24130">
                  <a:moveTo>
                    <a:pt x="5042267" y="0"/>
                  </a:moveTo>
                  <a:lnTo>
                    <a:pt x="5114282" y="0"/>
                  </a:lnTo>
                  <a:lnTo>
                    <a:pt x="5120336" y="0"/>
                  </a:lnTo>
                  <a:lnTo>
                    <a:pt x="5125753" y="4469"/>
                  </a:lnTo>
                  <a:lnTo>
                    <a:pt x="5125753" y="11491"/>
                  </a:lnTo>
                  <a:lnTo>
                    <a:pt x="5125753" y="18195"/>
                  </a:lnTo>
                  <a:lnTo>
                    <a:pt x="5120336" y="23621"/>
                  </a:lnTo>
                  <a:lnTo>
                    <a:pt x="5114282" y="23621"/>
                  </a:lnTo>
                  <a:lnTo>
                    <a:pt x="5042267" y="23621"/>
                  </a:lnTo>
                  <a:lnTo>
                    <a:pt x="5036212" y="23621"/>
                  </a:lnTo>
                  <a:lnTo>
                    <a:pt x="5030158" y="18195"/>
                  </a:lnTo>
                  <a:lnTo>
                    <a:pt x="5030158" y="11491"/>
                  </a:lnTo>
                  <a:lnTo>
                    <a:pt x="5030158" y="4469"/>
                  </a:lnTo>
                  <a:lnTo>
                    <a:pt x="5036212" y="0"/>
                  </a:lnTo>
                  <a:lnTo>
                    <a:pt x="5042267" y="0"/>
                  </a:lnTo>
                  <a:close/>
                </a:path>
              </a:pathLst>
            </a:custGeom>
            <a:ln w="766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8" name="object 28"/>
            <p:cNvSpPr/>
            <p:nvPr/>
          </p:nvSpPr>
          <p:spPr>
            <a:xfrm>
              <a:off x="7064102" y="2241870"/>
              <a:ext cx="191770" cy="707390"/>
            </a:xfrm>
            <a:custGeom>
              <a:avLst/>
              <a:gdLst/>
              <a:ahLst/>
              <a:cxnLst/>
              <a:rect l="l" t="t" r="r" b="b"/>
              <a:pathLst>
                <a:path w="191770" h="707389">
                  <a:moveTo>
                    <a:pt x="104198" y="0"/>
                  </a:moveTo>
                  <a:lnTo>
                    <a:pt x="86354" y="0"/>
                  </a:lnTo>
                  <a:lnTo>
                    <a:pt x="79662" y="7022"/>
                  </a:lnTo>
                  <a:lnTo>
                    <a:pt x="79662" y="120440"/>
                  </a:lnTo>
                  <a:lnTo>
                    <a:pt x="86354" y="128101"/>
                  </a:lnTo>
                  <a:lnTo>
                    <a:pt x="104198" y="128101"/>
                  </a:lnTo>
                  <a:lnTo>
                    <a:pt x="111846" y="120440"/>
                  </a:lnTo>
                  <a:lnTo>
                    <a:pt x="111846" y="7022"/>
                  </a:lnTo>
                  <a:lnTo>
                    <a:pt x="104198" y="0"/>
                  </a:lnTo>
                  <a:close/>
                </a:path>
                <a:path w="191770" h="707389">
                  <a:moveTo>
                    <a:pt x="104198" y="223993"/>
                  </a:moveTo>
                  <a:lnTo>
                    <a:pt x="86354" y="223993"/>
                  </a:lnTo>
                  <a:lnTo>
                    <a:pt x="79662" y="230888"/>
                  </a:lnTo>
                  <a:lnTo>
                    <a:pt x="79662" y="345168"/>
                  </a:lnTo>
                  <a:lnTo>
                    <a:pt x="86354" y="352063"/>
                  </a:lnTo>
                  <a:lnTo>
                    <a:pt x="104198" y="352063"/>
                  </a:lnTo>
                  <a:lnTo>
                    <a:pt x="111846" y="345168"/>
                  </a:lnTo>
                  <a:lnTo>
                    <a:pt x="111846" y="230888"/>
                  </a:lnTo>
                  <a:lnTo>
                    <a:pt x="104198" y="223993"/>
                  </a:lnTo>
                  <a:close/>
                </a:path>
                <a:path w="191770" h="707389">
                  <a:moveTo>
                    <a:pt x="0" y="515437"/>
                  </a:moveTo>
                  <a:lnTo>
                    <a:pt x="95595" y="707190"/>
                  </a:lnTo>
                  <a:lnTo>
                    <a:pt x="159670" y="579089"/>
                  </a:lnTo>
                  <a:lnTo>
                    <a:pt x="95595" y="579089"/>
                  </a:lnTo>
                  <a:lnTo>
                    <a:pt x="90992" y="576024"/>
                  </a:lnTo>
                  <a:lnTo>
                    <a:pt x="86354" y="576024"/>
                  </a:lnTo>
                  <a:lnTo>
                    <a:pt x="79662" y="569129"/>
                  </a:lnTo>
                  <a:lnTo>
                    <a:pt x="79662" y="568480"/>
                  </a:lnTo>
                  <a:lnTo>
                    <a:pt x="0" y="515437"/>
                  </a:lnTo>
                  <a:close/>
                </a:path>
                <a:path w="191770" h="707389">
                  <a:moveTo>
                    <a:pt x="111846" y="568304"/>
                  </a:moveTo>
                  <a:lnTo>
                    <a:pt x="95595" y="579089"/>
                  </a:lnTo>
                  <a:lnTo>
                    <a:pt x="159670" y="579089"/>
                  </a:lnTo>
                  <a:lnTo>
                    <a:pt x="161203" y="576024"/>
                  </a:lnTo>
                  <a:lnTo>
                    <a:pt x="104198" y="576024"/>
                  </a:lnTo>
                  <a:lnTo>
                    <a:pt x="111846" y="569129"/>
                  </a:lnTo>
                  <a:lnTo>
                    <a:pt x="111846" y="568304"/>
                  </a:lnTo>
                  <a:close/>
                </a:path>
                <a:path w="191770" h="707389">
                  <a:moveTo>
                    <a:pt x="79662" y="568480"/>
                  </a:moveTo>
                  <a:lnTo>
                    <a:pt x="79662" y="569129"/>
                  </a:lnTo>
                  <a:lnTo>
                    <a:pt x="86354" y="576024"/>
                  </a:lnTo>
                  <a:lnTo>
                    <a:pt x="90992" y="576024"/>
                  </a:lnTo>
                  <a:lnTo>
                    <a:pt x="79662" y="568480"/>
                  </a:lnTo>
                  <a:close/>
                </a:path>
                <a:path w="191770" h="707389">
                  <a:moveTo>
                    <a:pt x="104198" y="447955"/>
                  </a:moveTo>
                  <a:lnTo>
                    <a:pt x="86354" y="447955"/>
                  </a:lnTo>
                  <a:lnTo>
                    <a:pt x="79662" y="455616"/>
                  </a:lnTo>
                  <a:lnTo>
                    <a:pt x="79662" y="568480"/>
                  </a:lnTo>
                  <a:lnTo>
                    <a:pt x="90992" y="576024"/>
                  </a:lnTo>
                  <a:lnTo>
                    <a:pt x="100212" y="576024"/>
                  </a:lnTo>
                  <a:lnTo>
                    <a:pt x="111846" y="568304"/>
                  </a:lnTo>
                  <a:lnTo>
                    <a:pt x="111846" y="455616"/>
                  </a:lnTo>
                  <a:lnTo>
                    <a:pt x="104198" y="447955"/>
                  </a:lnTo>
                  <a:close/>
                </a:path>
                <a:path w="191770" h="707389">
                  <a:moveTo>
                    <a:pt x="191509" y="515437"/>
                  </a:moveTo>
                  <a:lnTo>
                    <a:pt x="111846" y="568304"/>
                  </a:lnTo>
                  <a:lnTo>
                    <a:pt x="111846" y="569129"/>
                  </a:lnTo>
                  <a:lnTo>
                    <a:pt x="104198" y="576024"/>
                  </a:lnTo>
                  <a:lnTo>
                    <a:pt x="161203" y="576024"/>
                  </a:lnTo>
                  <a:lnTo>
                    <a:pt x="191509" y="515437"/>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9" name="object 29"/>
            <p:cNvSpPr/>
            <p:nvPr/>
          </p:nvSpPr>
          <p:spPr>
            <a:xfrm>
              <a:off x="7143764" y="2241870"/>
              <a:ext cx="32384" cy="352425"/>
            </a:xfrm>
            <a:custGeom>
              <a:avLst/>
              <a:gdLst/>
              <a:ahLst/>
              <a:cxnLst/>
              <a:rect l="l" t="t" r="r" b="b"/>
              <a:pathLst>
                <a:path w="32384" h="352425">
                  <a:moveTo>
                    <a:pt x="32183" y="16280"/>
                  </a:moveTo>
                  <a:lnTo>
                    <a:pt x="32183" y="112012"/>
                  </a:lnTo>
                  <a:lnTo>
                    <a:pt x="32183" y="120440"/>
                  </a:lnTo>
                  <a:lnTo>
                    <a:pt x="24536" y="128101"/>
                  </a:lnTo>
                  <a:lnTo>
                    <a:pt x="15932" y="128101"/>
                  </a:lnTo>
                  <a:lnTo>
                    <a:pt x="6691" y="128101"/>
                  </a:lnTo>
                  <a:lnTo>
                    <a:pt x="0" y="120440"/>
                  </a:lnTo>
                  <a:lnTo>
                    <a:pt x="0" y="112012"/>
                  </a:lnTo>
                  <a:lnTo>
                    <a:pt x="0" y="16280"/>
                  </a:lnTo>
                  <a:lnTo>
                    <a:pt x="0" y="7022"/>
                  </a:lnTo>
                  <a:lnTo>
                    <a:pt x="6691" y="0"/>
                  </a:lnTo>
                  <a:lnTo>
                    <a:pt x="15932" y="0"/>
                  </a:lnTo>
                  <a:lnTo>
                    <a:pt x="24536" y="0"/>
                  </a:lnTo>
                  <a:lnTo>
                    <a:pt x="32183" y="7022"/>
                  </a:lnTo>
                  <a:lnTo>
                    <a:pt x="32183" y="16280"/>
                  </a:lnTo>
                  <a:close/>
                </a:path>
                <a:path w="32384" h="352425">
                  <a:moveTo>
                    <a:pt x="32183" y="240082"/>
                  </a:moveTo>
                  <a:lnTo>
                    <a:pt x="32183" y="335974"/>
                  </a:lnTo>
                  <a:lnTo>
                    <a:pt x="32183" y="345168"/>
                  </a:lnTo>
                  <a:lnTo>
                    <a:pt x="24536" y="352063"/>
                  </a:lnTo>
                  <a:lnTo>
                    <a:pt x="15932" y="352063"/>
                  </a:lnTo>
                  <a:lnTo>
                    <a:pt x="6691" y="352063"/>
                  </a:lnTo>
                  <a:lnTo>
                    <a:pt x="0" y="345168"/>
                  </a:lnTo>
                  <a:lnTo>
                    <a:pt x="0" y="335974"/>
                  </a:lnTo>
                  <a:lnTo>
                    <a:pt x="0" y="240082"/>
                  </a:lnTo>
                  <a:lnTo>
                    <a:pt x="0" y="230888"/>
                  </a:lnTo>
                  <a:lnTo>
                    <a:pt x="6691" y="223993"/>
                  </a:lnTo>
                  <a:lnTo>
                    <a:pt x="15932" y="223993"/>
                  </a:lnTo>
                  <a:lnTo>
                    <a:pt x="24536" y="223993"/>
                  </a:lnTo>
                  <a:lnTo>
                    <a:pt x="32183" y="230888"/>
                  </a:lnTo>
                  <a:lnTo>
                    <a:pt x="32183" y="240082"/>
                  </a:lnTo>
                  <a:close/>
                </a:path>
              </a:pathLst>
            </a:custGeom>
            <a:ln w="766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pic>
          <p:nvPicPr>
            <p:cNvPr id="30" name="object 30"/>
            <p:cNvPicPr/>
            <p:nvPr/>
          </p:nvPicPr>
          <p:blipFill>
            <a:blip r:embed="rId3" cstate="print"/>
            <a:stretch>
              <a:fillRect/>
            </a:stretch>
          </p:blipFill>
          <p:spPr>
            <a:xfrm>
              <a:off x="7060270" y="2685997"/>
              <a:ext cx="199172" cy="266895"/>
            </a:xfrm>
            <a:prstGeom prst="rect">
              <a:avLst/>
            </a:prstGeom>
          </p:spPr>
        </p:pic>
      </p:grpSp>
      <p:sp>
        <p:nvSpPr>
          <p:cNvPr id="31" name="object 31"/>
          <p:cNvSpPr txBox="1"/>
          <p:nvPr/>
        </p:nvSpPr>
        <p:spPr>
          <a:xfrm>
            <a:off x="2358911" y="1830334"/>
            <a:ext cx="2321560" cy="363220"/>
          </a:xfrm>
          <a:prstGeom prst="rect">
            <a:avLst/>
          </a:prstGeom>
          <a:solidFill>
            <a:srgbClr val="FFFFFF"/>
          </a:solidFill>
        </p:spPr>
        <p:txBody>
          <a:bodyPr vert="horz" wrap="square" lIns="0" tIns="2540" rIns="0" bIns="0" rtlCol="0">
            <a:spAutoFit/>
          </a:bodyPr>
          <a:lstStyle/>
          <a:p>
            <a:pPr marL="134620" marR="0" lvl="0" indent="0" algn="l" defTabSz="914400" rtl="0" eaLnBrk="1" fontAlgn="auto" latinLnBrk="0" hangingPunct="1">
              <a:lnSpc>
                <a:spcPct val="100000"/>
              </a:lnSpc>
              <a:spcBef>
                <a:spcPts val="20"/>
              </a:spcBef>
              <a:spcAft>
                <a:spcPts val="0"/>
              </a:spcAft>
              <a:buClrTx/>
              <a:buSzTx/>
              <a:buFontTx/>
              <a:buNone/>
              <a:tabLst/>
              <a:defRPr/>
            </a:pPr>
            <a:r>
              <a:rPr kumimoji="0" sz="1750" b="0" i="0" u="none" strike="noStrike" kern="1200" cap="none" spc="-10" normalizeH="0" baseline="0" noProof="0" dirty="0">
                <a:ln>
                  <a:noFill/>
                </a:ln>
                <a:solidFill>
                  <a:prstClr val="black"/>
                </a:solidFill>
                <a:effectLst/>
                <a:uLnTx/>
                <a:uFillTx/>
                <a:latin typeface="Times New Roman"/>
                <a:ea typeface="+mn-ea"/>
                <a:cs typeface="Times New Roman"/>
              </a:rPr>
              <a:t>Pass</a:t>
            </a:r>
            <a:r>
              <a:rPr kumimoji="0" sz="1750" b="0" i="0" u="none" strike="noStrike" kern="1200" cap="none" spc="5" normalizeH="0" baseline="0" noProof="0" dirty="0">
                <a:ln>
                  <a:noFill/>
                </a:ln>
                <a:solidFill>
                  <a:prstClr val="black"/>
                </a:solidFill>
                <a:effectLst/>
                <a:uLnTx/>
                <a:uFillTx/>
                <a:latin typeface="Times New Roman"/>
                <a:ea typeface="+mn-ea"/>
                <a:cs typeface="Times New Roman"/>
              </a:rPr>
              <a:t> </a:t>
            </a:r>
            <a:r>
              <a:rPr kumimoji="0" sz="1750" b="0" i="0" u="none" strike="noStrike" kern="1200" cap="none" spc="-15" normalizeH="0" baseline="0" noProof="0" dirty="0">
                <a:ln>
                  <a:noFill/>
                </a:ln>
                <a:solidFill>
                  <a:prstClr val="black"/>
                </a:solidFill>
                <a:effectLst/>
                <a:uLnTx/>
                <a:uFillTx/>
                <a:latin typeface="Times New Roman"/>
                <a:ea typeface="+mn-ea"/>
                <a:cs typeface="Times New Roman"/>
              </a:rPr>
              <a:t>the</a:t>
            </a:r>
            <a:r>
              <a:rPr kumimoji="0" sz="1750" b="0" i="0" u="none" strike="noStrike" kern="1200" cap="none" spc="35" normalizeH="0" baseline="0" noProof="0" dirty="0">
                <a:ln>
                  <a:noFill/>
                </a:ln>
                <a:solidFill>
                  <a:prstClr val="black"/>
                </a:solidFill>
                <a:effectLst/>
                <a:uLnTx/>
                <a:uFillTx/>
                <a:latin typeface="Times New Roman"/>
                <a:ea typeface="+mn-ea"/>
                <a:cs typeface="Times New Roman"/>
              </a:rPr>
              <a:t> </a:t>
            </a:r>
            <a:r>
              <a:rPr kumimoji="0" sz="1750" b="0" i="0" u="none" strike="noStrike" kern="1200" cap="none" spc="-5" normalizeH="0" baseline="0" noProof="0" dirty="0">
                <a:ln>
                  <a:noFill/>
                </a:ln>
                <a:solidFill>
                  <a:prstClr val="black"/>
                </a:solidFill>
                <a:effectLst/>
                <a:uLnTx/>
                <a:uFillTx/>
                <a:latin typeface="Times New Roman"/>
                <a:ea typeface="+mn-ea"/>
                <a:cs typeface="Times New Roman"/>
              </a:rPr>
              <a:t>value</a:t>
            </a:r>
            <a:r>
              <a:rPr kumimoji="0" sz="1750" b="0" i="0" u="none" strike="noStrike" kern="1200" cap="none" spc="-30" normalizeH="0" baseline="0" noProof="0" dirty="0">
                <a:ln>
                  <a:noFill/>
                </a:ln>
                <a:solidFill>
                  <a:prstClr val="black"/>
                </a:solidFill>
                <a:effectLst/>
                <a:uLnTx/>
                <a:uFillTx/>
                <a:latin typeface="Times New Roman"/>
                <a:ea typeface="+mn-ea"/>
                <a:cs typeface="Times New Roman"/>
              </a:rPr>
              <a:t> </a:t>
            </a:r>
            <a:r>
              <a:rPr kumimoji="0" sz="1750" b="0" i="0" u="none" strike="noStrike" kern="1200" cap="none" spc="-5" normalizeH="0" baseline="0" noProof="0" dirty="0">
                <a:ln>
                  <a:noFill/>
                </a:ln>
                <a:solidFill>
                  <a:prstClr val="black"/>
                </a:solidFill>
                <a:effectLst/>
                <a:uLnTx/>
                <a:uFillTx/>
                <a:latin typeface="Times New Roman"/>
                <a:ea typeface="+mn-ea"/>
                <a:cs typeface="Times New Roman"/>
              </a:rPr>
              <a:t>i</a:t>
            </a:r>
            <a:endParaRPr kumimoji="0" sz="1750" b="0" i="0" u="none" strike="noStrike" kern="1200" cap="none" spc="0" normalizeH="0" baseline="0" noProof="0">
              <a:ln>
                <a:noFill/>
              </a:ln>
              <a:solidFill>
                <a:prstClr val="black"/>
              </a:solidFill>
              <a:effectLst/>
              <a:uLnTx/>
              <a:uFillTx/>
              <a:latin typeface="Times New Roman"/>
              <a:ea typeface="+mn-ea"/>
              <a:cs typeface="Times New Roman"/>
            </a:endParaRPr>
          </a:p>
        </p:txBody>
      </p:sp>
      <p:grpSp>
        <p:nvGrpSpPr>
          <p:cNvPr id="32" name="object 32"/>
          <p:cNvGrpSpPr/>
          <p:nvPr/>
        </p:nvGrpSpPr>
        <p:grpSpPr>
          <a:xfrm>
            <a:off x="4816560" y="1266444"/>
            <a:ext cx="4105275" cy="2970530"/>
            <a:chOff x="4816560" y="1266444"/>
            <a:chExt cx="4105275" cy="2970530"/>
          </a:xfrm>
        </p:grpSpPr>
        <p:sp>
          <p:nvSpPr>
            <p:cNvPr id="33" name="object 33"/>
            <p:cNvSpPr/>
            <p:nvPr/>
          </p:nvSpPr>
          <p:spPr>
            <a:xfrm>
              <a:off x="4828447" y="2257990"/>
              <a:ext cx="1532890" cy="339090"/>
            </a:xfrm>
            <a:custGeom>
              <a:avLst/>
              <a:gdLst/>
              <a:ahLst/>
              <a:cxnLst/>
              <a:rect l="l" t="t" r="r" b="b"/>
              <a:pathLst>
                <a:path w="1532889" h="339089">
                  <a:moveTo>
                    <a:pt x="1532774" y="0"/>
                  </a:moveTo>
                  <a:lnTo>
                    <a:pt x="0" y="0"/>
                  </a:lnTo>
                  <a:lnTo>
                    <a:pt x="0" y="339007"/>
                  </a:lnTo>
                  <a:lnTo>
                    <a:pt x="1532774" y="339007"/>
                  </a:lnTo>
                  <a:lnTo>
                    <a:pt x="1532774"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4" name="object 34"/>
            <p:cNvSpPr/>
            <p:nvPr/>
          </p:nvSpPr>
          <p:spPr>
            <a:xfrm>
              <a:off x="4828447" y="2257990"/>
              <a:ext cx="1532890" cy="339090"/>
            </a:xfrm>
            <a:custGeom>
              <a:avLst/>
              <a:gdLst/>
              <a:ahLst/>
              <a:cxnLst/>
              <a:rect l="l" t="t" r="r" b="b"/>
              <a:pathLst>
                <a:path w="1532889" h="339089">
                  <a:moveTo>
                    <a:pt x="0" y="339007"/>
                  </a:moveTo>
                  <a:lnTo>
                    <a:pt x="1532774" y="339007"/>
                  </a:lnTo>
                  <a:lnTo>
                    <a:pt x="1532774" y="0"/>
                  </a:lnTo>
                  <a:lnTo>
                    <a:pt x="0" y="0"/>
                  </a:lnTo>
                  <a:lnTo>
                    <a:pt x="0" y="339007"/>
                  </a:lnTo>
                  <a:close/>
                </a:path>
              </a:pathLst>
            </a:custGeom>
            <a:ln w="23774">
              <a:solidFill>
                <a:srgbClr val="FFFFFF"/>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5" name="object 35"/>
            <p:cNvSpPr/>
            <p:nvPr/>
          </p:nvSpPr>
          <p:spPr>
            <a:xfrm>
              <a:off x="5486400" y="3989832"/>
              <a:ext cx="3423285" cy="241300"/>
            </a:xfrm>
            <a:custGeom>
              <a:avLst/>
              <a:gdLst/>
              <a:ahLst/>
              <a:cxnLst/>
              <a:rect l="l" t="t" r="r" b="b"/>
              <a:pathLst>
                <a:path w="3423284" h="241300">
                  <a:moveTo>
                    <a:pt x="3422904" y="0"/>
                  </a:moveTo>
                  <a:lnTo>
                    <a:pt x="0" y="0"/>
                  </a:lnTo>
                  <a:lnTo>
                    <a:pt x="0" y="240792"/>
                  </a:lnTo>
                  <a:lnTo>
                    <a:pt x="3422904" y="240792"/>
                  </a:lnTo>
                  <a:lnTo>
                    <a:pt x="3422904" y="0"/>
                  </a:lnTo>
                  <a:close/>
                </a:path>
              </a:pathLst>
            </a:custGeom>
            <a:solidFill>
              <a:srgbClr val="943735">
                <a:alpha val="45097"/>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6" name="object 36"/>
            <p:cNvSpPr/>
            <p:nvPr/>
          </p:nvSpPr>
          <p:spPr>
            <a:xfrm>
              <a:off x="5486400" y="3989832"/>
              <a:ext cx="3423285" cy="241300"/>
            </a:xfrm>
            <a:custGeom>
              <a:avLst/>
              <a:gdLst/>
              <a:ahLst/>
              <a:cxnLst/>
              <a:rect l="l" t="t" r="r" b="b"/>
              <a:pathLst>
                <a:path w="3423284" h="241300">
                  <a:moveTo>
                    <a:pt x="0" y="240792"/>
                  </a:moveTo>
                  <a:lnTo>
                    <a:pt x="3422904" y="240792"/>
                  </a:lnTo>
                  <a:lnTo>
                    <a:pt x="3422904" y="0"/>
                  </a:lnTo>
                  <a:lnTo>
                    <a:pt x="0" y="0"/>
                  </a:lnTo>
                  <a:lnTo>
                    <a:pt x="0" y="240792"/>
                  </a:lnTo>
                  <a:close/>
                </a:path>
              </a:pathLst>
            </a:custGeom>
            <a:ln w="12192">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7" name="object 37"/>
            <p:cNvSpPr/>
            <p:nvPr/>
          </p:nvSpPr>
          <p:spPr>
            <a:xfrm>
              <a:off x="5334000" y="1272540"/>
              <a:ext cx="3581400" cy="2861945"/>
            </a:xfrm>
            <a:custGeom>
              <a:avLst/>
              <a:gdLst/>
              <a:ahLst/>
              <a:cxnLst/>
              <a:rect l="l" t="t" r="r" b="b"/>
              <a:pathLst>
                <a:path w="3581400" h="2861945">
                  <a:moveTo>
                    <a:pt x="2984500" y="432815"/>
                  </a:moveTo>
                  <a:lnTo>
                    <a:pt x="2089150" y="432815"/>
                  </a:lnTo>
                  <a:lnTo>
                    <a:pt x="2919856" y="2861691"/>
                  </a:lnTo>
                  <a:lnTo>
                    <a:pt x="2984500" y="432815"/>
                  </a:lnTo>
                  <a:close/>
                </a:path>
                <a:path w="3581400" h="2861945">
                  <a:moveTo>
                    <a:pt x="3509264" y="0"/>
                  </a:moveTo>
                  <a:lnTo>
                    <a:pt x="72136" y="0"/>
                  </a:lnTo>
                  <a:lnTo>
                    <a:pt x="44041" y="5663"/>
                  </a:lnTo>
                  <a:lnTo>
                    <a:pt x="21113" y="21113"/>
                  </a:lnTo>
                  <a:lnTo>
                    <a:pt x="5663" y="44041"/>
                  </a:lnTo>
                  <a:lnTo>
                    <a:pt x="0" y="72136"/>
                  </a:lnTo>
                  <a:lnTo>
                    <a:pt x="0" y="360680"/>
                  </a:lnTo>
                  <a:lnTo>
                    <a:pt x="5663" y="388774"/>
                  </a:lnTo>
                  <a:lnTo>
                    <a:pt x="21113" y="411702"/>
                  </a:lnTo>
                  <a:lnTo>
                    <a:pt x="44041" y="427152"/>
                  </a:lnTo>
                  <a:lnTo>
                    <a:pt x="72136" y="432815"/>
                  </a:lnTo>
                  <a:lnTo>
                    <a:pt x="3509264" y="432815"/>
                  </a:lnTo>
                  <a:lnTo>
                    <a:pt x="3537358" y="427152"/>
                  </a:lnTo>
                  <a:lnTo>
                    <a:pt x="3560286" y="411702"/>
                  </a:lnTo>
                  <a:lnTo>
                    <a:pt x="3575736" y="388774"/>
                  </a:lnTo>
                  <a:lnTo>
                    <a:pt x="3581400" y="360680"/>
                  </a:lnTo>
                  <a:lnTo>
                    <a:pt x="3581400" y="72136"/>
                  </a:lnTo>
                  <a:lnTo>
                    <a:pt x="3575736" y="44041"/>
                  </a:lnTo>
                  <a:lnTo>
                    <a:pt x="3560286" y="21113"/>
                  </a:lnTo>
                  <a:lnTo>
                    <a:pt x="3537358" y="5663"/>
                  </a:lnTo>
                  <a:lnTo>
                    <a:pt x="3509264" y="0"/>
                  </a:lnTo>
                  <a:close/>
                </a:path>
              </a:pathLst>
            </a:custGeom>
            <a:solidFill>
              <a:srgbClr val="F9C09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8" name="object 38"/>
            <p:cNvSpPr/>
            <p:nvPr/>
          </p:nvSpPr>
          <p:spPr>
            <a:xfrm>
              <a:off x="5334000" y="1272540"/>
              <a:ext cx="3581400" cy="2861945"/>
            </a:xfrm>
            <a:custGeom>
              <a:avLst/>
              <a:gdLst/>
              <a:ahLst/>
              <a:cxnLst/>
              <a:rect l="l" t="t" r="r" b="b"/>
              <a:pathLst>
                <a:path w="3581400" h="2861945">
                  <a:moveTo>
                    <a:pt x="0" y="72136"/>
                  </a:moveTo>
                  <a:lnTo>
                    <a:pt x="5663" y="44041"/>
                  </a:lnTo>
                  <a:lnTo>
                    <a:pt x="21113" y="21113"/>
                  </a:lnTo>
                  <a:lnTo>
                    <a:pt x="44041" y="5663"/>
                  </a:lnTo>
                  <a:lnTo>
                    <a:pt x="72136" y="0"/>
                  </a:lnTo>
                  <a:lnTo>
                    <a:pt x="2089150" y="0"/>
                  </a:lnTo>
                  <a:lnTo>
                    <a:pt x="2984500" y="0"/>
                  </a:lnTo>
                  <a:lnTo>
                    <a:pt x="3509264" y="0"/>
                  </a:lnTo>
                  <a:lnTo>
                    <a:pt x="3537358" y="5663"/>
                  </a:lnTo>
                  <a:lnTo>
                    <a:pt x="3560286" y="21113"/>
                  </a:lnTo>
                  <a:lnTo>
                    <a:pt x="3575736" y="44041"/>
                  </a:lnTo>
                  <a:lnTo>
                    <a:pt x="3581400" y="72136"/>
                  </a:lnTo>
                  <a:lnTo>
                    <a:pt x="3581400" y="252475"/>
                  </a:lnTo>
                  <a:lnTo>
                    <a:pt x="3581400" y="360680"/>
                  </a:lnTo>
                  <a:lnTo>
                    <a:pt x="3575736" y="388774"/>
                  </a:lnTo>
                  <a:lnTo>
                    <a:pt x="3560286" y="411702"/>
                  </a:lnTo>
                  <a:lnTo>
                    <a:pt x="3537358" y="427152"/>
                  </a:lnTo>
                  <a:lnTo>
                    <a:pt x="3509264" y="432815"/>
                  </a:lnTo>
                  <a:lnTo>
                    <a:pt x="2984500" y="432815"/>
                  </a:lnTo>
                  <a:lnTo>
                    <a:pt x="2919856" y="2861691"/>
                  </a:lnTo>
                  <a:lnTo>
                    <a:pt x="2089150" y="432815"/>
                  </a:lnTo>
                  <a:lnTo>
                    <a:pt x="72136" y="432815"/>
                  </a:lnTo>
                  <a:lnTo>
                    <a:pt x="44041" y="427152"/>
                  </a:lnTo>
                  <a:lnTo>
                    <a:pt x="21113" y="411702"/>
                  </a:lnTo>
                  <a:lnTo>
                    <a:pt x="5663" y="388774"/>
                  </a:lnTo>
                  <a:lnTo>
                    <a:pt x="0" y="360680"/>
                  </a:lnTo>
                  <a:lnTo>
                    <a:pt x="0" y="252475"/>
                  </a:lnTo>
                  <a:lnTo>
                    <a:pt x="0" y="72136"/>
                  </a:lnTo>
                  <a:close/>
                </a:path>
              </a:pathLst>
            </a:custGeom>
            <a:ln w="12192">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grpSp>
      <p:sp>
        <p:nvSpPr>
          <p:cNvPr id="39" name="object 39"/>
          <p:cNvSpPr txBox="1">
            <a:spLocks noGrp="1"/>
          </p:cNvSpPr>
          <p:nvPr>
            <p:ph sz="half" idx="3"/>
          </p:nvPr>
        </p:nvSpPr>
        <p:spPr>
          <a:prstGeom prst="rect">
            <a:avLst/>
          </a:prstGeom>
        </p:spPr>
        <p:txBody>
          <a:bodyPr vert="horz" wrap="square" lIns="0" tIns="13335" rIns="0" bIns="0" rtlCol="0">
            <a:spAutoFit/>
          </a:bodyPr>
          <a:lstStyle/>
          <a:p>
            <a:pPr marL="1475740">
              <a:lnSpc>
                <a:spcPct val="100000"/>
              </a:lnSpc>
              <a:spcBef>
                <a:spcPts val="105"/>
              </a:spcBef>
            </a:pPr>
            <a:r>
              <a:rPr spc="-5" dirty="0"/>
              <a:t>result</a:t>
            </a:r>
            <a:r>
              <a:rPr spc="-35" dirty="0"/>
              <a:t> </a:t>
            </a:r>
            <a:r>
              <a:rPr dirty="0"/>
              <a:t>=</a:t>
            </a:r>
            <a:r>
              <a:rPr spc="-30" dirty="0"/>
              <a:t> </a:t>
            </a:r>
            <a:r>
              <a:rPr dirty="0"/>
              <a:t>5</a:t>
            </a:r>
          </a:p>
          <a:p>
            <a:pPr>
              <a:lnSpc>
                <a:spcPct val="100000"/>
              </a:lnSpc>
            </a:pPr>
            <a:endParaRPr sz="2200"/>
          </a:p>
          <a:p>
            <a:pPr>
              <a:lnSpc>
                <a:spcPct val="100000"/>
              </a:lnSpc>
              <a:spcBef>
                <a:spcPts val="5"/>
              </a:spcBef>
            </a:pPr>
            <a:endParaRPr sz="2300"/>
          </a:p>
          <a:p>
            <a:pPr marL="12700">
              <a:lnSpc>
                <a:spcPct val="100000"/>
              </a:lnSpc>
              <a:spcBef>
                <a:spcPts val="5"/>
              </a:spcBef>
            </a:pPr>
            <a:r>
              <a:rPr sz="1750" b="0" spc="-10" dirty="0">
                <a:latin typeface="Times New Roman"/>
                <a:cs typeface="Times New Roman"/>
              </a:rPr>
              <a:t>Pass</a:t>
            </a:r>
            <a:r>
              <a:rPr sz="1750" b="0" spc="5" dirty="0">
                <a:latin typeface="Times New Roman"/>
                <a:cs typeface="Times New Roman"/>
              </a:rPr>
              <a:t> </a:t>
            </a:r>
            <a:r>
              <a:rPr sz="1750" b="0" spc="-15" dirty="0">
                <a:latin typeface="Times New Roman"/>
                <a:cs typeface="Times New Roman"/>
              </a:rPr>
              <a:t>the</a:t>
            </a:r>
            <a:r>
              <a:rPr sz="1750" b="0" spc="30" dirty="0">
                <a:latin typeface="Times New Roman"/>
                <a:cs typeface="Times New Roman"/>
              </a:rPr>
              <a:t> </a:t>
            </a:r>
            <a:r>
              <a:rPr sz="1750" b="0" spc="-5" dirty="0">
                <a:latin typeface="Times New Roman"/>
                <a:cs typeface="Times New Roman"/>
              </a:rPr>
              <a:t>value</a:t>
            </a:r>
            <a:r>
              <a:rPr sz="1750" b="0" spc="-30" dirty="0">
                <a:latin typeface="Times New Roman"/>
                <a:cs typeface="Times New Roman"/>
              </a:rPr>
              <a:t> </a:t>
            </a:r>
            <a:r>
              <a:rPr sz="1750" b="0" spc="-5" dirty="0">
                <a:latin typeface="Times New Roman"/>
                <a:cs typeface="Times New Roman"/>
              </a:rPr>
              <a:t>j</a:t>
            </a:r>
            <a:endParaRPr sz="1750">
              <a:latin typeface="Times New Roman"/>
              <a:cs typeface="Times New Roman"/>
            </a:endParaRPr>
          </a:p>
          <a:p>
            <a:pPr>
              <a:lnSpc>
                <a:spcPct val="100000"/>
              </a:lnSpc>
              <a:spcBef>
                <a:spcPts val="40"/>
              </a:spcBef>
            </a:pPr>
            <a:endParaRPr sz="2400">
              <a:latin typeface="Times New Roman"/>
              <a:cs typeface="Times New Roman"/>
            </a:endParaRPr>
          </a:p>
          <a:p>
            <a:pPr marL="640715">
              <a:lnSpc>
                <a:spcPts val="1780"/>
              </a:lnSpc>
            </a:pPr>
            <a:r>
              <a:rPr sz="1500" dirty="0">
                <a:solidFill>
                  <a:srgbClr val="000050"/>
                </a:solidFill>
              </a:rPr>
              <a:t>int</a:t>
            </a:r>
            <a:r>
              <a:rPr sz="1500" spc="-5" dirty="0">
                <a:solidFill>
                  <a:srgbClr val="000050"/>
                </a:solidFill>
              </a:rPr>
              <a:t> </a:t>
            </a:r>
            <a:r>
              <a:rPr sz="1500" b="0" dirty="0">
                <a:latin typeface="Courier New"/>
                <a:cs typeface="Courier New"/>
              </a:rPr>
              <a:t>max(</a:t>
            </a:r>
            <a:r>
              <a:rPr sz="1500" dirty="0">
                <a:solidFill>
                  <a:srgbClr val="000050"/>
                </a:solidFill>
              </a:rPr>
              <a:t>int</a:t>
            </a:r>
            <a:r>
              <a:rPr sz="1500" spc="-10" dirty="0">
                <a:solidFill>
                  <a:srgbClr val="000050"/>
                </a:solidFill>
              </a:rPr>
              <a:t> </a:t>
            </a:r>
            <a:r>
              <a:rPr sz="1500" b="0" dirty="0">
                <a:latin typeface="Courier New"/>
                <a:cs typeface="Courier New"/>
              </a:rPr>
              <a:t>num1,</a:t>
            </a:r>
            <a:r>
              <a:rPr sz="1500" b="0" spc="-5" dirty="0">
                <a:latin typeface="Courier New"/>
                <a:cs typeface="Courier New"/>
              </a:rPr>
              <a:t> </a:t>
            </a:r>
            <a:r>
              <a:rPr sz="1500" dirty="0">
                <a:solidFill>
                  <a:srgbClr val="000050"/>
                </a:solidFill>
              </a:rPr>
              <a:t>int </a:t>
            </a:r>
            <a:r>
              <a:rPr sz="1500" b="0" spc="-5" dirty="0">
                <a:latin typeface="Courier New"/>
                <a:cs typeface="Courier New"/>
              </a:rPr>
              <a:t>num2)</a:t>
            </a:r>
            <a:endParaRPr sz="1500">
              <a:latin typeface="Courier New"/>
              <a:cs typeface="Courier New"/>
            </a:endParaRPr>
          </a:p>
          <a:p>
            <a:pPr marL="640715">
              <a:lnSpc>
                <a:spcPts val="1695"/>
              </a:lnSpc>
            </a:pPr>
            <a:r>
              <a:rPr sz="1500" b="0" dirty="0">
                <a:latin typeface="Courier New"/>
                <a:cs typeface="Courier New"/>
              </a:rPr>
              <a:t>{</a:t>
            </a:r>
            <a:endParaRPr sz="1500">
              <a:latin typeface="Courier New"/>
              <a:cs typeface="Courier New"/>
            </a:endParaRPr>
          </a:p>
          <a:p>
            <a:pPr marL="1101090">
              <a:lnSpc>
                <a:spcPts val="1714"/>
              </a:lnSpc>
            </a:pPr>
            <a:r>
              <a:rPr sz="1500" dirty="0">
                <a:solidFill>
                  <a:srgbClr val="000050"/>
                </a:solidFill>
              </a:rPr>
              <a:t>int</a:t>
            </a:r>
            <a:r>
              <a:rPr sz="1500" spc="-35" dirty="0">
                <a:solidFill>
                  <a:srgbClr val="000050"/>
                </a:solidFill>
              </a:rPr>
              <a:t> </a:t>
            </a:r>
            <a:r>
              <a:rPr sz="1500" b="0" spc="-5" dirty="0">
                <a:latin typeface="Courier New"/>
                <a:cs typeface="Courier New"/>
              </a:rPr>
              <a:t>result;</a:t>
            </a:r>
            <a:endParaRPr sz="1500">
              <a:latin typeface="Courier New"/>
              <a:cs typeface="Courier New"/>
            </a:endParaRPr>
          </a:p>
          <a:p>
            <a:pPr>
              <a:lnSpc>
                <a:spcPct val="100000"/>
              </a:lnSpc>
              <a:spcBef>
                <a:spcPts val="45"/>
              </a:spcBef>
            </a:pPr>
            <a:endParaRPr sz="1500">
              <a:latin typeface="Courier New"/>
              <a:cs typeface="Courier New"/>
            </a:endParaRPr>
          </a:p>
          <a:p>
            <a:pPr marL="1560830" marR="871855" indent="-460375">
              <a:lnSpc>
                <a:spcPts val="1750"/>
              </a:lnSpc>
              <a:spcBef>
                <a:spcPts val="5"/>
              </a:spcBef>
            </a:pPr>
            <a:r>
              <a:rPr sz="1500" dirty="0">
                <a:solidFill>
                  <a:srgbClr val="000050"/>
                </a:solidFill>
              </a:rPr>
              <a:t>if </a:t>
            </a:r>
            <a:r>
              <a:rPr sz="1500" b="0" dirty="0">
                <a:latin typeface="Courier New"/>
                <a:cs typeface="Courier New"/>
              </a:rPr>
              <a:t>(num1 &gt; </a:t>
            </a:r>
            <a:r>
              <a:rPr sz="1500" b="0" spc="-5" dirty="0">
                <a:latin typeface="Courier New"/>
                <a:cs typeface="Courier New"/>
              </a:rPr>
              <a:t>num2) </a:t>
            </a:r>
            <a:r>
              <a:rPr sz="1500" b="0" dirty="0">
                <a:latin typeface="Courier New"/>
                <a:cs typeface="Courier New"/>
              </a:rPr>
              <a:t> result</a:t>
            </a:r>
            <a:r>
              <a:rPr sz="1500" b="0" spc="-40" dirty="0">
                <a:latin typeface="Courier New"/>
                <a:cs typeface="Courier New"/>
              </a:rPr>
              <a:t> </a:t>
            </a:r>
            <a:r>
              <a:rPr sz="1500" b="0" dirty="0">
                <a:latin typeface="Courier New"/>
                <a:cs typeface="Courier New"/>
              </a:rPr>
              <a:t>=</a:t>
            </a:r>
            <a:r>
              <a:rPr sz="1500" b="0" spc="-35" dirty="0">
                <a:latin typeface="Courier New"/>
                <a:cs typeface="Courier New"/>
              </a:rPr>
              <a:t> </a:t>
            </a:r>
            <a:r>
              <a:rPr sz="1500" b="0" spc="-5" dirty="0">
                <a:latin typeface="Courier New"/>
                <a:cs typeface="Courier New"/>
              </a:rPr>
              <a:t>num1;</a:t>
            </a:r>
            <a:endParaRPr sz="1500">
              <a:latin typeface="Courier New"/>
              <a:cs typeface="Courier New"/>
            </a:endParaRPr>
          </a:p>
          <a:p>
            <a:pPr marL="1101090">
              <a:lnSpc>
                <a:spcPts val="1620"/>
              </a:lnSpc>
            </a:pPr>
            <a:r>
              <a:rPr sz="1500" spc="-5" dirty="0">
                <a:solidFill>
                  <a:srgbClr val="000050"/>
                </a:solidFill>
              </a:rPr>
              <a:t>else</a:t>
            </a:r>
            <a:endParaRPr sz="1500"/>
          </a:p>
          <a:p>
            <a:pPr marL="1560830">
              <a:lnSpc>
                <a:spcPts val="1780"/>
              </a:lnSpc>
            </a:pPr>
            <a:r>
              <a:rPr sz="1500" b="0" dirty="0">
                <a:latin typeface="Courier New"/>
                <a:cs typeface="Courier New"/>
              </a:rPr>
              <a:t>result</a:t>
            </a:r>
            <a:r>
              <a:rPr sz="1500" b="0" spc="-30" dirty="0">
                <a:latin typeface="Courier New"/>
                <a:cs typeface="Courier New"/>
              </a:rPr>
              <a:t> </a:t>
            </a:r>
            <a:r>
              <a:rPr sz="1500" b="0" dirty="0">
                <a:latin typeface="Courier New"/>
                <a:cs typeface="Courier New"/>
              </a:rPr>
              <a:t>=</a:t>
            </a:r>
            <a:r>
              <a:rPr sz="1500" b="0" spc="-30" dirty="0">
                <a:latin typeface="Courier New"/>
                <a:cs typeface="Courier New"/>
              </a:rPr>
              <a:t> </a:t>
            </a:r>
            <a:r>
              <a:rPr sz="1500" b="0" spc="-5" dirty="0">
                <a:latin typeface="Courier New"/>
                <a:cs typeface="Courier New"/>
              </a:rPr>
              <a:t>num2;</a:t>
            </a:r>
            <a:endParaRPr sz="1500">
              <a:latin typeface="Courier New"/>
              <a:cs typeface="Courier New"/>
            </a:endParaRPr>
          </a:p>
          <a:p>
            <a:pPr>
              <a:lnSpc>
                <a:spcPct val="100000"/>
              </a:lnSpc>
              <a:spcBef>
                <a:spcPts val="50"/>
              </a:spcBef>
            </a:pPr>
            <a:endParaRPr sz="1350">
              <a:latin typeface="Courier New"/>
              <a:cs typeface="Courier New"/>
            </a:endParaRPr>
          </a:p>
          <a:p>
            <a:pPr marL="1101090">
              <a:lnSpc>
                <a:spcPct val="100000"/>
              </a:lnSpc>
            </a:pPr>
            <a:r>
              <a:rPr sz="1500" dirty="0">
                <a:solidFill>
                  <a:srgbClr val="000050"/>
                </a:solidFill>
              </a:rPr>
              <a:t>return</a:t>
            </a:r>
            <a:r>
              <a:rPr sz="1500" spc="-35" dirty="0">
                <a:solidFill>
                  <a:srgbClr val="000050"/>
                </a:solidFill>
              </a:rPr>
              <a:t> </a:t>
            </a:r>
            <a:r>
              <a:rPr sz="1500" spc="-5" dirty="0"/>
              <a:t>result;</a:t>
            </a:r>
            <a:endParaRPr sz="1500"/>
          </a:p>
        </p:txBody>
      </p:sp>
    </p:spTree>
    <p:extLst>
      <p:ext uri="{BB962C8B-B14F-4D97-AF65-F5344CB8AC3E}">
        <p14:creationId xmlns:p14="http://schemas.microsoft.com/office/powerpoint/2010/main" val="36812246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2107" y="856487"/>
            <a:ext cx="9042400" cy="45720"/>
          </a:xfrm>
          <a:custGeom>
            <a:avLst/>
            <a:gdLst/>
            <a:ahLst/>
            <a:cxnLst/>
            <a:rect l="l" t="t" r="r" b="b"/>
            <a:pathLst>
              <a:path w="9042400" h="45719">
                <a:moveTo>
                  <a:pt x="0" y="45720"/>
                </a:moveTo>
                <a:lnTo>
                  <a:pt x="9041891" y="45720"/>
                </a:lnTo>
                <a:lnTo>
                  <a:pt x="9041891" y="0"/>
                </a:lnTo>
                <a:lnTo>
                  <a:pt x="0" y="0"/>
                </a:lnTo>
                <a:lnTo>
                  <a:pt x="0" y="45720"/>
                </a:lnTo>
                <a:close/>
              </a:path>
            </a:pathLst>
          </a:custGeom>
          <a:solidFill>
            <a:srgbClr val="17375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 name="object 3"/>
          <p:cNvSpPr txBox="1">
            <a:spLocks noGrp="1"/>
          </p:cNvSpPr>
          <p:nvPr>
            <p:ph type="title"/>
          </p:nvPr>
        </p:nvSpPr>
        <p:spPr>
          <a:xfrm>
            <a:off x="3057905" y="41859"/>
            <a:ext cx="3945254" cy="960755"/>
          </a:xfrm>
          <a:prstGeom prst="rect">
            <a:avLst/>
          </a:prstGeom>
        </p:spPr>
        <p:txBody>
          <a:bodyPr vert="horz" wrap="square" lIns="0" tIns="13335" rIns="0" bIns="0" rtlCol="0">
            <a:spAutoFit/>
          </a:bodyPr>
          <a:lstStyle/>
          <a:p>
            <a:pPr marL="12700">
              <a:lnSpc>
                <a:spcPts val="5235"/>
              </a:lnSpc>
              <a:spcBef>
                <a:spcPts val="105"/>
              </a:spcBef>
            </a:pPr>
            <a:r>
              <a:rPr spc="-5" dirty="0"/>
              <a:t>Calling</a:t>
            </a:r>
            <a:r>
              <a:rPr spc="-80" dirty="0"/>
              <a:t> </a:t>
            </a:r>
            <a:r>
              <a:rPr dirty="0"/>
              <a:t>Functions</a:t>
            </a:r>
          </a:p>
          <a:p>
            <a:pPr marR="780415" algn="ctr">
              <a:lnSpc>
                <a:spcPts val="2115"/>
              </a:lnSpc>
            </a:pPr>
            <a:r>
              <a:rPr sz="1800" b="0" dirty="0">
                <a:solidFill>
                  <a:srgbClr val="FFFFFF"/>
                </a:solidFill>
                <a:latin typeface="Courier New"/>
                <a:cs typeface="Courier New"/>
              </a:rPr>
              <a:t>c</a:t>
            </a:r>
            <a:endParaRPr sz="1800">
              <a:latin typeface="Courier New"/>
              <a:cs typeface="Courier New"/>
            </a:endParaRPr>
          </a:p>
        </p:txBody>
      </p:sp>
      <p:grpSp>
        <p:nvGrpSpPr>
          <p:cNvPr id="4" name="object 4"/>
          <p:cNvGrpSpPr/>
          <p:nvPr/>
        </p:nvGrpSpPr>
        <p:grpSpPr>
          <a:xfrm>
            <a:off x="71627" y="1295400"/>
            <a:ext cx="8996680" cy="4218940"/>
            <a:chOff x="71627" y="1295400"/>
            <a:chExt cx="8996680" cy="4218940"/>
          </a:xfrm>
        </p:grpSpPr>
        <p:sp>
          <p:nvSpPr>
            <p:cNvPr id="5" name="object 5"/>
            <p:cNvSpPr/>
            <p:nvPr/>
          </p:nvSpPr>
          <p:spPr>
            <a:xfrm>
              <a:off x="71627" y="1295400"/>
              <a:ext cx="8996680" cy="4218940"/>
            </a:xfrm>
            <a:custGeom>
              <a:avLst/>
              <a:gdLst/>
              <a:ahLst/>
              <a:cxnLst/>
              <a:rect l="l" t="t" r="r" b="b"/>
              <a:pathLst>
                <a:path w="8996680" h="4218940">
                  <a:moveTo>
                    <a:pt x="8996172" y="0"/>
                  </a:moveTo>
                  <a:lnTo>
                    <a:pt x="0" y="0"/>
                  </a:lnTo>
                  <a:lnTo>
                    <a:pt x="0" y="4218432"/>
                  </a:lnTo>
                  <a:lnTo>
                    <a:pt x="8996172" y="4218432"/>
                  </a:lnTo>
                  <a:lnTo>
                    <a:pt x="8996172" y="0"/>
                  </a:lnTo>
                  <a:close/>
                </a:path>
              </a:pathLst>
            </a:custGeom>
            <a:solidFill>
              <a:srgbClr val="C9C9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6" name="object 6"/>
            <p:cNvSpPr/>
            <p:nvPr/>
          </p:nvSpPr>
          <p:spPr>
            <a:xfrm>
              <a:off x="325047" y="2517244"/>
              <a:ext cx="3928745" cy="2844165"/>
            </a:xfrm>
            <a:custGeom>
              <a:avLst/>
              <a:gdLst/>
              <a:ahLst/>
              <a:cxnLst/>
              <a:rect l="l" t="t" r="r" b="b"/>
              <a:pathLst>
                <a:path w="3928745" h="2844165">
                  <a:moveTo>
                    <a:pt x="3928327" y="0"/>
                  </a:moveTo>
                  <a:lnTo>
                    <a:pt x="0" y="0"/>
                  </a:lnTo>
                  <a:lnTo>
                    <a:pt x="0" y="2843957"/>
                  </a:lnTo>
                  <a:lnTo>
                    <a:pt x="3928327" y="2843957"/>
                  </a:lnTo>
                  <a:lnTo>
                    <a:pt x="3928327"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7" name="object 7"/>
            <p:cNvSpPr/>
            <p:nvPr/>
          </p:nvSpPr>
          <p:spPr>
            <a:xfrm>
              <a:off x="325047" y="2517244"/>
              <a:ext cx="3928745" cy="2844165"/>
            </a:xfrm>
            <a:custGeom>
              <a:avLst/>
              <a:gdLst/>
              <a:ahLst/>
              <a:cxnLst/>
              <a:rect l="l" t="t" r="r" b="b"/>
              <a:pathLst>
                <a:path w="3928745" h="2844165">
                  <a:moveTo>
                    <a:pt x="0" y="2843957"/>
                  </a:moveTo>
                  <a:lnTo>
                    <a:pt x="3928327" y="2843957"/>
                  </a:lnTo>
                  <a:lnTo>
                    <a:pt x="3928327" y="0"/>
                  </a:lnTo>
                  <a:lnTo>
                    <a:pt x="0" y="0"/>
                  </a:lnTo>
                  <a:lnTo>
                    <a:pt x="0" y="2843957"/>
                  </a:lnTo>
                  <a:close/>
                </a:path>
              </a:pathLst>
            </a:custGeom>
            <a:ln w="23761">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grpSp>
      <p:sp>
        <p:nvSpPr>
          <p:cNvPr id="8" name="object 8"/>
          <p:cNvSpPr txBox="1"/>
          <p:nvPr/>
        </p:nvSpPr>
        <p:spPr>
          <a:xfrm>
            <a:off x="326894" y="2480753"/>
            <a:ext cx="3702050" cy="2666365"/>
          </a:xfrm>
          <a:prstGeom prst="rect">
            <a:avLst/>
          </a:prstGeom>
        </p:spPr>
        <p:txBody>
          <a:bodyPr vert="horz" wrap="square" lIns="0" tIns="26669" rIns="0" bIns="0" rtlCol="0">
            <a:spAutoFit/>
          </a:bodyPr>
          <a:lstStyle/>
          <a:p>
            <a:pPr marL="12700" marR="1726564" lvl="0" indent="0" algn="l" defTabSz="914400" rtl="0" eaLnBrk="1" fontAlgn="auto" latinLnBrk="0" hangingPunct="1">
              <a:lnSpc>
                <a:spcPts val="1750"/>
              </a:lnSpc>
              <a:spcBef>
                <a:spcPts val="209"/>
              </a:spcBef>
              <a:spcAft>
                <a:spcPts val="0"/>
              </a:spcAft>
              <a:buClrTx/>
              <a:buSzTx/>
              <a:buFontTx/>
              <a:buNone/>
              <a:tabLst/>
              <a:defRPr/>
            </a:pPr>
            <a:r>
              <a:rPr kumimoji="0" sz="1500" b="1" i="0" u="none" strike="noStrike" kern="1200" cap="none" spc="0" normalizeH="0" baseline="0" noProof="0" dirty="0">
                <a:ln>
                  <a:noFill/>
                </a:ln>
                <a:solidFill>
                  <a:srgbClr val="000050"/>
                </a:solidFill>
                <a:effectLst/>
                <a:uLnTx/>
                <a:uFillTx/>
                <a:latin typeface="Courier New"/>
                <a:ea typeface="+mn-ea"/>
                <a:cs typeface="Courier New"/>
              </a:rPr>
              <a:t>int</a:t>
            </a:r>
            <a:r>
              <a:rPr kumimoji="0" sz="1500" b="1" i="0" u="none" strike="noStrike" kern="1200" cap="none" spc="-75" normalizeH="0" baseline="0" noProof="0" dirty="0">
                <a:ln>
                  <a:noFill/>
                </a:ln>
                <a:solidFill>
                  <a:srgbClr val="000050"/>
                </a:solidFill>
                <a:effectLst/>
                <a:uLnTx/>
                <a:uFillTx/>
                <a:latin typeface="Courier New"/>
                <a:ea typeface="+mn-ea"/>
                <a:cs typeface="Courier New"/>
              </a:rPr>
              <a:t> </a:t>
            </a:r>
            <a:r>
              <a:rPr kumimoji="0" sz="1500" b="1" i="0" u="none" strike="noStrike" kern="1200" cap="none" spc="0" normalizeH="0" baseline="0" noProof="0" dirty="0">
                <a:ln>
                  <a:noFill/>
                </a:ln>
                <a:solidFill>
                  <a:srgbClr val="000050"/>
                </a:solidFill>
                <a:effectLst/>
                <a:uLnTx/>
                <a:uFillTx/>
                <a:latin typeface="Courier New"/>
                <a:ea typeface="+mn-ea"/>
                <a:cs typeface="Courier New"/>
              </a:rPr>
              <a:t>max(int,int); </a:t>
            </a:r>
            <a:r>
              <a:rPr kumimoji="0" sz="1500" b="1" i="0" u="none" strike="noStrike" kern="1200" cap="none" spc="-885" normalizeH="0" baseline="0" noProof="0" dirty="0">
                <a:ln>
                  <a:noFill/>
                </a:ln>
                <a:solidFill>
                  <a:srgbClr val="000050"/>
                </a:solidFill>
                <a:effectLst/>
                <a:uLnTx/>
                <a:uFillTx/>
                <a:latin typeface="Courier New"/>
                <a:ea typeface="+mn-ea"/>
                <a:cs typeface="Courier New"/>
              </a:rPr>
              <a:t> </a:t>
            </a:r>
            <a:r>
              <a:rPr kumimoji="0" sz="1500" b="1" i="0" u="none" strike="noStrike" kern="1200" cap="none" spc="0" normalizeH="0" baseline="0" noProof="0" dirty="0">
                <a:ln>
                  <a:noFill/>
                </a:ln>
                <a:solidFill>
                  <a:srgbClr val="000050"/>
                </a:solidFill>
                <a:effectLst/>
                <a:uLnTx/>
                <a:uFillTx/>
                <a:latin typeface="Courier New"/>
                <a:ea typeface="+mn-ea"/>
                <a:cs typeface="Courier New"/>
              </a:rPr>
              <a:t>int </a:t>
            </a:r>
            <a:r>
              <a:rPr kumimoji="0" sz="1500" b="0" i="0" u="none" strike="noStrike" kern="1200" cap="none" spc="-5" normalizeH="0" baseline="0" noProof="0" dirty="0">
                <a:ln>
                  <a:noFill/>
                </a:ln>
                <a:solidFill>
                  <a:prstClr val="black"/>
                </a:solidFill>
                <a:effectLst/>
                <a:uLnTx/>
                <a:uFillTx/>
                <a:latin typeface="Courier New"/>
                <a:ea typeface="+mn-ea"/>
                <a:cs typeface="Courier New"/>
              </a:rPr>
              <a:t>main()</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12700" marR="0" lvl="0" indent="0" algn="l" defTabSz="914400" rtl="0" eaLnBrk="1" fontAlgn="auto" latinLnBrk="0" hangingPunct="1">
              <a:lnSpc>
                <a:spcPts val="1625"/>
              </a:lnSpc>
              <a:spcBef>
                <a:spcPts val="0"/>
              </a:spcBef>
              <a:spcAft>
                <a:spcPts val="0"/>
              </a:spcAft>
              <a:buClrTx/>
              <a:buSzTx/>
              <a:buFontTx/>
              <a:buNone/>
              <a:tabLst/>
              <a:defRPr/>
            </a:pPr>
            <a:r>
              <a:rPr kumimoji="0" sz="1500" b="0" i="0" u="none" strike="noStrike" kern="1200" cap="none" spc="0" normalizeH="0" baseline="0" noProof="0" dirty="0">
                <a:ln>
                  <a:noFill/>
                </a:ln>
                <a:solidFill>
                  <a:prstClr val="black"/>
                </a:solidFill>
                <a:effectLst/>
                <a:uLnTx/>
                <a:uFillTx/>
                <a:latin typeface="Courier New"/>
                <a:ea typeface="+mn-ea"/>
                <a:cs typeface="Courier New"/>
              </a:rPr>
              <a:t>{</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242570" marR="0" lvl="0" indent="0" algn="l" defTabSz="914400" rtl="0" eaLnBrk="1" fontAlgn="auto" latinLnBrk="0" hangingPunct="1">
              <a:lnSpc>
                <a:spcPts val="1689"/>
              </a:lnSpc>
              <a:spcBef>
                <a:spcPts val="0"/>
              </a:spcBef>
              <a:spcAft>
                <a:spcPts val="0"/>
              </a:spcAft>
              <a:buClrTx/>
              <a:buSzTx/>
              <a:buFontTx/>
              <a:buNone/>
              <a:tabLst/>
              <a:defRPr/>
            </a:pPr>
            <a:r>
              <a:rPr kumimoji="0" sz="1500" b="1" i="0" u="none" strike="noStrike" kern="1200" cap="none" spc="0" normalizeH="0" baseline="0" noProof="0" dirty="0">
                <a:ln>
                  <a:noFill/>
                </a:ln>
                <a:solidFill>
                  <a:srgbClr val="000050"/>
                </a:solidFill>
                <a:effectLst/>
                <a:uLnTx/>
                <a:uFillTx/>
                <a:latin typeface="Courier New"/>
                <a:ea typeface="+mn-ea"/>
                <a:cs typeface="Courier New"/>
              </a:rPr>
              <a:t>int</a:t>
            </a:r>
            <a:r>
              <a:rPr kumimoji="0" sz="1500" b="1" i="0" u="none" strike="noStrike" kern="1200" cap="none" spc="-30" normalizeH="0" baseline="0" noProof="0" dirty="0">
                <a:ln>
                  <a:noFill/>
                </a:ln>
                <a:solidFill>
                  <a:srgbClr val="000050"/>
                </a:solidFill>
                <a:effectLst/>
                <a:uLnTx/>
                <a:uFillTx/>
                <a:latin typeface="Courier New"/>
                <a:ea typeface="+mn-ea"/>
                <a:cs typeface="Courier New"/>
              </a:rPr>
              <a:t> </a:t>
            </a:r>
            <a:r>
              <a:rPr kumimoji="0" sz="1500" b="0" i="0" u="none" strike="noStrike" kern="1200" cap="none" spc="0" normalizeH="0" baseline="0" noProof="0" dirty="0">
                <a:ln>
                  <a:noFill/>
                </a:ln>
                <a:solidFill>
                  <a:prstClr val="black"/>
                </a:solidFill>
                <a:effectLst/>
                <a:uLnTx/>
                <a:uFillTx/>
                <a:latin typeface="Courier New"/>
                <a:ea typeface="+mn-ea"/>
                <a:cs typeface="Courier New"/>
              </a:rPr>
              <a:t>i</a:t>
            </a:r>
            <a:r>
              <a:rPr kumimoji="0" sz="1500" b="0" i="0" u="none" strike="noStrike" kern="1200" cap="none" spc="-30" normalizeH="0" baseline="0" noProof="0" dirty="0">
                <a:ln>
                  <a:noFill/>
                </a:ln>
                <a:solidFill>
                  <a:prstClr val="black"/>
                </a:solidFill>
                <a:effectLst/>
                <a:uLnTx/>
                <a:uFillTx/>
                <a:latin typeface="Courier New"/>
                <a:ea typeface="+mn-ea"/>
                <a:cs typeface="Courier New"/>
              </a:rPr>
              <a:t> </a:t>
            </a:r>
            <a:r>
              <a:rPr kumimoji="0" sz="1500" b="0" i="0" u="none" strike="noStrike" kern="1200" cap="none" spc="0" normalizeH="0" baseline="0" noProof="0" dirty="0">
                <a:ln>
                  <a:noFill/>
                </a:ln>
                <a:solidFill>
                  <a:prstClr val="black"/>
                </a:solidFill>
                <a:effectLst/>
                <a:uLnTx/>
                <a:uFillTx/>
                <a:latin typeface="Courier New"/>
                <a:ea typeface="+mn-ea"/>
                <a:cs typeface="Courier New"/>
              </a:rPr>
              <a:t>=</a:t>
            </a:r>
            <a:r>
              <a:rPr kumimoji="0" sz="1500" b="0" i="0" u="none" strike="noStrike" kern="1200" cap="none" spc="-15" normalizeH="0" baseline="0" noProof="0" dirty="0">
                <a:ln>
                  <a:noFill/>
                </a:ln>
                <a:solidFill>
                  <a:prstClr val="black"/>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5</a:t>
            </a:r>
            <a:r>
              <a:rPr kumimoji="0" sz="1500" b="0" i="0" u="none" strike="noStrike" kern="1200" cap="none" spc="0" normalizeH="0" baseline="0" noProof="0" dirty="0">
                <a:ln>
                  <a:noFill/>
                </a:ln>
                <a:solidFill>
                  <a:prstClr val="black"/>
                </a:solidFill>
                <a:effectLst/>
                <a:uLnTx/>
                <a:uFillTx/>
                <a:latin typeface="Courier New"/>
                <a:ea typeface="+mn-ea"/>
                <a:cs typeface="Courier New"/>
              </a:rPr>
              <a:t>;</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242570" marR="0" lvl="0" indent="0" algn="l" defTabSz="914400" rtl="0" eaLnBrk="1" fontAlgn="auto" latinLnBrk="0" hangingPunct="1">
              <a:lnSpc>
                <a:spcPts val="1720"/>
              </a:lnSpc>
              <a:spcBef>
                <a:spcPts val="0"/>
              </a:spcBef>
              <a:spcAft>
                <a:spcPts val="0"/>
              </a:spcAft>
              <a:buClrTx/>
              <a:buSzTx/>
              <a:buFontTx/>
              <a:buNone/>
              <a:tabLst/>
              <a:defRPr/>
            </a:pPr>
            <a:r>
              <a:rPr kumimoji="0" sz="1500" b="1" i="0" u="none" strike="noStrike" kern="1200" cap="none" spc="0" normalizeH="0" baseline="0" noProof="0" dirty="0">
                <a:ln>
                  <a:noFill/>
                </a:ln>
                <a:solidFill>
                  <a:srgbClr val="000050"/>
                </a:solidFill>
                <a:effectLst/>
                <a:uLnTx/>
                <a:uFillTx/>
                <a:latin typeface="Courier New"/>
                <a:ea typeface="+mn-ea"/>
                <a:cs typeface="Courier New"/>
              </a:rPr>
              <a:t>int</a:t>
            </a:r>
            <a:r>
              <a:rPr kumimoji="0" sz="1500" b="1" i="0" u="none" strike="noStrike" kern="1200" cap="none" spc="-30" normalizeH="0" baseline="0" noProof="0" dirty="0">
                <a:ln>
                  <a:noFill/>
                </a:ln>
                <a:solidFill>
                  <a:srgbClr val="000050"/>
                </a:solidFill>
                <a:effectLst/>
                <a:uLnTx/>
                <a:uFillTx/>
                <a:latin typeface="Courier New"/>
                <a:ea typeface="+mn-ea"/>
                <a:cs typeface="Courier New"/>
              </a:rPr>
              <a:t> </a:t>
            </a:r>
            <a:r>
              <a:rPr kumimoji="0" sz="1500" b="0" i="0" u="none" strike="noStrike" kern="1200" cap="none" spc="0" normalizeH="0" baseline="0" noProof="0" dirty="0">
                <a:ln>
                  <a:noFill/>
                </a:ln>
                <a:solidFill>
                  <a:prstClr val="black"/>
                </a:solidFill>
                <a:effectLst/>
                <a:uLnTx/>
                <a:uFillTx/>
                <a:latin typeface="Courier New"/>
                <a:ea typeface="+mn-ea"/>
                <a:cs typeface="Courier New"/>
              </a:rPr>
              <a:t>j</a:t>
            </a:r>
            <a:r>
              <a:rPr kumimoji="0" sz="1500" b="0" i="0" u="none" strike="noStrike" kern="1200" cap="none" spc="-30" normalizeH="0" baseline="0" noProof="0" dirty="0">
                <a:ln>
                  <a:noFill/>
                </a:ln>
                <a:solidFill>
                  <a:prstClr val="black"/>
                </a:solidFill>
                <a:effectLst/>
                <a:uLnTx/>
                <a:uFillTx/>
                <a:latin typeface="Courier New"/>
                <a:ea typeface="+mn-ea"/>
                <a:cs typeface="Courier New"/>
              </a:rPr>
              <a:t> </a:t>
            </a:r>
            <a:r>
              <a:rPr kumimoji="0" sz="1500" b="0" i="0" u="none" strike="noStrike" kern="1200" cap="none" spc="0" normalizeH="0" baseline="0" noProof="0" dirty="0">
                <a:ln>
                  <a:noFill/>
                </a:ln>
                <a:solidFill>
                  <a:prstClr val="black"/>
                </a:solidFill>
                <a:effectLst/>
                <a:uLnTx/>
                <a:uFillTx/>
                <a:latin typeface="Courier New"/>
                <a:ea typeface="+mn-ea"/>
                <a:cs typeface="Courier New"/>
              </a:rPr>
              <a:t>=</a:t>
            </a:r>
            <a:r>
              <a:rPr kumimoji="0" sz="1500" b="0" i="0" u="none" strike="noStrike" kern="1200" cap="none" spc="-15" normalizeH="0" baseline="0" noProof="0" dirty="0">
                <a:ln>
                  <a:noFill/>
                </a:ln>
                <a:solidFill>
                  <a:prstClr val="black"/>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2</a:t>
            </a:r>
            <a:r>
              <a:rPr kumimoji="0" sz="1500" b="0" i="0" u="none" strike="noStrike" kern="1200" cap="none" spc="0" normalizeH="0" baseline="0" noProof="0" dirty="0">
                <a:ln>
                  <a:noFill/>
                </a:ln>
                <a:solidFill>
                  <a:prstClr val="black"/>
                </a:solidFill>
                <a:effectLst/>
                <a:uLnTx/>
                <a:uFillTx/>
                <a:latin typeface="Courier New"/>
                <a:ea typeface="+mn-ea"/>
                <a:cs typeface="Courier New"/>
              </a:rPr>
              <a:t>;</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242570" marR="0" lvl="0" indent="0" algn="l" defTabSz="914400" rtl="0" eaLnBrk="1" fontAlgn="auto" latinLnBrk="0" hangingPunct="1">
              <a:lnSpc>
                <a:spcPts val="1745"/>
              </a:lnSpc>
              <a:spcBef>
                <a:spcPts val="0"/>
              </a:spcBef>
              <a:spcAft>
                <a:spcPts val="0"/>
              </a:spcAft>
              <a:buClrTx/>
              <a:buSzTx/>
              <a:buFontTx/>
              <a:buNone/>
              <a:tabLst/>
              <a:defRPr/>
            </a:pPr>
            <a:r>
              <a:rPr kumimoji="0" sz="1500" b="1" i="0" u="none" strike="noStrike" kern="1200" cap="none" spc="0" normalizeH="0" baseline="0" noProof="0" dirty="0">
                <a:ln>
                  <a:noFill/>
                </a:ln>
                <a:solidFill>
                  <a:srgbClr val="000050"/>
                </a:solidFill>
                <a:effectLst/>
                <a:uLnTx/>
                <a:uFillTx/>
                <a:latin typeface="Courier New"/>
                <a:ea typeface="+mn-ea"/>
                <a:cs typeface="Courier New"/>
              </a:rPr>
              <a:t>int</a:t>
            </a:r>
            <a:r>
              <a:rPr kumimoji="0" sz="1500" b="1" i="0" u="none" strike="noStrike" kern="1200" cap="none" spc="-20" normalizeH="0" baseline="0" noProof="0" dirty="0">
                <a:ln>
                  <a:noFill/>
                </a:ln>
                <a:solidFill>
                  <a:srgbClr val="000050"/>
                </a:solidFill>
                <a:effectLst/>
                <a:uLnTx/>
                <a:uFillTx/>
                <a:latin typeface="Courier New"/>
                <a:ea typeface="+mn-ea"/>
                <a:cs typeface="Courier New"/>
              </a:rPr>
              <a:t> </a:t>
            </a:r>
            <a:r>
              <a:rPr kumimoji="0" sz="1500" b="1" i="0" u="none" strike="noStrike" kern="1200" cap="none" spc="0" normalizeH="0" baseline="0" noProof="0" dirty="0">
                <a:ln>
                  <a:noFill/>
                </a:ln>
                <a:solidFill>
                  <a:prstClr val="black"/>
                </a:solidFill>
                <a:effectLst/>
                <a:uLnTx/>
                <a:uFillTx/>
                <a:latin typeface="Courier New"/>
                <a:ea typeface="+mn-ea"/>
                <a:cs typeface="Courier New"/>
              </a:rPr>
              <a:t>k</a:t>
            </a:r>
            <a:r>
              <a:rPr kumimoji="0" sz="1500" b="1" i="0" u="none" strike="noStrike" kern="1200" cap="none" spc="-15" normalizeH="0" baseline="0" noProof="0" dirty="0">
                <a:ln>
                  <a:noFill/>
                </a:ln>
                <a:solidFill>
                  <a:prstClr val="black"/>
                </a:solidFill>
                <a:effectLst/>
                <a:uLnTx/>
                <a:uFillTx/>
                <a:latin typeface="Courier New"/>
                <a:ea typeface="+mn-ea"/>
                <a:cs typeface="Courier New"/>
              </a:rPr>
              <a:t> </a:t>
            </a:r>
            <a:r>
              <a:rPr kumimoji="0" sz="1500" b="1" i="0" u="none" strike="noStrike" kern="1200" cap="none" spc="0" normalizeH="0" baseline="0" noProof="0" dirty="0">
                <a:ln>
                  <a:noFill/>
                </a:ln>
                <a:solidFill>
                  <a:prstClr val="black"/>
                </a:solidFill>
                <a:effectLst/>
                <a:uLnTx/>
                <a:uFillTx/>
                <a:latin typeface="Courier New"/>
                <a:ea typeface="+mn-ea"/>
                <a:cs typeface="Courier New"/>
              </a:rPr>
              <a:t>=</a:t>
            </a:r>
            <a:r>
              <a:rPr kumimoji="0" sz="1500" b="1" i="0" u="none" strike="noStrike" kern="1200" cap="none" spc="-15" normalizeH="0" baseline="0" noProof="0" dirty="0">
                <a:ln>
                  <a:noFill/>
                </a:ln>
                <a:solidFill>
                  <a:prstClr val="black"/>
                </a:solidFill>
                <a:effectLst/>
                <a:uLnTx/>
                <a:uFillTx/>
                <a:latin typeface="Courier New"/>
                <a:ea typeface="+mn-ea"/>
                <a:cs typeface="Courier New"/>
              </a:rPr>
              <a:t> </a:t>
            </a:r>
            <a:r>
              <a:rPr kumimoji="0" sz="1500" b="1" i="0" u="none" strike="noStrike" kern="1200" cap="none" spc="0" normalizeH="0" baseline="0" noProof="0" dirty="0">
                <a:ln>
                  <a:noFill/>
                </a:ln>
                <a:solidFill>
                  <a:prstClr val="black"/>
                </a:solidFill>
                <a:effectLst/>
                <a:uLnTx/>
                <a:uFillTx/>
                <a:latin typeface="Courier New"/>
                <a:ea typeface="+mn-ea"/>
                <a:cs typeface="Courier New"/>
              </a:rPr>
              <a:t>max(i,</a:t>
            </a:r>
            <a:r>
              <a:rPr kumimoji="0" sz="1500" b="1" i="0" u="none" strike="noStrike" kern="1200" cap="none" spc="-20" normalizeH="0" baseline="0" noProof="0" dirty="0">
                <a:ln>
                  <a:noFill/>
                </a:ln>
                <a:solidFill>
                  <a:prstClr val="black"/>
                </a:solidFill>
                <a:effectLst/>
                <a:uLnTx/>
                <a:uFillTx/>
                <a:latin typeface="Courier New"/>
                <a:ea typeface="+mn-ea"/>
                <a:cs typeface="Courier New"/>
              </a:rPr>
              <a:t> </a:t>
            </a:r>
            <a:r>
              <a:rPr kumimoji="0" sz="1500" b="1" i="0" u="none" strike="noStrike" kern="1200" cap="none" spc="-5" normalizeH="0" baseline="0" noProof="0" dirty="0">
                <a:ln>
                  <a:noFill/>
                </a:ln>
                <a:solidFill>
                  <a:prstClr val="black"/>
                </a:solidFill>
                <a:effectLst/>
                <a:uLnTx/>
                <a:uFillTx/>
                <a:latin typeface="Courier New"/>
                <a:ea typeface="+mn-ea"/>
                <a:cs typeface="Courier New"/>
              </a:rPr>
              <a:t>j);</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0" marR="0" lvl="0" indent="0" algn="l" defTabSz="914400" rtl="0" eaLnBrk="1" fontAlgn="auto" latinLnBrk="0" hangingPunct="1">
              <a:lnSpc>
                <a:spcPct val="100000"/>
              </a:lnSpc>
              <a:spcBef>
                <a:spcPts val="5"/>
              </a:spcBef>
              <a:spcAft>
                <a:spcPts val="0"/>
              </a:spcAft>
              <a:buClrTx/>
              <a:buSzTx/>
              <a:buFontTx/>
              <a:buNone/>
              <a:tabLst/>
              <a:defRPr/>
            </a:pPr>
            <a:endParaRPr kumimoji="0" sz="1450" b="0" i="0" u="none" strike="noStrike" kern="1200" cap="none" spc="0" normalizeH="0" baseline="0" noProof="0">
              <a:ln>
                <a:noFill/>
              </a:ln>
              <a:solidFill>
                <a:prstClr val="black"/>
              </a:solidFill>
              <a:effectLst/>
              <a:uLnTx/>
              <a:uFillTx/>
              <a:latin typeface="Courier New"/>
              <a:ea typeface="+mn-ea"/>
              <a:cs typeface="Courier New"/>
            </a:endParaRPr>
          </a:p>
          <a:p>
            <a:pPr marL="0" marR="5080" lvl="0" indent="0" algn="r" defTabSz="914400" rtl="0" eaLnBrk="1" fontAlgn="auto" latinLnBrk="0" hangingPunct="1">
              <a:lnSpc>
                <a:spcPts val="1775"/>
              </a:lnSpc>
              <a:spcBef>
                <a:spcPts val="0"/>
              </a:spcBef>
              <a:spcAft>
                <a:spcPts val="0"/>
              </a:spcAft>
              <a:buClrTx/>
              <a:buSzTx/>
              <a:buFontTx/>
              <a:buNone/>
              <a:tabLst/>
              <a:defRPr/>
            </a:pPr>
            <a:r>
              <a:rPr kumimoji="0" sz="1500" b="0" i="0" u="none" strike="noStrike" kern="1200" cap="none" spc="0" normalizeH="0" baseline="0" noProof="0" dirty="0">
                <a:ln>
                  <a:noFill/>
                </a:ln>
                <a:solidFill>
                  <a:prstClr val="black"/>
                </a:solidFill>
                <a:effectLst/>
                <a:uLnTx/>
                <a:uFillTx/>
                <a:latin typeface="Courier New"/>
                <a:ea typeface="+mn-ea"/>
                <a:cs typeface="Courier New"/>
              </a:rPr>
              <a:t>cout</a:t>
            </a:r>
            <a:r>
              <a:rPr kumimoji="0" sz="1500" b="0" i="0" u="none" strike="noStrike" kern="1200" cap="none" spc="-20" normalizeH="0" baseline="0" noProof="0" dirty="0">
                <a:ln>
                  <a:noFill/>
                </a:ln>
                <a:solidFill>
                  <a:prstClr val="black"/>
                </a:solidFill>
                <a:effectLst/>
                <a:uLnTx/>
                <a:uFillTx/>
                <a:latin typeface="Courier New"/>
                <a:ea typeface="+mn-ea"/>
                <a:cs typeface="Courier New"/>
              </a:rPr>
              <a:t> </a:t>
            </a:r>
            <a:r>
              <a:rPr kumimoji="0" sz="1500" b="0" i="0" u="none" strike="noStrike" kern="1200" cap="none" spc="0" normalizeH="0" baseline="0" noProof="0" dirty="0">
                <a:ln>
                  <a:noFill/>
                </a:ln>
                <a:solidFill>
                  <a:prstClr val="black"/>
                </a:solidFill>
                <a:effectLst/>
                <a:uLnTx/>
                <a:uFillTx/>
                <a:latin typeface="Courier New"/>
                <a:ea typeface="+mn-ea"/>
                <a:cs typeface="Courier New"/>
              </a:rPr>
              <a:t>&lt;&lt;</a:t>
            </a:r>
            <a:r>
              <a:rPr kumimoji="0" sz="1500" b="0" i="0" u="none" strike="noStrike" kern="1200" cap="none" spc="-10" normalizeH="0" baseline="0" noProof="0" dirty="0">
                <a:ln>
                  <a:noFill/>
                </a:ln>
                <a:solidFill>
                  <a:prstClr val="black"/>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"The</a:t>
            </a:r>
            <a:r>
              <a:rPr kumimoji="0" sz="1500" b="0" i="0" u="none" strike="noStrike" kern="1200" cap="none" spc="-15" normalizeH="0" baseline="0" noProof="0" dirty="0">
                <a:ln>
                  <a:noFill/>
                </a:ln>
                <a:solidFill>
                  <a:srgbClr val="3366FF"/>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maximum</a:t>
            </a:r>
            <a:r>
              <a:rPr kumimoji="0" sz="1500" b="0" i="0" u="none" strike="noStrike" kern="1200" cap="none" spc="-20" normalizeH="0" baseline="0" noProof="0" dirty="0">
                <a:ln>
                  <a:noFill/>
                </a:ln>
                <a:solidFill>
                  <a:srgbClr val="3366FF"/>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between</a:t>
            </a:r>
            <a:r>
              <a:rPr kumimoji="0" sz="1500" b="0" i="0" u="none" strike="noStrike" kern="1200" cap="none" spc="-15" normalizeH="0" baseline="0" noProof="0" dirty="0">
                <a:ln>
                  <a:noFill/>
                </a:ln>
                <a:solidFill>
                  <a:srgbClr val="3366FF"/>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0" marR="5080" lvl="0" indent="0" algn="r" defTabSz="914400" rtl="0" eaLnBrk="1" fontAlgn="auto" latinLnBrk="0" hangingPunct="1">
              <a:lnSpc>
                <a:spcPts val="1725"/>
              </a:lnSpc>
              <a:spcBef>
                <a:spcPts val="0"/>
              </a:spcBef>
              <a:spcAft>
                <a:spcPts val="0"/>
              </a:spcAft>
              <a:buClrTx/>
              <a:buSzTx/>
              <a:buFontTx/>
              <a:buNone/>
              <a:tabLst/>
              <a:defRPr/>
            </a:pPr>
            <a:r>
              <a:rPr kumimoji="0" sz="1500" b="0" i="0" u="none" strike="noStrike" kern="1200" cap="none" spc="0" normalizeH="0" baseline="0" noProof="0" dirty="0">
                <a:ln>
                  <a:noFill/>
                </a:ln>
                <a:solidFill>
                  <a:prstClr val="black"/>
                </a:solidFill>
                <a:effectLst/>
                <a:uLnTx/>
                <a:uFillTx/>
                <a:latin typeface="Courier New"/>
                <a:ea typeface="+mn-ea"/>
                <a:cs typeface="Courier New"/>
              </a:rPr>
              <a:t>&lt;&lt;</a:t>
            </a:r>
            <a:r>
              <a:rPr kumimoji="0" sz="1500" b="0" i="0" u="none" strike="noStrike" kern="1200" cap="none" spc="5" normalizeH="0" baseline="0" noProof="0" dirty="0">
                <a:ln>
                  <a:noFill/>
                </a:ln>
                <a:solidFill>
                  <a:prstClr val="black"/>
                </a:solidFill>
                <a:effectLst/>
                <a:uLnTx/>
                <a:uFillTx/>
                <a:latin typeface="Courier New"/>
                <a:ea typeface="+mn-ea"/>
                <a:cs typeface="Courier New"/>
              </a:rPr>
              <a:t> </a:t>
            </a:r>
            <a:r>
              <a:rPr kumimoji="0" sz="1500" b="0" i="0" u="none" strike="noStrike" kern="1200" cap="none" spc="0" normalizeH="0" baseline="0" noProof="0" dirty="0">
                <a:ln>
                  <a:noFill/>
                </a:ln>
                <a:solidFill>
                  <a:prstClr val="black"/>
                </a:solidFill>
                <a:effectLst/>
                <a:uLnTx/>
                <a:uFillTx/>
                <a:latin typeface="Courier New"/>
                <a:ea typeface="+mn-ea"/>
                <a:cs typeface="Courier New"/>
              </a:rPr>
              <a:t>i</a:t>
            </a:r>
            <a:r>
              <a:rPr kumimoji="0" sz="1500" b="0" i="0" u="none" strike="noStrike" kern="1200" cap="none" spc="-5" normalizeH="0" baseline="0" noProof="0" dirty="0">
                <a:ln>
                  <a:noFill/>
                </a:ln>
                <a:solidFill>
                  <a:prstClr val="black"/>
                </a:solidFill>
                <a:effectLst/>
                <a:uLnTx/>
                <a:uFillTx/>
                <a:latin typeface="Courier New"/>
                <a:ea typeface="+mn-ea"/>
                <a:cs typeface="Courier New"/>
              </a:rPr>
              <a:t> </a:t>
            </a:r>
            <a:r>
              <a:rPr kumimoji="0" sz="1500" b="0" i="0" u="none" strike="noStrike" kern="1200" cap="none" spc="0" normalizeH="0" baseline="0" noProof="0" dirty="0">
                <a:ln>
                  <a:noFill/>
                </a:ln>
                <a:solidFill>
                  <a:prstClr val="black"/>
                </a:solidFill>
                <a:effectLst/>
                <a:uLnTx/>
                <a:uFillTx/>
                <a:latin typeface="Courier New"/>
                <a:ea typeface="+mn-ea"/>
                <a:cs typeface="Courier New"/>
              </a:rPr>
              <a:t>&lt;&lt;</a:t>
            </a:r>
            <a:r>
              <a:rPr kumimoji="0" sz="1500" b="0" i="0" u="none" strike="noStrike" kern="1200" cap="none" spc="-5" normalizeH="0" baseline="0" noProof="0" dirty="0">
                <a:ln>
                  <a:noFill/>
                </a:ln>
                <a:solidFill>
                  <a:prstClr val="black"/>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a:t>
            </a:r>
            <a:r>
              <a:rPr kumimoji="0" sz="1500" b="0" i="0" u="none" strike="noStrike" kern="1200" cap="none" spc="-5" normalizeH="0" baseline="0" noProof="0" dirty="0">
                <a:ln>
                  <a:noFill/>
                </a:ln>
                <a:solidFill>
                  <a:srgbClr val="3366FF"/>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and</a:t>
            </a:r>
            <a:r>
              <a:rPr kumimoji="0" sz="1500" b="0" i="0" u="none" strike="noStrike" kern="1200" cap="none" spc="-5" normalizeH="0" baseline="0" noProof="0" dirty="0">
                <a:ln>
                  <a:noFill/>
                </a:ln>
                <a:solidFill>
                  <a:srgbClr val="3366FF"/>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a:t>
            </a:r>
            <a:r>
              <a:rPr kumimoji="0" sz="1500" b="0" i="0" u="none" strike="noStrike" kern="1200" cap="none" spc="-5" normalizeH="0" baseline="0" noProof="0" dirty="0">
                <a:ln>
                  <a:noFill/>
                </a:ln>
                <a:solidFill>
                  <a:srgbClr val="3366FF"/>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a:t>
            </a:r>
            <a:r>
              <a:rPr kumimoji="0" sz="1500" b="0" i="0" u="none" strike="noStrike" kern="1200" cap="none" spc="-5" normalizeH="0" baseline="0" noProof="0" dirty="0">
                <a:ln>
                  <a:noFill/>
                </a:ln>
                <a:solidFill>
                  <a:srgbClr val="3366FF"/>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j</a:t>
            </a:r>
            <a:r>
              <a:rPr kumimoji="0" sz="1500" b="0" i="0" u="none" strike="noStrike" kern="1200" cap="none" spc="-5" normalizeH="0" baseline="0" noProof="0" dirty="0">
                <a:ln>
                  <a:noFill/>
                </a:ln>
                <a:solidFill>
                  <a:srgbClr val="3366FF"/>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a:t>
            </a:r>
            <a:r>
              <a:rPr kumimoji="0" sz="1500" b="0" i="0" u="none" strike="noStrike" kern="1200" cap="none" spc="-5" normalizeH="0" baseline="0" noProof="0" dirty="0">
                <a:ln>
                  <a:noFill/>
                </a:ln>
                <a:solidFill>
                  <a:srgbClr val="3366FF"/>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a:t>
            </a:r>
            <a:r>
              <a:rPr kumimoji="0" sz="1500" b="0" i="0" u="none" strike="noStrike" kern="1200" cap="none" spc="-5" normalizeH="0" baseline="0" noProof="0" dirty="0">
                <a:ln>
                  <a:noFill/>
                </a:ln>
                <a:solidFill>
                  <a:srgbClr val="3366FF"/>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is</a:t>
            </a:r>
            <a:r>
              <a:rPr kumimoji="0" sz="1500" b="0" i="0" u="none" strike="noStrike" kern="1200" cap="none" spc="-5" normalizeH="0" baseline="0" noProof="0" dirty="0">
                <a:ln>
                  <a:noFill/>
                </a:ln>
                <a:solidFill>
                  <a:srgbClr val="3366FF"/>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0" marR="2172970" lvl="0" indent="0" algn="ctr" defTabSz="914400" rtl="0" eaLnBrk="1" fontAlgn="auto" latinLnBrk="0" hangingPunct="1">
              <a:lnSpc>
                <a:spcPts val="1695"/>
              </a:lnSpc>
              <a:spcBef>
                <a:spcPts val="0"/>
              </a:spcBef>
              <a:spcAft>
                <a:spcPts val="0"/>
              </a:spcAft>
              <a:buClrTx/>
              <a:buSzTx/>
              <a:buFontTx/>
              <a:buNone/>
              <a:tabLst/>
              <a:defRPr/>
            </a:pPr>
            <a:r>
              <a:rPr kumimoji="0" sz="1500" b="0" i="0" u="none" strike="noStrike" kern="1200" cap="none" spc="0" normalizeH="0" baseline="0" noProof="0" dirty="0">
                <a:ln>
                  <a:noFill/>
                </a:ln>
                <a:solidFill>
                  <a:prstClr val="black"/>
                </a:solidFill>
                <a:effectLst/>
                <a:uLnTx/>
                <a:uFillTx/>
                <a:latin typeface="Courier New"/>
                <a:ea typeface="+mn-ea"/>
                <a:cs typeface="Courier New"/>
              </a:rPr>
              <a:t>&lt;&lt;</a:t>
            </a:r>
            <a:r>
              <a:rPr kumimoji="0" sz="1500" b="0" i="0" u="none" strike="noStrike" kern="1200" cap="none" spc="-60" normalizeH="0" baseline="0" noProof="0" dirty="0">
                <a:ln>
                  <a:noFill/>
                </a:ln>
                <a:solidFill>
                  <a:prstClr val="black"/>
                </a:solidFill>
                <a:effectLst/>
                <a:uLnTx/>
                <a:uFillTx/>
                <a:latin typeface="Courier New"/>
                <a:ea typeface="+mn-ea"/>
                <a:cs typeface="Courier New"/>
              </a:rPr>
              <a:t> </a:t>
            </a:r>
            <a:r>
              <a:rPr kumimoji="0" sz="1500" b="0" i="0" u="none" strike="noStrike" kern="1200" cap="none" spc="5" normalizeH="0" baseline="0" noProof="0" dirty="0">
                <a:ln>
                  <a:noFill/>
                </a:ln>
                <a:solidFill>
                  <a:prstClr val="black"/>
                </a:solidFill>
                <a:effectLst/>
                <a:uLnTx/>
                <a:uFillTx/>
                <a:latin typeface="Courier New"/>
                <a:ea typeface="+mn-ea"/>
                <a:cs typeface="Courier New"/>
              </a:rPr>
              <a:t>k;</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0" marR="2174240" lvl="0" indent="0" algn="ctr" defTabSz="914400" rtl="0" eaLnBrk="1" fontAlgn="auto" latinLnBrk="0" hangingPunct="1">
              <a:lnSpc>
                <a:spcPts val="1745"/>
              </a:lnSpc>
              <a:spcBef>
                <a:spcPts val="0"/>
              </a:spcBef>
              <a:spcAft>
                <a:spcPts val="0"/>
              </a:spcAft>
              <a:buClrTx/>
              <a:buSzTx/>
              <a:buFontTx/>
              <a:buNone/>
              <a:tabLst/>
              <a:defRPr/>
            </a:pPr>
            <a:r>
              <a:rPr kumimoji="0" sz="1500" b="0" i="0" u="none" strike="noStrike" kern="1200" cap="none" spc="0" normalizeH="0" baseline="0" noProof="0" dirty="0">
                <a:ln>
                  <a:noFill/>
                </a:ln>
                <a:solidFill>
                  <a:prstClr val="black"/>
                </a:solidFill>
                <a:effectLst/>
                <a:uLnTx/>
                <a:uFillTx/>
                <a:latin typeface="Courier New"/>
                <a:ea typeface="+mn-ea"/>
                <a:cs typeface="Courier New"/>
              </a:rPr>
              <a:t>return</a:t>
            </a:r>
            <a:r>
              <a:rPr kumimoji="0" sz="1500" b="0" i="0" u="none" strike="noStrike" kern="1200" cap="none" spc="-60" normalizeH="0" baseline="0" noProof="0" dirty="0">
                <a:ln>
                  <a:noFill/>
                </a:ln>
                <a:solidFill>
                  <a:prstClr val="black"/>
                </a:solidFill>
                <a:effectLst/>
                <a:uLnTx/>
                <a:uFillTx/>
                <a:latin typeface="Courier New"/>
                <a:ea typeface="+mn-ea"/>
                <a:cs typeface="Courier New"/>
              </a:rPr>
              <a:t> </a:t>
            </a:r>
            <a:r>
              <a:rPr kumimoji="0" sz="1500" b="0" i="0" u="none" strike="noStrike" kern="1200" cap="none" spc="-5" normalizeH="0" baseline="0" noProof="0" dirty="0">
                <a:ln>
                  <a:noFill/>
                </a:ln>
                <a:solidFill>
                  <a:prstClr val="black"/>
                </a:solidFill>
                <a:effectLst/>
                <a:uLnTx/>
                <a:uFillTx/>
                <a:latin typeface="Courier New"/>
                <a:ea typeface="+mn-ea"/>
                <a:cs typeface="Courier New"/>
              </a:rPr>
              <a:t>0;</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0" marR="3553460" lvl="0" indent="0" algn="ctr" defTabSz="914400" rtl="0" eaLnBrk="1" fontAlgn="auto" latinLnBrk="0" hangingPunct="1">
              <a:lnSpc>
                <a:spcPct val="100000"/>
              </a:lnSpc>
              <a:spcBef>
                <a:spcPts val="10"/>
              </a:spcBef>
              <a:spcAft>
                <a:spcPts val="0"/>
              </a:spcAft>
              <a:buClrTx/>
              <a:buSzTx/>
              <a:buFontTx/>
              <a:buNone/>
              <a:tabLst/>
              <a:defRPr/>
            </a:pPr>
            <a:r>
              <a:rPr kumimoji="0" sz="1500" b="0" i="0" u="none" strike="noStrike" kern="1200" cap="none" spc="0" normalizeH="0" baseline="0" noProof="0" dirty="0">
                <a:ln>
                  <a:noFill/>
                </a:ln>
                <a:solidFill>
                  <a:prstClr val="black"/>
                </a:solidFill>
                <a:effectLst/>
                <a:uLnTx/>
                <a:uFillTx/>
                <a:latin typeface="Courier New"/>
                <a:ea typeface="+mn-ea"/>
                <a:cs typeface="Courier New"/>
              </a:rPr>
              <a:t>}</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p:txBody>
      </p:sp>
      <p:grpSp>
        <p:nvGrpSpPr>
          <p:cNvPr id="9" name="object 9"/>
          <p:cNvGrpSpPr/>
          <p:nvPr/>
        </p:nvGrpSpPr>
        <p:grpSpPr>
          <a:xfrm>
            <a:off x="5501482" y="2891718"/>
            <a:ext cx="3459479" cy="2481580"/>
            <a:chOff x="5501482" y="2891718"/>
            <a:chExt cx="3459479" cy="2481580"/>
          </a:xfrm>
        </p:grpSpPr>
        <p:sp>
          <p:nvSpPr>
            <p:cNvPr id="10" name="object 10"/>
            <p:cNvSpPr/>
            <p:nvPr/>
          </p:nvSpPr>
          <p:spPr>
            <a:xfrm>
              <a:off x="5513547" y="2903783"/>
              <a:ext cx="3435350" cy="2457450"/>
            </a:xfrm>
            <a:custGeom>
              <a:avLst/>
              <a:gdLst/>
              <a:ahLst/>
              <a:cxnLst/>
              <a:rect l="l" t="t" r="r" b="b"/>
              <a:pathLst>
                <a:path w="3435350" h="2457450">
                  <a:moveTo>
                    <a:pt x="3434737" y="0"/>
                  </a:moveTo>
                  <a:lnTo>
                    <a:pt x="0" y="0"/>
                  </a:lnTo>
                  <a:lnTo>
                    <a:pt x="0" y="2457418"/>
                  </a:lnTo>
                  <a:lnTo>
                    <a:pt x="3434737" y="2457418"/>
                  </a:lnTo>
                  <a:lnTo>
                    <a:pt x="3434737"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1" name="object 11"/>
            <p:cNvSpPr/>
            <p:nvPr/>
          </p:nvSpPr>
          <p:spPr>
            <a:xfrm>
              <a:off x="5513547" y="2903783"/>
              <a:ext cx="3435350" cy="2457450"/>
            </a:xfrm>
            <a:custGeom>
              <a:avLst/>
              <a:gdLst/>
              <a:ahLst/>
              <a:cxnLst/>
              <a:rect l="l" t="t" r="r" b="b"/>
              <a:pathLst>
                <a:path w="3435350" h="2457450">
                  <a:moveTo>
                    <a:pt x="0" y="2457418"/>
                  </a:moveTo>
                  <a:lnTo>
                    <a:pt x="3434737" y="2457418"/>
                  </a:lnTo>
                  <a:lnTo>
                    <a:pt x="3434737" y="0"/>
                  </a:lnTo>
                  <a:lnTo>
                    <a:pt x="0" y="0"/>
                  </a:lnTo>
                  <a:lnTo>
                    <a:pt x="0" y="2457418"/>
                  </a:lnTo>
                  <a:close/>
                </a:path>
              </a:pathLst>
            </a:custGeom>
            <a:ln w="23762">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grpSp>
      <p:sp>
        <p:nvSpPr>
          <p:cNvPr id="12" name="object 12"/>
          <p:cNvSpPr txBox="1"/>
          <p:nvPr/>
        </p:nvSpPr>
        <p:spPr>
          <a:xfrm>
            <a:off x="5525428" y="5081015"/>
            <a:ext cx="3411220" cy="268605"/>
          </a:xfrm>
          <a:prstGeom prst="rect">
            <a:avLst/>
          </a:prstGeom>
          <a:solidFill>
            <a:srgbClr val="FFFFFF"/>
          </a:solidFill>
        </p:spPr>
        <p:txBody>
          <a:bodyPr vert="horz" wrap="square" lIns="0" tIns="0" rIns="0" bIns="0" rtlCol="0">
            <a:spAutoFit/>
          </a:bodyPr>
          <a:lstStyle/>
          <a:p>
            <a:pPr marL="3175" marR="0" lvl="0" indent="0" algn="l" defTabSz="914400" rtl="0" eaLnBrk="1" fontAlgn="auto" latinLnBrk="0" hangingPunct="1">
              <a:lnSpc>
                <a:spcPts val="1745"/>
              </a:lnSpc>
              <a:spcBef>
                <a:spcPts val="0"/>
              </a:spcBef>
              <a:spcAft>
                <a:spcPts val="0"/>
              </a:spcAft>
              <a:buClrTx/>
              <a:buSzTx/>
              <a:buFontTx/>
              <a:buNone/>
              <a:tabLst/>
              <a:defRPr/>
            </a:pPr>
            <a:r>
              <a:rPr kumimoji="0" sz="1500" b="0" i="0" u="none" strike="noStrike" kern="1200" cap="none" spc="0" normalizeH="0" baseline="0" noProof="0" dirty="0">
                <a:ln>
                  <a:noFill/>
                </a:ln>
                <a:solidFill>
                  <a:prstClr val="black"/>
                </a:solidFill>
                <a:effectLst/>
                <a:uLnTx/>
                <a:uFillTx/>
                <a:latin typeface="Courier New"/>
                <a:ea typeface="+mn-ea"/>
                <a:cs typeface="Courier New"/>
              </a:rPr>
              <a:t>}</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p:txBody>
      </p:sp>
      <p:grpSp>
        <p:nvGrpSpPr>
          <p:cNvPr id="13" name="object 13"/>
          <p:cNvGrpSpPr/>
          <p:nvPr/>
        </p:nvGrpSpPr>
        <p:grpSpPr>
          <a:xfrm>
            <a:off x="2001456" y="2210290"/>
            <a:ext cx="6379845" cy="2771140"/>
            <a:chOff x="2001456" y="2210290"/>
            <a:chExt cx="6379845" cy="2771140"/>
          </a:xfrm>
        </p:grpSpPr>
        <p:sp>
          <p:nvSpPr>
            <p:cNvPr id="14" name="object 14"/>
            <p:cNvSpPr/>
            <p:nvPr/>
          </p:nvSpPr>
          <p:spPr>
            <a:xfrm>
              <a:off x="2704584" y="3007349"/>
              <a:ext cx="2809240" cy="803910"/>
            </a:xfrm>
            <a:custGeom>
              <a:avLst/>
              <a:gdLst/>
              <a:ahLst/>
              <a:cxnLst/>
              <a:rect l="l" t="t" r="r" b="b"/>
              <a:pathLst>
                <a:path w="2809240" h="803910">
                  <a:moveTo>
                    <a:pt x="2670926" y="64079"/>
                  </a:moveTo>
                  <a:lnTo>
                    <a:pt x="12260" y="770810"/>
                  </a:lnTo>
                  <a:lnTo>
                    <a:pt x="6165" y="773695"/>
                  </a:lnTo>
                  <a:lnTo>
                    <a:pt x="1935" y="778379"/>
                  </a:lnTo>
                  <a:lnTo>
                    <a:pt x="0" y="784075"/>
                  </a:lnTo>
                  <a:lnTo>
                    <a:pt x="788" y="789995"/>
                  </a:lnTo>
                  <a:lnTo>
                    <a:pt x="3082" y="798422"/>
                  </a:lnTo>
                  <a:lnTo>
                    <a:pt x="11495" y="803785"/>
                  </a:lnTo>
                  <a:lnTo>
                    <a:pt x="2678865" y="94932"/>
                  </a:lnTo>
                  <a:lnTo>
                    <a:pt x="2685007" y="76675"/>
                  </a:lnTo>
                  <a:lnTo>
                    <a:pt x="2670926" y="64079"/>
                  </a:lnTo>
                  <a:close/>
                </a:path>
                <a:path w="2809240" h="803910">
                  <a:moveTo>
                    <a:pt x="2789389" y="60994"/>
                  </a:moveTo>
                  <a:lnTo>
                    <a:pt x="2687591" y="60994"/>
                  </a:lnTo>
                  <a:lnTo>
                    <a:pt x="2693491" y="63077"/>
                  </a:lnTo>
                  <a:lnTo>
                    <a:pt x="2698256" y="67170"/>
                  </a:lnTo>
                  <a:lnTo>
                    <a:pt x="2701258" y="72845"/>
                  </a:lnTo>
                  <a:lnTo>
                    <a:pt x="2702533" y="81304"/>
                  </a:lnTo>
                  <a:lnTo>
                    <a:pt x="2698072" y="89731"/>
                  </a:lnTo>
                  <a:lnTo>
                    <a:pt x="2689787" y="92029"/>
                  </a:lnTo>
                  <a:lnTo>
                    <a:pt x="2678865" y="94932"/>
                  </a:lnTo>
                  <a:lnTo>
                    <a:pt x="2648362" y="185592"/>
                  </a:lnTo>
                  <a:lnTo>
                    <a:pt x="2789389" y="60994"/>
                  </a:lnTo>
                  <a:close/>
                </a:path>
                <a:path w="2809240" h="803910">
                  <a:moveTo>
                    <a:pt x="2687591" y="60994"/>
                  </a:moveTo>
                  <a:lnTo>
                    <a:pt x="2681183" y="61353"/>
                  </a:lnTo>
                  <a:lnTo>
                    <a:pt x="2670926" y="64079"/>
                  </a:lnTo>
                  <a:lnTo>
                    <a:pt x="2685007" y="76675"/>
                  </a:lnTo>
                  <a:lnTo>
                    <a:pt x="2678865" y="94932"/>
                  </a:lnTo>
                  <a:lnTo>
                    <a:pt x="2689787" y="92029"/>
                  </a:lnTo>
                  <a:lnTo>
                    <a:pt x="2698072" y="89731"/>
                  </a:lnTo>
                  <a:lnTo>
                    <a:pt x="2702533" y="81304"/>
                  </a:lnTo>
                  <a:lnTo>
                    <a:pt x="2701258" y="72845"/>
                  </a:lnTo>
                  <a:lnTo>
                    <a:pt x="2698256" y="67170"/>
                  </a:lnTo>
                  <a:lnTo>
                    <a:pt x="2693491" y="63077"/>
                  </a:lnTo>
                  <a:lnTo>
                    <a:pt x="2687591" y="60994"/>
                  </a:lnTo>
                  <a:close/>
                </a:path>
                <a:path w="2809240" h="803910">
                  <a:moveTo>
                    <a:pt x="2599290" y="0"/>
                  </a:moveTo>
                  <a:lnTo>
                    <a:pt x="2670926" y="64079"/>
                  </a:lnTo>
                  <a:lnTo>
                    <a:pt x="2681183" y="61353"/>
                  </a:lnTo>
                  <a:lnTo>
                    <a:pt x="2687591" y="60994"/>
                  </a:lnTo>
                  <a:lnTo>
                    <a:pt x="2789389" y="60994"/>
                  </a:lnTo>
                  <a:lnTo>
                    <a:pt x="2808962" y="43700"/>
                  </a:lnTo>
                  <a:lnTo>
                    <a:pt x="2599290"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5" name="object 15"/>
            <p:cNvSpPr/>
            <p:nvPr/>
          </p:nvSpPr>
          <p:spPr>
            <a:xfrm>
              <a:off x="2704584" y="3007349"/>
              <a:ext cx="2809240" cy="803910"/>
            </a:xfrm>
            <a:custGeom>
              <a:avLst/>
              <a:gdLst/>
              <a:ahLst/>
              <a:cxnLst/>
              <a:rect l="l" t="t" r="r" b="b"/>
              <a:pathLst>
                <a:path w="2809240" h="803910">
                  <a:moveTo>
                    <a:pt x="12260" y="770810"/>
                  </a:moveTo>
                  <a:lnTo>
                    <a:pt x="2681184" y="61353"/>
                  </a:lnTo>
                  <a:lnTo>
                    <a:pt x="2687591" y="60994"/>
                  </a:lnTo>
                  <a:lnTo>
                    <a:pt x="2693491" y="63077"/>
                  </a:lnTo>
                  <a:lnTo>
                    <a:pt x="2698256" y="67170"/>
                  </a:lnTo>
                  <a:lnTo>
                    <a:pt x="2701259" y="72845"/>
                  </a:lnTo>
                  <a:lnTo>
                    <a:pt x="2702533" y="81304"/>
                  </a:lnTo>
                  <a:lnTo>
                    <a:pt x="2698072" y="89731"/>
                  </a:lnTo>
                  <a:lnTo>
                    <a:pt x="2689787" y="92029"/>
                  </a:lnTo>
                  <a:lnTo>
                    <a:pt x="19939" y="801487"/>
                  </a:lnTo>
                  <a:lnTo>
                    <a:pt x="11495" y="803785"/>
                  </a:lnTo>
                  <a:lnTo>
                    <a:pt x="3082" y="798422"/>
                  </a:lnTo>
                  <a:lnTo>
                    <a:pt x="788" y="789995"/>
                  </a:lnTo>
                  <a:lnTo>
                    <a:pt x="0" y="784075"/>
                  </a:lnTo>
                  <a:lnTo>
                    <a:pt x="1935" y="778379"/>
                  </a:lnTo>
                  <a:lnTo>
                    <a:pt x="6165" y="773695"/>
                  </a:lnTo>
                  <a:lnTo>
                    <a:pt x="12260" y="770810"/>
                  </a:lnTo>
                  <a:close/>
                </a:path>
                <a:path w="2809240" h="803910">
                  <a:moveTo>
                    <a:pt x="2685007" y="76675"/>
                  </a:moveTo>
                  <a:lnTo>
                    <a:pt x="2599290" y="0"/>
                  </a:lnTo>
                  <a:lnTo>
                    <a:pt x="2808963" y="43700"/>
                  </a:lnTo>
                  <a:lnTo>
                    <a:pt x="2648362" y="185592"/>
                  </a:lnTo>
                  <a:lnTo>
                    <a:pt x="2685007" y="76675"/>
                  </a:lnTo>
                  <a:close/>
                </a:path>
              </a:pathLst>
            </a:custGeom>
            <a:ln w="766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6" name="object 16"/>
            <p:cNvSpPr/>
            <p:nvPr/>
          </p:nvSpPr>
          <p:spPr>
            <a:xfrm>
              <a:off x="2688516" y="3861762"/>
              <a:ext cx="3091815" cy="1115695"/>
            </a:xfrm>
            <a:custGeom>
              <a:avLst/>
              <a:gdLst/>
              <a:ahLst/>
              <a:cxnLst/>
              <a:rect l="l" t="t" r="r" b="b"/>
              <a:pathLst>
                <a:path w="3091815" h="1115695">
                  <a:moveTo>
                    <a:pt x="135826" y="58029"/>
                  </a:moveTo>
                  <a:lnTo>
                    <a:pt x="120226" y="69780"/>
                  </a:lnTo>
                  <a:lnTo>
                    <a:pt x="125212" y="88480"/>
                  </a:lnTo>
                  <a:lnTo>
                    <a:pt x="3071029" y="1114414"/>
                  </a:lnTo>
                  <a:lnTo>
                    <a:pt x="3076939" y="1115335"/>
                  </a:lnTo>
                  <a:lnTo>
                    <a:pt x="3082699" y="1113743"/>
                  </a:lnTo>
                  <a:lnTo>
                    <a:pt x="3087564" y="1109997"/>
                  </a:lnTo>
                  <a:lnTo>
                    <a:pt x="3090785" y="1104454"/>
                  </a:lnTo>
                  <a:lnTo>
                    <a:pt x="3091751" y="1098522"/>
                  </a:lnTo>
                  <a:lnTo>
                    <a:pt x="3090148" y="1092743"/>
                  </a:lnTo>
                  <a:lnTo>
                    <a:pt x="3086394" y="1087832"/>
                  </a:lnTo>
                  <a:lnTo>
                    <a:pt x="3080907" y="1084503"/>
                  </a:lnTo>
                  <a:lnTo>
                    <a:pt x="135826" y="58029"/>
                  </a:lnTo>
                  <a:close/>
                </a:path>
                <a:path w="3091815" h="1115695">
                  <a:moveTo>
                    <a:pt x="212858" y="0"/>
                  </a:moveTo>
                  <a:lnTo>
                    <a:pt x="0" y="27612"/>
                  </a:lnTo>
                  <a:lnTo>
                    <a:pt x="150084" y="181761"/>
                  </a:lnTo>
                  <a:lnTo>
                    <a:pt x="125212" y="88480"/>
                  </a:lnTo>
                  <a:lnTo>
                    <a:pt x="115606" y="85134"/>
                  </a:lnTo>
                  <a:lnTo>
                    <a:pt x="110073" y="81790"/>
                  </a:lnTo>
                  <a:lnTo>
                    <a:pt x="106333" y="76787"/>
                  </a:lnTo>
                  <a:lnTo>
                    <a:pt x="104744" y="70779"/>
                  </a:lnTo>
                  <a:lnTo>
                    <a:pt x="105664" y="64417"/>
                  </a:lnTo>
                  <a:lnTo>
                    <a:pt x="108723" y="55990"/>
                  </a:lnTo>
                  <a:lnTo>
                    <a:pt x="117900" y="52159"/>
                  </a:lnTo>
                  <a:lnTo>
                    <a:pt x="143617" y="52159"/>
                  </a:lnTo>
                  <a:lnTo>
                    <a:pt x="212858" y="0"/>
                  </a:lnTo>
                  <a:close/>
                </a:path>
                <a:path w="3091815" h="1115695">
                  <a:moveTo>
                    <a:pt x="117900" y="52159"/>
                  </a:moveTo>
                  <a:lnTo>
                    <a:pt x="108723" y="55990"/>
                  </a:lnTo>
                  <a:lnTo>
                    <a:pt x="105664" y="64417"/>
                  </a:lnTo>
                  <a:lnTo>
                    <a:pt x="104744" y="70779"/>
                  </a:lnTo>
                  <a:lnTo>
                    <a:pt x="106333" y="76787"/>
                  </a:lnTo>
                  <a:lnTo>
                    <a:pt x="110073" y="81790"/>
                  </a:lnTo>
                  <a:lnTo>
                    <a:pt x="115606" y="85134"/>
                  </a:lnTo>
                  <a:lnTo>
                    <a:pt x="125212" y="88480"/>
                  </a:lnTo>
                  <a:lnTo>
                    <a:pt x="120226" y="69780"/>
                  </a:lnTo>
                  <a:lnTo>
                    <a:pt x="135826" y="58029"/>
                  </a:lnTo>
                  <a:lnTo>
                    <a:pt x="125580" y="54458"/>
                  </a:lnTo>
                  <a:lnTo>
                    <a:pt x="117900" y="52159"/>
                  </a:lnTo>
                  <a:close/>
                </a:path>
                <a:path w="3091815" h="1115695">
                  <a:moveTo>
                    <a:pt x="143617" y="52159"/>
                  </a:moveTo>
                  <a:lnTo>
                    <a:pt x="117900" y="52159"/>
                  </a:lnTo>
                  <a:lnTo>
                    <a:pt x="125580" y="54458"/>
                  </a:lnTo>
                  <a:lnTo>
                    <a:pt x="135826" y="58029"/>
                  </a:lnTo>
                  <a:lnTo>
                    <a:pt x="143617" y="52159"/>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7" name="object 17"/>
            <p:cNvSpPr/>
            <p:nvPr/>
          </p:nvSpPr>
          <p:spPr>
            <a:xfrm>
              <a:off x="2688516" y="3861762"/>
              <a:ext cx="3091815" cy="1115695"/>
            </a:xfrm>
            <a:custGeom>
              <a:avLst/>
              <a:gdLst/>
              <a:ahLst/>
              <a:cxnLst/>
              <a:rect l="l" t="t" r="r" b="b"/>
              <a:pathLst>
                <a:path w="3091815" h="1115695">
                  <a:moveTo>
                    <a:pt x="3071029" y="1114414"/>
                  </a:moveTo>
                  <a:lnTo>
                    <a:pt x="115606" y="85134"/>
                  </a:lnTo>
                  <a:lnTo>
                    <a:pt x="110073" y="81790"/>
                  </a:lnTo>
                  <a:lnTo>
                    <a:pt x="106333" y="76787"/>
                  </a:lnTo>
                  <a:lnTo>
                    <a:pt x="104744" y="70779"/>
                  </a:lnTo>
                  <a:lnTo>
                    <a:pt x="105664" y="64417"/>
                  </a:lnTo>
                  <a:lnTo>
                    <a:pt x="108723" y="55990"/>
                  </a:lnTo>
                  <a:lnTo>
                    <a:pt x="117900" y="52159"/>
                  </a:lnTo>
                  <a:lnTo>
                    <a:pt x="125580" y="54458"/>
                  </a:lnTo>
                  <a:lnTo>
                    <a:pt x="3080907" y="1084503"/>
                  </a:lnTo>
                  <a:lnTo>
                    <a:pt x="3086394" y="1087832"/>
                  </a:lnTo>
                  <a:lnTo>
                    <a:pt x="3090148" y="1092743"/>
                  </a:lnTo>
                  <a:lnTo>
                    <a:pt x="3091751" y="1098522"/>
                  </a:lnTo>
                  <a:lnTo>
                    <a:pt x="3090785" y="1104454"/>
                  </a:lnTo>
                  <a:lnTo>
                    <a:pt x="3087564" y="1109997"/>
                  </a:lnTo>
                  <a:lnTo>
                    <a:pt x="3082700" y="1113743"/>
                  </a:lnTo>
                  <a:lnTo>
                    <a:pt x="3076939" y="1115336"/>
                  </a:lnTo>
                  <a:lnTo>
                    <a:pt x="3071029" y="1114414"/>
                  </a:lnTo>
                  <a:close/>
                </a:path>
                <a:path w="3091815" h="1115695">
                  <a:moveTo>
                    <a:pt x="120226" y="69780"/>
                  </a:moveTo>
                  <a:lnTo>
                    <a:pt x="150084" y="181761"/>
                  </a:lnTo>
                  <a:lnTo>
                    <a:pt x="0" y="27612"/>
                  </a:lnTo>
                  <a:lnTo>
                    <a:pt x="212858" y="0"/>
                  </a:lnTo>
                  <a:lnTo>
                    <a:pt x="120226" y="69780"/>
                  </a:lnTo>
                  <a:close/>
                </a:path>
              </a:pathLst>
            </a:custGeom>
            <a:ln w="766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8" name="object 18"/>
            <p:cNvSpPr/>
            <p:nvPr/>
          </p:nvSpPr>
          <p:spPr>
            <a:xfrm>
              <a:off x="2005583" y="2214417"/>
              <a:ext cx="24130" cy="1559560"/>
            </a:xfrm>
            <a:custGeom>
              <a:avLst/>
              <a:gdLst/>
              <a:ahLst/>
              <a:cxnLst/>
              <a:rect l="l" t="t" r="r" b="b"/>
              <a:pathLst>
                <a:path w="24130" h="1559560">
                  <a:moveTo>
                    <a:pt x="18386" y="1463253"/>
                  </a:moveTo>
                  <a:lnTo>
                    <a:pt x="6118" y="1463253"/>
                  </a:lnTo>
                  <a:lnTo>
                    <a:pt x="0" y="1468648"/>
                  </a:lnTo>
                  <a:lnTo>
                    <a:pt x="0" y="1553782"/>
                  </a:lnTo>
                  <a:lnTo>
                    <a:pt x="6118" y="1559145"/>
                  </a:lnTo>
                  <a:lnTo>
                    <a:pt x="18386" y="1559145"/>
                  </a:lnTo>
                  <a:lnTo>
                    <a:pt x="23739" y="1553782"/>
                  </a:lnTo>
                  <a:lnTo>
                    <a:pt x="23739" y="1468648"/>
                  </a:lnTo>
                  <a:lnTo>
                    <a:pt x="18386" y="1463253"/>
                  </a:lnTo>
                  <a:close/>
                </a:path>
                <a:path w="24130" h="1559560">
                  <a:moveTo>
                    <a:pt x="18386" y="1295281"/>
                  </a:moveTo>
                  <a:lnTo>
                    <a:pt x="6118" y="1295281"/>
                  </a:lnTo>
                  <a:lnTo>
                    <a:pt x="0" y="1300676"/>
                  </a:lnTo>
                  <a:lnTo>
                    <a:pt x="0" y="1385811"/>
                  </a:lnTo>
                  <a:lnTo>
                    <a:pt x="6118" y="1391174"/>
                  </a:lnTo>
                  <a:lnTo>
                    <a:pt x="18386" y="1391174"/>
                  </a:lnTo>
                  <a:lnTo>
                    <a:pt x="23739" y="1385811"/>
                  </a:lnTo>
                  <a:lnTo>
                    <a:pt x="23739" y="1300676"/>
                  </a:lnTo>
                  <a:lnTo>
                    <a:pt x="18386" y="1295281"/>
                  </a:lnTo>
                  <a:close/>
                </a:path>
                <a:path w="24130" h="1559560">
                  <a:moveTo>
                    <a:pt x="18386" y="1127342"/>
                  </a:moveTo>
                  <a:lnTo>
                    <a:pt x="6118" y="1127342"/>
                  </a:lnTo>
                  <a:lnTo>
                    <a:pt x="0" y="1132705"/>
                  </a:lnTo>
                  <a:lnTo>
                    <a:pt x="0" y="1217840"/>
                  </a:lnTo>
                  <a:lnTo>
                    <a:pt x="6118" y="1223203"/>
                  </a:lnTo>
                  <a:lnTo>
                    <a:pt x="18386" y="1223203"/>
                  </a:lnTo>
                  <a:lnTo>
                    <a:pt x="23739" y="1217840"/>
                  </a:lnTo>
                  <a:lnTo>
                    <a:pt x="23739" y="1132705"/>
                  </a:lnTo>
                  <a:lnTo>
                    <a:pt x="18386" y="1127342"/>
                  </a:lnTo>
                  <a:close/>
                </a:path>
                <a:path w="24130" h="1559560">
                  <a:moveTo>
                    <a:pt x="18386" y="959371"/>
                  </a:moveTo>
                  <a:lnTo>
                    <a:pt x="6118" y="959371"/>
                  </a:lnTo>
                  <a:lnTo>
                    <a:pt x="0" y="964733"/>
                  </a:lnTo>
                  <a:lnTo>
                    <a:pt x="0" y="1049868"/>
                  </a:lnTo>
                  <a:lnTo>
                    <a:pt x="6118" y="1055231"/>
                  </a:lnTo>
                  <a:lnTo>
                    <a:pt x="18386" y="1055231"/>
                  </a:lnTo>
                  <a:lnTo>
                    <a:pt x="23739" y="1049868"/>
                  </a:lnTo>
                  <a:lnTo>
                    <a:pt x="23739" y="964733"/>
                  </a:lnTo>
                  <a:lnTo>
                    <a:pt x="18386" y="959371"/>
                  </a:lnTo>
                  <a:close/>
                </a:path>
                <a:path w="24130" h="1559560">
                  <a:moveTo>
                    <a:pt x="18386" y="791399"/>
                  </a:moveTo>
                  <a:lnTo>
                    <a:pt x="6118" y="791399"/>
                  </a:lnTo>
                  <a:lnTo>
                    <a:pt x="0" y="796762"/>
                  </a:lnTo>
                  <a:lnTo>
                    <a:pt x="0" y="881897"/>
                  </a:lnTo>
                  <a:lnTo>
                    <a:pt x="6118" y="887260"/>
                  </a:lnTo>
                  <a:lnTo>
                    <a:pt x="18386" y="887260"/>
                  </a:lnTo>
                  <a:lnTo>
                    <a:pt x="23739" y="881897"/>
                  </a:lnTo>
                  <a:lnTo>
                    <a:pt x="23739" y="796762"/>
                  </a:lnTo>
                  <a:lnTo>
                    <a:pt x="18386" y="791399"/>
                  </a:lnTo>
                  <a:close/>
                </a:path>
                <a:path w="24130" h="1559560">
                  <a:moveTo>
                    <a:pt x="18386" y="623428"/>
                  </a:moveTo>
                  <a:lnTo>
                    <a:pt x="6118" y="623428"/>
                  </a:lnTo>
                  <a:lnTo>
                    <a:pt x="0" y="628791"/>
                  </a:lnTo>
                  <a:lnTo>
                    <a:pt x="0" y="713926"/>
                  </a:lnTo>
                  <a:lnTo>
                    <a:pt x="6118" y="719288"/>
                  </a:lnTo>
                  <a:lnTo>
                    <a:pt x="18386" y="719288"/>
                  </a:lnTo>
                  <a:lnTo>
                    <a:pt x="23739" y="713926"/>
                  </a:lnTo>
                  <a:lnTo>
                    <a:pt x="23739" y="628791"/>
                  </a:lnTo>
                  <a:lnTo>
                    <a:pt x="18386" y="623428"/>
                  </a:lnTo>
                  <a:close/>
                </a:path>
                <a:path w="24130" h="1559560">
                  <a:moveTo>
                    <a:pt x="18386" y="455457"/>
                  </a:moveTo>
                  <a:lnTo>
                    <a:pt x="6118" y="455457"/>
                  </a:lnTo>
                  <a:lnTo>
                    <a:pt x="0" y="460819"/>
                  </a:lnTo>
                  <a:lnTo>
                    <a:pt x="0" y="545954"/>
                  </a:lnTo>
                  <a:lnTo>
                    <a:pt x="6118" y="551317"/>
                  </a:lnTo>
                  <a:lnTo>
                    <a:pt x="18386" y="551317"/>
                  </a:lnTo>
                  <a:lnTo>
                    <a:pt x="23739" y="545954"/>
                  </a:lnTo>
                  <a:lnTo>
                    <a:pt x="23739" y="460819"/>
                  </a:lnTo>
                  <a:lnTo>
                    <a:pt x="18386" y="455457"/>
                  </a:lnTo>
                  <a:close/>
                </a:path>
                <a:path w="24130" h="1559560">
                  <a:moveTo>
                    <a:pt x="18386" y="287485"/>
                  </a:moveTo>
                  <a:lnTo>
                    <a:pt x="6118" y="287485"/>
                  </a:lnTo>
                  <a:lnTo>
                    <a:pt x="0" y="292848"/>
                  </a:lnTo>
                  <a:lnTo>
                    <a:pt x="0" y="377983"/>
                  </a:lnTo>
                  <a:lnTo>
                    <a:pt x="6118" y="383346"/>
                  </a:lnTo>
                  <a:lnTo>
                    <a:pt x="18386" y="383346"/>
                  </a:lnTo>
                  <a:lnTo>
                    <a:pt x="23739" y="377983"/>
                  </a:lnTo>
                  <a:lnTo>
                    <a:pt x="23739" y="292848"/>
                  </a:lnTo>
                  <a:lnTo>
                    <a:pt x="18386" y="287485"/>
                  </a:lnTo>
                  <a:close/>
                </a:path>
                <a:path w="24130" h="1559560">
                  <a:moveTo>
                    <a:pt x="18386" y="119514"/>
                  </a:moveTo>
                  <a:lnTo>
                    <a:pt x="6118" y="119514"/>
                  </a:lnTo>
                  <a:lnTo>
                    <a:pt x="0" y="124877"/>
                  </a:lnTo>
                  <a:lnTo>
                    <a:pt x="0" y="210012"/>
                  </a:lnTo>
                  <a:lnTo>
                    <a:pt x="6118" y="215374"/>
                  </a:lnTo>
                  <a:lnTo>
                    <a:pt x="18386" y="215374"/>
                  </a:lnTo>
                  <a:lnTo>
                    <a:pt x="23739" y="210012"/>
                  </a:lnTo>
                  <a:lnTo>
                    <a:pt x="23739" y="124877"/>
                  </a:lnTo>
                  <a:lnTo>
                    <a:pt x="18386" y="119514"/>
                  </a:lnTo>
                  <a:close/>
                </a:path>
                <a:path w="24130" h="1559560">
                  <a:moveTo>
                    <a:pt x="18386" y="0"/>
                  </a:moveTo>
                  <a:lnTo>
                    <a:pt x="6118" y="0"/>
                  </a:lnTo>
                  <a:lnTo>
                    <a:pt x="0" y="4469"/>
                  </a:lnTo>
                  <a:lnTo>
                    <a:pt x="0" y="42136"/>
                  </a:lnTo>
                  <a:lnTo>
                    <a:pt x="6118" y="47563"/>
                  </a:lnTo>
                  <a:lnTo>
                    <a:pt x="18386" y="47563"/>
                  </a:lnTo>
                  <a:lnTo>
                    <a:pt x="23739" y="42136"/>
                  </a:lnTo>
                  <a:lnTo>
                    <a:pt x="23739" y="4469"/>
                  </a:lnTo>
                  <a:lnTo>
                    <a:pt x="18386"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9" name="object 19"/>
            <p:cNvSpPr/>
            <p:nvPr/>
          </p:nvSpPr>
          <p:spPr>
            <a:xfrm>
              <a:off x="2005583" y="2214417"/>
              <a:ext cx="24130" cy="1559560"/>
            </a:xfrm>
            <a:custGeom>
              <a:avLst/>
              <a:gdLst/>
              <a:ahLst/>
              <a:cxnLst/>
              <a:rect l="l" t="t" r="r" b="b"/>
              <a:pathLst>
                <a:path w="24130" h="1559560">
                  <a:moveTo>
                    <a:pt x="0" y="1546855"/>
                  </a:moveTo>
                  <a:lnTo>
                    <a:pt x="0" y="1474776"/>
                  </a:lnTo>
                  <a:lnTo>
                    <a:pt x="0" y="1468648"/>
                  </a:lnTo>
                  <a:lnTo>
                    <a:pt x="6118" y="1463253"/>
                  </a:lnTo>
                  <a:lnTo>
                    <a:pt x="12268" y="1463253"/>
                  </a:lnTo>
                  <a:lnTo>
                    <a:pt x="18386" y="1463253"/>
                  </a:lnTo>
                  <a:lnTo>
                    <a:pt x="23739" y="1468648"/>
                  </a:lnTo>
                  <a:lnTo>
                    <a:pt x="23739" y="1474776"/>
                  </a:lnTo>
                  <a:lnTo>
                    <a:pt x="23739" y="1546855"/>
                  </a:lnTo>
                  <a:lnTo>
                    <a:pt x="23739" y="1553782"/>
                  </a:lnTo>
                  <a:lnTo>
                    <a:pt x="18386" y="1559145"/>
                  </a:lnTo>
                  <a:lnTo>
                    <a:pt x="12268" y="1559145"/>
                  </a:lnTo>
                  <a:lnTo>
                    <a:pt x="6118" y="1559145"/>
                  </a:lnTo>
                  <a:lnTo>
                    <a:pt x="0" y="1553782"/>
                  </a:lnTo>
                  <a:lnTo>
                    <a:pt x="0" y="1546855"/>
                  </a:lnTo>
                  <a:close/>
                </a:path>
                <a:path w="24130" h="1559560">
                  <a:moveTo>
                    <a:pt x="0" y="1378884"/>
                  </a:moveTo>
                  <a:lnTo>
                    <a:pt x="0" y="1306805"/>
                  </a:lnTo>
                  <a:lnTo>
                    <a:pt x="0" y="1300676"/>
                  </a:lnTo>
                  <a:lnTo>
                    <a:pt x="6118" y="1295281"/>
                  </a:lnTo>
                  <a:lnTo>
                    <a:pt x="12268" y="1295281"/>
                  </a:lnTo>
                  <a:lnTo>
                    <a:pt x="18386" y="1295281"/>
                  </a:lnTo>
                  <a:lnTo>
                    <a:pt x="23739" y="1300676"/>
                  </a:lnTo>
                  <a:lnTo>
                    <a:pt x="23739" y="1306805"/>
                  </a:lnTo>
                  <a:lnTo>
                    <a:pt x="23739" y="1378884"/>
                  </a:lnTo>
                  <a:lnTo>
                    <a:pt x="23739" y="1385811"/>
                  </a:lnTo>
                  <a:lnTo>
                    <a:pt x="18386" y="1391174"/>
                  </a:lnTo>
                  <a:lnTo>
                    <a:pt x="12268" y="1391174"/>
                  </a:lnTo>
                  <a:lnTo>
                    <a:pt x="6118" y="1391174"/>
                  </a:lnTo>
                  <a:lnTo>
                    <a:pt x="0" y="1385811"/>
                  </a:lnTo>
                  <a:lnTo>
                    <a:pt x="0" y="1378884"/>
                  </a:lnTo>
                  <a:close/>
                </a:path>
                <a:path w="24130" h="1559560">
                  <a:moveTo>
                    <a:pt x="0" y="1210913"/>
                  </a:moveTo>
                  <a:lnTo>
                    <a:pt x="0" y="1138834"/>
                  </a:lnTo>
                  <a:lnTo>
                    <a:pt x="0" y="1132705"/>
                  </a:lnTo>
                  <a:lnTo>
                    <a:pt x="6118" y="1127342"/>
                  </a:lnTo>
                  <a:lnTo>
                    <a:pt x="12268" y="1127342"/>
                  </a:lnTo>
                  <a:lnTo>
                    <a:pt x="18386" y="1127342"/>
                  </a:lnTo>
                  <a:lnTo>
                    <a:pt x="23739" y="1132705"/>
                  </a:lnTo>
                  <a:lnTo>
                    <a:pt x="23739" y="1138834"/>
                  </a:lnTo>
                  <a:lnTo>
                    <a:pt x="23739" y="1210913"/>
                  </a:lnTo>
                  <a:lnTo>
                    <a:pt x="23739" y="1217840"/>
                  </a:lnTo>
                  <a:lnTo>
                    <a:pt x="18386" y="1223203"/>
                  </a:lnTo>
                  <a:lnTo>
                    <a:pt x="12268" y="1223203"/>
                  </a:lnTo>
                  <a:lnTo>
                    <a:pt x="6118" y="1223203"/>
                  </a:lnTo>
                  <a:lnTo>
                    <a:pt x="0" y="1217840"/>
                  </a:lnTo>
                  <a:lnTo>
                    <a:pt x="0" y="1210913"/>
                  </a:lnTo>
                  <a:close/>
                </a:path>
                <a:path w="24130" h="1559560">
                  <a:moveTo>
                    <a:pt x="0" y="1042973"/>
                  </a:moveTo>
                  <a:lnTo>
                    <a:pt x="0" y="970862"/>
                  </a:lnTo>
                  <a:lnTo>
                    <a:pt x="0" y="964733"/>
                  </a:lnTo>
                  <a:lnTo>
                    <a:pt x="6118" y="959371"/>
                  </a:lnTo>
                  <a:lnTo>
                    <a:pt x="12268" y="959371"/>
                  </a:lnTo>
                  <a:lnTo>
                    <a:pt x="18386" y="959371"/>
                  </a:lnTo>
                  <a:lnTo>
                    <a:pt x="23739" y="964733"/>
                  </a:lnTo>
                  <a:lnTo>
                    <a:pt x="23739" y="970862"/>
                  </a:lnTo>
                  <a:lnTo>
                    <a:pt x="23739" y="1042973"/>
                  </a:lnTo>
                  <a:lnTo>
                    <a:pt x="23739" y="1049868"/>
                  </a:lnTo>
                  <a:lnTo>
                    <a:pt x="18386" y="1055231"/>
                  </a:lnTo>
                  <a:lnTo>
                    <a:pt x="12268" y="1055231"/>
                  </a:lnTo>
                  <a:lnTo>
                    <a:pt x="6118" y="1055231"/>
                  </a:lnTo>
                  <a:lnTo>
                    <a:pt x="0" y="1049868"/>
                  </a:lnTo>
                  <a:lnTo>
                    <a:pt x="0" y="1042973"/>
                  </a:lnTo>
                  <a:close/>
                </a:path>
                <a:path w="24130" h="1559560">
                  <a:moveTo>
                    <a:pt x="0" y="875002"/>
                  </a:moveTo>
                  <a:lnTo>
                    <a:pt x="0" y="802891"/>
                  </a:lnTo>
                  <a:lnTo>
                    <a:pt x="0" y="796762"/>
                  </a:lnTo>
                  <a:lnTo>
                    <a:pt x="6118" y="791399"/>
                  </a:lnTo>
                  <a:lnTo>
                    <a:pt x="12268" y="791399"/>
                  </a:lnTo>
                  <a:lnTo>
                    <a:pt x="18386" y="791399"/>
                  </a:lnTo>
                  <a:lnTo>
                    <a:pt x="23739" y="796762"/>
                  </a:lnTo>
                  <a:lnTo>
                    <a:pt x="23739" y="802891"/>
                  </a:lnTo>
                  <a:lnTo>
                    <a:pt x="23739" y="875002"/>
                  </a:lnTo>
                  <a:lnTo>
                    <a:pt x="23739" y="881897"/>
                  </a:lnTo>
                  <a:lnTo>
                    <a:pt x="18386" y="887260"/>
                  </a:lnTo>
                  <a:lnTo>
                    <a:pt x="12268" y="887260"/>
                  </a:lnTo>
                  <a:lnTo>
                    <a:pt x="6118" y="887260"/>
                  </a:lnTo>
                  <a:lnTo>
                    <a:pt x="0" y="881897"/>
                  </a:lnTo>
                  <a:lnTo>
                    <a:pt x="0" y="875002"/>
                  </a:lnTo>
                  <a:close/>
                </a:path>
                <a:path w="24130" h="1559560">
                  <a:moveTo>
                    <a:pt x="0" y="707031"/>
                  </a:moveTo>
                  <a:lnTo>
                    <a:pt x="0" y="635686"/>
                  </a:lnTo>
                  <a:lnTo>
                    <a:pt x="0" y="628791"/>
                  </a:lnTo>
                  <a:lnTo>
                    <a:pt x="6118" y="623428"/>
                  </a:lnTo>
                  <a:lnTo>
                    <a:pt x="12268" y="623428"/>
                  </a:lnTo>
                  <a:lnTo>
                    <a:pt x="18386" y="623428"/>
                  </a:lnTo>
                  <a:lnTo>
                    <a:pt x="23739" y="628791"/>
                  </a:lnTo>
                  <a:lnTo>
                    <a:pt x="23739" y="635686"/>
                  </a:lnTo>
                  <a:lnTo>
                    <a:pt x="23739" y="707031"/>
                  </a:lnTo>
                  <a:lnTo>
                    <a:pt x="23739" y="713926"/>
                  </a:lnTo>
                  <a:lnTo>
                    <a:pt x="18386" y="719288"/>
                  </a:lnTo>
                  <a:lnTo>
                    <a:pt x="12268" y="719288"/>
                  </a:lnTo>
                  <a:lnTo>
                    <a:pt x="6118" y="719288"/>
                  </a:lnTo>
                  <a:lnTo>
                    <a:pt x="0" y="713926"/>
                  </a:lnTo>
                  <a:lnTo>
                    <a:pt x="0" y="707031"/>
                  </a:lnTo>
                  <a:close/>
                </a:path>
                <a:path w="24130" h="1559560">
                  <a:moveTo>
                    <a:pt x="0" y="539059"/>
                  </a:moveTo>
                  <a:lnTo>
                    <a:pt x="0" y="467714"/>
                  </a:lnTo>
                  <a:lnTo>
                    <a:pt x="0" y="460819"/>
                  </a:lnTo>
                  <a:lnTo>
                    <a:pt x="6118" y="455457"/>
                  </a:lnTo>
                  <a:lnTo>
                    <a:pt x="12268" y="455457"/>
                  </a:lnTo>
                  <a:lnTo>
                    <a:pt x="18386" y="455457"/>
                  </a:lnTo>
                  <a:lnTo>
                    <a:pt x="23739" y="460819"/>
                  </a:lnTo>
                  <a:lnTo>
                    <a:pt x="23739" y="467714"/>
                  </a:lnTo>
                  <a:lnTo>
                    <a:pt x="23739" y="539059"/>
                  </a:lnTo>
                  <a:lnTo>
                    <a:pt x="23739" y="545954"/>
                  </a:lnTo>
                  <a:lnTo>
                    <a:pt x="18386" y="551317"/>
                  </a:lnTo>
                  <a:lnTo>
                    <a:pt x="12268" y="551317"/>
                  </a:lnTo>
                  <a:lnTo>
                    <a:pt x="6118" y="551317"/>
                  </a:lnTo>
                  <a:lnTo>
                    <a:pt x="0" y="545954"/>
                  </a:lnTo>
                  <a:lnTo>
                    <a:pt x="0" y="539059"/>
                  </a:lnTo>
                  <a:close/>
                </a:path>
                <a:path w="24130" h="1559560">
                  <a:moveTo>
                    <a:pt x="0" y="371088"/>
                  </a:moveTo>
                  <a:lnTo>
                    <a:pt x="0" y="299743"/>
                  </a:lnTo>
                  <a:lnTo>
                    <a:pt x="0" y="292848"/>
                  </a:lnTo>
                  <a:lnTo>
                    <a:pt x="6118" y="287485"/>
                  </a:lnTo>
                  <a:lnTo>
                    <a:pt x="12268" y="287485"/>
                  </a:lnTo>
                  <a:lnTo>
                    <a:pt x="18386" y="287485"/>
                  </a:lnTo>
                  <a:lnTo>
                    <a:pt x="23739" y="292848"/>
                  </a:lnTo>
                  <a:lnTo>
                    <a:pt x="23739" y="299743"/>
                  </a:lnTo>
                  <a:lnTo>
                    <a:pt x="23739" y="371088"/>
                  </a:lnTo>
                  <a:lnTo>
                    <a:pt x="23739" y="377983"/>
                  </a:lnTo>
                  <a:lnTo>
                    <a:pt x="18386" y="383346"/>
                  </a:lnTo>
                  <a:lnTo>
                    <a:pt x="12268" y="383346"/>
                  </a:lnTo>
                  <a:lnTo>
                    <a:pt x="6118" y="383346"/>
                  </a:lnTo>
                  <a:lnTo>
                    <a:pt x="0" y="377983"/>
                  </a:lnTo>
                  <a:lnTo>
                    <a:pt x="0" y="371088"/>
                  </a:lnTo>
                  <a:close/>
                </a:path>
                <a:path w="24130" h="1559560">
                  <a:moveTo>
                    <a:pt x="0" y="203117"/>
                  </a:moveTo>
                  <a:lnTo>
                    <a:pt x="0" y="131804"/>
                  </a:lnTo>
                  <a:lnTo>
                    <a:pt x="0" y="124877"/>
                  </a:lnTo>
                  <a:lnTo>
                    <a:pt x="6118" y="119514"/>
                  </a:lnTo>
                  <a:lnTo>
                    <a:pt x="12268" y="119514"/>
                  </a:lnTo>
                  <a:lnTo>
                    <a:pt x="18386" y="119514"/>
                  </a:lnTo>
                  <a:lnTo>
                    <a:pt x="23739" y="124877"/>
                  </a:lnTo>
                  <a:lnTo>
                    <a:pt x="23739" y="131804"/>
                  </a:lnTo>
                  <a:lnTo>
                    <a:pt x="23739" y="203117"/>
                  </a:lnTo>
                  <a:lnTo>
                    <a:pt x="23739" y="210012"/>
                  </a:lnTo>
                  <a:lnTo>
                    <a:pt x="18386" y="215374"/>
                  </a:lnTo>
                  <a:lnTo>
                    <a:pt x="12268" y="215374"/>
                  </a:lnTo>
                  <a:lnTo>
                    <a:pt x="6118" y="215374"/>
                  </a:lnTo>
                  <a:lnTo>
                    <a:pt x="0" y="210012"/>
                  </a:lnTo>
                  <a:lnTo>
                    <a:pt x="0" y="203117"/>
                  </a:lnTo>
                  <a:close/>
                </a:path>
                <a:path w="24130" h="1559560">
                  <a:moveTo>
                    <a:pt x="0" y="35113"/>
                  </a:moveTo>
                  <a:lnTo>
                    <a:pt x="0" y="11491"/>
                  </a:lnTo>
                  <a:lnTo>
                    <a:pt x="0" y="4469"/>
                  </a:lnTo>
                  <a:lnTo>
                    <a:pt x="6118" y="0"/>
                  </a:lnTo>
                  <a:lnTo>
                    <a:pt x="12268" y="0"/>
                  </a:lnTo>
                  <a:lnTo>
                    <a:pt x="18386" y="0"/>
                  </a:lnTo>
                  <a:lnTo>
                    <a:pt x="23739" y="4469"/>
                  </a:lnTo>
                  <a:lnTo>
                    <a:pt x="23739" y="11491"/>
                  </a:lnTo>
                  <a:lnTo>
                    <a:pt x="23739" y="35113"/>
                  </a:lnTo>
                  <a:lnTo>
                    <a:pt x="23739" y="42136"/>
                  </a:lnTo>
                  <a:lnTo>
                    <a:pt x="18386" y="47563"/>
                  </a:lnTo>
                  <a:lnTo>
                    <a:pt x="12268" y="47563"/>
                  </a:lnTo>
                  <a:lnTo>
                    <a:pt x="6118" y="47563"/>
                  </a:lnTo>
                  <a:lnTo>
                    <a:pt x="0" y="42136"/>
                  </a:lnTo>
                  <a:lnTo>
                    <a:pt x="0" y="35113"/>
                  </a:lnTo>
                  <a:close/>
                </a:path>
              </a:pathLst>
            </a:custGeom>
            <a:ln w="766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0" name="object 20"/>
            <p:cNvSpPr/>
            <p:nvPr/>
          </p:nvSpPr>
          <p:spPr>
            <a:xfrm>
              <a:off x="2357023" y="2597763"/>
              <a:ext cx="25400" cy="1208405"/>
            </a:xfrm>
            <a:custGeom>
              <a:avLst/>
              <a:gdLst/>
              <a:ahLst/>
              <a:cxnLst/>
              <a:rect l="l" t="t" r="r" b="b"/>
              <a:pathLst>
                <a:path w="25400" h="1208404">
                  <a:moveTo>
                    <a:pt x="19119" y="1112147"/>
                  </a:moveTo>
                  <a:lnTo>
                    <a:pt x="5353" y="1112147"/>
                  </a:lnTo>
                  <a:lnTo>
                    <a:pt x="0" y="1117510"/>
                  </a:lnTo>
                  <a:lnTo>
                    <a:pt x="0" y="1202645"/>
                  </a:lnTo>
                  <a:lnTo>
                    <a:pt x="5353" y="1208008"/>
                  </a:lnTo>
                  <a:lnTo>
                    <a:pt x="19119" y="1208008"/>
                  </a:lnTo>
                  <a:lnTo>
                    <a:pt x="24472" y="1202645"/>
                  </a:lnTo>
                  <a:lnTo>
                    <a:pt x="24472" y="1117510"/>
                  </a:lnTo>
                  <a:lnTo>
                    <a:pt x="19119" y="1112147"/>
                  </a:lnTo>
                  <a:close/>
                </a:path>
                <a:path w="25400" h="1208404">
                  <a:moveTo>
                    <a:pt x="19119" y="944176"/>
                  </a:moveTo>
                  <a:lnTo>
                    <a:pt x="6118" y="944176"/>
                  </a:lnTo>
                  <a:lnTo>
                    <a:pt x="0" y="949539"/>
                  </a:lnTo>
                  <a:lnTo>
                    <a:pt x="0" y="1034674"/>
                  </a:lnTo>
                  <a:lnTo>
                    <a:pt x="5353" y="1040036"/>
                  </a:lnTo>
                  <a:lnTo>
                    <a:pt x="19119" y="1040036"/>
                  </a:lnTo>
                  <a:lnTo>
                    <a:pt x="24472" y="1034674"/>
                  </a:lnTo>
                  <a:lnTo>
                    <a:pt x="24472" y="949539"/>
                  </a:lnTo>
                  <a:lnTo>
                    <a:pt x="19119" y="944176"/>
                  </a:lnTo>
                  <a:close/>
                </a:path>
                <a:path w="25400" h="1208404">
                  <a:moveTo>
                    <a:pt x="19119" y="776205"/>
                  </a:moveTo>
                  <a:lnTo>
                    <a:pt x="6118" y="776205"/>
                  </a:lnTo>
                  <a:lnTo>
                    <a:pt x="764" y="781567"/>
                  </a:lnTo>
                  <a:lnTo>
                    <a:pt x="764" y="866702"/>
                  </a:lnTo>
                  <a:lnTo>
                    <a:pt x="6118" y="872065"/>
                  </a:lnTo>
                  <a:lnTo>
                    <a:pt x="19119" y="872065"/>
                  </a:lnTo>
                  <a:lnTo>
                    <a:pt x="24472" y="866702"/>
                  </a:lnTo>
                  <a:lnTo>
                    <a:pt x="24472" y="781567"/>
                  </a:lnTo>
                  <a:lnTo>
                    <a:pt x="19119" y="776205"/>
                  </a:lnTo>
                  <a:close/>
                </a:path>
                <a:path w="25400" h="1208404">
                  <a:moveTo>
                    <a:pt x="19119" y="608233"/>
                  </a:moveTo>
                  <a:lnTo>
                    <a:pt x="6118" y="608233"/>
                  </a:lnTo>
                  <a:lnTo>
                    <a:pt x="764" y="613596"/>
                  </a:lnTo>
                  <a:lnTo>
                    <a:pt x="764" y="698731"/>
                  </a:lnTo>
                  <a:lnTo>
                    <a:pt x="6118" y="704094"/>
                  </a:lnTo>
                  <a:lnTo>
                    <a:pt x="19119" y="704094"/>
                  </a:lnTo>
                  <a:lnTo>
                    <a:pt x="24472" y="698731"/>
                  </a:lnTo>
                  <a:lnTo>
                    <a:pt x="24472" y="613596"/>
                  </a:lnTo>
                  <a:lnTo>
                    <a:pt x="19119" y="608233"/>
                  </a:lnTo>
                  <a:close/>
                </a:path>
                <a:path w="25400" h="1208404">
                  <a:moveTo>
                    <a:pt x="19883" y="440262"/>
                  </a:moveTo>
                  <a:lnTo>
                    <a:pt x="6118" y="440262"/>
                  </a:lnTo>
                  <a:lnTo>
                    <a:pt x="1529" y="445625"/>
                  </a:lnTo>
                  <a:lnTo>
                    <a:pt x="1529" y="530760"/>
                  </a:lnTo>
                  <a:lnTo>
                    <a:pt x="6118" y="536122"/>
                  </a:lnTo>
                  <a:lnTo>
                    <a:pt x="19119" y="536122"/>
                  </a:lnTo>
                  <a:lnTo>
                    <a:pt x="25237" y="530760"/>
                  </a:lnTo>
                  <a:lnTo>
                    <a:pt x="25237" y="445625"/>
                  </a:lnTo>
                  <a:lnTo>
                    <a:pt x="19883" y="440262"/>
                  </a:lnTo>
                  <a:close/>
                </a:path>
                <a:path w="25400" h="1208404">
                  <a:moveTo>
                    <a:pt x="19883" y="272291"/>
                  </a:moveTo>
                  <a:lnTo>
                    <a:pt x="6882" y="272291"/>
                  </a:lnTo>
                  <a:lnTo>
                    <a:pt x="1529" y="277653"/>
                  </a:lnTo>
                  <a:lnTo>
                    <a:pt x="1529" y="362788"/>
                  </a:lnTo>
                  <a:lnTo>
                    <a:pt x="6118" y="368151"/>
                  </a:lnTo>
                  <a:lnTo>
                    <a:pt x="19883" y="368151"/>
                  </a:lnTo>
                  <a:lnTo>
                    <a:pt x="25237" y="362788"/>
                  </a:lnTo>
                  <a:lnTo>
                    <a:pt x="25237" y="277653"/>
                  </a:lnTo>
                  <a:lnTo>
                    <a:pt x="19883" y="272291"/>
                  </a:lnTo>
                  <a:close/>
                </a:path>
                <a:path w="25400" h="1208404">
                  <a:moveTo>
                    <a:pt x="20648" y="104319"/>
                  </a:moveTo>
                  <a:lnTo>
                    <a:pt x="6882" y="104319"/>
                  </a:lnTo>
                  <a:lnTo>
                    <a:pt x="1529" y="109682"/>
                  </a:lnTo>
                  <a:lnTo>
                    <a:pt x="1529" y="194817"/>
                  </a:lnTo>
                  <a:lnTo>
                    <a:pt x="6882" y="200180"/>
                  </a:lnTo>
                  <a:lnTo>
                    <a:pt x="19883" y="200180"/>
                  </a:lnTo>
                  <a:lnTo>
                    <a:pt x="25237" y="194817"/>
                  </a:lnTo>
                  <a:lnTo>
                    <a:pt x="25237" y="109682"/>
                  </a:lnTo>
                  <a:lnTo>
                    <a:pt x="20648" y="104319"/>
                  </a:lnTo>
                  <a:close/>
                </a:path>
                <a:path w="25400" h="1208404">
                  <a:moveTo>
                    <a:pt x="20648" y="0"/>
                  </a:moveTo>
                  <a:lnTo>
                    <a:pt x="6882" y="0"/>
                  </a:lnTo>
                  <a:lnTo>
                    <a:pt x="1529" y="5394"/>
                  </a:lnTo>
                  <a:lnTo>
                    <a:pt x="1529" y="26846"/>
                  </a:lnTo>
                  <a:lnTo>
                    <a:pt x="6882" y="32208"/>
                  </a:lnTo>
                  <a:lnTo>
                    <a:pt x="20648" y="32208"/>
                  </a:lnTo>
                  <a:lnTo>
                    <a:pt x="25237" y="26846"/>
                  </a:lnTo>
                  <a:lnTo>
                    <a:pt x="25237" y="5394"/>
                  </a:lnTo>
                  <a:lnTo>
                    <a:pt x="20648"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1" name="object 21"/>
            <p:cNvSpPr/>
            <p:nvPr/>
          </p:nvSpPr>
          <p:spPr>
            <a:xfrm>
              <a:off x="2357023" y="2597763"/>
              <a:ext cx="25400" cy="1208405"/>
            </a:xfrm>
            <a:custGeom>
              <a:avLst/>
              <a:gdLst/>
              <a:ahLst/>
              <a:cxnLst/>
              <a:rect l="l" t="t" r="r" b="b"/>
              <a:pathLst>
                <a:path w="25400" h="1208404">
                  <a:moveTo>
                    <a:pt x="0" y="1195718"/>
                  </a:moveTo>
                  <a:lnTo>
                    <a:pt x="0" y="1123639"/>
                  </a:lnTo>
                  <a:lnTo>
                    <a:pt x="0" y="1117510"/>
                  </a:lnTo>
                  <a:lnTo>
                    <a:pt x="5353" y="1112147"/>
                  </a:lnTo>
                  <a:lnTo>
                    <a:pt x="12236" y="1112147"/>
                  </a:lnTo>
                  <a:lnTo>
                    <a:pt x="19119" y="1112147"/>
                  </a:lnTo>
                  <a:lnTo>
                    <a:pt x="24472" y="1117510"/>
                  </a:lnTo>
                  <a:lnTo>
                    <a:pt x="24472" y="1123639"/>
                  </a:lnTo>
                  <a:lnTo>
                    <a:pt x="24472" y="1195718"/>
                  </a:lnTo>
                  <a:lnTo>
                    <a:pt x="24472" y="1202645"/>
                  </a:lnTo>
                  <a:lnTo>
                    <a:pt x="19119" y="1208008"/>
                  </a:lnTo>
                  <a:lnTo>
                    <a:pt x="12236" y="1208008"/>
                  </a:lnTo>
                  <a:lnTo>
                    <a:pt x="5353" y="1208008"/>
                  </a:lnTo>
                  <a:lnTo>
                    <a:pt x="0" y="1202645"/>
                  </a:lnTo>
                  <a:lnTo>
                    <a:pt x="0" y="1195718"/>
                  </a:lnTo>
                  <a:close/>
                </a:path>
                <a:path w="25400" h="1208404">
                  <a:moveTo>
                    <a:pt x="0" y="1027779"/>
                  </a:moveTo>
                  <a:lnTo>
                    <a:pt x="0" y="955668"/>
                  </a:lnTo>
                  <a:lnTo>
                    <a:pt x="0" y="949539"/>
                  </a:lnTo>
                  <a:lnTo>
                    <a:pt x="6118" y="944176"/>
                  </a:lnTo>
                  <a:lnTo>
                    <a:pt x="13000" y="944176"/>
                  </a:lnTo>
                  <a:lnTo>
                    <a:pt x="19119" y="944176"/>
                  </a:lnTo>
                  <a:lnTo>
                    <a:pt x="24472" y="949539"/>
                  </a:lnTo>
                  <a:lnTo>
                    <a:pt x="24472" y="955668"/>
                  </a:lnTo>
                  <a:lnTo>
                    <a:pt x="24472" y="1027779"/>
                  </a:lnTo>
                  <a:lnTo>
                    <a:pt x="24472" y="1034674"/>
                  </a:lnTo>
                  <a:lnTo>
                    <a:pt x="19119" y="1040036"/>
                  </a:lnTo>
                  <a:lnTo>
                    <a:pt x="12236" y="1040036"/>
                  </a:lnTo>
                  <a:lnTo>
                    <a:pt x="5353" y="1040036"/>
                  </a:lnTo>
                  <a:lnTo>
                    <a:pt x="0" y="1034674"/>
                  </a:lnTo>
                  <a:lnTo>
                    <a:pt x="0" y="1027779"/>
                  </a:lnTo>
                  <a:close/>
                </a:path>
                <a:path w="25400" h="1208404">
                  <a:moveTo>
                    <a:pt x="764" y="859807"/>
                  </a:moveTo>
                  <a:lnTo>
                    <a:pt x="764" y="787696"/>
                  </a:lnTo>
                  <a:lnTo>
                    <a:pt x="764" y="781567"/>
                  </a:lnTo>
                  <a:lnTo>
                    <a:pt x="6118" y="776205"/>
                  </a:lnTo>
                  <a:lnTo>
                    <a:pt x="13000" y="776205"/>
                  </a:lnTo>
                  <a:lnTo>
                    <a:pt x="19119" y="776205"/>
                  </a:lnTo>
                  <a:lnTo>
                    <a:pt x="24472" y="781567"/>
                  </a:lnTo>
                  <a:lnTo>
                    <a:pt x="24472" y="787696"/>
                  </a:lnTo>
                  <a:lnTo>
                    <a:pt x="24472" y="859807"/>
                  </a:lnTo>
                  <a:lnTo>
                    <a:pt x="24472" y="866702"/>
                  </a:lnTo>
                  <a:lnTo>
                    <a:pt x="19119" y="872065"/>
                  </a:lnTo>
                  <a:lnTo>
                    <a:pt x="13000" y="872065"/>
                  </a:lnTo>
                  <a:lnTo>
                    <a:pt x="6118" y="872065"/>
                  </a:lnTo>
                  <a:lnTo>
                    <a:pt x="764" y="866702"/>
                  </a:lnTo>
                  <a:lnTo>
                    <a:pt x="764" y="859807"/>
                  </a:lnTo>
                  <a:close/>
                </a:path>
                <a:path w="25400" h="1208404">
                  <a:moveTo>
                    <a:pt x="764" y="691836"/>
                  </a:moveTo>
                  <a:lnTo>
                    <a:pt x="764" y="619725"/>
                  </a:lnTo>
                  <a:lnTo>
                    <a:pt x="764" y="613596"/>
                  </a:lnTo>
                  <a:lnTo>
                    <a:pt x="6118" y="608233"/>
                  </a:lnTo>
                  <a:lnTo>
                    <a:pt x="13000" y="608233"/>
                  </a:lnTo>
                  <a:lnTo>
                    <a:pt x="19119" y="608233"/>
                  </a:lnTo>
                  <a:lnTo>
                    <a:pt x="24472" y="613596"/>
                  </a:lnTo>
                  <a:lnTo>
                    <a:pt x="24472" y="619725"/>
                  </a:lnTo>
                  <a:lnTo>
                    <a:pt x="24472" y="691836"/>
                  </a:lnTo>
                  <a:lnTo>
                    <a:pt x="24472" y="698731"/>
                  </a:lnTo>
                  <a:lnTo>
                    <a:pt x="19119" y="704094"/>
                  </a:lnTo>
                  <a:lnTo>
                    <a:pt x="13000" y="704094"/>
                  </a:lnTo>
                  <a:lnTo>
                    <a:pt x="6118" y="704094"/>
                  </a:lnTo>
                  <a:lnTo>
                    <a:pt x="764" y="698731"/>
                  </a:lnTo>
                  <a:lnTo>
                    <a:pt x="764" y="691836"/>
                  </a:lnTo>
                  <a:close/>
                </a:path>
                <a:path w="25400" h="1208404">
                  <a:moveTo>
                    <a:pt x="1529" y="523865"/>
                  </a:moveTo>
                  <a:lnTo>
                    <a:pt x="1529" y="451754"/>
                  </a:lnTo>
                  <a:lnTo>
                    <a:pt x="1529" y="445625"/>
                  </a:lnTo>
                  <a:lnTo>
                    <a:pt x="6118" y="440262"/>
                  </a:lnTo>
                  <a:lnTo>
                    <a:pt x="13000" y="440262"/>
                  </a:lnTo>
                  <a:lnTo>
                    <a:pt x="19883" y="440262"/>
                  </a:lnTo>
                  <a:lnTo>
                    <a:pt x="25237" y="445625"/>
                  </a:lnTo>
                  <a:lnTo>
                    <a:pt x="25237" y="451754"/>
                  </a:lnTo>
                  <a:lnTo>
                    <a:pt x="25237" y="523865"/>
                  </a:lnTo>
                  <a:lnTo>
                    <a:pt x="25237" y="530760"/>
                  </a:lnTo>
                  <a:lnTo>
                    <a:pt x="19119" y="536122"/>
                  </a:lnTo>
                  <a:lnTo>
                    <a:pt x="13000" y="536122"/>
                  </a:lnTo>
                  <a:lnTo>
                    <a:pt x="6118" y="536122"/>
                  </a:lnTo>
                  <a:lnTo>
                    <a:pt x="1529" y="530760"/>
                  </a:lnTo>
                  <a:lnTo>
                    <a:pt x="1529" y="523865"/>
                  </a:lnTo>
                  <a:close/>
                </a:path>
                <a:path w="25400" h="1208404">
                  <a:moveTo>
                    <a:pt x="1529" y="355893"/>
                  </a:moveTo>
                  <a:lnTo>
                    <a:pt x="1529" y="283782"/>
                  </a:lnTo>
                  <a:lnTo>
                    <a:pt x="1529" y="277653"/>
                  </a:lnTo>
                  <a:lnTo>
                    <a:pt x="6882" y="272291"/>
                  </a:lnTo>
                  <a:lnTo>
                    <a:pt x="13000" y="272291"/>
                  </a:lnTo>
                  <a:lnTo>
                    <a:pt x="19883" y="272291"/>
                  </a:lnTo>
                  <a:lnTo>
                    <a:pt x="25237" y="277653"/>
                  </a:lnTo>
                  <a:lnTo>
                    <a:pt x="25237" y="283782"/>
                  </a:lnTo>
                  <a:lnTo>
                    <a:pt x="25237" y="355893"/>
                  </a:lnTo>
                  <a:lnTo>
                    <a:pt x="25237" y="362788"/>
                  </a:lnTo>
                  <a:lnTo>
                    <a:pt x="19883" y="368151"/>
                  </a:lnTo>
                  <a:lnTo>
                    <a:pt x="13000" y="368151"/>
                  </a:lnTo>
                  <a:lnTo>
                    <a:pt x="6118" y="368151"/>
                  </a:lnTo>
                  <a:lnTo>
                    <a:pt x="1529" y="362788"/>
                  </a:lnTo>
                  <a:lnTo>
                    <a:pt x="1529" y="355893"/>
                  </a:lnTo>
                  <a:close/>
                </a:path>
                <a:path w="25400" h="1208404">
                  <a:moveTo>
                    <a:pt x="1529" y="187922"/>
                  </a:moveTo>
                  <a:lnTo>
                    <a:pt x="1529" y="115811"/>
                  </a:lnTo>
                  <a:lnTo>
                    <a:pt x="1529" y="109682"/>
                  </a:lnTo>
                  <a:lnTo>
                    <a:pt x="6882" y="104319"/>
                  </a:lnTo>
                  <a:lnTo>
                    <a:pt x="13765" y="104319"/>
                  </a:lnTo>
                  <a:lnTo>
                    <a:pt x="20648" y="104319"/>
                  </a:lnTo>
                  <a:lnTo>
                    <a:pt x="25237" y="109682"/>
                  </a:lnTo>
                  <a:lnTo>
                    <a:pt x="25237" y="115811"/>
                  </a:lnTo>
                  <a:lnTo>
                    <a:pt x="25237" y="187922"/>
                  </a:lnTo>
                  <a:lnTo>
                    <a:pt x="25237" y="194817"/>
                  </a:lnTo>
                  <a:lnTo>
                    <a:pt x="19883" y="200180"/>
                  </a:lnTo>
                  <a:lnTo>
                    <a:pt x="13765" y="200180"/>
                  </a:lnTo>
                  <a:lnTo>
                    <a:pt x="6882" y="200180"/>
                  </a:lnTo>
                  <a:lnTo>
                    <a:pt x="1529" y="194817"/>
                  </a:lnTo>
                  <a:lnTo>
                    <a:pt x="1529" y="187922"/>
                  </a:lnTo>
                  <a:close/>
                </a:path>
                <a:path w="25400" h="1208404">
                  <a:moveTo>
                    <a:pt x="1529" y="19950"/>
                  </a:moveTo>
                  <a:lnTo>
                    <a:pt x="1529" y="12289"/>
                  </a:lnTo>
                  <a:lnTo>
                    <a:pt x="1529" y="5394"/>
                  </a:lnTo>
                  <a:lnTo>
                    <a:pt x="6882" y="0"/>
                  </a:lnTo>
                  <a:lnTo>
                    <a:pt x="13765" y="0"/>
                  </a:lnTo>
                  <a:lnTo>
                    <a:pt x="20648" y="0"/>
                  </a:lnTo>
                  <a:lnTo>
                    <a:pt x="25237" y="5394"/>
                  </a:lnTo>
                  <a:lnTo>
                    <a:pt x="25237" y="12289"/>
                  </a:lnTo>
                  <a:lnTo>
                    <a:pt x="25237" y="19950"/>
                  </a:lnTo>
                  <a:lnTo>
                    <a:pt x="25237" y="26846"/>
                  </a:lnTo>
                  <a:lnTo>
                    <a:pt x="20648" y="32208"/>
                  </a:lnTo>
                  <a:lnTo>
                    <a:pt x="13765" y="32208"/>
                  </a:lnTo>
                  <a:lnTo>
                    <a:pt x="6882" y="32208"/>
                  </a:lnTo>
                  <a:lnTo>
                    <a:pt x="1529" y="26846"/>
                  </a:lnTo>
                  <a:lnTo>
                    <a:pt x="1529" y="19950"/>
                  </a:lnTo>
                  <a:close/>
                </a:path>
              </a:pathLst>
            </a:custGeom>
            <a:ln w="766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2" name="object 22"/>
            <p:cNvSpPr/>
            <p:nvPr/>
          </p:nvSpPr>
          <p:spPr>
            <a:xfrm>
              <a:off x="2357023" y="2597763"/>
              <a:ext cx="5901055" cy="24130"/>
            </a:xfrm>
            <a:custGeom>
              <a:avLst/>
              <a:gdLst/>
              <a:ahLst/>
              <a:cxnLst/>
              <a:rect l="l" t="t" r="r" b="b"/>
              <a:pathLst>
                <a:path w="5901055" h="24130">
                  <a:moveTo>
                    <a:pt x="91102" y="0"/>
                  </a:moveTo>
                  <a:lnTo>
                    <a:pt x="5353" y="0"/>
                  </a:lnTo>
                  <a:lnTo>
                    <a:pt x="0" y="5394"/>
                  </a:lnTo>
                  <a:lnTo>
                    <a:pt x="0" y="18418"/>
                  </a:lnTo>
                  <a:lnTo>
                    <a:pt x="5353" y="23781"/>
                  </a:lnTo>
                  <a:lnTo>
                    <a:pt x="91102" y="23781"/>
                  </a:lnTo>
                  <a:lnTo>
                    <a:pt x="95690" y="18418"/>
                  </a:lnTo>
                  <a:lnTo>
                    <a:pt x="95690" y="5394"/>
                  </a:lnTo>
                  <a:lnTo>
                    <a:pt x="91102" y="0"/>
                  </a:lnTo>
                  <a:close/>
                </a:path>
                <a:path w="5901055" h="24130">
                  <a:moveTo>
                    <a:pt x="258776" y="0"/>
                  </a:moveTo>
                  <a:lnTo>
                    <a:pt x="173027" y="0"/>
                  </a:lnTo>
                  <a:lnTo>
                    <a:pt x="167674" y="5394"/>
                  </a:lnTo>
                  <a:lnTo>
                    <a:pt x="167674" y="18418"/>
                  </a:lnTo>
                  <a:lnTo>
                    <a:pt x="173027" y="23781"/>
                  </a:lnTo>
                  <a:lnTo>
                    <a:pt x="258776" y="23781"/>
                  </a:lnTo>
                  <a:lnTo>
                    <a:pt x="263364" y="18418"/>
                  </a:lnTo>
                  <a:lnTo>
                    <a:pt x="263364" y="5394"/>
                  </a:lnTo>
                  <a:lnTo>
                    <a:pt x="258776" y="0"/>
                  </a:lnTo>
                  <a:close/>
                </a:path>
                <a:path w="5901055" h="24130">
                  <a:moveTo>
                    <a:pt x="426450" y="0"/>
                  </a:moveTo>
                  <a:lnTo>
                    <a:pt x="340701" y="0"/>
                  </a:lnTo>
                  <a:lnTo>
                    <a:pt x="335316" y="5394"/>
                  </a:lnTo>
                  <a:lnTo>
                    <a:pt x="335316" y="18418"/>
                  </a:lnTo>
                  <a:lnTo>
                    <a:pt x="340701" y="23781"/>
                  </a:lnTo>
                  <a:lnTo>
                    <a:pt x="426450" y="23781"/>
                  </a:lnTo>
                  <a:lnTo>
                    <a:pt x="431038" y="18418"/>
                  </a:lnTo>
                  <a:lnTo>
                    <a:pt x="431038" y="5394"/>
                  </a:lnTo>
                  <a:lnTo>
                    <a:pt x="426450" y="0"/>
                  </a:lnTo>
                  <a:close/>
                </a:path>
                <a:path w="5901055" h="24130">
                  <a:moveTo>
                    <a:pt x="594124" y="0"/>
                  </a:moveTo>
                  <a:lnTo>
                    <a:pt x="508375" y="0"/>
                  </a:lnTo>
                  <a:lnTo>
                    <a:pt x="502990" y="5394"/>
                  </a:lnTo>
                  <a:lnTo>
                    <a:pt x="502990" y="18418"/>
                  </a:lnTo>
                  <a:lnTo>
                    <a:pt x="508375" y="23781"/>
                  </a:lnTo>
                  <a:lnTo>
                    <a:pt x="594124" y="23781"/>
                  </a:lnTo>
                  <a:lnTo>
                    <a:pt x="598713" y="18418"/>
                  </a:lnTo>
                  <a:lnTo>
                    <a:pt x="598713" y="5394"/>
                  </a:lnTo>
                  <a:lnTo>
                    <a:pt x="594124" y="0"/>
                  </a:lnTo>
                  <a:close/>
                </a:path>
                <a:path w="5901055" h="24130">
                  <a:moveTo>
                    <a:pt x="761766" y="0"/>
                  </a:moveTo>
                  <a:lnTo>
                    <a:pt x="676017" y="0"/>
                  </a:lnTo>
                  <a:lnTo>
                    <a:pt x="670664" y="5394"/>
                  </a:lnTo>
                  <a:lnTo>
                    <a:pt x="670664" y="18418"/>
                  </a:lnTo>
                  <a:lnTo>
                    <a:pt x="676017" y="23781"/>
                  </a:lnTo>
                  <a:lnTo>
                    <a:pt x="761766" y="23781"/>
                  </a:lnTo>
                  <a:lnTo>
                    <a:pt x="766387" y="18418"/>
                  </a:lnTo>
                  <a:lnTo>
                    <a:pt x="766387" y="5394"/>
                  </a:lnTo>
                  <a:lnTo>
                    <a:pt x="761766" y="0"/>
                  </a:lnTo>
                  <a:close/>
                </a:path>
                <a:path w="5901055" h="24130">
                  <a:moveTo>
                    <a:pt x="929472" y="0"/>
                  </a:moveTo>
                  <a:lnTo>
                    <a:pt x="843691" y="0"/>
                  </a:lnTo>
                  <a:lnTo>
                    <a:pt x="838338" y="5394"/>
                  </a:lnTo>
                  <a:lnTo>
                    <a:pt x="838338" y="18418"/>
                  </a:lnTo>
                  <a:lnTo>
                    <a:pt x="843691" y="23781"/>
                  </a:lnTo>
                  <a:lnTo>
                    <a:pt x="929472" y="23781"/>
                  </a:lnTo>
                  <a:lnTo>
                    <a:pt x="933933" y="18418"/>
                  </a:lnTo>
                  <a:lnTo>
                    <a:pt x="933933" y="5394"/>
                  </a:lnTo>
                  <a:lnTo>
                    <a:pt x="929472" y="0"/>
                  </a:lnTo>
                  <a:close/>
                </a:path>
                <a:path w="5901055" h="24130">
                  <a:moveTo>
                    <a:pt x="1097082" y="0"/>
                  </a:moveTo>
                  <a:lnTo>
                    <a:pt x="1011365" y="0"/>
                  </a:lnTo>
                  <a:lnTo>
                    <a:pt x="1005948" y="5394"/>
                  </a:lnTo>
                  <a:lnTo>
                    <a:pt x="1005948" y="18418"/>
                  </a:lnTo>
                  <a:lnTo>
                    <a:pt x="1011365" y="23781"/>
                  </a:lnTo>
                  <a:lnTo>
                    <a:pt x="1097082" y="23781"/>
                  </a:lnTo>
                  <a:lnTo>
                    <a:pt x="1101862" y="18418"/>
                  </a:lnTo>
                  <a:lnTo>
                    <a:pt x="1101862" y="5394"/>
                  </a:lnTo>
                  <a:lnTo>
                    <a:pt x="1097082" y="0"/>
                  </a:lnTo>
                  <a:close/>
                </a:path>
                <a:path w="5901055" h="24130">
                  <a:moveTo>
                    <a:pt x="1264693" y="0"/>
                  </a:moveTo>
                  <a:lnTo>
                    <a:pt x="1178976" y="0"/>
                  </a:lnTo>
                  <a:lnTo>
                    <a:pt x="1173559" y="5394"/>
                  </a:lnTo>
                  <a:lnTo>
                    <a:pt x="1173559" y="18418"/>
                  </a:lnTo>
                  <a:lnTo>
                    <a:pt x="1178976" y="23781"/>
                  </a:lnTo>
                  <a:lnTo>
                    <a:pt x="1264693" y="23781"/>
                  </a:lnTo>
                  <a:lnTo>
                    <a:pt x="1269473" y="18418"/>
                  </a:lnTo>
                  <a:lnTo>
                    <a:pt x="1269473" y="5394"/>
                  </a:lnTo>
                  <a:lnTo>
                    <a:pt x="1264693" y="0"/>
                  </a:lnTo>
                  <a:close/>
                </a:path>
                <a:path w="5901055" h="24130">
                  <a:moveTo>
                    <a:pt x="1432622" y="0"/>
                  </a:moveTo>
                  <a:lnTo>
                    <a:pt x="1346586" y="0"/>
                  </a:lnTo>
                  <a:lnTo>
                    <a:pt x="1341488" y="5394"/>
                  </a:lnTo>
                  <a:lnTo>
                    <a:pt x="1341488" y="18418"/>
                  </a:lnTo>
                  <a:lnTo>
                    <a:pt x="1346586" y="23781"/>
                  </a:lnTo>
                  <a:lnTo>
                    <a:pt x="1432622" y="23781"/>
                  </a:lnTo>
                  <a:lnTo>
                    <a:pt x="1437720" y="18418"/>
                  </a:lnTo>
                  <a:lnTo>
                    <a:pt x="1437720" y="5394"/>
                  </a:lnTo>
                  <a:lnTo>
                    <a:pt x="1432622" y="0"/>
                  </a:lnTo>
                  <a:close/>
                </a:path>
                <a:path w="5901055" h="24130">
                  <a:moveTo>
                    <a:pt x="1600232" y="0"/>
                  </a:moveTo>
                  <a:lnTo>
                    <a:pt x="1514515" y="0"/>
                  </a:lnTo>
                  <a:lnTo>
                    <a:pt x="1509098" y="5394"/>
                  </a:lnTo>
                  <a:lnTo>
                    <a:pt x="1509098" y="18418"/>
                  </a:lnTo>
                  <a:lnTo>
                    <a:pt x="1514515" y="23781"/>
                  </a:lnTo>
                  <a:lnTo>
                    <a:pt x="1600232" y="23781"/>
                  </a:lnTo>
                  <a:lnTo>
                    <a:pt x="1605649" y="18418"/>
                  </a:lnTo>
                  <a:lnTo>
                    <a:pt x="1605649" y="5394"/>
                  </a:lnTo>
                  <a:lnTo>
                    <a:pt x="1600232" y="0"/>
                  </a:lnTo>
                  <a:close/>
                </a:path>
                <a:path w="5901055" h="24130">
                  <a:moveTo>
                    <a:pt x="1767843" y="0"/>
                  </a:moveTo>
                  <a:lnTo>
                    <a:pt x="1682125" y="0"/>
                  </a:lnTo>
                  <a:lnTo>
                    <a:pt x="1676708" y="5394"/>
                  </a:lnTo>
                  <a:lnTo>
                    <a:pt x="1676708" y="18418"/>
                  </a:lnTo>
                  <a:lnTo>
                    <a:pt x="1682125" y="23781"/>
                  </a:lnTo>
                  <a:lnTo>
                    <a:pt x="1767843" y="23781"/>
                  </a:lnTo>
                  <a:lnTo>
                    <a:pt x="1773260" y="18418"/>
                  </a:lnTo>
                  <a:lnTo>
                    <a:pt x="1773260" y="5394"/>
                  </a:lnTo>
                  <a:lnTo>
                    <a:pt x="1767843" y="0"/>
                  </a:lnTo>
                  <a:close/>
                </a:path>
                <a:path w="5901055" h="24130">
                  <a:moveTo>
                    <a:pt x="1935453" y="0"/>
                  </a:moveTo>
                  <a:lnTo>
                    <a:pt x="1849736" y="0"/>
                  </a:lnTo>
                  <a:lnTo>
                    <a:pt x="1844319" y="5394"/>
                  </a:lnTo>
                  <a:lnTo>
                    <a:pt x="1844319" y="18418"/>
                  </a:lnTo>
                  <a:lnTo>
                    <a:pt x="1849736" y="23781"/>
                  </a:lnTo>
                  <a:lnTo>
                    <a:pt x="1935453" y="23781"/>
                  </a:lnTo>
                  <a:lnTo>
                    <a:pt x="1940870" y="18418"/>
                  </a:lnTo>
                  <a:lnTo>
                    <a:pt x="1940870" y="5394"/>
                  </a:lnTo>
                  <a:lnTo>
                    <a:pt x="1935453" y="0"/>
                  </a:lnTo>
                  <a:close/>
                </a:path>
                <a:path w="5901055" h="24130">
                  <a:moveTo>
                    <a:pt x="2103063" y="0"/>
                  </a:moveTo>
                  <a:lnTo>
                    <a:pt x="2017346" y="0"/>
                  </a:lnTo>
                  <a:lnTo>
                    <a:pt x="2011929" y="5394"/>
                  </a:lnTo>
                  <a:lnTo>
                    <a:pt x="2011929" y="18418"/>
                  </a:lnTo>
                  <a:lnTo>
                    <a:pt x="2017346" y="23781"/>
                  </a:lnTo>
                  <a:lnTo>
                    <a:pt x="2103063" y="23781"/>
                  </a:lnTo>
                  <a:lnTo>
                    <a:pt x="2108480" y="18418"/>
                  </a:lnTo>
                  <a:lnTo>
                    <a:pt x="2108480" y="5394"/>
                  </a:lnTo>
                  <a:lnTo>
                    <a:pt x="2103063" y="0"/>
                  </a:lnTo>
                  <a:close/>
                </a:path>
                <a:path w="5901055" h="24130">
                  <a:moveTo>
                    <a:pt x="2270674" y="0"/>
                  </a:moveTo>
                  <a:lnTo>
                    <a:pt x="2184956" y="0"/>
                  </a:lnTo>
                  <a:lnTo>
                    <a:pt x="2179858" y="5394"/>
                  </a:lnTo>
                  <a:lnTo>
                    <a:pt x="2179858" y="18418"/>
                  </a:lnTo>
                  <a:lnTo>
                    <a:pt x="2184956" y="23781"/>
                  </a:lnTo>
                  <a:lnTo>
                    <a:pt x="2270674" y="23781"/>
                  </a:lnTo>
                  <a:lnTo>
                    <a:pt x="2276091" y="18418"/>
                  </a:lnTo>
                  <a:lnTo>
                    <a:pt x="2276091" y="5394"/>
                  </a:lnTo>
                  <a:lnTo>
                    <a:pt x="2270674" y="0"/>
                  </a:lnTo>
                  <a:close/>
                </a:path>
                <a:path w="5901055" h="24130">
                  <a:moveTo>
                    <a:pt x="2438603" y="0"/>
                  </a:moveTo>
                  <a:lnTo>
                    <a:pt x="2352885" y="0"/>
                  </a:lnTo>
                  <a:lnTo>
                    <a:pt x="2347468" y="5394"/>
                  </a:lnTo>
                  <a:lnTo>
                    <a:pt x="2347468" y="18418"/>
                  </a:lnTo>
                  <a:lnTo>
                    <a:pt x="2352885" y="23781"/>
                  </a:lnTo>
                  <a:lnTo>
                    <a:pt x="2438603" y="23781"/>
                  </a:lnTo>
                  <a:lnTo>
                    <a:pt x="2443701" y="18418"/>
                  </a:lnTo>
                  <a:lnTo>
                    <a:pt x="2443701" y="5394"/>
                  </a:lnTo>
                  <a:lnTo>
                    <a:pt x="2438603" y="0"/>
                  </a:lnTo>
                  <a:close/>
                </a:path>
                <a:path w="5901055" h="24130">
                  <a:moveTo>
                    <a:pt x="2606213" y="0"/>
                  </a:moveTo>
                  <a:lnTo>
                    <a:pt x="2520496" y="0"/>
                  </a:lnTo>
                  <a:lnTo>
                    <a:pt x="2515079" y="5394"/>
                  </a:lnTo>
                  <a:lnTo>
                    <a:pt x="2515079" y="18418"/>
                  </a:lnTo>
                  <a:lnTo>
                    <a:pt x="2520496" y="23781"/>
                  </a:lnTo>
                  <a:lnTo>
                    <a:pt x="2606213" y="23781"/>
                  </a:lnTo>
                  <a:lnTo>
                    <a:pt x="2611630" y="18418"/>
                  </a:lnTo>
                  <a:lnTo>
                    <a:pt x="2611630" y="5394"/>
                  </a:lnTo>
                  <a:lnTo>
                    <a:pt x="2606213" y="0"/>
                  </a:lnTo>
                  <a:close/>
                </a:path>
                <a:path w="5901055" h="24130">
                  <a:moveTo>
                    <a:pt x="2773823" y="0"/>
                  </a:moveTo>
                  <a:lnTo>
                    <a:pt x="2688106" y="0"/>
                  </a:lnTo>
                  <a:lnTo>
                    <a:pt x="2682689" y="5394"/>
                  </a:lnTo>
                  <a:lnTo>
                    <a:pt x="2682689" y="18418"/>
                  </a:lnTo>
                  <a:lnTo>
                    <a:pt x="2688106" y="23781"/>
                  </a:lnTo>
                  <a:lnTo>
                    <a:pt x="2773823" y="23781"/>
                  </a:lnTo>
                  <a:lnTo>
                    <a:pt x="2779240" y="18418"/>
                  </a:lnTo>
                  <a:lnTo>
                    <a:pt x="2779240" y="5394"/>
                  </a:lnTo>
                  <a:lnTo>
                    <a:pt x="2773823" y="0"/>
                  </a:lnTo>
                  <a:close/>
                </a:path>
                <a:path w="5901055" h="24130">
                  <a:moveTo>
                    <a:pt x="2941434" y="0"/>
                  </a:moveTo>
                  <a:lnTo>
                    <a:pt x="2855716" y="0"/>
                  </a:lnTo>
                  <a:lnTo>
                    <a:pt x="2850299" y="5394"/>
                  </a:lnTo>
                  <a:lnTo>
                    <a:pt x="2850299" y="18418"/>
                  </a:lnTo>
                  <a:lnTo>
                    <a:pt x="2855716" y="23781"/>
                  </a:lnTo>
                  <a:lnTo>
                    <a:pt x="2941434" y="23781"/>
                  </a:lnTo>
                  <a:lnTo>
                    <a:pt x="2946851" y="18418"/>
                  </a:lnTo>
                  <a:lnTo>
                    <a:pt x="2946851" y="5394"/>
                  </a:lnTo>
                  <a:lnTo>
                    <a:pt x="2941434" y="0"/>
                  </a:lnTo>
                  <a:close/>
                </a:path>
                <a:path w="5901055" h="24130">
                  <a:moveTo>
                    <a:pt x="3109044" y="0"/>
                  </a:moveTo>
                  <a:lnTo>
                    <a:pt x="3023327" y="0"/>
                  </a:lnTo>
                  <a:lnTo>
                    <a:pt x="3018228" y="5394"/>
                  </a:lnTo>
                  <a:lnTo>
                    <a:pt x="3018228" y="18418"/>
                  </a:lnTo>
                  <a:lnTo>
                    <a:pt x="3023327" y="23781"/>
                  </a:lnTo>
                  <a:lnTo>
                    <a:pt x="3109044" y="23781"/>
                  </a:lnTo>
                  <a:lnTo>
                    <a:pt x="3114461" y="18418"/>
                  </a:lnTo>
                  <a:lnTo>
                    <a:pt x="3114461" y="5394"/>
                  </a:lnTo>
                  <a:lnTo>
                    <a:pt x="3109044" y="0"/>
                  </a:lnTo>
                  <a:close/>
                </a:path>
                <a:path w="5901055" h="24130">
                  <a:moveTo>
                    <a:pt x="3276973" y="0"/>
                  </a:moveTo>
                  <a:lnTo>
                    <a:pt x="3191256" y="0"/>
                  </a:lnTo>
                  <a:lnTo>
                    <a:pt x="3185839" y="5394"/>
                  </a:lnTo>
                  <a:lnTo>
                    <a:pt x="3185839" y="18418"/>
                  </a:lnTo>
                  <a:lnTo>
                    <a:pt x="3191256" y="23781"/>
                  </a:lnTo>
                  <a:lnTo>
                    <a:pt x="3276973" y="23781"/>
                  </a:lnTo>
                  <a:lnTo>
                    <a:pt x="3282071" y="18418"/>
                  </a:lnTo>
                  <a:lnTo>
                    <a:pt x="3282071" y="5394"/>
                  </a:lnTo>
                  <a:lnTo>
                    <a:pt x="3276973" y="0"/>
                  </a:lnTo>
                  <a:close/>
                </a:path>
                <a:path w="5901055" h="24130">
                  <a:moveTo>
                    <a:pt x="3444583" y="0"/>
                  </a:moveTo>
                  <a:lnTo>
                    <a:pt x="3358866" y="0"/>
                  </a:lnTo>
                  <a:lnTo>
                    <a:pt x="3353449" y="5394"/>
                  </a:lnTo>
                  <a:lnTo>
                    <a:pt x="3353449" y="18418"/>
                  </a:lnTo>
                  <a:lnTo>
                    <a:pt x="3358866" y="23781"/>
                  </a:lnTo>
                  <a:lnTo>
                    <a:pt x="3444583" y="23781"/>
                  </a:lnTo>
                  <a:lnTo>
                    <a:pt x="3450000" y="18418"/>
                  </a:lnTo>
                  <a:lnTo>
                    <a:pt x="3450000" y="5394"/>
                  </a:lnTo>
                  <a:lnTo>
                    <a:pt x="3444583" y="0"/>
                  </a:lnTo>
                  <a:close/>
                </a:path>
                <a:path w="5901055" h="24130">
                  <a:moveTo>
                    <a:pt x="3612194" y="0"/>
                  </a:moveTo>
                  <a:lnTo>
                    <a:pt x="3526477" y="0"/>
                  </a:lnTo>
                  <a:lnTo>
                    <a:pt x="3521059" y="5394"/>
                  </a:lnTo>
                  <a:lnTo>
                    <a:pt x="3521059" y="18418"/>
                  </a:lnTo>
                  <a:lnTo>
                    <a:pt x="3526477" y="23781"/>
                  </a:lnTo>
                  <a:lnTo>
                    <a:pt x="3612194" y="23781"/>
                  </a:lnTo>
                  <a:lnTo>
                    <a:pt x="3617611" y="18418"/>
                  </a:lnTo>
                  <a:lnTo>
                    <a:pt x="3617611" y="5394"/>
                  </a:lnTo>
                  <a:lnTo>
                    <a:pt x="3612194" y="0"/>
                  </a:lnTo>
                  <a:close/>
                </a:path>
                <a:path w="5901055" h="24130">
                  <a:moveTo>
                    <a:pt x="3779804" y="0"/>
                  </a:moveTo>
                  <a:lnTo>
                    <a:pt x="3694087" y="0"/>
                  </a:lnTo>
                  <a:lnTo>
                    <a:pt x="3688670" y="5394"/>
                  </a:lnTo>
                  <a:lnTo>
                    <a:pt x="3688670" y="18418"/>
                  </a:lnTo>
                  <a:lnTo>
                    <a:pt x="3694087" y="23781"/>
                  </a:lnTo>
                  <a:lnTo>
                    <a:pt x="3779804" y="23781"/>
                  </a:lnTo>
                  <a:lnTo>
                    <a:pt x="3785221" y="18418"/>
                  </a:lnTo>
                  <a:lnTo>
                    <a:pt x="3785221" y="5394"/>
                  </a:lnTo>
                  <a:lnTo>
                    <a:pt x="3779804" y="0"/>
                  </a:lnTo>
                  <a:close/>
                </a:path>
                <a:path w="5901055" h="24130">
                  <a:moveTo>
                    <a:pt x="3947414" y="0"/>
                  </a:moveTo>
                  <a:lnTo>
                    <a:pt x="3861697" y="0"/>
                  </a:lnTo>
                  <a:lnTo>
                    <a:pt x="3856280" y="5394"/>
                  </a:lnTo>
                  <a:lnTo>
                    <a:pt x="3856280" y="18418"/>
                  </a:lnTo>
                  <a:lnTo>
                    <a:pt x="3861697" y="23781"/>
                  </a:lnTo>
                  <a:lnTo>
                    <a:pt x="3947414" y="23781"/>
                  </a:lnTo>
                  <a:lnTo>
                    <a:pt x="3952831" y="18418"/>
                  </a:lnTo>
                  <a:lnTo>
                    <a:pt x="3952831" y="5394"/>
                  </a:lnTo>
                  <a:lnTo>
                    <a:pt x="3947414" y="0"/>
                  </a:lnTo>
                  <a:close/>
                </a:path>
                <a:path w="5901055" h="24130">
                  <a:moveTo>
                    <a:pt x="4115343" y="0"/>
                  </a:moveTo>
                  <a:lnTo>
                    <a:pt x="4029308" y="0"/>
                  </a:lnTo>
                  <a:lnTo>
                    <a:pt x="4024209" y="5394"/>
                  </a:lnTo>
                  <a:lnTo>
                    <a:pt x="4024209" y="18418"/>
                  </a:lnTo>
                  <a:lnTo>
                    <a:pt x="4029308" y="23781"/>
                  </a:lnTo>
                  <a:lnTo>
                    <a:pt x="4115343" y="23781"/>
                  </a:lnTo>
                  <a:lnTo>
                    <a:pt x="4120442" y="18418"/>
                  </a:lnTo>
                  <a:lnTo>
                    <a:pt x="4120442" y="5394"/>
                  </a:lnTo>
                  <a:lnTo>
                    <a:pt x="4115343" y="0"/>
                  </a:lnTo>
                  <a:close/>
                </a:path>
                <a:path w="5901055" h="24130">
                  <a:moveTo>
                    <a:pt x="4282954" y="0"/>
                  </a:moveTo>
                  <a:lnTo>
                    <a:pt x="4197237" y="0"/>
                  </a:lnTo>
                  <a:lnTo>
                    <a:pt x="4191819" y="5394"/>
                  </a:lnTo>
                  <a:lnTo>
                    <a:pt x="4191819" y="18418"/>
                  </a:lnTo>
                  <a:lnTo>
                    <a:pt x="4197237" y="23781"/>
                  </a:lnTo>
                  <a:lnTo>
                    <a:pt x="4282954" y="23781"/>
                  </a:lnTo>
                  <a:lnTo>
                    <a:pt x="4288371" y="18418"/>
                  </a:lnTo>
                  <a:lnTo>
                    <a:pt x="4288371" y="5394"/>
                  </a:lnTo>
                  <a:lnTo>
                    <a:pt x="4282954" y="0"/>
                  </a:lnTo>
                  <a:close/>
                </a:path>
                <a:path w="5901055" h="24130">
                  <a:moveTo>
                    <a:pt x="4450564" y="0"/>
                  </a:moveTo>
                  <a:lnTo>
                    <a:pt x="4364847" y="0"/>
                  </a:lnTo>
                  <a:lnTo>
                    <a:pt x="4359430" y="5394"/>
                  </a:lnTo>
                  <a:lnTo>
                    <a:pt x="4359430" y="18418"/>
                  </a:lnTo>
                  <a:lnTo>
                    <a:pt x="4364847" y="23781"/>
                  </a:lnTo>
                  <a:lnTo>
                    <a:pt x="4450564" y="23781"/>
                  </a:lnTo>
                  <a:lnTo>
                    <a:pt x="4455981" y="18418"/>
                  </a:lnTo>
                  <a:lnTo>
                    <a:pt x="4455981" y="5394"/>
                  </a:lnTo>
                  <a:lnTo>
                    <a:pt x="4450564" y="0"/>
                  </a:lnTo>
                  <a:close/>
                </a:path>
                <a:path w="5901055" h="24130">
                  <a:moveTo>
                    <a:pt x="4618174" y="0"/>
                  </a:moveTo>
                  <a:lnTo>
                    <a:pt x="4532457" y="0"/>
                  </a:lnTo>
                  <a:lnTo>
                    <a:pt x="4527040" y="5394"/>
                  </a:lnTo>
                  <a:lnTo>
                    <a:pt x="4527040" y="18418"/>
                  </a:lnTo>
                  <a:lnTo>
                    <a:pt x="4532457" y="23781"/>
                  </a:lnTo>
                  <a:lnTo>
                    <a:pt x="4618174" y="23781"/>
                  </a:lnTo>
                  <a:lnTo>
                    <a:pt x="4623591" y="18418"/>
                  </a:lnTo>
                  <a:lnTo>
                    <a:pt x="4623591" y="5394"/>
                  </a:lnTo>
                  <a:lnTo>
                    <a:pt x="4618174" y="0"/>
                  </a:lnTo>
                  <a:close/>
                </a:path>
                <a:path w="5901055" h="24130">
                  <a:moveTo>
                    <a:pt x="4785785" y="0"/>
                  </a:moveTo>
                  <a:lnTo>
                    <a:pt x="4700068" y="0"/>
                  </a:lnTo>
                  <a:lnTo>
                    <a:pt x="4694651" y="5394"/>
                  </a:lnTo>
                  <a:lnTo>
                    <a:pt x="4694651" y="18418"/>
                  </a:lnTo>
                  <a:lnTo>
                    <a:pt x="4700068" y="23781"/>
                  </a:lnTo>
                  <a:lnTo>
                    <a:pt x="4785785" y="23781"/>
                  </a:lnTo>
                  <a:lnTo>
                    <a:pt x="4791202" y="18418"/>
                  </a:lnTo>
                  <a:lnTo>
                    <a:pt x="4791202" y="5394"/>
                  </a:lnTo>
                  <a:lnTo>
                    <a:pt x="4785785" y="0"/>
                  </a:lnTo>
                  <a:close/>
                </a:path>
                <a:path w="5901055" h="24130">
                  <a:moveTo>
                    <a:pt x="4953714" y="0"/>
                  </a:moveTo>
                  <a:lnTo>
                    <a:pt x="4867678" y="0"/>
                  </a:lnTo>
                  <a:lnTo>
                    <a:pt x="4862580" y="5394"/>
                  </a:lnTo>
                  <a:lnTo>
                    <a:pt x="4862580" y="18418"/>
                  </a:lnTo>
                  <a:lnTo>
                    <a:pt x="4867678" y="23781"/>
                  </a:lnTo>
                  <a:lnTo>
                    <a:pt x="4953714" y="23781"/>
                  </a:lnTo>
                  <a:lnTo>
                    <a:pt x="4958812" y="18418"/>
                  </a:lnTo>
                  <a:lnTo>
                    <a:pt x="4958812" y="5394"/>
                  </a:lnTo>
                  <a:lnTo>
                    <a:pt x="4953714" y="0"/>
                  </a:lnTo>
                  <a:close/>
                </a:path>
                <a:path w="5901055" h="24130">
                  <a:moveTo>
                    <a:pt x="5121324" y="0"/>
                  </a:moveTo>
                  <a:lnTo>
                    <a:pt x="5035607" y="0"/>
                  </a:lnTo>
                  <a:lnTo>
                    <a:pt x="5030190" y="5394"/>
                  </a:lnTo>
                  <a:lnTo>
                    <a:pt x="5030190" y="18418"/>
                  </a:lnTo>
                  <a:lnTo>
                    <a:pt x="5035607" y="23781"/>
                  </a:lnTo>
                  <a:lnTo>
                    <a:pt x="5121324" y="23781"/>
                  </a:lnTo>
                  <a:lnTo>
                    <a:pt x="5126741" y="18418"/>
                  </a:lnTo>
                  <a:lnTo>
                    <a:pt x="5126741" y="5394"/>
                  </a:lnTo>
                  <a:lnTo>
                    <a:pt x="5121324" y="0"/>
                  </a:lnTo>
                  <a:close/>
                </a:path>
                <a:path w="5901055" h="24130">
                  <a:moveTo>
                    <a:pt x="5288934" y="0"/>
                  </a:moveTo>
                  <a:lnTo>
                    <a:pt x="5203217" y="0"/>
                  </a:lnTo>
                  <a:lnTo>
                    <a:pt x="5197800" y="5394"/>
                  </a:lnTo>
                  <a:lnTo>
                    <a:pt x="5197800" y="18418"/>
                  </a:lnTo>
                  <a:lnTo>
                    <a:pt x="5203217" y="23781"/>
                  </a:lnTo>
                  <a:lnTo>
                    <a:pt x="5288934" y="23781"/>
                  </a:lnTo>
                  <a:lnTo>
                    <a:pt x="5294351" y="18418"/>
                  </a:lnTo>
                  <a:lnTo>
                    <a:pt x="5294351" y="5394"/>
                  </a:lnTo>
                  <a:lnTo>
                    <a:pt x="5288934" y="0"/>
                  </a:lnTo>
                  <a:close/>
                </a:path>
                <a:path w="5901055" h="24130">
                  <a:moveTo>
                    <a:pt x="5456545" y="0"/>
                  </a:moveTo>
                  <a:lnTo>
                    <a:pt x="5370828" y="0"/>
                  </a:lnTo>
                  <a:lnTo>
                    <a:pt x="5365411" y="5394"/>
                  </a:lnTo>
                  <a:lnTo>
                    <a:pt x="5365411" y="18418"/>
                  </a:lnTo>
                  <a:lnTo>
                    <a:pt x="5370828" y="23781"/>
                  </a:lnTo>
                  <a:lnTo>
                    <a:pt x="5456545" y="23781"/>
                  </a:lnTo>
                  <a:lnTo>
                    <a:pt x="5461962" y="18418"/>
                  </a:lnTo>
                  <a:lnTo>
                    <a:pt x="5461962" y="5394"/>
                  </a:lnTo>
                  <a:lnTo>
                    <a:pt x="5456545" y="0"/>
                  </a:lnTo>
                  <a:close/>
                </a:path>
                <a:path w="5901055" h="24130">
                  <a:moveTo>
                    <a:pt x="5624155" y="0"/>
                  </a:moveTo>
                  <a:lnTo>
                    <a:pt x="5538438" y="0"/>
                  </a:lnTo>
                  <a:lnTo>
                    <a:pt x="5533021" y="5394"/>
                  </a:lnTo>
                  <a:lnTo>
                    <a:pt x="5533021" y="18418"/>
                  </a:lnTo>
                  <a:lnTo>
                    <a:pt x="5538438" y="23781"/>
                  </a:lnTo>
                  <a:lnTo>
                    <a:pt x="5624155" y="23781"/>
                  </a:lnTo>
                  <a:lnTo>
                    <a:pt x="5629572" y="18418"/>
                  </a:lnTo>
                  <a:lnTo>
                    <a:pt x="5629572" y="5394"/>
                  </a:lnTo>
                  <a:lnTo>
                    <a:pt x="5624155" y="0"/>
                  </a:lnTo>
                  <a:close/>
                </a:path>
                <a:path w="5901055" h="24130">
                  <a:moveTo>
                    <a:pt x="5791765" y="0"/>
                  </a:moveTo>
                  <a:lnTo>
                    <a:pt x="5706048" y="0"/>
                  </a:lnTo>
                  <a:lnTo>
                    <a:pt x="5700950" y="5394"/>
                  </a:lnTo>
                  <a:lnTo>
                    <a:pt x="5700950" y="18418"/>
                  </a:lnTo>
                  <a:lnTo>
                    <a:pt x="5706048" y="23781"/>
                  </a:lnTo>
                  <a:lnTo>
                    <a:pt x="5791765" y="23781"/>
                  </a:lnTo>
                  <a:lnTo>
                    <a:pt x="5797182" y="18418"/>
                  </a:lnTo>
                  <a:lnTo>
                    <a:pt x="5797182" y="5394"/>
                  </a:lnTo>
                  <a:lnTo>
                    <a:pt x="5791765" y="0"/>
                  </a:lnTo>
                  <a:close/>
                </a:path>
                <a:path w="5901055" h="24130">
                  <a:moveTo>
                    <a:pt x="5895327" y="0"/>
                  </a:moveTo>
                  <a:lnTo>
                    <a:pt x="5873977" y="0"/>
                  </a:lnTo>
                  <a:lnTo>
                    <a:pt x="5868560" y="5394"/>
                  </a:lnTo>
                  <a:lnTo>
                    <a:pt x="5868560" y="18418"/>
                  </a:lnTo>
                  <a:lnTo>
                    <a:pt x="5873977" y="23781"/>
                  </a:lnTo>
                  <a:lnTo>
                    <a:pt x="5895327" y="23781"/>
                  </a:lnTo>
                  <a:lnTo>
                    <a:pt x="5900744" y="18418"/>
                  </a:lnTo>
                  <a:lnTo>
                    <a:pt x="5900744" y="5394"/>
                  </a:lnTo>
                  <a:lnTo>
                    <a:pt x="5895327"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3" name="object 23"/>
            <p:cNvSpPr/>
            <p:nvPr/>
          </p:nvSpPr>
          <p:spPr>
            <a:xfrm>
              <a:off x="2357023" y="2597763"/>
              <a:ext cx="5901055" cy="24130"/>
            </a:xfrm>
            <a:custGeom>
              <a:avLst/>
              <a:gdLst/>
              <a:ahLst/>
              <a:cxnLst/>
              <a:rect l="l" t="t" r="r" b="b"/>
              <a:pathLst>
                <a:path w="5901055" h="24130">
                  <a:moveTo>
                    <a:pt x="12236" y="0"/>
                  </a:moveTo>
                  <a:lnTo>
                    <a:pt x="84219" y="0"/>
                  </a:lnTo>
                  <a:lnTo>
                    <a:pt x="91102" y="0"/>
                  </a:lnTo>
                  <a:lnTo>
                    <a:pt x="95690" y="5394"/>
                  </a:lnTo>
                  <a:lnTo>
                    <a:pt x="95690" y="12289"/>
                  </a:lnTo>
                  <a:lnTo>
                    <a:pt x="95690" y="18418"/>
                  </a:lnTo>
                  <a:lnTo>
                    <a:pt x="91102" y="23781"/>
                  </a:lnTo>
                  <a:lnTo>
                    <a:pt x="84219" y="23781"/>
                  </a:lnTo>
                  <a:lnTo>
                    <a:pt x="12236" y="23781"/>
                  </a:lnTo>
                  <a:lnTo>
                    <a:pt x="5353" y="23781"/>
                  </a:lnTo>
                  <a:lnTo>
                    <a:pt x="0" y="18418"/>
                  </a:lnTo>
                  <a:lnTo>
                    <a:pt x="0" y="12289"/>
                  </a:lnTo>
                  <a:lnTo>
                    <a:pt x="0" y="5394"/>
                  </a:lnTo>
                  <a:lnTo>
                    <a:pt x="5353" y="0"/>
                  </a:lnTo>
                  <a:lnTo>
                    <a:pt x="12236" y="0"/>
                  </a:lnTo>
                  <a:close/>
                </a:path>
                <a:path w="5901055" h="24130">
                  <a:moveTo>
                    <a:pt x="179910" y="0"/>
                  </a:moveTo>
                  <a:lnTo>
                    <a:pt x="251861" y="0"/>
                  </a:lnTo>
                  <a:lnTo>
                    <a:pt x="258776" y="0"/>
                  </a:lnTo>
                  <a:lnTo>
                    <a:pt x="263364" y="5394"/>
                  </a:lnTo>
                  <a:lnTo>
                    <a:pt x="263364" y="12289"/>
                  </a:lnTo>
                  <a:lnTo>
                    <a:pt x="263364" y="18418"/>
                  </a:lnTo>
                  <a:lnTo>
                    <a:pt x="258776" y="23781"/>
                  </a:lnTo>
                  <a:lnTo>
                    <a:pt x="251861" y="23781"/>
                  </a:lnTo>
                  <a:lnTo>
                    <a:pt x="179910" y="23781"/>
                  </a:lnTo>
                  <a:lnTo>
                    <a:pt x="173027" y="23781"/>
                  </a:lnTo>
                  <a:lnTo>
                    <a:pt x="167674" y="18418"/>
                  </a:lnTo>
                  <a:lnTo>
                    <a:pt x="167674" y="12289"/>
                  </a:lnTo>
                  <a:lnTo>
                    <a:pt x="167674" y="5394"/>
                  </a:lnTo>
                  <a:lnTo>
                    <a:pt x="173027" y="0"/>
                  </a:lnTo>
                  <a:lnTo>
                    <a:pt x="179910" y="0"/>
                  </a:lnTo>
                  <a:close/>
                </a:path>
                <a:path w="5901055" h="24130">
                  <a:moveTo>
                    <a:pt x="347584" y="0"/>
                  </a:moveTo>
                  <a:lnTo>
                    <a:pt x="419535" y="0"/>
                  </a:lnTo>
                  <a:lnTo>
                    <a:pt x="426450" y="0"/>
                  </a:lnTo>
                  <a:lnTo>
                    <a:pt x="431039" y="5394"/>
                  </a:lnTo>
                  <a:lnTo>
                    <a:pt x="431039" y="12289"/>
                  </a:lnTo>
                  <a:lnTo>
                    <a:pt x="431039" y="18418"/>
                  </a:lnTo>
                  <a:lnTo>
                    <a:pt x="426450" y="23781"/>
                  </a:lnTo>
                  <a:lnTo>
                    <a:pt x="419535" y="23781"/>
                  </a:lnTo>
                  <a:lnTo>
                    <a:pt x="347584" y="23781"/>
                  </a:lnTo>
                  <a:lnTo>
                    <a:pt x="340701" y="23781"/>
                  </a:lnTo>
                  <a:lnTo>
                    <a:pt x="335316" y="18418"/>
                  </a:lnTo>
                  <a:lnTo>
                    <a:pt x="335316" y="12289"/>
                  </a:lnTo>
                  <a:lnTo>
                    <a:pt x="335316" y="5394"/>
                  </a:lnTo>
                  <a:lnTo>
                    <a:pt x="340701" y="0"/>
                  </a:lnTo>
                  <a:lnTo>
                    <a:pt x="347584" y="0"/>
                  </a:lnTo>
                  <a:close/>
                </a:path>
                <a:path w="5901055" h="24130">
                  <a:moveTo>
                    <a:pt x="515258" y="0"/>
                  </a:moveTo>
                  <a:lnTo>
                    <a:pt x="587209" y="0"/>
                  </a:lnTo>
                  <a:lnTo>
                    <a:pt x="594124" y="0"/>
                  </a:lnTo>
                  <a:lnTo>
                    <a:pt x="598713" y="5394"/>
                  </a:lnTo>
                  <a:lnTo>
                    <a:pt x="598713" y="12289"/>
                  </a:lnTo>
                  <a:lnTo>
                    <a:pt x="598713" y="18418"/>
                  </a:lnTo>
                  <a:lnTo>
                    <a:pt x="594124" y="23781"/>
                  </a:lnTo>
                  <a:lnTo>
                    <a:pt x="587209" y="23781"/>
                  </a:lnTo>
                  <a:lnTo>
                    <a:pt x="515258" y="23781"/>
                  </a:lnTo>
                  <a:lnTo>
                    <a:pt x="508375" y="23781"/>
                  </a:lnTo>
                  <a:lnTo>
                    <a:pt x="502990" y="18418"/>
                  </a:lnTo>
                  <a:lnTo>
                    <a:pt x="502990" y="12289"/>
                  </a:lnTo>
                  <a:lnTo>
                    <a:pt x="502990" y="5394"/>
                  </a:lnTo>
                  <a:lnTo>
                    <a:pt x="508375" y="0"/>
                  </a:lnTo>
                  <a:lnTo>
                    <a:pt x="515258" y="0"/>
                  </a:lnTo>
                  <a:close/>
                </a:path>
                <a:path w="5901055" h="24130">
                  <a:moveTo>
                    <a:pt x="682932" y="0"/>
                  </a:moveTo>
                  <a:lnTo>
                    <a:pt x="754883" y="0"/>
                  </a:lnTo>
                  <a:lnTo>
                    <a:pt x="761766" y="0"/>
                  </a:lnTo>
                  <a:lnTo>
                    <a:pt x="766387" y="5394"/>
                  </a:lnTo>
                  <a:lnTo>
                    <a:pt x="766387" y="12289"/>
                  </a:lnTo>
                  <a:lnTo>
                    <a:pt x="766387" y="18418"/>
                  </a:lnTo>
                  <a:lnTo>
                    <a:pt x="761766" y="23781"/>
                  </a:lnTo>
                  <a:lnTo>
                    <a:pt x="754883" y="23781"/>
                  </a:lnTo>
                  <a:lnTo>
                    <a:pt x="682932" y="23781"/>
                  </a:lnTo>
                  <a:lnTo>
                    <a:pt x="676017" y="23781"/>
                  </a:lnTo>
                  <a:lnTo>
                    <a:pt x="670664" y="18418"/>
                  </a:lnTo>
                  <a:lnTo>
                    <a:pt x="670664" y="12289"/>
                  </a:lnTo>
                  <a:lnTo>
                    <a:pt x="670664" y="5394"/>
                  </a:lnTo>
                  <a:lnTo>
                    <a:pt x="676017" y="0"/>
                  </a:lnTo>
                  <a:lnTo>
                    <a:pt x="682932" y="0"/>
                  </a:lnTo>
                  <a:close/>
                </a:path>
                <a:path w="5901055" h="24130">
                  <a:moveTo>
                    <a:pt x="850606" y="0"/>
                  </a:moveTo>
                  <a:lnTo>
                    <a:pt x="922462" y="0"/>
                  </a:lnTo>
                  <a:lnTo>
                    <a:pt x="929472" y="0"/>
                  </a:lnTo>
                  <a:lnTo>
                    <a:pt x="933933" y="5394"/>
                  </a:lnTo>
                  <a:lnTo>
                    <a:pt x="933933" y="12289"/>
                  </a:lnTo>
                  <a:lnTo>
                    <a:pt x="933933" y="18418"/>
                  </a:lnTo>
                  <a:lnTo>
                    <a:pt x="929472" y="23781"/>
                  </a:lnTo>
                  <a:lnTo>
                    <a:pt x="922462" y="23781"/>
                  </a:lnTo>
                  <a:lnTo>
                    <a:pt x="850606" y="23781"/>
                  </a:lnTo>
                  <a:lnTo>
                    <a:pt x="843691" y="23781"/>
                  </a:lnTo>
                  <a:lnTo>
                    <a:pt x="838338" y="18418"/>
                  </a:lnTo>
                  <a:lnTo>
                    <a:pt x="838338" y="12289"/>
                  </a:lnTo>
                  <a:lnTo>
                    <a:pt x="838338" y="5394"/>
                  </a:lnTo>
                  <a:lnTo>
                    <a:pt x="843691" y="0"/>
                  </a:lnTo>
                  <a:lnTo>
                    <a:pt x="850606" y="0"/>
                  </a:lnTo>
                  <a:close/>
                </a:path>
                <a:path w="5901055" h="24130">
                  <a:moveTo>
                    <a:pt x="1018376" y="0"/>
                  </a:moveTo>
                  <a:lnTo>
                    <a:pt x="1090391" y="0"/>
                  </a:lnTo>
                  <a:lnTo>
                    <a:pt x="1097083" y="0"/>
                  </a:lnTo>
                  <a:lnTo>
                    <a:pt x="1101862" y="5394"/>
                  </a:lnTo>
                  <a:lnTo>
                    <a:pt x="1101862" y="12289"/>
                  </a:lnTo>
                  <a:lnTo>
                    <a:pt x="1101862" y="18418"/>
                  </a:lnTo>
                  <a:lnTo>
                    <a:pt x="1097083" y="23781"/>
                  </a:lnTo>
                  <a:lnTo>
                    <a:pt x="1090391" y="23781"/>
                  </a:lnTo>
                  <a:lnTo>
                    <a:pt x="1018376" y="23781"/>
                  </a:lnTo>
                  <a:lnTo>
                    <a:pt x="1011365" y="23781"/>
                  </a:lnTo>
                  <a:lnTo>
                    <a:pt x="1005948" y="18418"/>
                  </a:lnTo>
                  <a:lnTo>
                    <a:pt x="1005948" y="12289"/>
                  </a:lnTo>
                  <a:lnTo>
                    <a:pt x="1005948" y="5394"/>
                  </a:lnTo>
                  <a:lnTo>
                    <a:pt x="1011365" y="0"/>
                  </a:lnTo>
                  <a:lnTo>
                    <a:pt x="1018376" y="0"/>
                  </a:lnTo>
                  <a:close/>
                </a:path>
                <a:path w="5901055" h="24130">
                  <a:moveTo>
                    <a:pt x="1185986" y="0"/>
                  </a:moveTo>
                  <a:lnTo>
                    <a:pt x="1258001" y="0"/>
                  </a:lnTo>
                  <a:lnTo>
                    <a:pt x="1264693" y="0"/>
                  </a:lnTo>
                  <a:lnTo>
                    <a:pt x="1269473" y="5394"/>
                  </a:lnTo>
                  <a:lnTo>
                    <a:pt x="1269473" y="12289"/>
                  </a:lnTo>
                  <a:lnTo>
                    <a:pt x="1269473" y="18418"/>
                  </a:lnTo>
                  <a:lnTo>
                    <a:pt x="1264693" y="23781"/>
                  </a:lnTo>
                  <a:lnTo>
                    <a:pt x="1258001" y="23781"/>
                  </a:lnTo>
                  <a:lnTo>
                    <a:pt x="1185986" y="23781"/>
                  </a:lnTo>
                  <a:lnTo>
                    <a:pt x="1178976" y="23781"/>
                  </a:lnTo>
                  <a:lnTo>
                    <a:pt x="1173559" y="18418"/>
                  </a:lnTo>
                  <a:lnTo>
                    <a:pt x="1173559" y="12289"/>
                  </a:lnTo>
                  <a:lnTo>
                    <a:pt x="1173559" y="5394"/>
                  </a:lnTo>
                  <a:lnTo>
                    <a:pt x="1178976" y="0"/>
                  </a:lnTo>
                  <a:lnTo>
                    <a:pt x="1185986" y="0"/>
                  </a:lnTo>
                  <a:close/>
                </a:path>
                <a:path w="5901055" h="24130">
                  <a:moveTo>
                    <a:pt x="1353596" y="0"/>
                  </a:moveTo>
                  <a:lnTo>
                    <a:pt x="1425612" y="0"/>
                  </a:lnTo>
                  <a:lnTo>
                    <a:pt x="1432622" y="0"/>
                  </a:lnTo>
                  <a:lnTo>
                    <a:pt x="1437720" y="5394"/>
                  </a:lnTo>
                  <a:lnTo>
                    <a:pt x="1437720" y="12289"/>
                  </a:lnTo>
                  <a:lnTo>
                    <a:pt x="1437720" y="18418"/>
                  </a:lnTo>
                  <a:lnTo>
                    <a:pt x="1432622" y="23781"/>
                  </a:lnTo>
                  <a:lnTo>
                    <a:pt x="1425612" y="23781"/>
                  </a:lnTo>
                  <a:lnTo>
                    <a:pt x="1353596" y="23781"/>
                  </a:lnTo>
                  <a:lnTo>
                    <a:pt x="1346586" y="23781"/>
                  </a:lnTo>
                  <a:lnTo>
                    <a:pt x="1341488" y="18418"/>
                  </a:lnTo>
                  <a:lnTo>
                    <a:pt x="1341488" y="12289"/>
                  </a:lnTo>
                  <a:lnTo>
                    <a:pt x="1341488" y="5394"/>
                  </a:lnTo>
                  <a:lnTo>
                    <a:pt x="1346586" y="0"/>
                  </a:lnTo>
                  <a:lnTo>
                    <a:pt x="1353596" y="0"/>
                  </a:lnTo>
                  <a:close/>
                </a:path>
                <a:path w="5901055" h="24130">
                  <a:moveTo>
                    <a:pt x="1521207" y="0"/>
                  </a:moveTo>
                  <a:lnTo>
                    <a:pt x="1593222" y="0"/>
                  </a:lnTo>
                  <a:lnTo>
                    <a:pt x="1600232" y="0"/>
                  </a:lnTo>
                  <a:lnTo>
                    <a:pt x="1605649" y="5394"/>
                  </a:lnTo>
                  <a:lnTo>
                    <a:pt x="1605649" y="12289"/>
                  </a:lnTo>
                  <a:lnTo>
                    <a:pt x="1605649" y="18418"/>
                  </a:lnTo>
                  <a:lnTo>
                    <a:pt x="1600232" y="23781"/>
                  </a:lnTo>
                  <a:lnTo>
                    <a:pt x="1593222" y="23781"/>
                  </a:lnTo>
                  <a:lnTo>
                    <a:pt x="1521207" y="23781"/>
                  </a:lnTo>
                  <a:lnTo>
                    <a:pt x="1514515" y="23781"/>
                  </a:lnTo>
                  <a:lnTo>
                    <a:pt x="1509098" y="18418"/>
                  </a:lnTo>
                  <a:lnTo>
                    <a:pt x="1509098" y="12289"/>
                  </a:lnTo>
                  <a:lnTo>
                    <a:pt x="1509098" y="5394"/>
                  </a:lnTo>
                  <a:lnTo>
                    <a:pt x="1514515" y="0"/>
                  </a:lnTo>
                  <a:lnTo>
                    <a:pt x="1521207" y="0"/>
                  </a:lnTo>
                  <a:close/>
                </a:path>
                <a:path w="5901055" h="24130">
                  <a:moveTo>
                    <a:pt x="1688817" y="0"/>
                  </a:moveTo>
                  <a:lnTo>
                    <a:pt x="1760832" y="0"/>
                  </a:lnTo>
                  <a:lnTo>
                    <a:pt x="1767843" y="0"/>
                  </a:lnTo>
                  <a:lnTo>
                    <a:pt x="1773260" y="5394"/>
                  </a:lnTo>
                  <a:lnTo>
                    <a:pt x="1773260" y="12289"/>
                  </a:lnTo>
                  <a:lnTo>
                    <a:pt x="1773260" y="18418"/>
                  </a:lnTo>
                  <a:lnTo>
                    <a:pt x="1767843" y="23781"/>
                  </a:lnTo>
                  <a:lnTo>
                    <a:pt x="1760832" y="23781"/>
                  </a:lnTo>
                  <a:lnTo>
                    <a:pt x="1688817" y="23781"/>
                  </a:lnTo>
                  <a:lnTo>
                    <a:pt x="1682125" y="23781"/>
                  </a:lnTo>
                  <a:lnTo>
                    <a:pt x="1676708" y="18418"/>
                  </a:lnTo>
                  <a:lnTo>
                    <a:pt x="1676708" y="12289"/>
                  </a:lnTo>
                  <a:lnTo>
                    <a:pt x="1676708" y="5394"/>
                  </a:lnTo>
                  <a:lnTo>
                    <a:pt x="1682125" y="0"/>
                  </a:lnTo>
                  <a:lnTo>
                    <a:pt x="1688817" y="0"/>
                  </a:lnTo>
                  <a:close/>
                </a:path>
                <a:path w="5901055" h="24130">
                  <a:moveTo>
                    <a:pt x="1856746" y="0"/>
                  </a:moveTo>
                  <a:lnTo>
                    <a:pt x="1928443" y="0"/>
                  </a:lnTo>
                  <a:lnTo>
                    <a:pt x="1935453" y="0"/>
                  </a:lnTo>
                  <a:lnTo>
                    <a:pt x="1940870" y="5394"/>
                  </a:lnTo>
                  <a:lnTo>
                    <a:pt x="1940870" y="12289"/>
                  </a:lnTo>
                  <a:lnTo>
                    <a:pt x="1940870" y="18418"/>
                  </a:lnTo>
                  <a:lnTo>
                    <a:pt x="1935453" y="23781"/>
                  </a:lnTo>
                  <a:lnTo>
                    <a:pt x="1928443" y="23781"/>
                  </a:lnTo>
                  <a:lnTo>
                    <a:pt x="1856746" y="23781"/>
                  </a:lnTo>
                  <a:lnTo>
                    <a:pt x="1849736" y="23781"/>
                  </a:lnTo>
                  <a:lnTo>
                    <a:pt x="1844319" y="18418"/>
                  </a:lnTo>
                  <a:lnTo>
                    <a:pt x="1844319" y="12289"/>
                  </a:lnTo>
                  <a:lnTo>
                    <a:pt x="1844319" y="5394"/>
                  </a:lnTo>
                  <a:lnTo>
                    <a:pt x="1849736" y="0"/>
                  </a:lnTo>
                  <a:lnTo>
                    <a:pt x="1856746" y="0"/>
                  </a:lnTo>
                  <a:close/>
                </a:path>
                <a:path w="5901055" h="24130">
                  <a:moveTo>
                    <a:pt x="2024356" y="0"/>
                  </a:moveTo>
                  <a:lnTo>
                    <a:pt x="2096372" y="0"/>
                  </a:lnTo>
                  <a:lnTo>
                    <a:pt x="2103063" y="0"/>
                  </a:lnTo>
                  <a:lnTo>
                    <a:pt x="2108480" y="5394"/>
                  </a:lnTo>
                  <a:lnTo>
                    <a:pt x="2108480" y="12289"/>
                  </a:lnTo>
                  <a:lnTo>
                    <a:pt x="2108480" y="18418"/>
                  </a:lnTo>
                  <a:lnTo>
                    <a:pt x="2103063" y="23781"/>
                  </a:lnTo>
                  <a:lnTo>
                    <a:pt x="2096372" y="23781"/>
                  </a:lnTo>
                  <a:lnTo>
                    <a:pt x="2024356" y="23781"/>
                  </a:lnTo>
                  <a:lnTo>
                    <a:pt x="2017346" y="23781"/>
                  </a:lnTo>
                  <a:lnTo>
                    <a:pt x="2011929" y="18418"/>
                  </a:lnTo>
                  <a:lnTo>
                    <a:pt x="2011929" y="12289"/>
                  </a:lnTo>
                  <a:lnTo>
                    <a:pt x="2011929" y="5394"/>
                  </a:lnTo>
                  <a:lnTo>
                    <a:pt x="2017346" y="0"/>
                  </a:lnTo>
                  <a:lnTo>
                    <a:pt x="2024356" y="0"/>
                  </a:lnTo>
                  <a:close/>
                </a:path>
                <a:path w="5901055" h="24130">
                  <a:moveTo>
                    <a:pt x="2191967" y="0"/>
                  </a:moveTo>
                  <a:lnTo>
                    <a:pt x="2263982" y="0"/>
                  </a:lnTo>
                  <a:lnTo>
                    <a:pt x="2270674" y="0"/>
                  </a:lnTo>
                  <a:lnTo>
                    <a:pt x="2276091" y="5394"/>
                  </a:lnTo>
                  <a:lnTo>
                    <a:pt x="2276091" y="12289"/>
                  </a:lnTo>
                  <a:lnTo>
                    <a:pt x="2276091" y="18418"/>
                  </a:lnTo>
                  <a:lnTo>
                    <a:pt x="2270674" y="23781"/>
                  </a:lnTo>
                  <a:lnTo>
                    <a:pt x="2263982" y="23781"/>
                  </a:lnTo>
                  <a:lnTo>
                    <a:pt x="2191967" y="23781"/>
                  </a:lnTo>
                  <a:lnTo>
                    <a:pt x="2184957" y="23781"/>
                  </a:lnTo>
                  <a:lnTo>
                    <a:pt x="2179858" y="18418"/>
                  </a:lnTo>
                  <a:lnTo>
                    <a:pt x="2179858" y="12289"/>
                  </a:lnTo>
                  <a:lnTo>
                    <a:pt x="2179858" y="5394"/>
                  </a:lnTo>
                  <a:lnTo>
                    <a:pt x="2184957" y="0"/>
                  </a:lnTo>
                  <a:lnTo>
                    <a:pt x="2191967" y="0"/>
                  </a:lnTo>
                  <a:close/>
                </a:path>
                <a:path w="5901055" h="24130">
                  <a:moveTo>
                    <a:pt x="2359577" y="0"/>
                  </a:moveTo>
                  <a:lnTo>
                    <a:pt x="2431592" y="0"/>
                  </a:lnTo>
                  <a:lnTo>
                    <a:pt x="2438603" y="0"/>
                  </a:lnTo>
                  <a:lnTo>
                    <a:pt x="2443701" y="5394"/>
                  </a:lnTo>
                  <a:lnTo>
                    <a:pt x="2443701" y="12289"/>
                  </a:lnTo>
                  <a:lnTo>
                    <a:pt x="2443701" y="18418"/>
                  </a:lnTo>
                  <a:lnTo>
                    <a:pt x="2438603" y="23781"/>
                  </a:lnTo>
                  <a:lnTo>
                    <a:pt x="2431592" y="23781"/>
                  </a:lnTo>
                  <a:lnTo>
                    <a:pt x="2359577" y="23781"/>
                  </a:lnTo>
                  <a:lnTo>
                    <a:pt x="2352886" y="23781"/>
                  </a:lnTo>
                  <a:lnTo>
                    <a:pt x="2347468" y="18418"/>
                  </a:lnTo>
                  <a:lnTo>
                    <a:pt x="2347468" y="12289"/>
                  </a:lnTo>
                  <a:lnTo>
                    <a:pt x="2347468" y="5394"/>
                  </a:lnTo>
                  <a:lnTo>
                    <a:pt x="2352886" y="0"/>
                  </a:lnTo>
                  <a:lnTo>
                    <a:pt x="2359577" y="0"/>
                  </a:lnTo>
                  <a:close/>
                </a:path>
                <a:path w="5901055" h="24130">
                  <a:moveTo>
                    <a:pt x="2527188" y="0"/>
                  </a:moveTo>
                  <a:lnTo>
                    <a:pt x="2599203" y="0"/>
                  </a:lnTo>
                  <a:lnTo>
                    <a:pt x="2606213" y="0"/>
                  </a:lnTo>
                  <a:lnTo>
                    <a:pt x="2611630" y="5394"/>
                  </a:lnTo>
                  <a:lnTo>
                    <a:pt x="2611630" y="12289"/>
                  </a:lnTo>
                  <a:lnTo>
                    <a:pt x="2611630" y="18418"/>
                  </a:lnTo>
                  <a:lnTo>
                    <a:pt x="2606213" y="23781"/>
                  </a:lnTo>
                  <a:lnTo>
                    <a:pt x="2599203" y="23781"/>
                  </a:lnTo>
                  <a:lnTo>
                    <a:pt x="2527188" y="23781"/>
                  </a:lnTo>
                  <a:lnTo>
                    <a:pt x="2520496" y="23781"/>
                  </a:lnTo>
                  <a:lnTo>
                    <a:pt x="2515079" y="18418"/>
                  </a:lnTo>
                  <a:lnTo>
                    <a:pt x="2515079" y="12289"/>
                  </a:lnTo>
                  <a:lnTo>
                    <a:pt x="2515079" y="5394"/>
                  </a:lnTo>
                  <a:lnTo>
                    <a:pt x="2520496" y="0"/>
                  </a:lnTo>
                  <a:lnTo>
                    <a:pt x="2527188" y="0"/>
                  </a:lnTo>
                  <a:close/>
                </a:path>
                <a:path w="5901055" h="24130">
                  <a:moveTo>
                    <a:pt x="2695117" y="0"/>
                  </a:moveTo>
                  <a:lnTo>
                    <a:pt x="2766813" y="0"/>
                  </a:lnTo>
                  <a:lnTo>
                    <a:pt x="2773823" y="0"/>
                  </a:lnTo>
                  <a:lnTo>
                    <a:pt x="2779240" y="5394"/>
                  </a:lnTo>
                  <a:lnTo>
                    <a:pt x="2779240" y="12289"/>
                  </a:lnTo>
                  <a:lnTo>
                    <a:pt x="2779240" y="18418"/>
                  </a:lnTo>
                  <a:lnTo>
                    <a:pt x="2773823" y="23781"/>
                  </a:lnTo>
                  <a:lnTo>
                    <a:pt x="2766813" y="23781"/>
                  </a:lnTo>
                  <a:lnTo>
                    <a:pt x="2695117" y="23781"/>
                  </a:lnTo>
                  <a:lnTo>
                    <a:pt x="2688106" y="23781"/>
                  </a:lnTo>
                  <a:lnTo>
                    <a:pt x="2682689" y="18418"/>
                  </a:lnTo>
                  <a:lnTo>
                    <a:pt x="2682689" y="12289"/>
                  </a:lnTo>
                  <a:lnTo>
                    <a:pt x="2682689" y="5394"/>
                  </a:lnTo>
                  <a:lnTo>
                    <a:pt x="2688106" y="0"/>
                  </a:lnTo>
                  <a:lnTo>
                    <a:pt x="2695117" y="0"/>
                  </a:lnTo>
                  <a:close/>
                </a:path>
                <a:path w="5901055" h="24130">
                  <a:moveTo>
                    <a:pt x="2862727" y="0"/>
                  </a:moveTo>
                  <a:lnTo>
                    <a:pt x="2934742" y="0"/>
                  </a:lnTo>
                  <a:lnTo>
                    <a:pt x="2941434" y="0"/>
                  </a:lnTo>
                  <a:lnTo>
                    <a:pt x="2946851" y="5394"/>
                  </a:lnTo>
                  <a:lnTo>
                    <a:pt x="2946851" y="12289"/>
                  </a:lnTo>
                  <a:lnTo>
                    <a:pt x="2946851" y="18418"/>
                  </a:lnTo>
                  <a:lnTo>
                    <a:pt x="2941434" y="23781"/>
                  </a:lnTo>
                  <a:lnTo>
                    <a:pt x="2934742" y="23781"/>
                  </a:lnTo>
                  <a:lnTo>
                    <a:pt x="2862727" y="23781"/>
                  </a:lnTo>
                  <a:lnTo>
                    <a:pt x="2855717" y="23781"/>
                  </a:lnTo>
                  <a:lnTo>
                    <a:pt x="2850299" y="18418"/>
                  </a:lnTo>
                  <a:lnTo>
                    <a:pt x="2850299" y="12289"/>
                  </a:lnTo>
                  <a:lnTo>
                    <a:pt x="2850299" y="5394"/>
                  </a:lnTo>
                  <a:lnTo>
                    <a:pt x="2855717" y="0"/>
                  </a:lnTo>
                  <a:lnTo>
                    <a:pt x="2862727" y="0"/>
                  </a:lnTo>
                  <a:close/>
                </a:path>
                <a:path w="5901055" h="24130">
                  <a:moveTo>
                    <a:pt x="3030337" y="0"/>
                  </a:moveTo>
                  <a:lnTo>
                    <a:pt x="3102352" y="0"/>
                  </a:lnTo>
                  <a:lnTo>
                    <a:pt x="3109044" y="0"/>
                  </a:lnTo>
                  <a:lnTo>
                    <a:pt x="3114461" y="5394"/>
                  </a:lnTo>
                  <a:lnTo>
                    <a:pt x="3114461" y="12289"/>
                  </a:lnTo>
                  <a:lnTo>
                    <a:pt x="3114461" y="18418"/>
                  </a:lnTo>
                  <a:lnTo>
                    <a:pt x="3109044" y="23781"/>
                  </a:lnTo>
                  <a:lnTo>
                    <a:pt x="3102352" y="23781"/>
                  </a:lnTo>
                  <a:lnTo>
                    <a:pt x="3030337" y="23781"/>
                  </a:lnTo>
                  <a:lnTo>
                    <a:pt x="3023327" y="23781"/>
                  </a:lnTo>
                  <a:lnTo>
                    <a:pt x="3018228" y="18418"/>
                  </a:lnTo>
                  <a:lnTo>
                    <a:pt x="3018228" y="12289"/>
                  </a:lnTo>
                  <a:lnTo>
                    <a:pt x="3018228" y="5394"/>
                  </a:lnTo>
                  <a:lnTo>
                    <a:pt x="3023327" y="0"/>
                  </a:lnTo>
                  <a:lnTo>
                    <a:pt x="3030337" y="0"/>
                  </a:lnTo>
                  <a:close/>
                </a:path>
                <a:path w="5901055" h="24130">
                  <a:moveTo>
                    <a:pt x="3197948" y="0"/>
                  </a:moveTo>
                  <a:lnTo>
                    <a:pt x="3269963" y="0"/>
                  </a:lnTo>
                  <a:lnTo>
                    <a:pt x="3276973" y="0"/>
                  </a:lnTo>
                  <a:lnTo>
                    <a:pt x="3282071" y="5394"/>
                  </a:lnTo>
                  <a:lnTo>
                    <a:pt x="3282071" y="12289"/>
                  </a:lnTo>
                  <a:lnTo>
                    <a:pt x="3282071" y="18418"/>
                  </a:lnTo>
                  <a:lnTo>
                    <a:pt x="3276973" y="23781"/>
                  </a:lnTo>
                  <a:lnTo>
                    <a:pt x="3269963" y="23781"/>
                  </a:lnTo>
                  <a:lnTo>
                    <a:pt x="3197948" y="23781"/>
                  </a:lnTo>
                  <a:lnTo>
                    <a:pt x="3191256" y="23781"/>
                  </a:lnTo>
                  <a:lnTo>
                    <a:pt x="3185839" y="18418"/>
                  </a:lnTo>
                  <a:lnTo>
                    <a:pt x="3185839" y="12289"/>
                  </a:lnTo>
                  <a:lnTo>
                    <a:pt x="3185839" y="5394"/>
                  </a:lnTo>
                  <a:lnTo>
                    <a:pt x="3191256" y="0"/>
                  </a:lnTo>
                  <a:lnTo>
                    <a:pt x="3197948" y="0"/>
                  </a:lnTo>
                  <a:close/>
                </a:path>
                <a:path w="5901055" h="24130">
                  <a:moveTo>
                    <a:pt x="3365558" y="0"/>
                  </a:moveTo>
                  <a:lnTo>
                    <a:pt x="3437573" y="0"/>
                  </a:lnTo>
                  <a:lnTo>
                    <a:pt x="3444583" y="0"/>
                  </a:lnTo>
                  <a:lnTo>
                    <a:pt x="3450000" y="5394"/>
                  </a:lnTo>
                  <a:lnTo>
                    <a:pt x="3450000" y="12289"/>
                  </a:lnTo>
                  <a:lnTo>
                    <a:pt x="3450000" y="18418"/>
                  </a:lnTo>
                  <a:lnTo>
                    <a:pt x="3444583" y="23781"/>
                  </a:lnTo>
                  <a:lnTo>
                    <a:pt x="3437573" y="23781"/>
                  </a:lnTo>
                  <a:lnTo>
                    <a:pt x="3365558" y="23781"/>
                  </a:lnTo>
                  <a:lnTo>
                    <a:pt x="3358866" y="23781"/>
                  </a:lnTo>
                  <a:lnTo>
                    <a:pt x="3353449" y="18418"/>
                  </a:lnTo>
                  <a:lnTo>
                    <a:pt x="3353449" y="12289"/>
                  </a:lnTo>
                  <a:lnTo>
                    <a:pt x="3353449" y="5394"/>
                  </a:lnTo>
                  <a:lnTo>
                    <a:pt x="3358866" y="0"/>
                  </a:lnTo>
                  <a:lnTo>
                    <a:pt x="3365558" y="0"/>
                  </a:lnTo>
                  <a:close/>
                </a:path>
                <a:path w="5901055" h="24130">
                  <a:moveTo>
                    <a:pt x="3533487" y="0"/>
                  </a:moveTo>
                  <a:lnTo>
                    <a:pt x="3605183" y="0"/>
                  </a:lnTo>
                  <a:lnTo>
                    <a:pt x="3612194" y="0"/>
                  </a:lnTo>
                  <a:lnTo>
                    <a:pt x="3617611" y="5394"/>
                  </a:lnTo>
                  <a:lnTo>
                    <a:pt x="3617611" y="12289"/>
                  </a:lnTo>
                  <a:lnTo>
                    <a:pt x="3617611" y="18418"/>
                  </a:lnTo>
                  <a:lnTo>
                    <a:pt x="3612194" y="23781"/>
                  </a:lnTo>
                  <a:lnTo>
                    <a:pt x="3605183" y="23781"/>
                  </a:lnTo>
                  <a:lnTo>
                    <a:pt x="3533487" y="23781"/>
                  </a:lnTo>
                  <a:lnTo>
                    <a:pt x="3526477" y="23781"/>
                  </a:lnTo>
                  <a:lnTo>
                    <a:pt x="3521060" y="18418"/>
                  </a:lnTo>
                  <a:lnTo>
                    <a:pt x="3521060" y="12289"/>
                  </a:lnTo>
                  <a:lnTo>
                    <a:pt x="3521060" y="5394"/>
                  </a:lnTo>
                  <a:lnTo>
                    <a:pt x="3526477" y="0"/>
                  </a:lnTo>
                  <a:lnTo>
                    <a:pt x="3533487" y="0"/>
                  </a:lnTo>
                  <a:close/>
                </a:path>
                <a:path w="5901055" h="24130">
                  <a:moveTo>
                    <a:pt x="3701097" y="0"/>
                  </a:moveTo>
                  <a:lnTo>
                    <a:pt x="3773112" y="0"/>
                  </a:lnTo>
                  <a:lnTo>
                    <a:pt x="3779804" y="0"/>
                  </a:lnTo>
                  <a:lnTo>
                    <a:pt x="3785221" y="5394"/>
                  </a:lnTo>
                  <a:lnTo>
                    <a:pt x="3785221" y="12289"/>
                  </a:lnTo>
                  <a:lnTo>
                    <a:pt x="3785221" y="18418"/>
                  </a:lnTo>
                  <a:lnTo>
                    <a:pt x="3779804" y="23781"/>
                  </a:lnTo>
                  <a:lnTo>
                    <a:pt x="3773112" y="23781"/>
                  </a:lnTo>
                  <a:lnTo>
                    <a:pt x="3701097" y="23781"/>
                  </a:lnTo>
                  <a:lnTo>
                    <a:pt x="3694087" y="23781"/>
                  </a:lnTo>
                  <a:lnTo>
                    <a:pt x="3688670" y="18418"/>
                  </a:lnTo>
                  <a:lnTo>
                    <a:pt x="3688670" y="12289"/>
                  </a:lnTo>
                  <a:lnTo>
                    <a:pt x="3688670" y="5394"/>
                  </a:lnTo>
                  <a:lnTo>
                    <a:pt x="3694087" y="0"/>
                  </a:lnTo>
                  <a:lnTo>
                    <a:pt x="3701097" y="0"/>
                  </a:lnTo>
                  <a:close/>
                </a:path>
                <a:path w="5901055" h="24130">
                  <a:moveTo>
                    <a:pt x="3868708" y="0"/>
                  </a:moveTo>
                  <a:lnTo>
                    <a:pt x="3940723" y="0"/>
                  </a:lnTo>
                  <a:lnTo>
                    <a:pt x="3947414" y="0"/>
                  </a:lnTo>
                  <a:lnTo>
                    <a:pt x="3952831" y="5394"/>
                  </a:lnTo>
                  <a:lnTo>
                    <a:pt x="3952831" y="12289"/>
                  </a:lnTo>
                  <a:lnTo>
                    <a:pt x="3952831" y="18418"/>
                  </a:lnTo>
                  <a:lnTo>
                    <a:pt x="3947414" y="23781"/>
                  </a:lnTo>
                  <a:lnTo>
                    <a:pt x="3940723" y="23781"/>
                  </a:lnTo>
                  <a:lnTo>
                    <a:pt x="3868708" y="23781"/>
                  </a:lnTo>
                  <a:lnTo>
                    <a:pt x="3861697" y="23781"/>
                  </a:lnTo>
                  <a:lnTo>
                    <a:pt x="3856280" y="18418"/>
                  </a:lnTo>
                  <a:lnTo>
                    <a:pt x="3856280" y="12289"/>
                  </a:lnTo>
                  <a:lnTo>
                    <a:pt x="3856280" y="5394"/>
                  </a:lnTo>
                  <a:lnTo>
                    <a:pt x="3861697" y="0"/>
                  </a:lnTo>
                  <a:lnTo>
                    <a:pt x="3868708" y="0"/>
                  </a:lnTo>
                  <a:close/>
                </a:path>
                <a:path w="5901055" h="24130">
                  <a:moveTo>
                    <a:pt x="4036318" y="0"/>
                  </a:moveTo>
                  <a:lnTo>
                    <a:pt x="4108333" y="0"/>
                  </a:lnTo>
                  <a:lnTo>
                    <a:pt x="4115343" y="0"/>
                  </a:lnTo>
                  <a:lnTo>
                    <a:pt x="4120442" y="5394"/>
                  </a:lnTo>
                  <a:lnTo>
                    <a:pt x="4120442" y="12289"/>
                  </a:lnTo>
                  <a:lnTo>
                    <a:pt x="4120442" y="18418"/>
                  </a:lnTo>
                  <a:lnTo>
                    <a:pt x="4115343" y="23781"/>
                  </a:lnTo>
                  <a:lnTo>
                    <a:pt x="4108333" y="23781"/>
                  </a:lnTo>
                  <a:lnTo>
                    <a:pt x="4036318" y="23781"/>
                  </a:lnTo>
                  <a:lnTo>
                    <a:pt x="4029308" y="23781"/>
                  </a:lnTo>
                  <a:lnTo>
                    <a:pt x="4024209" y="18418"/>
                  </a:lnTo>
                  <a:lnTo>
                    <a:pt x="4024209" y="12289"/>
                  </a:lnTo>
                  <a:lnTo>
                    <a:pt x="4024209" y="5394"/>
                  </a:lnTo>
                  <a:lnTo>
                    <a:pt x="4029308" y="0"/>
                  </a:lnTo>
                  <a:lnTo>
                    <a:pt x="4036318" y="0"/>
                  </a:lnTo>
                  <a:close/>
                </a:path>
                <a:path w="5901055" h="24130">
                  <a:moveTo>
                    <a:pt x="4203928" y="0"/>
                  </a:moveTo>
                  <a:lnTo>
                    <a:pt x="4275943" y="0"/>
                  </a:lnTo>
                  <a:lnTo>
                    <a:pt x="4282954" y="0"/>
                  </a:lnTo>
                  <a:lnTo>
                    <a:pt x="4288371" y="5394"/>
                  </a:lnTo>
                  <a:lnTo>
                    <a:pt x="4288371" y="12289"/>
                  </a:lnTo>
                  <a:lnTo>
                    <a:pt x="4288371" y="18418"/>
                  </a:lnTo>
                  <a:lnTo>
                    <a:pt x="4282954" y="23781"/>
                  </a:lnTo>
                  <a:lnTo>
                    <a:pt x="4275943" y="23781"/>
                  </a:lnTo>
                  <a:lnTo>
                    <a:pt x="4203928" y="23781"/>
                  </a:lnTo>
                  <a:lnTo>
                    <a:pt x="4197237" y="23781"/>
                  </a:lnTo>
                  <a:lnTo>
                    <a:pt x="4191820" y="18418"/>
                  </a:lnTo>
                  <a:lnTo>
                    <a:pt x="4191820" y="12289"/>
                  </a:lnTo>
                  <a:lnTo>
                    <a:pt x="4191820" y="5394"/>
                  </a:lnTo>
                  <a:lnTo>
                    <a:pt x="4197237" y="0"/>
                  </a:lnTo>
                  <a:lnTo>
                    <a:pt x="4203928" y="0"/>
                  </a:lnTo>
                  <a:close/>
                </a:path>
                <a:path w="5901055" h="24130">
                  <a:moveTo>
                    <a:pt x="4371539" y="0"/>
                  </a:moveTo>
                  <a:lnTo>
                    <a:pt x="4443554" y="0"/>
                  </a:lnTo>
                  <a:lnTo>
                    <a:pt x="4450564" y="0"/>
                  </a:lnTo>
                  <a:lnTo>
                    <a:pt x="4455981" y="5394"/>
                  </a:lnTo>
                  <a:lnTo>
                    <a:pt x="4455981" y="12289"/>
                  </a:lnTo>
                  <a:lnTo>
                    <a:pt x="4455981" y="18418"/>
                  </a:lnTo>
                  <a:lnTo>
                    <a:pt x="4450564" y="23781"/>
                  </a:lnTo>
                  <a:lnTo>
                    <a:pt x="4443554" y="23781"/>
                  </a:lnTo>
                  <a:lnTo>
                    <a:pt x="4371539" y="23781"/>
                  </a:lnTo>
                  <a:lnTo>
                    <a:pt x="4364847" y="23781"/>
                  </a:lnTo>
                  <a:lnTo>
                    <a:pt x="4359430" y="18418"/>
                  </a:lnTo>
                  <a:lnTo>
                    <a:pt x="4359430" y="12289"/>
                  </a:lnTo>
                  <a:lnTo>
                    <a:pt x="4359430" y="5394"/>
                  </a:lnTo>
                  <a:lnTo>
                    <a:pt x="4364847" y="0"/>
                  </a:lnTo>
                  <a:lnTo>
                    <a:pt x="4371539" y="0"/>
                  </a:lnTo>
                  <a:close/>
                </a:path>
                <a:path w="5901055" h="24130">
                  <a:moveTo>
                    <a:pt x="4539468" y="0"/>
                  </a:moveTo>
                  <a:lnTo>
                    <a:pt x="4611483" y="0"/>
                  </a:lnTo>
                  <a:lnTo>
                    <a:pt x="4618174" y="0"/>
                  </a:lnTo>
                  <a:lnTo>
                    <a:pt x="4623591" y="5394"/>
                  </a:lnTo>
                  <a:lnTo>
                    <a:pt x="4623591" y="12289"/>
                  </a:lnTo>
                  <a:lnTo>
                    <a:pt x="4623591" y="18418"/>
                  </a:lnTo>
                  <a:lnTo>
                    <a:pt x="4618174" y="23781"/>
                  </a:lnTo>
                  <a:lnTo>
                    <a:pt x="4611483" y="23781"/>
                  </a:lnTo>
                  <a:lnTo>
                    <a:pt x="4539468" y="23781"/>
                  </a:lnTo>
                  <a:lnTo>
                    <a:pt x="4532457" y="23781"/>
                  </a:lnTo>
                  <a:lnTo>
                    <a:pt x="4527040" y="18418"/>
                  </a:lnTo>
                  <a:lnTo>
                    <a:pt x="4527040" y="12289"/>
                  </a:lnTo>
                  <a:lnTo>
                    <a:pt x="4527040" y="5394"/>
                  </a:lnTo>
                  <a:lnTo>
                    <a:pt x="4532457" y="0"/>
                  </a:lnTo>
                  <a:lnTo>
                    <a:pt x="4539468" y="0"/>
                  </a:lnTo>
                  <a:close/>
                </a:path>
                <a:path w="5901055" h="24130">
                  <a:moveTo>
                    <a:pt x="4707078" y="0"/>
                  </a:moveTo>
                  <a:lnTo>
                    <a:pt x="4779093" y="0"/>
                  </a:lnTo>
                  <a:lnTo>
                    <a:pt x="4785785" y="0"/>
                  </a:lnTo>
                  <a:lnTo>
                    <a:pt x="4791202" y="5394"/>
                  </a:lnTo>
                  <a:lnTo>
                    <a:pt x="4791202" y="12289"/>
                  </a:lnTo>
                  <a:lnTo>
                    <a:pt x="4791202" y="18418"/>
                  </a:lnTo>
                  <a:lnTo>
                    <a:pt x="4785785" y="23781"/>
                  </a:lnTo>
                  <a:lnTo>
                    <a:pt x="4779093" y="23781"/>
                  </a:lnTo>
                  <a:lnTo>
                    <a:pt x="4707078" y="23781"/>
                  </a:lnTo>
                  <a:lnTo>
                    <a:pt x="4700068" y="23781"/>
                  </a:lnTo>
                  <a:lnTo>
                    <a:pt x="4694651" y="18418"/>
                  </a:lnTo>
                  <a:lnTo>
                    <a:pt x="4694651" y="12289"/>
                  </a:lnTo>
                  <a:lnTo>
                    <a:pt x="4694651" y="5394"/>
                  </a:lnTo>
                  <a:lnTo>
                    <a:pt x="4700068" y="0"/>
                  </a:lnTo>
                  <a:lnTo>
                    <a:pt x="4707078" y="0"/>
                  </a:lnTo>
                  <a:close/>
                </a:path>
                <a:path w="5901055" h="24130">
                  <a:moveTo>
                    <a:pt x="4874688" y="0"/>
                  </a:moveTo>
                  <a:lnTo>
                    <a:pt x="4946703" y="0"/>
                  </a:lnTo>
                  <a:lnTo>
                    <a:pt x="4953714" y="0"/>
                  </a:lnTo>
                  <a:lnTo>
                    <a:pt x="4958812" y="5394"/>
                  </a:lnTo>
                  <a:lnTo>
                    <a:pt x="4958812" y="12289"/>
                  </a:lnTo>
                  <a:lnTo>
                    <a:pt x="4958812" y="18418"/>
                  </a:lnTo>
                  <a:lnTo>
                    <a:pt x="4953714" y="23781"/>
                  </a:lnTo>
                  <a:lnTo>
                    <a:pt x="4946703" y="23781"/>
                  </a:lnTo>
                  <a:lnTo>
                    <a:pt x="4874688" y="23781"/>
                  </a:lnTo>
                  <a:lnTo>
                    <a:pt x="4867678" y="23781"/>
                  </a:lnTo>
                  <a:lnTo>
                    <a:pt x="4862580" y="18418"/>
                  </a:lnTo>
                  <a:lnTo>
                    <a:pt x="4862580" y="12289"/>
                  </a:lnTo>
                  <a:lnTo>
                    <a:pt x="4862580" y="5394"/>
                  </a:lnTo>
                  <a:lnTo>
                    <a:pt x="4867678" y="0"/>
                  </a:lnTo>
                  <a:lnTo>
                    <a:pt x="4874688" y="0"/>
                  </a:lnTo>
                  <a:close/>
                </a:path>
                <a:path w="5901055" h="24130">
                  <a:moveTo>
                    <a:pt x="5042299" y="0"/>
                  </a:moveTo>
                  <a:lnTo>
                    <a:pt x="5114314" y="0"/>
                  </a:lnTo>
                  <a:lnTo>
                    <a:pt x="5121324" y="0"/>
                  </a:lnTo>
                  <a:lnTo>
                    <a:pt x="5126741" y="5394"/>
                  </a:lnTo>
                  <a:lnTo>
                    <a:pt x="5126741" y="12289"/>
                  </a:lnTo>
                  <a:lnTo>
                    <a:pt x="5126741" y="18418"/>
                  </a:lnTo>
                  <a:lnTo>
                    <a:pt x="5121324" y="23781"/>
                  </a:lnTo>
                  <a:lnTo>
                    <a:pt x="5114314" y="23781"/>
                  </a:lnTo>
                  <a:lnTo>
                    <a:pt x="5042299" y="23781"/>
                  </a:lnTo>
                  <a:lnTo>
                    <a:pt x="5035607" y="23781"/>
                  </a:lnTo>
                  <a:lnTo>
                    <a:pt x="5030190" y="18418"/>
                  </a:lnTo>
                  <a:lnTo>
                    <a:pt x="5030190" y="12289"/>
                  </a:lnTo>
                  <a:lnTo>
                    <a:pt x="5030190" y="5394"/>
                  </a:lnTo>
                  <a:lnTo>
                    <a:pt x="5035607" y="0"/>
                  </a:lnTo>
                  <a:lnTo>
                    <a:pt x="5042299" y="0"/>
                  </a:lnTo>
                  <a:close/>
                </a:path>
                <a:path w="5901055" h="24130">
                  <a:moveTo>
                    <a:pt x="5209909" y="0"/>
                  </a:moveTo>
                  <a:lnTo>
                    <a:pt x="5281924" y="0"/>
                  </a:lnTo>
                  <a:lnTo>
                    <a:pt x="5288934" y="0"/>
                  </a:lnTo>
                  <a:lnTo>
                    <a:pt x="5294352" y="5394"/>
                  </a:lnTo>
                  <a:lnTo>
                    <a:pt x="5294352" y="12289"/>
                  </a:lnTo>
                  <a:lnTo>
                    <a:pt x="5294352" y="18418"/>
                  </a:lnTo>
                  <a:lnTo>
                    <a:pt x="5288934" y="23781"/>
                  </a:lnTo>
                  <a:lnTo>
                    <a:pt x="5281924" y="23781"/>
                  </a:lnTo>
                  <a:lnTo>
                    <a:pt x="5209909" y="23781"/>
                  </a:lnTo>
                  <a:lnTo>
                    <a:pt x="5203217" y="23781"/>
                  </a:lnTo>
                  <a:lnTo>
                    <a:pt x="5197800" y="18418"/>
                  </a:lnTo>
                  <a:lnTo>
                    <a:pt x="5197800" y="12289"/>
                  </a:lnTo>
                  <a:lnTo>
                    <a:pt x="5197800" y="5394"/>
                  </a:lnTo>
                  <a:lnTo>
                    <a:pt x="5203217" y="0"/>
                  </a:lnTo>
                  <a:lnTo>
                    <a:pt x="5209909" y="0"/>
                  </a:lnTo>
                  <a:close/>
                </a:path>
                <a:path w="5901055" h="24130">
                  <a:moveTo>
                    <a:pt x="5377838" y="0"/>
                  </a:moveTo>
                  <a:lnTo>
                    <a:pt x="5449534" y="0"/>
                  </a:lnTo>
                  <a:lnTo>
                    <a:pt x="5456545" y="0"/>
                  </a:lnTo>
                  <a:lnTo>
                    <a:pt x="5461962" y="5394"/>
                  </a:lnTo>
                  <a:lnTo>
                    <a:pt x="5461962" y="12289"/>
                  </a:lnTo>
                  <a:lnTo>
                    <a:pt x="5461962" y="18418"/>
                  </a:lnTo>
                  <a:lnTo>
                    <a:pt x="5456545" y="23781"/>
                  </a:lnTo>
                  <a:lnTo>
                    <a:pt x="5449534" y="23781"/>
                  </a:lnTo>
                  <a:lnTo>
                    <a:pt x="5377838" y="23781"/>
                  </a:lnTo>
                  <a:lnTo>
                    <a:pt x="5370828" y="23781"/>
                  </a:lnTo>
                  <a:lnTo>
                    <a:pt x="5365411" y="18418"/>
                  </a:lnTo>
                  <a:lnTo>
                    <a:pt x="5365411" y="12289"/>
                  </a:lnTo>
                  <a:lnTo>
                    <a:pt x="5365411" y="5394"/>
                  </a:lnTo>
                  <a:lnTo>
                    <a:pt x="5370828" y="0"/>
                  </a:lnTo>
                  <a:lnTo>
                    <a:pt x="5377838" y="0"/>
                  </a:lnTo>
                  <a:close/>
                </a:path>
                <a:path w="5901055" h="24130">
                  <a:moveTo>
                    <a:pt x="5545448" y="0"/>
                  </a:moveTo>
                  <a:lnTo>
                    <a:pt x="5617463" y="0"/>
                  </a:lnTo>
                  <a:lnTo>
                    <a:pt x="5624155" y="0"/>
                  </a:lnTo>
                  <a:lnTo>
                    <a:pt x="5629572" y="5394"/>
                  </a:lnTo>
                  <a:lnTo>
                    <a:pt x="5629572" y="12289"/>
                  </a:lnTo>
                  <a:lnTo>
                    <a:pt x="5629572" y="18418"/>
                  </a:lnTo>
                  <a:lnTo>
                    <a:pt x="5624155" y="23781"/>
                  </a:lnTo>
                  <a:lnTo>
                    <a:pt x="5617463" y="23781"/>
                  </a:lnTo>
                  <a:lnTo>
                    <a:pt x="5545448" y="23781"/>
                  </a:lnTo>
                  <a:lnTo>
                    <a:pt x="5538438" y="23781"/>
                  </a:lnTo>
                  <a:lnTo>
                    <a:pt x="5533021" y="18418"/>
                  </a:lnTo>
                  <a:lnTo>
                    <a:pt x="5533021" y="12289"/>
                  </a:lnTo>
                  <a:lnTo>
                    <a:pt x="5533021" y="5394"/>
                  </a:lnTo>
                  <a:lnTo>
                    <a:pt x="5538438" y="0"/>
                  </a:lnTo>
                  <a:lnTo>
                    <a:pt x="5545448" y="0"/>
                  </a:lnTo>
                  <a:close/>
                </a:path>
                <a:path w="5901055" h="24130">
                  <a:moveTo>
                    <a:pt x="5713059" y="0"/>
                  </a:moveTo>
                  <a:lnTo>
                    <a:pt x="5785074" y="0"/>
                  </a:lnTo>
                  <a:lnTo>
                    <a:pt x="5791765" y="0"/>
                  </a:lnTo>
                  <a:lnTo>
                    <a:pt x="5797183" y="5394"/>
                  </a:lnTo>
                  <a:lnTo>
                    <a:pt x="5797183" y="12289"/>
                  </a:lnTo>
                  <a:lnTo>
                    <a:pt x="5797183" y="18418"/>
                  </a:lnTo>
                  <a:lnTo>
                    <a:pt x="5791765" y="23781"/>
                  </a:lnTo>
                  <a:lnTo>
                    <a:pt x="5785074" y="23781"/>
                  </a:lnTo>
                  <a:lnTo>
                    <a:pt x="5713059" y="23781"/>
                  </a:lnTo>
                  <a:lnTo>
                    <a:pt x="5706048" y="23781"/>
                  </a:lnTo>
                  <a:lnTo>
                    <a:pt x="5700950" y="18418"/>
                  </a:lnTo>
                  <a:lnTo>
                    <a:pt x="5700950" y="12289"/>
                  </a:lnTo>
                  <a:lnTo>
                    <a:pt x="5700950" y="5394"/>
                  </a:lnTo>
                  <a:lnTo>
                    <a:pt x="5706048" y="0"/>
                  </a:lnTo>
                  <a:lnTo>
                    <a:pt x="5713059" y="0"/>
                  </a:lnTo>
                  <a:close/>
                </a:path>
                <a:path w="5901055" h="24130">
                  <a:moveTo>
                    <a:pt x="5880669" y="0"/>
                  </a:moveTo>
                  <a:lnTo>
                    <a:pt x="5888317" y="0"/>
                  </a:lnTo>
                  <a:lnTo>
                    <a:pt x="5895327" y="0"/>
                  </a:lnTo>
                  <a:lnTo>
                    <a:pt x="5900744" y="5394"/>
                  </a:lnTo>
                  <a:lnTo>
                    <a:pt x="5900744" y="12289"/>
                  </a:lnTo>
                  <a:lnTo>
                    <a:pt x="5900744" y="18418"/>
                  </a:lnTo>
                  <a:lnTo>
                    <a:pt x="5895327" y="23781"/>
                  </a:lnTo>
                  <a:lnTo>
                    <a:pt x="5888317" y="23781"/>
                  </a:lnTo>
                  <a:lnTo>
                    <a:pt x="5880669" y="23781"/>
                  </a:lnTo>
                  <a:lnTo>
                    <a:pt x="5873977" y="23781"/>
                  </a:lnTo>
                  <a:lnTo>
                    <a:pt x="5868560" y="18418"/>
                  </a:lnTo>
                  <a:lnTo>
                    <a:pt x="5868560" y="12289"/>
                  </a:lnTo>
                  <a:lnTo>
                    <a:pt x="5868560" y="5394"/>
                  </a:lnTo>
                  <a:lnTo>
                    <a:pt x="5873977" y="0"/>
                  </a:lnTo>
                  <a:lnTo>
                    <a:pt x="5880669" y="0"/>
                  </a:lnTo>
                  <a:close/>
                </a:path>
              </a:pathLst>
            </a:custGeom>
            <a:ln w="766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4" name="object 24"/>
            <p:cNvSpPr/>
            <p:nvPr/>
          </p:nvSpPr>
          <p:spPr>
            <a:xfrm>
              <a:off x="8185753" y="2593167"/>
              <a:ext cx="191770" cy="311150"/>
            </a:xfrm>
            <a:custGeom>
              <a:avLst/>
              <a:gdLst/>
              <a:ahLst/>
              <a:cxnLst/>
              <a:rect l="l" t="t" r="r" b="b"/>
              <a:pathLst>
                <a:path w="191770" h="311150">
                  <a:moveTo>
                    <a:pt x="0" y="122738"/>
                  </a:moveTo>
                  <a:lnTo>
                    <a:pt x="102605" y="310628"/>
                  </a:lnTo>
                  <a:lnTo>
                    <a:pt x="160491" y="183325"/>
                  </a:lnTo>
                  <a:lnTo>
                    <a:pt x="97825" y="183325"/>
                  </a:lnTo>
                  <a:lnTo>
                    <a:pt x="0" y="122738"/>
                  </a:lnTo>
                  <a:close/>
                </a:path>
                <a:path w="191770" h="311150">
                  <a:moveTo>
                    <a:pt x="191190" y="115811"/>
                  </a:moveTo>
                  <a:lnTo>
                    <a:pt x="97825" y="183325"/>
                  </a:lnTo>
                  <a:lnTo>
                    <a:pt x="160491" y="183325"/>
                  </a:lnTo>
                  <a:lnTo>
                    <a:pt x="191190" y="115811"/>
                  </a:lnTo>
                  <a:close/>
                </a:path>
                <a:path w="191770" h="311150">
                  <a:moveTo>
                    <a:pt x="100375" y="0"/>
                  </a:moveTo>
                  <a:lnTo>
                    <a:pt x="82530" y="1532"/>
                  </a:lnTo>
                  <a:lnTo>
                    <a:pt x="75838" y="8427"/>
                  </a:lnTo>
                  <a:lnTo>
                    <a:pt x="75838" y="16886"/>
                  </a:lnTo>
                  <a:lnTo>
                    <a:pt x="79632" y="111980"/>
                  </a:lnTo>
                  <a:lnTo>
                    <a:pt x="79662" y="121940"/>
                  </a:lnTo>
                  <a:lnTo>
                    <a:pt x="87310" y="128867"/>
                  </a:lnTo>
                  <a:lnTo>
                    <a:pt x="96551" y="128101"/>
                  </a:lnTo>
                  <a:lnTo>
                    <a:pt x="104836" y="128101"/>
                  </a:lnTo>
                  <a:lnTo>
                    <a:pt x="111846" y="120408"/>
                  </a:lnTo>
                  <a:lnTo>
                    <a:pt x="111846" y="111980"/>
                  </a:lnTo>
                  <a:lnTo>
                    <a:pt x="108053" y="16886"/>
                  </a:lnTo>
                  <a:lnTo>
                    <a:pt x="108022" y="6895"/>
                  </a:lnTo>
                  <a:lnTo>
                    <a:pt x="100375"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pic>
          <p:nvPicPr>
            <p:cNvPr id="25" name="object 25"/>
            <p:cNvPicPr/>
            <p:nvPr/>
          </p:nvPicPr>
          <p:blipFill>
            <a:blip r:embed="rId2" cstate="print"/>
            <a:stretch>
              <a:fillRect/>
            </a:stretch>
          </p:blipFill>
          <p:spPr>
            <a:xfrm>
              <a:off x="8181921" y="2589338"/>
              <a:ext cx="198853" cy="318288"/>
            </a:xfrm>
            <a:prstGeom prst="rect">
              <a:avLst/>
            </a:prstGeom>
          </p:spPr>
        </p:pic>
        <p:sp>
          <p:nvSpPr>
            <p:cNvPr id="26" name="object 26"/>
            <p:cNvSpPr/>
            <p:nvPr/>
          </p:nvSpPr>
          <p:spPr>
            <a:xfrm>
              <a:off x="2005583" y="2214417"/>
              <a:ext cx="5126355" cy="24130"/>
            </a:xfrm>
            <a:custGeom>
              <a:avLst/>
              <a:gdLst/>
              <a:ahLst/>
              <a:cxnLst/>
              <a:rect l="l" t="t" r="r" b="b"/>
              <a:pathLst>
                <a:path w="5126355" h="24130">
                  <a:moveTo>
                    <a:pt x="90337" y="0"/>
                  </a:moveTo>
                  <a:lnTo>
                    <a:pt x="6118" y="0"/>
                  </a:lnTo>
                  <a:lnTo>
                    <a:pt x="0" y="4469"/>
                  </a:lnTo>
                  <a:lnTo>
                    <a:pt x="0" y="18195"/>
                  </a:lnTo>
                  <a:lnTo>
                    <a:pt x="6118" y="23621"/>
                  </a:lnTo>
                  <a:lnTo>
                    <a:pt x="90337" y="23621"/>
                  </a:lnTo>
                  <a:lnTo>
                    <a:pt x="95722" y="18195"/>
                  </a:lnTo>
                  <a:lnTo>
                    <a:pt x="95722" y="4469"/>
                  </a:lnTo>
                  <a:lnTo>
                    <a:pt x="90337" y="0"/>
                  </a:lnTo>
                  <a:close/>
                </a:path>
                <a:path w="5126355" h="24130">
                  <a:moveTo>
                    <a:pt x="258011" y="0"/>
                  </a:moveTo>
                  <a:lnTo>
                    <a:pt x="173792" y="0"/>
                  </a:lnTo>
                  <a:lnTo>
                    <a:pt x="167674" y="4469"/>
                  </a:lnTo>
                  <a:lnTo>
                    <a:pt x="167674" y="18195"/>
                  </a:lnTo>
                  <a:lnTo>
                    <a:pt x="173792" y="23621"/>
                  </a:lnTo>
                  <a:lnTo>
                    <a:pt x="258011" y="23621"/>
                  </a:lnTo>
                  <a:lnTo>
                    <a:pt x="263364" y="18195"/>
                  </a:lnTo>
                  <a:lnTo>
                    <a:pt x="263364" y="4469"/>
                  </a:lnTo>
                  <a:lnTo>
                    <a:pt x="258011" y="0"/>
                  </a:lnTo>
                  <a:close/>
                </a:path>
                <a:path w="5126355" h="24130">
                  <a:moveTo>
                    <a:pt x="425685" y="0"/>
                  </a:moveTo>
                  <a:lnTo>
                    <a:pt x="341466" y="0"/>
                  </a:lnTo>
                  <a:lnTo>
                    <a:pt x="335348" y="4469"/>
                  </a:lnTo>
                  <a:lnTo>
                    <a:pt x="335348" y="18195"/>
                  </a:lnTo>
                  <a:lnTo>
                    <a:pt x="341466" y="23621"/>
                  </a:lnTo>
                  <a:lnTo>
                    <a:pt x="425685" y="23621"/>
                  </a:lnTo>
                  <a:lnTo>
                    <a:pt x="431038" y="18195"/>
                  </a:lnTo>
                  <a:lnTo>
                    <a:pt x="431038" y="4469"/>
                  </a:lnTo>
                  <a:lnTo>
                    <a:pt x="425685" y="0"/>
                  </a:lnTo>
                  <a:close/>
                </a:path>
                <a:path w="5126355" h="24130">
                  <a:moveTo>
                    <a:pt x="593359" y="0"/>
                  </a:moveTo>
                  <a:lnTo>
                    <a:pt x="509140" y="0"/>
                  </a:lnTo>
                  <a:lnTo>
                    <a:pt x="503022" y="4469"/>
                  </a:lnTo>
                  <a:lnTo>
                    <a:pt x="503022" y="18195"/>
                  </a:lnTo>
                  <a:lnTo>
                    <a:pt x="509140" y="23621"/>
                  </a:lnTo>
                  <a:lnTo>
                    <a:pt x="593359" y="23621"/>
                  </a:lnTo>
                  <a:lnTo>
                    <a:pt x="598713" y="18195"/>
                  </a:lnTo>
                  <a:lnTo>
                    <a:pt x="598713" y="4469"/>
                  </a:lnTo>
                  <a:lnTo>
                    <a:pt x="593359" y="0"/>
                  </a:lnTo>
                  <a:close/>
                </a:path>
                <a:path w="5126355" h="24130">
                  <a:moveTo>
                    <a:pt x="761033" y="0"/>
                  </a:moveTo>
                  <a:lnTo>
                    <a:pt x="676814" y="0"/>
                  </a:lnTo>
                  <a:lnTo>
                    <a:pt x="670696" y="4469"/>
                  </a:lnTo>
                  <a:lnTo>
                    <a:pt x="670696" y="18195"/>
                  </a:lnTo>
                  <a:lnTo>
                    <a:pt x="676814" y="23621"/>
                  </a:lnTo>
                  <a:lnTo>
                    <a:pt x="761033" y="23621"/>
                  </a:lnTo>
                  <a:lnTo>
                    <a:pt x="766387" y="18195"/>
                  </a:lnTo>
                  <a:lnTo>
                    <a:pt x="766387" y="4469"/>
                  </a:lnTo>
                  <a:lnTo>
                    <a:pt x="761033" y="0"/>
                  </a:lnTo>
                  <a:close/>
                </a:path>
                <a:path w="5126355" h="24130">
                  <a:moveTo>
                    <a:pt x="928707" y="0"/>
                  </a:moveTo>
                  <a:lnTo>
                    <a:pt x="844488" y="0"/>
                  </a:lnTo>
                  <a:lnTo>
                    <a:pt x="838370" y="4469"/>
                  </a:lnTo>
                  <a:lnTo>
                    <a:pt x="838370" y="18195"/>
                  </a:lnTo>
                  <a:lnTo>
                    <a:pt x="844488" y="23621"/>
                  </a:lnTo>
                  <a:lnTo>
                    <a:pt x="928707" y="23621"/>
                  </a:lnTo>
                  <a:lnTo>
                    <a:pt x="934061" y="18195"/>
                  </a:lnTo>
                  <a:lnTo>
                    <a:pt x="934061" y="4469"/>
                  </a:lnTo>
                  <a:lnTo>
                    <a:pt x="928707" y="0"/>
                  </a:lnTo>
                  <a:close/>
                </a:path>
                <a:path w="5126355" h="24130">
                  <a:moveTo>
                    <a:pt x="1096381" y="0"/>
                  </a:moveTo>
                  <a:lnTo>
                    <a:pt x="1012162" y="0"/>
                  </a:lnTo>
                  <a:lnTo>
                    <a:pt x="1006044" y="4469"/>
                  </a:lnTo>
                  <a:lnTo>
                    <a:pt x="1006044" y="18195"/>
                  </a:lnTo>
                  <a:lnTo>
                    <a:pt x="1012162" y="23621"/>
                  </a:lnTo>
                  <a:lnTo>
                    <a:pt x="1096381" y="23621"/>
                  </a:lnTo>
                  <a:lnTo>
                    <a:pt x="1101735" y="18195"/>
                  </a:lnTo>
                  <a:lnTo>
                    <a:pt x="1101735" y="4469"/>
                  </a:lnTo>
                  <a:lnTo>
                    <a:pt x="1096381" y="0"/>
                  </a:lnTo>
                  <a:close/>
                </a:path>
                <a:path w="5126355" h="24130">
                  <a:moveTo>
                    <a:pt x="1264024" y="0"/>
                  </a:moveTo>
                  <a:lnTo>
                    <a:pt x="1179836" y="0"/>
                  </a:lnTo>
                  <a:lnTo>
                    <a:pt x="1173718" y="4469"/>
                  </a:lnTo>
                  <a:lnTo>
                    <a:pt x="1173718" y="18195"/>
                  </a:lnTo>
                  <a:lnTo>
                    <a:pt x="1179836" y="23621"/>
                  </a:lnTo>
                  <a:lnTo>
                    <a:pt x="1264024" y="23621"/>
                  </a:lnTo>
                  <a:lnTo>
                    <a:pt x="1269441" y="18195"/>
                  </a:lnTo>
                  <a:lnTo>
                    <a:pt x="1269441" y="4469"/>
                  </a:lnTo>
                  <a:lnTo>
                    <a:pt x="1264024" y="0"/>
                  </a:lnTo>
                  <a:close/>
                </a:path>
                <a:path w="5126355" h="24130">
                  <a:moveTo>
                    <a:pt x="1431634" y="0"/>
                  </a:moveTo>
                  <a:lnTo>
                    <a:pt x="1347510" y="0"/>
                  </a:lnTo>
                  <a:lnTo>
                    <a:pt x="1341456" y="4469"/>
                  </a:lnTo>
                  <a:lnTo>
                    <a:pt x="1341456" y="18195"/>
                  </a:lnTo>
                  <a:lnTo>
                    <a:pt x="1347510" y="23621"/>
                  </a:lnTo>
                  <a:lnTo>
                    <a:pt x="1431634" y="23621"/>
                  </a:lnTo>
                  <a:lnTo>
                    <a:pt x="1437051" y="18195"/>
                  </a:lnTo>
                  <a:lnTo>
                    <a:pt x="1437051" y="4469"/>
                  </a:lnTo>
                  <a:lnTo>
                    <a:pt x="1431634" y="0"/>
                  </a:lnTo>
                  <a:close/>
                </a:path>
                <a:path w="5126355" h="24130">
                  <a:moveTo>
                    <a:pt x="1599244" y="0"/>
                  </a:moveTo>
                  <a:lnTo>
                    <a:pt x="1515121" y="0"/>
                  </a:lnTo>
                  <a:lnTo>
                    <a:pt x="1509066" y="4469"/>
                  </a:lnTo>
                  <a:lnTo>
                    <a:pt x="1509066" y="18195"/>
                  </a:lnTo>
                  <a:lnTo>
                    <a:pt x="1515121" y="23621"/>
                  </a:lnTo>
                  <a:lnTo>
                    <a:pt x="1599244" y="23621"/>
                  </a:lnTo>
                  <a:lnTo>
                    <a:pt x="1604661" y="18195"/>
                  </a:lnTo>
                  <a:lnTo>
                    <a:pt x="1604661" y="4469"/>
                  </a:lnTo>
                  <a:lnTo>
                    <a:pt x="1599244" y="0"/>
                  </a:lnTo>
                  <a:close/>
                </a:path>
                <a:path w="5126355" h="24130">
                  <a:moveTo>
                    <a:pt x="1767173" y="0"/>
                  </a:moveTo>
                  <a:lnTo>
                    <a:pt x="1682731" y="0"/>
                  </a:lnTo>
                  <a:lnTo>
                    <a:pt x="1676677" y="4469"/>
                  </a:lnTo>
                  <a:lnTo>
                    <a:pt x="1676677" y="18195"/>
                  </a:lnTo>
                  <a:lnTo>
                    <a:pt x="1682731" y="23621"/>
                  </a:lnTo>
                  <a:lnTo>
                    <a:pt x="1767173" y="23621"/>
                  </a:lnTo>
                  <a:lnTo>
                    <a:pt x="1772272" y="18195"/>
                  </a:lnTo>
                  <a:lnTo>
                    <a:pt x="1772272" y="4469"/>
                  </a:lnTo>
                  <a:lnTo>
                    <a:pt x="1767173" y="0"/>
                  </a:lnTo>
                  <a:close/>
                </a:path>
                <a:path w="5126355" h="24130">
                  <a:moveTo>
                    <a:pt x="1934784" y="0"/>
                  </a:moveTo>
                  <a:lnTo>
                    <a:pt x="1850660" y="0"/>
                  </a:lnTo>
                  <a:lnTo>
                    <a:pt x="1844287" y="4469"/>
                  </a:lnTo>
                  <a:lnTo>
                    <a:pt x="1844287" y="18195"/>
                  </a:lnTo>
                  <a:lnTo>
                    <a:pt x="1850660" y="23621"/>
                  </a:lnTo>
                  <a:lnTo>
                    <a:pt x="1934784" y="23621"/>
                  </a:lnTo>
                  <a:lnTo>
                    <a:pt x="1940201" y="18195"/>
                  </a:lnTo>
                  <a:lnTo>
                    <a:pt x="1940201" y="4469"/>
                  </a:lnTo>
                  <a:lnTo>
                    <a:pt x="1934784" y="0"/>
                  </a:lnTo>
                  <a:close/>
                </a:path>
                <a:path w="5126355" h="24130">
                  <a:moveTo>
                    <a:pt x="2102394" y="0"/>
                  </a:moveTo>
                  <a:lnTo>
                    <a:pt x="2018270" y="0"/>
                  </a:lnTo>
                  <a:lnTo>
                    <a:pt x="2012216" y="4469"/>
                  </a:lnTo>
                  <a:lnTo>
                    <a:pt x="2012216" y="18195"/>
                  </a:lnTo>
                  <a:lnTo>
                    <a:pt x="2018270" y="23621"/>
                  </a:lnTo>
                  <a:lnTo>
                    <a:pt x="2102394" y="23621"/>
                  </a:lnTo>
                  <a:lnTo>
                    <a:pt x="2107811" y="18195"/>
                  </a:lnTo>
                  <a:lnTo>
                    <a:pt x="2107811" y="4469"/>
                  </a:lnTo>
                  <a:lnTo>
                    <a:pt x="2102394" y="0"/>
                  </a:lnTo>
                  <a:close/>
                </a:path>
                <a:path w="5126355" h="24130">
                  <a:moveTo>
                    <a:pt x="2270004" y="0"/>
                  </a:moveTo>
                  <a:lnTo>
                    <a:pt x="2185881" y="0"/>
                  </a:lnTo>
                  <a:lnTo>
                    <a:pt x="2179826" y="4469"/>
                  </a:lnTo>
                  <a:lnTo>
                    <a:pt x="2179826" y="18195"/>
                  </a:lnTo>
                  <a:lnTo>
                    <a:pt x="2185881" y="23621"/>
                  </a:lnTo>
                  <a:lnTo>
                    <a:pt x="2270004" y="23621"/>
                  </a:lnTo>
                  <a:lnTo>
                    <a:pt x="2275421" y="18195"/>
                  </a:lnTo>
                  <a:lnTo>
                    <a:pt x="2275421" y="4469"/>
                  </a:lnTo>
                  <a:lnTo>
                    <a:pt x="2270004" y="0"/>
                  </a:lnTo>
                  <a:close/>
                </a:path>
                <a:path w="5126355" h="24130">
                  <a:moveTo>
                    <a:pt x="2437615" y="0"/>
                  </a:moveTo>
                  <a:lnTo>
                    <a:pt x="2353491" y="0"/>
                  </a:lnTo>
                  <a:lnTo>
                    <a:pt x="2347437" y="4469"/>
                  </a:lnTo>
                  <a:lnTo>
                    <a:pt x="2347437" y="18195"/>
                  </a:lnTo>
                  <a:lnTo>
                    <a:pt x="2353491" y="23621"/>
                  </a:lnTo>
                  <a:lnTo>
                    <a:pt x="2437615" y="23621"/>
                  </a:lnTo>
                  <a:lnTo>
                    <a:pt x="2443032" y="18195"/>
                  </a:lnTo>
                  <a:lnTo>
                    <a:pt x="2443032" y="4469"/>
                  </a:lnTo>
                  <a:lnTo>
                    <a:pt x="2437615" y="0"/>
                  </a:lnTo>
                  <a:close/>
                </a:path>
                <a:path w="5126355" h="24130">
                  <a:moveTo>
                    <a:pt x="2605544" y="0"/>
                  </a:moveTo>
                  <a:lnTo>
                    <a:pt x="2521101" y="0"/>
                  </a:lnTo>
                  <a:lnTo>
                    <a:pt x="2515047" y="4469"/>
                  </a:lnTo>
                  <a:lnTo>
                    <a:pt x="2515047" y="18195"/>
                  </a:lnTo>
                  <a:lnTo>
                    <a:pt x="2521101" y="23621"/>
                  </a:lnTo>
                  <a:lnTo>
                    <a:pt x="2605544" y="23621"/>
                  </a:lnTo>
                  <a:lnTo>
                    <a:pt x="2610642" y="18195"/>
                  </a:lnTo>
                  <a:lnTo>
                    <a:pt x="2610642" y="4469"/>
                  </a:lnTo>
                  <a:lnTo>
                    <a:pt x="2605544" y="0"/>
                  </a:lnTo>
                  <a:close/>
                </a:path>
                <a:path w="5126355" h="24130">
                  <a:moveTo>
                    <a:pt x="2773154" y="0"/>
                  </a:moveTo>
                  <a:lnTo>
                    <a:pt x="2689030" y="0"/>
                  </a:lnTo>
                  <a:lnTo>
                    <a:pt x="2682657" y="4469"/>
                  </a:lnTo>
                  <a:lnTo>
                    <a:pt x="2682657" y="18195"/>
                  </a:lnTo>
                  <a:lnTo>
                    <a:pt x="2689030" y="23621"/>
                  </a:lnTo>
                  <a:lnTo>
                    <a:pt x="2773154" y="23621"/>
                  </a:lnTo>
                  <a:lnTo>
                    <a:pt x="2778571" y="18195"/>
                  </a:lnTo>
                  <a:lnTo>
                    <a:pt x="2778571" y="4469"/>
                  </a:lnTo>
                  <a:lnTo>
                    <a:pt x="2773154" y="0"/>
                  </a:lnTo>
                  <a:close/>
                </a:path>
                <a:path w="5126355" h="24130">
                  <a:moveTo>
                    <a:pt x="2940764" y="0"/>
                  </a:moveTo>
                  <a:lnTo>
                    <a:pt x="2856641" y="0"/>
                  </a:lnTo>
                  <a:lnTo>
                    <a:pt x="2850268" y="4469"/>
                  </a:lnTo>
                  <a:lnTo>
                    <a:pt x="2850268" y="18195"/>
                  </a:lnTo>
                  <a:lnTo>
                    <a:pt x="2856641" y="23621"/>
                  </a:lnTo>
                  <a:lnTo>
                    <a:pt x="2940764" y="23621"/>
                  </a:lnTo>
                  <a:lnTo>
                    <a:pt x="2946181" y="18195"/>
                  </a:lnTo>
                  <a:lnTo>
                    <a:pt x="2946181" y="4469"/>
                  </a:lnTo>
                  <a:lnTo>
                    <a:pt x="2940764" y="0"/>
                  </a:lnTo>
                  <a:close/>
                </a:path>
                <a:path w="5126355" h="24130">
                  <a:moveTo>
                    <a:pt x="3108375" y="0"/>
                  </a:moveTo>
                  <a:lnTo>
                    <a:pt x="3024251" y="0"/>
                  </a:lnTo>
                  <a:lnTo>
                    <a:pt x="3018197" y="4469"/>
                  </a:lnTo>
                  <a:lnTo>
                    <a:pt x="3018197" y="18195"/>
                  </a:lnTo>
                  <a:lnTo>
                    <a:pt x="3024251" y="23621"/>
                  </a:lnTo>
                  <a:lnTo>
                    <a:pt x="3108375" y="23621"/>
                  </a:lnTo>
                  <a:lnTo>
                    <a:pt x="3113792" y="18195"/>
                  </a:lnTo>
                  <a:lnTo>
                    <a:pt x="3113792" y="4469"/>
                  </a:lnTo>
                  <a:lnTo>
                    <a:pt x="3108375" y="0"/>
                  </a:lnTo>
                  <a:close/>
                </a:path>
                <a:path w="5126355" h="24130">
                  <a:moveTo>
                    <a:pt x="3275985" y="0"/>
                  </a:moveTo>
                  <a:lnTo>
                    <a:pt x="3191861" y="0"/>
                  </a:lnTo>
                  <a:lnTo>
                    <a:pt x="3185807" y="4469"/>
                  </a:lnTo>
                  <a:lnTo>
                    <a:pt x="3185807" y="18195"/>
                  </a:lnTo>
                  <a:lnTo>
                    <a:pt x="3191861" y="23621"/>
                  </a:lnTo>
                  <a:lnTo>
                    <a:pt x="3275985" y="23621"/>
                  </a:lnTo>
                  <a:lnTo>
                    <a:pt x="3281402" y="18195"/>
                  </a:lnTo>
                  <a:lnTo>
                    <a:pt x="3281402" y="4469"/>
                  </a:lnTo>
                  <a:lnTo>
                    <a:pt x="3275985" y="0"/>
                  </a:lnTo>
                  <a:close/>
                </a:path>
                <a:path w="5126355" h="24130">
                  <a:moveTo>
                    <a:pt x="3443914" y="0"/>
                  </a:moveTo>
                  <a:lnTo>
                    <a:pt x="3359472" y="0"/>
                  </a:lnTo>
                  <a:lnTo>
                    <a:pt x="3353417" y="4469"/>
                  </a:lnTo>
                  <a:lnTo>
                    <a:pt x="3353417" y="18195"/>
                  </a:lnTo>
                  <a:lnTo>
                    <a:pt x="3359472" y="23621"/>
                  </a:lnTo>
                  <a:lnTo>
                    <a:pt x="3443914" y="23621"/>
                  </a:lnTo>
                  <a:lnTo>
                    <a:pt x="3449013" y="18195"/>
                  </a:lnTo>
                  <a:lnTo>
                    <a:pt x="3449013" y="4469"/>
                  </a:lnTo>
                  <a:lnTo>
                    <a:pt x="3443914" y="0"/>
                  </a:lnTo>
                  <a:close/>
                </a:path>
                <a:path w="5126355" h="24130">
                  <a:moveTo>
                    <a:pt x="3611524" y="0"/>
                  </a:moveTo>
                  <a:lnTo>
                    <a:pt x="3527082" y="0"/>
                  </a:lnTo>
                  <a:lnTo>
                    <a:pt x="3521028" y="4469"/>
                  </a:lnTo>
                  <a:lnTo>
                    <a:pt x="3521028" y="18195"/>
                  </a:lnTo>
                  <a:lnTo>
                    <a:pt x="3527082" y="23621"/>
                  </a:lnTo>
                  <a:lnTo>
                    <a:pt x="3611524" y="23621"/>
                  </a:lnTo>
                  <a:lnTo>
                    <a:pt x="3616941" y="18195"/>
                  </a:lnTo>
                  <a:lnTo>
                    <a:pt x="3616941" y="4469"/>
                  </a:lnTo>
                  <a:lnTo>
                    <a:pt x="3611524" y="0"/>
                  </a:lnTo>
                  <a:close/>
                </a:path>
                <a:path w="5126355" h="24130">
                  <a:moveTo>
                    <a:pt x="3779135" y="0"/>
                  </a:moveTo>
                  <a:lnTo>
                    <a:pt x="3695011" y="0"/>
                  </a:lnTo>
                  <a:lnTo>
                    <a:pt x="3688638" y="4469"/>
                  </a:lnTo>
                  <a:lnTo>
                    <a:pt x="3688638" y="18195"/>
                  </a:lnTo>
                  <a:lnTo>
                    <a:pt x="3695011" y="23621"/>
                  </a:lnTo>
                  <a:lnTo>
                    <a:pt x="3779135" y="23621"/>
                  </a:lnTo>
                  <a:lnTo>
                    <a:pt x="3784552" y="18195"/>
                  </a:lnTo>
                  <a:lnTo>
                    <a:pt x="3784552" y="4469"/>
                  </a:lnTo>
                  <a:lnTo>
                    <a:pt x="3779135" y="0"/>
                  </a:lnTo>
                  <a:close/>
                </a:path>
                <a:path w="5126355" h="24130">
                  <a:moveTo>
                    <a:pt x="3946745" y="0"/>
                  </a:moveTo>
                  <a:lnTo>
                    <a:pt x="3862621" y="0"/>
                  </a:lnTo>
                  <a:lnTo>
                    <a:pt x="3856567" y="4469"/>
                  </a:lnTo>
                  <a:lnTo>
                    <a:pt x="3856567" y="18195"/>
                  </a:lnTo>
                  <a:lnTo>
                    <a:pt x="3862621" y="23621"/>
                  </a:lnTo>
                  <a:lnTo>
                    <a:pt x="3946745" y="23621"/>
                  </a:lnTo>
                  <a:lnTo>
                    <a:pt x="3952162" y="18195"/>
                  </a:lnTo>
                  <a:lnTo>
                    <a:pt x="3952162" y="4469"/>
                  </a:lnTo>
                  <a:lnTo>
                    <a:pt x="3946745" y="0"/>
                  </a:lnTo>
                  <a:close/>
                </a:path>
                <a:path w="5126355" h="24130">
                  <a:moveTo>
                    <a:pt x="4114355" y="0"/>
                  </a:moveTo>
                  <a:lnTo>
                    <a:pt x="4030232" y="0"/>
                  </a:lnTo>
                  <a:lnTo>
                    <a:pt x="4024177" y="4469"/>
                  </a:lnTo>
                  <a:lnTo>
                    <a:pt x="4024177" y="18195"/>
                  </a:lnTo>
                  <a:lnTo>
                    <a:pt x="4030232" y="23621"/>
                  </a:lnTo>
                  <a:lnTo>
                    <a:pt x="4114355" y="23621"/>
                  </a:lnTo>
                  <a:lnTo>
                    <a:pt x="4119773" y="18195"/>
                  </a:lnTo>
                  <a:lnTo>
                    <a:pt x="4119773" y="4469"/>
                  </a:lnTo>
                  <a:lnTo>
                    <a:pt x="4114355" y="0"/>
                  </a:lnTo>
                  <a:close/>
                </a:path>
                <a:path w="5126355" h="24130">
                  <a:moveTo>
                    <a:pt x="4282284" y="0"/>
                  </a:moveTo>
                  <a:lnTo>
                    <a:pt x="4197842" y="0"/>
                  </a:lnTo>
                  <a:lnTo>
                    <a:pt x="4191788" y="4469"/>
                  </a:lnTo>
                  <a:lnTo>
                    <a:pt x="4191788" y="18195"/>
                  </a:lnTo>
                  <a:lnTo>
                    <a:pt x="4197842" y="23621"/>
                  </a:lnTo>
                  <a:lnTo>
                    <a:pt x="4282284" y="23621"/>
                  </a:lnTo>
                  <a:lnTo>
                    <a:pt x="4287383" y="18195"/>
                  </a:lnTo>
                  <a:lnTo>
                    <a:pt x="4287383" y="4469"/>
                  </a:lnTo>
                  <a:lnTo>
                    <a:pt x="4282284" y="0"/>
                  </a:lnTo>
                  <a:close/>
                </a:path>
                <a:path w="5126355" h="24130">
                  <a:moveTo>
                    <a:pt x="4449895" y="0"/>
                  </a:moveTo>
                  <a:lnTo>
                    <a:pt x="4365452" y="0"/>
                  </a:lnTo>
                  <a:lnTo>
                    <a:pt x="4359398" y="4469"/>
                  </a:lnTo>
                  <a:lnTo>
                    <a:pt x="4359398" y="18195"/>
                  </a:lnTo>
                  <a:lnTo>
                    <a:pt x="4365452" y="23621"/>
                  </a:lnTo>
                  <a:lnTo>
                    <a:pt x="4449895" y="23621"/>
                  </a:lnTo>
                  <a:lnTo>
                    <a:pt x="4455312" y="18195"/>
                  </a:lnTo>
                  <a:lnTo>
                    <a:pt x="4455312" y="4469"/>
                  </a:lnTo>
                  <a:lnTo>
                    <a:pt x="4449895" y="0"/>
                  </a:lnTo>
                  <a:close/>
                </a:path>
                <a:path w="5126355" h="24130">
                  <a:moveTo>
                    <a:pt x="4617505" y="0"/>
                  </a:moveTo>
                  <a:lnTo>
                    <a:pt x="4533381" y="0"/>
                  </a:lnTo>
                  <a:lnTo>
                    <a:pt x="4527008" y="4469"/>
                  </a:lnTo>
                  <a:lnTo>
                    <a:pt x="4527008" y="18195"/>
                  </a:lnTo>
                  <a:lnTo>
                    <a:pt x="4533381" y="23621"/>
                  </a:lnTo>
                  <a:lnTo>
                    <a:pt x="4617505" y="23621"/>
                  </a:lnTo>
                  <a:lnTo>
                    <a:pt x="4622922" y="18195"/>
                  </a:lnTo>
                  <a:lnTo>
                    <a:pt x="4622922" y="4469"/>
                  </a:lnTo>
                  <a:lnTo>
                    <a:pt x="4617505" y="0"/>
                  </a:lnTo>
                  <a:close/>
                </a:path>
                <a:path w="5126355" h="24130">
                  <a:moveTo>
                    <a:pt x="4785115" y="0"/>
                  </a:moveTo>
                  <a:lnTo>
                    <a:pt x="4700992" y="0"/>
                  </a:lnTo>
                  <a:lnTo>
                    <a:pt x="4694937" y="4469"/>
                  </a:lnTo>
                  <a:lnTo>
                    <a:pt x="4694937" y="18195"/>
                  </a:lnTo>
                  <a:lnTo>
                    <a:pt x="4700992" y="23621"/>
                  </a:lnTo>
                  <a:lnTo>
                    <a:pt x="4785115" y="23621"/>
                  </a:lnTo>
                  <a:lnTo>
                    <a:pt x="4790533" y="18195"/>
                  </a:lnTo>
                  <a:lnTo>
                    <a:pt x="4790533" y="4469"/>
                  </a:lnTo>
                  <a:lnTo>
                    <a:pt x="4785115" y="0"/>
                  </a:lnTo>
                  <a:close/>
                </a:path>
                <a:path w="5126355" h="24130">
                  <a:moveTo>
                    <a:pt x="4952726" y="0"/>
                  </a:moveTo>
                  <a:lnTo>
                    <a:pt x="4868602" y="0"/>
                  </a:lnTo>
                  <a:lnTo>
                    <a:pt x="4862548" y="4469"/>
                  </a:lnTo>
                  <a:lnTo>
                    <a:pt x="4862548" y="18195"/>
                  </a:lnTo>
                  <a:lnTo>
                    <a:pt x="4868602" y="23621"/>
                  </a:lnTo>
                  <a:lnTo>
                    <a:pt x="4952726" y="23621"/>
                  </a:lnTo>
                  <a:lnTo>
                    <a:pt x="4958143" y="18195"/>
                  </a:lnTo>
                  <a:lnTo>
                    <a:pt x="4958143" y="4469"/>
                  </a:lnTo>
                  <a:lnTo>
                    <a:pt x="4952726" y="0"/>
                  </a:lnTo>
                  <a:close/>
                </a:path>
                <a:path w="5126355" h="24130">
                  <a:moveTo>
                    <a:pt x="5120336" y="0"/>
                  </a:moveTo>
                  <a:lnTo>
                    <a:pt x="5036212" y="0"/>
                  </a:lnTo>
                  <a:lnTo>
                    <a:pt x="5030158" y="4469"/>
                  </a:lnTo>
                  <a:lnTo>
                    <a:pt x="5030158" y="18195"/>
                  </a:lnTo>
                  <a:lnTo>
                    <a:pt x="5036212" y="23621"/>
                  </a:lnTo>
                  <a:lnTo>
                    <a:pt x="5120336" y="23621"/>
                  </a:lnTo>
                  <a:lnTo>
                    <a:pt x="5125753" y="18195"/>
                  </a:lnTo>
                  <a:lnTo>
                    <a:pt x="5125753" y="4469"/>
                  </a:lnTo>
                  <a:lnTo>
                    <a:pt x="5120336"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7" name="object 27"/>
            <p:cNvSpPr/>
            <p:nvPr/>
          </p:nvSpPr>
          <p:spPr>
            <a:xfrm>
              <a:off x="2005583" y="2214417"/>
              <a:ext cx="5126355" cy="24130"/>
            </a:xfrm>
            <a:custGeom>
              <a:avLst/>
              <a:gdLst/>
              <a:ahLst/>
              <a:cxnLst/>
              <a:rect l="l" t="t" r="r" b="b"/>
              <a:pathLst>
                <a:path w="5126355" h="24130">
                  <a:moveTo>
                    <a:pt x="12268" y="0"/>
                  </a:moveTo>
                  <a:lnTo>
                    <a:pt x="84219" y="0"/>
                  </a:lnTo>
                  <a:lnTo>
                    <a:pt x="90337" y="0"/>
                  </a:lnTo>
                  <a:lnTo>
                    <a:pt x="95722" y="4469"/>
                  </a:lnTo>
                  <a:lnTo>
                    <a:pt x="95722" y="11491"/>
                  </a:lnTo>
                  <a:lnTo>
                    <a:pt x="95722" y="18195"/>
                  </a:lnTo>
                  <a:lnTo>
                    <a:pt x="90337" y="23621"/>
                  </a:lnTo>
                  <a:lnTo>
                    <a:pt x="84219" y="23621"/>
                  </a:lnTo>
                  <a:lnTo>
                    <a:pt x="12268" y="23621"/>
                  </a:lnTo>
                  <a:lnTo>
                    <a:pt x="6118" y="23621"/>
                  </a:lnTo>
                  <a:lnTo>
                    <a:pt x="0" y="18195"/>
                  </a:lnTo>
                  <a:lnTo>
                    <a:pt x="0" y="11491"/>
                  </a:lnTo>
                  <a:lnTo>
                    <a:pt x="0" y="4469"/>
                  </a:lnTo>
                  <a:lnTo>
                    <a:pt x="6118" y="0"/>
                  </a:lnTo>
                  <a:lnTo>
                    <a:pt x="12268" y="0"/>
                  </a:lnTo>
                  <a:close/>
                </a:path>
                <a:path w="5126355" h="24130">
                  <a:moveTo>
                    <a:pt x="179942" y="0"/>
                  </a:moveTo>
                  <a:lnTo>
                    <a:pt x="251893" y="0"/>
                  </a:lnTo>
                  <a:lnTo>
                    <a:pt x="258011" y="0"/>
                  </a:lnTo>
                  <a:lnTo>
                    <a:pt x="263364" y="4469"/>
                  </a:lnTo>
                  <a:lnTo>
                    <a:pt x="263364" y="11491"/>
                  </a:lnTo>
                  <a:lnTo>
                    <a:pt x="263364" y="18195"/>
                  </a:lnTo>
                  <a:lnTo>
                    <a:pt x="258011" y="23621"/>
                  </a:lnTo>
                  <a:lnTo>
                    <a:pt x="251893" y="23621"/>
                  </a:lnTo>
                  <a:lnTo>
                    <a:pt x="179942" y="23621"/>
                  </a:lnTo>
                  <a:lnTo>
                    <a:pt x="173792" y="23621"/>
                  </a:lnTo>
                  <a:lnTo>
                    <a:pt x="167674" y="18195"/>
                  </a:lnTo>
                  <a:lnTo>
                    <a:pt x="167674" y="11491"/>
                  </a:lnTo>
                  <a:lnTo>
                    <a:pt x="167674" y="4469"/>
                  </a:lnTo>
                  <a:lnTo>
                    <a:pt x="173792" y="0"/>
                  </a:lnTo>
                  <a:lnTo>
                    <a:pt x="179942" y="0"/>
                  </a:lnTo>
                  <a:close/>
                </a:path>
                <a:path w="5126355" h="24130">
                  <a:moveTo>
                    <a:pt x="347584" y="0"/>
                  </a:moveTo>
                  <a:lnTo>
                    <a:pt x="419567" y="0"/>
                  </a:lnTo>
                  <a:lnTo>
                    <a:pt x="425685" y="0"/>
                  </a:lnTo>
                  <a:lnTo>
                    <a:pt x="431039" y="4469"/>
                  </a:lnTo>
                  <a:lnTo>
                    <a:pt x="431039" y="11491"/>
                  </a:lnTo>
                  <a:lnTo>
                    <a:pt x="431039" y="18195"/>
                  </a:lnTo>
                  <a:lnTo>
                    <a:pt x="425685" y="23621"/>
                  </a:lnTo>
                  <a:lnTo>
                    <a:pt x="419567" y="23621"/>
                  </a:lnTo>
                  <a:lnTo>
                    <a:pt x="347584" y="23621"/>
                  </a:lnTo>
                  <a:lnTo>
                    <a:pt x="341466" y="23621"/>
                  </a:lnTo>
                  <a:lnTo>
                    <a:pt x="335348" y="18195"/>
                  </a:lnTo>
                  <a:lnTo>
                    <a:pt x="335348" y="11491"/>
                  </a:lnTo>
                  <a:lnTo>
                    <a:pt x="335348" y="4469"/>
                  </a:lnTo>
                  <a:lnTo>
                    <a:pt x="341466" y="0"/>
                  </a:lnTo>
                  <a:lnTo>
                    <a:pt x="347584" y="0"/>
                  </a:lnTo>
                  <a:close/>
                </a:path>
                <a:path w="5126355" h="24130">
                  <a:moveTo>
                    <a:pt x="515258" y="0"/>
                  </a:moveTo>
                  <a:lnTo>
                    <a:pt x="587241" y="0"/>
                  </a:lnTo>
                  <a:lnTo>
                    <a:pt x="593359" y="0"/>
                  </a:lnTo>
                  <a:lnTo>
                    <a:pt x="598713" y="4469"/>
                  </a:lnTo>
                  <a:lnTo>
                    <a:pt x="598713" y="11491"/>
                  </a:lnTo>
                  <a:lnTo>
                    <a:pt x="598713" y="18195"/>
                  </a:lnTo>
                  <a:lnTo>
                    <a:pt x="593359" y="23621"/>
                  </a:lnTo>
                  <a:lnTo>
                    <a:pt x="587241" y="23621"/>
                  </a:lnTo>
                  <a:lnTo>
                    <a:pt x="515258" y="23621"/>
                  </a:lnTo>
                  <a:lnTo>
                    <a:pt x="509140" y="23621"/>
                  </a:lnTo>
                  <a:lnTo>
                    <a:pt x="503022" y="18195"/>
                  </a:lnTo>
                  <a:lnTo>
                    <a:pt x="503022" y="11491"/>
                  </a:lnTo>
                  <a:lnTo>
                    <a:pt x="503022" y="4469"/>
                  </a:lnTo>
                  <a:lnTo>
                    <a:pt x="509140" y="0"/>
                  </a:lnTo>
                  <a:lnTo>
                    <a:pt x="515258" y="0"/>
                  </a:lnTo>
                  <a:close/>
                </a:path>
                <a:path w="5126355" h="24130">
                  <a:moveTo>
                    <a:pt x="682932" y="0"/>
                  </a:moveTo>
                  <a:lnTo>
                    <a:pt x="754915" y="0"/>
                  </a:lnTo>
                  <a:lnTo>
                    <a:pt x="761033" y="0"/>
                  </a:lnTo>
                  <a:lnTo>
                    <a:pt x="766387" y="4469"/>
                  </a:lnTo>
                  <a:lnTo>
                    <a:pt x="766387" y="11491"/>
                  </a:lnTo>
                  <a:lnTo>
                    <a:pt x="766387" y="18195"/>
                  </a:lnTo>
                  <a:lnTo>
                    <a:pt x="761033" y="23621"/>
                  </a:lnTo>
                  <a:lnTo>
                    <a:pt x="754915" y="23621"/>
                  </a:lnTo>
                  <a:lnTo>
                    <a:pt x="682932" y="23621"/>
                  </a:lnTo>
                  <a:lnTo>
                    <a:pt x="676814" y="23621"/>
                  </a:lnTo>
                  <a:lnTo>
                    <a:pt x="670696" y="18195"/>
                  </a:lnTo>
                  <a:lnTo>
                    <a:pt x="670696" y="11491"/>
                  </a:lnTo>
                  <a:lnTo>
                    <a:pt x="670696" y="4469"/>
                  </a:lnTo>
                  <a:lnTo>
                    <a:pt x="676814" y="0"/>
                  </a:lnTo>
                  <a:lnTo>
                    <a:pt x="682932" y="0"/>
                  </a:lnTo>
                  <a:close/>
                </a:path>
                <a:path w="5126355" h="24130">
                  <a:moveTo>
                    <a:pt x="850606" y="0"/>
                  </a:moveTo>
                  <a:lnTo>
                    <a:pt x="922589" y="0"/>
                  </a:lnTo>
                  <a:lnTo>
                    <a:pt x="928707" y="0"/>
                  </a:lnTo>
                  <a:lnTo>
                    <a:pt x="934061" y="4469"/>
                  </a:lnTo>
                  <a:lnTo>
                    <a:pt x="934061" y="11491"/>
                  </a:lnTo>
                  <a:lnTo>
                    <a:pt x="934061" y="18195"/>
                  </a:lnTo>
                  <a:lnTo>
                    <a:pt x="928707" y="23621"/>
                  </a:lnTo>
                  <a:lnTo>
                    <a:pt x="922589" y="23621"/>
                  </a:lnTo>
                  <a:lnTo>
                    <a:pt x="850606" y="23621"/>
                  </a:lnTo>
                  <a:lnTo>
                    <a:pt x="844488" y="23621"/>
                  </a:lnTo>
                  <a:lnTo>
                    <a:pt x="838370" y="18195"/>
                  </a:lnTo>
                  <a:lnTo>
                    <a:pt x="838370" y="11491"/>
                  </a:lnTo>
                  <a:lnTo>
                    <a:pt x="838370" y="4469"/>
                  </a:lnTo>
                  <a:lnTo>
                    <a:pt x="844488" y="0"/>
                  </a:lnTo>
                  <a:lnTo>
                    <a:pt x="850606" y="0"/>
                  </a:lnTo>
                  <a:close/>
                </a:path>
                <a:path w="5126355" h="24130">
                  <a:moveTo>
                    <a:pt x="1018280" y="0"/>
                  </a:moveTo>
                  <a:lnTo>
                    <a:pt x="1090263" y="0"/>
                  </a:lnTo>
                  <a:lnTo>
                    <a:pt x="1096381" y="0"/>
                  </a:lnTo>
                  <a:lnTo>
                    <a:pt x="1101735" y="4469"/>
                  </a:lnTo>
                  <a:lnTo>
                    <a:pt x="1101735" y="11491"/>
                  </a:lnTo>
                  <a:lnTo>
                    <a:pt x="1101735" y="18195"/>
                  </a:lnTo>
                  <a:lnTo>
                    <a:pt x="1096381" y="23621"/>
                  </a:lnTo>
                  <a:lnTo>
                    <a:pt x="1090263" y="23621"/>
                  </a:lnTo>
                  <a:lnTo>
                    <a:pt x="1018280" y="23621"/>
                  </a:lnTo>
                  <a:lnTo>
                    <a:pt x="1012162" y="23621"/>
                  </a:lnTo>
                  <a:lnTo>
                    <a:pt x="1006044" y="18195"/>
                  </a:lnTo>
                  <a:lnTo>
                    <a:pt x="1006044" y="11491"/>
                  </a:lnTo>
                  <a:lnTo>
                    <a:pt x="1006044" y="4469"/>
                  </a:lnTo>
                  <a:lnTo>
                    <a:pt x="1012162" y="0"/>
                  </a:lnTo>
                  <a:lnTo>
                    <a:pt x="1018280" y="0"/>
                  </a:lnTo>
                  <a:close/>
                </a:path>
                <a:path w="5126355" h="24130">
                  <a:moveTo>
                    <a:pt x="1185954" y="0"/>
                  </a:moveTo>
                  <a:lnTo>
                    <a:pt x="1257969" y="0"/>
                  </a:lnTo>
                  <a:lnTo>
                    <a:pt x="1264024" y="0"/>
                  </a:lnTo>
                  <a:lnTo>
                    <a:pt x="1269441" y="4469"/>
                  </a:lnTo>
                  <a:lnTo>
                    <a:pt x="1269441" y="11491"/>
                  </a:lnTo>
                  <a:lnTo>
                    <a:pt x="1269441" y="18195"/>
                  </a:lnTo>
                  <a:lnTo>
                    <a:pt x="1264024" y="23621"/>
                  </a:lnTo>
                  <a:lnTo>
                    <a:pt x="1257969" y="23621"/>
                  </a:lnTo>
                  <a:lnTo>
                    <a:pt x="1185954" y="23621"/>
                  </a:lnTo>
                  <a:lnTo>
                    <a:pt x="1179836" y="23621"/>
                  </a:lnTo>
                  <a:lnTo>
                    <a:pt x="1173718" y="18195"/>
                  </a:lnTo>
                  <a:lnTo>
                    <a:pt x="1173718" y="11491"/>
                  </a:lnTo>
                  <a:lnTo>
                    <a:pt x="1173718" y="4469"/>
                  </a:lnTo>
                  <a:lnTo>
                    <a:pt x="1179836" y="0"/>
                  </a:lnTo>
                  <a:lnTo>
                    <a:pt x="1185954" y="0"/>
                  </a:lnTo>
                  <a:close/>
                </a:path>
                <a:path w="5126355" h="24130">
                  <a:moveTo>
                    <a:pt x="1353565" y="0"/>
                  </a:moveTo>
                  <a:lnTo>
                    <a:pt x="1425580" y="0"/>
                  </a:lnTo>
                  <a:lnTo>
                    <a:pt x="1431634" y="0"/>
                  </a:lnTo>
                  <a:lnTo>
                    <a:pt x="1437051" y="4469"/>
                  </a:lnTo>
                  <a:lnTo>
                    <a:pt x="1437051" y="11491"/>
                  </a:lnTo>
                  <a:lnTo>
                    <a:pt x="1437051" y="18195"/>
                  </a:lnTo>
                  <a:lnTo>
                    <a:pt x="1431634" y="23621"/>
                  </a:lnTo>
                  <a:lnTo>
                    <a:pt x="1425580" y="23621"/>
                  </a:lnTo>
                  <a:lnTo>
                    <a:pt x="1353565" y="23621"/>
                  </a:lnTo>
                  <a:lnTo>
                    <a:pt x="1347510" y="23621"/>
                  </a:lnTo>
                  <a:lnTo>
                    <a:pt x="1341456" y="18195"/>
                  </a:lnTo>
                  <a:lnTo>
                    <a:pt x="1341456" y="11491"/>
                  </a:lnTo>
                  <a:lnTo>
                    <a:pt x="1341456" y="4469"/>
                  </a:lnTo>
                  <a:lnTo>
                    <a:pt x="1347510" y="0"/>
                  </a:lnTo>
                  <a:lnTo>
                    <a:pt x="1353565" y="0"/>
                  </a:lnTo>
                  <a:close/>
                </a:path>
                <a:path w="5126355" h="24130">
                  <a:moveTo>
                    <a:pt x="1521175" y="0"/>
                  </a:moveTo>
                  <a:lnTo>
                    <a:pt x="1593190" y="0"/>
                  </a:lnTo>
                  <a:lnTo>
                    <a:pt x="1599244" y="0"/>
                  </a:lnTo>
                  <a:lnTo>
                    <a:pt x="1604661" y="4469"/>
                  </a:lnTo>
                  <a:lnTo>
                    <a:pt x="1604661" y="11491"/>
                  </a:lnTo>
                  <a:lnTo>
                    <a:pt x="1604661" y="18195"/>
                  </a:lnTo>
                  <a:lnTo>
                    <a:pt x="1599244" y="23621"/>
                  </a:lnTo>
                  <a:lnTo>
                    <a:pt x="1593190" y="23621"/>
                  </a:lnTo>
                  <a:lnTo>
                    <a:pt x="1521175" y="23621"/>
                  </a:lnTo>
                  <a:lnTo>
                    <a:pt x="1515121" y="23621"/>
                  </a:lnTo>
                  <a:lnTo>
                    <a:pt x="1509066" y="18195"/>
                  </a:lnTo>
                  <a:lnTo>
                    <a:pt x="1509066" y="11491"/>
                  </a:lnTo>
                  <a:lnTo>
                    <a:pt x="1509066" y="4469"/>
                  </a:lnTo>
                  <a:lnTo>
                    <a:pt x="1515121" y="0"/>
                  </a:lnTo>
                  <a:lnTo>
                    <a:pt x="1521175" y="0"/>
                  </a:lnTo>
                  <a:close/>
                </a:path>
                <a:path w="5126355" h="24130">
                  <a:moveTo>
                    <a:pt x="1689104" y="0"/>
                  </a:moveTo>
                  <a:lnTo>
                    <a:pt x="1760800" y="0"/>
                  </a:lnTo>
                  <a:lnTo>
                    <a:pt x="1767173" y="0"/>
                  </a:lnTo>
                  <a:lnTo>
                    <a:pt x="1772272" y="4469"/>
                  </a:lnTo>
                  <a:lnTo>
                    <a:pt x="1772272" y="11491"/>
                  </a:lnTo>
                  <a:lnTo>
                    <a:pt x="1772272" y="18195"/>
                  </a:lnTo>
                  <a:lnTo>
                    <a:pt x="1767173" y="23621"/>
                  </a:lnTo>
                  <a:lnTo>
                    <a:pt x="1760800" y="23621"/>
                  </a:lnTo>
                  <a:lnTo>
                    <a:pt x="1689104" y="23621"/>
                  </a:lnTo>
                  <a:lnTo>
                    <a:pt x="1682731" y="23621"/>
                  </a:lnTo>
                  <a:lnTo>
                    <a:pt x="1676677" y="18195"/>
                  </a:lnTo>
                  <a:lnTo>
                    <a:pt x="1676677" y="11491"/>
                  </a:lnTo>
                  <a:lnTo>
                    <a:pt x="1676677" y="4469"/>
                  </a:lnTo>
                  <a:lnTo>
                    <a:pt x="1682731" y="0"/>
                  </a:lnTo>
                  <a:lnTo>
                    <a:pt x="1689104" y="0"/>
                  </a:lnTo>
                  <a:close/>
                </a:path>
                <a:path w="5126355" h="24130">
                  <a:moveTo>
                    <a:pt x="1856714" y="0"/>
                  </a:moveTo>
                  <a:lnTo>
                    <a:pt x="1928729" y="0"/>
                  </a:lnTo>
                  <a:lnTo>
                    <a:pt x="1934784" y="0"/>
                  </a:lnTo>
                  <a:lnTo>
                    <a:pt x="1940201" y="4469"/>
                  </a:lnTo>
                  <a:lnTo>
                    <a:pt x="1940201" y="11491"/>
                  </a:lnTo>
                  <a:lnTo>
                    <a:pt x="1940201" y="18195"/>
                  </a:lnTo>
                  <a:lnTo>
                    <a:pt x="1934784" y="23621"/>
                  </a:lnTo>
                  <a:lnTo>
                    <a:pt x="1928729" y="23621"/>
                  </a:lnTo>
                  <a:lnTo>
                    <a:pt x="1856714" y="23621"/>
                  </a:lnTo>
                  <a:lnTo>
                    <a:pt x="1850660" y="23621"/>
                  </a:lnTo>
                  <a:lnTo>
                    <a:pt x="1844287" y="18195"/>
                  </a:lnTo>
                  <a:lnTo>
                    <a:pt x="1844287" y="11491"/>
                  </a:lnTo>
                  <a:lnTo>
                    <a:pt x="1844287" y="4469"/>
                  </a:lnTo>
                  <a:lnTo>
                    <a:pt x="1850660" y="0"/>
                  </a:lnTo>
                  <a:lnTo>
                    <a:pt x="1856714" y="0"/>
                  </a:lnTo>
                  <a:close/>
                </a:path>
                <a:path w="5126355" h="24130">
                  <a:moveTo>
                    <a:pt x="2024325" y="0"/>
                  </a:moveTo>
                  <a:lnTo>
                    <a:pt x="2096340" y="0"/>
                  </a:lnTo>
                  <a:lnTo>
                    <a:pt x="2102394" y="0"/>
                  </a:lnTo>
                  <a:lnTo>
                    <a:pt x="2107811" y="4469"/>
                  </a:lnTo>
                  <a:lnTo>
                    <a:pt x="2107811" y="11491"/>
                  </a:lnTo>
                  <a:lnTo>
                    <a:pt x="2107811" y="18195"/>
                  </a:lnTo>
                  <a:lnTo>
                    <a:pt x="2102394" y="23621"/>
                  </a:lnTo>
                  <a:lnTo>
                    <a:pt x="2096340" y="23621"/>
                  </a:lnTo>
                  <a:lnTo>
                    <a:pt x="2024325" y="23621"/>
                  </a:lnTo>
                  <a:lnTo>
                    <a:pt x="2018270" y="23621"/>
                  </a:lnTo>
                  <a:lnTo>
                    <a:pt x="2012216" y="18195"/>
                  </a:lnTo>
                  <a:lnTo>
                    <a:pt x="2012216" y="11491"/>
                  </a:lnTo>
                  <a:lnTo>
                    <a:pt x="2012216" y="4469"/>
                  </a:lnTo>
                  <a:lnTo>
                    <a:pt x="2018270" y="0"/>
                  </a:lnTo>
                  <a:lnTo>
                    <a:pt x="2024325" y="0"/>
                  </a:lnTo>
                  <a:close/>
                </a:path>
                <a:path w="5126355" h="24130">
                  <a:moveTo>
                    <a:pt x="2191935" y="0"/>
                  </a:moveTo>
                  <a:lnTo>
                    <a:pt x="2263950" y="0"/>
                  </a:lnTo>
                  <a:lnTo>
                    <a:pt x="2270004" y="0"/>
                  </a:lnTo>
                  <a:lnTo>
                    <a:pt x="2275421" y="4469"/>
                  </a:lnTo>
                  <a:lnTo>
                    <a:pt x="2275421" y="11491"/>
                  </a:lnTo>
                  <a:lnTo>
                    <a:pt x="2275421" y="18195"/>
                  </a:lnTo>
                  <a:lnTo>
                    <a:pt x="2270004" y="23621"/>
                  </a:lnTo>
                  <a:lnTo>
                    <a:pt x="2263950" y="23621"/>
                  </a:lnTo>
                  <a:lnTo>
                    <a:pt x="2191935" y="23621"/>
                  </a:lnTo>
                  <a:lnTo>
                    <a:pt x="2185881" y="23621"/>
                  </a:lnTo>
                  <a:lnTo>
                    <a:pt x="2179826" y="18195"/>
                  </a:lnTo>
                  <a:lnTo>
                    <a:pt x="2179826" y="11491"/>
                  </a:lnTo>
                  <a:lnTo>
                    <a:pt x="2179826" y="4469"/>
                  </a:lnTo>
                  <a:lnTo>
                    <a:pt x="2185881" y="0"/>
                  </a:lnTo>
                  <a:lnTo>
                    <a:pt x="2191935" y="0"/>
                  </a:lnTo>
                  <a:close/>
                </a:path>
                <a:path w="5126355" h="24130">
                  <a:moveTo>
                    <a:pt x="2359545" y="0"/>
                  </a:moveTo>
                  <a:lnTo>
                    <a:pt x="2431560" y="0"/>
                  </a:lnTo>
                  <a:lnTo>
                    <a:pt x="2437615" y="0"/>
                  </a:lnTo>
                  <a:lnTo>
                    <a:pt x="2443032" y="4469"/>
                  </a:lnTo>
                  <a:lnTo>
                    <a:pt x="2443032" y="11491"/>
                  </a:lnTo>
                  <a:lnTo>
                    <a:pt x="2443032" y="18195"/>
                  </a:lnTo>
                  <a:lnTo>
                    <a:pt x="2437615" y="23621"/>
                  </a:lnTo>
                  <a:lnTo>
                    <a:pt x="2431560" y="23621"/>
                  </a:lnTo>
                  <a:lnTo>
                    <a:pt x="2359545" y="23621"/>
                  </a:lnTo>
                  <a:lnTo>
                    <a:pt x="2353491" y="23621"/>
                  </a:lnTo>
                  <a:lnTo>
                    <a:pt x="2347437" y="18195"/>
                  </a:lnTo>
                  <a:lnTo>
                    <a:pt x="2347437" y="11491"/>
                  </a:lnTo>
                  <a:lnTo>
                    <a:pt x="2347437" y="4469"/>
                  </a:lnTo>
                  <a:lnTo>
                    <a:pt x="2353491" y="0"/>
                  </a:lnTo>
                  <a:lnTo>
                    <a:pt x="2359545" y="0"/>
                  </a:lnTo>
                  <a:close/>
                </a:path>
                <a:path w="5126355" h="24130">
                  <a:moveTo>
                    <a:pt x="2527474" y="0"/>
                  </a:moveTo>
                  <a:lnTo>
                    <a:pt x="2599171" y="0"/>
                  </a:lnTo>
                  <a:lnTo>
                    <a:pt x="2605544" y="0"/>
                  </a:lnTo>
                  <a:lnTo>
                    <a:pt x="2610642" y="4469"/>
                  </a:lnTo>
                  <a:lnTo>
                    <a:pt x="2610642" y="11491"/>
                  </a:lnTo>
                  <a:lnTo>
                    <a:pt x="2610642" y="18195"/>
                  </a:lnTo>
                  <a:lnTo>
                    <a:pt x="2605544" y="23621"/>
                  </a:lnTo>
                  <a:lnTo>
                    <a:pt x="2599171" y="23621"/>
                  </a:lnTo>
                  <a:lnTo>
                    <a:pt x="2527474" y="23621"/>
                  </a:lnTo>
                  <a:lnTo>
                    <a:pt x="2521101" y="23621"/>
                  </a:lnTo>
                  <a:lnTo>
                    <a:pt x="2515047" y="18195"/>
                  </a:lnTo>
                  <a:lnTo>
                    <a:pt x="2515047" y="11491"/>
                  </a:lnTo>
                  <a:lnTo>
                    <a:pt x="2515047" y="4469"/>
                  </a:lnTo>
                  <a:lnTo>
                    <a:pt x="2521101" y="0"/>
                  </a:lnTo>
                  <a:lnTo>
                    <a:pt x="2527474" y="0"/>
                  </a:lnTo>
                  <a:close/>
                </a:path>
                <a:path w="5126355" h="24130">
                  <a:moveTo>
                    <a:pt x="2695085" y="0"/>
                  </a:moveTo>
                  <a:lnTo>
                    <a:pt x="2767100" y="0"/>
                  </a:lnTo>
                  <a:lnTo>
                    <a:pt x="2773154" y="0"/>
                  </a:lnTo>
                  <a:lnTo>
                    <a:pt x="2778571" y="4469"/>
                  </a:lnTo>
                  <a:lnTo>
                    <a:pt x="2778571" y="11491"/>
                  </a:lnTo>
                  <a:lnTo>
                    <a:pt x="2778571" y="18195"/>
                  </a:lnTo>
                  <a:lnTo>
                    <a:pt x="2773154" y="23621"/>
                  </a:lnTo>
                  <a:lnTo>
                    <a:pt x="2767100" y="23621"/>
                  </a:lnTo>
                  <a:lnTo>
                    <a:pt x="2695085" y="23621"/>
                  </a:lnTo>
                  <a:lnTo>
                    <a:pt x="2689030" y="23621"/>
                  </a:lnTo>
                  <a:lnTo>
                    <a:pt x="2682657" y="18195"/>
                  </a:lnTo>
                  <a:lnTo>
                    <a:pt x="2682657" y="11491"/>
                  </a:lnTo>
                  <a:lnTo>
                    <a:pt x="2682657" y="4469"/>
                  </a:lnTo>
                  <a:lnTo>
                    <a:pt x="2689030" y="0"/>
                  </a:lnTo>
                  <a:lnTo>
                    <a:pt x="2695085" y="0"/>
                  </a:lnTo>
                  <a:close/>
                </a:path>
                <a:path w="5126355" h="24130">
                  <a:moveTo>
                    <a:pt x="2862695" y="0"/>
                  </a:moveTo>
                  <a:lnTo>
                    <a:pt x="2934710" y="0"/>
                  </a:lnTo>
                  <a:lnTo>
                    <a:pt x="2940764" y="0"/>
                  </a:lnTo>
                  <a:lnTo>
                    <a:pt x="2946182" y="4469"/>
                  </a:lnTo>
                  <a:lnTo>
                    <a:pt x="2946182" y="11491"/>
                  </a:lnTo>
                  <a:lnTo>
                    <a:pt x="2946182" y="18195"/>
                  </a:lnTo>
                  <a:lnTo>
                    <a:pt x="2940764" y="23621"/>
                  </a:lnTo>
                  <a:lnTo>
                    <a:pt x="2934710" y="23621"/>
                  </a:lnTo>
                  <a:lnTo>
                    <a:pt x="2862695" y="23621"/>
                  </a:lnTo>
                  <a:lnTo>
                    <a:pt x="2856641" y="23621"/>
                  </a:lnTo>
                  <a:lnTo>
                    <a:pt x="2850268" y="18195"/>
                  </a:lnTo>
                  <a:lnTo>
                    <a:pt x="2850268" y="11491"/>
                  </a:lnTo>
                  <a:lnTo>
                    <a:pt x="2850268" y="4469"/>
                  </a:lnTo>
                  <a:lnTo>
                    <a:pt x="2856641" y="0"/>
                  </a:lnTo>
                  <a:lnTo>
                    <a:pt x="2862695" y="0"/>
                  </a:lnTo>
                  <a:close/>
                </a:path>
                <a:path w="5126355" h="24130">
                  <a:moveTo>
                    <a:pt x="3030305" y="0"/>
                  </a:moveTo>
                  <a:lnTo>
                    <a:pt x="3102320" y="0"/>
                  </a:lnTo>
                  <a:lnTo>
                    <a:pt x="3108375" y="0"/>
                  </a:lnTo>
                  <a:lnTo>
                    <a:pt x="3113792" y="4469"/>
                  </a:lnTo>
                  <a:lnTo>
                    <a:pt x="3113792" y="11491"/>
                  </a:lnTo>
                  <a:lnTo>
                    <a:pt x="3113792" y="18195"/>
                  </a:lnTo>
                  <a:lnTo>
                    <a:pt x="3108375" y="23621"/>
                  </a:lnTo>
                  <a:lnTo>
                    <a:pt x="3102320" y="23621"/>
                  </a:lnTo>
                  <a:lnTo>
                    <a:pt x="3030305" y="23621"/>
                  </a:lnTo>
                  <a:lnTo>
                    <a:pt x="3024251" y="23621"/>
                  </a:lnTo>
                  <a:lnTo>
                    <a:pt x="3018197" y="18195"/>
                  </a:lnTo>
                  <a:lnTo>
                    <a:pt x="3018197" y="11491"/>
                  </a:lnTo>
                  <a:lnTo>
                    <a:pt x="3018197" y="4469"/>
                  </a:lnTo>
                  <a:lnTo>
                    <a:pt x="3024251" y="0"/>
                  </a:lnTo>
                  <a:lnTo>
                    <a:pt x="3030305" y="0"/>
                  </a:lnTo>
                  <a:close/>
                </a:path>
                <a:path w="5126355" h="24130">
                  <a:moveTo>
                    <a:pt x="3197916" y="0"/>
                  </a:moveTo>
                  <a:lnTo>
                    <a:pt x="3269931" y="0"/>
                  </a:lnTo>
                  <a:lnTo>
                    <a:pt x="3275985" y="0"/>
                  </a:lnTo>
                  <a:lnTo>
                    <a:pt x="3281402" y="4469"/>
                  </a:lnTo>
                  <a:lnTo>
                    <a:pt x="3281402" y="11491"/>
                  </a:lnTo>
                  <a:lnTo>
                    <a:pt x="3281402" y="18195"/>
                  </a:lnTo>
                  <a:lnTo>
                    <a:pt x="3275985" y="23621"/>
                  </a:lnTo>
                  <a:lnTo>
                    <a:pt x="3269931" y="23621"/>
                  </a:lnTo>
                  <a:lnTo>
                    <a:pt x="3197916" y="23621"/>
                  </a:lnTo>
                  <a:lnTo>
                    <a:pt x="3191861" y="23621"/>
                  </a:lnTo>
                  <a:lnTo>
                    <a:pt x="3185807" y="18195"/>
                  </a:lnTo>
                  <a:lnTo>
                    <a:pt x="3185807" y="11491"/>
                  </a:lnTo>
                  <a:lnTo>
                    <a:pt x="3185807" y="4469"/>
                  </a:lnTo>
                  <a:lnTo>
                    <a:pt x="3191861" y="0"/>
                  </a:lnTo>
                  <a:lnTo>
                    <a:pt x="3197916" y="0"/>
                  </a:lnTo>
                  <a:close/>
                </a:path>
                <a:path w="5126355" h="24130">
                  <a:moveTo>
                    <a:pt x="3365526" y="0"/>
                  </a:moveTo>
                  <a:lnTo>
                    <a:pt x="3437541" y="0"/>
                  </a:lnTo>
                  <a:lnTo>
                    <a:pt x="3443914" y="0"/>
                  </a:lnTo>
                  <a:lnTo>
                    <a:pt x="3449013" y="4469"/>
                  </a:lnTo>
                  <a:lnTo>
                    <a:pt x="3449013" y="11491"/>
                  </a:lnTo>
                  <a:lnTo>
                    <a:pt x="3449013" y="18195"/>
                  </a:lnTo>
                  <a:lnTo>
                    <a:pt x="3443914" y="23621"/>
                  </a:lnTo>
                  <a:lnTo>
                    <a:pt x="3437541" y="23621"/>
                  </a:lnTo>
                  <a:lnTo>
                    <a:pt x="3365526" y="23621"/>
                  </a:lnTo>
                  <a:lnTo>
                    <a:pt x="3359472" y="23621"/>
                  </a:lnTo>
                  <a:lnTo>
                    <a:pt x="3353417" y="18195"/>
                  </a:lnTo>
                  <a:lnTo>
                    <a:pt x="3353417" y="11491"/>
                  </a:lnTo>
                  <a:lnTo>
                    <a:pt x="3353417" y="4469"/>
                  </a:lnTo>
                  <a:lnTo>
                    <a:pt x="3359472" y="0"/>
                  </a:lnTo>
                  <a:lnTo>
                    <a:pt x="3365526" y="0"/>
                  </a:lnTo>
                  <a:close/>
                </a:path>
                <a:path w="5126355" h="24130">
                  <a:moveTo>
                    <a:pt x="3533455" y="0"/>
                  </a:moveTo>
                  <a:lnTo>
                    <a:pt x="3605470" y="0"/>
                  </a:lnTo>
                  <a:lnTo>
                    <a:pt x="3611525" y="0"/>
                  </a:lnTo>
                  <a:lnTo>
                    <a:pt x="3616942" y="4469"/>
                  </a:lnTo>
                  <a:lnTo>
                    <a:pt x="3616942" y="11491"/>
                  </a:lnTo>
                  <a:lnTo>
                    <a:pt x="3616942" y="18195"/>
                  </a:lnTo>
                  <a:lnTo>
                    <a:pt x="3611525" y="23621"/>
                  </a:lnTo>
                  <a:lnTo>
                    <a:pt x="3605470" y="23621"/>
                  </a:lnTo>
                  <a:lnTo>
                    <a:pt x="3533455" y="23621"/>
                  </a:lnTo>
                  <a:lnTo>
                    <a:pt x="3527082" y="23621"/>
                  </a:lnTo>
                  <a:lnTo>
                    <a:pt x="3521028" y="18195"/>
                  </a:lnTo>
                  <a:lnTo>
                    <a:pt x="3521028" y="11491"/>
                  </a:lnTo>
                  <a:lnTo>
                    <a:pt x="3521028" y="4469"/>
                  </a:lnTo>
                  <a:lnTo>
                    <a:pt x="3527082" y="0"/>
                  </a:lnTo>
                  <a:lnTo>
                    <a:pt x="3533455" y="0"/>
                  </a:lnTo>
                  <a:close/>
                </a:path>
                <a:path w="5126355" h="24130">
                  <a:moveTo>
                    <a:pt x="3701065" y="0"/>
                  </a:moveTo>
                  <a:lnTo>
                    <a:pt x="3773080" y="0"/>
                  </a:lnTo>
                  <a:lnTo>
                    <a:pt x="3779135" y="0"/>
                  </a:lnTo>
                  <a:lnTo>
                    <a:pt x="3784552" y="4469"/>
                  </a:lnTo>
                  <a:lnTo>
                    <a:pt x="3784552" y="11491"/>
                  </a:lnTo>
                  <a:lnTo>
                    <a:pt x="3784552" y="18195"/>
                  </a:lnTo>
                  <a:lnTo>
                    <a:pt x="3779135" y="23621"/>
                  </a:lnTo>
                  <a:lnTo>
                    <a:pt x="3773080" y="23621"/>
                  </a:lnTo>
                  <a:lnTo>
                    <a:pt x="3701065" y="23621"/>
                  </a:lnTo>
                  <a:lnTo>
                    <a:pt x="3695011" y="23621"/>
                  </a:lnTo>
                  <a:lnTo>
                    <a:pt x="3688638" y="18195"/>
                  </a:lnTo>
                  <a:lnTo>
                    <a:pt x="3688638" y="11491"/>
                  </a:lnTo>
                  <a:lnTo>
                    <a:pt x="3688638" y="4469"/>
                  </a:lnTo>
                  <a:lnTo>
                    <a:pt x="3695011" y="0"/>
                  </a:lnTo>
                  <a:lnTo>
                    <a:pt x="3701065" y="0"/>
                  </a:lnTo>
                  <a:close/>
                </a:path>
                <a:path w="5126355" h="24130">
                  <a:moveTo>
                    <a:pt x="3868676" y="0"/>
                  </a:moveTo>
                  <a:lnTo>
                    <a:pt x="3940691" y="0"/>
                  </a:lnTo>
                  <a:lnTo>
                    <a:pt x="3946745" y="0"/>
                  </a:lnTo>
                  <a:lnTo>
                    <a:pt x="3952162" y="4469"/>
                  </a:lnTo>
                  <a:lnTo>
                    <a:pt x="3952162" y="11491"/>
                  </a:lnTo>
                  <a:lnTo>
                    <a:pt x="3952162" y="18195"/>
                  </a:lnTo>
                  <a:lnTo>
                    <a:pt x="3946745" y="23621"/>
                  </a:lnTo>
                  <a:lnTo>
                    <a:pt x="3940691" y="23621"/>
                  </a:lnTo>
                  <a:lnTo>
                    <a:pt x="3868676" y="23621"/>
                  </a:lnTo>
                  <a:lnTo>
                    <a:pt x="3862621" y="23621"/>
                  </a:lnTo>
                  <a:lnTo>
                    <a:pt x="3856567" y="18195"/>
                  </a:lnTo>
                  <a:lnTo>
                    <a:pt x="3856567" y="11491"/>
                  </a:lnTo>
                  <a:lnTo>
                    <a:pt x="3856567" y="4469"/>
                  </a:lnTo>
                  <a:lnTo>
                    <a:pt x="3862621" y="0"/>
                  </a:lnTo>
                  <a:lnTo>
                    <a:pt x="3868676" y="0"/>
                  </a:lnTo>
                  <a:close/>
                </a:path>
                <a:path w="5126355" h="24130">
                  <a:moveTo>
                    <a:pt x="4036286" y="0"/>
                  </a:moveTo>
                  <a:lnTo>
                    <a:pt x="4108301" y="0"/>
                  </a:lnTo>
                  <a:lnTo>
                    <a:pt x="4114356" y="0"/>
                  </a:lnTo>
                  <a:lnTo>
                    <a:pt x="4119773" y="4469"/>
                  </a:lnTo>
                  <a:lnTo>
                    <a:pt x="4119773" y="11491"/>
                  </a:lnTo>
                  <a:lnTo>
                    <a:pt x="4119773" y="18195"/>
                  </a:lnTo>
                  <a:lnTo>
                    <a:pt x="4114356" y="23621"/>
                  </a:lnTo>
                  <a:lnTo>
                    <a:pt x="4108301" y="23621"/>
                  </a:lnTo>
                  <a:lnTo>
                    <a:pt x="4036286" y="23621"/>
                  </a:lnTo>
                  <a:lnTo>
                    <a:pt x="4030232" y="23621"/>
                  </a:lnTo>
                  <a:lnTo>
                    <a:pt x="4024177" y="18195"/>
                  </a:lnTo>
                  <a:lnTo>
                    <a:pt x="4024177" y="11491"/>
                  </a:lnTo>
                  <a:lnTo>
                    <a:pt x="4024177" y="4469"/>
                  </a:lnTo>
                  <a:lnTo>
                    <a:pt x="4030232" y="0"/>
                  </a:lnTo>
                  <a:lnTo>
                    <a:pt x="4036286" y="0"/>
                  </a:lnTo>
                  <a:close/>
                </a:path>
                <a:path w="5126355" h="24130">
                  <a:moveTo>
                    <a:pt x="4203896" y="0"/>
                  </a:moveTo>
                  <a:lnTo>
                    <a:pt x="4275912" y="0"/>
                  </a:lnTo>
                  <a:lnTo>
                    <a:pt x="4282285" y="0"/>
                  </a:lnTo>
                  <a:lnTo>
                    <a:pt x="4287383" y="4469"/>
                  </a:lnTo>
                  <a:lnTo>
                    <a:pt x="4287383" y="11491"/>
                  </a:lnTo>
                  <a:lnTo>
                    <a:pt x="4287383" y="18195"/>
                  </a:lnTo>
                  <a:lnTo>
                    <a:pt x="4282285" y="23621"/>
                  </a:lnTo>
                  <a:lnTo>
                    <a:pt x="4275912" y="23621"/>
                  </a:lnTo>
                  <a:lnTo>
                    <a:pt x="4203896" y="23621"/>
                  </a:lnTo>
                  <a:lnTo>
                    <a:pt x="4197842" y="23621"/>
                  </a:lnTo>
                  <a:lnTo>
                    <a:pt x="4191788" y="18195"/>
                  </a:lnTo>
                  <a:lnTo>
                    <a:pt x="4191788" y="11491"/>
                  </a:lnTo>
                  <a:lnTo>
                    <a:pt x="4191788" y="4469"/>
                  </a:lnTo>
                  <a:lnTo>
                    <a:pt x="4197842" y="0"/>
                  </a:lnTo>
                  <a:lnTo>
                    <a:pt x="4203896" y="0"/>
                  </a:lnTo>
                  <a:close/>
                </a:path>
                <a:path w="5126355" h="24130">
                  <a:moveTo>
                    <a:pt x="4371825" y="0"/>
                  </a:moveTo>
                  <a:lnTo>
                    <a:pt x="4443522" y="0"/>
                  </a:lnTo>
                  <a:lnTo>
                    <a:pt x="4449895" y="0"/>
                  </a:lnTo>
                  <a:lnTo>
                    <a:pt x="4455312" y="4469"/>
                  </a:lnTo>
                  <a:lnTo>
                    <a:pt x="4455312" y="11491"/>
                  </a:lnTo>
                  <a:lnTo>
                    <a:pt x="4455312" y="18195"/>
                  </a:lnTo>
                  <a:lnTo>
                    <a:pt x="4449895" y="23621"/>
                  </a:lnTo>
                  <a:lnTo>
                    <a:pt x="4443522" y="23621"/>
                  </a:lnTo>
                  <a:lnTo>
                    <a:pt x="4371825" y="23621"/>
                  </a:lnTo>
                  <a:lnTo>
                    <a:pt x="4365452" y="23621"/>
                  </a:lnTo>
                  <a:lnTo>
                    <a:pt x="4359398" y="18195"/>
                  </a:lnTo>
                  <a:lnTo>
                    <a:pt x="4359398" y="11491"/>
                  </a:lnTo>
                  <a:lnTo>
                    <a:pt x="4359398" y="4469"/>
                  </a:lnTo>
                  <a:lnTo>
                    <a:pt x="4365452" y="0"/>
                  </a:lnTo>
                  <a:lnTo>
                    <a:pt x="4371825" y="0"/>
                  </a:lnTo>
                  <a:close/>
                </a:path>
                <a:path w="5126355" h="24130">
                  <a:moveTo>
                    <a:pt x="4539436" y="0"/>
                  </a:moveTo>
                  <a:lnTo>
                    <a:pt x="4611451" y="0"/>
                  </a:lnTo>
                  <a:lnTo>
                    <a:pt x="4617505" y="0"/>
                  </a:lnTo>
                  <a:lnTo>
                    <a:pt x="4622922" y="4469"/>
                  </a:lnTo>
                  <a:lnTo>
                    <a:pt x="4622922" y="11491"/>
                  </a:lnTo>
                  <a:lnTo>
                    <a:pt x="4622922" y="18195"/>
                  </a:lnTo>
                  <a:lnTo>
                    <a:pt x="4617505" y="23621"/>
                  </a:lnTo>
                  <a:lnTo>
                    <a:pt x="4611451" y="23621"/>
                  </a:lnTo>
                  <a:lnTo>
                    <a:pt x="4539436" y="23621"/>
                  </a:lnTo>
                  <a:lnTo>
                    <a:pt x="4533381" y="23621"/>
                  </a:lnTo>
                  <a:lnTo>
                    <a:pt x="4527008" y="18195"/>
                  </a:lnTo>
                  <a:lnTo>
                    <a:pt x="4527008" y="11491"/>
                  </a:lnTo>
                  <a:lnTo>
                    <a:pt x="4527008" y="4469"/>
                  </a:lnTo>
                  <a:lnTo>
                    <a:pt x="4533381" y="0"/>
                  </a:lnTo>
                  <a:lnTo>
                    <a:pt x="4539436" y="0"/>
                  </a:lnTo>
                  <a:close/>
                </a:path>
                <a:path w="5126355" h="24130">
                  <a:moveTo>
                    <a:pt x="4707046" y="0"/>
                  </a:moveTo>
                  <a:lnTo>
                    <a:pt x="4779061" y="0"/>
                  </a:lnTo>
                  <a:lnTo>
                    <a:pt x="4785116" y="0"/>
                  </a:lnTo>
                  <a:lnTo>
                    <a:pt x="4790533" y="4469"/>
                  </a:lnTo>
                  <a:lnTo>
                    <a:pt x="4790533" y="11491"/>
                  </a:lnTo>
                  <a:lnTo>
                    <a:pt x="4790533" y="18195"/>
                  </a:lnTo>
                  <a:lnTo>
                    <a:pt x="4785116" y="23621"/>
                  </a:lnTo>
                  <a:lnTo>
                    <a:pt x="4779061" y="23621"/>
                  </a:lnTo>
                  <a:lnTo>
                    <a:pt x="4707046" y="23621"/>
                  </a:lnTo>
                  <a:lnTo>
                    <a:pt x="4700992" y="23621"/>
                  </a:lnTo>
                  <a:lnTo>
                    <a:pt x="4694937" y="18195"/>
                  </a:lnTo>
                  <a:lnTo>
                    <a:pt x="4694937" y="11491"/>
                  </a:lnTo>
                  <a:lnTo>
                    <a:pt x="4694937" y="4469"/>
                  </a:lnTo>
                  <a:lnTo>
                    <a:pt x="4700992" y="0"/>
                  </a:lnTo>
                  <a:lnTo>
                    <a:pt x="4707046" y="0"/>
                  </a:lnTo>
                  <a:close/>
                </a:path>
                <a:path w="5126355" h="24130">
                  <a:moveTo>
                    <a:pt x="4874656" y="0"/>
                  </a:moveTo>
                  <a:lnTo>
                    <a:pt x="4946672" y="0"/>
                  </a:lnTo>
                  <a:lnTo>
                    <a:pt x="4952726" y="0"/>
                  </a:lnTo>
                  <a:lnTo>
                    <a:pt x="4958143" y="4469"/>
                  </a:lnTo>
                  <a:lnTo>
                    <a:pt x="4958143" y="11491"/>
                  </a:lnTo>
                  <a:lnTo>
                    <a:pt x="4958143" y="18195"/>
                  </a:lnTo>
                  <a:lnTo>
                    <a:pt x="4952726" y="23621"/>
                  </a:lnTo>
                  <a:lnTo>
                    <a:pt x="4946672" y="23621"/>
                  </a:lnTo>
                  <a:lnTo>
                    <a:pt x="4874656" y="23621"/>
                  </a:lnTo>
                  <a:lnTo>
                    <a:pt x="4868602" y="23621"/>
                  </a:lnTo>
                  <a:lnTo>
                    <a:pt x="4862548" y="18195"/>
                  </a:lnTo>
                  <a:lnTo>
                    <a:pt x="4862548" y="11491"/>
                  </a:lnTo>
                  <a:lnTo>
                    <a:pt x="4862548" y="4469"/>
                  </a:lnTo>
                  <a:lnTo>
                    <a:pt x="4868602" y="0"/>
                  </a:lnTo>
                  <a:lnTo>
                    <a:pt x="4874656" y="0"/>
                  </a:lnTo>
                  <a:close/>
                </a:path>
                <a:path w="5126355" h="24130">
                  <a:moveTo>
                    <a:pt x="5042267" y="0"/>
                  </a:moveTo>
                  <a:lnTo>
                    <a:pt x="5114282" y="0"/>
                  </a:lnTo>
                  <a:lnTo>
                    <a:pt x="5120336" y="0"/>
                  </a:lnTo>
                  <a:lnTo>
                    <a:pt x="5125753" y="4469"/>
                  </a:lnTo>
                  <a:lnTo>
                    <a:pt x="5125753" y="11491"/>
                  </a:lnTo>
                  <a:lnTo>
                    <a:pt x="5125753" y="18195"/>
                  </a:lnTo>
                  <a:lnTo>
                    <a:pt x="5120336" y="23621"/>
                  </a:lnTo>
                  <a:lnTo>
                    <a:pt x="5114282" y="23621"/>
                  </a:lnTo>
                  <a:lnTo>
                    <a:pt x="5042267" y="23621"/>
                  </a:lnTo>
                  <a:lnTo>
                    <a:pt x="5036212" y="23621"/>
                  </a:lnTo>
                  <a:lnTo>
                    <a:pt x="5030158" y="18195"/>
                  </a:lnTo>
                  <a:lnTo>
                    <a:pt x="5030158" y="11491"/>
                  </a:lnTo>
                  <a:lnTo>
                    <a:pt x="5030158" y="4469"/>
                  </a:lnTo>
                  <a:lnTo>
                    <a:pt x="5036212" y="0"/>
                  </a:lnTo>
                  <a:lnTo>
                    <a:pt x="5042267" y="0"/>
                  </a:lnTo>
                  <a:close/>
                </a:path>
              </a:pathLst>
            </a:custGeom>
            <a:ln w="766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8" name="object 28"/>
            <p:cNvSpPr/>
            <p:nvPr/>
          </p:nvSpPr>
          <p:spPr>
            <a:xfrm>
              <a:off x="7064102" y="2241870"/>
              <a:ext cx="191770" cy="707390"/>
            </a:xfrm>
            <a:custGeom>
              <a:avLst/>
              <a:gdLst/>
              <a:ahLst/>
              <a:cxnLst/>
              <a:rect l="l" t="t" r="r" b="b"/>
              <a:pathLst>
                <a:path w="191770" h="707389">
                  <a:moveTo>
                    <a:pt x="104198" y="0"/>
                  </a:moveTo>
                  <a:lnTo>
                    <a:pt x="86354" y="0"/>
                  </a:lnTo>
                  <a:lnTo>
                    <a:pt x="79662" y="7022"/>
                  </a:lnTo>
                  <a:lnTo>
                    <a:pt x="79662" y="120440"/>
                  </a:lnTo>
                  <a:lnTo>
                    <a:pt x="86354" y="128101"/>
                  </a:lnTo>
                  <a:lnTo>
                    <a:pt x="104198" y="128101"/>
                  </a:lnTo>
                  <a:lnTo>
                    <a:pt x="111846" y="120440"/>
                  </a:lnTo>
                  <a:lnTo>
                    <a:pt x="111846" y="7022"/>
                  </a:lnTo>
                  <a:lnTo>
                    <a:pt x="104198" y="0"/>
                  </a:lnTo>
                  <a:close/>
                </a:path>
                <a:path w="191770" h="707389">
                  <a:moveTo>
                    <a:pt x="104198" y="223993"/>
                  </a:moveTo>
                  <a:lnTo>
                    <a:pt x="86354" y="223993"/>
                  </a:lnTo>
                  <a:lnTo>
                    <a:pt x="79662" y="230888"/>
                  </a:lnTo>
                  <a:lnTo>
                    <a:pt x="79662" y="345168"/>
                  </a:lnTo>
                  <a:lnTo>
                    <a:pt x="86354" y="352063"/>
                  </a:lnTo>
                  <a:lnTo>
                    <a:pt x="104198" y="352063"/>
                  </a:lnTo>
                  <a:lnTo>
                    <a:pt x="111846" y="345168"/>
                  </a:lnTo>
                  <a:lnTo>
                    <a:pt x="111846" y="230888"/>
                  </a:lnTo>
                  <a:lnTo>
                    <a:pt x="104198" y="223993"/>
                  </a:lnTo>
                  <a:close/>
                </a:path>
                <a:path w="191770" h="707389">
                  <a:moveTo>
                    <a:pt x="0" y="515437"/>
                  </a:moveTo>
                  <a:lnTo>
                    <a:pt x="95595" y="707190"/>
                  </a:lnTo>
                  <a:lnTo>
                    <a:pt x="159670" y="579089"/>
                  </a:lnTo>
                  <a:lnTo>
                    <a:pt x="95595" y="579089"/>
                  </a:lnTo>
                  <a:lnTo>
                    <a:pt x="90992" y="576024"/>
                  </a:lnTo>
                  <a:lnTo>
                    <a:pt x="86354" y="576024"/>
                  </a:lnTo>
                  <a:lnTo>
                    <a:pt x="79662" y="569129"/>
                  </a:lnTo>
                  <a:lnTo>
                    <a:pt x="79662" y="568480"/>
                  </a:lnTo>
                  <a:lnTo>
                    <a:pt x="0" y="515437"/>
                  </a:lnTo>
                  <a:close/>
                </a:path>
                <a:path w="191770" h="707389">
                  <a:moveTo>
                    <a:pt x="111846" y="568304"/>
                  </a:moveTo>
                  <a:lnTo>
                    <a:pt x="95595" y="579089"/>
                  </a:lnTo>
                  <a:lnTo>
                    <a:pt x="159670" y="579089"/>
                  </a:lnTo>
                  <a:lnTo>
                    <a:pt x="161203" y="576024"/>
                  </a:lnTo>
                  <a:lnTo>
                    <a:pt x="104198" y="576024"/>
                  </a:lnTo>
                  <a:lnTo>
                    <a:pt x="111846" y="569129"/>
                  </a:lnTo>
                  <a:lnTo>
                    <a:pt x="111846" y="568304"/>
                  </a:lnTo>
                  <a:close/>
                </a:path>
                <a:path w="191770" h="707389">
                  <a:moveTo>
                    <a:pt x="79662" y="568480"/>
                  </a:moveTo>
                  <a:lnTo>
                    <a:pt x="79662" y="569129"/>
                  </a:lnTo>
                  <a:lnTo>
                    <a:pt x="86354" y="576024"/>
                  </a:lnTo>
                  <a:lnTo>
                    <a:pt x="90992" y="576024"/>
                  </a:lnTo>
                  <a:lnTo>
                    <a:pt x="79662" y="568480"/>
                  </a:lnTo>
                  <a:close/>
                </a:path>
                <a:path w="191770" h="707389">
                  <a:moveTo>
                    <a:pt x="104198" y="447955"/>
                  </a:moveTo>
                  <a:lnTo>
                    <a:pt x="86354" y="447955"/>
                  </a:lnTo>
                  <a:lnTo>
                    <a:pt x="79662" y="455616"/>
                  </a:lnTo>
                  <a:lnTo>
                    <a:pt x="79662" y="568480"/>
                  </a:lnTo>
                  <a:lnTo>
                    <a:pt x="90992" y="576024"/>
                  </a:lnTo>
                  <a:lnTo>
                    <a:pt x="100212" y="576024"/>
                  </a:lnTo>
                  <a:lnTo>
                    <a:pt x="111846" y="568304"/>
                  </a:lnTo>
                  <a:lnTo>
                    <a:pt x="111846" y="455616"/>
                  </a:lnTo>
                  <a:lnTo>
                    <a:pt x="104198" y="447955"/>
                  </a:lnTo>
                  <a:close/>
                </a:path>
                <a:path w="191770" h="707389">
                  <a:moveTo>
                    <a:pt x="191509" y="515437"/>
                  </a:moveTo>
                  <a:lnTo>
                    <a:pt x="111846" y="568304"/>
                  </a:lnTo>
                  <a:lnTo>
                    <a:pt x="111846" y="569129"/>
                  </a:lnTo>
                  <a:lnTo>
                    <a:pt x="104198" y="576024"/>
                  </a:lnTo>
                  <a:lnTo>
                    <a:pt x="161203" y="576024"/>
                  </a:lnTo>
                  <a:lnTo>
                    <a:pt x="191509" y="515437"/>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9" name="object 29"/>
            <p:cNvSpPr/>
            <p:nvPr/>
          </p:nvSpPr>
          <p:spPr>
            <a:xfrm>
              <a:off x="7143764" y="2241870"/>
              <a:ext cx="32384" cy="352425"/>
            </a:xfrm>
            <a:custGeom>
              <a:avLst/>
              <a:gdLst/>
              <a:ahLst/>
              <a:cxnLst/>
              <a:rect l="l" t="t" r="r" b="b"/>
              <a:pathLst>
                <a:path w="32384" h="352425">
                  <a:moveTo>
                    <a:pt x="32183" y="16280"/>
                  </a:moveTo>
                  <a:lnTo>
                    <a:pt x="32183" y="112012"/>
                  </a:lnTo>
                  <a:lnTo>
                    <a:pt x="32183" y="120440"/>
                  </a:lnTo>
                  <a:lnTo>
                    <a:pt x="24536" y="128101"/>
                  </a:lnTo>
                  <a:lnTo>
                    <a:pt x="15932" y="128101"/>
                  </a:lnTo>
                  <a:lnTo>
                    <a:pt x="6691" y="128101"/>
                  </a:lnTo>
                  <a:lnTo>
                    <a:pt x="0" y="120440"/>
                  </a:lnTo>
                  <a:lnTo>
                    <a:pt x="0" y="112012"/>
                  </a:lnTo>
                  <a:lnTo>
                    <a:pt x="0" y="16280"/>
                  </a:lnTo>
                  <a:lnTo>
                    <a:pt x="0" y="7022"/>
                  </a:lnTo>
                  <a:lnTo>
                    <a:pt x="6691" y="0"/>
                  </a:lnTo>
                  <a:lnTo>
                    <a:pt x="15932" y="0"/>
                  </a:lnTo>
                  <a:lnTo>
                    <a:pt x="24536" y="0"/>
                  </a:lnTo>
                  <a:lnTo>
                    <a:pt x="32183" y="7022"/>
                  </a:lnTo>
                  <a:lnTo>
                    <a:pt x="32183" y="16280"/>
                  </a:lnTo>
                  <a:close/>
                </a:path>
                <a:path w="32384" h="352425">
                  <a:moveTo>
                    <a:pt x="32183" y="240082"/>
                  </a:moveTo>
                  <a:lnTo>
                    <a:pt x="32183" y="335974"/>
                  </a:lnTo>
                  <a:lnTo>
                    <a:pt x="32183" y="345168"/>
                  </a:lnTo>
                  <a:lnTo>
                    <a:pt x="24536" y="352063"/>
                  </a:lnTo>
                  <a:lnTo>
                    <a:pt x="15932" y="352063"/>
                  </a:lnTo>
                  <a:lnTo>
                    <a:pt x="6691" y="352063"/>
                  </a:lnTo>
                  <a:lnTo>
                    <a:pt x="0" y="345168"/>
                  </a:lnTo>
                  <a:lnTo>
                    <a:pt x="0" y="335974"/>
                  </a:lnTo>
                  <a:lnTo>
                    <a:pt x="0" y="240082"/>
                  </a:lnTo>
                  <a:lnTo>
                    <a:pt x="0" y="230888"/>
                  </a:lnTo>
                  <a:lnTo>
                    <a:pt x="6691" y="223993"/>
                  </a:lnTo>
                  <a:lnTo>
                    <a:pt x="15932" y="223993"/>
                  </a:lnTo>
                  <a:lnTo>
                    <a:pt x="24536" y="223993"/>
                  </a:lnTo>
                  <a:lnTo>
                    <a:pt x="32183" y="230888"/>
                  </a:lnTo>
                  <a:lnTo>
                    <a:pt x="32183" y="240082"/>
                  </a:lnTo>
                  <a:close/>
                </a:path>
              </a:pathLst>
            </a:custGeom>
            <a:ln w="766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pic>
          <p:nvPicPr>
            <p:cNvPr id="30" name="object 30"/>
            <p:cNvPicPr/>
            <p:nvPr/>
          </p:nvPicPr>
          <p:blipFill>
            <a:blip r:embed="rId3" cstate="print"/>
            <a:stretch>
              <a:fillRect/>
            </a:stretch>
          </p:blipFill>
          <p:spPr>
            <a:xfrm>
              <a:off x="7060270" y="2685997"/>
              <a:ext cx="199172" cy="266895"/>
            </a:xfrm>
            <a:prstGeom prst="rect">
              <a:avLst/>
            </a:prstGeom>
          </p:spPr>
        </p:pic>
      </p:grpSp>
      <p:sp>
        <p:nvSpPr>
          <p:cNvPr id="31" name="object 31"/>
          <p:cNvSpPr txBox="1"/>
          <p:nvPr/>
        </p:nvSpPr>
        <p:spPr>
          <a:xfrm>
            <a:off x="2358911" y="1830334"/>
            <a:ext cx="2321560" cy="363220"/>
          </a:xfrm>
          <a:prstGeom prst="rect">
            <a:avLst/>
          </a:prstGeom>
          <a:solidFill>
            <a:srgbClr val="FFFFFF"/>
          </a:solidFill>
        </p:spPr>
        <p:txBody>
          <a:bodyPr vert="horz" wrap="square" lIns="0" tIns="2540" rIns="0" bIns="0" rtlCol="0">
            <a:spAutoFit/>
          </a:bodyPr>
          <a:lstStyle/>
          <a:p>
            <a:pPr marL="134620" marR="0" lvl="0" indent="0" algn="l" defTabSz="914400" rtl="0" eaLnBrk="1" fontAlgn="auto" latinLnBrk="0" hangingPunct="1">
              <a:lnSpc>
                <a:spcPct val="100000"/>
              </a:lnSpc>
              <a:spcBef>
                <a:spcPts val="20"/>
              </a:spcBef>
              <a:spcAft>
                <a:spcPts val="0"/>
              </a:spcAft>
              <a:buClrTx/>
              <a:buSzTx/>
              <a:buFontTx/>
              <a:buNone/>
              <a:tabLst/>
              <a:defRPr/>
            </a:pPr>
            <a:r>
              <a:rPr kumimoji="0" sz="1750" b="0" i="0" u="none" strike="noStrike" kern="1200" cap="none" spc="-10" normalizeH="0" baseline="0" noProof="0" dirty="0">
                <a:ln>
                  <a:noFill/>
                </a:ln>
                <a:solidFill>
                  <a:prstClr val="black"/>
                </a:solidFill>
                <a:effectLst/>
                <a:uLnTx/>
                <a:uFillTx/>
                <a:latin typeface="Times New Roman"/>
                <a:ea typeface="+mn-ea"/>
                <a:cs typeface="Times New Roman"/>
              </a:rPr>
              <a:t>Pass</a:t>
            </a:r>
            <a:r>
              <a:rPr kumimoji="0" sz="1750" b="0" i="0" u="none" strike="noStrike" kern="1200" cap="none" spc="5" normalizeH="0" baseline="0" noProof="0" dirty="0">
                <a:ln>
                  <a:noFill/>
                </a:ln>
                <a:solidFill>
                  <a:prstClr val="black"/>
                </a:solidFill>
                <a:effectLst/>
                <a:uLnTx/>
                <a:uFillTx/>
                <a:latin typeface="Times New Roman"/>
                <a:ea typeface="+mn-ea"/>
                <a:cs typeface="Times New Roman"/>
              </a:rPr>
              <a:t> </a:t>
            </a:r>
            <a:r>
              <a:rPr kumimoji="0" sz="1750" b="0" i="0" u="none" strike="noStrike" kern="1200" cap="none" spc="-15" normalizeH="0" baseline="0" noProof="0" dirty="0">
                <a:ln>
                  <a:noFill/>
                </a:ln>
                <a:solidFill>
                  <a:prstClr val="black"/>
                </a:solidFill>
                <a:effectLst/>
                <a:uLnTx/>
                <a:uFillTx/>
                <a:latin typeface="Times New Roman"/>
                <a:ea typeface="+mn-ea"/>
                <a:cs typeface="Times New Roman"/>
              </a:rPr>
              <a:t>the</a:t>
            </a:r>
            <a:r>
              <a:rPr kumimoji="0" sz="1750" b="0" i="0" u="none" strike="noStrike" kern="1200" cap="none" spc="35" normalizeH="0" baseline="0" noProof="0" dirty="0">
                <a:ln>
                  <a:noFill/>
                </a:ln>
                <a:solidFill>
                  <a:prstClr val="black"/>
                </a:solidFill>
                <a:effectLst/>
                <a:uLnTx/>
                <a:uFillTx/>
                <a:latin typeface="Times New Roman"/>
                <a:ea typeface="+mn-ea"/>
                <a:cs typeface="Times New Roman"/>
              </a:rPr>
              <a:t> </a:t>
            </a:r>
            <a:r>
              <a:rPr kumimoji="0" sz="1750" b="0" i="0" u="none" strike="noStrike" kern="1200" cap="none" spc="-5" normalizeH="0" baseline="0" noProof="0" dirty="0">
                <a:ln>
                  <a:noFill/>
                </a:ln>
                <a:solidFill>
                  <a:prstClr val="black"/>
                </a:solidFill>
                <a:effectLst/>
                <a:uLnTx/>
                <a:uFillTx/>
                <a:latin typeface="Times New Roman"/>
                <a:ea typeface="+mn-ea"/>
                <a:cs typeface="Times New Roman"/>
              </a:rPr>
              <a:t>value</a:t>
            </a:r>
            <a:r>
              <a:rPr kumimoji="0" sz="1750" b="0" i="0" u="none" strike="noStrike" kern="1200" cap="none" spc="-30" normalizeH="0" baseline="0" noProof="0" dirty="0">
                <a:ln>
                  <a:noFill/>
                </a:ln>
                <a:solidFill>
                  <a:prstClr val="black"/>
                </a:solidFill>
                <a:effectLst/>
                <a:uLnTx/>
                <a:uFillTx/>
                <a:latin typeface="Times New Roman"/>
                <a:ea typeface="+mn-ea"/>
                <a:cs typeface="Times New Roman"/>
              </a:rPr>
              <a:t> </a:t>
            </a:r>
            <a:r>
              <a:rPr kumimoji="0" sz="1750" b="0" i="0" u="none" strike="noStrike" kern="1200" cap="none" spc="-5" normalizeH="0" baseline="0" noProof="0" dirty="0">
                <a:ln>
                  <a:noFill/>
                </a:ln>
                <a:solidFill>
                  <a:prstClr val="black"/>
                </a:solidFill>
                <a:effectLst/>
                <a:uLnTx/>
                <a:uFillTx/>
                <a:latin typeface="Times New Roman"/>
                <a:ea typeface="+mn-ea"/>
                <a:cs typeface="Times New Roman"/>
              </a:rPr>
              <a:t>i</a:t>
            </a:r>
            <a:endParaRPr kumimoji="0" sz="1750" b="0" i="0" u="none" strike="noStrike" kern="1200" cap="none" spc="0" normalizeH="0" baseline="0" noProof="0">
              <a:ln>
                <a:noFill/>
              </a:ln>
              <a:solidFill>
                <a:prstClr val="black"/>
              </a:solidFill>
              <a:effectLst/>
              <a:uLnTx/>
              <a:uFillTx/>
              <a:latin typeface="Times New Roman"/>
              <a:ea typeface="+mn-ea"/>
              <a:cs typeface="Times New Roman"/>
            </a:endParaRPr>
          </a:p>
        </p:txBody>
      </p:sp>
      <p:grpSp>
        <p:nvGrpSpPr>
          <p:cNvPr id="32" name="object 32"/>
          <p:cNvGrpSpPr/>
          <p:nvPr/>
        </p:nvGrpSpPr>
        <p:grpSpPr>
          <a:xfrm>
            <a:off x="4816560" y="1266444"/>
            <a:ext cx="4126865" cy="3815079"/>
            <a:chOff x="4816560" y="1266444"/>
            <a:chExt cx="4126865" cy="3815079"/>
          </a:xfrm>
        </p:grpSpPr>
        <p:sp>
          <p:nvSpPr>
            <p:cNvPr id="33" name="object 33"/>
            <p:cNvSpPr/>
            <p:nvPr/>
          </p:nvSpPr>
          <p:spPr>
            <a:xfrm>
              <a:off x="4828447" y="2257990"/>
              <a:ext cx="1532890" cy="339090"/>
            </a:xfrm>
            <a:custGeom>
              <a:avLst/>
              <a:gdLst/>
              <a:ahLst/>
              <a:cxnLst/>
              <a:rect l="l" t="t" r="r" b="b"/>
              <a:pathLst>
                <a:path w="1532889" h="339089">
                  <a:moveTo>
                    <a:pt x="1532774" y="0"/>
                  </a:moveTo>
                  <a:lnTo>
                    <a:pt x="0" y="0"/>
                  </a:lnTo>
                  <a:lnTo>
                    <a:pt x="0" y="339007"/>
                  </a:lnTo>
                  <a:lnTo>
                    <a:pt x="1532774" y="339007"/>
                  </a:lnTo>
                  <a:lnTo>
                    <a:pt x="1532774"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4" name="object 34"/>
            <p:cNvSpPr/>
            <p:nvPr/>
          </p:nvSpPr>
          <p:spPr>
            <a:xfrm>
              <a:off x="4828447" y="2257990"/>
              <a:ext cx="1532890" cy="339090"/>
            </a:xfrm>
            <a:custGeom>
              <a:avLst/>
              <a:gdLst/>
              <a:ahLst/>
              <a:cxnLst/>
              <a:rect l="l" t="t" r="r" b="b"/>
              <a:pathLst>
                <a:path w="1532889" h="339089">
                  <a:moveTo>
                    <a:pt x="0" y="339007"/>
                  </a:moveTo>
                  <a:lnTo>
                    <a:pt x="1532774" y="339007"/>
                  </a:lnTo>
                  <a:lnTo>
                    <a:pt x="1532774" y="0"/>
                  </a:lnTo>
                  <a:lnTo>
                    <a:pt x="0" y="0"/>
                  </a:lnTo>
                  <a:lnTo>
                    <a:pt x="0" y="339007"/>
                  </a:lnTo>
                  <a:close/>
                </a:path>
              </a:pathLst>
            </a:custGeom>
            <a:ln w="23774">
              <a:solidFill>
                <a:srgbClr val="FFFFFF"/>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5" name="object 35"/>
            <p:cNvSpPr/>
            <p:nvPr/>
          </p:nvSpPr>
          <p:spPr>
            <a:xfrm>
              <a:off x="5513831" y="4834128"/>
              <a:ext cx="3423285" cy="241300"/>
            </a:xfrm>
            <a:custGeom>
              <a:avLst/>
              <a:gdLst/>
              <a:ahLst/>
              <a:cxnLst/>
              <a:rect l="l" t="t" r="r" b="b"/>
              <a:pathLst>
                <a:path w="3423284" h="241300">
                  <a:moveTo>
                    <a:pt x="3422904" y="0"/>
                  </a:moveTo>
                  <a:lnTo>
                    <a:pt x="0" y="0"/>
                  </a:lnTo>
                  <a:lnTo>
                    <a:pt x="0" y="240792"/>
                  </a:lnTo>
                  <a:lnTo>
                    <a:pt x="3422904" y="240792"/>
                  </a:lnTo>
                  <a:lnTo>
                    <a:pt x="3422904" y="0"/>
                  </a:lnTo>
                  <a:close/>
                </a:path>
              </a:pathLst>
            </a:custGeom>
            <a:solidFill>
              <a:srgbClr val="943735">
                <a:alpha val="45097"/>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6" name="object 36"/>
            <p:cNvSpPr/>
            <p:nvPr/>
          </p:nvSpPr>
          <p:spPr>
            <a:xfrm>
              <a:off x="5513831" y="4834128"/>
              <a:ext cx="3423285" cy="241300"/>
            </a:xfrm>
            <a:custGeom>
              <a:avLst/>
              <a:gdLst/>
              <a:ahLst/>
              <a:cxnLst/>
              <a:rect l="l" t="t" r="r" b="b"/>
              <a:pathLst>
                <a:path w="3423284" h="241300">
                  <a:moveTo>
                    <a:pt x="0" y="240792"/>
                  </a:moveTo>
                  <a:lnTo>
                    <a:pt x="3422904" y="240792"/>
                  </a:lnTo>
                  <a:lnTo>
                    <a:pt x="3422904" y="0"/>
                  </a:lnTo>
                  <a:lnTo>
                    <a:pt x="0" y="0"/>
                  </a:lnTo>
                  <a:lnTo>
                    <a:pt x="0" y="240792"/>
                  </a:lnTo>
                  <a:close/>
                </a:path>
              </a:pathLst>
            </a:custGeom>
            <a:ln w="12192">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7" name="object 37"/>
            <p:cNvSpPr/>
            <p:nvPr/>
          </p:nvSpPr>
          <p:spPr>
            <a:xfrm>
              <a:off x="5334000" y="1272540"/>
              <a:ext cx="3581400" cy="3736340"/>
            </a:xfrm>
            <a:custGeom>
              <a:avLst/>
              <a:gdLst/>
              <a:ahLst/>
              <a:cxnLst/>
              <a:rect l="l" t="t" r="r" b="b"/>
              <a:pathLst>
                <a:path w="3581400" h="3736340">
                  <a:moveTo>
                    <a:pt x="2984500" y="432815"/>
                  </a:moveTo>
                  <a:lnTo>
                    <a:pt x="2089150" y="432815"/>
                  </a:lnTo>
                  <a:lnTo>
                    <a:pt x="2455672" y="3735959"/>
                  </a:lnTo>
                  <a:lnTo>
                    <a:pt x="2984500" y="432815"/>
                  </a:lnTo>
                  <a:close/>
                </a:path>
                <a:path w="3581400" h="3736340">
                  <a:moveTo>
                    <a:pt x="3509264" y="0"/>
                  </a:moveTo>
                  <a:lnTo>
                    <a:pt x="72136" y="0"/>
                  </a:lnTo>
                  <a:lnTo>
                    <a:pt x="44041" y="5663"/>
                  </a:lnTo>
                  <a:lnTo>
                    <a:pt x="21113" y="21113"/>
                  </a:lnTo>
                  <a:lnTo>
                    <a:pt x="5663" y="44041"/>
                  </a:lnTo>
                  <a:lnTo>
                    <a:pt x="0" y="72136"/>
                  </a:lnTo>
                  <a:lnTo>
                    <a:pt x="0" y="360680"/>
                  </a:lnTo>
                  <a:lnTo>
                    <a:pt x="5663" y="388774"/>
                  </a:lnTo>
                  <a:lnTo>
                    <a:pt x="21113" y="411702"/>
                  </a:lnTo>
                  <a:lnTo>
                    <a:pt x="44041" y="427152"/>
                  </a:lnTo>
                  <a:lnTo>
                    <a:pt x="72136" y="432815"/>
                  </a:lnTo>
                  <a:lnTo>
                    <a:pt x="3509264" y="432815"/>
                  </a:lnTo>
                  <a:lnTo>
                    <a:pt x="3537358" y="427152"/>
                  </a:lnTo>
                  <a:lnTo>
                    <a:pt x="3560286" y="411702"/>
                  </a:lnTo>
                  <a:lnTo>
                    <a:pt x="3575736" y="388774"/>
                  </a:lnTo>
                  <a:lnTo>
                    <a:pt x="3581400" y="360680"/>
                  </a:lnTo>
                  <a:lnTo>
                    <a:pt x="3581400" y="72136"/>
                  </a:lnTo>
                  <a:lnTo>
                    <a:pt x="3575736" y="44041"/>
                  </a:lnTo>
                  <a:lnTo>
                    <a:pt x="3560286" y="21113"/>
                  </a:lnTo>
                  <a:lnTo>
                    <a:pt x="3537358" y="5663"/>
                  </a:lnTo>
                  <a:lnTo>
                    <a:pt x="3509264" y="0"/>
                  </a:lnTo>
                  <a:close/>
                </a:path>
              </a:pathLst>
            </a:custGeom>
            <a:solidFill>
              <a:srgbClr val="F9C09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8" name="object 38"/>
            <p:cNvSpPr/>
            <p:nvPr/>
          </p:nvSpPr>
          <p:spPr>
            <a:xfrm>
              <a:off x="5334000" y="1272540"/>
              <a:ext cx="3581400" cy="3736340"/>
            </a:xfrm>
            <a:custGeom>
              <a:avLst/>
              <a:gdLst/>
              <a:ahLst/>
              <a:cxnLst/>
              <a:rect l="l" t="t" r="r" b="b"/>
              <a:pathLst>
                <a:path w="3581400" h="3736340">
                  <a:moveTo>
                    <a:pt x="0" y="72136"/>
                  </a:moveTo>
                  <a:lnTo>
                    <a:pt x="5663" y="44041"/>
                  </a:lnTo>
                  <a:lnTo>
                    <a:pt x="21113" y="21113"/>
                  </a:lnTo>
                  <a:lnTo>
                    <a:pt x="44041" y="5663"/>
                  </a:lnTo>
                  <a:lnTo>
                    <a:pt x="72136" y="0"/>
                  </a:lnTo>
                  <a:lnTo>
                    <a:pt x="2089150" y="0"/>
                  </a:lnTo>
                  <a:lnTo>
                    <a:pt x="2984500" y="0"/>
                  </a:lnTo>
                  <a:lnTo>
                    <a:pt x="3509264" y="0"/>
                  </a:lnTo>
                  <a:lnTo>
                    <a:pt x="3537358" y="5663"/>
                  </a:lnTo>
                  <a:lnTo>
                    <a:pt x="3560286" y="21113"/>
                  </a:lnTo>
                  <a:lnTo>
                    <a:pt x="3575736" y="44041"/>
                  </a:lnTo>
                  <a:lnTo>
                    <a:pt x="3581400" y="72136"/>
                  </a:lnTo>
                  <a:lnTo>
                    <a:pt x="3581400" y="252475"/>
                  </a:lnTo>
                  <a:lnTo>
                    <a:pt x="3581400" y="360680"/>
                  </a:lnTo>
                  <a:lnTo>
                    <a:pt x="3575736" y="388774"/>
                  </a:lnTo>
                  <a:lnTo>
                    <a:pt x="3560286" y="411702"/>
                  </a:lnTo>
                  <a:lnTo>
                    <a:pt x="3537358" y="427152"/>
                  </a:lnTo>
                  <a:lnTo>
                    <a:pt x="3509264" y="432815"/>
                  </a:lnTo>
                  <a:lnTo>
                    <a:pt x="2984500" y="432815"/>
                  </a:lnTo>
                  <a:lnTo>
                    <a:pt x="2455672" y="3735959"/>
                  </a:lnTo>
                  <a:lnTo>
                    <a:pt x="2089150" y="432815"/>
                  </a:lnTo>
                  <a:lnTo>
                    <a:pt x="72136" y="432815"/>
                  </a:lnTo>
                  <a:lnTo>
                    <a:pt x="44041" y="427152"/>
                  </a:lnTo>
                  <a:lnTo>
                    <a:pt x="21113" y="411702"/>
                  </a:lnTo>
                  <a:lnTo>
                    <a:pt x="5663" y="388774"/>
                  </a:lnTo>
                  <a:lnTo>
                    <a:pt x="0" y="360680"/>
                  </a:lnTo>
                  <a:lnTo>
                    <a:pt x="0" y="252475"/>
                  </a:lnTo>
                  <a:lnTo>
                    <a:pt x="0" y="72136"/>
                  </a:lnTo>
                  <a:close/>
                </a:path>
              </a:pathLst>
            </a:custGeom>
            <a:ln w="12192">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grpSp>
      <p:sp>
        <p:nvSpPr>
          <p:cNvPr id="39" name="object 39"/>
          <p:cNvSpPr txBox="1">
            <a:spLocks noGrp="1"/>
          </p:cNvSpPr>
          <p:nvPr>
            <p:ph sz="half" idx="3"/>
          </p:nvPr>
        </p:nvSpPr>
        <p:spPr>
          <a:prstGeom prst="rect">
            <a:avLst/>
          </a:prstGeom>
        </p:spPr>
        <p:txBody>
          <a:bodyPr vert="horz" wrap="square" lIns="0" tIns="13335" rIns="0" bIns="0" rtlCol="0">
            <a:spAutoFit/>
          </a:bodyPr>
          <a:lstStyle/>
          <a:p>
            <a:pPr marL="1628139">
              <a:lnSpc>
                <a:spcPct val="100000"/>
              </a:lnSpc>
              <a:spcBef>
                <a:spcPts val="105"/>
              </a:spcBef>
            </a:pPr>
            <a:r>
              <a:rPr spc="-5" dirty="0"/>
              <a:t>return</a:t>
            </a:r>
            <a:r>
              <a:rPr spc="-50" dirty="0"/>
              <a:t> </a:t>
            </a:r>
            <a:r>
              <a:rPr dirty="0"/>
              <a:t>5</a:t>
            </a:r>
          </a:p>
          <a:p>
            <a:pPr>
              <a:lnSpc>
                <a:spcPct val="100000"/>
              </a:lnSpc>
            </a:pPr>
            <a:endParaRPr sz="2200"/>
          </a:p>
          <a:p>
            <a:pPr>
              <a:lnSpc>
                <a:spcPct val="100000"/>
              </a:lnSpc>
              <a:spcBef>
                <a:spcPts val="5"/>
              </a:spcBef>
            </a:pPr>
            <a:endParaRPr sz="2300"/>
          </a:p>
          <a:p>
            <a:pPr marL="12700">
              <a:lnSpc>
                <a:spcPct val="100000"/>
              </a:lnSpc>
              <a:spcBef>
                <a:spcPts val="5"/>
              </a:spcBef>
            </a:pPr>
            <a:r>
              <a:rPr sz="1750" b="0" spc="-10" dirty="0">
                <a:latin typeface="Times New Roman"/>
                <a:cs typeface="Times New Roman"/>
              </a:rPr>
              <a:t>Pass</a:t>
            </a:r>
            <a:r>
              <a:rPr sz="1750" b="0" spc="5" dirty="0">
                <a:latin typeface="Times New Roman"/>
                <a:cs typeface="Times New Roman"/>
              </a:rPr>
              <a:t> </a:t>
            </a:r>
            <a:r>
              <a:rPr sz="1750" b="0" spc="-15" dirty="0">
                <a:latin typeface="Times New Roman"/>
                <a:cs typeface="Times New Roman"/>
              </a:rPr>
              <a:t>the</a:t>
            </a:r>
            <a:r>
              <a:rPr sz="1750" b="0" spc="30" dirty="0">
                <a:latin typeface="Times New Roman"/>
                <a:cs typeface="Times New Roman"/>
              </a:rPr>
              <a:t> </a:t>
            </a:r>
            <a:r>
              <a:rPr sz="1750" b="0" spc="-5" dirty="0">
                <a:latin typeface="Times New Roman"/>
                <a:cs typeface="Times New Roman"/>
              </a:rPr>
              <a:t>value</a:t>
            </a:r>
            <a:r>
              <a:rPr sz="1750" b="0" spc="-30" dirty="0">
                <a:latin typeface="Times New Roman"/>
                <a:cs typeface="Times New Roman"/>
              </a:rPr>
              <a:t> </a:t>
            </a:r>
            <a:r>
              <a:rPr sz="1750" b="0" spc="-5" dirty="0">
                <a:latin typeface="Times New Roman"/>
                <a:cs typeface="Times New Roman"/>
              </a:rPr>
              <a:t>j</a:t>
            </a:r>
            <a:endParaRPr sz="1750">
              <a:latin typeface="Times New Roman"/>
              <a:cs typeface="Times New Roman"/>
            </a:endParaRPr>
          </a:p>
          <a:p>
            <a:pPr>
              <a:lnSpc>
                <a:spcPct val="100000"/>
              </a:lnSpc>
              <a:spcBef>
                <a:spcPts val="40"/>
              </a:spcBef>
            </a:pPr>
            <a:endParaRPr sz="2400">
              <a:latin typeface="Times New Roman"/>
              <a:cs typeface="Times New Roman"/>
            </a:endParaRPr>
          </a:p>
          <a:p>
            <a:pPr marL="640715">
              <a:lnSpc>
                <a:spcPts val="1780"/>
              </a:lnSpc>
            </a:pPr>
            <a:r>
              <a:rPr sz="1500" dirty="0">
                <a:solidFill>
                  <a:srgbClr val="000050"/>
                </a:solidFill>
              </a:rPr>
              <a:t>int</a:t>
            </a:r>
            <a:r>
              <a:rPr sz="1500" spc="-5" dirty="0">
                <a:solidFill>
                  <a:srgbClr val="000050"/>
                </a:solidFill>
              </a:rPr>
              <a:t> </a:t>
            </a:r>
            <a:r>
              <a:rPr sz="1500" b="0" dirty="0">
                <a:latin typeface="Courier New"/>
                <a:cs typeface="Courier New"/>
              </a:rPr>
              <a:t>max(</a:t>
            </a:r>
            <a:r>
              <a:rPr sz="1500" dirty="0">
                <a:solidFill>
                  <a:srgbClr val="000050"/>
                </a:solidFill>
              </a:rPr>
              <a:t>int</a:t>
            </a:r>
            <a:r>
              <a:rPr sz="1500" spc="-10" dirty="0">
                <a:solidFill>
                  <a:srgbClr val="000050"/>
                </a:solidFill>
              </a:rPr>
              <a:t> </a:t>
            </a:r>
            <a:r>
              <a:rPr sz="1500" b="0" dirty="0">
                <a:latin typeface="Courier New"/>
                <a:cs typeface="Courier New"/>
              </a:rPr>
              <a:t>num1,</a:t>
            </a:r>
            <a:r>
              <a:rPr sz="1500" b="0" spc="-5" dirty="0">
                <a:latin typeface="Courier New"/>
                <a:cs typeface="Courier New"/>
              </a:rPr>
              <a:t> </a:t>
            </a:r>
            <a:r>
              <a:rPr sz="1500" dirty="0">
                <a:solidFill>
                  <a:srgbClr val="000050"/>
                </a:solidFill>
              </a:rPr>
              <a:t>int </a:t>
            </a:r>
            <a:r>
              <a:rPr sz="1500" b="0" spc="-5" dirty="0">
                <a:latin typeface="Courier New"/>
                <a:cs typeface="Courier New"/>
              </a:rPr>
              <a:t>num2)</a:t>
            </a:r>
            <a:endParaRPr sz="1500">
              <a:latin typeface="Courier New"/>
              <a:cs typeface="Courier New"/>
            </a:endParaRPr>
          </a:p>
          <a:p>
            <a:pPr marL="640715">
              <a:lnSpc>
                <a:spcPts val="1695"/>
              </a:lnSpc>
            </a:pPr>
            <a:r>
              <a:rPr sz="1500" b="0" dirty="0">
                <a:latin typeface="Courier New"/>
                <a:cs typeface="Courier New"/>
              </a:rPr>
              <a:t>{</a:t>
            </a:r>
            <a:endParaRPr sz="1500">
              <a:latin typeface="Courier New"/>
              <a:cs typeface="Courier New"/>
            </a:endParaRPr>
          </a:p>
          <a:p>
            <a:pPr marL="1101090">
              <a:lnSpc>
                <a:spcPts val="1714"/>
              </a:lnSpc>
            </a:pPr>
            <a:r>
              <a:rPr sz="1500" dirty="0">
                <a:solidFill>
                  <a:srgbClr val="000050"/>
                </a:solidFill>
              </a:rPr>
              <a:t>int</a:t>
            </a:r>
            <a:r>
              <a:rPr sz="1500" spc="-35" dirty="0">
                <a:solidFill>
                  <a:srgbClr val="000050"/>
                </a:solidFill>
              </a:rPr>
              <a:t> </a:t>
            </a:r>
            <a:r>
              <a:rPr sz="1500" b="0" spc="-5" dirty="0">
                <a:latin typeface="Courier New"/>
                <a:cs typeface="Courier New"/>
              </a:rPr>
              <a:t>result;</a:t>
            </a:r>
            <a:endParaRPr sz="1500">
              <a:latin typeface="Courier New"/>
              <a:cs typeface="Courier New"/>
            </a:endParaRPr>
          </a:p>
          <a:p>
            <a:pPr>
              <a:lnSpc>
                <a:spcPct val="100000"/>
              </a:lnSpc>
              <a:spcBef>
                <a:spcPts val="45"/>
              </a:spcBef>
            </a:pPr>
            <a:endParaRPr sz="1500">
              <a:latin typeface="Courier New"/>
              <a:cs typeface="Courier New"/>
            </a:endParaRPr>
          </a:p>
          <a:p>
            <a:pPr marL="1560830" marR="871855" indent="-460375">
              <a:lnSpc>
                <a:spcPts val="1750"/>
              </a:lnSpc>
              <a:spcBef>
                <a:spcPts val="5"/>
              </a:spcBef>
            </a:pPr>
            <a:r>
              <a:rPr sz="1500" dirty="0">
                <a:solidFill>
                  <a:srgbClr val="000050"/>
                </a:solidFill>
              </a:rPr>
              <a:t>if </a:t>
            </a:r>
            <a:r>
              <a:rPr sz="1500" b="0" dirty="0">
                <a:latin typeface="Courier New"/>
                <a:cs typeface="Courier New"/>
              </a:rPr>
              <a:t>(num1 &gt; </a:t>
            </a:r>
            <a:r>
              <a:rPr sz="1500" b="0" spc="-5" dirty="0">
                <a:latin typeface="Courier New"/>
                <a:cs typeface="Courier New"/>
              </a:rPr>
              <a:t>num2) </a:t>
            </a:r>
            <a:r>
              <a:rPr sz="1500" b="0" dirty="0">
                <a:latin typeface="Courier New"/>
                <a:cs typeface="Courier New"/>
              </a:rPr>
              <a:t> result</a:t>
            </a:r>
            <a:r>
              <a:rPr sz="1500" b="0" spc="-40" dirty="0">
                <a:latin typeface="Courier New"/>
                <a:cs typeface="Courier New"/>
              </a:rPr>
              <a:t> </a:t>
            </a:r>
            <a:r>
              <a:rPr sz="1500" b="0" dirty="0">
                <a:latin typeface="Courier New"/>
                <a:cs typeface="Courier New"/>
              </a:rPr>
              <a:t>=</a:t>
            </a:r>
            <a:r>
              <a:rPr sz="1500" b="0" spc="-35" dirty="0">
                <a:latin typeface="Courier New"/>
                <a:cs typeface="Courier New"/>
              </a:rPr>
              <a:t> </a:t>
            </a:r>
            <a:r>
              <a:rPr sz="1500" b="0" spc="-5" dirty="0">
                <a:latin typeface="Courier New"/>
                <a:cs typeface="Courier New"/>
              </a:rPr>
              <a:t>num1;</a:t>
            </a:r>
            <a:endParaRPr sz="1500">
              <a:latin typeface="Courier New"/>
              <a:cs typeface="Courier New"/>
            </a:endParaRPr>
          </a:p>
          <a:p>
            <a:pPr marL="1101090">
              <a:lnSpc>
                <a:spcPts val="1620"/>
              </a:lnSpc>
            </a:pPr>
            <a:r>
              <a:rPr sz="1500" spc="-5" dirty="0">
                <a:solidFill>
                  <a:srgbClr val="000050"/>
                </a:solidFill>
              </a:rPr>
              <a:t>else</a:t>
            </a:r>
            <a:endParaRPr sz="1500"/>
          </a:p>
          <a:p>
            <a:pPr marL="1560830">
              <a:lnSpc>
                <a:spcPts val="1780"/>
              </a:lnSpc>
            </a:pPr>
            <a:r>
              <a:rPr sz="1500" b="0" dirty="0">
                <a:latin typeface="Courier New"/>
                <a:cs typeface="Courier New"/>
              </a:rPr>
              <a:t>result</a:t>
            </a:r>
            <a:r>
              <a:rPr sz="1500" b="0" spc="-30" dirty="0">
                <a:latin typeface="Courier New"/>
                <a:cs typeface="Courier New"/>
              </a:rPr>
              <a:t> </a:t>
            </a:r>
            <a:r>
              <a:rPr sz="1500" b="0" dirty="0">
                <a:latin typeface="Courier New"/>
                <a:cs typeface="Courier New"/>
              </a:rPr>
              <a:t>=</a:t>
            </a:r>
            <a:r>
              <a:rPr sz="1500" b="0" spc="-30" dirty="0">
                <a:latin typeface="Courier New"/>
                <a:cs typeface="Courier New"/>
              </a:rPr>
              <a:t> </a:t>
            </a:r>
            <a:r>
              <a:rPr sz="1500" b="0" spc="-5" dirty="0">
                <a:latin typeface="Courier New"/>
                <a:cs typeface="Courier New"/>
              </a:rPr>
              <a:t>num2;</a:t>
            </a:r>
            <a:endParaRPr sz="1500">
              <a:latin typeface="Courier New"/>
              <a:cs typeface="Courier New"/>
            </a:endParaRPr>
          </a:p>
          <a:p>
            <a:pPr>
              <a:lnSpc>
                <a:spcPct val="100000"/>
              </a:lnSpc>
              <a:spcBef>
                <a:spcPts val="50"/>
              </a:spcBef>
            </a:pPr>
            <a:endParaRPr sz="1350">
              <a:latin typeface="Courier New"/>
              <a:cs typeface="Courier New"/>
            </a:endParaRPr>
          </a:p>
          <a:p>
            <a:pPr marL="1101090">
              <a:lnSpc>
                <a:spcPct val="100000"/>
              </a:lnSpc>
            </a:pPr>
            <a:r>
              <a:rPr sz="1500" dirty="0">
                <a:solidFill>
                  <a:srgbClr val="000050"/>
                </a:solidFill>
              </a:rPr>
              <a:t>return</a:t>
            </a:r>
            <a:r>
              <a:rPr sz="1500" spc="-35" dirty="0">
                <a:solidFill>
                  <a:srgbClr val="000050"/>
                </a:solidFill>
              </a:rPr>
              <a:t> </a:t>
            </a:r>
            <a:r>
              <a:rPr sz="1500" spc="-5" dirty="0"/>
              <a:t>result;</a:t>
            </a:r>
            <a:endParaRPr sz="1500"/>
          </a:p>
        </p:txBody>
      </p:sp>
    </p:spTree>
    <p:extLst>
      <p:ext uri="{BB962C8B-B14F-4D97-AF65-F5344CB8AC3E}">
        <p14:creationId xmlns:p14="http://schemas.microsoft.com/office/powerpoint/2010/main" val="3277732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1627" y="903732"/>
            <a:ext cx="9067800" cy="45720"/>
          </a:xfrm>
          <a:custGeom>
            <a:avLst/>
            <a:gdLst/>
            <a:ahLst/>
            <a:cxnLst/>
            <a:rect l="l" t="t" r="r" b="b"/>
            <a:pathLst>
              <a:path w="9067800" h="45719">
                <a:moveTo>
                  <a:pt x="9067800" y="0"/>
                </a:moveTo>
                <a:lnTo>
                  <a:pt x="0" y="0"/>
                </a:lnTo>
                <a:lnTo>
                  <a:pt x="0" y="45720"/>
                </a:lnTo>
                <a:lnTo>
                  <a:pt x="9067800" y="45720"/>
                </a:lnTo>
                <a:lnTo>
                  <a:pt x="9067800" y="0"/>
                </a:lnTo>
                <a:close/>
              </a:path>
            </a:pathLst>
          </a:custGeom>
          <a:solidFill>
            <a:srgbClr val="17375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 name="object 3"/>
          <p:cNvSpPr txBox="1">
            <a:spLocks noGrp="1"/>
          </p:cNvSpPr>
          <p:nvPr>
            <p:ph type="title"/>
          </p:nvPr>
        </p:nvSpPr>
        <p:spPr>
          <a:xfrm>
            <a:off x="2978276" y="84836"/>
            <a:ext cx="3945254" cy="963930"/>
          </a:xfrm>
          <a:prstGeom prst="rect">
            <a:avLst/>
          </a:prstGeom>
        </p:spPr>
        <p:txBody>
          <a:bodyPr vert="horz" wrap="square" lIns="0" tIns="12700" rIns="0" bIns="0" rtlCol="0">
            <a:spAutoFit/>
          </a:bodyPr>
          <a:lstStyle/>
          <a:p>
            <a:pPr marL="12700">
              <a:lnSpc>
                <a:spcPts val="5255"/>
              </a:lnSpc>
              <a:spcBef>
                <a:spcPts val="100"/>
              </a:spcBef>
            </a:pPr>
            <a:r>
              <a:rPr spc="-5" dirty="0"/>
              <a:t>Calling</a:t>
            </a:r>
            <a:r>
              <a:rPr spc="-50" dirty="0"/>
              <a:t> </a:t>
            </a:r>
            <a:r>
              <a:rPr spc="-5" dirty="0"/>
              <a:t>Functions</a:t>
            </a:r>
          </a:p>
          <a:p>
            <a:pPr marR="682625" algn="ctr">
              <a:lnSpc>
                <a:spcPts val="2135"/>
              </a:lnSpc>
            </a:pPr>
            <a:r>
              <a:rPr sz="1800" b="0" dirty="0">
                <a:solidFill>
                  <a:srgbClr val="FFFFFF"/>
                </a:solidFill>
                <a:latin typeface="Courier New"/>
                <a:cs typeface="Courier New"/>
              </a:rPr>
              <a:t>c</a:t>
            </a:r>
            <a:endParaRPr sz="1800">
              <a:latin typeface="Courier New"/>
              <a:cs typeface="Courier New"/>
            </a:endParaRPr>
          </a:p>
        </p:txBody>
      </p:sp>
      <p:grpSp>
        <p:nvGrpSpPr>
          <p:cNvPr id="4" name="object 4"/>
          <p:cNvGrpSpPr/>
          <p:nvPr/>
        </p:nvGrpSpPr>
        <p:grpSpPr>
          <a:xfrm>
            <a:off x="71627" y="1295400"/>
            <a:ext cx="8996680" cy="4218940"/>
            <a:chOff x="71627" y="1295400"/>
            <a:chExt cx="8996680" cy="4218940"/>
          </a:xfrm>
        </p:grpSpPr>
        <p:sp>
          <p:nvSpPr>
            <p:cNvPr id="5" name="object 5"/>
            <p:cNvSpPr/>
            <p:nvPr/>
          </p:nvSpPr>
          <p:spPr>
            <a:xfrm>
              <a:off x="71627" y="1295400"/>
              <a:ext cx="8996680" cy="4218940"/>
            </a:xfrm>
            <a:custGeom>
              <a:avLst/>
              <a:gdLst/>
              <a:ahLst/>
              <a:cxnLst/>
              <a:rect l="l" t="t" r="r" b="b"/>
              <a:pathLst>
                <a:path w="8996680" h="4218940">
                  <a:moveTo>
                    <a:pt x="8996172" y="0"/>
                  </a:moveTo>
                  <a:lnTo>
                    <a:pt x="0" y="0"/>
                  </a:lnTo>
                  <a:lnTo>
                    <a:pt x="0" y="4218432"/>
                  </a:lnTo>
                  <a:lnTo>
                    <a:pt x="8996172" y="4218432"/>
                  </a:lnTo>
                  <a:lnTo>
                    <a:pt x="8996172" y="0"/>
                  </a:lnTo>
                  <a:close/>
                </a:path>
              </a:pathLst>
            </a:custGeom>
            <a:solidFill>
              <a:srgbClr val="C9C9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6" name="object 6"/>
            <p:cNvSpPr/>
            <p:nvPr/>
          </p:nvSpPr>
          <p:spPr>
            <a:xfrm>
              <a:off x="325047" y="2517244"/>
              <a:ext cx="3928745" cy="2844165"/>
            </a:xfrm>
            <a:custGeom>
              <a:avLst/>
              <a:gdLst/>
              <a:ahLst/>
              <a:cxnLst/>
              <a:rect l="l" t="t" r="r" b="b"/>
              <a:pathLst>
                <a:path w="3928745" h="2844165">
                  <a:moveTo>
                    <a:pt x="3928327" y="0"/>
                  </a:moveTo>
                  <a:lnTo>
                    <a:pt x="0" y="0"/>
                  </a:lnTo>
                  <a:lnTo>
                    <a:pt x="0" y="2843957"/>
                  </a:lnTo>
                  <a:lnTo>
                    <a:pt x="3928327" y="2843957"/>
                  </a:lnTo>
                  <a:lnTo>
                    <a:pt x="3928327"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7" name="object 7"/>
            <p:cNvSpPr/>
            <p:nvPr/>
          </p:nvSpPr>
          <p:spPr>
            <a:xfrm>
              <a:off x="325047" y="2517244"/>
              <a:ext cx="3928745" cy="2844165"/>
            </a:xfrm>
            <a:custGeom>
              <a:avLst/>
              <a:gdLst/>
              <a:ahLst/>
              <a:cxnLst/>
              <a:rect l="l" t="t" r="r" b="b"/>
              <a:pathLst>
                <a:path w="3928745" h="2844165">
                  <a:moveTo>
                    <a:pt x="0" y="2843957"/>
                  </a:moveTo>
                  <a:lnTo>
                    <a:pt x="3928327" y="2843957"/>
                  </a:lnTo>
                  <a:lnTo>
                    <a:pt x="3928327" y="0"/>
                  </a:lnTo>
                  <a:lnTo>
                    <a:pt x="0" y="0"/>
                  </a:lnTo>
                  <a:lnTo>
                    <a:pt x="0" y="2843957"/>
                  </a:lnTo>
                  <a:close/>
                </a:path>
              </a:pathLst>
            </a:custGeom>
            <a:ln w="23761">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8" name="object 8"/>
            <p:cNvSpPr/>
            <p:nvPr/>
          </p:nvSpPr>
          <p:spPr>
            <a:xfrm>
              <a:off x="5513547" y="2903783"/>
              <a:ext cx="3435350" cy="2457450"/>
            </a:xfrm>
            <a:custGeom>
              <a:avLst/>
              <a:gdLst/>
              <a:ahLst/>
              <a:cxnLst/>
              <a:rect l="l" t="t" r="r" b="b"/>
              <a:pathLst>
                <a:path w="3435350" h="2457450">
                  <a:moveTo>
                    <a:pt x="3434737" y="0"/>
                  </a:moveTo>
                  <a:lnTo>
                    <a:pt x="0" y="0"/>
                  </a:lnTo>
                  <a:lnTo>
                    <a:pt x="0" y="2457418"/>
                  </a:lnTo>
                  <a:lnTo>
                    <a:pt x="3434737" y="2457418"/>
                  </a:lnTo>
                  <a:lnTo>
                    <a:pt x="3434737"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9" name="object 9"/>
            <p:cNvSpPr/>
            <p:nvPr/>
          </p:nvSpPr>
          <p:spPr>
            <a:xfrm>
              <a:off x="5513547" y="2903783"/>
              <a:ext cx="3435350" cy="2457450"/>
            </a:xfrm>
            <a:custGeom>
              <a:avLst/>
              <a:gdLst/>
              <a:ahLst/>
              <a:cxnLst/>
              <a:rect l="l" t="t" r="r" b="b"/>
              <a:pathLst>
                <a:path w="3435350" h="2457450">
                  <a:moveTo>
                    <a:pt x="0" y="2457418"/>
                  </a:moveTo>
                  <a:lnTo>
                    <a:pt x="3434737" y="2457418"/>
                  </a:lnTo>
                  <a:lnTo>
                    <a:pt x="3434737" y="0"/>
                  </a:lnTo>
                  <a:lnTo>
                    <a:pt x="0" y="0"/>
                  </a:lnTo>
                  <a:lnTo>
                    <a:pt x="0" y="2457418"/>
                  </a:lnTo>
                  <a:close/>
                </a:path>
              </a:pathLst>
            </a:custGeom>
            <a:ln w="23762">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grpSp>
      <p:sp>
        <p:nvSpPr>
          <p:cNvPr id="10" name="object 10"/>
          <p:cNvSpPr txBox="1"/>
          <p:nvPr/>
        </p:nvSpPr>
        <p:spPr>
          <a:xfrm>
            <a:off x="5516142" y="2871920"/>
            <a:ext cx="3129915" cy="2213610"/>
          </a:xfrm>
          <a:prstGeom prst="rect">
            <a:avLst/>
          </a:prstGeom>
        </p:spPr>
        <p:txBody>
          <a:bodyPr vert="horz" wrap="square" lIns="0" tIns="13970" rIns="0" bIns="0" rtlCol="0">
            <a:spAutoFit/>
          </a:bodyPr>
          <a:lstStyle/>
          <a:p>
            <a:pPr marL="12700" marR="0" lvl="0" indent="0" algn="l" defTabSz="914400" rtl="0" eaLnBrk="1" fontAlgn="auto" latinLnBrk="0" hangingPunct="1">
              <a:lnSpc>
                <a:spcPts val="1780"/>
              </a:lnSpc>
              <a:spcBef>
                <a:spcPts val="110"/>
              </a:spcBef>
              <a:spcAft>
                <a:spcPts val="0"/>
              </a:spcAft>
              <a:buClrTx/>
              <a:buSzTx/>
              <a:buFontTx/>
              <a:buNone/>
              <a:tabLst/>
              <a:defRPr/>
            </a:pPr>
            <a:r>
              <a:rPr kumimoji="0" sz="1500" b="1" i="0" u="none" strike="noStrike" kern="1200" cap="none" spc="0" normalizeH="0" baseline="0" noProof="0" dirty="0">
                <a:ln>
                  <a:noFill/>
                </a:ln>
                <a:solidFill>
                  <a:srgbClr val="000050"/>
                </a:solidFill>
                <a:effectLst/>
                <a:uLnTx/>
                <a:uFillTx/>
                <a:latin typeface="Courier New"/>
                <a:ea typeface="+mn-ea"/>
                <a:cs typeface="Courier New"/>
              </a:rPr>
              <a:t>int</a:t>
            </a:r>
            <a:r>
              <a:rPr kumimoji="0" sz="1500" b="1" i="0" u="none" strike="noStrike" kern="1200" cap="none" spc="-5" normalizeH="0" baseline="0" noProof="0" dirty="0">
                <a:ln>
                  <a:noFill/>
                </a:ln>
                <a:solidFill>
                  <a:srgbClr val="000050"/>
                </a:solidFill>
                <a:effectLst/>
                <a:uLnTx/>
                <a:uFillTx/>
                <a:latin typeface="Courier New"/>
                <a:ea typeface="+mn-ea"/>
                <a:cs typeface="Courier New"/>
              </a:rPr>
              <a:t> </a:t>
            </a:r>
            <a:r>
              <a:rPr kumimoji="0" sz="1500" b="0" i="0" u="none" strike="noStrike" kern="1200" cap="none" spc="0" normalizeH="0" baseline="0" noProof="0" dirty="0">
                <a:ln>
                  <a:noFill/>
                </a:ln>
                <a:solidFill>
                  <a:prstClr val="black"/>
                </a:solidFill>
                <a:effectLst/>
                <a:uLnTx/>
                <a:uFillTx/>
                <a:latin typeface="Courier New"/>
                <a:ea typeface="+mn-ea"/>
                <a:cs typeface="Courier New"/>
              </a:rPr>
              <a:t>max(</a:t>
            </a:r>
            <a:r>
              <a:rPr kumimoji="0" sz="1500" b="1" i="0" u="none" strike="noStrike" kern="1200" cap="none" spc="0" normalizeH="0" baseline="0" noProof="0" dirty="0">
                <a:ln>
                  <a:noFill/>
                </a:ln>
                <a:solidFill>
                  <a:srgbClr val="000050"/>
                </a:solidFill>
                <a:effectLst/>
                <a:uLnTx/>
                <a:uFillTx/>
                <a:latin typeface="Courier New"/>
                <a:ea typeface="+mn-ea"/>
                <a:cs typeface="Courier New"/>
              </a:rPr>
              <a:t>int</a:t>
            </a:r>
            <a:r>
              <a:rPr kumimoji="0" sz="1500" b="1" i="0" u="none" strike="noStrike" kern="1200" cap="none" spc="-10" normalizeH="0" baseline="0" noProof="0" dirty="0">
                <a:ln>
                  <a:noFill/>
                </a:ln>
                <a:solidFill>
                  <a:srgbClr val="000050"/>
                </a:solidFill>
                <a:effectLst/>
                <a:uLnTx/>
                <a:uFillTx/>
                <a:latin typeface="Courier New"/>
                <a:ea typeface="+mn-ea"/>
                <a:cs typeface="Courier New"/>
              </a:rPr>
              <a:t> </a:t>
            </a:r>
            <a:r>
              <a:rPr kumimoji="0" sz="1500" b="0" i="0" u="none" strike="noStrike" kern="1200" cap="none" spc="0" normalizeH="0" baseline="0" noProof="0" dirty="0">
                <a:ln>
                  <a:noFill/>
                </a:ln>
                <a:solidFill>
                  <a:prstClr val="black"/>
                </a:solidFill>
                <a:effectLst/>
                <a:uLnTx/>
                <a:uFillTx/>
                <a:latin typeface="Courier New"/>
                <a:ea typeface="+mn-ea"/>
                <a:cs typeface="Courier New"/>
              </a:rPr>
              <a:t>num1,</a:t>
            </a:r>
            <a:r>
              <a:rPr kumimoji="0" sz="1500" b="0" i="0" u="none" strike="noStrike" kern="1200" cap="none" spc="-5" normalizeH="0" baseline="0" noProof="0" dirty="0">
                <a:ln>
                  <a:noFill/>
                </a:ln>
                <a:solidFill>
                  <a:prstClr val="black"/>
                </a:solidFill>
                <a:effectLst/>
                <a:uLnTx/>
                <a:uFillTx/>
                <a:latin typeface="Courier New"/>
                <a:ea typeface="+mn-ea"/>
                <a:cs typeface="Courier New"/>
              </a:rPr>
              <a:t> </a:t>
            </a:r>
            <a:r>
              <a:rPr kumimoji="0" sz="1500" b="1" i="0" u="none" strike="noStrike" kern="1200" cap="none" spc="0" normalizeH="0" baseline="0" noProof="0" dirty="0">
                <a:ln>
                  <a:noFill/>
                </a:ln>
                <a:solidFill>
                  <a:srgbClr val="000050"/>
                </a:solidFill>
                <a:effectLst/>
                <a:uLnTx/>
                <a:uFillTx/>
                <a:latin typeface="Courier New"/>
                <a:ea typeface="+mn-ea"/>
                <a:cs typeface="Courier New"/>
              </a:rPr>
              <a:t>int</a:t>
            </a:r>
            <a:r>
              <a:rPr kumimoji="0" sz="1500" b="1" i="0" u="none" strike="noStrike" kern="1200" cap="none" spc="-5" normalizeH="0" baseline="0" noProof="0" dirty="0">
                <a:ln>
                  <a:noFill/>
                </a:ln>
                <a:solidFill>
                  <a:srgbClr val="000050"/>
                </a:solidFill>
                <a:effectLst/>
                <a:uLnTx/>
                <a:uFillTx/>
                <a:latin typeface="Courier New"/>
                <a:ea typeface="+mn-ea"/>
                <a:cs typeface="Courier New"/>
              </a:rPr>
              <a:t> </a:t>
            </a:r>
            <a:r>
              <a:rPr kumimoji="0" sz="1500" b="0" i="0" u="none" strike="noStrike" kern="1200" cap="none" spc="-5" normalizeH="0" baseline="0" noProof="0" dirty="0">
                <a:ln>
                  <a:noFill/>
                </a:ln>
                <a:solidFill>
                  <a:prstClr val="black"/>
                </a:solidFill>
                <a:effectLst/>
                <a:uLnTx/>
                <a:uFillTx/>
                <a:latin typeface="Courier New"/>
                <a:ea typeface="+mn-ea"/>
                <a:cs typeface="Courier New"/>
              </a:rPr>
              <a:t>num2)</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12700" marR="0" lvl="0" indent="0" algn="l" defTabSz="914400" rtl="0" eaLnBrk="1" fontAlgn="auto" latinLnBrk="0" hangingPunct="1">
              <a:lnSpc>
                <a:spcPts val="1695"/>
              </a:lnSpc>
              <a:spcBef>
                <a:spcPts val="0"/>
              </a:spcBef>
              <a:spcAft>
                <a:spcPts val="0"/>
              </a:spcAft>
              <a:buClrTx/>
              <a:buSzTx/>
              <a:buFontTx/>
              <a:buNone/>
              <a:tabLst/>
              <a:defRPr/>
            </a:pPr>
            <a:r>
              <a:rPr kumimoji="0" sz="1500" b="0" i="0" u="none" strike="noStrike" kern="1200" cap="none" spc="0" normalizeH="0" baseline="0" noProof="0" dirty="0">
                <a:ln>
                  <a:noFill/>
                </a:ln>
                <a:solidFill>
                  <a:prstClr val="black"/>
                </a:solidFill>
                <a:effectLst/>
                <a:uLnTx/>
                <a:uFillTx/>
                <a:latin typeface="Courier New"/>
                <a:ea typeface="+mn-ea"/>
                <a:cs typeface="Courier New"/>
              </a:rPr>
              <a:t>{</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472440" marR="0" lvl="0" indent="0" algn="l" defTabSz="914400" rtl="0" eaLnBrk="1" fontAlgn="auto" latinLnBrk="0" hangingPunct="1">
              <a:lnSpc>
                <a:spcPts val="1714"/>
              </a:lnSpc>
              <a:spcBef>
                <a:spcPts val="0"/>
              </a:spcBef>
              <a:spcAft>
                <a:spcPts val="0"/>
              </a:spcAft>
              <a:buClrTx/>
              <a:buSzTx/>
              <a:buFontTx/>
              <a:buNone/>
              <a:tabLst/>
              <a:defRPr/>
            </a:pPr>
            <a:r>
              <a:rPr kumimoji="0" sz="1500" b="1" i="0" u="none" strike="noStrike" kern="1200" cap="none" spc="0" normalizeH="0" baseline="0" noProof="0" dirty="0">
                <a:ln>
                  <a:noFill/>
                </a:ln>
                <a:solidFill>
                  <a:srgbClr val="000050"/>
                </a:solidFill>
                <a:effectLst/>
                <a:uLnTx/>
                <a:uFillTx/>
                <a:latin typeface="Courier New"/>
                <a:ea typeface="+mn-ea"/>
                <a:cs typeface="Courier New"/>
              </a:rPr>
              <a:t>int</a:t>
            </a:r>
            <a:r>
              <a:rPr kumimoji="0" sz="1500" b="1" i="0" u="none" strike="noStrike" kern="1200" cap="none" spc="-35" normalizeH="0" baseline="0" noProof="0" dirty="0">
                <a:ln>
                  <a:noFill/>
                </a:ln>
                <a:solidFill>
                  <a:srgbClr val="000050"/>
                </a:solidFill>
                <a:effectLst/>
                <a:uLnTx/>
                <a:uFillTx/>
                <a:latin typeface="Courier New"/>
                <a:ea typeface="+mn-ea"/>
                <a:cs typeface="Courier New"/>
              </a:rPr>
              <a:t> </a:t>
            </a:r>
            <a:r>
              <a:rPr kumimoji="0" sz="1500" b="0" i="0" u="none" strike="noStrike" kern="1200" cap="none" spc="-5" normalizeH="0" baseline="0" noProof="0" dirty="0">
                <a:ln>
                  <a:noFill/>
                </a:ln>
                <a:solidFill>
                  <a:prstClr val="black"/>
                </a:solidFill>
                <a:effectLst/>
                <a:uLnTx/>
                <a:uFillTx/>
                <a:latin typeface="Courier New"/>
                <a:ea typeface="+mn-ea"/>
                <a:cs typeface="Courier New"/>
              </a:rPr>
              <a:t>result;</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0" marR="0" lvl="0" indent="0" algn="l" defTabSz="914400" rtl="0" eaLnBrk="1" fontAlgn="auto" latinLnBrk="0" hangingPunct="1">
              <a:lnSpc>
                <a:spcPct val="100000"/>
              </a:lnSpc>
              <a:spcBef>
                <a:spcPts val="45"/>
              </a:spcBef>
              <a:spcAft>
                <a:spcPts val="0"/>
              </a:spcAft>
              <a:buClrTx/>
              <a:buSzTx/>
              <a:buFontTx/>
              <a:buNone/>
              <a:tabLst/>
              <a:defRPr/>
            </a:pP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932815" marR="581025" lvl="0" indent="-460375" algn="l" defTabSz="914400" rtl="0" eaLnBrk="1" fontAlgn="auto" latinLnBrk="0" hangingPunct="1">
              <a:lnSpc>
                <a:spcPts val="1750"/>
              </a:lnSpc>
              <a:spcBef>
                <a:spcPts val="5"/>
              </a:spcBef>
              <a:spcAft>
                <a:spcPts val="0"/>
              </a:spcAft>
              <a:buClrTx/>
              <a:buSzTx/>
              <a:buFontTx/>
              <a:buNone/>
              <a:tabLst/>
              <a:defRPr/>
            </a:pPr>
            <a:r>
              <a:rPr kumimoji="0" sz="1500" b="1" i="0" u="none" strike="noStrike" kern="1200" cap="none" spc="0" normalizeH="0" baseline="0" noProof="0" dirty="0">
                <a:ln>
                  <a:noFill/>
                </a:ln>
                <a:solidFill>
                  <a:srgbClr val="000050"/>
                </a:solidFill>
                <a:effectLst/>
                <a:uLnTx/>
                <a:uFillTx/>
                <a:latin typeface="Courier New"/>
                <a:ea typeface="+mn-ea"/>
                <a:cs typeface="Courier New"/>
              </a:rPr>
              <a:t>if </a:t>
            </a:r>
            <a:r>
              <a:rPr kumimoji="0" sz="1500" b="0" i="0" u="none" strike="noStrike" kern="1200" cap="none" spc="0" normalizeH="0" baseline="0" noProof="0" dirty="0">
                <a:ln>
                  <a:noFill/>
                </a:ln>
                <a:solidFill>
                  <a:prstClr val="black"/>
                </a:solidFill>
                <a:effectLst/>
                <a:uLnTx/>
                <a:uFillTx/>
                <a:latin typeface="Courier New"/>
                <a:ea typeface="+mn-ea"/>
                <a:cs typeface="Courier New"/>
              </a:rPr>
              <a:t>(num1 &gt; </a:t>
            </a:r>
            <a:r>
              <a:rPr kumimoji="0" sz="1500" b="0" i="0" u="none" strike="noStrike" kern="1200" cap="none" spc="-5" normalizeH="0" baseline="0" noProof="0" dirty="0">
                <a:ln>
                  <a:noFill/>
                </a:ln>
                <a:solidFill>
                  <a:prstClr val="black"/>
                </a:solidFill>
                <a:effectLst/>
                <a:uLnTx/>
                <a:uFillTx/>
                <a:latin typeface="Courier New"/>
                <a:ea typeface="+mn-ea"/>
                <a:cs typeface="Courier New"/>
              </a:rPr>
              <a:t>num2) </a:t>
            </a:r>
            <a:r>
              <a:rPr kumimoji="0" sz="1500" b="0" i="0" u="none" strike="noStrike" kern="1200" cap="none" spc="0" normalizeH="0" baseline="0" noProof="0" dirty="0">
                <a:ln>
                  <a:noFill/>
                </a:ln>
                <a:solidFill>
                  <a:prstClr val="black"/>
                </a:solidFill>
                <a:effectLst/>
                <a:uLnTx/>
                <a:uFillTx/>
                <a:latin typeface="Courier New"/>
                <a:ea typeface="+mn-ea"/>
                <a:cs typeface="Courier New"/>
              </a:rPr>
              <a:t> result</a:t>
            </a:r>
            <a:r>
              <a:rPr kumimoji="0" sz="1500" b="0" i="0" u="none" strike="noStrike" kern="1200" cap="none" spc="-40" normalizeH="0" baseline="0" noProof="0" dirty="0">
                <a:ln>
                  <a:noFill/>
                </a:ln>
                <a:solidFill>
                  <a:prstClr val="black"/>
                </a:solidFill>
                <a:effectLst/>
                <a:uLnTx/>
                <a:uFillTx/>
                <a:latin typeface="Courier New"/>
                <a:ea typeface="+mn-ea"/>
                <a:cs typeface="Courier New"/>
              </a:rPr>
              <a:t> </a:t>
            </a:r>
            <a:r>
              <a:rPr kumimoji="0" sz="1500" b="0" i="0" u="none" strike="noStrike" kern="1200" cap="none" spc="0" normalizeH="0" baseline="0" noProof="0" dirty="0">
                <a:ln>
                  <a:noFill/>
                </a:ln>
                <a:solidFill>
                  <a:prstClr val="black"/>
                </a:solidFill>
                <a:effectLst/>
                <a:uLnTx/>
                <a:uFillTx/>
                <a:latin typeface="Courier New"/>
                <a:ea typeface="+mn-ea"/>
                <a:cs typeface="Courier New"/>
              </a:rPr>
              <a:t>=</a:t>
            </a:r>
            <a:r>
              <a:rPr kumimoji="0" sz="1500" b="0" i="0" u="none" strike="noStrike" kern="1200" cap="none" spc="-35" normalizeH="0" baseline="0" noProof="0" dirty="0">
                <a:ln>
                  <a:noFill/>
                </a:ln>
                <a:solidFill>
                  <a:prstClr val="black"/>
                </a:solidFill>
                <a:effectLst/>
                <a:uLnTx/>
                <a:uFillTx/>
                <a:latin typeface="Courier New"/>
                <a:ea typeface="+mn-ea"/>
                <a:cs typeface="Courier New"/>
              </a:rPr>
              <a:t> </a:t>
            </a:r>
            <a:r>
              <a:rPr kumimoji="0" sz="1500" b="0" i="0" u="none" strike="noStrike" kern="1200" cap="none" spc="-5" normalizeH="0" baseline="0" noProof="0" dirty="0">
                <a:ln>
                  <a:noFill/>
                </a:ln>
                <a:solidFill>
                  <a:prstClr val="black"/>
                </a:solidFill>
                <a:effectLst/>
                <a:uLnTx/>
                <a:uFillTx/>
                <a:latin typeface="Courier New"/>
                <a:ea typeface="+mn-ea"/>
                <a:cs typeface="Courier New"/>
              </a:rPr>
              <a:t>num1;</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472440" marR="0" lvl="0" indent="0" algn="l" defTabSz="914400" rtl="0" eaLnBrk="1" fontAlgn="auto" latinLnBrk="0" hangingPunct="1">
              <a:lnSpc>
                <a:spcPts val="1620"/>
              </a:lnSpc>
              <a:spcBef>
                <a:spcPts val="0"/>
              </a:spcBef>
              <a:spcAft>
                <a:spcPts val="0"/>
              </a:spcAft>
              <a:buClrTx/>
              <a:buSzTx/>
              <a:buFontTx/>
              <a:buNone/>
              <a:tabLst/>
              <a:defRPr/>
            </a:pPr>
            <a:r>
              <a:rPr kumimoji="0" sz="1500" b="1" i="0" u="none" strike="noStrike" kern="1200" cap="none" spc="-5" normalizeH="0" baseline="0" noProof="0" dirty="0">
                <a:ln>
                  <a:noFill/>
                </a:ln>
                <a:solidFill>
                  <a:srgbClr val="000050"/>
                </a:solidFill>
                <a:effectLst/>
                <a:uLnTx/>
                <a:uFillTx/>
                <a:latin typeface="Courier New"/>
                <a:ea typeface="+mn-ea"/>
                <a:cs typeface="Courier New"/>
              </a:rPr>
              <a:t>else</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932815" marR="0" lvl="0" indent="0" algn="l" defTabSz="914400" rtl="0" eaLnBrk="1" fontAlgn="auto" latinLnBrk="0" hangingPunct="1">
              <a:lnSpc>
                <a:spcPts val="1780"/>
              </a:lnSpc>
              <a:spcBef>
                <a:spcPts val="0"/>
              </a:spcBef>
              <a:spcAft>
                <a:spcPts val="0"/>
              </a:spcAft>
              <a:buClrTx/>
              <a:buSzTx/>
              <a:buFontTx/>
              <a:buNone/>
              <a:tabLst/>
              <a:defRPr/>
            </a:pPr>
            <a:r>
              <a:rPr kumimoji="0" sz="1500" b="0" i="0" u="none" strike="noStrike" kern="1200" cap="none" spc="0" normalizeH="0" baseline="0" noProof="0" dirty="0">
                <a:ln>
                  <a:noFill/>
                </a:ln>
                <a:solidFill>
                  <a:prstClr val="black"/>
                </a:solidFill>
                <a:effectLst/>
                <a:uLnTx/>
                <a:uFillTx/>
                <a:latin typeface="Courier New"/>
                <a:ea typeface="+mn-ea"/>
                <a:cs typeface="Courier New"/>
              </a:rPr>
              <a:t>result</a:t>
            </a:r>
            <a:r>
              <a:rPr kumimoji="0" sz="1500" b="0" i="0" u="none" strike="noStrike" kern="1200" cap="none" spc="-30" normalizeH="0" baseline="0" noProof="0" dirty="0">
                <a:ln>
                  <a:noFill/>
                </a:ln>
                <a:solidFill>
                  <a:prstClr val="black"/>
                </a:solidFill>
                <a:effectLst/>
                <a:uLnTx/>
                <a:uFillTx/>
                <a:latin typeface="Courier New"/>
                <a:ea typeface="+mn-ea"/>
                <a:cs typeface="Courier New"/>
              </a:rPr>
              <a:t> </a:t>
            </a:r>
            <a:r>
              <a:rPr kumimoji="0" sz="1500" b="0" i="0" u="none" strike="noStrike" kern="1200" cap="none" spc="0" normalizeH="0" baseline="0" noProof="0" dirty="0">
                <a:ln>
                  <a:noFill/>
                </a:ln>
                <a:solidFill>
                  <a:prstClr val="black"/>
                </a:solidFill>
                <a:effectLst/>
                <a:uLnTx/>
                <a:uFillTx/>
                <a:latin typeface="Courier New"/>
                <a:ea typeface="+mn-ea"/>
                <a:cs typeface="Courier New"/>
              </a:rPr>
              <a:t>=</a:t>
            </a:r>
            <a:r>
              <a:rPr kumimoji="0" sz="1500" b="0" i="0" u="none" strike="noStrike" kern="1200" cap="none" spc="-30" normalizeH="0" baseline="0" noProof="0" dirty="0">
                <a:ln>
                  <a:noFill/>
                </a:ln>
                <a:solidFill>
                  <a:prstClr val="black"/>
                </a:solidFill>
                <a:effectLst/>
                <a:uLnTx/>
                <a:uFillTx/>
                <a:latin typeface="Courier New"/>
                <a:ea typeface="+mn-ea"/>
                <a:cs typeface="Courier New"/>
              </a:rPr>
              <a:t> </a:t>
            </a:r>
            <a:r>
              <a:rPr kumimoji="0" sz="1500" b="0" i="0" u="none" strike="noStrike" kern="1200" cap="none" spc="-5" normalizeH="0" baseline="0" noProof="0" dirty="0">
                <a:ln>
                  <a:noFill/>
                </a:ln>
                <a:solidFill>
                  <a:prstClr val="black"/>
                </a:solidFill>
                <a:effectLst/>
                <a:uLnTx/>
                <a:uFillTx/>
                <a:latin typeface="Courier New"/>
                <a:ea typeface="+mn-ea"/>
                <a:cs typeface="Courier New"/>
              </a:rPr>
              <a:t>num2;</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0" marR="0" lvl="0" indent="0" algn="l" defTabSz="914400" rtl="0" eaLnBrk="1" fontAlgn="auto" latinLnBrk="0" hangingPunct="1">
              <a:lnSpc>
                <a:spcPct val="100000"/>
              </a:lnSpc>
              <a:spcBef>
                <a:spcPts val="50"/>
              </a:spcBef>
              <a:spcAft>
                <a:spcPts val="0"/>
              </a:spcAft>
              <a:buClrTx/>
              <a:buSzTx/>
              <a:buFontTx/>
              <a:buNone/>
              <a:tabLst/>
              <a:defRPr/>
            </a:pPr>
            <a:endParaRPr kumimoji="0" sz="1350" b="0" i="0" u="none" strike="noStrike" kern="1200" cap="none" spc="0" normalizeH="0" baseline="0" noProof="0">
              <a:ln>
                <a:noFill/>
              </a:ln>
              <a:solidFill>
                <a:prstClr val="black"/>
              </a:solidFill>
              <a:effectLst/>
              <a:uLnTx/>
              <a:uFillTx/>
              <a:latin typeface="Courier New"/>
              <a:ea typeface="+mn-ea"/>
              <a:cs typeface="Courier New"/>
            </a:endParaRPr>
          </a:p>
          <a:p>
            <a:pPr marL="472440" marR="0" lvl="0" indent="0" algn="l" defTabSz="914400" rtl="0" eaLnBrk="1" fontAlgn="auto" latinLnBrk="0" hangingPunct="1">
              <a:lnSpc>
                <a:spcPct val="100000"/>
              </a:lnSpc>
              <a:spcBef>
                <a:spcPts val="0"/>
              </a:spcBef>
              <a:spcAft>
                <a:spcPts val="0"/>
              </a:spcAft>
              <a:buClrTx/>
              <a:buSzTx/>
              <a:buFontTx/>
              <a:buNone/>
              <a:tabLst/>
              <a:defRPr/>
            </a:pPr>
            <a:r>
              <a:rPr kumimoji="0" sz="1500" b="1" i="0" u="none" strike="noStrike" kern="1200" cap="none" spc="0" normalizeH="0" baseline="0" noProof="0" dirty="0">
                <a:ln>
                  <a:noFill/>
                </a:ln>
                <a:solidFill>
                  <a:srgbClr val="000050"/>
                </a:solidFill>
                <a:effectLst/>
                <a:uLnTx/>
                <a:uFillTx/>
                <a:latin typeface="Courier New"/>
                <a:ea typeface="+mn-ea"/>
                <a:cs typeface="Courier New"/>
              </a:rPr>
              <a:t>return</a:t>
            </a:r>
            <a:r>
              <a:rPr kumimoji="0" sz="1500" b="1" i="0" u="none" strike="noStrike" kern="1200" cap="none" spc="-35" normalizeH="0" baseline="0" noProof="0" dirty="0">
                <a:ln>
                  <a:noFill/>
                </a:ln>
                <a:solidFill>
                  <a:srgbClr val="000050"/>
                </a:solidFill>
                <a:effectLst/>
                <a:uLnTx/>
                <a:uFillTx/>
                <a:latin typeface="Courier New"/>
                <a:ea typeface="+mn-ea"/>
                <a:cs typeface="Courier New"/>
              </a:rPr>
              <a:t> </a:t>
            </a:r>
            <a:r>
              <a:rPr kumimoji="0" sz="1500" b="1" i="0" u="none" strike="noStrike" kern="1200" cap="none" spc="-5" normalizeH="0" baseline="0" noProof="0" dirty="0">
                <a:ln>
                  <a:noFill/>
                </a:ln>
                <a:solidFill>
                  <a:prstClr val="black"/>
                </a:solidFill>
                <a:effectLst/>
                <a:uLnTx/>
                <a:uFillTx/>
                <a:latin typeface="Courier New"/>
                <a:ea typeface="+mn-ea"/>
                <a:cs typeface="Courier New"/>
              </a:rPr>
              <a:t>result;</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p:txBody>
      </p:sp>
      <p:sp>
        <p:nvSpPr>
          <p:cNvPr id="11" name="object 11"/>
          <p:cNvSpPr txBox="1"/>
          <p:nvPr/>
        </p:nvSpPr>
        <p:spPr>
          <a:xfrm>
            <a:off x="5516142" y="5060119"/>
            <a:ext cx="140335" cy="255904"/>
          </a:xfrm>
          <a:prstGeom prst="rect">
            <a:avLst/>
          </a:prstGeom>
        </p:spPr>
        <p:txBody>
          <a:bodyPr vert="horz" wrap="square" lIns="0" tIns="13970" rIns="0" bIns="0" rtlCol="0">
            <a:spAutoFit/>
          </a:bodyPr>
          <a:lstStyle/>
          <a:p>
            <a:pPr marL="12700" marR="0" lvl="0" indent="0" algn="l" defTabSz="914400" rtl="0" eaLnBrk="1" fontAlgn="auto" latinLnBrk="0" hangingPunct="1">
              <a:lnSpc>
                <a:spcPct val="100000"/>
              </a:lnSpc>
              <a:spcBef>
                <a:spcPts val="110"/>
              </a:spcBef>
              <a:spcAft>
                <a:spcPts val="0"/>
              </a:spcAft>
              <a:buClrTx/>
              <a:buSzTx/>
              <a:buFontTx/>
              <a:buNone/>
              <a:tabLst/>
              <a:defRPr/>
            </a:pPr>
            <a:r>
              <a:rPr kumimoji="0" sz="1500" b="0" i="0" u="none" strike="noStrike" kern="1200" cap="none" spc="0" normalizeH="0" baseline="0" noProof="0" dirty="0">
                <a:ln>
                  <a:noFill/>
                </a:ln>
                <a:solidFill>
                  <a:prstClr val="black"/>
                </a:solidFill>
                <a:effectLst/>
                <a:uLnTx/>
                <a:uFillTx/>
                <a:latin typeface="Courier New"/>
                <a:ea typeface="+mn-ea"/>
                <a:cs typeface="Courier New"/>
              </a:rPr>
              <a:t>}</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p:txBody>
      </p:sp>
      <p:grpSp>
        <p:nvGrpSpPr>
          <p:cNvPr id="12" name="object 12"/>
          <p:cNvGrpSpPr/>
          <p:nvPr/>
        </p:nvGrpSpPr>
        <p:grpSpPr>
          <a:xfrm>
            <a:off x="2001456" y="1830146"/>
            <a:ext cx="6379845" cy="3151505"/>
            <a:chOff x="2001456" y="1830146"/>
            <a:chExt cx="6379845" cy="3151505"/>
          </a:xfrm>
        </p:grpSpPr>
        <p:sp>
          <p:nvSpPr>
            <p:cNvPr id="13" name="object 13"/>
            <p:cNvSpPr/>
            <p:nvPr/>
          </p:nvSpPr>
          <p:spPr>
            <a:xfrm>
              <a:off x="2704584" y="3007349"/>
              <a:ext cx="2809240" cy="803910"/>
            </a:xfrm>
            <a:custGeom>
              <a:avLst/>
              <a:gdLst/>
              <a:ahLst/>
              <a:cxnLst/>
              <a:rect l="l" t="t" r="r" b="b"/>
              <a:pathLst>
                <a:path w="2809240" h="803910">
                  <a:moveTo>
                    <a:pt x="2670926" y="64079"/>
                  </a:moveTo>
                  <a:lnTo>
                    <a:pt x="12260" y="770810"/>
                  </a:lnTo>
                  <a:lnTo>
                    <a:pt x="6165" y="773695"/>
                  </a:lnTo>
                  <a:lnTo>
                    <a:pt x="1935" y="778379"/>
                  </a:lnTo>
                  <a:lnTo>
                    <a:pt x="0" y="784075"/>
                  </a:lnTo>
                  <a:lnTo>
                    <a:pt x="788" y="789995"/>
                  </a:lnTo>
                  <a:lnTo>
                    <a:pt x="3082" y="798422"/>
                  </a:lnTo>
                  <a:lnTo>
                    <a:pt x="11495" y="803785"/>
                  </a:lnTo>
                  <a:lnTo>
                    <a:pt x="2678865" y="94932"/>
                  </a:lnTo>
                  <a:lnTo>
                    <a:pt x="2685007" y="76675"/>
                  </a:lnTo>
                  <a:lnTo>
                    <a:pt x="2670926" y="64079"/>
                  </a:lnTo>
                  <a:close/>
                </a:path>
                <a:path w="2809240" h="803910">
                  <a:moveTo>
                    <a:pt x="2789389" y="60994"/>
                  </a:moveTo>
                  <a:lnTo>
                    <a:pt x="2687591" y="60994"/>
                  </a:lnTo>
                  <a:lnTo>
                    <a:pt x="2693491" y="63077"/>
                  </a:lnTo>
                  <a:lnTo>
                    <a:pt x="2698256" y="67170"/>
                  </a:lnTo>
                  <a:lnTo>
                    <a:pt x="2701258" y="72845"/>
                  </a:lnTo>
                  <a:lnTo>
                    <a:pt x="2702533" y="81304"/>
                  </a:lnTo>
                  <a:lnTo>
                    <a:pt x="2698072" y="89731"/>
                  </a:lnTo>
                  <a:lnTo>
                    <a:pt x="2689787" y="92029"/>
                  </a:lnTo>
                  <a:lnTo>
                    <a:pt x="2678865" y="94932"/>
                  </a:lnTo>
                  <a:lnTo>
                    <a:pt x="2648362" y="185592"/>
                  </a:lnTo>
                  <a:lnTo>
                    <a:pt x="2789389" y="60994"/>
                  </a:lnTo>
                  <a:close/>
                </a:path>
                <a:path w="2809240" h="803910">
                  <a:moveTo>
                    <a:pt x="2687591" y="60994"/>
                  </a:moveTo>
                  <a:lnTo>
                    <a:pt x="2681183" y="61353"/>
                  </a:lnTo>
                  <a:lnTo>
                    <a:pt x="2670926" y="64079"/>
                  </a:lnTo>
                  <a:lnTo>
                    <a:pt x="2685007" y="76675"/>
                  </a:lnTo>
                  <a:lnTo>
                    <a:pt x="2678865" y="94932"/>
                  </a:lnTo>
                  <a:lnTo>
                    <a:pt x="2689787" y="92029"/>
                  </a:lnTo>
                  <a:lnTo>
                    <a:pt x="2698072" y="89731"/>
                  </a:lnTo>
                  <a:lnTo>
                    <a:pt x="2702533" y="81304"/>
                  </a:lnTo>
                  <a:lnTo>
                    <a:pt x="2701258" y="72845"/>
                  </a:lnTo>
                  <a:lnTo>
                    <a:pt x="2698256" y="67170"/>
                  </a:lnTo>
                  <a:lnTo>
                    <a:pt x="2693491" y="63077"/>
                  </a:lnTo>
                  <a:lnTo>
                    <a:pt x="2687591" y="60994"/>
                  </a:lnTo>
                  <a:close/>
                </a:path>
                <a:path w="2809240" h="803910">
                  <a:moveTo>
                    <a:pt x="2599290" y="0"/>
                  </a:moveTo>
                  <a:lnTo>
                    <a:pt x="2670926" y="64079"/>
                  </a:lnTo>
                  <a:lnTo>
                    <a:pt x="2681183" y="61353"/>
                  </a:lnTo>
                  <a:lnTo>
                    <a:pt x="2687591" y="60994"/>
                  </a:lnTo>
                  <a:lnTo>
                    <a:pt x="2789389" y="60994"/>
                  </a:lnTo>
                  <a:lnTo>
                    <a:pt x="2808962" y="43700"/>
                  </a:lnTo>
                  <a:lnTo>
                    <a:pt x="2599290"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4" name="object 14"/>
            <p:cNvSpPr/>
            <p:nvPr/>
          </p:nvSpPr>
          <p:spPr>
            <a:xfrm>
              <a:off x="2704584" y="3007349"/>
              <a:ext cx="2809240" cy="803910"/>
            </a:xfrm>
            <a:custGeom>
              <a:avLst/>
              <a:gdLst/>
              <a:ahLst/>
              <a:cxnLst/>
              <a:rect l="l" t="t" r="r" b="b"/>
              <a:pathLst>
                <a:path w="2809240" h="803910">
                  <a:moveTo>
                    <a:pt x="12260" y="770810"/>
                  </a:moveTo>
                  <a:lnTo>
                    <a:pt x="2681184" y="61353"/>
                  </a:lnTo>
                  <a:lnTo>
                    <a:pt x="2687591" y="60994"/>
                  </a:lnTo>
                  <a:lnTo>
                    <a:pt x="2693491" y="63077"/>
                  </a:lnTo>
                  <a:lnTo>
                    <a:pt x="2698256" y="67170"/>
                  </a:lnTo>
                  <a:lnTo>
                    <a:pt x="2701259" y="72845"/>
                  </a:lnTo>
                  <a:lnTo>
                    <a:pt x="2702533" y="81304"/>
                  </a:lnTo>
                  <a:lnTo>
                    <a:pt x="2698072" y="89731"/>
                  </a:lnTo>
                  <a:lnTo>
                    <a:pt x="2689787" y="92029"/>
                  </a:lnTo>
                  <a:lnTo>
                    <a:pt x="19939" y="801487"/>
                  </a:lnTo>
                  <a:lnTo>
                    <a:pt x="11495" y="803785"/>
                  </a:lnTo>
                  <a:lnTo>
                    <a:pt x="3082" y="798422"/>
                  </a:lnTo>
                  <a:lnTo>
                    <a:pt x="788" y="789995"/>
                  </a:lnTo>
                  <a:lnTo>
                    <a:pt x="0" y="784075"/>
                  </a:lnTo>
                  <a:lnTo>
                    <a:pt x="1935" y="778379"/>
                  </a:lnTo>
                  <a:lnTo>
                    <a:pt x="6165" y="773695"/>
                  </a:lnTo>
                  <a:lnTo>
                    <a:pt x="12260" y="770810"/>
                  </a:lnTo>
                  <a:close/>
                </a:path>
                <a:path w="2809240" h="803910">
                  <a:moveTo>
                    <a:pt x="2685007" y="76675"/>
                  </a:moveTo>
                  <a:lnTo>
                    <a:pt x="2599290" y="0"/>
                  </a:lnTo>
                  <a:lnTo>
                    <a:pt x="2808963" y="43700"/>
                  </a:lnTo>
                  <a:lnTo>
                    <a:pt x="2648362" y="185592"/>
                  </a:lnTo>
                  <a:lnTo>
                    <a:pt x="2685007" y="76675"/>
                  </a:lnTo>
                  <a:close/>
                </a:path>
              </a:pathLst>
            </a:custGeom>
            <a:ln w="766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5" name="object 15"/>
            <p:cNvSpPr/>
            <p:nvPr/>
          </p:nvSpPr>
          <p:spPr>
            <a:xfrm>
              <a:off x="2688516" y="3861762"/>
              <a:ext cx="3091815" cy="1115695"/>
            </a:xfrm>
            <a:custGeom>
              <a:avLst/>
              <a:gdLst/>
              <a:ahLst/>
              <a:cxnLst/>
              <a:rect l="l" t="t" r="r" b="b"/>
              <a:pathLst>
                <a:path w="3091815" h="1115695">
                  <a:moveTo>
                    <a:pt x="135826" y="58029"/>
                  </a:moveTo>
                  <a:lnTo>
                    <a:pt x="120226" y="69780"/>
                  </a:lnTo>
                  <a:lnTo>
                    <a:pt x="125212" y="88480"/>
                  </a:lnTo>
                  <a:lnTo>
                    <a:pt x="3071029" y="1114414"/>
                  </a:lnTo>
                  <a:lnTo>
                    <a:pt x="3076939" y="1115335"/>
                  </a:lnTo>
                  <a:lnTo>
                    <a:pt x="3082699" y="1113743"/>
                  </a:lnTo>
                  <a:lnTo>
                    <a:pt x="3087564" y="1109997"/>
                  </a:lnTo>
                  <a:lnTo>
                    <a:pt x="3090785" y="1104454"/>
                  </a:lnTo>
                  <a:lnTo>
                    <a:pt x="3091751" y="1098522"/>
                  </a:lnTo>
                  <a:lnTo>
                    <a:pt x="3090148" y="1092743"/>
                  </a:lnTo>
                  <a:lnTo>
                    <a:pt x="3086394" y="1087832"/>
                  </a:lnTo>
                  <a:lnTo>
                    <a:pt x="3080907" y="1084503"/>
                  </a:lnTo>
                  <a:lnTo>
                    <a:pt x="135826" y="58029"/>
                  </a:lnTo>
                  <a:close/>
                </a:path>
                <a:path w="3091815" h="1115695">
                  <a:moveTo>
                    <a:pt x="212858" y="0"/>
                  </a:moveTo>
                  <a:lnTo>
                    <a:pt x="0" y="27612"/>
                  </a:lnTo>
                  <a:lnTo>
                    <a:pt x="150084" y="181761"/>
                  </a:lnTo>
                  <a:lnTo>
                    <a:pt x="125212" y="88480"/>
                  </a:lnTo>
                  <a:lnTo>
                    <a:pt x="115606" y="85134"/>
                  </a:lnTo>
                  <a:lnTo>
                    <a:pt x="110073" y="81790"/>
                  </a:lnTo>
                  <a:lnTo>
                    <a:pt x="106333" y="76787"/>
                  </a:lnTo>
                  <a:lnTo>
                    <a:pt x="104744" y="70779"/>
                  </a:lnTo>
                  <a:lnTo>
                    <a:pt x="105664" y="64417"/>
                  </a:lnTo>
                  <a:lnTo>
                    <a:pt x="108723" y="55990"/>
                  </a:lnTo>
                  <a:lnTo>
                    <a:pt x="117900" y="52159"/>
                  </a:lnTo>
                  <a:lnTo>
                    <a:pt x="143617" y="52159"/>
                  </a:lnTo>
                  <a:lnTo>
                    <a:pt x="212858" y="0"/>
                  </a:lnTo>
                  <a:close/>
                </a:path>
                <a:path w="3091815" h="1115695">
                  <a:moveTo>
                    <a:pt x="117900" y="52159"/>
                  </a:moveTo>
                  <a:lnTo>
                    <a:pt x="108723" y="55990"/>
                  </a:lnTo>
                  <a:lnTo>
                    <a:pt x="105664" y="64417"/>
                  </a:lnTo>
                  <a:lnTo>
                    <a:pt x="104744" y="70779"/>
                  </a:lnTo>
                  <a:lnTo>
                    <a:pt x="106333" y="76787"/>
                  </a:lnTo>
                  <a:lnTo>
                    <a:pt x="110073" y="81790"/>
                  </a:lnTo>
                  <a:lnTo>
                    <a:pt x="115606" y="85134"/>
                  </a:lnTo>
                  <a:lnTo>
                    <a:pt x="125212" y="88480"/>
                  </a:lnTo>
                  <a:lnTo>
                    <a:pt x="120226" y="69780"/>
                  </a:lnTo>
                  <a:lnTo>
                    <a:pt x="135826" y="58029"/>
                  </a:lnTo>
                  <a:lnTo>
                    <a:pt x="125580" y="54458"/>
                  </a:lnTo>
                  <a:lnTo>
                    <a:pt x="117900" y="52159"/>
                  </a:lnTo>
                  <a:close/>
                </a:path>
                <a:path w="3091815" h="1115695">
                  <a:moveTo>
                    <a:pt x="143617" y="52159"/>
                  </a:moveTo>
                  <a:lnTo>
                    <a:pt x="117900" y="52159"/>
                  </a:lnTo>
                  <a:lnTo>
                    <a:pt x="125580" y="54458"/>
                  </a:lnTo>
                  <a:lnTo>
                    <a:pt x="135826" y="58029"/>
                  </a:lnTo>
                  <a:lnTo>
                    <a:pt x="143617" y="52159"/>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6" name="object 16"/>
            <p:cNvSpPr/>
            <p:nvPr/>
          </p:nvSpPr>
          <p:spPr>
            <a:xfrm>
              <a:off x="2688516" y="3861762"/>
              <a:ext cx="3091815" cy="1115695"/>
            </a:xfrm>
            <a:custGeom>
              <a:avLst/>
              <a:gdLst/>
              <a:ahLst/>
              <a:cxnLst/>
              <a:rect l="l" t="t" r="r" b="b"/>
              <a:pathLst>
                <a:path w="3091815" h="1115695">
                  <a:moveTo>
                    <a:pt x="3071029" y="1114414"/>
                  </a:moveTo>
                  <a:lnTo>
                    <a:pt x="115606" y="85134"/>
                  </a:lnTo>
                  <a:lnTo>
                    <a:pt x="110073" y="81790"/>
                  </a:lnTo>
                  <a:lnTo>
                    <a:pt x="106333" y="76787"/>
                  </a:lnTo>
                  <a:lnTo>
                    <a:pt x="104744" y="70779"/>
                  </a:lnTo>
                  <a:lnTo>
                    <a:pt x="105664" y="64417"/>
                  </a:lnTo>
                  <a:lnTo>
                    <a:pt x="108723" y="55990"/>
                  </a:lnTo>
                  <a:lnTo>
                    <a:pt x="117900" y="52159"/>
                  </a:lnTo>
                  <a:lnTo>
                    <a:pt x="125580" y="54458"/>
                  </a:lnTo>
                  <a:lnTo>
                    <a:pt x="3080907" y="1084503"/>
                  </a:lnTo>
                  <a:lnTo>
                    <a:pt x="3086394" y="1087832"/>
                  </a:lnTo>
                  <a:lnTo>
                    <a:pt x="3090148" y="1092743"/>
                  </a:lnTo>
                  <a:lnTo>
                    <a:pt x="3091751" y="1098522"/>
                  </a:lnTo>
                  <a:lnTo>
                    <a:pt x="3090785" y="1104454"/>
                  </a:lnTo>
                  <a:lnTo>
                    <a:pt x="3087564" y="1109997"/>
                  </a:lnTo>
                  <a:lnTo>
                    <a:pt x="3082700" y="1113743"/>
                  </a:lnTo>
                  <a:lnTo>
                    <a:pt x="3076939" y="1115336"/>
                  </a:lnTo>
                  <a:lnTo>
                    <a:pt x="3071029" y="1114414"/>
                  </a:lnTo>
                  <a:close/>
                </a:path>
                <a:path w="3091815" h="1115695">
                  <a:moveTo>
                    <a:pt x="120226" y="69780"/>
                  </a:moveTo>
                  <a:lnTo>
                    <a:pt x="150084" y="181761"/>
                  </a:lnTo>
                  <a:lnTo>
                    <a:pt x="0" y="27612"/>
                  </a:lnTo>
                  <a:lnTo>
                    <a:pt x="212858" y="0"/>
                  </a:lnTo>
                  <a:lnTo>
                    <a:pt x="120226" y="69780"/>
                  </a:lnTo>
                  <a:close/>
                </a:path>
              </a:pathLst>
            </a:custGeom>
            <a:ln w="766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7" name="object 17"/>
            <p:cNvSpPr/>
            <p:nvPr/>
          </p:nvSpPr>
          <p:spPr>
            <a:xfrm>
              <a:off x="2005583" y="2214417"/>
              <a:ext cx="24130" cy="1559560"/>
            </a:xfrm>
            <a:custGeom>
              <a:avLst/>
              <a:gdLst/>
              <a:ahLst/>
              <a:cxnLst/>
              <a:rect l="l" t="t" r="r" b="b"/>
              <a:pathLst>
                <a:path w="24130" h="1559560">
                  <a:moveTo>
                    <a:pt x="18386" y="1463253"/>
                  </a:moveTo>
                  <a:lnTo>
                    <a:pt x="6118" y="1463253"/>
                  </a:lnTo>
                  <a:lnTo>
                    <a:pt x="0" y="1468648"/>
                  </a:lnTo>
                  <a:lnTo>
                    <a:pt x="0" y="1553782"/>
                  </a:lnTo>
                  <a:lnTo>
                    <a:pt x="6118" y="1559145"/>
                  </a:lnTo>
                  <a:lnTo>
                    <a:pt x="18386" y="1559145"/>
                  </a:lnTo>
                  <a:lnTo>
                    <a:pt x="23739" y="1553782"/>
                  </a:lnTo>
                  <a:lnTo>
                    <a:pt x="23739" y="1468648"/>
                  </a:lnTo>
                  <a:lnTo>
                    <a:pt x="18386" y="1463253"/>
                  </a:lnTo>
                  <a:close/>
                </a:path>
                <a:path w="24130" h="1559560">
                  <a:moveTo>
                    <a:pt x="18386" y="1295281"/>
                  </a:moveTo>
                  <a:lnTo>
                    <a:pt x="6118" y="1295281"/>
                  </a:lnTo>
                  <a:lnTo>
                    <a:pt x="0" y="1300676"/>
                  </a:lnTo>
                  <a:lnTo>
                    <a:pt x="0" y="1385811"/>
                  </a:lnTo>
                  <a:lnTo>
                    <a:pt x="6118" y="1391174"/>
                  </a:lnTo>
                  <a:lnTo>
                    <a:pt x="18386" y="1391174"/>
                  </a:lnTo>
                  <a:lnTo>
                    <a:pt x="23739" y="1385811"/>
                  </a:lnTo>
                  <a:lnTo>
                    <a:pt x="23739" y="1300676"/>
                  </a:lnTo>
                  <a:lnTo>
                    <a:pt x="18386" y="1295281"/>
                  </a:lnTo>
                  <a:close/>
                </a:path>
                <a:path w="24130" h="1559560">
                  <a:moveTo>
                    <a:pt x="18386" y="1127342"/>
                  </a:moveTo>
                  <a:lnTo>
                    <a:pt x="6118" y="1127342"/>
                  </a:lnTo>
                  <a:lnTo>
                    <a:pt x="0" y="1132705"/>
                  </a:lnTo>
                  <a:lnTo>
                    <a:pt x="0" y="1217840"/>
                  </a:lnTo>
                  <a:lnTo>
                    <a:pt x="6118" y="1223203"/>
                  </a:lnTo>
                  <a:lnTo>
                    <a:pt x="18386" y="1223203"/>
                  </a:lnTo>
                  <a:lnTo>
                    <a:pt x="23739" y="1217840"/>
                  </a:lnTo>
                  <a:lnTo>
                    <a:pt x="23739" y="1132705"/>
                  </a:lnTo>
                  <a:lnTo>
                    <a:pt x="18386" y="1127342"/>
                  </a:lnTo>
                  <a:close/>
                </a:path>
                <a:path w="24130" h="1559560">
                  <a:moveTo>
                    <a:pt x="18386" y="959371"/>
                  </a:moveTo>
                  <a:lnTo>
                    <a:pt x="6118" y="959371"/>
                  </a:lnTo>
                  <a:lnTo>
                    <a:pt x="0" y="964733"/>
                  </a:lnTo>
                  <a:lnTo>
                    <a:pt x="0" y="1049868"/>
                  </a:lnTo>
                  <a:lnTo>
                    <a:pt x="6118" y="1055231"/>
                  </a:lnTo>
                  <a:lnTo>
                    <a:pt x="18386" y="1055231"/>
                  </a:lnTo>
                  <a:lnTo>
                    <a:pt x="23739" y="1049868"/>
                  </a:lnTo>
                  <a:lnTo>
                    <a:pt x="23739" y="964733"/>
                  </a:lnTo>
                  <a:lnTo>
                    <a:pt x="18386" y="959371"/>
                  </a:lnTo>
                  <a:close/>
                </a:path>
                <a:path w="24130" h="1559560">
                  <a:moveTo>
                    <a:pt x="18386" y="791399"/>
                  </a:moveTo>
                  <a:lnTo>
                    <a:pt x="6118" y="791399"/>
                  </a:lnTo>
                  <a:lnTo>
                    <a:pt x="0" y="796762"/>
                  </a:lnTo>
                  <a:lnTo>
                    <a:pt x="0" y="881897"/>
                  </a:lnTo>
                  <a:lnTo>
                    <a:pt x="6118" y="887260"/>
                  </a:lnTo>
                  <a:lnTo>
                    <a:pt x="18386" y="887260"/>
                  </a:lnTo>
                  <a:lnTo>
                    <a:pt x="23739" y="881897"/>
                  </a:lnTo>
                  <a:lnTo>
                    <a:pt x="23739" y="796762"/>
                  </a:lnTo>
                  <a:lnTo>
                    <a:pt x="18386" y="791399"/>
                  </a:lnTo>
                  <a:close/>
                </a:path>
                <a:path w="24130" h="1559560">
                  <a:moveTo>
                    <a:pt x="18386" y="623428"/>
                  </a:moveTo>
                  <a:lnTo>
                    <a:pt x="6118" y="623428"/>
                  </a:lnTo>
                  <a:lnTo>
                    <a:pt x="0" y="628791"/>
                  </a:lnTo>
                  <a:lnTo>
                    <a:pt x="0" y="713926"/>
                  </a:lnTo>
                  <a:lnTo>
                    <a:pt x="6118" y="719288"/>
                  </a:lnTo>
                  <a:lnTo>
                    <a:pt x="18386" y="719288"/>
                  </a:lnTo>
                  <a:lnTo>
                    <a:pt x="23739" y="713926"/>
                  </a:lnTo>
                  <a:lnTo>
                    <a:pt x="23739" y="628791"/>
                  </a:lnTo>
                  <a:lnTo>
                    <a:pt x="18386" y="623428"/>
                  </a:lnTo>
                  <a:close/>
                </a:path>
                <a:path w="24130" h="1559560">
                  <a:moveTo>
                    <a:pt x="18386" y="455457"/>
                  </a:moveTo>
                  <a:lnTo>
                    <a:pt x="6118" y="455457"/>
                  </a:lnTo>
                  <a:lnTo>
                    <a:pt x="0" y="460819"/>
                  </a:lnTo>
                  <a:lnTo>
                    <a:pt x="0" y="545954"/>
                  </a:lnTo>
                  <a:lnTo>
                    <a:pt x="6118" y="551317"/>
                  </a:lnTo>
                  <a:lnTo>
                    <a:pt x="18386" y="551317"/>
                  </a:lnTo>
                  <a:lnTo>
                    <a:pt x="23739" y="545954"/>
                  </a:lnTo>
                  <a:lnTo>
                    <a:pt x="23739" y="460819"/>
                  </a:lnTo>
                  <a:lnTo>
                    <a:pt x="18386" y="455457"/>
                  </a:lnTo>
                  <a:close/>
                </a:path>
                <a:path w="24130" h="1559560">
                  <a:moveTo>
                    <a:pt x="18386" y="287485"/>
                  </a:moveTo>
                  <a:lnTo>
                    <a:pt x="6118" y="287485"/>
                  </a:lnTo>
                  <a:lnTo>
                    <a:pt x="0" y="292848"/>
                  </a:lnTo>
                  <a:lnTo>
                    <a:pt x="0" y="377983"/>
                  </a:lnTo>
                  <a:lnTo>
                    <a:pt x="6118" y="383346"/>
                  </a:lnTo>
                  <a:lnTo>
                    <a:pt x="18386" y="383346"/>
                  </a:lnTo>
                  <a:lnTo>
                    <a:pt x="23739" y="377983"/>
                  </a:lnTo>
                  <a:lnTo>
                    <a:pt x="23739" y="292848"/>
                  </a:lnTo>
                  <a:lnTo>
                    <a:pt x="18386" y="287485"/>
                  </a:lnTo>
                  <a:close/>
                </a:path>
                <a:path w="24130" h="1559560">
                  <a:moveTo>
                    <a:pt x="18386" y="119514"/>
                  </a:moveTo>
                  <a:lnTo>
                    <a:pt x="6118" y="119514"/>
                  </a:lnTo>
                  <a:lnTo>
                    <a:pt x="0" y="124877"/>
                  </a:lnTo>
                  <a:lnTo>
                    <a:pt x="0" y="210012"/>
                  </a:lnTo>
                  <a:lnTo>
                    <a:pt x="6118" y="215374"/>
                  </a:lnTo>
                  <a:lnTo>
                    <a:pt x="18386" y="215374"/>
                  </a:lnTo>
                  <a:lnTo>
                    <a:pt x="23739" y="210012"/>
                  </a:lnTo>
                  <a:lnTo>
                    <a:pt x="23739" y="124877"/>
                  </a:lnTo>
                  <a:lnTo>
                    <a:pt x="18386" y="119514"/>
                  </a:lnTo>
                  <a:close/>
                </a:path>
                <a:path w="24130" h="1559560">
                  <a:moveTo>
                    <a:pt x="18386" y="0"/>
                  </a:moveTo>
                  <a:lnTo>
                    <a:pt x="6118" y="0"/>
                  </a:lnTo>
                  <a:lnTo>
                    <a:pt x="0" y="4469"/>
                  </a:lnTo>
                  <a:lnTo>
                    <a:pt x="0" y="42136"/>
                  </a:lnTo>
                  <a:lnTo>
                    <a:pt x="6118" y="47563"/>
                  </a:lnTo>
                  <a:lnTo>
                    <a:pt x="18386" y="47563"/>
                  </a:lnTo>
                  <a:lnTo>
                    <a:pt x="23739" y="42136"/>
                  </a:lnTo>
                  <a:lnTo>
                    <a:pt x="23739" y="4469"/>
                  </a:lnTo>
                  <a:lnTo>
                    <a:pt x="18386"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8" name="object 18"/>
            <p:cNvSpPr/>
            <p:nvPr/>
          </p:nvSpPr>
          <p:spPr>
            <a:xfrm>
              <a:off x="2005583" y="2214417"/>
              <a:ext cx="24130" cy="1559560"/>
            </a:xfrm>
            <a:custGeom>
              <a:avLst/>
              <a:gdLst/>
              <a:ahLst/>
              <a:cxnLst/>
              <a:rect l="l" t="t" r="r" b="b"/>
              <a:pathLst>
                <a:path w="24130" h="1559560">
                  <a:moveTo>
                    <a:pt x="0" y="1546855"/>
                  </a:moveTo>
                  <a:lnTo>
                    <a:pt x="0" y="1474776"/>
                  </a:lnTo>
                  <a:lnTo>
                    <a:pt x="0" y="1468648"/>
                  </a:lnTo>
                  <a:lnTo>
                    <a:pt x="6118" y="1463253"/>
                  </a:lnTo>
                  <a:lnTo>
                    <a:pt x="12268" y="1463253"/>
                  </a:lnTo>
                  <a:lnTo>
                    <a:pt x="18386" y="1463253"/>
                  </a:lnTo>
                  <a:lnTo>
                    <a:pt x="23739" y="1468648"/>
                  </a:lnTo>
                  <a:lnTo>
                    <a:pt x="23739" y="1474776"/>
                  </a:lnTo>
                  <a:lnTo>
                    <a:pt x="23739" y="1546855"/>
                  </a:lnTo>
                  <a:lnTo>
                    <a:pt x="23739" y="1553782"/>
                  </a:lnTo>
                  <a:lnTo>
                    <a:pt x="18386" y="1559145"/>
                  </a:lnTo>
                  <a:lnTo>
                    <a:pt x="12268" y="1559145"/>
                  </a:lnTo>
                  <a:lnTo>
                    <a:pt x="6118" y="1559145"/>
                  </a:lnTo>
                  <a:lnTo>
                    <a:pt x="0" y="1553782"/>
                  </a:lnTo>
                  <a:lnTo>
                    <a:pt x="0" y="1546855"/>
                  </a:lnTo>
                  <a:close/>
                </a:path>
                <a:path w="24130" h="1559560">
                  <a:moveTo>
                    <a:pt x="0" y="1378884"/>
                  </a:moveTo>
                  <a:lnTo>
                    <a:pt x="0" y="1306805"/>
                  </a:lnTo>
                  <a:lnTo>
                    <a:pt x="0" y="1300676"/>
                  </a:lnTo>
                  <a:lnTo>
                    <a:pt x="6118" y="1295281"/>
                  </a:lnTo>
                  <a:lnTo>
                    <a:pt x="12268" y="1295281"/>
                  </a:lnTo>
                  <a:lnTo>
                    <a:pt x="18386" y="1295281"/>
                  </a:lnTo>
                  <a:lnTo>
                    <a:pt x="23739" y="1300676"/>
                  </a:lnTo>
                  <a:lnTo>
                    <a:pt x="23739" y="1306805"/>
                  </a:lnTo>
                  <a:lnTo>
                    <a:pt x="23739" y="1378884"/>
                  </a:lnTo>
                  <a:lnTo>
                    <a:pt x="23739" y="1385811"/>
                  </a:lnTo>
                  <a:lnTo>
                    <a:pt x="18386" y="1391174"/>
                  </a:lnTo>
                  <a:lnTo>
                    <a:pt x="12268" y="1391174"/>
                  </a:lnTo>
                  <a:lnTo>
                    <a:pt x="6118" y="1391174"/>
                  </a:lnTo>
                  <a:lnTo>
                    <a:pt x="0" y="1385811"/>
                  </a:lnTo>
                  <a:lnTo>
                    <a:pt x="0" y="1378884"/>
                  </a:lnTo>
                  <a:close/>
                </a:path>
                <a:path w="24130" h="1559560">
                  <a:moveTo>
                    <a:pt x="0" y="1210913"/>
                  </a:moveTo>
                  <a:lnTo>
                    <a:pt x="0" y="1138834"/>
                  </a:lnTo>
                  <a:lnTo>
                    <a:pt x="0" y="1132705"/>
                  </a:lnTo>
                  <a:lnTo>
                    <a:pt x="6118" y="1127342"/>
                  </a:lnTo>
                  <a:lnTo>
                    <a:pt x="12268" y="1127342"/>
                  </a:lnTo>
                  <a:lnTo>
                    <a:pt x="18386" y="1127342"/>
                  </a:lnTo>
                  <a:lnTo>
                    <a:pt x="23739" y="1132705"/>
                  </a:lnTo>
                  <a:lnTo>
                    <a:pt x="23739" y="1138834"/>
                  </a:lnTo>
                  <a:lnTo>
                    <a:pt x="23739" y="1210913"/>
                  </a:lnTo>
                  <a:lnTo>
                    <a:pt x="23739" y="1217840"/>
                  </a:lnTo>
                  <a:lnTo>
                    <a:pt x="18386" y="1223203"/>
                  </a:lnTo>
                  <a:lnTo>
                    <a:pt x="12268" y="1223203"/>
                  </a:lnTo>
                  <a:lnTo>
                    <a:pt x="6118" y="1223203"/>
                  </a:lnTo>
                  <a:lnTo>
                    <a:pt x="0" y="1217840"/>
                  </a:lnTo>
                  <a:lnTo>
                    <a:pt x="0" y="1210913"/>
                  </a:lnTo>
                  <a:close/>
                </a:path>
                <a:path w="24130" h="1559560">
                  <a:moveTo>
                    <a:pt x="0" y="1042973"/>
                  </a:moveTo>
                  <a:lnTo>
                    <a:pt x="0" y="970862"/>
                  </a:lnTo>
                  <a:lnTo>
                    <a:pt x="0" y="964733"/>
                  </a:lnTo>
                  <a:lnTo>
                    <a:pt x="6118" y="959371"/>
                  </a:lnTo>
                  <a:lnTo>
                    <a:pt x="12268" y="959371"/>
                  </a:lnTo>
                  <a:lnTo>
                    <a:pt x="18386" y="959371"/>
                  </a:lnTo>
                  <a:lnTo>
                    <a:pt x="23739" y="964733"/>
                  </a:lnTo>
                  <a:lnTo>
                    <a:pt x="23739" y="970862"/>
                  </a:lnTo>
                  <a:lnTo>
                    <a:pt x="23739" y="1042973"/>
                  </a:lnTo>
                  <a:lnTo>
                    <a:pt x="23739" y="1049868"/>
                  </a:lnTo>
                  <a:lnTo>
                    <a:pt x="18386" y="1055231"/>
                  </a:lnTo>
                  <a:lnTo>
                    <a:pt x="12268" y="1055231"/>
                  </a:lnTo>
                  <a:lnTo>
                    <a:pt x="6118" y="1055231"/>
                  </a:lnTo>
                  <a:lnTo>
                    <a:pt x="0" y="1049868"/>
                  </a:lnTo>
                  <a:lnTo>
                    <a:pt x="0" y="1042973"/>
                  </a:lnTo>
                  <a:close/>
                </a:path>
                <a:path w="24130" h="1559560">
                  <a:moveTo>
                    <a:pt x="0" y="875002"/>
                  </a:moveTo>
                  <a:lnTo>
                    <a:pt x="0" y="802891"/>
                  </a:lnTo>
                  <a:lnTo>
                    <a:pt x="0" y="796762"/>
                  </a:lnTo>
                  <a:lnTo>
                    <a:pt x="6118" y="791399"/>
                  </a:lnTo>
                  <a:lnTo>
                    <a:pt x="12268" y="791399"/>
                  </a:lnTo>
                  <a:lnTo>
                    <a:pt x="18386" y="791399"/>
                  </a:lnTo>
                  <a:lnTo>
                    <a:pt x="23739" y="796762"/>
                  </a:lnTo>
                  <a:lnTo>
                    <a:pt x="23739" y="802891"/>
                  </a:lnTo>
                  <a:lnTo>
                    <a:pt x="23739" y="875002"/>
                  </a:lnTo>
                  <a:lnTo>
                    <a:pt x="23739" y="881897"/>
                  </a:lnTo>
                  <a:lnTo>
                    <a:pt x="18386" y="887260"/>
                  </a:lnTo>
                  <a:lnTo>
                    <a:pt x="12268" y="887260"/>
                  </a:lnTo>
                  <a:lnTo>
                    <a:pt x="6118" y="887260"/>
                  </a:lnTo>
                  <a:lnTo>
                    <a:pt x="0" y="881897"/>
                  </a:lnTo>
                  <a:lnTo>
                    <a:pt x="0" y="875002"/>
                  </a:lnTo>
                  <a:close/>
                </a:path>
                <a:path w="24130" h="1559560">
                  <a:moveTo>
                    <a:pt x="0" y="707031"/>
                  </a:moveTo>
                  <a:lnTo>
                    <a:pt x="0" y="635686"/>
                  </a:lnTo>
                  <a:lnTo>
                    <a:pt x="0" y="628791"/>
                  </a:lnTo>
                  <a:lnTo>
                    <a:pt x="6118" y="623428"/>
                  </a:lnTo>
                  <a:lnTo>
                    <a:pt x="12268" y="623428"/>
                  </a:lnTo>
                  <a:lnTo>
                    <a:pt x="18386" y="623428"/>
                  </a:lnTo>
                  <a:lnTo>
                    <a:pt x="23739" y="628791"/>
                  </a:lnTo>
                  <a:lnTo>
                    <a:pt x="23739" y="635686"/>
                  </a:lnTo>
                  <a:lnTo>
                    <a:pt x="23739" y="707031"/>
                  </a:lnTo>
                  <a:lnTo>
                    <a:pt x="23739" y="713926"/>
                  </a:lnTo>
                  <a:lnTo>
                    <a:pt x="18386" y="719288"/>
                  </a:lnTo>
                  <a:lnTo>
                    <a:pt x="12268" y="719288"/>
                  </a:lnTo>
                  <a:lnTo>
                    <a:pt x="6118" y="719288"/>
                  </a:lnTo>
                  <a:lnTo>
                    <a:pt x="0" y="713926"/>
                  </a:lnTo>
                  <a:lnTo>
                    <a:pt x="0" y="707031"/>
                  </a:lnTo>
                  <a:close/>
                </a:path>
                <a:path w="24130" h="1559560">
                  <a:moveTo>
                    <a:pt x="0" y="539059"/>
                  </a:moveTo>
                  <a:lnTo>
                    <a:pt x="0" y="467714"/>
                  </a:lnTo>
                  <a:lnTo>
                    <a:pt x="0" y="460819"/>
                  </a:lnTo>
                  <a:lnTo>
                    <a:pt x="6118" y="455457"/>
                  </a:lnTo>
                  <a:lnTo>
                    <a:pt x="12268" y="455457"/>
                  </a:lnTo>
                  <a:lnTo>
                    <a:pt x="18386" y="455457"/>
                  </a:lnTo>
                  <a:lnTo>
                    <a:pt x="23739" y="460819"/>
                  </a:lnTo>
                  <a:lnTo>
                    <a:pt x="23739" y="467714"/>
                  </a:lnTo>
                  <a:lnTo>
                    <a:pt x="23739" y="539059"/>
                  </a:lnTo>
                  <a:lnTo>
                    <a:pt x="23739" y="545954"/>
                  </a:lnTo>
                  <a:lnTo>
                    <a:pt x="18386" y="551317"/>
                  </a:lnTo>
                  <a:lnTo>
                    <a:pt x="12268" y="551317"/>
                  </a:lnTo>
                  <a:lnTo>
                    <a:pt x="6118" y="551317"/>
                  </a:lnTo>
                  <a:lnTo>
                    <a:pt x="0" y="545954"/>
                  </a:lnTo>
                  <a:lnTo>
                    <a:pt x="0" y="539059"/>
                  </a:lnTo>
                  <a:close/>
                </a:path>
                <a:path w="24130" h="1559560">
                  <a:moveTo>
                    <a:pt x="0" y="371088"/>
                  </a:moveTo>
                  <a:lnTo>
                    <a:pt x="0" y="299743"/>
                  </a:lnTo>
                  <a:lnTo>
                    <a:pt x="0" y="292848"/>
                  </a:lnTo>
                  <a:lnTo>
                    <a:pt x="6118" y="287485"/>
                  </a:lnTo>
                  <a:lnTo>
                    <a:pt x="12268" y="287485"/>
                  </a:lnTo>
                  <a:lnTo>
                    <a:pt x="18386" y="287485"/>
                  </a:lnTo>
                  <a:lnTo>
                    <a:pt x="23739" y="292848"/>
                  </a:lnTo>
                  <a:lnTo>
                    <a:pt x="23739" y="299743"/>
                  </a:lnTo>
                  <a:lnTo>
                    <a:pt x="23739" y="371088"/>
                  </a:lnTo>
                  <a:lnTo>
                    <a:pt x="23739" y="377983"/>
                  </a:lnTo>
                  <a:lnTo>
                    <a:pt x="18386" y="383346"/>
                  </a:lnTo>
                  <a:lnTo>
                    <a:pt x="12268" y="383346"/>
                  </a:lnTo>
                  <a:lnTo>
                    <a:pt x="6118" y="383346"/>
                  </a:lnTo>
                  <a:lnTo>
                    <a:pt x="0" y="377983"/>
                  </a:lnTo>
                  <a:lnTo>
                    <a:pt x="0" y="371088"/>
                  </a:lnTo>
                  <a:close/>
                </a:path>
                <a:path w="24130" h="1559560">
                  <a:moveTo>
                    <a:pt x="0" y="203117"/>
                  </a:moveTo>
                  <a:lnTo>
                    <a:pt x="0" y="131804"/>
                  </a:lnTo>
                  <a:lnTo>
                    <a:pt x="0" y="124877"/>
                  </a:lnTo>
                  <a:lnTo>
                    <a:pt x="6118" y="119514"/>
                  </a:lnTo>
                  <a:lnTo>
                    <a:pt x="12268" y="119514"/>
                  </a:lnTo>
                  <a:lnTo>
                    <a:pt x="18386" y="119514"/>
                  </a:lnTo>
                  <a:lnTo>
                    <a:pt x="23739" y="124877"/>
                  </a:lnTo>
                  <a:lnTo>
                    <a:pt x="23739" y="131804"/>
                  </a:lnTo>
                  <a:lnTo>
                    <a:pt x="23739" y="203117"/>
                  </a:lnTo>
                  <a:lnTo>
                    <a:pt x="23739" y="210012"/>
                  </a:lnTo>
                  <a:lnTo>
                    <a:pt x="18386" y="215374"/>
                  </a:lnTo>
                  <a:lnTo>
                    <a:pt x="12268" y="215374"/>
                  </a:lnTo>
                  <a:lnTo>
                    <a:pt x="6118" y="215374"/>
                  </a:lnTo>
                  <a:lnTo>
                    <a:pt x="0" y="210012"/>
                  </a:lnTo>
                  <a:lnTo>
                    <a:pt x="0" y="203117"/>
                  </a:lnTo>
                  <a:close/>
                </a:path>
                <a:path w="24130" h="1559560">
                  <a:moveTo>
                    <a:pt x="0" y="35113"/>
                  </a:moveTo>
                  <a:lnTo>
                    <a:pt x="0" y="11491"/>
                  </a:lnTo>
                  <a:lnTo>
                    <a:pt x="0" y="4469"/>
                  </a:lnTo>
                  <a:lnTo>
                    <a:pt x="6118" y="0"/>
                  </a:lnTo>
                  <a:lnTo>
                    <a:pt x="12268" y="0"/>
                  </a:lnTo>
                  <a:lnTo>
                    <a:pt x="18386" y="0"/>
                  </a:lnTo>
                  <a:lnTo>
                    <a:pt x="23739" y="4469"/>
                  </a:lnTo>
                  <a:lnTo>
                    <a:pt x="23739" y="11491"/>
                  </a:lnTo>
                  <a:lnTo>
                    <a:pt x="23739" y="35113"/>
                  </a:lnTo>
                  <a:lnTo>
                    <a:pt x="23739" y="42136"/>
                  </a:lnTo>
                  <a:lnTo>
                    <a:pt x="18386" y="47563"/>
                  </a:lnTo>
                  <a:lnTo>
                    <a:pt x="12268" y="47563"/>
                  </a:lnTo>
                  <a:lnTo>
                    <a:pt x="6118" y="47563"/>
                  </a:lnTo>
                  <a:lnTo>
                    <a:pt x="0" y="42136"/>
                  </a:lnTo>
                  <a:lnTo>
                    <a:pt x="0" y="35113"/>
                  </a:lnTo>
                  <a:close/>
                </a:path>
              </a:pathLst>
            </a:custGeom>
            <a:ln w="766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9" name="object 19"/>
            <p:cNvSpPr/>
            <p:nvPr/>
          </p:nvSpPr>
          <p:spPr>
            <a:xfrm>
              <a:off x="2357023" y="2597763"/>
              <a:ext cx="25400" cy="1208405"/>
            </a:xfrm>
            <a:custGeom>
              <a:avLst/>
              <a:gdLst/>
              <a:ahLst/>
              <a:cxnLst/>
              <a:rect l="l" t="t" r="r" b="b"/>
              <a:pathLst>
                <a:path w="25400" h="1208404">
                  <a:moveTo>
                    <a:pt x="19119" y="1112147"/>
                  </a:moveTo>
                  <a:lnTo>
                    <a:pt x="5353" y="1112147"/>
                  </a:lnTo>
                  <a:lnTo>
                    <a:pt x="0" y="1117510"/>
                  </a:lnTo>
                  <a:lnTo>
                    <a:pt x="0" y="1202645"/>
                  </a:lnTo>
                  <a:lnTo>
                    <a:pt x="5353" y="1208008"/>
                  </a:lnTo>
                  <a:lnTo>
                    <a:pt x="19119" y="1208008"/>
                  </a:lnTo>
                  <a:lnTo>
                    <a:pt x="24472" y="1202645"/>
                  </a:lnTo>
                  <a:lnTo>
                    <a:pt x="24472" y="1117510"/>
                  </a:lnTo>
                  <a:lnTo>
                    <a:pt x="19119" y="1112147"/>
                  </a:lnTo>
                  <a:close/>
                </a:path>
                <a:path w="25400" h="1208404">
                  <a:moveTo>
                    <a:pt x="19119" y="944176"/>
                  </a:moveTo>
                  <a:lnTo>
                    <a:pt x="6118" y="944176"/>
                  </a:lnTo>
                  <a:lnTo>
                    <a:pt x="0" y="949539"/>
                  </a:lnTo>
                  <a:lnTo>
                    <a:pt x="0" y="1034674"/>
                  </a:lnTo>
                  <a:lnTo>
                    <a:pt x="5353" y="1040036"/>
                  </a:lnTo>
                  <a:lnTo>
                    <a:pt x="19119" y="1040036"/>
                  </a:lnTo>
                  <a:lnTo>
                    <a:pt x="24472" y="1034674"/>
                  </a:lnTo>
                  <a:lnTo>
                    <a:pt x="24472" y="949539"/>
                  </a:lnTo>
                  <a:lnTo>
                    <a:pt x="19119" y="944176"/>
                  </a:lnTo>
                  <a:close/>
                </a:path>
                <a:path w="25400" h="1208404">
                  <a:moveTo>
                    <a:pt x="19119" y="776205"/>
                  </a:moveTo>
                  <a:lnTo>
                    <a:pt x="6118" y="776205"/>
                  </a:lnTo>
                  <a:lnTo>
                    <a:pt x="764" y="781567"/>
                  </a:lnTo>
                  <a:lnTo>
                    <a:pt x="764" y="866702"/>
                  </a:lnTo>
                  <a:lnTo>
                    <a:pt x="6118" y="872065"/>
                  </a:lnTo>
                  <a:lnTo>
                    <a:pt x="19119" y="872065"/>
                  </a:lnTo>
                  <a:lnTo>
                    <a:pt x="24472" y="866702"/>
                  </a:lnTo>
                  <a:lnTo>
                    <a:pt x="24472" y="781567"/>
                  </a:lnTo>
                  <a:lnTo>
                    <a:pt x="19119" y="776205"/>
                  </a:lnTo>
                  <a:close/>
                </a:path>
                <a:path w="25400" h="1208404">
                  <a:moveTo>
                    <a:pt x="19119" y="608233"/>
                  </a:moveTo>
                  <a:lnTo>
                    <a:pt x="6118" y="608233"/>
                  </a:lnTo>
                  <a:lnTo>
                    <a:pt x="764" y="613596"/>
                  </a:lnTo>
                  <a:lnTo>
                    <a:pt x="764" y="698731"/>
                  </a:lnTo>
                  <a:lnTo>
                    <a:pt x="6118" y="704094"/>
                  </a:lnTo>
                  <a:lnTo>
                    <a:pt x="19119" y="704094"/>
                  </a:lnTo>
                  <a:lnTo>
                    <a:pt x="24472" y="698731"/>
                  </a:lnTo>
                  <a:lnTo>
                    <a:pt x="24472" y="613596"/>
                  </a:lnTo>
                  <a:lnTo>
                    <a:pt x="19119" y="608233"/>
                  </a:lnTo>
                  <a:close/>
                </a:path>
                <a:path w="25400" h="1208404">
                  <a:moveTo>
                    <a:pt x="19883" y="440262"/>
                  </a:moveTo>
                  <a:lnTo>
                    <a:pt x="6118" y="440262"/>
                  </a:lnTo>
                  <a:lnTo>
                    <a:pt x="1529" y="445625"/>
                  </a:lnTo>
                  <a:lnTo>
                    <a:pt x="1529" y="530760"/>
                  </a:lnTo>
                  <a:lnTo>
                    <a:pt x="6118" y="536122"/>
                  </a:lnTo>
                  <a:lnTo>
                    <a:pt x="19119" y="536122"/>
                  </a:lnTo>
                  <a:lnTo>
                    <a:pt x="25237" y="530760"/>
                  </a:lnTo>
                  <a:lnTo>
                    <a:pt x="25237" y="445625"/>
                  </a:lnTo>
                  <a:lnTo>
                    <a:pt x="19883" y="440262"/>
                  </a:lnTo>
                  <a:close/>
                </a:path>
                <a:path w="25400" h="1208404">
                  <a:moveTo>
                    <a:pt x="19883" y="272291"/>
                  </a:moveTo>
                  <a:lnTo>
                    <a:pt x="6882" y="272291"/>
                  </a:lnTo>
                  <a:lnTo>
                    <a:pt x="1529" y="277653"/>
                  </a:lnTo>
                  <a:lnTo>
                    <a:pt x="1529" y="362788"/>
                  </a:lnTo>
                  <a:lnTo>
                    <a:pt x="6118" y="368151"/>
                  </a:lnTo>
                  <a:lnTo>
                    <a:pt x="19883" y="368151"/>
                  </a:lnTo>
                  <a:lnTo>
                    <a:pt x="25237" y="362788"/>
                  </a:lnTo>
                  <a:lnTo>
                    <a:pt x="25237" y="277653"/>
                  </a:lnTo>
                  <a:lnTo>
                    <a:pt x="19883" y="272291"/>
                  </a:lnTo>
                  <a:close/>
                </a:path>
                <a:path w="25400" h="1208404">
                  <a:moveTo>
                    <a:pt x="20648" y="104319"/>
                  </a:moveTo>
                  <a:lnTo>
                    <a:pt x="6882" y="104319"/>
                  </a:lnTo>
                  <a:lnTo>
                    <a:pt x="1529" y="109682"/>
                  </a:lnTo>
                  <a:lnTo>
                    <a:pt x="1529" y="194817"/>
                  </a:lnTo>
                  <a:lnTo>
                    <a:pt x="6882" y="200180"/>
                  </a:lnTo>
                  <a:lnTo>
                    <a:pt x="19883" y="200180"/>
                  </a:lnTo>
                  <a:lnTo>
                    <a:pt x="25237" y="194817"/>
                  </a:lnTo>
                  <a:lnTo>
                    <a:pt x="25237" y="109682"/>
                  </a:lnTo>
                  <a:lnTo>
                    <a:pt x="20648" y="104319"/>
                  </a:lnTo>
                  <a:close/>
                </a:path>
                <a:path w="25400" h="1208404">
                  <a:moveTo>
                    <a:pt x="20648" y="0"/>
                  </a:moveTo>
                  <a:lnTo>
                    <a:pt x="6882" y="0"/>
                  </a:lnTo>
                  <a:lnTo>
                    <a:pt x="1529" y="5394"/>
                  </a:lnTo>
                  <a:lnTo>
                    <a:pt x="1529" y="26846"/>
                  </a:lnTo>
                  <a:lnTo>
                    <a:pt x="6882" y="32208"/>
                  </a:lnTo>
                  <a:lnTo>
                    <a:pt x="20648" y="32208"/>
                  </a:lnTo>
                  <a:lnTo>
                    <a:pt x="25237" y="26846"/>
                  </a:lnTo>
                  <a:lnTo>
                    <a:pt x="25237" y="5394"/>
                  </a:lnTo>
                  <a:lnTo>
                    <a:pt x="20648"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0" name="object 20"/>
            <p:cNvSpPr/>
            <p:nvPr/>
          </p:nvSpPr>
          <p:spPr>
            <a:xfrm>
              <a:off x="2357023" y="2597763"/>
              <a:ext cx="25400" cy="1208405"/>
            </a:xfrm>
            <a:custGeom>
              <a:avLst/>
              <a:gdLst/>
              <a:ahLst/>
              <a:cxnLst/>
              <a:rect l="l" t="t" r="r" b="b"/>
              <a:pathLst>
                <a:path w="25400" h="1208404">
                  <a:moveTo>
                    <a:pt x="0" y="1195718"/>
                  </a:moveTo>
                  <a:lnTo>
                    <a:pt x="0" y="1123639"/>
                  </a:lnTo>
                  <a:lnTo>
                    <a:pt x="0" y="1117510"/>
                  </a:lnTo>
                  <a:lnTo>
                    <a:pt x="5353" y="1112147"/>
                  </a:lnTo>
                  <a:lnTo>
                    <a:pt x="12236" y="1112147"/>
                  </a:lnTo>
                  <a:lnTo>
                    <a:pt x="19119" y="1112147"/>
                  </a:lnTo>
                  <a:lnTo>
                    <a:pt x="24472" y="1117510"/>
                  </a:lnTo>
                  <a:lnTo>
                    <a:pt x="24472" y="1123639"/>
                  </a:lnTo>
                  <a:lnTo>
                    <a:pt x="24472" y="1195718"/>
                  </a:lnTo>
                  <a:lnTo>
                    <a:pt x="24472" y="1202645"/>
                  </a:lnTo>
                  <a:lnTo>
                    <a:pt x="19119" y="1208008"/>
                  </a:lnTo>
                  <a:lnTo>
                    <a:pt x="12236" y="1208008"/>
                  </a:lnTo>
                  <a:lnTo>
                    <a:pt x="5353" y="1208008"/>
                  </a:lnTo>
                  <a:lnTo>
                    <a:pt x="0" y="1202645"/>
                  </a:lnTo>
                  <a:lnTo>
                    <a:pt x="0" y="1195718"/>
                  </a:lnTo>
                  <a:close/>
                </a:path>
                <a:path w="25400" h="1208404">
                  <a:moveTo>
                    <a:pt x="0" y="1027779"/>
                  </a:moveTo>
                  <a:lnTo>
                    <a:pt x="0" y="955668"/>
                  </a:lnTo>
                  <a:lnTo>
                    <a:pt x="0" y="949539"/>
                  </a:lnTo>
                  <a:lnTo>
                    <a:pt x="6118" y="944176"/>
                  </a:lnTo>
                  <a:lnTo>
                    <a:pt x="13000" y="944176"/>
                  </a:lnTo>
                  <a:lnTo>
                    <a:pt x="19119" y="944176"/>
                  </a:lnTo>
                  <a:lnTo>
                    <a:pt x="24472" y="949539"/>
                  </a:lnTo>
                  <a:lnTo>
                    <a:pt x="24472" y="955668"/>
                  </a:lnTo>
                  <a:lnTo>
                    <a:pt x="24472" y="1027779"/>
                  </a:lnTo>
                  <a:lnTo>
                    <a:pt x="24472" y="1034674"/>
                  </a:lnTo>
                  <a:lnTo>
                    <a:pt x="19119" y="1040036"/>
                  </a:lnTo>
                  <a:lnTo>
                    <a:pt x="12236" y="1040036"/>
                  </a:lnTo>
                  <a:lnTo>
                    <a:pt x="5353" y="1040036"/>
                  </a:lnTo>
                  <a:lnTo>
                    <a:pt x="0" y="1034674"/>
                  </a:lnTo>
                  <a:lnTo>
                    <a:pt x="0" y="1027779"/>
                  </a:lnTo>
                  <a:close/>
                </a:path>
                <a:path w="25400" h="1208404">
                  <a:moveTo>
                    <a:pt x="764" y="859807"/>
                  </a:moveTo>
                  <a:lnTo>
                    <a:pt x="764" y="787696"/>
                  </a:lnTo>
                  <a:lnTo>
                    <a:pt x="764" y="781567"/>
                  </a:lnTo>
                  <a:lnTo>
                    <a:pt x="6118" y="776205"/>
                  </a:lnTo>
                  <a:lnTo>
                    <a:pt x="13000" y="776205"/>
                  </a:lnTo>
                  <a:lnTo>
                    <a:pt x="19119" y="776205"/>
                  </a:lnTo>
                  <a:lnTo>
                    <a:pt x="24472" y="781567"/>
                  </a:lnTo>
                  <a:lnTo>
                    <a:pt x="24472" y="787696"/>
                  </a:lnTo>
                  <a:lnTo>
                    <a:pt x="24472" y="859807"/>
                  </a:lnTo>
                  <a:lnTo>
                    <a:pt x="24472" y="866702"/>
                  </a:lnTo>
                  <a:lnTo>
                    <a:pt x="19119" y="872065"/>
                  </a:lnTo>
                  <a:lnTo>
                    <a:pt x="13000" y="872065"/>
                  </a:lnTo>
                  <a:lnTo>
                    <a:pt x="6118" y="872065"/>
                  </a:lnTo>
                  <a:lnTo>
                    <a:pt x="764" y="866702"/>
                  </a:lnTo>
                  <a:lnTo>
                    <a:pt x="764" y="859807"/>
                  </a:lnTo>
                  <a:close/>
                </a:path>
                <a:path w="25400" h="1208404">
                  <a:moveTo>
                    <a:pt x="764" y="691836"/>
                  </a:moveTo>
                  <a:lnTo>
                    <a:pt x="764" y="619725"/>
                  </a:lnTo>
                  <a:lnTo>
                    <a:pt x="764" y="613596"/>
                  </a:lnTo>
                  <a:lnTo>
                    <a:pt x="6118" y="608233"/>
                  </a:lnTo>
                  <a:lnTo>
                    <a:pt x="13000" y="608233"/>
                  </a:lnTo>
                  <a:lnTo>
                    <a:pt x="19119" y="608233"/>
                  </a:lnTo>
                  <a:lnTo>
                    <a:pt x="24472" y="613596"/>
                  </a:lnTo>
                  <a:lnTo>
                    <a:pt x="24472" y="619725"/>
                  </a:lnTo>
                  <a:lnTo>
                    <a:pt x="24472" y="691836"/>
                  </a:lnTo>
                  <a:lnTo>
                    <a:pt x="24472" y="698731"/>
                  </a:lnTo>
                  <a:lnTo>
                    <a:pt x="19119" y="704094"/>
                  </a:lnTo>
                  <a:lnTo>
                    <a:pt x="13000" y="704094"/>
                  </a:lnTo>
                  <a:lnTo>
                    <a:pt x="6118" y="704094"/>
                  </a:lnTo>
                  <a:lnTo>
                    <a:pt x="764" y="698731"/>
                  </a:lnTo>
                  <a:lnTo>
                    <a:pt x="764" y="691836"/>
                  </a:lnTo>
                  <a:close/>
                </a:path>
                <a:path w="25400" h="1208404">
                  <a:moveTo>
                    <a:pt x="1529" y="523865"/>
                  </a:moveTo>
                  <a:lnTo>
                    <a:pt x="1529" y="451754"/>
                  </a:lnTo>
                  <a:lnTo>
                    <a:pt x="1529" y="445625"/>
                  </a:lnTo>
                  <a:lnTo>
                    <a:pt x="6118" y="440262"/>
                  </a:lnTo>
                  <a:lnTo>
                    <a:pt x="13000" y="440262"/>
                  </a:lnTo>
                  <a:lnTo>
                    <a:pt x="19883" y="440262"/>
                  </a:lnTo>
                  <a:lnTo>
                    <a:pt x="25237" y="445625"/>
                  </a:lnTo>
                  <a:lnTo>
                    <a:pt x="25237" y="451754"/>
                  </a:lnTo>
                  <a:lnTo>
                    <a:pt x="25237" y="523865"/>
                  </a:lnTo>
                  <a:lnTo>
                    <a:pt x="25237" y="530760"/>
                  </a:lnTo>
                  <a:lnTo>
                    <a:pt x="19119" y="536122"/>
                  </a:lnTo>
                  <a:lnTo>
                    <a:pt x="13000" y="536122"/>
                  </a:lnTo>
                  <a:lnTo>
                    <a:pt x="6118" y="536122"/>
                  </a:lnTo>
                  <a:lnTo>
                    <a:pt x="1529" y="530760"/>
                  </a:lnTo>
                  <a:lnTo>
                    <a:pt x="1529" y="523865"/>
                  </a:lnTo>
                  <a:close/>
                </a:path>
                <a:path w="25400" h="1208404">
                  <a:moveTo>
                    <a:pt x="1529" y="355893"/>
                  </a:moveTo>
                  <a:lnTo>
                    <a:pt x="1529" y="283782"/>
                  </a:lnTo>
                  <a:lnTo>
                    <a:pt x="1529" y="277653"/>
                  </a:lnTo>
                  <a:lnTo>
                    <a:pt x="6882" y="272291"/>
                  </a:lnTo>
                  <a:lnTo>
                    <a:pt x="13000" y="272291"/>
                  </a:lnTo>
                  <a:lnTo>
                    <a:pt x="19883" y="272291"/>
                  </a:lnTo>
                  <a:lnTo>
                    <a:pt x="25237" y="277653"/>
                  </a:lnTo>
                  <a:lnTo>
                    <a:pt x="25237" y="283782"/>
                  </a:lnTo>
                  <a:lnTo>
                    <a:pt x="25237" y="355893"/>
                  </a:lnTo>
                  <a:lnTo>
                    <a:pt x="25237" y="362788"/>
                  </a:lnTo>
                  <a:lnTo>
                    <a:pt x="19883" y="368151"/>
                  </a:lnTo>
                  <a:lnTo>
                    <a:pt x="13000" y="368151"/>
                  </a:lnTo>
                  <a:lnTo>
                    <a:pt x="6118" y="368151"/>
                  </a:lnTo>
                  <a:lnTo>
                    <a:pt x="1529" y="362788"/>
                  </a:lnTo>
                  <a:lnTo>
                    <a:pt x="1529" y="355893"/>
                  </a:lnTo>
                  <a:close/>
                </a:path>
                <a:path w="25400" h="1208404">
                  <a:moveTo>
                    <a:pt x="1529" y="187922"/>
                  </a:moveTo>
                  <a:lnTo>
                    <a:pt x="1529" y="115811"/>
                  </a:lnTo>
                  <a:lnTo>
                    <a:pt x="1529" y="109682"/>
                  </a:lnTo>
                  <a:lnTo>
                    <a:pt x="6882" y="104319"/>
                  </a:lnTo>
                  <a:lnTo>
                    <a:pt x="13765" y="104319"/>
                  </a:lnTo>
                  <a:lnTo>
                    <a:pt x="20648" y="104319"/>
                  </a:lnTo>
                  <a:lnTo>
                    <a:pt x="25237" y="109682"/>
                  </a:lnTo>
                  <a:lnTo>
                    <a:pt x="25237" y="115811"/>
                  </a:lnTo>
                  <a:lnTo>
                    <a:pt x="25237" y="187922"/>
                  </a:lnTo>
                  <a:lnTo>
                    <a:pt x="25237" y="194817"/>
                  </a:lnTo>
                  <a:lnTo>
                    <a:pt x="19883" y="200180"/>
                  </a:lnTo>
                  <a:lnTo>
                    <a:pt x="13765" y="200180"/>
                  </a:lnTo>
                  <a:lnTo>
                    <a:pt x="6882" y="200180"/>
                  </a:lnTo>
                  <a:lnTo>
                    <a:pt x="1529" y="194817"/>
                  </a:lnTo>
                  <a:lnTo>
                    <a:pt x="1529" y="187922"/>
                  </a:lnTo>
                  <a:close/>
                </a:path>
                <a:path w="25400" h="1208404">
                  <a:moveTo>
                    <a:pt x="1529" y="19950"/>
                  </a:moveTo>
                  <a:lnTo>
                    <a:pt x="1529" y="12289"/>
                  </a:lnTo>
                  <a:lnTo>
                    <a:pt x="1529" y="5394"/>
                  </a:lnTo>
                  <a:lnTo>
                    <a:pt x="6882" y="0"/>
                  </a:lnTo>
                  <a:lnTo>
                    <a:pt x="13765" y="0"/>
                  </a:lnTo>
                  <a:lnTo>
                    <a:pt x="20648" y="0"/>
                  </a:lnTo>
                  <a:lnTo>
                    <a:pt x="25237" y="5394"/>
                  </a:lnTo>
                  <a:lnTo>
                    <a:pt x="25237" y="12289"/>
                  </a:lnTo>
                  <a:lnTo>
                    <a:pt x="25237" y="19950"/>
                  </a:lnTo>
                  <a:lnTo>
                    <a:pt x="25237" y="26846"/>
                  </a:lnTo>
                  <a:lnTo>
                    <a:pt x="20648" y="32208"/>
                  </a:lnTo>
                  <a:lnTo>
                    <a:pt x="13765" y="32208"/>
                  </a:lnTo>
                  <a:lnTo>
                    <a:pt x="6882" y="32208"/>
                  </a:lnTo>
                  <a:lnTo>
                    <a:pt x="1529" y="26846"/>
                  </a:lnTo>
                  <a:lnTo>
                    <a:pt x="1529" y="19950"/>
                  </a:lnTo>
                  <a:close/>
                </a:path>
              </a:pathLst>
            </a:custGeom>
            <a:ln w="766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1" name="object 21"/>
            <p:cNvSpPr/>
            <p:nvPr/>
          </p:nvSpPr>
          <p:spPr>
            <a:xfrm>
              <a:off x="2357023" y="2597763"/>
              <a:ext cx="5901055" cy="24130"/>
            </a:xfrm>
            <a:custGeom>
              <a:avLst/>
              <a:gdLst/>
              <a:ahLst/>
              <a:cxnLst/>
              <a:rect l="l" t="t" r="r" b="b"/>
              <a:pathLst>
                <a:path w="5901055" h="24130">
                  <a:moveTo>
                    <a:pt x="91102" y="0"/>
                  </a:moveTo>
                  <a:lnTo>
                    <a:pt x="5353" y="0"/>
                  </a:lnTo>
                  <a:lnTo>
                    <a:pt x="0" y="5394"/>
                  </a:lnTo>
                  <a:lnTo>
                    <a:pt x="0" y="18418"/>
                  </a:lnTo>
                  <a:lnTo>
                    <a:pt x="5353" y="23781"/>
                  </a:lnTo>
                  <a:lnTo>
                    <a:pt x="91102" y="23781"/>
                  </a:lnTo>
                  <a:lnTo>
                    <a:pt x="95690" y="18418"/>
                  </a:lnTo>
                  <a:lnTo>
                    <a:pt x="95690" y="5394"/>
                  </a:lnTo>
                  <a:lnTo>
                    <a:pt x="91102" y="0"/>
                  </a:lnTo>
                  <a:close/>
                </a:path>
                <a:path w="5901055" h="24130">
                  <a:moveTo>
                    <a:pt x="258776" y="0"/>
                  </a:moveTo>
                  <a:lnTo>
                    <a:pt x="173027" y="0"/>
                  </a:lnTo>
                  <a:lnTo>
                    <a:pt x="167674" y="5394"/>
                  </a:lnTo>
                  <a:lnTo>
                    <a:pt x="167674" y="18418"/>
                  </a:lnTo>
                  <a:lnTo>
                    <a:pt x="173027" y="23781"/>
                  </a:lnTo>
                  <a:lnTo>
                    <a:pt x="258776" y="23781"/>
                  </a:lnTo>
                  <a:lnTo>
                    <a:pt x="263364" y="18418"/>
                  </a:lnTo>
                  <a:lnTo>
                    <a:pt x="263364" y="5394"/>
                  </a:lnTo>
                  <a:lnTo>
                    <a:pt x="258776" y="0"/>
                  </a:lnTo>
                  <a:close/>
                </a:path>
                <a:path w="5901055" h="24130">
                  <a:moveTo>
                    <a:pt x="426450" y="0"/>
                  </a:moveTo>
                  <a:lnTo>
                    <a:pt x="340701" y="0"/>
                  </a:lnTo>
                  <a:lnTo>
                    <a:pt x="335316" y="5394"/>
                  </a:lnTo>
                  <a:lnTo>
                    <a:pt x="335316" y="18418"/>
                  </a:lnTo>
                  <a:lnTo>
                    <a:pt x="340701" y="23781"/>
                  </a:lnTo>
                  <a:lnTo>
                    <a:pt x="426450" y="23781"/>
                  </a:lnTo>
                  <a:lnTo>
                    <a:pt x="431038" y="18418"/>
                  </a:lnTo>
                  <a:lnTo>
                    <a:pt x="431038" y="5394"/>
                  </a:lnTo>
                  <a:lnTo>
                    <a:pt x="426450" y="0"/>
                  </a:lnTo>
                  <a:close/>
                </a:path>
                <a:path w="5901055" h="24130">
                  <a:moveTo>
                    <a:pt x="594124" y="0"/>
                  </a:moveTo>
                  <a:lnTo>
                    <a:pt x="508375" y="0"/>
                  </a:lnTo>
                  <a:lnTo>
                    <a:pt x="502990" y="5394"/>
                  </a:lnTo>
                  <a:lnTo>
                    <a:pt x="502990" y="18418"/>
                  </a:lnTo>
                  <a:lnTo>
                    <a:pt x="508375" y="23781"/>
                  </a:lnTo>
                  <a:lnTo>
                    <a:pt x="594124" y="23781"/>
                  </a:lnTo>
                  <a:lnTo>
                    <a:pt x="598713" y="18418"/>
                  </a:lnTo>
                  <a:lnTo>
                    <a:pt x="598713" y="5394"/>
                  </a:lnTo>
                  <a:lnTo>
                    <a:pt x="594124" y="0"/>
                  </a:lnTo>
                  <a:close/>
                </a:path>
                <a:path w="5901055" h="24130">
                  <a:moveTo>
                    <a:pt x="761766" y="0"/>
                  </a:moveTo>
                  <a:lnTo>
                    <a:pt x="676017" y="0"/>
                  </a:lnTo>
                  <a:lnTo>
                    <a:pt x="670664" y="5394"/>
                  </a:lnTo>
                  <a:lnTo>
                    <a:pt x="670664" y="18418"/>
                  </a:lnTo>
                  <a:lnTo>
                    <a:pt x="676017" y="23781"/>
                  </a:lnTo>
                  <a:lnTo>
                    <a:pt x="761766" y="23781"/>
                  </a:lnTo>
                  <a:lnTo>
                    <a:pt x="766387" y="18418"/>
                  </a:lnTo>
                  <a:lnTo>
                    <a:pt x="766387" y="5394"/>
                  </a:lnTo>
                  <a:lnTo>
                    <a:pt x="761766" y="0"/>
                  </a:lnTo>
                  <a:close/>
                </a:path>
                <a:path w="5901055" h="24130">
                  <a:moveTo>
                    <a:pt x="929472" y="0"/>
                  </a:moveTo>
                  <a:lnTo>
                    <a:pt x="843691" y="0"/>
                  </a:lnTo>
                  <a:lnTo>
                    <a:pt x="838338" y="5394"/>
                  </a:lnTo>
                  <a:lnTo>
                    <a:pt x="838338" y="18418"/>
                  </a:lnTo>
                  <a:lnTo>
                    <a:pt x="843691" y="23781"/>
                  </a:lnTo>
                  <a:lnTo>
                    <a:pt x="929472" y="23781"/>
                  </a:lnTo>
                  <a:lnTo>
                    <a:pt x="933933" y="18418"/>
                  </a:lnTo>
                  <a:lnTo>
                    <a:pt x="933933" y="5394"/>
                  </a:lnTo>
                  <a:lnTo>
                    <a:pt x="929472" y="0"/>
                  </a:lnTo>
                  <a:close/>
                </a:path>
                <a:path w="5901055" h="24130">
                  <a:moveTo>
                    <a:pt x="1097082" y="0"/>
                  </a:moveTo>
                  <a:lnTo>
                    <a:pt x="1011365" y="0"/>
                  </a:lnTo>
                  <a:lnTo>
                    <a:pt x="1005948" y="5394"/>
                  </a:lnTo>
                  <a:lnTo>
                    <a:pt x="1005948" y="18418"/>
                  </a:lnTo>
                  <a:lnTo>
                    <a:pt x="1011365" y="23781"/>
                  </a:lnTo>
                  <a:lnTo>
                    <a:pt x="1097082" y="23781"/>
                  </a:lnTo>
                  <a:lnTo>
                    <a:pt x="1101862" y="18418"/>
                  </a:lnTo>
                  <a:lnTo>
                    <a:pt x="1101862" y="5394"/>
                  </a:lnTo>
                  <a:lnTo>
                    <a:pt x="1097082" y="0"/>
                  </a:lnTo>
                  <a:close/>
                </a:path>
                <a:path w="5901055" h="24130">
                  <a:moveTo>
                    <a:pt x="1264693" y="0"/>
                  </a:moveTo>
                  <a:lnTo>
                    <a:pt x="1178976" y="0"/>
                  </a:lnTo>
                  <a:lnTo>
                    <a:pt x="1173559" y="5394"/>
                  </a:lnTo>
                  <a:lnTo>
                    <a:pt x="1173559" y="18418"/>
                  </a:lnTo>
                  <a:lnTo>
                    <a:pt x="1178976" y="23781"/>
                  </a:lnTo>
                  <a:lnTo>
                    <a:pt x="1264693" y="23781"/>
                  </a:lnTo>
                  <a:lnTo>
                    <a:pt x="1269473" y="18418"/>
                  </a:lnTo>
                  <a:lnTo>
                    <a:pt x="1269473" y="5394"/>
                  </a:lnTo>
                  <a:lnTo>
                    <a:pt x="1264693" y="0"/>
                  </a:lnTo>
                  <a:close/>
                </a:path>
                <a:path w="5901055" h="24130">
                  <a:moveTo>
                    <a:pt x="1432622" y="0"/>
                  </a:moveTo>
                  <a:lnTo>
                    <a:pt x="1346586" y="0"/>
                  </a:lnTo>
                  <a:lnTo>
                    <a:pt x="1341488" y="5394"/>
                  </a:lnTo>
                  <a:lnTo>
                    <a:pt x="1341488" y="18418"/>
                  </a:lnTo>
                  <a:lnTo>
                    <a:pt x="1346586" y="23781"/>
                  </a:lnTo>
                  <a:lnTo>
                    <a:pt x="1432622" y="23781"/>
                  </a:lnTo>
                  <a:lnTo>
                    <a:pt x="1437720" y="18418"/>
                  </a:lnTo>
                  <a:lnTo>
                    <a:pt x="1437720" y="5394"/>
                  </a:lnTo>
                  <a:lnTo>
                    <a:pt x="1432622" y="0"/>
                  </a:lnTo>
                  <a:close/>
                </a:path>
                <a:path w="5901055" h="24130">
                  <a:moveTo>
                    <a:pt x="1600232" y="0"/>
                  </a:moveTo>
                  <a:lnTo>
                    <a:pt x="1514515" y="0"/>
                  </a:lnTo>
                  <a:lnTo>
                    <a:pt x="1509098" y="5394"/>
                  </a:lnTo>
                  <a:lnTo>
                    <a:pt x="1509098" y="18418"/>
                  </a:lnTo>
                  <a:lnTo>
                    <a:pt x="1514515" y="23781"/>
                  </a:lnTo>
                  <a:lnTo>
                    <a:pt x="1600232" y="23781"/>
                  </a:lnTo>
                  <a:lnTo>
                    <a:pt x="1605649" y="18418"/>
                  </a:lnTo>
                  <a:lnTo>
                    <a:pt x="1605649" y="5394"/>
                  </a:lnTo>
                  <a:lnTo>
                    <a:pt x="1600232" y="0"/>
                  </a:lnTo>
                  <a:close/>
                </a:path>
                <a:path w="5901055" h="24130">
                  <a:moveTo>
                    <a:pt x="1767843" y="0"/>
                  </a:moveTo>
                  <a:lnTo>
                    <a:pt x="1682125" y="0"/>
                  </a:lnTo>
                  <a:lnTo>
                    <a:pt x="1676708" y="5394"/>
                  </a:lnTo>
                  <a:lnTo>
                    <a:pt x="1676708" y="18418"/>
                  </a:lnTo>
                  <a:lnTo>
                    <a:pt x="1682125" y="23781"/>
                  </a:lnTo>
                  <a:lnTo>
                    <a:pt x="1767843" y="23781"/>
                  </a:lnTo>
                  <a:lnTo>
                    <a:pt x="1773260" y="18418"/>
                  </a:lnTo>
                  <a:lnTo>
                    <a:pt x="1773260" y="5394"/>
                  </a:lnTo>
                  <a:lnTo>
                    <a:pt x="1767843" y="0"/>
                  </a:lnTo>
                  <a:close/>
                </a:path>
                <a:path w="5901055" h="24130">
                  <a:moveTo>
                    <a:pt x="1935453" y="0"/>
                  </a:moveTo>
                  <a:lnTo>
                    <a:pt x="1849736" y="0"/>
                  </a:lnTo>
                  <a:lnTo>
                    <a:pt x="1844319" y="5394"/>
                  </a:lnTo>
                  <a:lnTo>
                    <a:pt x="1844319" y="18418"/>
                  </a:lnTo>
                  <a:lnTo>
                    <a:pt x="1849736" y="23781"/>
                  </a:lnTo>
                  <a:lnTo>
                    <a:pt x="1935453" y="23781"/>
                  </a:lnTo>
                  <a:lnTo>
                    <a:pt x="1940870" y="18418"/>
                  </a:lnTo>
                  <a:lnTo>
                    <a:pt x="1940870" y="5394"/>
                  </a:lnTo>
                  <a:lnTo>
                    <a:pt x="1935453" y="0"/>
                  </a:lnTo>
                  <a:close/>
                </a:path>
                <a:path w="5901055" h="24130">
                  <a:moveTo>
                    <a:pt x="2103063" y="0"/>
                  </a:moveTo>
                  <a:lnTo>
                    <a:pt x="2017346" y="0"/>
                  </a:lnTo>
                  <a:lnTo>
                    <a:pt x="2011929" y="5394"/>
                  </a:lnTo>
                  <a:lnTo>
                    <a:pt x="2011929" y="18418"/>
                  </a:lnTo>
                  <a:lnTo>
                    <a:pt x="2017346" y="23781"/>
                  </a:lnTo>
                  <a:lnTo>
                    <a:pt x="2103063" y="23781"/>
                  </a:lnTo>
                  <a:lnTo>
                    <a:pt x="2108480" y="18418"/>
                  </a:lnTo>
                  <a:lnTo>
                    <a:pt x="2108480" y="5394"/>
                  </a:lnTo>
                  <a:lnTo>
                    <a:pt x="2103063" y="0"/>
                  </a:lnTo>
                  <a:close/>
                </a:path>
                <a:path w="5901055" h="24130">
                  <a:moveTo>
                    <a:pt x="2270674" y="0"/>
                  </a:moveTo>
                  <a:lnTo>
                    <a:pt x="2184956" y="0"/>
                  </a:lnTo>
                  <a:lnTo>
                    <a:pt x="2179858" y="5394"/>
                  </a:lnTo>
                  <a:lnTo>
                    <a:pt x="2179858" y="18418"/>
                  </a:lnTo>
                  <a:lnTo>
                    <a:pt x="2184956" y="23781"/>
                  </a:lnTo>
                  <a:lnTo>
                    <a:pt x="2270674" y="23781"/>
                  </a:lnTo>
                  <a:lnTo>
                    <a:pt x="2276091" y="18418"/>
                  </a:lnTo>
                  <a:lnTo>
                    <a:pt x="2276091" y="5394"/>
                  </a:lnTo>
                  <a:lnTo>
                    <a:pt x="2270674" y="0"/>
                  </a:lnTo>
                  <a:close/>
                </a:path>
                <a:path w="5901055" h="24130">
                  <a:moveTo>
                    <a:pt x="2438603" y="0"/>
                  </a:moveTo>
                  <a:lnTo>
                    <a:pt x="2352885" y="0"/>
                  </a:lnTo>
                  <a:lnTo>
                    <a:pt x="2347468" y="5394"/>
                  </a:lnTo>
                  <a:lnTo>
                    <a:pt x="2347468" y="18418"/>
                  </a:lnTo>
                  <a:lnTo>
                    <a:pt x="2352885" y="23781"/>
                  </a:lnTo>
                  <a:lnTo>
                    <a:pt x="2438603" y="23781"/>
                  </a:lnTo>
                  <a:lnTo>
                    <a:pt x="2443701" y="18418"/>
                  </a:lnTo>
                  <a:lnTo>
                    <a:pt x="2443701" y="5394"/>
                  </a:lnTo>
                  <a:lnTo>
                    <a:pt x="2438603" y="0"/>
                  </a:lnTo>
                  <a:close/>
                </a:path>
                <a:path w="5901055" h="24130">
                  <a:moveTo>
                    <a:pt x="2606213" y="0"/>
                  </a:moveTo>
                  <a:lnTo>
                    <a:pt x="2520496" y="0"/>
                  </a:lnTo>
                  <a:lnTo>
                    <a:pt x="2515079" y="5394"/>
                  </a:lnTo>
                  <a:lnTo>
                    <a:pt x="2515079" y="18418"/>
                  </a:lnTo>
                  <a:lnTo>
                    <a:pt x="2520496" y="23781"/>
                  </a:lnTo>
                  <a:lnTo>
                    <a:pt x="2606213" y="23781"/>
                  </a:lnTo>
                  <a:lnTo>
                    <a:pt x="2611630" y="18418"/>
                  </a:lnTo>
                  <a:lnTo>
                    <a:pt x="2611630" y="5394"/>
                  </a:lnTo>
                  <a:lnTo>
                    <a:pt x="2606213" y="0"/>
                  </a:lnTo>
                  <a:close/>
                </a:path>
                <a:path w="5901055" h="24130">
                  <a:moveTo>
                    <a:pt x="2773823" y="0"/>
                  </a:moveTo>
                  <a:lnTo>
                    <a:pt x="2688106" y="0"/>
                  </a:lnTo>
                  <a:lnTo>
                    <a:pt x="2682689" y="5394"/>
                  </a:lnTo>
                  <a:lnTo>
                    <a:pt x="2682689" y="18418"/>
                  </a:lnTo>
                  <a:lnTo>
                    <a:pt x="2688106" y="23781"/>
                  </a:lnTo>
                  <a:lnTo>
                    <a:pt x="2773823" y="23781"/>
                  </a:lnTo>
                  <a:lnTo>
                    <a:pt x="2779240" y="18418"/>
                  </a:lnTo>
                  <a:lnTo>
                    <a:pt x="2779240" y="5394"/>
                  </a:lnTo>
                  <a:lnTo>
                    <a:pt x="2773823" y="0"/>
                  </a:lnTo>
                  <a:close/>
                </a:path>
                <a:path w="5901055" h="24130">
                  <a:moveTo>
                    <a:pt x="2941434" y="0"/>
                  </a:moveTo>
                  <a:lnTo>
                    <a:pt x="2855716" y="0"/>
                  </a:lnTo>
                  <a:lnTo>
                    <a:pt x="2850299" y="5394"/>
                  </a:lnTo>
                  <a:lnTo>
                    <a:pt x="2850299" y="18418"/>
                  </a:lnTo>
                  <a:lnTo>
                    <a:pt x="2855716" y="23781"/>
                  </a:lnTo>
                  <a:lnTo>
                    <a:pt x="2941434" y="23781"/>
                  </a:lnTo>
                  <a:lnTo>
                    <a:pt x="2946851" y="18418"/>
                  </a:lnTo>
                  <a:lnTo>
                    <a:pt x="2946851" y="5394"/>
                  </a:lnTo>
                  <a:lnTo>
                    <a:pt x="2941434" y="0"/>
                  </a:lnTo>
                  <a:close/>
                </a:path>
                <a:path w="5901055" h="24130">
                  <a:moveTo>
                    <a:pt x="3109044" y="0"/>
                  </a:moveTo>
                  <a:lnTo>
                    <a:pt x="3023327" y="0"/>
                  </a:lnTo>
                  <a:lnTo>
                    <a:pt x="3018228" y="5394"/>
                  </a:lnTo>
                  <a:lnTo>
                    <a:pt x="3018228" y="18418"/>
                  </a:lnTo>
                  <a:lnTo>
                    <a:pt x="3023327" y="23781"/>
                  </a:lnTo>
                  <a:lnTo>
                    <a:pt x="3109044" y="23781"/>
                  </a:lnTo>
                  <a:lnTo>
                    <a:pt x="3114461" y="18418"/>
                  </a:lnTo>
                  <a:lnTo>
                    <a:pt x="3114461" y="5394"/>
                  </a:lnTo>
                  <a:lnTo>
                    <a:pt x="3109044" y="0"/>
                  </a:lnTo>
                  <a:close/>
                </a:path>
                <a:path w="5901055" h="24130">
                  <a:moveTo>
                    <a:pt x="3276973" y="0"/>
                  </a:moveTo>
                  <a:lnTo>
                    <a:pt x="3191256" y="0"/>
                  </a:lnTo>
                  <a:lnTo>
                    <a:pt x="3185839" y="5394"/>
                  </a:lnTo>
                  <a:lnTo>
                    <a:pt x="3185839" y="18418"/>
                  </a:lnTo>
                  <a:lnTo>
                    <a:pt x="3191256" y="23781"/>
                  </a:lnTo>
                  <a:lnTo>
                    <a:pt x="3276973" y="23781"/>
                  </a:lnTo>
                  <a:lnTo>
                    <a:pt x="3282071" y="18418"/>
                  </a:lnTo>
                  <a:lnTo>
                    <a:pt x="3282071" y="5394"/>
                  </a:lnTo>
                  <a:lnTo>
                    <a:pt x="3276973" y="0"/>
                  </a:lnTo>
                  <a:close/>
                </a:path>
                <a:path w="5901055" h="24130">
                  <a:moveTo>
                    <a:pt x="3444583" y="0"/>
                  </a:moveTo>
                  <a:lnTo>
                    <a:pt x="3358866" y="0"/>
                  </a:lnTo>
                  <a:lnTo>
                    <a:pt x="3353449" y="5394"/>
                  </a:lnTo>
                  <a:lnTo>
                    <a:pt x="3353449" y="18418"/>
                  </a:lnTo>
                  <a:lnTo>
                    <a:pt x="3358866" y="23781"/>
                  </a:lnTo>
                  <a:lnTo>
                    <a:pt x="3444583" y="23781"/>
                  </a:lnTo>
                  <a:lnTo>
                    <a:pt x="3450000" y="18418"/>
                  </a:lnTo>
                  <a:lnTo>
                    <a:pt x="3450000" y="5394"/>
                  </a:lnTo>
                  <a:lnTo>
                    <a:pt x="3444583" y="0"/>
                  </a:lnTo>
                  <a:close/>
                </a:path>
                <a:path w="5901055" h="24130">
                  <a:moveTo>
                    <a:pt x="3612194" y="0"/>
                  </a:moveTo>
                  <a:lnTo>
                    <a:pt x="3526477" y="0"/>
                  </a:lnTo>
                  <a:lnTo>
                    <a:pt x="3521059" y="5394"/>
                  </a:lnTo>
                  <a:lnTo>
                    <a:pt x="3521059" y="18418"/>
                  </a:lnTo>
                  <a:lnTo>
                    <a:pt x="3526477" y="23781"/>
                  </a:lnTo>
                  <a:lnTo>
                    <a:pt x="3612194" y="23781"/>
                  </a:lnTo>
                  <a:lnTo>
                    <a:pt x="3617611" y="18418"/>
                  </a:lnTo>
                  <a:lnTo>
                    <a:pt x="3617611" y="5394"/>
                  </a:lnTo>
                  <a:lnTo>
                    <a:pt x="3612194" y="0"/>
                  </a:lnTo>
                  <a:close/>
                </a:path>
                <a:path w="5901055" h="24130">
                  <a:moveTo>
                    <a:pt x="3779804" y="0"/>
                  </a:moveTo>
                  <a:lnTo>
                    <a:pt x="3694087" y="0"/>
                  </a:lnTo>
                  <a:lnTo>
                    <a:pt x="3688670" y="5394"/>
                  </a:lnTo>
                  <a:lnTo>
                    <a:pt x="3688670" y="18418"/>
                  </a:lnTo>
                  <a:lnTo>
                    <a:pt x="3694087" y="23781"/>
                  </a:lnTo>
                  <a:lnTo>
                    <a:pt x="3779804" y="23781"/>
                  </a:lnTo>
                  <a:lnTo>
                    <a:pt x="3785221" y="18418"/>
                  </a:lnTo>
                  <a:lnTo>
                    <a:pt x="3785221" y="5394"/>
                  </a:lnTo>
                  <a:lnTo>
                    <a:pt x="3779804" y="0"/>
                  </a:lnTo>
                  <a:close/>
                </a:path>
                <a:path w="5901055" h="24130">
                  <a:moveTo>
                    <a:pt x="3947414" y="0"/>
                  </a:moveTo>
                  <a:lnTo>
                    <a:pt x="3861697" y="0"/>
                  </a:lnTo>
                  <a:lnTo>
                    <a:pt x="3856280" y="5394"/>
                  </a:lnTo>
                  <a:lnTo>
                    <a:pt x="3856280" y="18418"/>
                  </a:lnTo>
                  <a:lnTo>
                    <a:pt x="3861697" y="23781"/>
                  </a:lnTo>
                  <a:lnTo>
                    <a:pt x="3947414" y="23781"/>
                  </a:lnTo>
                  <a:lnTo>
                    <a:pt x="3952831" y="18418"/>
                  </a:lnTo>
                  <a:lnTo>
                    <a:pt x="3952831" y="5394"/>
                  </a:lnTo>
                  <a:lnTo>
                    <a:pt x="3947414" y="0"/>
                  </a:lnTo>
                  <a:close/>
                </a:path>
                <a:path w="5901055" h="24130">
                  <a:moveTo>
                    <a:pt x="4115343" y="0"/>
                  </a:moveTo>
                  <a:lnTo>
                    <a:pt x="4029308" y="0"/>
                  </a:lnTo>
                  <a:lnTo>
                    <a:pt x="4024209" y="5394"/>
                  </a:lnTo>
                  <a:lnTo>
                    <a:pt x="4024209" y="18418"/>
                  </a:lnTo>
                  <a:lnTo>
                    <a:pt x="4029308" y="23781"/>
                  </a:lnTo>
                  <a:lnTo>
                    <a:pt x="4115343" y="23781"/>
                  </a:lnTo>
                  <a:lnTo>
                    <a:pt x="4120442" y="18418"/>
                  </a:lnTo>
                  <a:lnTo>
                    <a:pt x="4120442" y="5394"/>
                  </a:lnTo>
                  <a:lnTo>
                    <a:pt x="4115343" y="0"/>
                  </a:lnTo>
                  <a:close/>
                </a:path>
                <a:path w="5901055" h="24130">
                  <a:moveTo>
                    <a:pt x="4282954" y="0"/>
                  </a:moveTo>
                  <a:lnTo>
                    <a:pt x="4197237" y="0"/>
                  </a:lnTo>
                  <a:lnTo>
                    <a:pt x="4191819" y="5394"/>
                  </a:lnTo>
                  <a:lnTo>
                    <a:pt x="4191819" y="18418"/>
                  </a:lnTo>
                  <a:lnTo>
                    <a:pt x="4197237" y="23781"/>
                  </a:lnTo>
                  <a:lnTo>
                    <a:pt x="4282954" y="23781"/>
                  </a:lnTo>
                  <a:lnTo>
                    <a:pt x="4288371" y="18418"/>
                  </a:lnTo>
                  <a:lnTo>
                    <a:pt x="4288371" y="5394"/>
                  </a:lnTo>
                  <a:lnTo>
                    <a:pt x="4282954" y="0"/>
                  </a:lnTo>
                  <a:close/>
                </a:path>
                <a:path w="5901055" h="24130">
                  <a:moveTo>
                    <a:pt x="4450564" y="0"/>
                  </a:moveTo>
                  <a:lnTo>
                    <a:pt x="4364847" y="0"/>
                  </a:lnTo>
                  <a:lnTo>
                    <a:pt x="4359430" y="5394"/>
                  </a:lnTo>
                  <a:lnTo>
                    <a:pt x="4359430" y="18418"/>
                  </a:lnTo>
                  <a:lnTo>
                    <a:pt x="4364847" y="23781"/>
                  </a:lnTo>
                  <a:lnTo>
                    <a:pt x="4450564" y="23781"/>
                  </a:lnTo>
                  <a:lnTo>
                    <a:pt x="4455981" y="18418"/>
                  </a:lnTo>
                  <a:lnTo>
                    <a:pt x="4455981" y="5394"/>
                  </a:lnTo>
                  <a:lnTo>
                    <a:pt x="4450564" y="0"/>
                  </a:lnTo>
                  <a:close/>
                </a:path>
                <a:path w="5901055" h="24130">
                  <a:moveTo>
                    <a:pt x="4618174" y="0"/>
                  </a:moveTo>
                  <a:lnTo>
                    <a:pt x="4532457" y="0"/>
                  </a:lnTo>
                  <a:lnTo>
                    <a:pt x="4527040" y="5394"/>
                  </a:lnTo>
                  <a:lnTo>
                    <a:pt x="4527040" y="18418"/>
                  </a:lnTo>
                  <a:lnTo>
                    <a:pt x="4532457" y="23781"/>
                  </a:lnTo>
                  <a:lnTo>
                    <a:pt x="4618174" y="23781"/>
                  </a:lnTo>
                  <a:lnTo>
                    <a:pt x="4623591" y="18418"/>
                  </a:lnTo>
                  <a:lnTo>
                    <a:pt x="4623591" y="5394"/>
                  </a:lnTo>
                  <a:lnTo>
                    <a:pt x="4618174" y="0"/>
                  </a:lnTo>
                  <a:close/>
                </a:path>
                <a:path w="5901055" h="24130">
                  <a:moveTo>
                    <a:pt x="4785785" y="0"/>
                  </a:moveTo>
                  <a:lnTo>
                    <a:pt x="4700068" y="0"/>
                  </a:lnTo>
                  <a:lnTo>
                    <a:pt x="4694651" y="5394"/>
                  </a:lnTo>
                  <a:lnTo>
                    <a:pt x="4694651" y="18418"/>
                  </a:lnTo>
                  <a:lnTo>
                    <a:pt x="4700068" y="23781"/>
                  </a:lnTo>
                  <a:lnTo>
                    <a:pt x="4785785" y="23781"/>
                  </a:lnTo>
                  <a:lnTo>
                    <a:pt x="4791202" y="18418"/>
                  </a:lnTo>
                  <a:lnTo>
                    <a:pt x="4791202" y="5394"/>
                  </a:lnTo>
                  <a:lnTo>
                    <a:pt x="4785785" y="0"/>
                  </a:lnTo>
                  <a:close/>
                </a:path>
                <a:path w="5901055" h="24130">
                  <a:moveTo>
                    <a:pt x="4953714" y="0"/>
                  </a:moveTo>
                  <a:lnTo>
                    <a:pt x="4867678" y="0"/>
                  </a:lnTo>
                  <a:lnTo>
                    <a:pt x="4862580" y="5394"/>
                  </a:lnTo>
                  <a:lnTo>
                    <a:pt x="4862580" y="18418"/>
                  </a:lnTo>
                  <a:lnTo>
                    <a:pt x="4867678" y="23781"/>
                  </a:lnTo>
                  <a:lnTo>
                    <a:pt x="4953714" y="23781"/>
                  </a:lnTo>
                  <a:lnTo>
                    <a:pt x="4958812" y="18418"/>
                  </a:lnTo>
                  <a:lnTo>
                    <a:pt x="4958812" y="5394"/>
                  </a:lnTo>
                  <a:lnTo>
                    <a:pt x="4953714" y="0"/>
                  </a:lnTo>
                  <a:close/>
                </a:path>
                <a:path w="5901055" h="24130">
                  <a:moveTo>
                    <a:pt x="5121324" y="0"/>
                  </a:moveTo>
                  <a:lnTo>
                    <a:pt x="5035607" y="0"/>
                  </a:lnTo>
                  <a:lnTo>
                    <a:pt x="5030190" y="5394"/>
                  </a:lnTo>
                  <a:lnTo>
                    <a:pt x="5030190" y="18418"/>
                  </a:lnTo>
                  <a:lnTo>
                    <a:pt x="5035607" y="23781"/>
                  </a:lnTo>
                  <a:lnTo>
                    <a:pt x="5121324" y="23781"/>
                  </a:lnTo>
                  <a:lnTo>
                    <a:pt x="5126741" y="18418"/>
                  </a:lnTo>
                  <a:lnTo>
                    <a:pt x="5126741" y="5394"/>
                  </a:lnTo>
                  <a:lnTo>
                    <a:pt x="5121324" y="0"/>
                  </a:lnTo>
                  <a:close/>
                </a:path>
                <a:path w="5901055" h="24130">
                  <a:moveTo>
                    <a:pt x="5288934" y="0"/>
                  </a:moveTo>
                  <a:lnTo>
                    <a:pt x="5203217" y="0"/>
                  </a:lnTo>
                  <a:lnTo>
                    <a:pt x="5197800" y="5394"/>
                  </a:lnTo>
                  <a:lnTo>
                    <a:pt x="5197800" y="18418"/>
                  </a:lnTo>
                  <a:lnTo>
                    <a:pt x="5203217" y="23781"/>
                  </a:lnTo>
                  <a:lnTo>
                    <a:pt x="5288934" y="23781"/>
                  </a:lnTo>
                  <a:lnTo>
                    <a:pt x="5294351" y="18418"/>
                  </a:lnTo>
                  <a:lnTo>
                    <a:pt x="5294351" y="5394"/>
                  </a:lnTo>
                  <a:lnTo>
                    <a:pt x="5288934" y="0"/>
                  </a:lnTo>
                  <a:close/>
                </a:path>
                <a:path w="5901055" h="24130">
                  <a:moveTo>
                    <a:pt x="5456545" y="0"/>
                  </a:moveTo>
                  <a:lnTo>
                    <a:pt x="5370828" y="0"/>
                  </a:lnTo>
                  <a:lnTo>
                    <a:pt x="5365411" y="5394"/>
                  </a:lnTo>
                  <a:lnTo>
                    <a:pt x="5365411" y="18418"/>
                  </a:lnTo>
                  <a:lnTo>
                    <a:pt x="5370828" y="23781"/>
                  </a:lnTo>
                  <a:lnTo>
                    <a:pt x="5456545" y="23781"/>
                  </a:lnTo>
                  <a:lnTo>
                    <a:pt x="5461962" y="18418"/>
                  </a:lnTo>
                  <a:lnTo>
                    <a:pt x="5461962" y="5394"/>
                  </a:lnTo>
                  <a:lnTo>
                    <a:pt x="5456545" y="0"/>
                  </a:lnTo>
                  <a:close/>
                </a:path>
                <a:path w="5901055" h="24130">
                  <a:moveTo>
                    <a:pt x="5624155" y="0"/>
                  </a:moveTo>
                  <a:lnTo>
                    <a:pt x="5538438" y="0"/>
                  </a:lnTo>
                  <a:lnTo>
                    <a:pt x="5533021" y="5394"/>
                  </a:lnTo>
                  <a:lnTo>
                    <a:pt x="5533021" y="18418"/>
                  </a:lnTo>
                  <a:lnTo>
                    <a:pt x="5538438" y="23781"/>
                  </a:lnTo>
                  <a:lnTo>
                    <a:pt x="5624155" y="23781"/>
                  </a:lnTo>
                  <a:lnTo>
                    <a:pt x="5629572" y="18418"/>
                  </a:lnTo>
                  <a:lnTo>
                    <a:pt x="5629572" y="5394"/>
                  </a:lnTo>
                  <a:lnTo>
                    <a:pt x="5624155" y="0"/>
                  </a:lnTo>
                  <a:close/>
                </a:path>
                <a:path w="5901055" h="24130">
                  <a:moveTo>
                    <a:pt x="5791765" y="0"/>
                  </a:moveTo>
                  <a:lnTo>
                    <a:pt x="5706048" y="0"/>
                  </a:lnTo>
                  <a:lnTo>
                    <a:pt x="5700950" y="5394"/>
                  </a:lnTo>
                  <a:lnTo>
                    <a:pt x="5700950" y="18418"/>
                  </a:lnTo>
                  <a:lnTo>
                    <a:pt x="5706048" y="23781"/>
                  </a:lnTo>
                  <a:lnTo>
                    <a:pt x="5791765" y="23781"/>
                  </a:lnTo>
                  <a:lnTo>
                    <a:pt x="5797182" y="18418"/>
                  </a:lnTo>
                  <a:lnTo>
                    <a:pt x="5797182" y="5394"/>
                  </a:lnTo>
                  <a:lnTo>
                    <a:pt x="5791765" y="0"/>
                  </a:lnTo>
                  <a:close/>
                </a:path>
                <a:path w="5901055" h="24130">
                  <a:moveTo>
                    <a:pt x="5895327" y="0"/>
                  </a:moveTo>
                  <a:lnTo>
                    <a:pt x="5873977" y="0"/>
                  </a:lnTo>
                  <a:lnTo>
                    <a:pt x="5868560" y="5394"/>
                  </a:lnTo>
                  <a:lnTo>
                    <a:pt x="5868560" y="18418"/>
                  </a:lnTo>
                  <a:lnTo>
                    <a:pt x="5873977" y="23781"/>
                  </a:lnTo>
                  <a:lnTo>
                    <a:pt x="5895327" y="23781"/>
                  </a:lnTo>
                  <a:lnTo>
                    <a:pt x="5900744" y="18418"/>
                  </a:lnTo>
                  <a:lnTo>
                    <a:pt x="5900744" y="5394"/>
                  </a:lnTo>
                  <a:lnTo>
                    <a:pt x="5895327"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2" name="object 22"/>
            <p:cNvSpPr/>
            <p:nvPr/>
          </p:nvSpPr>
          <p:spPr>
            <a:xfrm>
              <a:off x="2357023" y="2597763"/>
              <a:ext cx="5901055" cy="24130"/>
            </a:xfrm>
            <a:custGeom>
              <a:avLst/>
              <a:gdLst/>
              <a:ahLst/>
              <a:cxnLst/>
              <a:rect l="l" t="t" r="r" b="b"/>
              <a:pathLst>
                <a:path w="5901055" h="24130">
                  <a:moveTo>
                    <a:pt x="12236" y="0"/>
                  </a:moveTo>
                  <a:lnTo>
                    <a:pt x="84219" y="0"/>
                  </a:lnTo>
                  <a:lnTo>
                    <a:pt x="91102" y="0"/>
                  </a:lnTo>
                  <a:lnTo>
                    <a:pt x="95690" y="5394"/>
                  </a:lnTo>
                  <a:lnTo>
                    <a:pt x="95690" y="12289"/>
                  </a:lnTo>
                  <a:lnTo>
                    <a:pt x="95690" y="18418"/>
                  </a:lnTo>
                  <a:lnTo>
                    <a:pt x="91102" y="23781"/>
                  </a:lnTo>
                  <a:lnTo>
                    <a:pt x="84219" y="23781"/>
                  </a:lnTo>
                  <a:lnTo>
                    <a:pt x="12236" y="23781"/>
                  </a:lnTo>
                  <a:lnTo>
                    <a:pt x="5353" y="23781"/>
                  </a:lnTo>
                  <a:lnTo>
                    <a:pt x="0" y="18418"/>
                  </a:lnTo>
                  <a:lnTo>
                    <a:pt x="0" y="12289"/>
                  </a:lnTo>
                  <a:lnTo>
                    <a:pt x="0" y="5394"/>
                  </a:lnTo>
                  <a:lnTo>
                    <a:pt x="5353" y="0"/>
                  </a:lnTo>
                  <a:lnTo>
                    <a:pt x="12236" y="0"/>
                  </a:lnTo>
                  <a:close/>
                </a:path>
                <a:path w="5901055" h="24130">
                  <a:moveTo>
                    <a:pt x="179910" y="0"/>
                  </a:moveTo>
                  <a:lnTo>
                    <a:pt x="251861" y="0"/>
                  </a:lnTo>
                  <a:lnTo>
                    <a:pt x="258776" y="0"/>
                  </a:lnTo>
                  <a:lnTo>
                    <a:pt x="263364" y="5394"/>
                  </a:lnTo>
                  <a:lnTo>
                    <a:pt x="263364" y="12289"/>
                  </a:lnTo>
                  <a:lnTo>
                    <a:pt x="263364" y="18418"/>
                  </a:lnTo>
                  <a:lnTo>
                    <a:pt x="258776" y="23781"/>
                  </a:lnTo>
                  <a:lnTo>
                    <a:pt x="251861" y="23781"/>
                  </a:lnTo>
                  <a:lnTo>
                    <a:pt x="179910" y="23781"/>
                  </a:lnTo>
                  <a:lnTo>
                    <a:pt x="173027" y="23781"/>
                  </a:lnTo>
                  <a:lnTo>
                    <a:pt x="167674" y="18418"/>
                  </a:lnTo>
                  <a:lnTo>
                    <a:pt x="167674" y="12289"/>
                  </a:lnTo>
                  <a:lnTo>
                    <a:pt x="167674" y="5394"/>
                  </a:lnTo>
                  <a:lnTo>
                    <a:pt x="173027" y="0"/>
                  </a:lnTo>
                  <a:lnTo>
                    <a:pt x="179910" y="0"/>
                  </a:lnTo>
                  <a:close/>
                </a:path>
                <a:path w="5901055" h="24130">
                  <a:moveTo>
                    <a:pt x="347584" y="0"/>
                  </a:moveTo>
                  <a:lnTo>
                    <a:pt x="419535" y="0"/>
                  </a:lnTo>
                  <a:lnTo>
                    <a:pt x="426450" y="0"/>
                  </a:lnTo>
                  <a:lnTo>
                    <a:pt x="431039" y="5394"/>
                  </a:lnTo>
                  <a:lnTo>
                    <a:pt x="431039" y="12289"/>
                  </a:lnTo>
                  <a:lnTo>
                    <a:pt x="431039" y="18418"/>
                  </a:lnTo>
                  <a:lnTo>
                    <a:pt x="426450" y="23781"/>
                  </a:lnTo>
                  <a:lnTo>
                    <a:pt x="419535" y="23781"/>
                  </a:lnTo>
                  <a:lnTo>
                    <a:pt x="347584" y="23781"/>
                  </a:lnTo>
                  <a:lnTo>
                    <a:pt x="340701" y="23781"/>
                  </a:lnTo>
                  <a:lnTo>
                    <a:pt x="335316" y="18418"/>
                  </a:lnTo>
                  <a:lnTo>
                    <a:pt x="335316" y="12289"/>
                  </a:lnTo>
                  <a:lnTo>
                    <a:pt x="335316" y="5394"/>
                  </a:lnTo>
                  <a:lnTo>
                    <a:pt x="340701" y="0"/>
                  </a:lnTo>
                  <a:lnTo>
                    <a:pt x="347584" y="0"/>
                  </a:lnTo>
                  <a:close/>
                </a:path>
                <a:path w="5901055" h="24130">
                  <a:moveTo>
                    <a:pt x="515258" y="0"/>
                  </a:moveTo>
                  <a:lnTo>
                    <a:pt x="587209" y="0"/>
                  </a:lnTo>
                  <a:lnTo>
                    <a:pt x="594124" y="0"/>
                  </a:lnTo>
                  <a:lnTo>
                    <a:pt x="598713" y="5394"/>
                  </a:lnTo>
                  <a:lnTo>
                    <a:pt x="598713" y="12289"/>
                  </a:lnTo>
                  <a:lnTo>
                    <a:pt x="598713" y="18418"/>
                  </a:lnTo>
                  <a:lnTo>
                    <a:pt x="594124" y="23781"/>
                  </a:lnTo>
                  <a:lnTo>
                    <a:pt x="587209" y="23781"/>
                  </a:lnTo>
                  <a:lnTo>
                    <a:pt x="515258" y="23781"/>
                  </a:lnTo>
                  <a:lnTo>
                    <a:pt x="508375" y="23781"/>
                  </a:lnTo>
                  <a:lnTo>
                    <a:pt x="502990" y="18418"/>
                  </a:lnTo>
                  <a:lnTo>
                    <a:pt x="502990" y="12289"/>
                  </a:lnTo>
                  <a:lnTo>
                    <a:pt x="502990" y="5394"/>
                  </a:lnTo>
                  <a:lnTo>
                    <a:pt x="508375" y="0"/>
                  </a:lnTo>
                  <a:lnTo>
                    <a:pt x="515258" y="0"/>
                  </a:lnTo>
                  <a:close/>
                </a:path>
                <a:path w="5901055" h="24130">
                  <a:moveTo>
                    <a:pt x="682932" y="0"/>
                  </a:moveTo>
                  <a:lnTo>
                    <a:pt x="754883" y="0"/>
                  </a:lnTo>
                  <a:lnTo>
                    <a:pt x="761766" y="0"/>
                  </a:lnTo>
                  <a:lnTo>
                    <a:pt x="766387" y="5394"/>
                  </a:lnTo>
                  <a:lnTo>
                    <a:pt x="766387" y="12289"/>
                  </a:lnTo>
                  <a:lnTo>
                    <a:pt x="766387" y="18418"/>
                  </a:lnTo>
                  <a:lnTo>
                    <a:pt x="761766" y="23781"/>
                  </a:lnTo>
                  <a:lnTo>
                    <a:pt x="754883" y="23781"/>
                  </a:lnTo>
                  <a:lnTo>
                    <a:pt x="682932" y="23781"/>
                  </a:lnTo>
                  <a:lnTo>
                    <a:pt x="676017" y="23781"/>
                  </a:lnTo>
                  <a:lnTo>
                    <a:pt x="670664" y="18418"/>
                  </a:lnTo>
                  <a:lnTo>
                    <a:pt x="670664" y="12289"/>
                  </a:lnTo>
                  <a:lnTo>
                    <a:pt x="670664" y="5394"/>
                  </a:lnTo>
                  <a:lnTo>
                    <a:pt x="676017" y="0"/>
                  </a:lnTo>
                  <a:lnTo>
                    <a:pt x="682932" y="0"/>
                  </a:lnTo>
                  <a:close/>
                </a:path>
                <a:path w="5901055" h="24130">
                  <a:moveTo>
                    <a:pt x="850606" y="0"/>
                  </a:moveTo>
                  <a:lnTo>
                    <a:pt x="922462" y="0"/>
                  </a:lnTo>
                  <a:lnTo>
                    <a:pt x="929472" y="0"/>
                  </a:lnTo>
                  <a:lnTo>
                    <a:pt x="933933" y="5394"/>
                  </a:lnTo>
                  <a:lnTo>
                    <a:pt x="933933" y="12289"/>
                  </a:lnTo>
                  <a:lnTo>
                    <a:pt x="933933" y="18418"/>
                  </a:lnTo>
                  <a:lnTo>
                    <a:pt x="929472" y="23781"/>
                  </a:lnTo>
                  <a:lnTo>
                    <a:pt x="922462" y="23781"/>
                  </a:lnTo>
                  <a:lnTo>
                    <a:pt x="850606" y="23781"/>
                  </a:lnTo>
                  <a:lnTo>
                    <a:pt x="843691" y="23781"/>
                  </a:lnTo>
                  <a:lnTo>
                    <a:pt x="838338" y="18418"/>
                  </a:lnTo>
                  <a:lnTo>
                    <a:pt x="838338" y="12289"/>
                  </a:lnTo>
                  <a:lnTo>
                    <a:pt x="838338" y="5394"/>
                  </a:lnTo>
                  <a:lnTo>
                    <a:pt x="843691" y="0"/>
                  </a:lnTo>
                  <a:lnTo>
                    <a:pt x="850606" y="0"/>
                  </a:lnTo>
                  <a:close/>
                </a:path>
                <a:path w="5901055" h="24130">
                  <a:moveTo>
                    <a:pt x="1018376" y="0"/>
                  </a:moveTo>
                  <a:lnTo>
                    <a:pt x="1090391" y="0"/>
                  </a:lnTo>
                  <a:lnTo>
                    <a:pt x="1097083" y="0"/>
                  </a:lnTo>
                  <a:lnTo>
                    <a:pt x="1101862" y="5394"/>
                  </a:lnTo>
                  <a:lnTo>
                    <a:pt x="1101862" y="12289"/>
                  </a:lnTo>
                  <a:lnTo>
                    <a:pt x="1101862" y="18418"/>
                  </a:lnTo>
                  <a:lnTo>
                    <a:pt x="1097083" y="23781"/>
                  </a:lnTo>
                  <a:lnTo>
                    <a:pt x="1090391" y="23781"/>
                  </a:lnTo>
                  <a:lnTo>
                    <a:pt x="1018376" y="23781"/>
                  </a:lnTo>
                  <a:lnTo>
                    <a:pt x="1011365" y="23781"/>
                  </a:lnTo>
                  <a:lnTo>
                    <a:pt x="1005948" y="18418"/>
                  </a:lnTo>
                  <a:lnTo>
                    <a:pt x="1005948" y="12289"/>
                  </a:lnTo>
                  <a:lnTo>
                    <a:pt x="1005948" y="5394"/>
                  </a:lnTo>
                  <a:lnTo>
                    <a:pt x="1011365" y="0"/>
                  </a:lnTo>
                  <a:lnTo>
                    <a:pt x="1018376" y="0"/>
                  </a:lnTo>
                  <a:close/>
                </a:path>
                <a:path w="5901055" h="24130">
                  <a:moveTo>
                    <a:pt x="1185986" y="0"/>
                  </a:moveTo>
                  <a:lnTo>
                    <a:pt x="1258001" y="0"/>
                  </a:lnTo>
                  <a:lnTo>
                    <a:pt x="1264693" y="0"/>
                  </a:lnTo>
                  <a:lnTo>
                    <a:pt x="1269473" y="5394"/>
                  </a:lnTo>
                  <a:lnTo>
                    <a:pt x="1269473" y="12289"/>
                  </a:lnTo>
                  <a:lnTo>
                    <a:pt x="1269473" y="18418"/>
                  </a:lnTo>
                  <a:lnTo>
                    <a:pt x="1264693" y="23781"/>
                  </a:lnTo>
                  <a:lnTo>
                    <a:pt x="1258001" y="23781"/>
                  </a:lnTo>
                  <a:lnTo>
                    <a:pt x="1185986" y="23781"/>
                  </a:lnTo>
                  <a:lnTo>
                    <a:pt x="1178976" y="23781"/>
                  </a:lnTo>
                  <a:lnTo>
                    <a:pt x="1173559" y="18418"/>
                  </a:lnTo>
                  <a:lnTo>
                    <a:pt x="1173559" y="12289"/>
                  </a:lnTo>
                  <a:lnTo>
                    <a:pt x="1173559" y="5394"/>
                  </a:lnTo>
                  <a:lnTo>
                    <a:pt x="1178976" y="0"/>
                  </a:lnTo>
                  <a:lnTo>
                    <a:pt x="1185986" y="0"/>
                  </a:lnTo>
                  <a:close/>
                </a:path>
                <a:path w="5901055" h="24130">
                  <a:moveTo>
                    <a:pt x="1353596" y="0"/>
                  </a:moveTo>
                  <a:lnTo>
                    <a:pt x="1425612" y="0"/>
                  </a:lnTo>
                  <a:lnTo>
                    <a:pt x="1432622" y="0"/>
                  </a:lnTo>
                  <a:lnTo>
                    <a:pt x="1437720" y="5394"/>
                  </a:lnTo>
                  <a:lnTo>
                    <a:pt x="1437720" y="12289"/>
                  </a:lnTo>
                  <a:lnTo>
                    <a:pt x="1437720" y="18418"/>
                  </a:lnTo>
                  <a:lnTo>
                    <a:pt x="1432622" y="23781"/>
                  </a:lnTo>
                  <a:lnTo>
                    <a:pt x="1425612" y="23781"/>
                  </a:lnTo>
                  <a:lnTo>
                    <a:pt x="1353596" y="23781"/>
                  </a:lnTo>
                  <a:lnTo>
                    <a:pt x="1346586" y="23781"/>
                  </a:lnTo>
                  <a:lnTo>
                    <a:pt x="1341488" y="18418"/>
                  </a:lnTo>
                  <a:lnTo>
                    <a:pt x="1341488" y="12289"/>
                  </a:lnTo>
                  <a:lnTo>
                    <a:pt x="1341488" y="5394"/>
                  </a:lnTo>
                  <a:lnTo>
                    <a:pt x="1346586" y="0"/>
                  </a:lnTo>
                  <a:lnTo>
                    <a:pt x="1353596" y="0"/>
                  </a:lnTo>
                  <a:close/>
                </a:path>
                <a:path w="5901055" h="24130">
                  <a:moveTo>
                    <a:pt x="1521207" y="0"/>
                  </a:moveTo>
                  <a:lnTo>
                    <a:pt x="1593222" y="0"/>
                  </a:lnTo>
                  <a:lnTo>
                    <a:pt x="1600232" y="0"/>
                  </a:lnTo>
                  <a:lnTo>
                    <a:pt x="1605649" y="5394"/>
                  </a:lnTo>
                  <a:lnTo>
                    <a:pt x="1605649" y="12289"/>
                  </a:lnTo>
                  <a:lnTo>
                    <a:pt x="1605649" y="18418"/>
                  </a:lnTo>
                  <a:lnTo>
                    <a:pt x="1600232" y="23781"/>
                  </a:lnTo>
                  <a:lnTo>
                    <a:pt x="1593222" y="23781"/>
                  </a:lnTo>
                  <a:lnTo>
                    <a:pt x="1521207" y="23781"/>
                  </a:lnTo>
                  <a:lnTo>
                    <a:pt x="1514515" y="23781"/>
                  </a:lnTo>
                  <a:lnTo>
                    <a:pt x="1509098" y="18418"/>
                  </a:lnTo>
                  <a:lnTo>
                    <a:pt x="1509098" y="12289"/>
                  </a:lnTo>
                  <a:lnTo>
                    <a:pt x="1509098" y="5394"/>
                  </a:lnTo>
                  <a:lnTo>
                    <a:pt x="1514515" y="0"/>
                  </a:lnTo>
                  <a:lnTo>
                    <a:pt x="1521207" y="0"/>
                  </a:lnTo>
                  <a:close/>
                </a:path>
                <a:path w="5901055" h="24130">
                  <a:moveTo>
                    <a:pt x="1688817" y="0"/>
                  </a:moveTo>
                  <a:lnTo>
                    <a:pt x="1760832" y="0"/>
                  </a:lnTo>
                  <a:lnTo>
                    <a:pt x="1767843" y="0"/>
                  </a:lnTo>
                  <a:lnTo>
                    <a:pt x="1773260" y="5394"/>
                  </a:lnTo>
                  <a:lnTo>
                    <a:pt x="1773260" y="12289"/>
                  </a:lnTo>
                  <a:lnTo>
                    <a:pt x="1773260" y="18418"/>
                  </a:lnTo>
                  <a:lnTo>
                    <a:pt x="1767843" y="23781"/>
                  </a:lnTo>
                  <a:lnTo>
                    <a:pt x="1760832" y="23781"/>
                  </a:lnTo>
                  <a:lnTo>
                    <a:pt x="1688817" y="23781"/>
                  </a:lnTo>
                  <a:lnTo>
                    <a:pt x="1682125" y="23781"/>
                  </a:lnTo>
                  <a:lnTo>
                    <a:pt x="1676708" y="18418"/>
                  </a:lnTo>
                  <a:lnTo>
                    <a:pt x="1676708" y="12289"/>
                  </a:lnTo>
                  <a:lnTo>
                    <a:pt x="1676708" y="5394"/>
                  </a:lnTo>
                  <a:lnTo>
                    <a:pt x="1682125" y="0"/>
                  </a:lnTo>
                  <a:lnTo>
                    <a:pt x="1688817" y="0"/>
                  </a:lnTo>
                  <a:close/>
                </a:path>
                <a:path w="5901055" h="24130">
                  <a:moveTo>
                    <a:pt x="1856746" y="0"/>
                  </a:moveTo>
                  <a:lnTo>
                    <a:pt x="1928443" y="0"/>
                  </a:lnTo>
                  <a:lnTo>
                    <a:pt x="1935453" y="0"/>
                  </a:lnTo>
                  <a:lnTo>
                    <a:pt x="1940870" y="5394"/>
                  </a:lnTo>
                  <a:lnTo>
                    <a:pt x="1940870" y="12289"/>
                  </a:lnTo>
                  <a:lnTo>
                    <a:pt x="1940870" y="18418"/>
                  </a:lnTo>
                  <a:lnTo>
                    <a:pt x="1935453" y="23781"/>
                  </a:lnTo>
                  <a:lnTo>
                    <a:pt x="1928443" y="23781"/>
                  </a:lnTo>
                  <a:lnTo>
                    <a:pt x="1856746" y="23781"/>
                  </a:lnTo>
                  <a:lnTo>
                    <a:pt x="1849736" y="23781"/>
                  </a:lnTo>
                  <a:lnTo>
                    <a:pt x="1844319" y="18418"/>
                  </a:lnTo>
                  <a:lnTo>
                    <a:pt x="1844319" y="12289"/>
                  </a:lnTo>
                  <a:lnTo>
                    <a:pt x="1844319" y="5394"/>
                  </a:lnTo>
                  <a:lnTo>
                    <a:pt x="1849736" y="0"/>
                  </a:lnTo>
                  <a:lnTo>
                    <a:pt x="1856746" y="0"/>
                  </a:lnTo>
                  <a:close/>
                </a:path>
                <a:path w="5901055" h="24130">
                  <a:moveTo>
                    <a:pt x="2024356" y="0"/>
                  </a:moveTo>
                  <a:lnTo>
                    <a:pt x="2096372" y="0"/>
                  </a:lnTo>
                  <a:lnTo>
                    <a:pt x="2103063" y="0"/>
                  </a:lnTo>
                  <a:lnTo>
                    <a:pt x="2108480" y="5394"/>
                  </a:lnTo>
                  <a:lnTo>
                    <a:pt x="2108480" y="12289"/>
                  </a:lnTo>
                  <a:lnTo>
                    <a:pt x="2108480" y="18418"/>
                  </a:lnTo>
                  <a:lnTo>
                    <a:pt x="2103063" y="23781"/>
                  </a:lnTo>
                  <a:lnTo>
                    <a:pt x="2096372" y="23781"/>
                  </a:lnTo>
                  <a:lnTo>
                    <a:pt x="2024356" y="23781"/>
                  </a:lnTo>
                  <a:lnTo>
                    <a:pt x="2017346" y="23781"/>
                  </a:lnTo>
                  <a:lnTo>
                    <a:pt x="2011929" y="18418"/>
                  </a:lnTo>
                  <a:lnTo>
                    <a:pt x="2011929" y="12289"/>
                  </a:lnTo>
                  <a:lnTo>
                    <a:pt x="2011929" y="5394"/>
                  </a:lnTo>
                  <a:lnTo>
                    <a:pt x="2017346" y="0"/>
                  </a:lnTo>
                  <a:lnTo>
                    <a:pt x="2024356" y="0"/>
                  </a:lnTo>
                  <a:close/>
                </a:path>
                <a:path w="5901055" h="24130">
                  <a:moveTo>
                    <a:pt x="2191967" y="0"/>
                  </a:moveTo>
                  <a:lnTo>
                    <a:pt x="2263982" y="0"/>
                  </a:lnTo>
                  <a:lnTo>
                    <a:pt x="2270674" y="0"/>
                  </a:lnTo>
                  <a:lnTo>
                    <a:pt x="2276091" y="5394"/>
                  </a:lnTo>
                  <a:lnTo>
                    <a:pt x="2276091" y="12289"/>
                  </a:lnTo>
                  <a:lnTo>
                    <a:pt x="2276091" y="18418"/>
                  </a:lnTo>
                  <a:lnTo>
                    <a:pt x="2270674" y="23781"/>
                  </a:lnTo>
                  <a:lnTo>
                    <a:pt x="2263982" y="23781"/>
                  </a:lnTo>
                  <a:lnTo>
                    <a:pt x="2191967" y="23781"/>
                  </a:lnTo>
                  <a:lnTo>
                    <a:pt x="2184957" y="23781"/>
                  </a:lnTo>
                  <a:lnTo>
                    <a:pt x="2179858" y="18418"/>
                  </a:lnTo>
                  <a:lnTo>
                    <a:pt x="2179858" y="12289"/>
                  </a:lnTo>
                  <a:lnTo>
                    <a:pt x="2179858" y="5394"/>
                  </a:lnTo>
                  <a:lnTo>
                    <a:pt x="2184957" y="0"/>
                  </a:lnTo>
                  <a:lnTo>
                    <a:pt x="2191967" y="0"/>
                  </a:lnTo>
                  <a:close/>
                </a:path>
                <a:path w="5901055" h="24130">
                  <a:moveTo>
                    <a:pt x="2359577" y="0"/>
                  </a:moveTo>
                  <a:lnTo>
                    <a:pt x="2431592" y="0"/>
                  </a:lnTo>
                  <a:lnTo>
                    <a:pt x="2438603" y="0"/>
                  </a:lnTo>
                  <a:lnTo>
                    <a:pt x="2443701" y="5394"/>
                  </a:lnTo>
                  <a:lnTo>
                    <a:pt x="2443701" y="12289"/>
                  </a:lnTo>
                  <a:lnTo>
                    <a:pt x="2443701" y="18418"/>
                  </a:lnTo>
                  <a:lnTo>
                    <a:pt x="2438603" y="23781"/>
                  </a:lnTo>
                  <a:lnTo>
                    <a:pt x="2431592" y="23781"/>
                  </a:lnTo>
                  <a:lnTo>
                    <a:pt x="2359577" y="23781"/>
                  </a:lnTo>
                  <a:lnTo>
                    <a:pt x="2352886" y="23781"/>
                  </a:lnTo>
                  <a:lnTo>
                    <a:pt x="2347468" y="18418"/>
                  </a:lnTo>
                  <a:lnTo>
                    <a:pt x="2347468" y="12289"/>
                  </a:lnTo>
                  <a:lnTo>
                    <a:pt x="2347468" y="5394"/>
                  </a:lnTo>
                  <a:lnTo>
                    <a:pt x="2352886" y="0"/>
                  </a:lnTo>
                  <a:lnTo>
                    <a:pt x="2359577" y="0"/>
                  </a:lnTo>
                  <a:close/>
                </a:path>
                <a:path w="5901055" h="24130">
                  <a:moveTo>
                    <a:pt x="2527188" y="0"/>
                  </a:moveTo>
                  <a:lnTo>
                    <a:pt x="2599203" y="0"/>
                  </a:lnTo>
                  <a:lnTo>
                    <a:pt x="2606213" y="0"/>
                  </a:lnTo>
                  <a:lnTo>
                    <a:pt x="2611630" y="5394"/>
                  </a:lnTo>
                  <a:lnTo>
                    <a:pt x="2611630" y="12289"/>
                  </a:lnTo>
                  <a:lnTo>
                    <a:pt x="2611630" y="18418"/>
                  </a:lnTo>
                  <a:lnTo>
                    <a:pt x="2606213" y="23781"/>
                  </a:lnTo>
                  <a:lnTo>
                    <a:pt x="2599203" y="23781"/>
                  </a:lnTo>
                  <a:lnTo>
                    <a:pt x="2527188" y="23781"/>
                  </a:lnTo>
                  <a:lnTo>
                    <a:pt x="2520496" y="23781"/>
                  </a:lnTo>
                  <a:lnTo>
                    <a:pt x="2515079" y="18418"/>
                  </a:lnTo>
                  <a:lnTo>
                    <a:pt x="2515079" y="12289"/>
                  </a:lnTo>
                  <a:lnTo>
                    <a:pt x="2515079" y="5394"/>
                  </a:lnTo>
                  <a:lnTo>
                    <a:pt x="2520496" y="0"/>
                  </a:lnTo>
                  <a:lnTo>
                    <a:pt x="2527188" y="0"/>
                  </a:lnTo>
                  <a:close/>
                </a:path>
                <a:path w="5901055" h="24130">
                  <a:moveTo>
                    <a:pt x="2695117" y="0"/>
                  </a:moveTo>
                  <a:lnTo>
                    <a:pt x="2766813" y="0"/>
                  </a:lnTo>
                  <a:lnTo>
                    <a:pt x="2773823" y="0"/>
                  </a:lnTo>
                  <a:lnTo>
                    <a:pt x="2779240" y="5394"/>
                  </a:lnTo>
                  <a:lnTo>
                    <a:pt x="2779240" y="12289"/>
                  </a:lnTo>
                  <a:lnTo>
                    <a:pt x="2779240" y="18418"/>
                  </a:lnTo>
                  <a:lnTo>
                    <a:pt x="2773823" y="23781"/>
                  </a:lnTo>
                  <a:lnTo>
                    <a:pt x="2766813" y="23781"/>
                  </a:lnTo>
                  <a:lnTo>
                    <a:pt x="2695117" y="23781"/>
                  </a:lnTo>
                  <a:lnTo>
                    <a:pt x="2688106" y="23781"/>
                  </a:lnTo>
                  <a:lnTo>
                    <a:pt x="2682689" y="18418"/>
                  </a:lnTo>
                  <a:lnTo>
                    <a:pt x="2682689" y="12289"/>
                  </a:lnTo>
                  <a:lnTo>
                    <a:pt x="2682689" y="5394"/>
                  </a:lnTo>
                  <a:lnTo>
                    <a:pt x="2688106" y="0"/>
                  </a:lnTo>
                  <a:lnTo>
                    <a:pt x="2695117" y="0"/>
                  </a:lnTo>
                  <a:close/>
                </a:path>
                <a:path w="5901055" h="24130">
                  <a:moveTo>
                    <a:pt x="2862727" y="0"/>
                  </a:moveTo>
                  <a:lnTo>
                    <a:pt x="2934742" y="0"/>
                  </a:lnTo>
                  <a:lnTo>
                    <a:pt x="2941434" y="0"/>
                  </a:lnTo>
                  <a:lnTo>
                    <a:pt x="2946851" y="5394"/>
                  </a:lnTo>
                  <a:lnTo>
                    <a:pt x="2946851" y="12289"/>
                  </a:lnTo>
                  <a:lnTo>
                    <a:pt x="2946851" y="18418"/>
                  </a:lnTo>
                  <a:lnTo>
                    <a:pt x="2941434" y="23781"/>
                  </a:lnTo>
                  <a:lnTo>
                    <a:pt x="2934742" y="23781"/>
                  </a:lnTo>
                  <a:lnTo>
                    <a:pt x="2862727" y="23781"/>
                  </a:lnTo>
                  <a:lnTo>
                    <a:pt x="2855717" y="23781"/>
                  </a:lnTo>
                  <a:lnTo>
                    <a:pt x="2850299" y="18418"/>
                  </a:lnTo>
                  <a:lnTo>
                    <a:pt x="2850299" y="12289"/>
                  </a:lnTo>
                  <a:lnTo>
                    <a:pt x="2850299" y="5394"/>
                  </a:lnTo>
                  <a:lnTo>
                    <a:pt x="2855717" y="0"/>
                  </a:lnTo>
                  <a:lnTo>
                    <a:pt x="2862727" y="0"/>
                  </a:lnTo>
                  <a:close/>
                </a:path>
                <a:path w="5901055" h="24130">
                  <a:moveTo>
                    <a:pt x="3030337" y="0"/>
                  </a:moveTo>
                  <a:lnTo>
                    <a:pt x="3102352" y="0"/>
                  </a:lnTo>
                  <a:lnTo>
                    <a:pt x="3109044" y="0"/>
                  </a:lnTo>
                  <a:lnTo>
                    <a:pt x="3114461" y="5394"/>
                  </a:lnTo>
                  <a:lnTo>
                    <a:pt x="3114461" y="12289"/>
                  </a:lnTo>
                  <a:lnTo>
                    <a:pt x="3114461" y="18418"/>
                  </a:lnTo>
                  <a:lnTo>
                    <a:pt x="3109044" y="23781"/>
                  </a:lnTo>
                  <a:lnTo>
                    <a:pt x="3102352" y="23781"/>
                  </a:lnTo>
                  <a:lnTo>
                    <a:pt x="3030337" y="23781"/>
                  </a:lnTo>
                  <a:lnTo>
                    <a:pt x="3023327" y="23781"/>
                  </a:lnTo>
                  <a:lnTo>
                    <a:pt x="3018228" y="18418"/>
                  </a:lnTo>
                  <a:lnTo>
                    <a:pt x="3018228" y="12289"/>
                  </a:lnTo>
                  <a:lnTo>
                    <a:pt x="3018228" y="5394"/>
                  </a:lnTo>
                  <a:lnTo>
                    <a:pt x="3023327" y="0"/>
                  </a:lnTo>
                  <a:lnTo>
                    <a:pt x="3030337" y="0"/>
                  </a:lnTo>
                  <a:close/>
                </a:path>
                <a:path w="5901055" h="24130">
                  <a:moveTo>
                    <a:pt x="3197948" y="0"/>
                  </a:moveTo>
                  <a:lnTo>
                    <a:pt x="3269963" y="0"/>
                  </a:lnTo>
                  <a:lnTo>
                    <a:pt x="3276973" y="0"/>
                  </a:lnTo>
                  <a:lnTo>
                    <a:pt x="3282071" y="5394"/>
                  </a:lnTo>
                  <a:lnTo>
                    <a:pt x="3282071" y="12289"/>
                  </a:lnTo>
                  <a:lnTo>
                    <a:pt x="3282071" y="18418"/>
                  </a:lnTo>
                  <a:lnTo>
                    <a:pt x="3276973" y="23781"/>
                  </a:lnTo>
                  <a:lnTo>
                    <a:pt x="3269963" y="23781"/>
                  </a:lnTo>
                  <a:lnTo>
                    <a:pt x="3197948" y="23781"/>
                  </a:lnTo>
                  <a:lnTo>
                    <a:pt x="3191256" y="23781"/>
                  </a:lnTo>
                  <a:lnTo>
                    <a:pt x="3185839" y="18418"/>
                  </a:lnTo>
                  <a:lnTo>
                    <a:pt x="3185839" y="12289"/>
                  </a:lnTo>
                  <a:lnTo>
                    <a:pt x="3185839" y="5394"/>
                  </a:lnTo>
                  <a:lnTo>
                    <a:pt x="3191256" y="0"/>
                  </a:lnTo>
                  <a:lnTo>
                    <a:pt x="3197948" y="0"/>
                  </a:lnTo>
                  <a:close/>
                </a:path>
                <a:path w="5901055" h="24130">
                  <a:moveTo>
                    <a:pt x="3365558" y="0"/>
                  </a:moveTo>
                  <a:lnTo>
                    <a:pt x="3437573" y="0"/>
                  </a:lnTo>
                  <a:lnTo>
                    <a:pt x="3444583" y="0"/>
                  </a:lnTo>
                  <a:lnTo>
                    <a:pt x="3450000" y="5394"/>
                  </a:lnTo>
                  <a:lnTo>
                    <a:pt x="3450000" y="12289"/>
                  </a:lnTo>
                  <a:lnTo>
                    <a:pt x="3450000" y="18418"/>
                  </a:lnTo>
                  <a:lnTo>
                    <a:pt x="3444583" y="23781"/>
                  </a:lnTo>
                  <a:lnTo>
                    <a:pt x="3437573" y="23781"/>
                  </a:lnTo>
                  <a:lnTo>
                    <a:pt x="3365558" y="23781"/>
                  </a:lnTo>
                  <a:lnTo>
                    <a:pt x="3358866" y="23781"/>
                  </a:lnTo>
                  <a:lnTo>
                    <a:pt x="3353449" y="18418"/>
                  </a:lnTo>
                  <a:lnTo>
                    <a:pt x="3353449" y="12289"/>
                  </a:lnTo>
                  <a:lnTo>
                    <a:pt x="3353449" y="5394"/>
                  </a:lnTo>
                  <a:lnTo>
                    <a:pt x="3358866" y="0"/>
                  </a:lnTo>
                  <a:lnTo>
                    <a:pt x="3365558" y="0"/>
                  </a:lnTo>
                  <a:close/>
                </a:path>
                <a:path w="5901055" h="24130">
                  <a:moveTo>
                    <a:pt x="3533487" y="0"/>
                  </a:moveTo>
                  <a:lnTo>
                    <a:pt x="3605183" y="0"/>
                  </a:lnTo>
                  <a:lnTo>
                    <a:pt x="3612194" y="0"/>
                  </a:lnTo>
                  <a:lnTo>
                    <a:pt x="3617611" y="5394"/>
                  </a:lnTo>
                  <a:lnTo>
                    <a:pt x="3617611" y="12289"/>
                  </a:lnTo>
                  <a:lnTo>
                    <a:pt x="3617611" y="18418"/>
                  </a:lnTo>
                  <a:lnTo>
                    <a:pt x="3612194" y="23781"/>
                  </a:lnTo>
                  <a:lnTo>
                    <a:pt x="3605183" y="23781"/>
                  </a:lnTo>
                  <a:lnTo>
                    <a:pt x="3533487" y="23781"/>
                  </a:lnTo>
                  <a:lnTo>
                    <a:pt x="3526477" y="23781"/>
                  </a:lnTo>
                  <a:lnTo>
                    <a:pt x="3521060" y="18418"/>
                  </a:lnTo>
                  <a:lnTo>
                    <a:pt x="3521060" y="12289"/>
                  </a:lnTo>
                  <a:lnTo>
                    <a:pt x="3521060" y="5394"/>
                  </a:lnTo>
                  <a:lnTo>
                    <a:pt x="3526477" y="0"/>
                  </a:lnTo>
                  <a:lnTo>
                    <a:pt x="3533487" y="0"/>
                  </a:lnTo>
                  <a:close/>
                </a:path>
                <a:path w="5901055" h="24130">
                  <a:moveTo>
                    <a:pt x="3701097" y="0"/>
                  </a:moveTo>
                  <a:lnTo>
                    <a:pt x="3773112" y="0"/>
                  </a:lnTo>
                  <a:lnTo>
                    <a:pt x="3779804" y="0"/>
                  </a:lnTo>
                  <a:lnTo>
                    <a:pt x="3785221" y="5394"/>
                  </a:lnTo>
                  <a:lnTo>
                    <a:pt x="3785221" y="12289"/>
                  </a:lnTo>
                  <a:lnTo>
                    <a:pt x="3785221" y="18418"/>
                  </a:lnTo>
                  <a:lnTo>
                    <a:pt x="3779804" y="23781"/>
                  </a:lnTo>
                  <a:lnTo>
                    <a:pt x="3773112" y="23781"/>
                  </a:lnTo>
                  <a:lnTo>
                    <a:pt x="3701097" y="23781"/>
                  </a:lnTo>
                  <a:lnTo>
                    <a:pt x="3694087" y="23781"/>
                  </a:lnTo>
                  <a:lnTo>
                    <a:pt x="3688670" y="18418"/>
                  </a:lnTo>
                  <a:lnTo>
                    <a:pt x="3688670" y="12289"/>
                  </a:lnTo>
                  <a:lnTo>
                    <a:pt x="3688670" y="5394"/>
                  </a:lnTo>
                  <a:lnTo>
                    <a:pt x="3694087" y="0"/>
                  </a:lnTo>
                  <a:lnTo>
                    <a:pt x="3701097" y="0"/>
                  </a:lnTo>
                  <a:close/>
                </a:path>
                <a:path w="5901055" h="24130">
                  <a:moveTo>
                    <a:pt x="3868708" y="0"/>
                  </a:moveTo>
                  <a:lnTo>
                    <a:pt x="3940723" y="0"/>
                  </a:lnTo>
                  <a:lnTo>
                    <a:pt x="3947414" y="0"/>
                  </a:lnTo>
                  <a:lnTo>
                    <a:pt x="3952831" y="5394"/>
                  </a:lnTo>
                  <a:lnTo>
                    <a:pt x="3952831" y="12289"/>
                  </a:lnTo>
                  <a:lnTo>
                    <a:pt x="3952831" y="18418"/>
                  </a:lnTo>
                  <a:lnTo>
                    <a:pt x="3947414" y="23781"/>
                  </a:lnTo>
                  <a:lnTo>
                    <a:pt x="3940723" y="23781"/>
                  </a:lnTo>
                  <a:lnTo>
                    <a:pt x="3868708" y="23781"/>
                  </a:lnTo>
                  <a:lnTo>
                    <a:pt x="3861697" y="23781"/>
                  </a:lnTo>
                  <a:lnTo>
                    <a:pt x="3856280" y="18418"/>
                  </a:lnTo>
                  <a:lnTo>
                    <a:pt x="3856280" y="12289"/>
                  </a:lnTo>
                  <a:lnTo>
                    <a:pt x="3856280" y="5394"/>
                  </a:lnTo>
                  <a:lnTo>
                    <a:pt x="3861697" y="0"/>
                  </a:lnTo>
                  <a:lnTo>
                    <a:pt x="3868708" y="0"/>
                  </a:lnTo>
                  <a:close/>
                </a:path>
                <a:path w="5901055" h="24130">
                  <a:moveTo>
                    <a:pt x="4036318" y="0"/>
                  </a:moveTo>
                  <a:lnTo>
                    <a:pt x="4108333" y="0"/>
                  </a:lnTo>
                  <a:lnTo>
                    <a:pt x="4115343" y="0"/>
                  </a:lnTo>
                  <a:lnTo>
                    <a:pt x="4120442" y="5394"/>
                  </a:lnTo>
                  <a:lnTo>
                    <a:pt x="4120442" y="12289"/>
                  </a:lnTo>
                  <a:lnTo>
                    <a:pt x="4120442" y="18418"/>
                  </a:lnTo>
                  <a:lnTo>
                    <a:pt x="4115343" y="23781"/>
                  </a:lnTo>
                  <a:lnTo>
                    <a:pt x="4108333" y="23781"/>
                  </a:lnTo>
                  <a:lnTo>
                    <a:pt x="4036318" y="23781"/>
                  </a:lnTo>
                  <a:lnTo>
                    <a:pt x="4029308" y="23781"/>
                  </a:lnTo>
                  <a:lnTo>
                    <a:pt x="4024209" y="18418"/>
                  </a:lnTo>
                  <a:lnTo>
                    <a:pt x="4024209" y="12289"/>
                  </a:lnTo>
                  <a:lnTo>
                    <a:pt x="4024209" y="5394"/>
                  </a:lnTo>
                  <a:lnTo>
                    <a:pt x="4029308" y="0"/>
                  </a:lnTo>
                  <a:lnTo>
                    <a:pt x="4036318" y="0"/>
                  </a:lnTo>
                  <a:close/>
                </a:path>
                <a:path w="5901055" h="24130">
                  <a:moveTo>
                    <a:pt x="4203928" y="0"/>
                  </a:moveTo>
                  <a:lnTo>
                    <a:pt x="4275943" y="0"/>
                  </a:lnTo>
                  <a:lnTo>
                    <a:pt x="4282954" y="0"/>
                  </a:lnTo>
                  <a:lnTo>
                    <a:pt x="4288371" y="5394"/>
                  </a:lnTo>
                  <a:lnTo>
                    <a:pt x="4288371" y="12289"/>
                  </a:lnTo>
                  <a:lnTo>
                    <a:pt x="4288371" y="18418"/>
                  </a:lnTo>
                  <a:lnTo>
                    <a:pt x="4282954" y="23781"/>
                  </a:lnTo>
                  <a:lnTo>
                    <a:pt x="4275943" y="23781"/>
                  </a:lnTo>
                  <a:lnTo>
                    <a:pt x="4203928" y="23781"/>
                  </a:lnTo>
                  <a:lnTo>
                    <a:pt x="4197237" y="23781"/>
                  </a:lnTo>
                  <a:lnTo>
                    <a:pt x="4191820" y="18418"/>
                  </a:lnTo>
                  <a:lnTo>
                    <a:pt x="4191820" y="12289"/>
                  </a:lnTo>
                  <a:lnTo>
                    <a:pt x="4191820" y="5394"/>
                  </a:lnTo>
                  <a:lnTo>
                    <a:pt x="4197237" y="0"/>
                  </a:lnTo>
                  <a:lnTo>
                    <a:pt x="4203928" y="0"/>
                  </a:lnTo>
                  <a:close/>
                </a:path>
                <a:path w="5901055" h="24130">
                  <a:moveTo>
                    <a:pt x="4371539" y="0"/>
                  </a:moveTo>
                  <a:lnTo>
                    <a:pt x="4443554" y="0"/>
                  </a:lnTo>
                  <a:lnTo>
                    <a:pt x="4450564" y="0"/>
                  </a:lnTo>
                  <a:lnTo>
                    <a:pt x="4455981" y="5394"/>
                  </a:lnTo>
                  <a:lnTo>
                    <a:pt x="4455981" y="12289"/>
                  </a:lnTo>
                  <a:lnTo>
                    <a:pt x="4455981" y="18418"/>
                  </a:lnTo>
                  <a:lnTo>
                    <a:pt x="4450564" y="23781"/>
                  </a:lnTo>
                  <a:lnTo>
                    <a:pt x="4443554" y="23781"/>
                  </a:lnTo>
                  <a:lnTo>
                    <a:pt x="4371539" y="23781"/>
                  </a:lnTo>
                  <a:lnTo>
                    <a:pt x="4364847" y="23781"/>
                  </a:lnTo>
                  <a:lnTo>
                    <a:pt x="4359430" y="18418"/>
                  </a:lnTo>
                  <a:lnTo>
                    <a:pt x="4359430" y="12289"/>
                  </a:lnTo>
                  <a:lnTo>
                    <a:pt x="4359430" y="5394"/>
                  </a:lnTo>
                  <a:lnTo>
                    <a:pt x="4364847" y="0"/>
                  </a:lnTo>
                  <a:lnTo>
                    <a:pt x="4371539" y="0"/>
                  </a:lnTo>
                  <a:close/>
                </a:path>
                <a:path w="5901055" h="24130">
                  <a:moveTo>
                    <a:pt x="4539468" y="0"/>
                  </a:moveTo>
                  <a:lnTo>
                    <a:pt x="4611483" y="0"/>
                  </a:lnTo>
                  <a:lnTo>
                    <a:pt x="4618174" y="0"/>
                  </a:lnTo>
                  <a:lnTo>
                    <a:pt x="4623591" y="5394"/>
                  </a:lnTo>
                  <a:lnTo>
                    <a:pt x="4623591" y="12289"/>
                  </a:lnTo>
                  <a:lnTo>
                    <a:pt x="4623591" y="18418"/>
                  </a:lnTo>
                  <a:lnTo>
                    <a:pt x="4618174" y="23781"/>
                  </a:lnTo>
                  <a:lnTo>
                    <a:pt x="4611483" y="23781"/>
                  </a:lnTo>
                  <a:lnTo>
                    <a:pt x="4539468" y="23781"/>
                  </a:lnTo>
                  <a:lnTo>
                    <a:pt x="4532457" y="23781"/>
                  </a:lnTo>
                  <a:lnTo>
                    <a:pt x="4527040" y="18418"/>
                  </a:lnTo>
                  <a:lnTo>
                    <a:pt x="4527040" y="12289"/>
                  </a:lnTo>
                  <a:lnTo>
                    <a:pt x="4527040" y="5394"/>
                  </a:lnTo>
                  <a:lnTo>
                    <a:pt x="4532457" y="0"/>
                  </a:lnTo>
                  <a:lnTo>
                    <a:pt x="4539468" y="0"/>
                  </a:lnTo>
                  <a:close/>
                </a:path>
                <a:path w="5901055" h="24130">
                  <a:moveTo>
                    <a:pt x="4707078" y="0"/>
                  </a:moveTo>
                  <a:lnTo>
                    <a:pt x="4779093" y="0"/>
                  </a:lnTo>
                  <a:lnTo>
                    <a:pt x="4785785" y="0"/>
                  </a:lnTo>
                  <a:lnTo>
                    <a:pt x="4791202" y="5394"/>
                  </a:lnTo>
                  <a:lnTo>
                    <a:pt x="4791202" y="12289"/>
                  </a:lnTo>
                  <a:lnTo>
                    <a:pt x="4791202" y="18418"/>
                  </a:lnTo>
                  <a:lnTo>
                    <a:pt x="4785785" y="23781"/>
                  </a:lnTo>
                  <a:lnTo>
                    <a:pt x="4779093" y="23781"/>
                  </a:lnTo>
                  <a:lnTo>
                    <a:pt x="4707078" y="23781"/>
                  </a:lnTo>
                  <a:lnTo>
                    <a:pt x="4700068" y="23781"/>
                  </a:lnTo>
                  <a:lnTo>
                    <a:pt x="4694651" y="18418"/>
                  </a:lnTo>
                  <a:lnTo>
                    <a:pt x="4694651" y="12289"/>
                  </a:lnTo>
                  <a:lnTo>
                    <a:pt x="4694651" y="5394"/>
                  </a:lnTo>
                  <a:lnTo>
                    <a:pt x="4700068" y="0"/>
                  </a:lnTo>
                  <a:lnTo>
                    <a:pt x="4707078" y="0"/>
                  </a:lnTo>
                  <a:close/>
                </a:path>
                <a:path w="5901055" h="24130">
                  <a:moveTo>
                    <a:pt x="4874688" y="0"/>
                  </a:moveTo>
                  <a:lnTo>
                    <a:pt x="4946703" y="0"/>
                  </a:lnTo>
                  <a:lnTo>
                    <a:pt x="4953714" y="0"/>
                  </a:lnTo>
                  <a:lnTo>
                    <a:pt x="4958812" y="5394"/>
                  </a:lnTo>
                  <a:lnTo>
                    <a:pt x="4958812" y="12289"/>
                  </a:lnTo>
                  <a:lnTo>
                    <a:pt x="4958812" y="18418"/>
                  </a:lnTo>
                  <a:lnTo>
                    <a:pt x="4953714" y="23781"/>
                  </a:lnTo>
                  <a:lnTo>
                    <a:pt x="4946703" y="23781"/>
                  </a:lnTo>
                  <a:lnTo>
                    <a:pt x="4874688" y="23781"/>
                  </a:lnTo>
                  <a:lnTo>
                    <a:pt x="4867678" y="23781"/>
                  </a:lnTo>
                  <a:lnTo>
                    <a:pt x="4862580" y="18418"/>
                  </a:lnTo>
                  <a:lnTo>
                    <a:pt x="4862580" y="12289"/>
                  </a:lnTo>
                  <a:lnTo>
                    <a:pt x="4862580" y="5394"/>
                  </a:lnTo>
                  <a:lnTo>
                    <a:pt x="4867678" y="0"/>
                  </a:lnTo>
                  <a:lnTo>
                    <a:pt x="4874688" y="0"/>
                  </a:lnTo>
                  <a:close/>
                </a:path>
                <a:path w="5901055" h="24130">
                  <a:moveTo>
                    <a:pt x="5042299" y="0"/>
                  </a:moveTo>
                  <a:lnTo>
                    <a:pt x="5114314" y="0"/>
                  </a:lnTo>
                  <a:lnTo>
                    <a:pt x="5121324" y="0"/>
                  </a:lnTo>
                  <a:lnTo>
                    <a:pt x="5126741" y="5394"/>
                  </a:lnTo>
                  <a:lnTo>
                    <a:pt x="5126741" y="12289"/>
                  </a:lnTo>
                  <a:lnTo>
                    <a:pt x="5126741" y="18418"/>
                  </a:lnTo>
                  <a:lnTo>
                    <a:pt x="5121324" y="23781"/>
                  </a:lnTo>
                  <a:lnTo>
                    <a:pt x="5114314" y="23781"/>
                  </a:lnTo>
                  <a:lnTo>
                    <a:pt x="5042299" y="23781"/>
                  </a:lnTo>
                  <a:lnTo>
                    <a:pt x="5035607" y="23781"/>
                  </a:lnTo>
                  <a:lnTo>
                    <a:pt x="5030190" y="18418"/>
                  </a:lnTo>
                  <a:lnTo>
                    <a:pt x="5030190" y="12289"/>
                  </a:lnTo>
                  <a:lnTo>
                    <a:pt x="5030190" y="5394"/>
                  </a:lnTo>
                  <a:lnTo>
                    <a:pt x="5035607" y="0"/>
                  </a:lnTo>
                  <a:lnTo>
                    <a:pt x="5042299" y="0"/>
                  </a:lnTo>
                  <a:close/>
                </a:path>
                <a:path w="5901055" h="24130">
                  <a:moveTo>
                    <a:pt x="5209909" y="0"/>
                  </a:moveTo>
                  <a:lnTo>
                    <a:pt x="5281924" y="0"/>
                  </a:lnTo>
                  <a:lnTo>
                    <a:pt x="5288934" y="0"/>
                  </a:lnTo>
                  <a:lnTo>
                    <a:pt x="5294352" y="5394"/>
                  </a:lnTo>
                  <a:lnTo>
                    <a:pt x="5294352" y="12289"/>
                  </a:lnTo>
                  <a:lnTo>
                    <a:pt x="5294352" y="18418"/>
                  </a:lnTo>
                  <a:lnTo>
                    <a:pt x="5288934" y="23781"/>
                  </a:lnTo>
                  <a:lnTo>
                    <a:pt x="5281924" y="23781"/>
                  </a:lnTo>
                  <a:lnTo>
                    <a:pt x="5209909" y="23781"/>
                  </a:lnTo>
                  <a:lnTo>
                    <a:pt x="5203217" y="23781"/>
                  </a:lnTo>
                  <a:lnTo>
                    <a:pt x="5197800" y="18418"/>
                  </a:lnTo>
                  <a:lnTo>
                    <a:pt x="5197800" y="12289"/>
                  </a:lnTo>
                  <a:lnTo>
                    <a:pt x="5197800" y="5394"/>
                  </a:lnTo>
                  <a:lnTo>
                    <a:pt x="5203217" y="0"/>
                  </a:lnTo>
                  <a:lnTo>
                    <a:pt x="5209909" y="0"/>
                  </a:lnTo>
                  <a:close/>
                </a:path>
                <a:path w="5901055" h="24130">
                  <a:moveTo>
                    <a:pt x="5377838" y="0"/>
                  </a:moveTo>
                  <a:lnTo>
                    <a:pt x="5449534" y="0"/>
                  </a:lnTo>
                  <a:lnTo>
                    <a:pt x="5456545" y="0"/>
                  </a:lnTo>
                  <a:lnTo>
                    <a:pt x="5461962" y="5394"/>
                  </a:lnTo>
                  <a:lnTo>
                    <a:pt x="5461962" y="12289"/>
                  </a:lnTo>
                  <a:lnTo>
                    <a:pt x="5461962" y="18418"/>
                  </a:lnTo>
                  <a:lnTo>
                    <a:pt x="5456545" y="23781"/>
                  </a:lnTo>
                  <a:lnTo>
                    <a:pt x="5449534" y="23781"/>
                  </a:lnTo>
                  <a:lnTo>
                    <a:pt x="5377838" y="23781"/>
                  </a:lnTo>
                  <a:lnTo>
                    <a:pt x="5370828" y="23781"/>
                  </a:lnTo>
                  <a:lnTo>
                    <a:pt x="5365411" y="18418"/>
                  </a:lnTo>
                  <a:lnTo>
                    <a:pt x="5365411" y="12289"/>
                  </a:lnTo>
                  <a:lnTo>
                    <a:pt x="5365411" y="5394"/>
                  </a:lnTo>
                  <a:lnTo>
                    <a:pt x="5370828" y="0"/>
                  </a:lnTo>
                  <a:lnTo>
                    <a:pt x="5377838" y="0"/>
                  </a:lnTo>
                  <a:close/>
                </a:path>
                <a:path w="5901055" h="24130">
                  <a:moveTo>
                    <a:pt x="5545448" y="0"/>
                  </a:moveTo>
                  <a:lnTo>
                    <a:pt x="5617463" y="0"/>
                  </a:lnTo>
                  <a:lnTo>
                    <a:pt x="5624155" y="0"/>
                  </a:lnTo>
                  <a:lnTo>
                    <a:pt x="5629572" y="5394"/>
                  </a:lnTo>
                  <a:lnTo>
                    <a:pt x="5629572" y="12289"/>
                  </a:lnTo>
                  <a:lnTo>
                    <a:pt x="5629572" y="18418"/>
                  </a:lnTo>
                  <a:lnTo>
                    <a:pt x="5624155" y="23781"/>
                  </a:lnTo>
                  <a:lnTo>
                    <a:pt x="5617463" y="23781"/>
                  </a:lnTo>
                  <a:lnTo>
                    <a:pt x="5545448" y="23781"/>
                  </a:lnTo>
                  <a:lnTo>
                    <a:pt x="5538438" y="23781"/>
                  </a:lnTo>
                  <a:lnTo>
                    <a:pt x="5533021" y="18418"/>
                  </a:lnTo>
                  <a:lnTo>
                    <a:pt x="5533021" y="12289"/>
                  </a:lnTo>
                  <a:lnTo>
                    <a:pt x="5533021" y="5394"/>
                  </a:lnTo>
                  <a:lnTo>
                    <a:pt x="5538438" y="0"/>
                  </a:lnTo>
                  <a:lnTo>
                    <a:pt x="5545448" y="0"/>
                  </a:lnTo>
                  <a:close/>
                </a:path>
                <a:path w="5901055" h="24130">
                  <a:moveTo>
                    <a:pt x="5713059" y="0"/>
                  </a:moveTo>
                  <a:lnTo>
                    <a:pt x="5785074" y="0"/>
                  </a:lnTo>
                  <a:lnTo>
                    <a:pt x="5791765" y="0"/>
                  </a:lnTo>
                  <a:lnTo>
                    <a:pt x="5797183" y="5394"/>
                  </a:lnTo>
                  <a:lnTo>
                    <a:pt x="5797183" y="12289"/>
                  </a:lnTo>
                  <a:lnTo>
                    <a:pt x="5797183" y="18418"/>
                  </a:lnTo>
                  <a:lnTo>
                    <a:pt x="5791765" y="23781"/>
                  </a:lnTo>
                  <a:lnTo>
                    <a:pt x="5785074" y="23781"/>
                  </a:lnTo>
                  <a:lnTo>
                    <a:pt x="5713059" y="23781"/>
                  </a:lnTo>
                  <a:lnTo>
                    <a:pt x="5706048" y="23781"/>
                  </a:lnTo>
                  <a:lnTo>
                    <a:pt x="5700950" y="18418"/>
                  </a:lnTo>
                  <a:lnTo>
                    <a:pt x="5700950" y="12289"/>
                  </a:lnTo>
                  <a:lnTo>
                    <a:pt x="5700950" y="5394"/>
                  </a:lnTo>
                  <a:lnTo>
                    <a:pt x="5706048" y="0"/>
                  </a:lnTo>
                  <a:lnTo>
                    <a:pt x="5713059" y="0"/>
                  </a:lnTo>
                  <a:close/>
                </a:path>
                <a:path w="5901055" h="24130">
                  <a:moveTo>
                    <a:pt x="5880669" y="0"/>
                  </a:moveTo>
                  <a:lnTo>
                    <a:pt x="5888317" y="0"/>
                  </a:lnTo>
                  <a:lnTo>
                    <a:pt x="5895327" y="0"/>
                  </a:lnTo>
                  <a:lnTo>
                    <a:pt x="5900744" y="5394"/>
                  </a:lnTo>
                  <a:lnTo>
                    <a:pt x="5900744" y="12289"/>
                  </a:lnTo>
                  <a:lnTo>
                    <a:pt x="5900744" y="18418"/>
                  </a:lnTo>
                  <a:lnTo>
                    <a:pt x="5895327" y="23781"/>
                  </a:lnTo>
                  <a:lnTo>
                    <a:pt x="5888317" y="23781"/>
                  </a:lnTo>
                  <a:lnTo>
                    <a:pt x="5880669" y="23781"/>
                  </a:lnTo>
                  <a:lnTo>
                    <a:pt x="5873977" y="23781"/>
                  </a:lnTo>
                  <a:lnTo>
                    <a:pt x="5868560" y="18418"/>
                  </a:lnTo>
                  <a:lnTo>
                    <a:pt x="5868560" y="12289"/>
                  </a:lnTo>
                  <a:lnTo>
                    <a:pt x="5868560" y="5394"/>
                  </a:lnTo>
                  <a:lnTo>
                    <a:pt x="5873977" y="0"/>
                  </a:lnTo>
                  <a:lnTo>
                    <a:pt x="5880669" y="0"/>
                  </a:lnTo>
                  <a:close/>
                </a:path>
              </a:pathLst>
            </a:custGeom>
            <a:ln w="766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3" name="object 23"/>
            <p:cNvSpPr/>
            <p:nvPr/>
          </p:nvSpPr>
          <p:spPr>
            <a:xfrm>
              <a:off x="8185753" y="2593167"/>
              <a:ext cx="191770" cy="311150"/>
            </a:xfrm>
            <a:custGeom>
              <a:avLst/>
              <a:gdLst/>
              <a:ahLst/>
              <a:cxnLst/>
              <a:rect l="l" t="t" r="r" b="b"/>
              <a:pathLst>
                <a:path w="191770" h="311150">
                  <a:moveTo>
                    <a:pt x="0" y="122738"/>
                  </a:moveTo>
                  <a:lnTo>
                    <a:pt x="102605" y="310628"/>
                  </a:lnTo>
                  <a:lnTo>
                    <a:pt x="160491" y="183325"/>
                  </a:lnTo>
                  <a:lnTo>
                    <a:pt x="97825" y="183325"/>
                  </a:lnTo>
                  <a:lnTo>
                    <a:pt x="0" y="122738"/>
                  </a:lnTo>
                  <a:close/>
                </a:path>
                <a:path w="191770" h="311150">
                  <a:moveTo>
                    <a:pt x="191190" y="115811"/>
                  </a:moveTo>
                  <a:lnTo>
                    <a:pt x="97825" y="183325"/>
                  </a:lnTo>
                  <a:lnTo>
                    <a:pt x="160491" y="183325"/>
                  </a:lnTo>
                  <a:lnTo>
                    <a:pt x="191190" y="115811"/>
                  </a:lnTo>
                  <a:close/>
                </a:path>
                <a:path w="191770" h="311150">
                  <a:moveTo>
                    <a:pt x="100375" y="0"/>
                  </a:moveTo>
                  <a:lnTo>
                    <a:pt x="82530" y="1532"/>
                  </a:lnTo>
                  <a:lnTo>
                    <a:pt x="75838" y="8427"/>
                  </a:lnTo>
                  <a:lnTo>
                    <a:pt x="75838" y="16886"/>
                  </a:lnTo>
                  <a:lnTo>
                    <a:pt x="79632" y="111980"/>
                  </a:lnTo>
                  <a:lnTo>
                    <a:pt x="79662" y="121940"/>
                  </a:lnTo>
                  <a:lnTo>
                    <a:pt x="87310" y="128867"/>
                  </a:lnTo>
                  <a:lnTo>
                    <a:pt x="96551" y="128101"/>
                  </a:lnTo>
                  <a:lnTo>
                    <a:pt x="104836" y="128101"/>
                  </a:lnTo>
                  <a:lnTo>
                    <a:pt x="111846" y="120408"/>
                  </a:lnTo>
                  <a:lnTo>
                    <a:pt x="111846" y="111980"/>
                  </a:lnTo>
                  <a:lnTo>
                    <a:pt x="108053" y="16886"/>
                  </a:lnTo>
                  <a:lnTo>
                    <a:pt x="108022" y="6895"/>
                  </a:lnTo>
                  <a:lnTo>
                    <a:pt x="100375"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pic>
          <p:nvPicPr>
            <p:cNvPr id="24" name="object 24"/>
            <p:cNvPicPr/>
            <p:nvPr/>
          </p:nvPicPr>
          <p:blipFill>
            <a:blip r:embed="rId2" cstate="print"/>
            <a:stretch>
              <a:fillRect/>
            </a:stretch>
          </p:blipFill>
          <p:spPr>
            <a:xfrm>
              <a:off x="8181921" y="2589338"/>
              <a:ext cx="198853" cy="318288"/>
            </a:xfrm>
            <a:prstGeom prst="rect">
              <a:avLst/>
            </a:prstGeom>
          </p:spPr>
        </p:pic>
        <p:sp>
          <p:nvSpPr>
            <p:cNvPr id="25" name="object 25"/>
            <p:cNvSpPr/>
            <p:nvPr/>
          </p:nvSpPr>
          <p:spPr>
            <a:xfrm>
              <a:off x="2005583" y="2214417"/>
              <a:ext cx="5126355" cy="24130"/>
            </a:xfrm>
            <a:custGeom>
              <a:avLst/>
              <a:gdLst/>
              <a:ahLst/>
              <a:cxnLst/>
              <a:rect l="l" t="t" r="r" b="b"/>
              <a:pathLst>
                <a:path w="5126355" h="24130">
                  <a:moveTo>
                    <a:pt x="90337" y="0"/>
                  </a:moveTo>
                  <a:lnTo>
                    <a:pt x="6118" y="0"/>
                  </a:lnTo>
                  <a:lnTo>
                    <a:pt x="0" y="4469"/>
                  </a:lnTo>
                  <a:lnTo>
                    <a:pt x="0" y="18195"/>
                  </a:lnTo>
                  <a:lnTo>
                    <a:pt x="6118" y="23621"/>
                  </a:lnTo>
                  <a:lnTo>
                    <a:pt x="90337" y="23621"/>
                  </a:lnTo>
                  <a:lnTo>
                    <a:pt x="95722" y="18195"/>
                  </a:lnTo>
                  <a:lnTo>
                    <a:pt x="95722" y="4469"/>
                  </a:lnTo>
                  <a:lnTo>
                    <a:pt x="90337" y="0"/>
                  </a:lnTo>
                  <a:close/>
                </a:path>
                <a:path w="5126355" h="24130">
                  <a:moveTo>
                    <a:pt x="258011" y="0"/>
                  </a:moveTo>
                  <a:lnTo>
                    <a:pt x="173792" y="0"/>
                  </a:lnTo>
                  <a:lnTo>
                    <a:pt x="167674" y="4469"/>
                  </a:lnTo>
                  <a:lnTo>
                    <a:pt x="167674" y="18195"/>
                  </a:lnTo>
                  <a:lnTo>
                    <a:pt x="173792" y="23621"/>
                  </a:lnTo>
                  <a:lnTo>
                    <a:pt x="258011" y="23621"/>
                  </a:lnTo>
                  <a:lnTo>
                    <a:pt x="263364" y="18195"/>
                  </a:lnTo>
                  <a:lnTo>
                    <a:pt x="263364" y="4469"/>
                  </a:lnTo>
                  <a:lnTo>
                    <a:pt x="258011" y="0"/>
                  </a:lnTo>
                  <a:close/>
                </a:path>
                <a:path w="5126355" h="24130">
                  <a:moveTo>
                    <a:pt x="425685" y="0"/>
                  </a:moveTo>
                  <a:lnTo>
                    <a:pt x="341466" y="0"/>
                  </a:lnTo>
                  <a:lnTo>
                    <a:pt x="335348" y="4469"/>
                  </a:lnTo>
                  <a:lnTo>
                    <a:pt x="335348" y="18195"/>
                  </a:lnTo>
                  <a:lnTo>
                    <a:pt x="341466" y="23621"/>
                  </a:lnTo>
                  <a:lnTo>
                    <a:pt x="425685" y="23621"/>
                  </a:lnTo>
                  <a:lnTo>
                    <a:pt x="431038" y="18195"/>
                  </a:lnTo>
                  <a:lnTo>
                    <a:pt x="431038" y="4469"/>
                  </a:lnTo>
                  <a:lnTo>
                    <a:pt x="425685" y="0"/>
                  </a:lnTo>
                  <a:close/>
                </a:path>
                <a:path w="5126355" h="24130">
                  <a:moveTo>
                    <a:pt x="593359" y="0"/>
                  </a:moveTo>
                  <a:lnTo>
                    <a:pt x="509140" y="0"/>
                  </a:lnTo>
                  <a:lnTo>
                    <a:pt x="503022" y="4469"/>
                  </a:lnTo>
                  <a:lnTo>
                    <a:pt x="503022" y="18195"/>
                  </a:lnTo>
                  <a:lnTo>
                    <a:pt x="509140" y="23621"/>
                  </a:lnTo>
                  <a:lnTo>
                    <a:pt x="593359" y="23621"/>
                  </a:lnTo>
                  <a:lnTo>
                    <a:pt x="598713" y="18195"/>
                  </a:lnTo>
                  <a:lnTo>
                    <a:pt x="598713" y="4469"/>
                  </a:lnTo>
                  <a:lnTo>
                    <a:pt x="593359" y="0"/>
                  </a:lnTo>
                  <a:close/>
                </a:path>
                <a:path w="5126355" h="24130">
                  <a:moveTo>
                    <a:pt x="761033" y="0"/>
                  </a:moveTo>
                  <a:lnTo>
                    <a:pt x="676814" y="0"/>
                  </a:lnTo>
                  <a:lnTo>
                    <a:pt x="670696" y="4469"/>
                  </a:lnTo>
                  <a:lnTo>
                    <a:pt x="670696" y="18195"/>
                  </a:lnTo>
                  <a:lnTo>
                    <a:pt x="676814" y="23621"/>
                  </a:lnTo>
                  <a:lnTo>
                    <a:pt x="761033" y="23621"/>
                  </a:lnTo>
                  <a:lnTo>
                    <a:pt x="766387" y="18195"/>
                  </a:lnTo>
                  <a:lnTo>
                    <a:pt x="766387" y="4469"/>
                  </a:lnTo>
                  <a:lnTo>
                    <a:pt x="761033" y="0"/>
                  </a:lnTo>
                  <a:close/>
                </a:path>
                <a:path w="5126355" h="24130">
                  <a:moveTo>
                    <a:pt x="928707" y="0"/>
                  </a:moveTo>
                  <a:lnTo>
                    <a:pt x="844488" y="0"/>
                  </a:lnTo>
                  <a:lnTo>
                    <a:pt x="838370" y="4469"/>
                  </a:lnTo>
                  <a:lnTo>
                    <a:pt x="838370" y="18195"/>
                  </a:lnTo>
                  <a:lnTo>
                    <a:pt x="844488" y="23621"/>
                  </a:lnTo>
                  <a:lnTo>
                    <a:pt x="928707" y="23621"/>
                  </a:lnTo>
                  <a:lnTo>
                    <a:pt x="934061" y="18195"/>
                  </a:lnTo>
                  <a:lnTo>
                    <a:pt x="934061" y="4469"/>
                  </a:lnTo>
                  <a:lnTo>
                    <a:pt x="928707" y="0"/>
                  </a:lnTo>
                  <a:close/>
                </a:path>
                <a:path w="5126355" h="24130">
                  <a:moveTo>
                    <a:pt x="1096381" y="0"/>
                  </a:moveTo>
                  <a:lnTo>
                    <a:pt x="1012162" y="0"/>
                  </a:lnTo>
                  <a:lnTo>
                    <a:pt x="1006044" y="4469"/>
                  </a:lnTo>
                  <a:lnTo>
                    <a:pt x="1006044" y="18195"/>
                  </a:lnTo>
                  <a:lnTo>
                    <a:pt x="1012162" y="23621"/>
                  </a:lnTo>
                  <a:lnTo>
                    <a:pt x="1096381" y="23621"/>
                  </a:lnTo>
                  <a:lnTo>
                    <a:pt x="1101735" y="18195"/>
                  </a:lnTo>
                  <a:lnTo>
                    <a:pt x="1101735" y="4469"/>
                  </a:lnTo>
                  <a:lnTo>
                    <a:pt x="1096381" y="0"/>
                  </a:lnTo>
                  <a:close/>
                </a:path>
                <a:path w="5126355" h="24130">
                  <a:moveTo>
                    <a:pt x="1264024" y="0"/>
                  </a:moveTo>
                  <a:lnTo>
                    <a:pt x="1179836" y="0"/>
                  </a:lnTo>
                  <a:lnTo>
                    <a:pt x="1173718" y="4469"/>
                  </a:lnTo>
                  <a:lnTo>
                    <a:pt x="1173718" y="18195"/>
                  </a:lnTo>
                  <a:lnTo>
                    <a:pt x="1179836" y="23621"/>
                  </a:lnTo>
                  <a:lnTo>
                    <a:pt x="1264024" y="23621"/>
                  </a:lnTo>
                  <a:lnTo>
                    <a:pt x="1269441" y="18195"/>
                  </a:lnTo>
                  <a:lnTo>
                    <a:pt x="1269441" y="4469"/>
                  </a:lnTo>
                  <a:lnTo>
                    <a:pt x="1264024" y="0"/>
                  </a:lnTo>
                  <a:close/>
                </a:path>
                <a:path w="5126355" h="24130">
                  <a:moveTo>
                    <a:pt x="1431634" y="0"/>
                  </a:moveTo>
                  <a:lnTo>
                    <a:pt x="1347510" y="0"/>
                  </a:lnTo>
                  <a:lnTo>
                    <a:pt x="1341456" y="4469"/>
                  </a:lnTo>
                  <a:lnTo>
                    <a:pt x="1341456" y="18195"/>
                  </a:lnTo>
                  <a:lnTo>
                    <a:pt x="1347510" y="23621"/>
                  </a:lnTo>
                  <a:lnTo>
                    <a:pt x="1431634" y="23621"/>
                  </a:lnTo>
                  <a:lnTo>
                    <a:pt x="1437051" y="18195"/>
                  </a:lnTo>
                  <a:lnTo>
                    <a:pt x="1437051" y="4469"/>
                  </a:lnTo>
                  <a:lnTo>
                    <a:pt x="1431634" y="0"/>
                  </a:lnTo>
                  <a:close/>
                </a:path>
                <a:path w="5126355" h="24130">
                  <a:moveTo>
                    <a:pt x="1599244" y="0"/>
                  </a:moveTo>
                  <a:lnTo>
                    <a:pt x="1515121" y="0"/>
                  </a:lnTo>
                  <a:lnTo>
                    <a:pt x="1509066" y="4469"/>
                  </a:lnTo>
                  <a:lnTo>
                    <a:pt x="1509066" y="18195"/>
                  </a:lnTo>
                  <a:lnTo>
                    <a:pt x="1515121" y="23621"/>
                  </a:lnTo>
                  <a:lnTo>
                    <a:pt x="1599244" y="23621"/>
                  </a:lnTo>
                  <a:lnTo>
                    <a:pt x="1604661" y="18195"/>
                  </a:lnTo>
                  <a:lnTo>
                    <a:pt x="1604661" y="4469"/>
                  </a:lnTo>
                  <a:lnTo>
                    <a:pt x="1599244" y="0"/>
                  </a:lnTo>
                  <a:close/>
                </a:path>
                <a:path w="5126355" h="24130">
                  <a:moveTo>
                    <a:pt x="1767173" y="0"/>
                  </a:moveTo>
                  <a:lnTo>
                    <a:pt x="1682731" y="0"/>
                  </a:lnTo>
                  <a:lnTo>
                    <a:pt x="1676677" y="4469"/>
                  </a:lnTo>
                  <a:lnTo>
                    <a:pt x="1676677" y="18195"/>
                  </a:lnTo>
                  <a:lnTo>
                    <a:pt x="1682731" y="23621"/>
                  </a:lnTo>
                  <a:lnTo>
                    <a:pt x="1767173" y="23621"/>
                  </a:lnTo>
                  <a:lnTo>
                    <a:pt x="1772272" y="18195"/>
                  </a:lnTo>
                  <a:lnTo>
                    <a:pt x="1772272" y="4469"/>
                  </a:lnTo>
                  <a:lnTo>
                    <a:pt x="1767173" y="0"/>
                  </a:lnTo>
                  <a:close/>
                </a:path>
                <a:path w="5126355" h="24130">
                  <a:moveTo>
                    <a:pt x="1934784" y="0"/>
                  </a:moveTo>
                  <a:lnTo>
                    <a:pt x="1850660" y="0"/>
                  </a:lnTo>
                  <a:lnTo>
                    <a:pt x="1844287" y="4469"/>
                  </a:lnTo>
                  <a:lnTo>
                    <a:pt x="1844287" y="18195"/>
                  </a:lnTo>
                  <a:lnTo>
                    <a:pt x="1850660" y="23621"/>
                  </a:lnTo>
                  <a:lnTo>
                    <a:pt x="1934784" y="23621"/>
                  </a:lnTo>
                  <a:lnTo>
                    <a:pt x="1940201" y="18195"/>
                  </a:lnTo>
                  <a:lnTo>
                    <a:pt x="1940201" y="4469"/>
                  </a:lnTo>
                  <a:lnTo>
                    <a:pt x="1934784" y="0"/>
                  </a:lnTo>
                  <a:close/>
                </a:path>
                <a:path w="5126355" h="24130">
                  <a:moveTo>
                    <a:pt x="2102394" y="0"/>
                  </a:moveTo>
                  <a:lnTo>
                    <a:pt x="2018270" y="0"/>
                  </a:lnTo>
                  <a:lnTo>
                    <a:pt x="2012216" y="4469"/>
                  </a:lnTo>
                  <a:lnTo>
                    <a:pt x="2012216" y="18195"/>
                  </a:lnTo>
                  <a:lnTo>
                    <a:pt x="2018270" y="23621"/>
                  </a:lnTo>
                  <a:lnTo>
                    <a:pt x="2102394" y="23621"/>
                  </a:lnTo>
                  <a:lnTo>
                    <a:pt x="2107811" y="18195"/>
                  </a:lnTo>
                  <a:lnTo>
                    <a:pt x="2107811" y="4469"/>
                  </a:lnTo>
                  <a:lnTo>
                    <a:pt x="2102394" y="0"/>
                  </a:lnTo>
                  <a:close/>
                </a:path>
                <a:path w="5126355" h="24130">
                  <a:moveTo>
                    <a:pt x="2270004" y="0"/>
                  </a:moveTo>
                  <a:lnTo>
                    <a:pt x="2185881" y="0"/>
                  </a:lnTo>
                  <a:lnTo>
                    <a:pt x="2179826" y="4469"/>
                  </a:lnTo>
                  <a:lnTo>
                    <a:pt x="2179826" y="18195"/>
                  </a:lnTo>
                  <a:lnTo>
                    <a:pt x="2185881" y="23621"/>
                  </a:lnTo>
                  <a:lnTo>
                    <a:pt x="2270004" y="23621"/>
                  </a:lnTo>
                  <a:lnTo>
                    <a:pt x="2275421" y="18195"/>
                  </a:lnTo>
                  <a:lnTo>
                    <a:pt x="2275421" y="4469"/>
                  </a:lnTo>
                  <a:lnTo>
                    <a:pt x="2270004" y="0"/>
                  </a:lnTo>
                  <a:close/>
                </a:path>
                <a:path w="5126355" h="24130">
                  <a:moveTo>
                    <a:pt x="2437615" y="0"/>
                  </a:moveTo>
                  <a:lnTo>
                    <a:pt x="2353491" y="0"/>
                  </a:lnTo>
                  <a:lnTo>
                    <a:pt x="2347437" y="4469"/>
                  </a:lnTo>
                  <a:lnTo>
                    <a:pt x="2347437" y="18195"/>
                  </a:lnTo>
                  <a:lnTo>
                    <a:pt x="2353491" y="23621"/>
                  </a:lnTo>
                  <a:lnTo>
                    <a:pt x="2437615" y="23621"/>
                  </a:lnTo>
                  <a:lnTo>
                    <a:pt x="2443032" y="18195"/>
                  </a:lnTo>
                  <a:lnTo>
                    <a:pt x="2443032" y="4469"/>
                  </a:lnTo>
                  <a:lnTo>
                    <a:pt x="2437615" y="0"/>
                  </a:lnTo>
                  <a:close/>
                </a:path>
                <a:path w="5126355" h="24130">
                  <a:moveTo>
                    <a:pt x="2605544" y="0"/>
                  </a:moveTo>
                  <a:lnTo>
                    <a:pt x="2521101" y="0"/>
                  </a:lnTo>
                  <a:lnTo>
                    <a:pt x="2515047" y="4469"/>
                  </a:lnTo>
                  <a:lnTo>
                    <a:pt x="2515047" y="18195"/>
                  </a:lnTo>
                  <a:lnTo>
                    <a:pt x="2521101" y="23621"/>
                  </a:lnTo>
                  <a:lnTo>
                    <a:pt x="2605544" y="23621"/>
                  </a:lnTo>
                  <a:lnTo>
                    <a:pt x="2610642" y="18195"/>
                  </a:lnTo>
                  <a:lnTo>
                    <a:pt x="2610642" y="4469"/>
                  </a:lnTo>
                  <a:lnTo>
                    <a:pt x="2605544" y="0"/>
                  </a:lnTo>
                  <a:close/>
                </a:path>
                <a:path w="5126355" h="24130">
                  <a:moveTo>
                    <a:pt x="2773154" y="0"/>
                  </a:moveTo>
                  <a:lnTo>
                    <a:pt x="2689030" y="0"/>
                  </a:lnTo>
                  <a:lnTo>
                    <a:pt x="2682657" y="4469"/>
                  </a:lnTo>
                  <a:lnTo>
                    <a:pt x="2682657" y="18195"/>
                  </a:lnTo>
                  <a:lnTo>
                    <a:pt x="2689030" y="23621"/>
                  </a:lnTo>
                  <a:lnTo>
                    <a:pt x="2773154" y="23621"/>
                  </a:lnTo>
                  <a:lnTo>
                    <a:pt x="2778571" y="18195"/>
                  </a:lnTo>
                  <a:lnTo>
                    <a:pt x="2778571" y="4469"/>
                  </a:lnTo>
                  <a:lnTo>
                    <a:pt x="2773154" y="0"/>
                  </a:lnTo>
                  <a:close/>
                </a:path>
                <a:path w="5126355" h="24130">
                  <a:moveTo>
                    <a:pt x="2940764" y="0"/>
                  </a:moveTo>
                  <a:lnTo>
                    <a:pt x="2856641" y="0"/>
                  </a:lnTo>
                  <a:lnTo>
                    <a:pt x="2850268" y="4469"/>
                  </a:lnTo>
                  <a:lnTo>
                    <a:pt x="2850268" y="18195"/>
                  </a:lnTo>
                  <a:lnTo>
                    <a:pt x="2856641" y="23621"/>
                  </a:lnTo>
                  <a:lnTo>
                    <a:pt x="2940764" y="23621"/>
                  </a:lnTo>
                  <a:lnTo>
                    <a:pt x="2946181" y="18195"/>
                  </a:lnTo>
                  <a:lnTo>
                    <a:pt x="2946181" y="4469"/>
                  </a:lnTo>
                  <a:lnTo>
                    <a:pt x="2940764" y="0"/>
                  </a:lnTo>
                  <a:close/>
                </a:path>
                <a:path w="5126355" h="24130">
                  <a:moveTo>
                    <a:pt x="3108375" y="0"/>
                  </a:moveTo>
                  <a:lnTo>
                    <a:pt x="3024251" y="0"/>
                  </a:lnTo>
                  <a:lnTo>
                    <a:pt x="3018197" y="4469"/>
                  </a:lnTo>
                  <a:lnTo>
                    <a:pt x="3018197" y="18195"/>
                  </a:lnTo>
                  <a:lnTo>
                    <a:pt x="3024251" y="23621"/>
                  </a:lnTo>
                  <a:lnTo>
                    <a:pt x="3108375" y="23621"/>
                  </a:lnTo>
                  <a:lnTo>
                    <a:pt x="3113792" y="18195"/>
                  </a:lnTo>
                  <a:lnTo>
                    <a:pt x="3113792" y="4469"/>
                  </a:lnTo>
                  <a:lnTo>
                    <a:pt x="3108375" y="0"/>
                  </a:lnTo>
                  <a:close/>
                </a:path>
                <a:path w="5126355" h="24130">
                  <a:moveTo>
                    <a:pt x="3275985" y="0"/>
                  </a:moveTo>
                  <a:lnTo>
                    <a:pt x="3191861" y="0"/>
                  </a:lnTo>
                  <a:lnTo>
                    <a:pt x="3185807" y="4469"/>
                  </a:lnTo>
                  <a:lnTo>
                    <a:pt x="3185807" y="18195"/>
                  </a:lnTo>
                  <a:lnTo>
                    <a:pt x="3191861" y="23621"/>
                  </a:lnTo>
                  <a:lnTo>
                    <a:pt x="3275985" y="23621"/>
                  </a:lnTo>
                  <a:lnTo>
                    <a:pt x="3281402" y="18195"/>
                  </a:lnTo>
                  <a:lnTo>
                    <a:pt x="3281402" y="4469"/>
                  </a:lnTo>
                  <a:lnTo>
                    <a:pt x="3275985" y="0"/>
                  </a:lnTo>
                  <a:close/>
                </a:path>
                <a:path w="5126355" h="24130">
                  <a:moveTo>
                    <a:pt x="3443914" y="0"/>
                  </a:moveTo>
                  <a:lnTo>
                    <a:pt x="3359472" y="0"/>
                  </a:lnTo>
                  <a:lnTo>
                    <a:pt x="3353417" y="4469"/>
                  </a:lnTo>
                  <a:lnTo>
                    <a:pt x="3353417" y="18195"/>
                  </a:lnTo>
                  <a:lnTo>
                    <a:pt x="3359472" y="23621"/>
                  </a:lnTo>
                  <a:lnTo>
                    <a:pt x="3443914" y="23621"/>
                  </a:lnTo>
                  <a:lnTo>
                    <a:pt x="3449013" y="18195"/>
                  </a:lnTo>
                  <a:lnTo>
                    <a:pt x="3449013" y="4469"/>
                  </a:lnTo>
                  <a:lnTo>
                    <a:pt x="3443914" y="0"/>
                  </a:lnTo>
                  <a:close/>
                </a:path>
                <a:path w="5126355" h="24130">
                  <a:moveTo>
                    <a:pt x="3611524" y="0"/>
                  </a:moveTo>
                  <a:lnTo>
                    <a:pt x="3527082" y="0"/>
                  </a:lnTo>
                  <a:lnTo>
                    <a:pt x="3521028" y="4469"/>
                  </a:lnTo>
                  <a:lnTo>
                    <a:pt x="3521028" y="18195"/>
                  </a:lnTo>
                  <a:lnTo>
                    <a:pt x="3527082" y="23621"/>
                  </a:lnTo>
                  <a:lnTo>
                    <a:pt x="3611524" y="23621"/>
                  </a:lnTo>
                  <a:lnTo>
                    <a:pt x="3616941" y="18195"/>
                  </a:lnTo>
                  <a:lnTo>
                    <a:pt x="3616941" y="4469"/>
                  </a:lnTo>
                  <a:lnTo>
                    <a:pt x="3611524" y="0"/>
                  </a:lnTo>
                  <a:close/>
                </a:path>
                <a:path w="5126355" h="24130">
                  <a:moveTo>
                    <a:pt x="3779135" y="0"/>
                  </a:moveTo>
                  <a:lnTo>
                    <a:pt x="3695011" y="0"/>
                  </a:lnTo>
                  <a:lnTo>
                    <a:pt x="3688638" y="4469"/>
                  </a:lnTo>
                  <a:lnTo>
                    <a:pt x="3688638" y="18195"/>
                  </a:lnTo>
                  <a:lnTo>
                    <a:pt x="3695011" y="23621"/>
                  </a:lnTo>
                  <a:lnTo>
                    <a:pt x="3779135" y="23621"/>
                  </a:lnTo>
                  <a:lnTo>
                    <a:pt x="3784552" y="18195"/>
                  </a:lnTo>
                  <a:lnTo>
                    <a:pt x="3784552" y="4469"/>
                  </a:lnTo>
                  <a:lnTo>
                    <a:pt x="3779135" y="0"/>
                  </a:lnTo>
                  <a:close/>
                </a:path>
                <a:path w="5126355" h="24130">
                  <a:moveTo>
                    <a:pt x="3946745" y="0"/>
                  </a:moveTo>
                  <a:lnTo>
                    <a:pt x="3862621" y="0"/>
                  </a:lnTo>
                  <a:lnTo>
                    <a:pt x="3856567" y="4469"/>
                  </a:lnTo>
                  <a:lnTo>
                    <a:pt x="3856567" y="18195"/>
                  </a:lnTo>
                  <a:lnTo>
                    <a:pt x="3862621" y="23621"/>
                  </a:lnTo>
                  <a:lnTo>
                    <a:pt x="3946745" y="23621"/>
                  </a:lnTo>
                  <a:lnTo>
                    <a:pt x="3952162" y="18195"/>
                  </a:lnTo>
                  <a:lnTo>
                    <a:pt x="3952162" y="4469"/>
                  </a:lnTo>
                  <a:lnTo>
                    <a:pt x="3946745" y="0"/>
                  </a:lnTo>
                  <a:close/>
                </a:path>
                <a:path w="5126355" h="24130">
                  <a:moveTo>
                    <a:pt x="4114355" y="0"/>
                  </a:moveTo>
                  <a:lnTo>
                    <a:pt x="4030232" y="0"/>
                  </a:lnTo>
                  <a:lnTo>
                    <a:pt x="4024177" y="4469"/>
                  </a:lnTo>
                  <a:lnTo>
                    <a:pt x="4024177" y="18195"/>
                  </a:lnTo>
                  <a:lnTo>
                    <a:pt x="4030232" y="23621"/>
                  </a:lnTo>
                  <a:lnTo>
                    <a:pt x="4114355" y="23621"/>
                  </a:lnTo>
                  <a:lnTo>
                    <a:pt x="4119773" y="18195"/>
                  </a:lnTo>
                  <a:lnTo>
                    <a:pt x="4119773" y="4469"/>
                  </a:lnTo>
                  <a:lnTo>
                    <a:pt x="4114355" y="0"/>
                  </a:lnTo>
                  <a:close/>
                </a:path>
                <a:path w="5126355" h="24130">
                  <a:moveTo>
                    <a:pt x="4282284" y="0"/>
                  </a:moveTo>
                  <a:lnTo>
                    <a:pt x="4197842" y="0"/>
                  </a:lnTo>
                  <a:lnTo>
                    <a:pt x="4191788" y="4469"/>
                  </a:lnTo>
                  <a:lnTo>
                    <a:pt x="4191788" y="18195"/>
                  </a:lnTo>
                  <a:lnTo>
                    <a:pt x="4197842" y="23621"/>
                  </a:lnTo>
                  <a:lnTo>
                    <a:pt x="4282284" y="23621"/>
                  </a:lnTo>
                  <a:lnTo>
                    <a:pt x="4287383" y="18195"/>
                  </a:lnTo>
                  <a:lnTo>
                    <a:pt x="4287383" y="4469"/>
                  </a:lnTo>
                  <a:lnTo>
                    <a:pt x="4282284" y="0"/>
                  </a:lnTo>
                  <a:close/>
                </a:path>
                <a:path w="5126355" h="24130">
                  <a:moveTo>
                    <a:pt x="4449895" y="0"/>
                  </a:moveTo>
                  <a:lnTo>
                    <a:pt x="4365452" y="0"/>
                  </a:lnTo>
                  <a:lnTo>
                    <a:pt x="4359398" y="4469"/>
                  </a:lnTo>
                  <a:lnTo>
                    <a:pt x="4359398" y="18195"/>
                  </a:lnTo>
                  <a:lnTo>
                    <a:pt x="4365452" y="23621"/>
                  </a:lnTo>
                  <a:lnTo>
                    <a:pt x="4449895" y="23621"/>
                  </a:lnTo>
                  <a:lnTo>
                    <a:pt x="4455312" y="18195"/>
                  </a:lnTo>
                  <a:lnTo>
                    <a:pt x="4455312" y="4469"/>
                  </a:lnTo>
                  <a:lnTo>
                    <a:pt x="4449895" y="0"/>
                  </a:lnTo>
                  <a:close/>
                </a:path>
                <a:path w="5126355" h="24130">
                  <a:moveTo>
                    <a:pt x="4617505" y="0"/>
                  </a:moveTo>
                  <a:lnTo>
                    <a:pt x="4533381" y="0"/>
                  </a:lnTo>
                  <a:lnTo>
                    <a:pt x="4527008" y="4469"/>
                  </a:lnTo>
                  <a:lnTo>
                    <a:pt x="4527008" y="18195"/>
                  </a:lnTo>
                  <a:lnTo>
                    <a:pt x="4533381" y="23621"/>
                  </a:lnTo>
                  <a:lnTo>
                    <a:pt x="4617505" y="23621"/>
                  </a:lnTo>
                  <a:lnTo>
                    <a:pt x="4622922" y="18195"/>
                  </a:lnTo>
                  <a:lnTo>
                    <a:pt x="4622922" y="4469"/>
                  </a:lnTo>
                  <a:lnTo>
                    <a:pt x="4617505" y="0"/>
                  </a:lnTo>
                  <a:close/>
                </a:path>
                <a:path w="5126355" h="24130">
                  <a:moveTo>
                    <a:pt x="4785115" y="0"/>
                  </a:moveTo>
                  <a:lnTo>
                    <a:pt x="4700992" y="0"/>
                  </a:lnTo>
                  <a:lnTo>
                    <a:pt x="4694937" y="4469"/>
                  </a:lnTo>
                  <a:lnTo>
                    <a:pt x="4694937" y="18195"/>
                  </a:lnTo>
                  <a:lnTo>
                    <a:pt x="4700992" y="23621"/>
                  </a:lnTo>
                  <a:lnTo>
                    <a:pt x="4785115" y="23621"/>
                  </a:lnTo>
                  <a:lnTo>
                    <a:pt x="4790533" y="18195"/>
                  </a:lnTo>
                  <a:lnTo>
                    <a:pt x="4790533" y="4469"/>
                  </a:lnTo>
                  <a:lnTo>
                    <a:pt x="4785115" y="0"/>
                  </a:lnTo>
                  <a:close/>
                </a:path>
                <a:path w="5126355" h="24130">
                  <a:moveTo>
                    <a:pt x="4952726" y="0"/>
                  </a:moveTo>
                  <a:lnTo>
                    <a:pt x="4868602" y="0"/>
                  </a:lnTo>
                  <a:lnTo>
                    <a:pt x="4862548" y="4469"/>
                  </a:lnTo>
                  <a:lnTo>
                    <a:pt x="4862548" y="18195"/>
                  </a:lnTo>
                  <a:lnTo>
                    <a:pt x="4868602" y="23621"/>
                  </a:lnTo>
                  <a:lnTo>
                    <a:pt x="4952726" y="23621"/>
                  </a:lnTo>
                  <a:lnTo>
                    <a:pt x="4958143" y="18195"/>
                  </a:lnTo>
                  <a:lnTo>
                    <a:pt x="4958143" y="4469"/>
                  </a:lnTo>
                  <a:lnTo>
                    <a:pt x="4952726" y="0"/>
                  </a:lnTo>
                  <a:close/>
                </a:path>
                <a:path w="5126355" h="24130">
                  <a:moveTo>
                    <a:pt x="5120336" y="0"/>
                  </a:moveTo>
                  <a:lnTo>
                    <a:pt x="5036212" y="0"/>
                  </a:lnTo>
                  <a:lnTo>
                    <a:pt x="5030158" y="4469"/>
                  </a:lnTo>
                  <a:lnTo>
                    <a:pt x="5030158" y="18195"/>
                  </a:lnTo>
                  <a:lnTo>
                    <a:pt x="5036212" y="23621"/>
                  </a:lnTo>
                  <a:lnTo>
                    <a:pt x="5120336" y="23621"/>
                  </a:lnTo>
                  <a:lnTo>
                    <a:pt x="5125753" y="18195"/>
                  </a:lnTo>
                  <a:lnTo>
                    <a:pt x="5125753" y="4469"/>
                  </a:lnTo>
                  <a:lnTo>
                    <a:pt x="5120336"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6" name="object 26"/>
            <p:cNvSpPr/>
            <p:nvPr/>
          </p:nvSpPr>
          <p:spPr>
            <a:xfrm>
              <a:off x="2005583" y="2214417"/>
              <a:ext cx="5126355" cy="24130"/>
            </a:xfrm>
            <a:custGeom>
              <a:avLst/>
              <a:gdLst/>
              <a:ahLst/>
              <a:cxnLst/>
              <a:rect l="l" t="t" r="r" b="b"/>
              <a:pathLst>
                <a:path w="5126355" h="24130">
                  <a:moveTo>
                    <a:pt x="12268" y="0"/>
                  </a:moveTo>
                  <a:lnTo>
                    <a:pt x="84219" y="0"/>
                  </a:lnTo>
                  <a:lnTo>
                    <a:pt x="90337" y="0"/>
                  </a:lnTo>
                  <a:lnTo>
                    <a:pt x="95722" y="4469"/>
                  </a:lnTo>
                  <a:lnTo>
                    <a:pt x="95722" y="11491"/>
                  </a:lnTo>
                  <a:lnTo>
                    <a:pt x="95722" y="18195"/>
                  </a:lnTo>
                  <a:lnTo>
                    <a:pt x="90337" y="23621"/>
                  </a:lnTo>
                  <a:lnTo>
                    <a:pt x="84219" y="23621"/>
                  </a:lnTo>
                  <a:lnTo>
                    <a:pt x="12268" y="23621"/>
                  </a:lnTo>
                  <a:lnTo>
                    <a:pt x="6118" y="23621"/>
                  </a:lnTo>
                  <a:lnTo>
                    <a:pt x="0" y="18195"/>
                  </a:lnTo>
                  <a:lnTo>
                    <a:pt x="0" y="11491"/>
                  </a:lnTo>
                  <a:lnTo>
                    <a:pt x="0" y="4469"/>
                  </a:lnTo>
                  <a:lnTo>
                    <a:pt x="6118" y="0"/>
                  </a:lnTo>
                  <a:lnTo>
                    <a:pt x="12268" y="0"/>
                  </a:lnTo>
                  <a:close/>
                </a:path>
                <a:path w="5126355" h="24130">
                  <a:moveTo>
                    <a:pt x="179942" y="0"/>
                  </a:moveTo>
                  <a:lnTo>
                    <a:pt x="251893" y="0"/>
                  </a:lnTo>
                  <a:lnTo>
                    <a:pt x="258011" y="0"/>
                  </a:lnTo>
                  <a:lnTo>
                    <a:pt x="263364" y="4469"/>
                  </a:lnTo>
                  <a:lnTo>
                    <a:pt x="263364" y="11491"/>
                  </a:lnTo>
                  <a:lnTo>
                    <a:pt x="263364" y="18195"/>
                  </a:lnTo>
                  <a:lnTo>
                    <a:pt x="258011" y="23621"/>
                  </a:lnTo>
                  <a:lnTo>
                    <a:pt x="251893" y="23621"/>
                  </a:lnTo>
                  <a:lnTo>
                    <a:pt x="179942" y="23621"/>
                  </a:lnTo>
                  <a:lnTo>
                    <a:pt x="173792" y="23621"/>
                  </a:lnTo>
                  <a:lnTo>
                    <a:pt x="167674" y="18195"/>
                  </a:lnTo>
                  <a:lnTo>
                    <a:pt x="167674" y="11491"/>
                  </a:lnTo>
                  <a:lnTo>
                    <a:pt x="167674" y="4469"/>
                  </a:lnTo>
                  <a:lnTo>
                    <a:pt x="173792" y="0"/>
                  </a:lnTo>
                  <a:lnTo>
                    <a:pt x="179942" y="0"/>
                  </a:lnTo>
                  <a:close/>
                </a:path>
                <a:path w="5126355" h="24130">
                  <a:moveTo>
                    <a:pt x="347584" y="0"/>
                  </a:moveTo>
                  <a:lnTo>
                    <a:pt x="419567" y="0"/>
                  </a:lnTo>
                  <a:lnTo>
                    <a:pt x="425685" y="0"/>
                  </a:lnTo>
                  <a:lnTo>
                    <a:pt x="431039" y="4469"/>
                  </a:lnTo>
                  <a:lnTo>
                    <a:pt x="431039" y="11491"/>
                  </a:lnTo>
                  <a:lnTo>
                    <a:pt x="431039" y="18195"/>
                  </a:lnTo>
                  <a:lnTo>
                    <a:pt x="425685" y="23621"/>
                  </a:lnTo>
                  <a:lnTo>
                    <a:pt x="419567" y="23621"/>
                  </a:lnTo>
                  <a:lnTo>
                    <a:pt x="347584" y="23621"/>
                  </a:lnTo>
                  <a:lnTo>
                    <a:pt x="341466" y="23621"/>
                  </a:lnTo>
                  <a:lnTo>
                    <a:pt x="335348" y="18195"/>
                  </a:lnTo>
                  <a:lnTo>
                    <a:pt x="335348" y="11491"/>
                  </a:lnTo>
                  <a:lnTo>
                    <a:pt x="335348" y="4469"/>
                  </a:lnTo>
                  <a:lnTo>
                    <a:pt x="341466" y="0"/>
                  </a:lnTo>
                  <a:lnTo>
                    <a:pt x="347584" y="0"/>
                  </a:lnTo>
                  <a:close/>
                </a:path>
                <a:path w="5126355" h="24130">
                  <a:moveTo>
                    <a:pt x="515258" y="0"/>
                  </a:moveTo>
                  <a:lnTo>
                    <a:pt x="587241" y="0"/>
                  </a:lnTo>
                  <a:lnTo>
                    <a:pt x="593359" y="0"/>
                  </a:lnTo>
                  <a:lnTo>
                    <a:pt x="598713" y="4469"/>
                  </a:lnTo>
                  <a:lnTo>
                    <a:pt x="598713" y="11491"/>
                  </a:lnTo>
                  <a:lnTo>
                    <a:pt x="598713" y="18195"/>
                  </a:lnTo>
                  <a:lnTo>
                    <a:pt x="593359" y="23621"/>
                  </a:lnTo>
                  <a:lnTo>
                    <a:pt x="587241" y="23621"/>
                  </a:lnTo>
                  <a:lnTo>
                    <a:pt x="515258" y="23621"/>
                  </a:lnTo>
                  <a:lnTo>
                    <a:pt x="509140" y="23621"/>
                  </a:lnTo>
                  <a:lnTo>
                    <a:pt x="503022" y="18195"/>
                  </a:lnTo>
                  <a:lnTo>
                    <a:pt x="503022" y="11491"/>
                  </a:lnTo>
                  <a:lnTo>
                    <a:pt x="503022" y="4469"/>
                  </a:lnTo>
                  <a:lnTo>
                    <a:pt x="509140" y="0"/>
                  </a:lnTo>
                  <a:lnTo>
                    <a:pt x="515258" y="0"/>
                  </a:lnTo>
                  <a:close/>
                </a:path>
                <a:path w="5126355" h="24130">
                  <a:moveTo>
                    <a:pt x="682932" y="0"/>
                  </a:moveTo>
                  <a:lnTo>
                    <a:pt x="754915" y="0"/>
                  </a:lnTo>
                  <a:lnTo>
                    <a:pt x="761033" y="0"/>
                  </a:lnTo>
                  <a:lnTo>
                    <a:pt x="766387" y="4469"/>
                  </a:lnTo>
                  <a:lnTo>
                    <a:pt x="766387" y="11491"/>
                  </a:lnTo>
                  <a:lnTo>
                    <a:pt x="766387" y="18195"/>
                  </a:lnTo>
                  <a:lnTo>
                    <a:pt x="761033" y="23621"/>
                  </a:lnTo>
                  <a:lnTo>
                    <a:pt x="754915" y="23621"/>
                  </a:lnTo>
                  <a:lnTo>
                    <a:pt x="682932" y="23621"/>
                  </a:lnTo>
                  <a:lnTo>
                    <a:pt x="676814" y="23621"/>
                  </a:lnTo>
                  <a:lnTo>
                    <a:pt x="670696" y="18195"/>
                  </a:lnTo>
                  <a:lnTo>
                    <a:pt x="670696" y="11491"/>
                  </a:lnTo>
                  <a:lnTo>
                    <a:pt x="670696" y="4469"/>
                  </a:lnTo>
                  <a:lnTo>
                    <a:pt x="676814" y="0"/>
                  </a:lnTo>
                  <a:lnTo>
                    <a:pt x="682932" y="0"/>
                  </a:lnTo>
                  <a:close/>
                </a:path>
                <a:path w="5126355" h="24130">
                  <a:moveTo>
                    <a:pt x="850606" y="0"/>
                  </a:moveTo>
                  <a:lnTo>
                    <a:pt x="922589" y="0"/>
                  </a:lnTo>
                  <a:lnTo>
                    <a:pt x="928707" y="0"/>
                  </a:lnTo>
                  <a:lnTo>
                    <a:pt x="934061" y="4469"/>
                  </a:lnTo>
                  <a:lnTo>
                    <a:pt x="934061" y="11491"/>
                  </a:lnTo>
                  <a:lnTo>
                    <a:pt x="934061" y="18195"/>
                  </a:lnTo>
                  <a:lnTo>
                    <a:pt x="928707" y="23621"/>
                  </a:lnTo>
                  <a:lnTo>
                    <a:pt x="922589" y="23621"/>
                  </a:lnTo>
                  <a:lnTo>
                    <a:pt x="850606" y="23621"/>
                  </a:lnTo>
                  <a:lnTo>
                    <a:pt x="844488" y="23621"/>
                  </a:lnTo>
                  <a:lnTo>
                    <a:pt x="838370" y="18195"/>
                  </a:lnTo>
                  <a:lnTo>
                    <a:pt x="838370" y="11491"/>
                  </a:lnTo>
                  <a:lnTo>
                    <a:pt x="838370" y="4469"/>
                  </a:lnTo>
                  <a:lnTo>
                    <a:pt x="844488" y="0"/>
                  </a:lnTo>
                  <a:lnTo>
                    <a:pt x="850606" y="0"/>
                  </a:lnTo>
                  <a:close/>
                </a:path>
                <a:path w="5126355" h="24130">
                  <a:moveTo>
                    <a:pt x="1018280" y="0"/>
                  </a:moveTo>
                  <a:lnTo>
                    <a:pt x="1090263" y="0"/>
                  </a:lnTo>
                  <a:lnTo>
                    <a:pt x="1096381" y="0"/>
                  </a:lnTo>
                  <a:lnTo>
                    <a:pt x="1101735" y="4469"/>
                  </a:lnTo>
                  <a:lnTo>
                    <a:pt x="1101735" y="11491"/>
                  </a:lnTo>
                  <a:lnTo>
                    <a:pt x="1101735" y="18195"/>
                  </a:lnTo>
                  <a:lnTo>
                    <a:pt x="1096381" y="23621"/>
                  </a:lnTo>
                  <a:lnTo>
                    <a:pt x="1090263" y="23621"/>
                  </a:lnTo>
                  <a:lnTo>
                    <a:pt x="1018280" y="23621"/>
                  </a:lnTo>
                  <a:lnTo>
                    <a:pt x="1012162" y="23621"/>
                  </a:lnTo>
                  <a:lnTo>
                    <a:pt x="1006044" y="18195"/>
                  </a:lnTo>
                  <a:lnTo>
                    <a:pt x="1006044" y="11491"/>
                  </a:lnTo>
                  <a:lnTo>
                    <a:pt x="1006044" y="4469"/>
                  </a:lnTo>
                  <a:lnTo>
                    <a:pt x="1012162" y="0"/>
                  </a:lnTo>
                  <a:lnTo>
                    <a:pt x="1018280" y="0"/>
                  </a:lnTo>
                  <a:close/>
                </a:path>
                <a:path w="5126355" h="24130">
                  <a:moveTo>
                    <a:pt x="1185954" y="0"/>
                  </a:moveTo>
                  <a:lnTo>
                    <a:pt x="1257969" y="0"/>
                  </a:lnTo>
                  <a:lnTo>
                    <a:pt x="1264024" y="0"/>
                  </a:lnTo>
                  <a:lnTo>
                    <a:pt x="1269441" y="4469"/>
                  </a:lnTo>
                  <a:lnTo>
                    <a:pt x="1269441" y="11491"/>
                  </a:lnTo>
                  <a:lnTo>
                    <a:pt x="1269441" y="18195"/>
                  </a:lnTo>
                  <a:lnTo>
                    <a:pt x="1264024" y="23621"/>
                  </a:lnTo>
                  <a:lnTo>
                    <a:pt x="1257969" y="23621"/>
                  </a:lnTo>
                  <a:lnTo>
                    <a:pt x="1185954" y="23621"/>
                  </a:lnTo>
                  <a:lnTo>
                    <a:pt x="1179836" y="23621"/>
                  </a:lnTo>
                  <a:lnTo>
                    <a:pt x="1173718" y="18195"/>
                  </a:lnTo>
                  <a:lnTo>
                    <a:pt x="1173718" y="11491"/>
                  </a:lnTo>
                  <a:lnTo>
                    <a:pt x="1173718" y="4469"/>
                  </a:lnTo>
                  <a:lnTo>
                    <a:pt x="1179836" y="0"/>
                  </a:lnTo>
                  <a:lnTo>
                    <a:pt x="1185954" y="0"/>
                  </a:lnTo>
                  <a:close/>
                </a:path>
                <a:path w="5126355" h="24130">
                  <a:moveTo>
                    <a:pt x="1353565" y="0"/>
                  </a:moveTo>
                  <a:lnTo>
                    <a:pt x="1425580" y="0"/>
                  </a:lnTo>
                  <a:lnTo>
                    <a:pt x="1431634" y="0"/>
                  </a:lnTo>
                  <a:lnTo>
                    <a:pt x="1437051" y="4469"/>
                  </a:lnTo>
                  <a:lnTo>
                    <a:pt x="1437051" y="11491"/>
                  </a:lnTo>
                  <a:lnTo>
                    <a:pt x="1437051" y="18195"/>
                  </a:lnTo>
                  <a:lnTo>
                    <a:pt x="1431634" y="23621"/>
                  </a:lnTo>
                  <a:lnTo>
                    <a:pt x="1425580" y="23621"/>
                  </a:lnTo>
                  <a:lnTo>
                    <a:pt x="1353565" y="23621"/>
                  </a:lnTo>
                  <a:lnTo>
                    <a:pt x="1347510" y="23621"/>
                  </a:lnTo>
                  <a:lnTo>
                    <a:pt x="1341456" y="18195"/>
                  </a:lnTo>
                  <a:lnTo>
                    <a:pt x="1341456" y="11491"/>
                  </a:lnTo>
                  <a:lnTo>
                    <a:pt x="1341456" y="4469"/>
                  </a:lnTo>
                  <a:lnTo>
                    <a:pt x="1347510" y="0"/>
                  </a:lnTo>
                  <a:lnTo>
                    <a:pt x="1353565" y="0"/>
                  </a:lnTo>
                  <a:close/>
                </a:path>
                <a:path w="5126355" h="24130">
                  <a:moveTo>
                    <a:pt x="1521175" y="0"/>
                  </a:moveTo>
                  <a:lnTo>
                    <a:pt x="1593190" y="0"/>
                  </a:lnTo>
                  <a:lnTo>
                    <a:pt x="1599244" y="0"/>
                  </a:lnTo>
                  <a:lnTo>
                    <a:pt x="1604661" y="4469"/>
                  </a:lnTo>
                  <a:lnTo>
                    <a:pt x="1604661" y="11491"/>
                  </a:lnTo>
                  <a:lnTo>
                    <a:pt x="1604661" y="18195"/>
                  </a:lnTo>
                  <a:lnTo>
                    <a:pt x="1599244" y="23621"/>
                  </a:lnTo>
                  <a:lnTo>
                    <a:pt x="1593190" y="23621"/>
                  </a:lnTo>
                  <a:lnTo>
                    <a:pt x="1521175" y="23621"/>
                  </a:lnTo>
                  <a:lnTo>
                    <a:pt x="1515121" y="23621"/>
                  </a:lnTo>
                  <a:lnTo>
                    <a:pt x="1509066" y="18195"/>
                  </a:lnTo>
                  <a:lnTo>
                    <a:pt x="1509066" y="11491"/>
                  </a:lnTo>
                  <a:lnTo>
                    <a:pt x="1509066" y="4469"/>
                  </a:lnTo>
                  <a:lnTo>
                    <a:pt x="1515121" y="0"/>
                  </a:lnTo>
                  <a:lnTo>
                    <a:pt x="1521175" y="0"/>
                  </a:lnTo>
                  <a:close/>
                </a:path>
                <a:path w="5126355" h="24130">
                  <a:moveTo>
                    <a:pt x="1689104" y="0"/>
                  </a:moveTo>
                  <a:lnTo>
                    <a:pt x="1760800" y="0"/>
                  </a:lnTo>
                  <a:lnTo>
                    <a:pt x="1767173" y="0"/>
                  </a:lnTo>
                  <a:lnTo>
                    <a:pt x="1772272" y="4469"/>
                  </a:lnTo>
                  <a:lnTo>
                    <a:pt x="1772272" y="11491"/>
                  </a:lnTo>
                  <a:lnTo>
                    <a:pt x="1772272" y="18195"/>
                  </a:lnTo>
                  <a:lnTo>
                    <a:pt x="1767173" y="23621"/>
                  </a:lnTo>
                  <a:lnTo>
                    <a:pt x="1760800" y="23621"/>
                  </a:lnTo>
                  <a:lnTo>
                    <a:pt x="1689104" y="23621"/>
                  </a:lnTo>
                  <a:lnTo>
                    <a:pt x="1682731" y="23621"/>
                  </a:lnTo>
                  <a:lnTo>
                    <a:pt x="1676677" y="18195"/>
                  </a:lnTo>
                  <a:lnTo>
                    <a:pt x="1676677" y="11491"/>
                  </a:lnTo>
                  <a:lnTo>
                    <a:pt x="1676677" y="4469"/>
                  </a:lnTo>
                  <a:lnTo>
                    <a:pt x="1682731" y="0"/>
                  </a:lnTo>
                  <a:lnTo>
                    <a:pt x="1689104" y="0"/>
                  </a:lnTo>
                  <a:close/>
                </a:path>
                <a:path w="5126355" h="24130">
                  <a:moveTo>
                    <a:pt x="1856714" y="0"/>
                  </a:moveTo>
                  <a:lnTo>
                    <a:pt x="1928729" y="0"/>
                  </a:lnTo>
                  <a:lnTo>
                    <a:pt x="1934784" y="0"/>
                  </a:lnTo>
                  <a:lnTo>
                    <a:pt x="1940201" y="4469"/>
                  </a:lnTo>
                  <a:lnTo>
                    <a:pt x="1940201" y="11491"/>
                  </a:lnTo>
                  <a:lnTo>
                    <a:pt x="1940201" y="18195"/>
                  </a:lnTo>
                  <a:lnTo>
                    <a:pt x="1934784" y="23621"/>
                  </a:lnTo>
                  <a:lnTo>
                    <a:pt x="1928729" y="23621"/>
                  </a:lnTo>
                  <a:lnTo>
                    <a:pt x="1856714" y="23621"/>
                  </a:lnTo>
                  <a:lnTo>
                    <a:pt x="1850660" y="23621"/>
                  </a:lnTo>
                  <a:lnTo>
                    <a:pt x="1844287" y="18195"/>
                  </a:lnTo>
                  <a:lnTo>
                    <a:pt x="1844287" y="11491"/>
                  </a:lnTo>
                  <a:lnTo>
                    <a:pt x="1844287" y="4469"/>
                  </a:lnTo>
                  <a:lnTo>
                    <a:pt x="1850660" y="0"/>
                  </a:lnTo>
                  <a:lnTo>
                    <a:pt x="1856714" y="0"/>
                  </a:lnTo>
                  <a:close/>
                </a:path>
                <a:path w="5126355" h="24130">
                  <a:moveTo>
                    <a:pt x="2024325" y="0"/>
                  </a:moveTo>
                  <a:lnTo>
                    <a:pt x="2096340" y="0"/>
                  </a:lnTo>
                  <a:lnTo>
                    <a:pt x="2102394" y="0"/>
                  </a:lnTo>
                  <a:lnTo>
                    <a:pt x="2107811" y="4469"/>
                  </a:lnTo>
                  <a:lnTo>
                    <a:pt x="2107811" y="11491"/>
                  </a:lnTo>
                  <a:lnTo>
                    <a:pt x="2107811" y="18195"/>
                  </a:lnTo>
                  <a:lnTo>
                    <a:pt x="2102394" y="23621"/>
                  </a:lnTo>
                  <a:lnTo>
                    <a:pt x="2096340" y="23621"/>
                  </a:lnTo>
                  <a:lnTo>
                    <a:pt x="2024325" y="23621"/>
                  </a:lnTo>
                  <a:lnTo>
                    <a:pt x="2018270" y="23621"/>
                  </a:lnTo>
                  <a:lnTo>
                    <a:pt x="2012216" y="18195"/>
                  </a:lnTo>
                  <a:lnTo>
                    <a:pt x="2012216" y="11491"/>
                  </a:lnTo>
                  <a:lnTo>
                    <a:pt x="2012216" y="4469"/>
                  </a:lnTo>
                  <a:lnTo>
                    <a:pt x="2018270" y="0"/>
                  </a:lnTo>
                  <a:lnTo>
                    <a:pt x="2024325" y="0"/>
                  </a:lnTo>
                  <a:close/>
                </a:path>
                <a:path w="5126355" h="24130">
                  <a:moveTo>
                    <a:pt x="2191935" y="0"/>
                  </a:moveTo>
                  <a:lnTo>
                    <a:pt x="2263950" y="0"/>
                  </a:lnTo>
                  <a:lnTo>
                    <a:pt x="2270004" y="0"/>
                  </a:lnTo>
                  <a:lnTo>
                    <a:pt x="2275421" y="4469"/>
                  </a:lnTo>
                  <a:lnTo>
                    <a:pt x="2275421" y="11491"/>
                  </a:lnTo>
                  <a:lnTo>
                    <a:pt x="2275421" y="18195"/>
                  </a:lnTo>
                  <a:lnTo>
                    <a:pt x="2270004" y="23621"/>
                  </a:lnTo>
                  <a:lnTo>
                    <a:pt x="2263950" y="23621"/>
                  </a:lnTo>
                  <a:lnTo>
                    <a:pt x="2191935" y="23621"/>
                  </a:lnTo>
                  <a:lnTo>
                    <a:pt x="2185881" y="23621"/>
                  </a:lnTo>
                  <a:lnTo>
                    <a:pt x="2179826" y="18195"/>
                  </a:lnTo>
                  <a:lnTo>
                    <a:pt x="2179826" y="11491"/>
                  </a:lnTo>
                  <a:lnTo>
                    <a:pt x="2179826" y="4469"/>
                  </a:lnTo>
                  <a:lnTo>
                    <a:pt x="2185881" y="0"/>
                  </a:lnTo>
                  <a:lnTo>
                    <a:pt x="2191935" y="0"/>
                  </a:lnTo>
                  <a:close/>
                </a:path>
                <a:path w="5126355" h="24130">
                  <a:moveTo>
                    <a:pt x="2359545" y="0"/>
                  </a:moveTo>
                  <a:lnTo>
                    <a:pt x="2431560" y="0"/>
                  </a:lnTo>
                  <a:lnTo>
                    <a:pt x="2437615" y="0"/>
                  </a:lnTo>
                  <a:lnTo>
                    <a:pt x="2443032" y="4469"/>
                  </a:lnTo>
                  <a:lnTo>
                    <a:pt x="2443032" y="11491"/>
                  </a:lnTo>
                  <a:lnTo>
                    <a:pt x="2443032" y="18195"/>
                  </a:lnTo>
                  <a:lnTo>
                    <a:pt x="2437615" y="23621"/>
                  </a:lnTo>
                  <a:lnTo>
                    <a:pt x="2431560" y="23621"/>
                  </a:lnTo>
                  <a:lnTo>
                    <a:pt x="2359545" y="23621"/>
                  </a:lnTo>
                  <a:lnTo>
                    <a:pt x="2353491" y="23621"/>
                  </a:lnTo>
                  <a:lnTo>
                    <a:pt x="2347437" y="18195"/>
                  </a:lnTo>
                  <a:lnTo>
                    <a:pt x="2347437" y="11491"/>
                  </a:lnTo>
                  <a:lnTo>
                    <a:pt x="2347437" y="4469"/>
                  </a:lnTo>
                  <a:lnTo>
                    <a:pt x="2353491" y="0"/>
                  </a:lnTo>
                  <a:lnTo>
                    <a:pt x="2359545" y="0"/>
                  </a:lnTo>
                  <a:close/>
                </a:path>
                <a:path w="5126355" h="24130">
                  <a:moveTo>
                    <a:pt x="2527474" y="0"/>
                  </a:moveTo>
                  <a:lnTo>
                    <a:pt x="2599171" y="0"/>
                  </a:lnTo>
                  <a:lnTo>
                    <a:pt x="2605544" y="0"/>
                  </a:lnTo>
                  <a:lnTo>
                    <a:pt x="2610642" y="4469"/>
                  </a:lnTo>
                  <a:lnTo>
                    <a:pt x="2610642" y="11491"/>
                  </a:lnTo>
                  <a:lnTo>
                    <a:pt x="2610642" y="18195"/>
                  </a:lnTo>
                  <a:lnTo>
                    <a:pt x="2605544" y="23621"/>
                  </a:lnTo>
                  <a:lnTo>
                    <a:pt x="2599171" y="23621"/>
                  </a:lnTo>
                  <a:lnTo>
                    <a:pt x="2527474" y="23621"/>
                  </a:lnTo>
                  <a:lnTo>
                    <a:pt x="2521101" y="23621"/>
                  </a:lnTo>
                  <a:lnTo>
                    <a:pt x="2515047" y="18195"/>
                  </a:lnTo>
                  <a:lnTo>
                    <a:pt x="2515047" y="11491"/>
                  </a:lnTo>
                  <a:lnTo>
                    <a:pt x="2515047" y="4469"/>
                  </a:lnTo>
                  <a:lnTo>
                    <a:pt x="2521101" y="0"/>
                  </a:lnTo>
                  <a:lnTo>
                    <a:pt x="2527474" y="0"/>
                  </a:lnTo>
                  <a:close/>
                </a:path>
                <a:path w="5126355" h="24130">
                  <a:moveTo>
                    <a:pt x="2695085" y="0"/>
                  </a:moveTo>
                  <a:lnTo>
                    <a:pt x="2767100" y="0"/>
                  </a:lnTo>
                  <a:lnTo>
                    <a:pt x="2773154" y="0"/>
                  </a:lnTo>
                  <a:lnTo>
                    <a:pt x="2778571" y="4469"/>
                  </a:lnTo>
                  <a:lnTo>
                    <a:pt x="2778571" y="11491"/>
                  </a:lnTo>
                  <a:lnTo>
                    <a:pt x="2778571" y="18195"/>
                  </a:lnTo>
                  <a:lnTo>
                    <a:pt x="2773154" y="23621"/>
                  </a:lnTo>
                  <a:lnTo>
                    <a:pt x="2767100" y="23621"/>
                  </a:lnTo>
                  <a:lnTo>
                    <a:pt x="2695085" y="23621"/>
                  </a:lnTo>
                  <a:lnTo>
                    <a:pt x="2689030" y="23621"/>
                  </a:lnTo>
                  <a:lnTo>
                    <a:pt x="2682657" y="18195"/>
                  </a:lnTo>
                  <a:lnTo>
                    <a:pt x="2682657" y="11491"/>
                  </a:lnTo>
                  <a:lnTo>
                    <a:pt x="2682657" y="4469"/>
                  </a:lnTo>
                  <a:lnTo>
                    <a:pt x="2689030" y="0"/>
                  </a:lnTo>
                  <a:lnTo>
                    <a:pt x="2695085" y="0"/>
                  </a:lnTo>
                  <a:close/>
                </a:path>
                <a:path w="5126355" h="24130">
                  <a:moveTo>
                    <a:pt x="2862695" y="0"/>
                  </a:moveTo>
                  <a:lnTo>
                    <a:pt x="2934710" y="0"/>
                  </a:lnTo>
                  <a:lnTo>
                    <a:pt x="2940764" y="0"/>
                  </a:lnTo>
                  <a:lnTo>
                    <a:pt x="2946182" y="4469"/>
                  </a:lnTo>
                  <a:lnTo>
                    <a:pt x="2946182" y="11491"/>
                  </a:lnTo>
                  <a:lnTo>
                    <a:pt x="2946182" y="18195"/>
                  </a:lnTo>
                  <a:lnTo>
                    <a:pt x="2940764" y="23621"/>
                  </a:lnTo>
                  <a:lnTo>
                    <a:pt x="2934710" y="23621"/>
                  </a:lnTo>
                  <a:lnTo>
                    <a:pt x="2862695" y="23621"/>
                  </a:lnTo>
                  <a:lnTo>
                    <a:pt x="2856641" y="23621"/>
                  </a:lnTo>
                  <a:lnTo>
                    <a:pt x="2850268" y="18195"/>
                  </a:lnTo>
                  <a:lnTo>
                    <a:pt x="2850268" y="11491"/>
                  </a:lnTo>
                  <a:lnTo>
                    <a:pt x="2850268" y="4469"/>
                  </a:lnTo>
                  <a:lnTo>
                    <a:pt x="2856641" y="0"/>
                  </a:lnTo>
                  <a:lnTo>
                    <a:pt x="2862695" y="0"/>
                  </a:lnTo>
                  <a:close/>
                </a:path>
                <a:path w="5126355" h="24130">
                  <a:moveTo>
                    <a:pt x="3030305" y="0"/>
                  </a:moveTo>
                  <a:lnTo>
                    <a:pt x="3102320" y="0"/>
                  </a:lnTo>
                  <a:lnTo>
                    <a:pt x="3108375" y="0"/>
                  </a:lnTo>
                  <a:lnTo>
                    <a:pt x="3113792" y="4469"/>
                  </a:lnTo>
                  <a:lnTo>
                    <a:pt x="3113792" y="11491"/>
                  </a:lnTo>
                  <a:lnTo>
                    <a:pt x="3113792" y="18195"/>
                  </a:lnTo>
                  <a:lnTo>
                    <a:pt x="3108375" y="23621"/>
                  </a:lnTo>
                  <a:lnTo>
                    <a:pt x="3102320" y="23621"/>
                  </a:lnTo>
                  <a:lnTo>
                    <a:pt x="3030305" y="23621"/>
                  </a:lnTo>
                  <a:lnTo>
                    <a:pt x="3024251" y="23621"/>
                  </a:lnTo>
                  <a:lnTo>
                    <a:pt x="3018197" y="18195"/>
                  </a:lnTo>
                  <a:lnTo>
                    <a:pt x="3018197" y="11491"/>
                  </a:lnTo>
                  <a:lnTo>
                    <a:pt x="3018197" y="4469"/>
                  </a:lnTo>
                  <a:lnTo>
                    <a:pt x="3024251" y="0"/>
                  </a:lnTo>
                  <a:lnTo>
                    <a:pt x="3030305" y="0"/>
                  </a:lnTo>
                  <a:close/>
                </a:path>
                <a:path w="5126355" h="24130">
                  <a:moveTo>
                    <a:pt x="3197916" y="0"/>
                  </a:moveTo>
                  <a:lnTo>
                    <a:pt x="3269931" y="0"/>
                  </a:lnTo>
                  <a:lnTo>
                    <a:pt x="3275985" y="0"/>
                  </a:lnTo>
                  <a:lnTo>
                    <a:pt x="3281402" y="4469"/>
                  </a:lnTo>
                  <a:lnTo>
                    <a:pt x="3281402" y="11491"/>
                  </a:lnTo>
                  <a:lnTo>
                    <a:pt x="3281402" y="18195"/>
                  </a:lnTo>
                  <a:lnTo>
                    <a:pt x="3275985" y="23621"/>
                  </a:lnTo>
                  <a:lnTo>
                    <a:pt x="3269931" y="23621"/>
                  </a:lnTo>
                  <a:lnTo>
                    <a:pt x="3197916" y="23621"/>
                  </a:lnTo>
                  <a:lnTo>
                    <a:pt x="3191861" y="23621"/>
                  </a:lnTo>
                  <a:lnTo>
                    <a:pt x="3185807" y="18195"/>
                  </a:lnTo>
                  <a:lnTo>
                    <a:pt x="3185807" y="11491"/>
                  </a:lnTo>
                  <a:lnTo>
                    <a:pt x="3185807" y="4469"/>
                  </a:lnTo>
                  <a:lnTo>
                    <a:pt x="3191861" y="0"/>
                  </a:lnTo>
                  <a:lnTo>
                    <a:pt x="3197916" y="0"/>
                  </a:lnTo>
                  <a:close/>
                </a:path>
                <a:path w="5126355" h="24130">
                  <a:moveTo>
                    <a:pt x="3365526" y="0"/>
                  </a:moveTo>
                  <a:lnTo>
                    <a:pt x="3437541" y="0"/>
                  </a:lnTo>
                  <a:lnTo>
                    <a:pt x="3443914" y="0"/>
                  </a:lnTo>
                  <a:lnTo>
                    <a:pt x="3449013" y="4469"/>
                  </a:lnTo>
                  <a:lnTo>
                    <a:pt x="3449013" y="11491"/>
                  </a:lnTo>
                  <a:lnTo>
                    <a:pt x="3449013" y="18195"/>
                  </a:lnTo>
                  <a:lnTo>
                    <a:pt x="3443914" y="23621"/>
                  </a:lnTo>
                  <a:lnTo>
                    <a:pt x="3437541" y="23621"/>
                  </a:lnTo>
                  <a:lnTo>
                    <a:pt x="3365526" y="23621"/>
                  </a:lnTo>
                  <a:lnTo>
                    <a:pt x="3359472" y="23621"/>
                  </a:lnTo>
                  <a:lnTo>
                    <a:pt x="3353417" y="18195"/>
                  </a:lnTo>
                  <a:lnTo>
                    <a:pt x="3353417" y="11491"/>
                  </a:lnTo>
                  <a:lnTo>
                    <a:pt x="3353417" y="4469"/>
                  </a:lnTo>
                  <a:lnTo>
                    <a:pt x="3359472" y="0"/>
                  </a:lnTo>
                  <a:lnTo>
                    <a:pt x="3365526" y="0"/>
                  </a:lnTo>
                  <a:close/>
                </a:path>
                <a:path w="5126355" h="24130">
                  <a:moveTo>
                    <a:pt x="3533455" y="0"/>
                  </a:moveTo>
                  <a:lnTo>
                    <a:pt x="3605470" y="0"/>
                  </a:lnTo>
                  <a:lnTo>
                    <a:pt x="3611525" y="0"/>
                  </a:lnTo>
                  <a:lnTo>
                    <a:pt x="3616942" y="4469"/>
                  </a:lnTo>
                  <a:lnTo>
                    <a:pt x="3616942" y="11491"/>
                  </a:lnTo>
                  <a:lnTo>
                    <a:pt x="3616942" y="18195"/>
                  </a:lnTo>
                  <a:lnTo>
                    <a:pt x="3611525" y="23621"/>
                  </a:lnTo>
                  <a:lnTo>
                    <a:pt x="3605470" y="23621"/>
                  </a:lnTo>
                  <a:lnTo>
                    <a:pt x="3533455" y="23621"/>
                  </a:lnTo>
                  <a:lnTo>
                    <a:pt x="3527082" y="23621"/>
                  </a:lnTo>
                  <a:lnTo>
                    <a:pt x="3521028" y="18195"/>
                  </a:lnTo>
                  <a:lnTo>
                    <a:pt x="3521028" y="11491"/>
                  </a:lnTo>
                  <a:lnTo>
                    <a:pt x="3521028" y="4469"/>
                  </a:lnTo>
                  <a:lnTo>
                    <a:pt x="3527082" y="0"/>
                  </a:lnTo>
                  <a:lnTo>
                    <a:pt x="3533455" y="0"/>
                  </a:lnTo>
                  <a:close/>
                </a:path>
                <a:path w="5126355" h="24130">
                  <a:moveTo>
                    <a:pt x="3701065" y="0"/>
                  </a:moveTo>
                  <a:lnTo>
                    <a:pt x="3773080" y="0"/>
                  </a:lnTo>
                  <a:lnTo>
                    <a:pt x="3779135" y="0"/>
                  </a:lnTo>
                  <a:lnTo>
                    <a:pt x="3784552" y="4469"/>
                  </a:lnTo>
                  <a:lnTo>
                    <a:pt x="3784552" y="11491"/>
                  </a:lnTo>
                  <a:lnTo>
                    <a:pt x="3784552" y="18195"/>
                  </a:lnTo>
                  <a:lnTo>
                    <a:pt x="3779135" y="23621"/>
                  </a:lnTo>
                  <a:lnTo>
                    <a:pt x="3773080" y="23621"/>
                  </a:lnTo>
                  <a:lnTo>
                    <a:pt x="3701065" y="23621"/>
                  </a:lnTo>
                  <a:lnTo>
                    <a:pt x="3695011" y="23621"/>
                  </a:lnTo>
                  <a:lnTo>
                    <a:pt x="3688638" y="18195"/>
                  </a:lnTo>
                  <a:lnTo>
                    <a:pt x="3688638" y="11491"/>
                  </a:lnTo>
                  <a:lnTo>
                    <a:pt x="3688638" y="4469"/>
                  </a:lnTo>
                  <a:lnTo>
                    <a:pt x="3695011" y="0"/>
                  </a:lnTo>
                  <a:lnTo>
                    <a:pt x="3701065" y="0"/>
                  </a:lnTo>
                  <a:close/>
                </a:path>
                <a:path w="5126355" h="24130">
                  <a:moveTo>
                    <a:pt x="3868676" y="0"/>
                  </a:moveTo>
                  <a:lnTo>
                    <a:pt x="3940691" y="0"/>
                  </a:lnTo>
                  <a:lnTo>
                    <a:pt x="3946745" y="0"/>
                  </a:lnTo>
                  <a:lnTo>
                    <a:pt x="3952162" y="4469"/>
                  </a:lnTo>
                  <a:lnTo>
                    <a:pt x="3952162" y="11491"/>
                  </a:lnTo>
                  <a:lnTo>
                    <a:pt x="3952162" y="18195"/>
                  </a:lnTo>
                  <a:lnTo>
                    <a:pt x="3946745" y="23621"/>
                  </a:lnTo>
                  <a:lnTo>
                    <a:pt x="3940691" y="23621"/>
                  </a:lnTo>
                  <a:lnTo>
                    <a:pt x="3868676" y="23621"/>
                  </a:lnTo>
                  <a:lnTo>
                    <a:pt x="3862621" y="23621"/>
                  </a:lnTo>
                  <a:lnTo>
                    <a:pt x="3856567" y="18195"/>
                  </a:lnTo>
                  <a:lnTo>
                    <a:pt x="3856567" y="11491"/>
                  </a:lnTo>
                  <a:lnTo>
                    <a:pt x="3856567" y="4469"/>
                  </a:lnTo>
                  <a:lnTo>
                    <a:pt x="3862621" y="0"/>
                  </a:lnTo>
                  <a:lnTo>
                    <a:pt x="3868676" y="0"/>
                  </a:lnTo>
                  <a:close/>
                </a:path>
                <a:path w="5126355" h="24130">
                  <a:moveTo>
                    <a:pt x="4036286" y="0"/>
                  </a:moveTo>
                  <a:lnTo>
                    <a:pt x="4108301" y="0"/>
                  </a:lnTo>
                  <a:lnTo>
                    <a:pt x="4114356" y="0"/>
                  </a:lnTo>
                  <a:lnTo>
                    <a:pt x="4119773" y="4469"/>
                  </a:lnTo>
                  <a:lnTo>
                    <a:pt x="4119773" y="11491"/>
                  </a:lnTo>
                  <a:lnTo>
                    <a:pt x="4119773" y="18195"/>
                  </a:lnTo>
                  <a:lnTo>
                    <a:pt x="4114356" y="23621"/>
                  </a:lnTo>
                  <a:lnTo>
                    <a:pt x="4108301" y="23621"/>
                  </a:lnTo>
                  <a:lnTo>
                    <a:pt x="4036286" y="23621"/>
                  </a:lnTo>
                  <a:lnTo>
                    <a:pt x="4030232" y="23621"/>
                  </a:lnTo>
                  <a:lnTo>
                    <a:pt x="4024177" y="18195"/>
                  </a:lnTo>
                  <a:lnTo>
                    <a:pt x="4024177" y="11491"/>
                  </a:lnTo>
                  <a:lnTo>
                    <a:pt x="4024177" y="4469"/>
                  </a:lnTo>
                  <a:lnTo>
                    <a:pt x="4030232" y="0"/>
                  </a:lnTo>
                  <a:lnTo>
                    <a:pt x="4036286" y="0"/>
                  </a:lnTo>
                  <a:close/>
                </a:path>
                <a:path w="5126355" h="24130">
                  <a:moveTo>
                    <a:pt x="4203896" y="0"/>
                  </a:moveTo>
                  <a:lnTo>
                    <a:pt x="4275912" y="0"/>
                  </a:lnTo>
                  <a:lnTo>
                    <a:pt x="4282285" y="0"/>
                  </a:lnTo>
                  <a:lnTo>
                    <a:pt x="4287383" y="4469"/>
                  </a:lnTo>
                  <a:lnTo>
                    <a:pt x="4287383" y="11491"/>
                  </a:lnTo>
                  <a:lnTo>
                    <a:pt x="4287383" y="18195"/>
                  </a:lnTo>
                  <a:lnTo>
                    <a:pt x="4282285" y="23621"/>
                  </a:lnTo>
                  <a:lnTo>
                    <a:pt x="4275912" y="23621"/>
                  </a:lnTo>
                  <a:lnTo>
                    <a:pt x="4203896" y="23621"/>
                  </a:lnTo>
                  <a:lnTo>
                    <a:pt x="4197842" y="23621"/>
                  </a:lnTo>
                  <a:lnTo>
                    <a:pt x="4191788" y="18195"/>
                  </a:lnTo>
                  <a:lnTo>
                    <a:pt x="4191788" y="11491"/>
                  </a:lnTo>
                  <a:lnTo>
                    <a:pt x="4191788" y="4469"/>
                  </a:lnTo>
                  <a:lnTo>
                    <a:pt x="4197842" y="0"/>
                  </a:lnTo>
                  <a:lnTo>
                    <a:pt x="4203896" y="0"/>
                  </a:lnTo>
                  <a:close/>
                </a:path>
                <a:path w="5126355" h="24130">
                  <a:moveTo>
                    <a:pt x="4371825" y="0"/>
                  </a:moveTo>
                  <a:lnTo>
                    <a:pt x="4443522" y="0"/>
                  </a:lnTo>
                  <a:lnTo>
                    <a:pt x="4449895" y="0"/>
                  </a:lnTo>
                  <a:lnTo>
                    <a:pt x="4455312" y="4469"/>
                  </a:lnTo>
                  <a:lnTo>
                    <a:pt x="4455312" y="11491"/>
                  </a:lnTo>
                  <a:lnTo>
                    <a:pt x="4455312" y="18195"/>
                  </a:lnTo>
                  <a:lnTo>
                    <a:pt x="4449895" y="23621"/>
                  </a:lnTo>
                  <a:lnTo>
                    <a:pt x="4443522" y="23621"/>
                  </a:lnTo>
                  <a:lnTo>
                    <a:pt x="4371825" y="23621"/>
                  </a:lnTo>
                  <a:lnTo>
                    <a:pt x="4365452" y="23621"/>
                  </a:lnTo>
                  <a:lnTo>
                    <a:pt x="4359398" y="18195"/>
                  </a:lnTo>
                  <a:lnTo>
                    <a:pt x="4359398" y="11491"/>
                  </a:lnTo>
                  <a:lnTo>
                    <a:pt x="4359398" y="4469"/>
                  </a:lnTo>
                  <a:lnTo>
                    <a:pt x="4365452" y="0"/>
                  </a:lnTo>
                  <a:lnTo>
                    <a:pt x="4371825" y="0"/>
                  </a:lnTo>
                  <a:close/>
                </a:path>
                <a:path w="5126355" h="24130">
                  <a:moveTo>
                    <a:pt x="4539436" y="0"/>
                  </a:moveTo>
                  <a:lnTo>
                    <a:pt x="4611451" y="0"/>
                  </a:lnTo>
                  <a:lnTo>
                    <a:pt x="4617505" y="0"/>
                  </a:lnTo>
                  <a:lnTo>
                    <a:pt x="4622922" y="4469"/>
                  </a:lnTo>
                  <a:lnTo>
                    <a:pt x="4622922" y="11491"/>
                  </a:lnTo>
                  <a:lnTo>
                    <a:pt x="4622922" y="18195"/>
                  </a:lnTo>
                  <a:lnTo>
                    <a:pt x="4617505" y="23621"/>
                  </a:lnTo>
                  <a:lnTo>
                    <a:pt x="4611451" y="23621"/>
                  </a:lnTo>
                  <a:lnTo>
                    <a:pt x="4539436" y="23621"/>
                  </a:lnTo>
                  <a:lnTo>
                    <a:pt x="4533381" y="23621"/>
                  </a:lnTo>
                  <a:lnTo>
                    <a:pt x="4527008" y="18195"/>
                  </a:lnTo>
                  <a:lnTo>
                    <a:pt x="4527008" y="11491"/>
                  </a:lnTo>
                  <a:lnTo>
                    <a:pt x="4527008" y="4469"/>
                  </a:lnTo>
                  <a:lnTo>
                    <a:pt x="4533381" y="0"/>
                  </a:lnTo>
                  <a:lnTo>
                    <a:pt x="4539436" y="0"/>
                  </a:lnTo>
                  <a:close/>
                </a:path>
                <a:path w="5126355" h="24130">
                  <a:moveTo>
                    <a:pt x="4707046" y="0"/>
                  </a:moveTo>
                  <a:lnTo>
                    <a:pt x="4779061" y="0"/>
                  </a:lnTo>
                  <a:lnTo>
                    <a:pt x="4785116" y="0"/>
                  </a:lnTo>
                  <a:lnTo>
                    <a:pt x="4790533" y="4469"/>
                  </a:lnTo>
                  <a:lnTo>
                    <a:pt x="4790533" y="11491"/>
                  </a:lnTo>
                  <a:lnTo>
                    <a:pt x="4790533" y="18195"/>
                  </a:lnTo>
                  <a:lnTo>
                    <a:pt x="4785116" y="23621"/>
                  </a:lnTo>
                  <a:lnTo>
                    <a:pt x="4779061" y="23621"/>
                  </a:lnTo>
                  <a:lnTo>
                    <a:pt x="4707046" y="23621"/>
                  </a:lnTo>
                  <a:lnTo>
                    <a:pt x="4700992" y="23621"/>
                  </a:lnTo>
                  <a:lnTo>
                    <a:pt x="4694937" y="18195"/>
                  </a:lnTo>
                  <a:lnTo>
                    <a:pt x="4694937" y="11491"/>
                  </a:lnTo>
                  <a:lnTo>
                    <a:pt x="4694937" y="4469"/>
                  </a:lnTo>
                  <a:lnTo>
                    <a:pt x="4700992" y="0"/>
                  </a:lnTo>
                  <a:lnTo>
                    <a:pt x="4707046" y="0"/>
                  </a:lnTo>
                  <a:close/>
                </a:path>
                <a:path w="5126355" h="24130">
                  <a:moveTo>
                    <a:pt x="4874656" y="0"/>
                  </a:moveTo>
                  <a:lnTo>
                    <a:pt x="4946672" y="0"/>
                  </a:lnTo>
                  <a:lnTo>
                    <a:pt x="4952726" y="0"/>
                  </a:lnTo>
                  <a:lnTo>
                    <a:pt x="4958143" y="4469"/>
                  </a:lnTo>
                  <a:lnTo>
                    <a:pt x="4958143" y="11491"/>
                  </a:lnTo>
                  <a:lnTo>
                    <a:pt x="4958143" y="18195"/>
                  </a:lnTo>
                  <a:lnTo>
                    <a:pt x="4952726" y="23621"/>
                  </a:lnTo>
                  <a:lnTo>
                    <a:pt x="4946672" y="23621"/>
                  </a:lnTo>
                  <a:lnTo>
                    <a:pt x="4874656" y="23621"/>
                  </a:lnTo>
                  <a:lnTo>
                    <a:pt x="4868602" y="23621"/>
                  </a:lnTo>
                  <a:lnTo>
                    <a:pt x="4862548" y="18195"/>
                  </a:lnTo>
                  <a:lnTo>
                    <a:pt x="4862548" y="11491"/>
                  </a:lnTo>
                  <a:lnTo>
                    <a:pt x="4862548" y="4469"/>
                  </a:lnTo>
                  <a:lnTo>
                    <a:pt x="4868602" y="0"/>
                  </a:lnTo>
                  <a:lnTo>
                    <a:pt x="4874656" y="0"/>
                  </a:lnTo>
                  <a:close/>
                </a:path>
                <a:path w="5126355" h="24130">
                  <a:moveTo>
                    <a:pt x="5042267" y="0"/>
                  </a:moveTo>
                  <a:lnTo>
                    <a:pt x="5114282" y="0"/>
                  </a:lnTo>
                  <a:lnTo>
                    <a:pt x="5120336" y="0"/>
                  </a:lnTo>
                  <a:lnTo>
                    <a:pt x="5125753" y="4469"/>
                  </a:lnTo>
                  <a:lnTo>
                    <a:pt x="5125753" y="11491"/>
                  </a:lnTo>
                  <a:lnTo>
                    <a:pt x="5125753" y="18195"/>
                  </a:lnTo>
                  <a:lnTo>
                    <a:pt x="5120336" y="23621"/>
                  </a:lnTo>
                  <a:lnTo>
                    <a:pt x="5114282" y="23621"/>
                  </a:lnTo>
                  <a:lnTo>
                    <a:pt x="5042267" y="23621"/>
                  </a:lnTo>
                  <a:lnTo>
                    <a:pt x="5036212" y="23621"/>
                  </a:lnTo>
                  <a:lnTo>
                    <a:pt x="5030158" y="18195"/>
                  </a:lnTo>
                  <a:lnTo>
                    <a:pt x="5030158" y="11491"/>
                  </a:lnTo>
                  <a:lnTo>
                    <a:pt x="5030158" y="4469"/>
                  </a:lnTo>
                  <a:lnTo>
                    <a:pt x="5036212" y="0"/>
                  </a:lnTo>
                  <a:lnTo>
                    <a:pt x="5042267" y="0"/>
                  </a:lnTo>
                  <a:close/>
                </a:path>
              </a:pathLst>
            </a:custGeom>
            <a:ln w="766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7" name="object 27"/>
            <p:cNvSpPr/>
            <p:nvPr/>
          </p:nvSpPr>
          <p:spPr>
            <a:xfrm>
              <a:off x="7064102" y="2241870"/>
              <a:ext cx="191770" cy="707390"/>
            </a:xfrm>
            <a:custGeom>
              <a:avLst/>
              <a:gdLst/>
              <a:ahLst/>
              <a:cxnLst/>
              <a:rect l="l" t="t" r="r" b="b"/>
              <a:pathLst>
                <a:path w="191770" h="707389">
                  <a:moveTo>
                    <a:pt x="104198" y="0"/>
                  </a:moveTo>
                  <a:lnTo>
                    <a:pt x="86354" y="0"/>
                  </a:lnTo>
                  <a:lnTo>
                    <a:pt x="79662" y="7022"/>
                  </a:lnTo>
                  <a:lnTo>
                    <a:pt x="79662" y="120440"/>
                  </a:lnTo>
                  <a:lnTo>
                    <a:pt x="86354" y="128101"/>
                  </a:lnTo>
                  <a:lnTo>
                    <a:pt x="104198" y="128101"/>
                  </a:lnTo>
                  <a:lnTo>
                    <a:pt x="111846" y="120440"/>
                  </a:lnTo>
                  <a:lnTo>
                    <a:pt x="111846" y="7022"/>
                  </a:lnTo>
                  <a:lnTo>
                    <a:pt x="104198" y="0"/>
                  </a:lnTo>
                  <a:close/>
                </a:path>
                <a:path w="191770" h="707389">
                  <a:moveTo>
                    <a:pt x="104198" y="223993"/>
                  </a:moveTo>
                  <a:lnTo>
                    <a:pt x="86354" y="223993"/>
                  </a:lnTo>
                  <a:lnTo>
                    <a:pt x="79662" y="230888"/>
                  </a:lnTo>
                  <a:lnTo>
                    <a:pt x="79662" y="345168"/>
                  </a:lnTo>
                  <a:lnTo>
                    <a:pt x="86354" y="352063"/>
                  </a:lnTo>
                  <a:lnTo>
                    <a:pt x="104198" y="352063"/>
                  </a:lnTo>
                  <a:lnTo>
                    <a:pt x="111846" y="345168"/>
                  </a:lnTo>
                  <a:lnTo>
                    <a:pt x="111846" y="230888"/>
                  </a:lnTo>
                  <a:lnTo>
                    <a:pt x="104198" y="223993"/>
                  </a:lnTo>
                  <a:close/>
                </a:path>
                <a:path w="191770" h="707389">
                  <a:moveTo>
                    <a:pt x="0" y="515437"/>
                  </a:moveTo>
                  <a:lnTo>
                    <a:pt x="95595" y="707190"/>
                  </a:lnTo>
                  <a:lnTo>
                    <a:pt x="159670" y="579089"/>
                  </a:lnTo>
                  <a:lnTo>
                    <a:pt x="95595" y="579089"/>
                  </a:lnTo>
                  <a:lnTo>
                    <a:pt x="90992" y="576024"/>
                  </a:lnTo>
                  <a:lnTo>
                    <a:pt x="86354" y="576024"/>
                  </a:lnTo>
                  <a:lnTo>
                    <a:pt x="79662" y="569129"/>
                  </a:lnTo>
                  <a:lnTo>
                    <a:pt x="79662" y="568480"/>
                  </a:lnTo>
                  <a:lnTo>
                    <a:pt x="0" y="515437"/>
                  </a:lnTo>
                  <a:close/>
                </a:path>
                <a:path w="191770" h="707389">
                  <a:moveTo>
                    <a:pt x="111846" y="568304"/>
                  </a:moveTo>
                  <a:lnTo>
                    <a:pt x="95595" y="579089"/>
                  </a:lnTo>
                  <a:lnTo>
                    <a:pt x="159670" y="579089"/>
                  </a:lnTo>
                  <a:lnTo>
                    <a:pt x="161203" y="576024"/>
                  </a:lnTo>
                  <a:lnTo>
                    <a:pt x="104198" y="576024"/>
                  </a:lnTo>
                  <a:lnTo>
                    <a:pt x="111846" y="569129"/>
                  </a:lnTo>
                  <a:lnTo>
                    <a:pt x="111846" y="568304"/>
                  </a:lnTo>
                  <a:close/>
                </a:path>
                <a:path w="191770" h="707389">
                  <a:moveTo>
                    <a:pt x="79662" y="568480"/>
                  </a:moveTo>
                  <a:lnTo>
                    <a:pt x="79662" y="569129"/>
                  </a:lnTo>
                  <a:lnTo>
                    <a:pt x="86354" y="576024"/>
                  </a:lnTo>
                  <a:lnTo>
                    <a:pt x="90992" y="576024"/>
                  </a:lnTo>
                  <a:lnTo>
                    <a:pt x="79662" y="568480"/>
                  </a:lnTo>
                  <a:close/>
                </a:path>
                <a:path w="191770" h="707389">
                  <a:moveTo>
                    <a:pt x="104198" y="447955"/>
                  </a:moveTo>
                  <a:lnTo>
                    <a:pt x="86354" y="447955"/>
                  </a:lnTo>
                  <a:lnTo>
                    <a:pt x="79662" y="455616"/>
                  </a:lnTo>
                  <a:lnTo>
                    <a:pt x="79662" y="568480"/>
                  </a:lnTo>
                  <a:lnTo>
                    <a:pt x="90992" y="576024"/>
                  </a:lnTo>
                  <a:lnTo>
                    <a:pt x="100212" y="576024"/>
                  </a:lnTo>
                  <a:lnTo>
                    <a:pt x="111846" y="568304"/>
                  </a:lnTo>
                  <a:lnTo>
                    <a:pt x="111846" y="455616"/>
                  </a:lnTo>
                  <a:lnTo>
                    <a:pt x="104198" y="447955"/>
                  </a:lnTo>
                  <a:close/>
                </a:path>
                <a:path w="191770" h="707389">
                  <a:moveTo>
                    <a:pt x="191509" y="515437"/>
                  </a:moveTo>
                  <a:lnTo>
                    <a:pt x="111846" y="568304"/>
                  </a:lnTo>
                  <a:lnTo>
                    <a:pt x="111846" y="569129"/>
                  </a:lnTo>
                  <a:lnTo>
                    <a:pt x="104198" y="576024"/>
                  </a:lnTo>
                  <a:lnTo>
                    <a:pt x="161203" y="576024"/>
                  </a:lnTo>
                  <a:lnTo>
                    <a:pt x="191509" y="515437"/>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8" name="object 28"/>
            <p:cNvSpPr/>
            <p:nvPr/>
          </p:nvSpPr>
          <p:spPr>
            <a:xfrm>
              <a:off x="7143764" y="2241869"/>
              <a:ext cx="32384" cy="352425"/>
            </a:xfrm>
            <a:custGeom>
              <a:avLst/>
              <a:gdLst/>
              <a:ahLst/>
              <a:cxnLst/>
              <a:rect l="l" t="t" r="r" b="b"/>
              <a:pathLst>
                <a:path w="32384" h="352425">
                  <a:moveTo>
                    <a:pt x="32183" y="16280"/>
                  </a:moveTo>
                  <a:lnTo>
                    <a:pt x="32183" y="112012"/>
                  </a:lnTo>
                  <a:lnTo>
                    <a:pt x="32183" y="120440"/>
                  </a:lnTo>
                  <a:lnTo>
                    <a:pt x="24536" y="128101"/>
                  </a:lnTo>
                  <a:lnTo>
                    <a:pt x="15932" y="128101"/>
                  </a:lnTo>
                  <a:lnTo>
                    <a:pt x="6691" y="128101"/>
                  </a:lnTo>
                  <a:lnTo>
                    <a:pt x="0" y="120440"/>
                  </a:lnTo>
                  <a:lnTo>
                    <a:pt x="0" y="112012"/>
                  </a:lnTo>
                  <a:lnTo>
                    <a:pt x="0" y="16280"/>
                  </a:lnTo>
                  <a:lnTo>
                    <a:pt x="0" y="7022"/>
                  </a:lnTo>
                  <a:lnTo>
                    <a:pt x="6691" y="0"/>
                  </a:lnTo>
                  <a:lnTo>
                    <a:pt x="15932" y="0"/>
                  </a:lnTo>
                  <a:lnTo>
                    <a:pt x="24536" y="0"/>
                  </a:lnTo>
                  <a:lnTo>
                    <a:pt x="32183" y="7022"/>
                  </a:lnTo>
                  <a:lnTo>
                    <a:pt x="32183" y="16280"/>
                  </a:lnTo>
                  <a:close/>
                </a:path>
                <a:path w="32384" h="352425">
                  <a:moveTo>
                    <a:pt x="32183" y="240082"/>
                  </a:moveTo>
                  <a:lnTo>
                    <a:pt x="32183" y="335974"/>
                  </a:lnTo>
                  <a:lnTo>
                    <a:pt x="32183" y="345168"/>
                  </a:lnTo>
                  <a:lnTo>
                    <a:pt x="24536" y="352063"/>
                  </a:lnTo>
                  <a:lnTo>
                    <a:pt x="15932" y="352063"/>
                  </a:lnTo>
                  <a:lnTo>
                    <a:pt x="6691" y="352063"/>
                  </a:lnTo>
                  <a:lnTo>
                    <a:pt x="0" y="345168"/>
                  </a:lnTo>
                  <a:lnTo>
                    <a:pt x="0" y="335974"/>
                  </a:lnTo>
                  <a:lnTo>
                    <a:pt x="0" y="240082"/>
                  </a:lnTo>
                  <a:lnTo>
                    <a:pt x="0" y="230888"/>
                  </a:lnTo>
                  <a:lnTo>
                    <a:pt x="6691" y="223993"/>
                  </a:lnTo>
                  <a:lnTo>
                    <a:pt x="15932" y="223993"/>
                  </a:lnTo>
                  <a:lnTo>
                    <a:pt x="24536" y="223993"/>
                  </a:lnTo>
                  <a:lnTo>
                    <a:pt x="32183" y="230888"/>
                  </a:lnTo>
                  <a:lnTo>
                    <a:pt x="32183" y="240082"/>
                  </a:lnTo>
                  <a:close/>
                </a:path>
              </a:pathLst>
            </a:custGeom>
            <a:ln w="766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pic>
          <p:nvPicPr>
            <p:cNvPr id="29" name="object 29"/>
            <p:cNvPicPr/>
            <p:nvPr/>
          </p:nvPicPr>
          <p:blipFill>
            <a:blip r:embed="rId3" cstate="print"/>
            <a:stretch>
              <a:fillRect/>
            </a:stretch>
          </p:blipFill>
          <p:spPr>
            <a:xfrm>
              <a:off x="7060270" y="2685996"/>
              <a:ext cx="199172" cy="266895"/>
            </a:xfrm>
            <a:prstGeom prst="rect">
              <a:avLst/>
            </a:prstGeom>
          </p:spPr>
        </p:pic>
        <p:sp>
          <p:nvSpPr>
            <p:cNvPr id="30" name="object 30"/>
            <p:cNvSpPr/>
            <p:nvPr/>
          </p:nvSpPr>
          <p:spPr>
            <a:xfrm>
              <a:off x="2370789" y="1842211"/>
              <a:ext cx="2298065" cy="339090"/>
            </a:xfrm>
            <a:custGeom>
              <a:avLst/>
              <a:gdLst/>
              <a:ahLst/>
              <a:cxnLst/>
              <a:rect l="l" t="t" r="r" b="b"/>
              <a:pathLst>
                <a:path w="2298065" h="339089">
                  <a:moveTo>
                    <a:pt x="2297631" y="0"/>
                  </a:moveTo>
                  <a:lnTo>
                    <a:pt x="0" y="0"/>
                  </a:lnTo>
                  <a:lnTo>
                    <a:pt x="0" y="339007"/>
                  </a:lnTo>
                  <a:lnTo>
                    <a:pt x="2297631" y="339007"/>
                  </a:lnTo>
                  <a:lnTo>
                    <a:pt x="2297631"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1" name="object 31"/>
            <p:cNvSpPr/>
            <p:nvPr/>
          </p:nvSpPr>
          <p:spPr>
            <a:xfrm>
              <a:off x="2370789" y="1842211"/>
              <a:ext cx="2298065" cy="339090"/>
            </a:xfrm>
            <a:custGeom>
              <a:avLst/>
              <a:gdLst/>
              <a:ahLst/>
              <a:cxnLst/>
              <a:rect l="l" t="t" r="r" b="b"/>
              <a:pathLst>
                <a:path w="2298065" h="339089">
                  <a:moveTo>
                    <a:pt x="0" y="339007"/>
                  </a:moveTo>
                  <a:lnTo>
                    <a:pt x="2297631" y="339007"/>
                  </a:lnTo>
                  <a:lnTo>
                    <a:pt x="2297631" y="0"/>
                  </a:lnTo>
                  <a:lnTo>
                    <a:pt x="0" y="0"/>
                  </a:lnTo>
                  <a:lnTo>
                    <a:pt x="0" y="339007"/>
                  </a:lnTo>
                  <a:close/>
                </a:path>
              </a:pathLst>
            </a:custGeom>
            <a:ln w="23775">
              <a:solidFill>
                <a:srgbClr val="FFFFFF"/>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grpSp>
      <p:sp>
        <p:nvSpPr>
          <p:cNvPr id="32" name="object 32"/>
          <p:cNvSpPr txBox="1"/>
          <p:nvPr/>
        </p:nvSpPr>
        <p:spPr>
          <a:xfrm>
            <a:off x="4816570" y="2246112"/>
            <a:ext cx="1557020" cy="363220"/>
          </a:xfrm>
          <a:prstGeom prst="rect">
            <a:avLst/>
          </a:prstGeom>
          <a:solidFill>
            <a:srgbClr val="FFFFFF"/>
          </a:solidFill>
        </p:spPr>
        <p:txBody>
          <a:bodyPr vert="horz" wrap="square" lIns="0" tIns="17145" rIns="0" bIns="0" rtlCol="0">
            <a:spAutoFit/>
          </a:bodyPr>
          <a:lstStyle/>
          <a:p>
            <a:pPr marL="83820" marR="0" lvl="0" indent="0" algn="l" defTabSz="914400" rtl="0" eaLnBrk="1" fontAlgn="auto" latinLnBrk="0" hangingPunct="1">
              <a:lnSpc>
                <a:spcPct val="100000"/>
              </a:lnSpc>
              <a:spcBef>
                <a:spcPts val="135"/>
              </a:spcBef>
              <a:spcAft>
                <a:spcPts val="0"/>
              </a:spcAft>
              <a:buClrTx/>
              <a:buSzTx/>
              <a:buFontTx/>
              <a:buNone/>
              <a:tabLst/>
              <a:defRPr/>
            </a:pPr>
            <a:r>
              <a:rPr kumimoji="0" sz="1750" b="0" i="0" u="none" strike="noStrike" kern="1200" cap="none" spc="-10" normalizeH="0" baseline="0" noProof="0" dirty="0">
                <a:ln>
                  <a:noFill/>
                </a:ln>
                <a:solidFill>
                  <a:prstClr val="black"/>
                </a:solidFill>
                <a:effectLst/>
                <a:uLnTx/>
                <a:uFillTx/>
                <a:latin typeface="Times New Roman"/>
                <a:ea typeface="+mn-ea"/>
                <a:cs typeface="Times New Roman"/>
              </a:rPr>
              <a:t>Pass</a:t>
            </a:r>
            <a:r>
              <a:rPr kumimoji="0" sz="1750" b="0" i="0" u="none" strike="noStrike" kern="1200" cap="none" spc="5" normalizeH="0" baseline="0" noProof="0" dirty="0">
                <a:ln>
                  <a:noFill/>
                </a:ln>
                <a:solidFill>
                  <a:prstClr val="black"/>
                </a:solidFill>
                <a:effectLst/>
                <a:uLnTx/>
                <a:uFillTx/>
                <a:latin typeface="Times New Roman"/>
                <a:ea typeface="+mn-ea"/>
                <a:cs typeface="Times New Roman"/>
              </a:rPr>
              <a:t> </a:t>
            </a:r>
            <a:r>
              <a:rPr kumimoji="0" sz="1750" b="0" i="0" u="none" strike="noStrike" kern="1200" cap="none" spc="-15" normalizeH="0" baseline="0" noProof="0" dirty="0">
                <a:ln>
                  <a:noFill/>
                </a:ln>
                <a:solidFill>
                  <a:prstClr val="black"/>
                </a:solidFill>
                <a:effectLst/>
                <a:uLnTx/>
                <a:uFillTx/>
                <a:latin typeface="Times New Roman"/>
                <a:ea typeface="+mn-ea"/>
                <a:cs typeface="Times New Roman"/>
              </a:rPr>
              <a:t>the</a:t>
            </a:r>
            <a:r>
              <a:rPr kumimoji="0" sz="1750" b="0" i="0" u="none" strike="noStrike" kern="1200" cap="none" spc="30" normalizeH="0" baseline="0" noProof="0" dirty="0">
                <a:ln>
                  <a:noFill/>
                </a:ln>
                <a:solidFill>
                  <a:prstClr val="black"/>
                </a:solidFill>
                <a:effectLst/>
                <a:uLnTx/>
                <a:uFillTx/>
                <a:latin typeface="Times New Roman"/>
                <a:ea typeface="+mn-ea"/>
                <a:cs typeface="Times New Roman"/>
              </a:rPr>
              <a:t> </a:t>
            </a:r>
            <a:r>
              <a:rPr kumimoji="0" sz="1750" b="0" i="0" u="none" strike="noStrike" kern="1200" cap="none" spc="-5" normalizeH="0" baseline="0" noProof="0" dirty="0">
                <a:ln>
                  <a:noFill/>
                </a:ln>
                <a:solidFill>
                  <a:prstClr val="black"/>
                </a:solidFill>
                <a:effectLst/>
                <a:uLnTx/>
                <a:uFillTx/>
                <a:latin typeface="Times New Roman"/>
                <a:ea typeface="+mn-ea"/>
                <a:cs typeface="Times New Roman"/>
              </a:rPr>
              <a:t>value</a:t>
            </a:r>
            <a:r>
              <a:rPr kumimoji="0" sz="1750" b="0" i="0" u="none" strike="noStrike" kern="1200" cap="none" spc="-30" normalizeH="0" baseline="0" noProof="0" dirty="0">
                <a:ln>
                  <a:noFill/>
                </a:ln>
                <a:solidFill>
                  <a:prstClr val="black"/>
                </a:solidFill>
                <a:effectLst/>
                <a:uLnTx/>
                <a:uFillTx/>
                <a:latin typeface="Times New Roman"/>
                <a:ea typeface="+mn-ea"/>
                <a:cs typeface="Times New Roman"/>
              </a:rPr>
              <a:t> </a:t>
            </a:r>
            <a:r>
              <a:rPr kumimoji="0" sz="1750" b="0" i="0" u="none" strike="noStrike" kern="1200" cap="none" spc="-5" normalizeH="0" baseline="0" noProof="0" dirty="0">
                <a:ln>
                  <a:noFill/>
                </a:ln>
                <a:solidFill>
                  <a:prstClr val="black"/>
                </a:solidFill>
                <a:effectLst/>
                <a:uLnTx/>
                <a:uFillTx/>
                <a:latin typeface="Times New Roman"/>
                <a:ea typeface="+mn-ea"/>
                <a:cs typeface="Times New Roman"/>
              </a:rPr>
              <a:t>j</a:t>
            </a:r>
            <a:endParaRPr kumimoji="0" sz="1750" b="0" i="0" u="none" strike="noStrike" kern="1200" cap="none" spc="0" normalizeH="0" baseline="0" noProof="0">
              <a:ln>
                <a:noFill/>
              </a:ln>
              <a:solidFill>
                <a:prstClr val="black"/>
              </a:solidFill>
              <a:effectLst/>
              <a:uLnTx/>
              <a:uFillTx/>
              <a:latin typeface="Times New Roman"/>
              <a:ea typeface="+mn-ea"/>
              <a:cs typeface="Times New Roman"/>
            </a:endParaRPr>
          </a:p>
        </p:txBody>
      </p:sp>
      <p:grpSp>
        <p:nvGrpSpPr>
          <p:cNvPr id="33" name="object 33"/>
          <p:cNvGrpSpPr/>
          <p:nvPr/>
        </p:nvGrpSpPr>
        <p:grpSpPr>
          <a:xfrm>
            <a:off x="271272" y="1088136"/>
            <a:ext cx="3538854" cy="2767965"/>
            <a:chOff x="271272" y="1088136"/>
            <a:chExt cx="3538854" cy="2767965"/>
          </a:xfrm>
        </p:grpSpPr>
        <p:sp>
          <p:nvSpPr>
            <p:cNvPr id="34" name="object 34"/>
            <p:cNvSpPr/>
            <p:nvPr/>
          </p:nvSpPr>
          <p:spPr>
            <a:xfrm>
              <a:off x="381000" y="3608831"/>
              <a:ext cx="3423285" cy="241300"/>
            </a:xfrm>
            <a:custGeom>
              <a:avLst/>
              <a:gdLst/>
              <a:ahLst/>
              <a:cxnLst/>
              <a:rect l="l" t="t" r="r" b="b"/>
              <a:pathLst>
                <a:path w="3423285" h="241300">
                  <a:moveTo>
                    <a:pt x="3422904" y="0"/>
                  </a:moveTo>
                  <a:lnTo>
                    <a:pt x="0" y="0"/>
                  </a:lnTo>
                  <a:lnTo>
                    <a:pt x="0" y="240792"/>
                  </a:lnTo>
                  <a:lnTo>
                    <a:pt x="3422904" y="240792"/>
                  </a:lnTo>
                  <a:lnTo>
                    <a:pt x="3422904" y="0"/>
                  </a:lnTo>
                  <a:close/>
                </a:path>
              </a:pathLst>
            </a:custGeom>
            <a:solidFill>
              <a:srgbClr val="943735">
                <a:alpha val="45097"/>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5" name="object 35"/>
            <p:cNvSpPr/>
            <p:nvPr/>
          </p:nvSpPr>
          <p:spPr>
            <a:xfrm>
              <a:off x="381000" y="3608831"/>
              <a:ext cx="3423285" cy="241300"/>
            </a:xfrm>
            <a:custGeom>
              <a:avLst/>
              <a:gdLst/>
              <a:ahLst/>
              <a:cxnLst/>
              <a:rect l="l" t="t" r="r" b="b"/>
              <a:pathLst>
                <a:path w="3423285" h="241300">
                  <a:moveTo>
                    <a:pt x="0" y="240792"/>
                  </a:moveTo>
                  <a:lnTo>
                    <a:pt x="3422904" y="240792"/>
                  </a:lnTo>
                  <a:lnTo>
                    <a:pt x="3422904" y="0"/>
                  </a:lnTo>
                  <a:lnTo>
                    <a:pt x="0" y="0"/>
                  </a:lnTo>
                  <a:lnTo>
                    <a:pt x="0" y="240792"/>
                  </a:lnTo>
                  <a:close/>
                </a:path>
              </a:pathLst>
            </a:custGeom>
            <a:ln w="12192">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6" name="object 36"/>
            <p:cNvSpPr/>
            <p:nvPr/>
          </p:nvSpPr>
          <p:spPr>
            <a:xfrm>
              <a:off x="277368" y="1094232"/>
              <a:ext cx="2743200" cy="2694940"/>
            </a:xfrm>
            <a:custGeom>
              <a:avLst/>
              <a:gdLst/>
              <a:ahLst/>
              <a:cxnLst/>
              <a:rect l="l" t="t" r="r" b="b"/>
              <a:pathLst>
                <a:path w="2743200" h="2694940">
                  <a:moveTo>
                    <a:pt x="1143000" y="381000"/>
                  </a:moveTo>
                  <a:lnTo>
                    <a:pt x="457200" y="381000"/>
                  </a:lnTo>
                  <a:lnTo>
                    <a:pt x="912228" y="2694431"/>
                  </a:lnTo>
                  <a:lnTo>
                    <a:pt x="1143000" y="381000"/>
                  </a:lnTo>
                  <a:close/>
                </a:path>
                <a:path w="2743200" h="2694940">
                  <a:moveTo>
                    <a:pt x="2679700" y="0"/>
                  </a:moveTo>
                  <a:lnTo>
                    <a:pt x="63500" y="0"/>
                  </a:lnTo>
                  <a:lnTo>
                    <a:pt x="38785" y="4992"/>
                  </a:lnTo>
                  <a:lnTo>
                    <a:pt x="18600" y="18605"/>
                  </a:lnTo>
                  <a:lnTo>
                    <a:pt x="4990" y="38790"/>
                  </a:lnTo>
                  <a:lnTo>
                    <a:pt x="0" y="63500"/>
                  </a:lnTo>
                  <a:lnTo>
                    <a:pt x="0" y="317500"/>
                  </a:lnTo>
                  <a:lnTo>
                    <a:pt x="4990" y="342209"/>
                  </a:lnTo>
                  <a:lnTo>
                    <a:pt x="18600" y="362394"/>
                  </a:lnTo>
                  <a:lnTo>
                    <a:pt x="38785" y="376007"/>
                  </a:lnTo>
                  <a:lnTo>
                    <a:pt x="63500" y="381000"/>
                  </a:lnTo>
                  <a:lnTo>
                    <a:pt x="2679700" y="381000"/>
                  </a:lnTo>
                  <a:lnTo>
                    <a:pt x="2704409" y="376007"/>
                  </a:lnTo>
                  <a:lnTo>
                    <a:pt x="2724594" y="362394"/>
                  </a:lnTo>
                  <a:lnTo>
                    <a:pt x="2738207" y="342209"/>
                  </a:lnTo>
                  <a:lnTo>
                    <a:pt x="2743200" y="317500"/>
                  </a:lnTo>
                  <a:lnTo>
                    <a:pt x="2743200" y="63500"/>
                  </a:lnTo>
                  <a:lnTo>
                    <a:pt x="2738207" y="38790"/>
                  </a:lnTo>
                  <a:lnTo>
                    <a:pt x="2724594" y="18605"/>
                  </a:lnTo>
                  <a:lnTo>
                    <a:pt x="2704409" y="4992"/>
                  </a:lnTo>
                  <a:lnTo>
                    <a:pt x="2679700" y="0"/>
                  </a:lnTo>
                  <a:close/>
                </a:path>
              </a:pathLst>
            </a:custGeom>
            <a:solidFill>
              <a:srgbClr val="F9C09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7" name="object 37"/>
            <p:cNvSpPr/>
            <p:nvPr/>
          </p:nvSpPr>
          <p:spPr>
            <a:xfrm>
              <a:off x="277368" y="1094232"/>
              <a:ext cx="2743200" cy="2694940"/>
            </a:xfrm>
            <a:custGeom>
              <a:avLst/>
              <a:gdLst/>
              <a:ahLst/>
              <a:cxnLst/>
              <a:rect l="l" t="t" r="r" b="b"/>
              <a:pathLst>
                <a:path w="2743200" h="2694940">
                  <a:moveTo>
                    <a:pt x="0" y="63500"/>
                  </a:moveTo>
                  <a:lnTo>
                    <a:pt x="4990" y="38790"/>
                  </a:lnTo>
                  <a:lnTo>
                    <a:pt x="18600" y="18605"/>
                  </a:lnTo>
                  <a:lnTo>
                    <a:pt x="38785" y="4992"/>
                  </a:lnTo>
                  <a:lnTo>
                    <a:pt x="63500" y="0"/>
                  </a:lnTo>
                  <a:lnTo>
                    <a:pt x="457200" y="0"/>
                  </a:lnTo>
                  <a:lnTo>
                    <a:pt x="1143000" y="0"/>
                  </a:lnTo>
                  <a:lnTo>
                    <a:pt x="2679700" y="0"/>
                  </a:lnTo>
                  <a:lnTo>
                    <a:pt x="2704409" y="4992"/>
                  </a:lnTo>
                  <a:lnTo>
                    <a:pt x="2724594" y="18605"/>
                  </a:lnTo>
                  <a:lnTo>
                    <a:pt x="2738207" y="38790"/>
                  </a:lnTo>
                  <a:lnTo>
                    <a:pt x="2743200" y="63500"/>
                  </a:lnTo>
                  <a:lnTo>
                    <a:pt x="2743200" y="222250"/>
                  </a:lnTo>
                  <a:lnTo>
                    <a:pt x="2743200" y="317500"/>
                  </a:lnTo>
                  <a:lnTo>
                    <a:pt x="2738207" y="342209"/>
                  </a:lnTo>
                  <a:lnTo>
                    <a:pt x="2724594" y="362394"/>
                  </a:lnTo>
                  <a:lnTo>
                    <a:pt x="2704409" y="376007"/>
                  </a:lnTo>
                  <a:lnTo>
                    <a:pt x="2679700" y="381000"/>
                  </a:lnTo>
                  <a:lnTo>
                    <a:pt x="1143000" y="381000"/>
                  </a:lnTo>
                  <a:lnTo>
                    <a:pt x="912228" y="2694431"/>
                  </a:lnTo>
                  <a:lnTo>
                    <a:pt x="457200" y="381000"/>
                  </a:lnTo>
                  <a:lnTo>
                    <a:pt x="63500" y="381000"/>
                  </a:lnTo>
                  <a:lnTo>
                    <a:pt x="38785" y="376007"/>
                  </a:lnTo>
                  <a:lnTo>
                    <a:pt x="18600" y="362394"/>
                  </a:lnTo>
                  <a:lnTo>
                    <a:pt x="4990" y="342209"/>
                  </a:lnTo>
                  <a:lnTo>
                    <a:pt x="0" y="317500"/>
                  </a:lnTo>
                  <a:lnTo>
                    <a:pt x="0" y="222250"/>
                  </a:lnTo>
                  <a:lnTo>
                    <a:pt x="0" y="63500"/>
                  </a:lnTo>
                  <a:close/>
                </a:path>
              </a:pathLst>
            </a:custGeom>
            <a:ln w="12192">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grpSp>
      <p:sp>
        <p:nvSpPr>
          <p:cNvPr id="38" name="object 38"/>
          <p:cNvSpPr txBox="1">
            <a:spLocks noGrp="1"/>
          </p:cNvSpPr>
          <p:nvPr>
            <p:ph sz="half" idx="2"/>
          </p:nvPr>
        </p:nvSpPr>
        <p:spPr>
          <a:prstGeom prst="rect">
            <a:avLst/>
          </a:prstGeom>
        </p:spPr>
        <p:txBody>
          <a:bodyPr vert="horz" wrap="square" lIns="0" tIns="13335" rIns="0" bIns="0" rtlCol="0">
            <a:spAutoFit/>
          </a:bodyPr>
          <a:lstStyle/>
          <a:p>
            <a:pPr marL="939165">
              <a:lnSpc>
                <a:spcPct val="100000"/>
              </a:lnSpc>
              <a:spcBef>
                <a:spcPts val="105"/>
              </a:spcBef>
            </a:pPr>
            <a:r>
              <a:rPr dirty="0"/>
              <a:t>k</a:t>
            </a:r>
            <a:r>
              <a:rPr spc="-35" dirty="0"/>
              <a:t> </a:t>
            </a:r>
            <a:r>
              <a:rPr dirty="0"/>
              <a:t>=</a:t>
            </a:r>
            <a:r>
              <a:rPr spc="-35" dirty="0"/>
              <a:t> </a:t>
            </a:r>
            <a:r>
              <a:rPr dirty="0"/>
              <a:t>5</a:t>
            </a:r>
          </a:p>
          <a:p>
            <a:pPr>
              <a:lnSpc>
                <a:spcPct val="100000"/>
              </a:lnSpc>
              <a:spcBef>
                <a:spcPts val="25"/>
              </a:spcBef>
            </a:pPr>
            <a:endParaRPr sz="2750"/>
          </a:p>
          <a:p>
            <a:pPr marL="2166620">
              <a:lnSpc>
                <a:spcPct val="100000"/>
              </a:lnSpc>
            </a:pPr>
            <a:r>
              <a:rPr sz="1750" b="0" spc="-10" dirty="0">
                <a:latin typeface="Times New Roman"/>
                <a:cs typeface="Times New Roman"/>
              </a:rPr>
              <a:t>Pass</a:t>
            </a:r>
            <a:r>
              <a:rPr sz="1750" b="0" spc="5" dirty="0">
                <a:latin typeface="Times New Roman"/>
                <a:cs typeface="Times New Roman"/>
              </a:rPr>
              <a:t> </a:t>
            </a:r>
            <a:r>
              <a:rPr sz="1750" b="0" spc="-15" dirty="0">
                <a:latin typeface="Times New Roman"/>
                <a:cs typeface="Times New Roman"/>
              </a:rPr>
              <a:t>the</a:t>
            </a:r>
            <a:r>
              <a:rPr sz="1750" b="0" spc="35" dirty="0">
                <a:latin typeface="Times New Roman"/>
                <a:cs typeface="Times New Roman"/>
              </a:rPr>
              <a:t> </a:t>
            </a:r>
            <a:r>
              <a:rPr sz="1750" b="0" spc="-5" dirty="0">
                <a:latin typeface="Times New Roman"/>
                <a:cs typeface="Times New Roman"/>
              </a:rPr>
              <a:t>value</a:t>
            </a:r>
            <a:r>
              <a:rPr sz="1750" b="0" spc="-30" dirty="0">
                <a:latin typeface="Times New Roman"/>
                <a:cs typeface="Times New Roman"/>
              </a:rPr>
              <a:t> </a:t>
            </a:r>
            <a:r>
              <a:rPr sz="1750" b="0" spc="-5" dirty="0">
                <a:latin typeface="Times New Roman"/>
                <a:cs typeface="Times New Roman"/>
              </a:rPr>
              <a:t>i</a:t>
            </a:r>
            <a:endParaRPr sz="1750">
              <a:latin typeface="Times New Roman"/>
              <a:cs typeface="Times New Roman"/>
            </a:endParaRPr>
          </a:p>
          <a:p>
            <a:pPr>
              <a:lnSpc>
                <a:spcPct val="100000"/>
              </a:lnSpc>
              <a:spcBef>
                <a:spcPts val="45"/>
              </a:spcBef>
            </a:pPr>
            <a:endParaRPr sz="2750">
              <a:latin typeface="Times New Roman"/>
              <a:cs typeface="Times New Roman"/>
            </a:endParaRPr>
          </a:p>
          <a:p>
            <a:pPr marL="12700" marR="1726564">
              <a:lnSpc>
                <a:spcPts val="1750"/>
              </a:lnSpc>
            </a:pPr>
            <a:r>
              <a:rPr sz="1500" dirty="0">
                <a:solidFill>
                  <a:srgbClr val="000050"/>
                </a:solidFill>
              </a:rPr>
              <a:t>int</a:t>
            </a:r>
            <a:r>
              <a:rPr sz="1500" spc="-75" dirty="0">
                <a:solidFill>
                  <a:srgbClr val="000050"/>
                </a:solidFill>
              </a:rPr>
              <a:t> </a:t>
            </a:r>
            <a:r>
              <a:rPr sz="1500" dirty="0">
                <a:solidFill>
                  <a:srgbClr val="000050"/>
                </a:solidFill>
              </a:rPr>
              <a:t>max(int,int); </a:t>
            </a:r>
            <a:r>
              <a:rPr sz="1500" spc="-885" dirty="0">
                <a:solidFill>
                  <a:srgbClr val="000050"/>
                </a:solidFill>
              </a:rPr>
              <a:t> </a:t>
            </a:r>
            <a:r>
              <a:rPr sz="1500" dirty="0">
                <a:solidFill>
                  <a:srgbClr val="000050"/>
                </a:solidFill>
              </a:rPr>
              <a:t>int </a:t>
            </a:r>
            <a:r>
              <a:rPr sz="1500" b="0" spc="-5" dirty="0">
                <a:latin typeface="Courier New"/>
                <a:cs typeface="Courier New"/>
              </a:rPr>
              <a:t>main()</a:t>
            </a:r>
            <a:endParaRPr sz="1500">
              <a:latin typeface="Courier New"/>
              <a:cs typeface="Courier New"/>
            </a:endParaRPr>
          </a:p>
          <a:p>
            <a:pPr marL="12700">
              <a:lnSpc>
                <a:spcPts val="1625"/>
              </a:lnSpc>
            </a:pPr>
            <a:r>
              <a:rPr sz="1500" b="0" dirty="0">
                <a:latin typeface="Courier New"/>
                <a:cs typeface="Courier New"/>
              </a:rPr>
              <a:t>{</a:t>
            </a:r>
            <a:endParaRPr sz="1500">
              <a:latin typeface="Courier New"/>
              <a:cs typeface="Courier New"/>
            </a:endParaRPr>
          </a:p>
          <a:p>
            <a:pPr marL="242570">
              <a:lnSpc>
                <a:spcPts val="1689"/>
              </a:lnSpc>
            </a:pPr>
            <a:r>
              <a:rPr sz="1500" dirty="0">
                <a:solidFill>
                  <a:srgbClr val="000050"/>
                </a:solidFill>
              </a:rPr>
              <a:t>int</a:t>
            </a:r>
            <a:r>
              <a:rPr sz="1500" spc="-30" dirty="0">
                <a:solidFill>
                  <a:srgbClr val="000050"/>
                </a:solidFill>
              </a:rPr>
              <a:t> </a:t>
            </a:r>
            <a:r>
              <a:rPr sz="1500" b="0" dirty="0">
                <a:latin typeface="Courier New"/>
                <a:cs typeface="Courier New"/>
              </a:rPr>
              <a:t>i</a:t>
            </a:r>
            <a:r>
              <a:rPr sz="1500" b="0" spc="-30" dirty="0">
                <a:latin typeface="Courier New"/>
                <a:cs typeface="Courier New"/>
              </a:rPr>
              <a:t> </a:t>
            </a:r>
            <a:r>
              <a:rPr sz="1500" b="0" dirty="0">
                <a:latin typeface="Courier New"/>
                <a:cs typeface="Courier New"/>
              </a:rPr>
              <a:t>=</a:t>
            </a:r>
            <a:r>
              <a:rPr sz="1500" b="0" spc="-15" dirty="0">
                <a:latin typeface="Courier New"/>
                <a:cs typeface="Courier New"/>
              </a:rPr>
              <a:t> </a:t>
            </a:r>
            <a:r>
              <a:rPr sz="1500" b="0" dirty="0">
                <a:solidFill>
                  <a:srgbClr val="3366FF"/>
                </a:solidFill>
                <a:latin typeface="Courier New"/>
                <a:cs typeface="Courier New"/>
              </a:rPr>
              <a:t>5</a:t>
            </a:r>
            <a:r>
              <a:rPr sz="1500" b="0" dirty="0">
                <a:latin typeface="Courier New"/>
                <a:cs typeface="Courier New"/>
              </a:rPr>
              <a:t>;</a:t>
            </a:r>
            <a:endParaRPr sz="1500">
              <a:latin typeface="Courier New"/>
              <a:cs typeface="Courier New"/>
            </a:endParaRPr>
          </a:p>
          <a:p>
            <a:pPr marL="242570">
              <a:lnSpc>
                <a:spcPts val="1720"/>
              </a:lnSpc>
            </a:pPr>
            <a:r>
              <a:rPr sz="1500" dirty="0">
                <a:solidFill>
                  <a:srgbClr val="000050"/>
                </a:solidFill>
              </a:rPr>
              <a:t>int</a:t>
            </a:r>
            <a:r>
              <a:rPr sz="1500" spc="-30" dirty="0">
                <a:solidFill>
                  <a:srgbClr val="000050"/>
                </a:solidFill>
              </a:rPr>
              <a:t> </a:t>
            </a:r>
            <a:r>
              <a:rPr sz="1500" b="0" dirty="0">
                <a:latin typeface="Courier New"/>
                <a:cs typeface="Courier New"/>
              </a:rPr>
              <a:t>j</a:t>
            </a:r>
            <a:r>
              <a:rPr sz="1500" b="0" spc="-30" dirty="0">
                <a:latin typeface="Courier New"/>
                <a:cs typeface="Courier New"/>
              </a:rPr>
              <a:t> </a:t>
            </a:r>
            <a:r>
              <a:rPr sz="1500" b="0" dirty="0">
                <a:latin typeface="Courier New"/>
                <a:cs typeface="Courier New"/>
              </a:rPr>
              <a:t>=</a:t>
            </a:r>
            <a:r>
              <a:rPr sz="1500" b="0" spc="-15" dirty="0">
                <a:latin typeface="Courier New"/>
                <a:cs typeface="Courier New"/>
              </a:rPr>
              <a:t> </a:t>
            </a:r>
            <a:r>
              <a:rPr sz="1500" b="0" dirty="0">
                <a:solidFill>
                  <a:srgbClr val="3366FF"/>
                </a:solidFill>
                <a:latin typeface="Courier New"/>
                <a:cs typeface="Courier New"/>
              </a:rPr>
              <a:t>2</a:t>
            </a:r>
            <a:r>
              <a:rPr sz="1500" b="0" dirty="0">
                <a:latin typeface="Courier New"/>
                <a:cs typeface="Courier New"/>
              </a:rPr>
              <a:t>;</a:t>
            </a:r>
            <a:endParaRPr sz="1500">
              <a:latin typeface="Courier New"/>
              <a:cs typeface="Courier New"/>
            </a:endParaRPr>
          </a:p>
          <a:p>
            <a:pPr marL="242570">
              <a:lnSpc>
                <a:spcPts val="1745"/>
              </a:lnSpc>
            </a:pPr>
            <a:r>
              <a:rPr sz="1500" dirty="0">
                <a:solidFill>
                  <a:srgbClr val="000050"/>
                </a:solidFill>
              </a:rPr>
              <a:t>int</a:t>
            </a:r>
            <a:r>
              <a:rPr sz="1500" spc="-20" dirty="0">
                <a:solidFill>
                  <a:srgbClr val="000050"/>
                </a:solidFill>
              </a:rPr>
              <a:t> </a:t>
            </a:r>
            <a:r>
              <a:rPr sz="1500" dirty="0"/>
              <a:t>k</a:t>
            </a:r>
            <a:r>
              <a:rPr sz="1500" spc="-15" dirty="0"/>
              <a:t> </a:t>
            </a:r>
            <a:r>
              <a:rPr sz="1500" dirty="0"/>
              <a:t>=</a:t>
            </a:r>
            <a:r>
              <a:rPr sz="1500" spc="-15" dirty="0"/>
              <a:t> </a:t>
            </a:r>
            <a:r>
              <a:rPr sz="1500" dirty="0"/>
              <a:t>max(i,</a:t>
            </a:r>
            <a:r>
              <a:rPr sz="1500" spc="-20" dirty="0"/>
              <a:t> </a:t>
            </a:r>
            <a:r>
              <a:rPr sz="1500" spc="-5" dirty="0"/>
              <a:t>j);</a:t>
            </a:r>
            <a:endParaRPr sz="1500"/>
          </a:p>
          <a:p>
            <a:pPr>
              <a:lnSpc>
                <a:spcPct val="100000"/>
              </a:lnSpc>
              <a:spcBef>
                <a:spcPts val="5"/>
              </a:spcBef>
            </a:pPr>
            <a:endParaRPr sz="1450"/>
          </a:p>
          <a:p>
            <a:pPr marR="5080" algn="r">
              <a:lnSpc>
                <a:spcPts val="1775"/>
              </a:lnSpc>
            </a:pPr>
            <a:r>
              <a:rPr sz="1500" b="0" dirty="0">
                <a:latin typeface="Courier New"/>
                <a:cs typeface="Courier New"/>
              </a:rPr>
              <a:t>cout</a:t>
            </a:r>
            <a:r>
              <a:rPr sz="1500" b="0" spc="-20" dirty="0">
                <a:latin typeface="Courier New"/>
                <a:cs typeface="Courier New"/>
              </a:rPr>
              <a:t> </a:t>
            </a:r>
            <a:r>
              <a:rPr sz="1500" b="0" dirty="0">
                <a:latin typeface="Courier New"/>
                <a:cs typeface="Courier New"/>
              </a:rPr>
              <a:t>&lt;&lt;</a:t>
            </a:r>
            <a:r>
              <a:rPr sz="1500" b="0" spc="-10" dirty="0">
                <a:latin typeface="Courier New"/>
                <a:cs typeface="Courier New"/>
              </a:rPr>
              <a:t> </a:t>
            </a:r>
            <a:r>
              <a:rPr sz="1500" b="0" dirty="0">
                <a:solidFill>
                  <a:srgbClr val="3366FF"/>
                </a:solidFill>
                <a:latin typeface="Courier New"/>
                <a:cs typeface="Courier New"/>
              </a:rPr>
              <a:t>"The</a:t>
            </a:r>
            <a:r>
              <a:rPr sz="1500" b="0" spc="-15" dirty="0">
                <a:solidFill>
                  <a:srgbClr val="3366FF"/>
                </a:solidFill>
                <a:latin typeface="Courier New"/>
                <a:cs typeface="Courier New"/>
              </a:rPr>
              <a:t> </a:t>
            </a:r>
            <a:r>
              <a:rPr sz="1500" b="0" dirty="0">
                <a:solidFill>
                  <a:srgbClr val="3366FF"/>
                </a:solidFill>
                <a:latin typeface="Courier New"/>
                <a:cs typeface="Courier New"/>
              </a:rPr>
              <a:t>maximum</a:t>
            </a:r>
            <a:r>
              <a:rPr sz="1500" b="0" spc="-20" dirty="0">
                <a:solidFill>
                  <a:srgbClr val="3366FF"/>
                </a:solidFill>
                <a:latin typeface="Courier New"/>
                <a:cs typeface="Courier New"/>
              </a:rPr>
              <a:t> </a:t>
            </a:r>
            <a:r>
              <a:rPr sz="1500" b="0" dirty="0">
                <a:solidFill>
                  <a:srgbClr val="3366FF"/>
                </a:solidFill>
                <a:latin typeface="Courier New"/>
                <a:cs typeface="Courier New"/>
              </a:rPr>
              <a:t>between</a:t>
            </a:r>
            <a:r>
              <a:rPr sz="1500" b="0" spc="-15" dirty="0">
                <a:solidFill>
                  <a:srgbClr val="3366FF"/>
                </a:solidFill>
                <a:latin typeface="Courier New"/>
                <a:cs typeface="Courier New"/>
              </a:rPr>
              <a:t> </a:t>
            </a:r>
            <a:r>
              <a:rPr sz="1500" b="0" dirty="0">
                <a:solidFill>
                  <a:srgbClr val="3366FF"/>
                </a:solidFill>
                <a:latin typeface="Courier New"/>
                <a:cs typeface="Courier New"/>
              </a:rPr>
              <a:t>"</a:t>
            </a:r>
            <a:endParaRPr sz="1500">
              <a:latin typeface="Courier New"/>
              <a:cs typeface="Courier New"/>
            </a:endParaRPr>
          </a:p>
          <a:p>
            <a:pPr marR="5080" algn="r">
              <a:lnSpc>
                <a:spcPts val="1725"/>
              </a:lnSpc>
            </a:pPr>
            <a:r>
              <a:rPr sz="1500" b="0" dirty="0">
                <a:latin typeface="Courier New"/>
                <a:cs typeface="Courier New"/>
              </a:rPr>
              <a:t>&lt;&lt;</a:t>
            </a:r>
            <a:r>
              <a:rPr sz="1500" b="0" spc="5" dirty="0">
                <a:latin typeface="Courier New"/>
                <a:cs typeface="Courier New"/>
              </a:rPr>
              <a:t> </a:t>
            </a:r>
            <a:r>
              <a:rPr sz="1500" b="0" dirty="0">
                <a:latin typeface="Courier New"/>
                <a:cs typeface="Courier New"/>
              </a:rPr>
              <a:t>i</a:t>
            </a:r>
            <a:r>
              <a:rPr sz="1500" b="0" spc="-5" dirty="0">
                <a:latin typeface="Courier New"/>
                <a:cs typeface="Courier New"/>
              </a:rPr>
              <a:t> </a:t>
            </a:r>
            <a:r>
              <a:rPr sz="1500" b="0" dirty="0">
                <a:latin typeface="Courier New"/>
                <a:cs typeface="Courier New"/>
              </a:rPr>
              <a:t>&lt;&lt;</a:t>
            </a:r>
            <a:r>
              <a:rPr sz="1500" b="0" spc="-5" dirty="0">
                <a:latin typeface="Courier New"/>
                <a:cs typeface="Courier New"/>
              </a:rPr>
              <a:t> </a:t>
            </a:r>
            <a:r>
              <a:rPr sz="1500" b="0" dirty="0">
                <a:solidFill>
                  <a:srgbClr val="3366FF"/>
                </a:solidFill>
                <a:latin typeface="Courier New"/>
                <a:cs typeface="Courier New"/>
              </a:rPr>
              <a:t>"</a:t>
            </a:r>
            <a:r>
              <a:rPr sz="1500" b="0" spc="-5" dirty="0">
                <a:solidFill>
                  <a:srgbClr val="3366FF"/>
                </a:solidFill>
                <a:latin typeface="Courier New"/>
                <a:cs typeface="Courier New"/>
              </a:rPr>
              <a:t> </a:t>
            </a:r>
            <a:r>
              <a:rPr sz="1500" b="0" dirty="0">
                <a:solidFill>
                  <a:srgbClr val="3366FF"/>
                </a:solidFill>
                <a:latin typeface="Courier New"/>
                <a:cs typeface="Courier New"/>
              </a:rPr>
              <a:t>and</a:t>
            </a:r>
            <a:r>
              <a:rPr sz="1500" b="0" spc="-5" dirty="0">
                <a:solidFill>
                  <a:srgbClr val="3366FF"/>
                </a:solidFill>
                <a:latin typeface="Courier New"/>
                <a:cs typeface="Courier New"/>
              </a:rPr>
              <a:t> </a:t>
            </a:r>
            <a:r>
              <a:rPr sz="1500" b="0" dirty="0">
                <a:solidFill>
                  <a:srgbClr val="3366FF"/>
                </a:solidFill>
                <a:latin typeface="Courier New"/>
                <a:cs typeface="Courier New"/>
              </a:rPr>
              <a:t>"</a:t>
            </a:r>
            <a:r>
              <a:rPr sz="1500" b="0" spc="-5" dirty="0">
                <a:solidFill>
                  <a:srgbClr val="3366FF"/>
                </a:solidFill>
                <a:latin typeface="Courier New"/>
                <a:cs typeface="Courier New"/>
              </a:rPr>
              <a:t> </a:t>
            </a:r>
            <a:r>
              <a:rPr sz="1500" b="0" dirty="0">
                <a:solidFill>
                  <a:srgbClr val="3366FF"/>
                </a:solidFill>
                <a:latin typeface="Courier New"/>
                <a:cs typeface="Courier New"/>
              </a:rPr>
              <a:t>+</a:t>
            </a:r>
            <a:r>
              <a:rPr sz="1500" b="0" spc="-5" dirty="0">
                <a:solidFill>
                  <a:srgbClr val="3366FF"/>
                </a:solidFill>
                <a:latin typeface="Courier New"/>
                <a:cs typeface="Courier New"/>
              </a:rPr>
              <a:t> </a:t>
            </a:r>
            <a:r>
              <a:rPr sz="1500" b="0" dirty="0">
                <a:solidFill>
                  <a:srgbClr val="3366FF"/>
                </a:solidFill>
                <a:latin typeface="Courier New"/>
                <a:cs typeface="Courier New"/>
              </a:rPr>
              <a:t>j</a:t>
            </a:r>
            <a:r>
              <a:rPr sz="1500" b="0" spc="-5" dirty="0">
                <a:solidFill>
                  <a:srgbClr val="3366FF"/>
                </a:solidFill>
                <a:latin typeface="Courier New"/>
                <a:cs typeface="Courier New"/>
              </a:rPr>
              <a:t> </a:t>
            </a:r>
            <a:r>
              <a:rPr sz="1500" b="0" dirty="0">
                <a:solidFill>
                  <a:srgbClr val="3366FF"/>
                </a:solidFill>
                <a:latin typeface="Courier New"/>
                <a:cs typeface="Courier New"/>
              </a:rPr>
              <a:t>+</a:t>
            </a:r>
            <a:r>
              <a:rPr sz="1500" b="0" spc="-5" dirty="0">
                <a:solidFill>
                  <a:srgbClr val="3366FF"/>
                </a:solidFill>
                <a:latin typeface="Courier New"/>
                <a:cs typeface="Courier New"/>
              </a:rPr>
              <a:t> </a:t>
            </a:r>
            <a:r>
              <a:rPr sz="1500" b="0" dirty="0">
                <a:solidFill>
                  <a:srgbClr val="3366FF"/>
                </a:solidFill>
                <a:latin typeface="Courier New"/>
                <a:cs typeface="Courier New"/>
              </a:rPr>
              <a:t>"</a:t>
            </a:r>
            <a:r>
              <a:rPr sz="1500" b="0" spc="-5" dirty="0">
                <a:solidFill>
                  <a:srgbClr val="3366FF"/>
                </a:solidFill>
                <a:latin typeface="Courier New"/>
                <a:cs typeface="Courier New"/>
              </a:rPr>
              <a:t> </a:t>
            </a:r>
            <a:r>
              <a:rPr sz="1500" b="0" dirty="0">
                <a:solidFill>
                  <a:srgbClr val="3366FF"/>
                </a:solidFill>
                <a:latin typeface="Courier New"/>
                <a:cs typeface="Courier New"/>
              </a:rPr>
              <a:t>is</a:t>
            </a:r>
            <a:r>
              <a:rPr sz="1500" b="0" spc="-5" dirty="0">
                <a:solidFill>
                  <a:srgbClr val="3366FF"/>
                </a:solidFill>
                <a:latin typeface="Courier New"/>
                <a:cs typeface="Courier New"/>
              </a:rPr>
              <a:t> </a:t>
            </a:r>
            <a:r>
              <a:rPr sz="1500" b="0" dirty="0">
                <a:solidFill>
                  <a:srgbClr val="3366FF"/>
                </a:solidFill>
                <a:latin typeface="Courier New"/>
                <a:cs typeface="Courier New"/>
              </a:rPr>
              <a:t>"</a:t>
            </a:r>
            <a:endParaRPr sz="1500">
              <a:latin typeface="Courier New"/>
              <a:cs typeface="Courier New"/>
            </a:endParaRPr>
          </a:p>
          <a:p>
            <a:pPr marR="2172970" algn="ctr">
              <a:lnSpc>
                <a:spcPts val="1695"/>
              </a:lnSpc>
            </a:pPr>
            <a:r>
              <a:rPr sz="1500" b="0" dirty="0">
                <a:latin typeface="Courier New"/>
                <a:cs typeface="Courier New"/>
              </a:rPr>
              <a:t>&lt;&lt;</a:t>
            </a:r>
            <a:r>
              <a:rPr sz="1500" b="0" spc="-60" dirty="0">
                <a:latin typeface="Courier New"/>
                <a:cs typeface="Courier New"/>
              </a:rPr>
              <a:t> </a:t>
            </a:r>
            <a:r>
              <a:rPr sz="1500" b="0" spc="5" dirty="0">
                <a:latin typeface="Courier New"/>
                <a:cs typeface="Courier New"/>
              </a:rPr>
              <a:t>k;</a:t>
            </a:r>
            <a:endParaRPr sz="1500">
              <a:latin typeface="Courier New"/>
              <a:cs typeface="Courier New"/>
            </a:endParaRPr>
          </a:p>
          <a:p>
            <a:pPr marR="2174240" algn="ctr">
              <a:lnSpc>
                <a:spcPts val="1745"/>
              </a:lnSpc>
            </a:pPr>
            <a:r>
              <a:rPr sz="1500" b="0" dirty="0">
                <a:latin typeface="Courier New"/>
                <a:cs typeface="Courier New"/>
              </a:rPr>
              <a:t>return</a:t>
            </a:r>
            <a:r>
              <a:rPr sz="1500" b="0" spc="-60" dirty="0">
                <a:latin typeface="Courier New"/>
                <a:cs typeface="Courier New"/>
              </a:rPr>
              <a:t> </a:t>
            </a:r>
            <a:r>
              <a:rPr sz="1500" b="0" spc="-5" dirty="0">
                <a:latin typeface="Courier New"/>
                <a:cs typeface="Courier New"/>
              </a:rPr>
              <a:t>0;</a:t>
            </a:r>
            <a:endParaRPr sz="1500">
              <a:latin typeface="Courier New"/>
              <a:cs typeface="Courier New"/>
            </a:endParaRPr>
          </a:p>
          <a:p>
            <a:pPr marR="3553460" algn="ctr">
              <a:lnSpc>
                <a:spcPct val="100000"/>
              </a:lnSpc>
              <a:spcBef>
                <a:spcPts val="15"/>
              </a:spcBef>
            </a:pPr>
            <a:r>
              <a:rPr sz="1500" b="0" dirty="0">
                <a:latin typeface="Courier New"/>
                <a:cs typeface="Courier New"/>
              </a:rPr>
              <a:t>}</a:t>
            </a:r>
            <a:endParaRPr sz="1500">
              <a:latin typeface="Courier New"/>
              <a:cs typeface="Courier New"/>
            </a:endParaRPr>
          </a:p>
        </p:txBody>
      </p:sp>
    </p:spTree>
    <p:extLst>
      <p:ext uri="{BB962C8B-B14F-4D97-AF65-F5344CB8AC3E}">
        <p14:creationId xmlns:p14="http://schemas.microsoft.com/office/powerpoint/2010/main" val="28591018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0292" y="44196"/>
            <a:ext cx="9017635" cy="5469890"/>
            <a:chOff x="50292" y="44196"/>
            <a:chExt cx="9017635" cy="5469890"/>
          </a:xfrm>
        </p:grpSpPr>
        <p:sp>
          <p:nvSpPr>
            <p:cNvPr id="3" name="object 3"/>
            <p:cNvSpPr/>
            <p:nvPr/>
          </p:nvSpPr>
          <p:spPr>
            <a:xfrm>
              <a:off x="71627" y="1295399"/>
              <a:ext cx="8996680" cy="4218940"/>
            </a:xfrm>
            <a:custGeom>
              <a:avLst/>
              <a:gdLst/>
              <a:ahLst/>
              <a:cxnLst/>
              <a:rect l="l" t="t" r="r" b="b"/>
              <a:pathLst>
                <a:path w="8996680" h="4218940">
                  <a:moveTo>
                    <a:pt x="8996172" y="0"/>
                  </a:moveTo>
                  <a:lnTo>
                    <a:pt x="0" y="0"/>
                  </a:lnTo>
                  <a:lnTo>
                    <a:pt x="0" y="4218432"/>
                  </a:lnTo>
                  <a:lnTo>
                    <a:pt x="8996172" y="4218432"/>
                  </a:lnTo>
                  <a:lnTo>
                    <a:pt x="8996172" y="0"/>
                  </a:lnTo>
                  <a:close/>
                </a:path>
              </a:pathLst>
            </a:custGeom>
            <a:solidFill>
              <a:srgbClr val="C9C9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4" name="object 4"/>
            <p:cNvSpPr/>
            <p:nvPr/>
          </p:nvSpPr>
          <p:spPr>
            <a:xfrm>
              <a:off x="325047" y="2517244"/>
              <a:ext cx="3928745" cy="2844165"/>
            </a:xfrm>
            <a:custGeom>
              <a:avLst/>
              <a:gdLst/>
              <a:ahLst/>
              <a:cxnLst/>
              <a:rect l="l" t="t" r="r" b="b"/>
              <a:pathLst>
                <a:path w="3928745" h="2844165">
                  <a:moveTo>
                    <a:pt x="3928327" y="0"/>
                  </a:moveTo>
                  <a:lnTo>
                    <a:pt x="0" y="0"/>
                  </a:lnTo>
                  <a:lnTo>
                    <a:pt x="0" y="2843957"/>
                  </a:lnTo>
                  <a:lnTo>
                    <a:pt x="3928327" y="2843957"/>
                  </a:lnTo>
                  <a:lnTo>
                    <a:pt x="3928327"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5" name="object 5"/>
            <p:cNvSpPr/>
            <p:nvPr/>
          </p:nvSpPr>
          <p:spPr>
            <a:xfrm>
              <a:off x="325047" y="2517244"/>
              <a:ext cx="3928745" cy="2844165"/>
            </a:xfrm>
            <a:custGeom>
              <a:avLst/>
              <a:gdLst/>
              <a:ahLst/>
              <a:cxnLst/>
              <a:rect l="l" t="t" r="r" b="b"/>
              <a:pathLst>
                <a:path w="3928745" h="2844165">
                  <a:moveTo>
                    <a:pt x="0" y="2843957"/>
                  </a:moveTo>
                  <a:lnTo>
                    <a:pt x="3928327" y="2843957"/>
                  </a:lnTo>
                  <a:lnTo>
                    <a:pt x="3928327" y="0"/>
                  </a:lnTo>
                  <a:lnTo>
                    <a:pt x="0" y="0"/>
                  </a:lnTo>
                  <a:lnTo>
                    <a:pt x="0" y="2843957"/>
                  </a:lnTo>
                  <a:close/>
                </a:path>
              </a:pathLst>
            </a:custGeom>
            <a:ln w="23761">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grpSp>
      <p:sp>
        <p:nvSpPr>
          <p:cNvPr id="6" name="object 6"/>
          <p:cNvSpPr txBox="1">
            <a:spLocks noGrp="1"/>
          </p:cNvSpPr>
          <p:nvPr>
            <p:ph type="title"/>
          </p:nvPr>
        </p:nvSpPr>
        <p:spPr>
          <a:xfrm>
            <a:off x="2978276" y="29413"/>
            <a:ext cx="3945254" cy="697230"/>
          </a:xfrm>
          <a:prstGeom prst="rect">
            <a:avLst/>
          </a:prstGeom>
        </p:spPr>
        <p:txBody>
          <a:bodyPr vert="horz" wrap="square" lIns="0" tIns="13335" rIns="0" bIns="0" rtlCol="0">
            <a:spAutoFit/>
          </a:bodyPr>
          <a:lstStyle/>
          <a:p>
            <a:pPr marL="12700">
              <a:lnSpc>
                <a:spcPct val="100000"/>
              </a:lnSpc>
              <a:spcBef>
                <a:spcPts val="105"/>
              </a:spcBef>
            </a:pPr>
            <a:r>
              <a:rPr spc="-5" dirty="0"/>
              <a:t>Calling</a:t>
            </a:r>
            <a:r>
              <a:rPr spc="-80" dirty="0"/>
              <a:t> </a:t>
            </a:r>
            <a:r>
              <a:rPr dirty="0"/>
              <a:t>Functions</a:t>
            </a:r>
          </a:p>
        </p:txBody>
      </p:sp>
      <p:sp>
        <p:nvSpPr>
          <p:cNvPr id="7" name="object 7"/>
          <p:cNvSpPr txBox="1"/>
          <p:nvPr/>
        </p:nvSpPr>
        <p:spPr>
          <a:xfrm>
            <a:off x="326894" y="2480753"/>
            <a:ext cx="2323465" cy="1345565"/>
          </a:xfrm>
          <a:prstGeom prst="rect">
            <a:avLst/>
          </a:prstGeom>
        </p:spPr>
        <p:txBody>
          <a:bodyPr vert="horz" wrap="square" lIns="0" tIns="26669" rIns="0" bIns="0" rtlCol="0">
            <a:spAutoFit/>
          </a:bodyPr>
          <a:lstStyle/>
          <a:p>
            <a:pPr marL="12700" marR="347345" lvl="0" indent="0" algn="l" defTabSz="914400" rtl="0" eaLnBrk="1" fontAlgn="auto" latinLnBrk="0" hangingPunct="1">
              <a:lnSpc>
                <a:spcPts val="1750"/>
              </a:lnSpc>
              <a:spcBef>
                <a:spcPts val="209"/>
              </a:spcBef>
              <a:spcAft>
                <a:spcPts val="0"/>
              </a:spcAft>
              <a:buClrTx/>
              <a:buSzTx/>
              <a:buFontTx/>
              <a:buNone/>
              <a:tabLst/>
              <a:defRPr/>
            </a:pPr>
            <a:r>
              <a:rPr kumimoji="0" sz="1500" b="1" i="0" u="none" strike="noStrike" kern="1200" cap="none" spc="0" normalizeH="0" baseline="0" noProof="0" dirty="0">
                <a:ln>
                  <a:noFill/>
                </a:ln>
                <a:solidFill>
                  <a:srgbClr val="000050"/>
                </a:solidFill>
                <a:effectLst/>
                <a:uLnTx/>
                <a:uFillTx/>
                <a:latin typeface="Courier New"/>
                <a:ea typeface="+mn-ea"/>
                <a:cs typeface="Courier New"/>
              </a:rPr>
              <a:t>int</a:t>
            </a:r>
            <a:r>
              <a:rPr kumimoji="0" sz="1500" b="1" i="0" u="none" strike="noStrike" kern="1200" cap="none" spc="-70" normalizeH="0" baseline="0" noProof="0" dirty="0">
                <a:ln>
                  <a:noFill/>
                </a:ln>
                <a:solidFill>
                  <a:srgbClr val="000050"/>
                </a:solidFill>
                <a:effectLst/>
                <a:uLnTx/>
                <a:uFillTx/>
                <a:latin typeface="Courier New"/>
                <a:ea typeface="+mn-ea"/>
                <a:cs typeface="Courier New"/>
              </a:rPr>
              <a:t> </a:t>
            </a:r>
            <a:r>
              <a:rPr kumimoji="0" sz="1500" b="1" i="0" u="none" strike="noStrike" kern="1200" cap="none" spc="0" normalizeH="0" baseline="0" noProof="0" dirty="0">
                <a:ln>
                  <a:noFill/>
                </a:ln>
                <a:solidFill>
                  <a:srgbClr val="000050"/>
                </a:solidFill>
                <a:effectLst/>
                <a:uLnTx/>
                <a:uFillTx/>
                <a:latin typeface="Courier New"/>
                <a:ea typeface="+mn-ea"/>
                <a:cs typeface="Courier New"/>
              </a:rPr>
              <a:t>max(int,int); </a:t>
            </a:r>
            <a:r>
              <a:rPr kumimoji="0" sz="1500" b="1" i="0" u="none" strike="noStrike" kern="1200" cap="none" spc="-890" normalizeH="0" baseline="0" noProof="0" dirty="0">
                <a:ln>
                  <a:noFill/>
                </a:ln>
                <a:solidFill>
                  <a:srgbClr val="000050"/>
                </a:solidFill>
                <a:effectLst/>
                <a:uLnTx/>
                <a:uFillTx/>
                <a:latin typeface="Courier New"/>
                <a:ea typeface="+mn-ea"/>
                <a:cs typeface="Courier New"/>
              </a:rPr>
              <a:t> </a:t>
            </a:r>
            <a:r>
              <a:rPr kumimoji="0" sz="1500" b="1" i="0" u="none" strike="noStrike" kern="1200" cap="none" spc="0" normalizeH="0" baseline="0" noProof="0" dirty="0">
                <a:ln>
                  <a:noFill/>
                </a:ln>
                <a:solidFill>
                  <a:srgbClr val="000050"/>
                </a:solidFill>
                <a:effectLst/>
                <a:uLnTx/>
                <a:uFillTx/>
                <a:latin typeface="Courier New"/>
                <a:ea typeface="+mn-ea"/>
                <a:cs typeface="Courier New"/>
              </a:rPr>
              <a:t>int </a:t>
            </a:r>
            <a:r>
              <a:rPr kumimoji="0" sz="1500" b="0" i="0" u="none" strike="noStrike" kern="1200" cap="none" spc="-5" normalizeH="0" baseline="0" noProof="0" dirty="0">
                <a:ln>
                  <a:noFill/>
                </a:ln>
                <a:solidFill>
                  <a:prstClr val="black"/>
                </a:solidFill>
                <a:effectLst/>
                <a:uLnTx/>
                <a:uFillTx/>
                <a:latin typeface="Courier New"/>
                <a:ea typeface="+mn-ea"/>
                <a:cs typeface="Courier New"/>
              </a:rPr>
              <a:t>main()</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12700" marR="0" lvl="0" indent="0" algn="l" defTabSz="914400" rtl="0" eaLnBrk="1" fontAlgn="auto" latinLnBrk="0" hangingPunct="1">
              <a:lnSpc>
                <a:spcPts val="1625"/>
              </a:lnSpc>
              <a:spcBef>
                <a:spcPts val="0"/>
              </a:spcBef>
              <a:spcAft>
                <a:spcPts val="0"/>
              </a:spcAft>
              <a:buClrTx/>
              <a:buSzTx/>
              <a:buFontTx/>
              <a:buNone/>
              <a:tabLst/>
              <a:defRPr/>
            </a:pPr>
            <a:r>
              <a:rPr kumimoji="0" sz="1500" b="0" i="0" u="none" strike="noStrike" kern="1200" cap="none" spc="0" normalizeH="0" baseline="0" noProof="0" dirty="0">
                <a:ln>
                  <a:noFill/>
                </a:ln>
                <a:solidFill>
                  <a:prstClr val="black"/>
                </a:solidFill>
                <a:effectLst/>
                <a:uLnTx/>
                <a:uFillTx/>
                <a:latin typeface="Courier New"/>
                <a:ea typeface="+mn-ea"/>
                <a:cs typeface="Courier New"/>
              </a:rPr>
              <a:t>{</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242570" marR="0" lvl="0" indent="0" algn="l" defTabSz="914400" rtl="0" eaLnBrk="1" fontAlgn="auto" latinLnBrk="0" hangingPunct="1">
              <a:lnSpc>
                <a:spcPts val="1689"/>
              </a:lnSpc>
              <a:spcBef>
                <a:spcPts val="0"/>
              </a:spcBef>
              <a:spcAft>
                <a:spcPts val="0"/>
              </a:spcAft>
              <a:buClrTx/>
              <a:buSzTx/>
              <a:buFontTx/>
              <a:buNone/>
              <a:tabLst/>
              <a:defRPr/>
            </a:pPr>
            <a:r>
              <a:rPr kumimoji="0" sz="1500" b="1" i="0" u="none" strike="noStrike" kern="1200" cap="none" spc="0" normalizeH="0" baseline="0" noProof="0" dirty="0">
                <a:ln>
                  <a:noFill/>
                </a:ln>
                <a:solidFill>
                  <a:srgbClr val="000050"/>
                </a:solidFill>
                <a:effectLst/>
                <a:uLnTx/>
                <a:uFillTx/>
                <a:latin typeface="Courier New"/>
                <a:ea typeface="+mn-ea"/>
                <a:cs typeface="Courier New"/>
              </a:rPr>
              <a:t>int</a:t>
            </a:r>
            <a:r>
              <a:rPr kumimoji="0" sz="1500" b="1" i="0" u="none" strike="noStrike" kern="1200" cap="none" spc="-30" normalizeH="0" baseline="0" noProof="0" dirty="0">
                <a:ln>
                  <a:noFill/>
                </a:ln>
                <a:solidFill>
                  <a:srgbClr val="000050"/>
                </a:solidFill>
                <a:effectLst/>
                <a:uLnTx/>
                <a:uFillTx/>
                <a:latin typeface="Courier New"/>
                <a:ea typeface="+mn-ea"/>
                <a:cs typeface="Courier New"/>
              </a:rPr>
              <a:t> </a:t>
            </a:r>
            <a:r>
              <a:rPr kumimoji="0" sz="1500" b="0" i="0" u="none" strike="noStrike" kern="1200" cap="none" spc="0" normalizeH="0" baseline="0" noProof="0" dirty="0">
                <a:ln>
                  <a:noFill/>
                </a:ln>
                <a:solidFill>
                  <a:prstClr val="black"/>
                </a:solidFill>
                <a:effectLst/>
                <a:uLnTx/>
                <a:uFillTx/>
                <a:latin typeface="Courier New"/>
                <a:ea typeface="+mn-ea"/>
                <a:cs typeface="Courier New"/>
              </a:rPr>
              <a:t>i</a:t>
            </a:r>
            <a:r>
              <a:rPr kumimoji="0" sz="1500" b="0" i="0" u="none" strike="noStrike" kern="1200" cap="none" spc="-30" normalizeH="0" baseline="0" noProof="0" dirty="0">
                <a:ln>
                  <a:noFill/>
                </a:ln>
                <a:solidFill>
                  <a:prstClr val="black"/>
                </a:solidFill>
                <a:effectLst/>
                <a:uLnTx/>
                <a:uFillTx/>
                <a:latin typeface="Courier New"/>
                <a:ea typeface="+mn-ea"/>
                <a:cs typeface="Courier New"/>
              </a:rPr>
              <a:t> </a:t>
            </a:r>
            <a:r>
              <a:rPr kumimoji="0" sz="1500" b="0" i="0" u="none" strike="noStrike" kern="1200" cap="none" spc="0" normalizeH="0" baseline="0" noProof="0" dirty="0">
                <a:ln>
                  <a:noFill/>
                </a:ln>
                <a:solidFill>
                  <a:prstClr val="black"/>
                </a:solidFill>
                <a:effectLst/>
                <a:uLnTx/>
                <a:uFillTx/>
                <a:latin typeface="Courier New"/>
                <a:ea typeface="+mn-ea"/>
                <a:cs typeface="Courier New"/>
              </a:rPr>
              <a:t>=</a:t>
            </a:r>
            <a:r>
              <a:rPr kumimoji="0" sz="1500" b="0" i="0" u="none" strike="noStrike" kern="1200" cap="none" spc="-15" normalizeH="0" baseline="0" noProof="0" dirty="0">
                <a:ln>
                  <a:noFill/>
                </a:ln>
                <a:solidFill>
                  <a:prstClr val="black"/>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5</a:t>
            </a:r>
            <a:r>
              <a:rPr kumimoji="0" sz="1500" b="0" i="0" u="none" strike="noStrike" kern="1200" cap="none" spc="0" normalizeH="0" baseline="0" noProof="0" dirty="0">
                <a:ln>
                  <a:noFill/>
                </a:ln>
                <a:solidFill>
                  <a:prstClr val="black"/>
                </a:solidFill>
                <a:effectLst/>
                <a:uLnTx/>
                <a:uFillTx/>
                <a:latin typeface="Courier New"/>
                <a:ea typeface="+mn-ea"/>
                <a:cs typeface="Courier New"/>
              </a:rPr>
              <a:t>;</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242570" marR="0" lvl="0" indent="0" algn="l" defTabSz="914400" rtl="0" eaLnBrk="1" fontAlgn="auto" latinLnBrk="0" hangingPunct="1">
              <a:lnSpc>
                <a:spcPts val="1720"/>
              </a:lnSpc>
              <a:spcBef>
                <a:spcPts val="0"/>
              </a:spcBef>
              <a:spcAft>
                <a:spcPts val="0"/>
              </a:spcAft>
              <a:buClrTx/>
              <a:buSzTx/>
              <a:buFontTx/>
              <a:buNone/>
              <a:tabLst/>
              <a:defRPr/>
            </a:pPr>
            <a:r>
              <a:rPr kumimoji="0" sz="1500" b="1" i="0" u="none" strike="noStrike" kern="1200" cap="none" spc="0" normalizeH="0" baseline="0" noProof="0" dirty="0">
                <a:ln>
                  <a:noFill/>
                </a:ln>
                <a:solidFill>
                  <a:srgbClr val="000050"/>
                </a:solidFill>
                <a:effectLst/>
                <a:uLnTx/>
                <a:uFillTx/>
                <a:latin typeface="Courier New"/>
                <a:ea typeface="+mn-ea"/>
                <a:cs typeface="Courier New"/>
              </a:rPr>
              <a:t>int</a:t>
            </a:r>
            <a:r>
              <a:rPr kumimoji="0" sz="1500" b="1" i="0" u="none" strike="noStrike" kern="1200" cap="none" spc="-30" normalizeH="0" baseline="0" noProof="0" dirty="0">
                <a:ln>
                  <a:noFill/>
                </a:ln>
                <a:solidFill>
                  <a:srgbClr val="000050"/>
                </a:solidFill>
                <a:effectLst/>
                <a:uLnTx/>
                <a:uFillTx/>
                <a:latin typeface="Courier New"/>
                <a:ea typeface="+mn-ea"/>
                <a:cs typeface="Courier New"/>
              </a:rPr>
              <a:t> </a:t>
            </a:r>
            <a:r>
              <a:rPr kumimoji="0" sz="1500" b="0" i="0" u="none" strike="noStrike" kern="1200" cap="none" spc="0" normalizeH="0" baseline="0" noProof="0" dirty="0">
                <a:ln>
                  <a:noFill/>
                </a:ln>
                <a:solidFill>
                  <a:prstClr val="black"/>
                </a:solidFill>
                <a:effectLst/>
                <a:uLnTx/>
                <a:uFillTx/>
                <a:latin typeface="Courier New"/>
                <a:ea typeface="+mn-ea"/>
                <a:cs typeface="Courier New"/>
              </a:rPr>
              <a:t>j</a:t>
            </a:r>
            <a:r>
              <a:rPr kumimoji="0" sz="1500" b="0" i="0" u="none" strike="noStrike" kern="1200" cap="none" spc="-30" normalizeH="0" baseline="0" noProof="0" dirty="0">
                <a:ln>
                  <a:noFill/>
                </a:ln>
                <a:solidFill>
                  <a:prstClr val="black"/>
                </a:solidFill>
                <a:effectLst/>
                <a:uLnTx/>
                <a:uFillTx/>
                <a:latin typeface="Courier New"/>
                <a:ea typeface="+mn-ea"/>
                <a:cs typeface="Courier New"/>
              </a:rPr>
              <a:t> </a:t>
            </a:r>
            <a:r>
              <a:rPr kumimoji="0" sz="1500" b="0" i="0" u="none" strike="noStrike" kern="1200" cap="none" spc="0" normalizeH="0" baseline="0" noProof="0" dirty="0">
                <a:ln>
                  <a:noFill/>
                </a:ln>
                <a:solidFill>
                  <a:prstClr val="black"/>
                </a:solidFill>
                <a:effectLst/>
                <a:uLnTx/>
                <a:uFillTx/>
                <a:latin typeface="Courier New"/>
                <a:ea typeface="+mn-ea"/>
                <a:cs typeface="Courier New"/>
              </a:rPr>
              <a:t>=</a:t>
            </a:r>
            <a:r>
              <a:rPr kumimoji="0" sz="1500" b="0" i="0" u="none" strike="noStrike" kern="1200" cap="none" spc="-15" normalizeH="0" baseline="0" noProof="0" dirty="0">
                <a:ln>
                  <a:noFill/>
                </a:ln>
                <a:solidFill>
                  <a:prstClr val="black"/>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2</a:t>
            </a:r>
            <a:r>
              <a:rPr kumimoji="0" sz="1500" b="0" i="0" u="none" strike="noStrike" kern="1200" cap="none" spc="0" normalizeH="0" baseline="0" noProof="0" dirty="0">
                <a:ln>
                  <a:noFill/>
                </a:ln>
                <a:solidFill>
                  <a:prstClr val="black"/>
                </a:solidFill>
                <a:effectLst/>
                <a:uLnTx/>
                <a:uFillTx/>
                <a:latin typeface="Courier New"/>
                <a:ea typeface="+mn-ea"/>
                <a:cs typeface="Courier New"/>
              </a:rPr>
              <a:t>;</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242570" marR="0" lvl="0" indent="0" algn="l" defTabSz="914400" rtl="0" eaLnBrk="1" fontAlgn="auto" latinLnBrk="0" hangingPunct="1">
              <a:lnSpc>
                <a:spcPts val="1745"/>
              </a:lnSpc>
              <a:spcBef>
                <a:spcPts val="0"/>
              </a:spcBef>
              <a:spcAft>
                <a:spcPts val="0"/>
              </a:spcAft>
              <a:buClrTx/>
              <a:buSzTx/>
              <a:buFontTx/>
              <a:buNone/>
              <a:tabLst/>
              <a:defRPr/>
            </a:pPr>
            <a:r>
              <a:rPr kumimoji="0" sz="1500" b="1" i="0" u="none" strike="noStrike" kern="1200" cap="none" spc="0" normalizeH="0" baseline="0" noProof="0" dirty="0">
                <a:ln>
                  <a:noFill/>
                </a:ln>
                <a:solidFill>
                  <a:srgbClr val="000050"/>
                </a:solidFill>
                <a:effectLst/>
                <a:uLnTx/>
                <a:uFillTx/>
                <a:latin typeface="Courier New"/>
                <a:ea typeface="+mn-ea"/>
                <a:cs typeface="Courier New"/>
              </a:rPr>
              <a:t>int</a:t>
            </a:r>
            <a:r>
              <a:rPr kumimoji="0" sz="1500" b="1" i="0" u="none" strike="noStrike" kern="1200" cap="none" spc="-20" normalizeH="0" baseline="0" noProof="0" dirty="0">
                <a:ln>
                  <a:noFill/>
                </a:ln>
                <a:solidFill>
                  <a:srgbClr val="000050"/>
                </a:solidFill>
                <a:effectLst/>
                <a:uLnTx/>
                <a:uFillTx/>
                <a:latin typeface="Courier New"/>
                <a:ea typeface="+mn-ea"/>
                <a:cs typeface="Courier New"/>
              </a:rPr>
              <a:t> </a:t>
            </a:r>
            <a:r>
              <a:rPr kumimoji="0" sz="1500" b="1" i="0" u="none" strike="noStrike" kern="1200" cap="none" spc="0" normalizeH="0" baseline="0" noProof="0" dirty="0">
                <a:ln>
                  <a:noFill/>
                </a:ln>
                <a:solidFill>
                  <a:prstClr val="black"/>
                </a:solidFill>
                <a:effectLst/>
                <a:uLnTx/>
                <a:uFillTx/>
                <a:latin typeface="Courier New"/>
                <a:ea typeface="+mn-ea"/>
                <a:cs typeface="Courier New"/>
              </a:rPr>
              <a:t>k</a:t>
            </a:r>
            <a:r>
              <a:rPr kumimoji="0" sz="1500" b="1" i="0" u="none" strike="noStrike" kern="1200" cap="none" spc="-20" normalizeH="0" baseline="0" noProof="0" dirty="0">
                <a:ln>
                  <a:noFill/>
                </a:ln>
                <a:solidFill>
                  <a:prstClr val="black"/>
                </a:solidFill>
                <a:effectLst/>
                <a:uLnTx/>
                <a:uFillTx/>
                <a:latin typeface="Courier New"/>
                <a:ea typeface="+mn-ea"/>
                <a:cs typeface="Courier New"/>
              </a:rPr>
              <a:t> </a:t>
            </a:r>
            <a:r>
              <a:rPr kumimoji="0" sz="1500" b="1" i="0" u="none" strike="noStrike" kern="1200" cap="none" spc="0" normalizeH="0" baseline="0" noProof="0" dirty="0">
                <a:ln>
                  <a:noFill/>
                </a:ln>
                <a:solidFill>
                  <a:prstClr val="black"/>
                </a:solidFill>
                <a:effectLst/>
                <a:uLnTx/>
                <a:uFillTx/>
                <a:latin typeface="Courier New"/>
                <a:ea typeface="+mn-ea"/>
                <a:cs typeface="Courier New"/>
              </a:rPr>
              <a:t>=</a:t>
            </a:r>
            <a:r>
              <a:rPr kumimoji="0" sz="1500" b="1" i="0" u="none" strike="noStrike" kern="1200" cap="none" spc="-15" normalizeH="0" baseline="0" noProof="0" dirty="0">
                <a:ln>
                  <a:noFill/>
                </a:ln>
                <a:solidFill>
                  <a:prstClr val="black"/>
                </a:solidFill>
                <a:effectLst/>
                <a:uLnTx/>
                <a:uFillTx/>
                <a:latin typeface="Courier New"/>
                <a:ea typeface="+mn-ea"/>
                <a:cs typeface="Courier New"/>
              </a:rPr>
              <a:t> </a:t>
            </a:r>
            <a:r>
              <a:rPr kumimoji="0" sz="1500" b="1" i="0" u="none" strike="noStrike" kern="1200" cap="none" spc="0" normalizeH="0" baseline="0" noProof="0" dirty="0">
                <a:ln>
                  <a:noFill/>
                </a:ln>
                <a:solidFill>
                  <a:prstClr val="black"/>
                </a:solidFill>
                <a:effectLst/>
                <a:uLnTx/>
                <a:uFillTx/>
                <a:latin typeface="Courier New"/>
                <a:ea typeface="+mn-ea"/>
                <a:cs typeface="Courier New"/>
              </a:rPr>
              <a:t>max(i,</a:t>
            </a:r>
            <a:r>
              <a:rPr kumimoji="0" sz="1500" b="1" i="0" u="none" strike="noStrike" kern="1200" cap="none" spc="-20" normalizeH="0" baseline="0" noProof="0" dirty="0">
                <a:ln>
                  <a:noFill/>
                </a:ln>
                <a:solidFill>
                  <a:prstClr val="black"/>
                </a:solidFill>
                <a:effectLst/>
                <a:uLnTx/>
                <a:uFillTx/>
                <a:latin typeface="Courier New"/>
                <a:ea typeface="+mn-ea"/>
                <a:cs typeface="Courier New"/>
              </a:rPr>
              <a:t> </a:t>
            </a:r>
            <a:r>
              <a:rPr kumimoji="0" sz="1500" b="1" i="0" u="none" strike="noStrike" kern="1200" cap="none" spc="-5" normalizeH="0" baseline="0" noProof="0" dirty="0">
                <a:ln>
                  <a:noFill/>
                </a:ln>
                <a:solidFill>
                  <a:prstClr val="black"/>
                </a:solidFill>
                <a:effectLst/>
                <a:uLnTx/>
                <a:uFillTx/>
                <a:latin typeface="Courier New"/>
                <a:ea typeface="+mn-ea"/>
                <a:cs typeface="Courier New"/>
              </a:rPr>
              <a:t>j);</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p:txBody>
      </p:sp>
      <p:sp>
        <p:nvSpPr>
          <p:cNvPr id="8" name="object 8"/>
          <p:cNvSpPr txBox="1"/>
          <p:nvPr/>
        </p:nvSpPr>
        <p:spPr>
          <a:xfrm>
            <a:off x="557361" y="4008584"/>
            <a:ext cx="3471545" cy="908685"/>
          </a:xfrm>
          <a:prstGeom prst="rect">
            <a:avLst/>
          </a:prstGeom>
        </p:spPr>
        <p:txBody>
          <a:bodyPr vert="horz" wrap="square" lIns="0" tIns="13970" rIns="0" bIns="0" rtlCol="0">
            <a:spAutoFit/>
          </a:bodyPr>
          <a:lstStyle/>
          <a:p>
            <a:pPr marL="0" marR="5080" lvl="0" indent="0" algn="r" defTabSz="914400" rtl="0" eaLnBrk="1" fontAlgn="auto" latinLnBrk="0" hangingPunct="1">
              <a:lnSpc>
                <a:spcPts val="1775"/>
              </a:lnSpc>
              <a:spcBef>
                <a:spcPts val="110"/>
              </a:spcBef>
              <a:spcAft>
                <a:spcPts val="0"/>
              </a:spcAft>
              <a:buClrTx/>
              <a:buSzTx/>
              <a:buFontTx/>
              <a:buNone/>
              <a:tabLst/>
              <a:defRPr/>
            </a:pPr>
            <a:r>
              <a:rPr kumimoji="0" sz="1500" b="0" i="0" u="none" strike="noStrike" kern="1200" cap="none" spc="0" normalizeH="0" baseline="0" noProof="0" dirty="0">
                <a:ln>
                  <a:noFill/>
                </a:ln>
                <a:solidFill>
                  <a:prstClr val="black"/>
                </a:solidFill>
                <a:effectLst/>
                <a:uLnTx/>
                <a:uFillTx/>
                <a:latin typeface="Courier New"/>
                <a:ea typeface="+mn-ea"/>
                <a:cs typeface="Courier New"/>
              </a:rPr>
              <a:t>cout</a:t>
            </a:r>
            <a:r>
              <a:rPr kumimoji="0" sz="1500" b="0" i="0" u="none" strike="noStrike" kern="1200" cap="none" spc="-20" normalizeH="0" baseline="0" noProof="0" dirty="0">
                <a:ln>
                  <a:noFill/>
                </a:ln>
                <a:solidFill>
                  <a:prstClr val="black"/>
                </a:solidFill>
                <a:effectLst/>
                <a:uLnTx/>
                <a:uFillTx/>
                <a:latin typeface="Courier New"/>
                <a:ea typeface="+mn-ea"/>
                <a:cs typeface="Courier New"/>
              </a:rPr>
              <a:t> </a:t>
            </a:r>
            <a:r>
              <a:rPr kumimoji="0" sz="1500" b="0" i="0" u="none" strike="noStrike" kern="1200" cap="none" spc="0" normalizeH="0" baseline="0" noProof="0" dirty="0">
                <a:ln>
                  <a:noFill/>
                </a:ln>
                <a:solidFill>
                  <a:prstClr val="black"/>
                </a:solidFill>
                <a:effectLst/>
                <a:uLnTx/>
                <a:uFillTx/>
                <a:latin typeface="Courier New"/>
                <a:ea typeface="+mn-ea"/>
                <a:cs typeface="Courier New"/>
              </a:rPr>
              <a:t>&lt;&lt;</a:t>
            </a:r>
            <a:r>
              <a:rPr kumimoji="0" sz="1500" b="0" i="0" u="none" strike="noStrike" kern="1200" cap="none" spc="-10" normalizeH="0" baseline="0" noProof="0" dirty="0">
                <a:ln>
                  <a:noFill/>
                </a:ln>
                <a:solidFill>
                  <a:prstClr val="black"/>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"The</a:t>
            </a:r>
            <a:r>
              <a:rPr kumimoji="0" sz="1500" b="0" i="0" u="none" strike="noStrike" kern="1200" cap="none" spc="-15" normalizeH="0" baseline="0" noProof="0" dirty="0">
                <a:ln>
                  <a:noFill/>
                </a:ln>
                <a:solidFill>
                  <a:srgbClr val="3366FF"/>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maximum</a:t>
            </a:r>
            <a:r>
              <a:rPr kumimoji="0" sz="1500" b="0" i="0" u="none" strike="noStrike" kern="1200" cap="none" spc="-20" normalizeH="0" baseline="0" noProof="0" dirty="0">
                <a:ln>
                  <a:noFill/>
                </a:ln>
                <a:solidFill>
                  <a:srgbClr val="3366FF"/>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between</a:t>
            </a:r>
            <a:r>
              <a:rPr kumimoji="0" sz="1500" b="0" i="0" u="none" strike="noStrike" kern="1200" cap="none" spc="-15" normalizeH="0" baseline="0" noProof="0" dirty="0">
                <a:ln>
                  <a:noFill/>
                </a:ln>
                <a:solidFill>
                  <a:srgbClr val="3366FF"/>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0" marR="5080" lvl="0" indent="0" algn="r" defTabSz="914400" rtl="0" eaLnBrk="1" fontAlgn="auto" latinLnBrk="0" hangingPunct="1">
              <a:lnSpc>
                <a:spcPts val="1725"/>
              </a:lnSpc>
              <a:spcBef>
                <a:spcPts val="0"/>
              </a:spcBef>
              <a:spcAft>
                <a:spcPts val="0"/>
              </a:spcAft>
              <a:buClrTx/>
              <a:buSzTx/>
              <a:buFontTx/>
              <a:buNone/>
              <a:tabLst/>
              <a:defRPr/>
            </a:pPr>
            <a:r>
              <a:rPr kumimoji="0" sz="1500" b="0" i="0" u="none" strike="noStrike" kern="1200" cap="none" spc="0" normalizeH="0" baseline="0" noProof="0" dirty="0">
                <a:ln>
                  <a:noFill/>
                </a:ln>
                <a:solidFill>
                  <a:prstClr val="black"/>
                </a:solidFill>
                <a:effectLst/>
                <a:uLnTx/>
                <a:uFillTx/>
                <a:latin typeface="Courier New"/>
                <a:ea typeface="+mn-ea"/>
                <a:cs typeface="Courier New"/>
              </a:rPr>
              <a:t>&lt;&lt;</a:t>
            </a:r>
            <a:r>
              <a:rPr kumimoji="0" sz="1500" b="0" i="0" u="none" strike="noStrike" kern="1200" cap="none" spc="5" normalizeH="0" baseline="0" noProof="0" dirty="0">
                <a:ln>
                  <a:noFill/>
                </a:ln>
                <a:solidFill>
                  <a:prstClr val="black"/>
                </a:solidFill>
                <a:effectLst/>
                <a:uLnTx/>
                <a:uFillTx/>
                <a:latin typeface="Courier New"/>
                <a:ea typeface="+mn-ea"/>
                <a:cs typeface="Courier New"/>
              </a:rPr>
              <a:t> </a:t>
            </a:r>
            <a:r>
              <a:rPr kumimoji="0" sz="1500" b="0" i="0" u="none" strike="noStrike" kern="1200" cap="none" spc="0" normalizeH="0" baseline="0" noProof="0" dirty="0">
                <a:ln>
                  <a:noFill/>
                </a:ln>
                <a:solidFill>
                  <a:prstClr val="black"/>
                </a:solidFill>
                <a:effectLst/>
                <a:uLnTx/>
                <a:uFillTx/>
                <a:latin typeface="Courier New"/>
                <a:ea typeface="+mn-ea"/>
                <a:cs typeface="Courier New"/>
              </a:rPr>
              <a:t>i</a:t>
            </a:r>
            <a:r>
              <a:rPr kumimoji="0" sz="1500" b="0" i="0" u="none" strike="noStrike" kern="1200" cap="none" spc="-5" normalizeH="0" baseline="0" noProof="0" dirty="0">
                <a:ln>
                  <a:noFill/>
                </a:ln>
                <a:solidFill>
                  <a:prstClr val="black"/>
                </a:solidFill>
                <a:effectLst/>
                <a:uLnTx/>
                <a:uFillTx/>
                <a:latin typeface="Courier New"/>
                <a:ea typeface="+mn-ea"/>
                <a:cs typeface="Courier New"/>
              </a:rPr>
              <a:t> </a:t>
            </a:r>
            <a:r>
              <a:rPr kumimoji="0" sz="1500" b="0" i="0" u="none" strike="noStrike" kern="1200" cap="none" spc="0" normalizeH="0" baseline="0" noProof="0" dirty="0">
                <a:ln>
                  <a:noFill/>
                </a:ln>
                <a:solidFill>
                  <a:prstClr val="black"/>
                </a:solidFill>
                <a:effectLst/>
                <a:uLnTx/>
                <a:uFillTx/>
                <a:latin typeface="Courier New"/>
                <a:ea typeface="+mn-ea"/>
                <a:cs typeface="Courier New"/>
              </a:rPr>
              <a:t>&lt;&lt;</a:t>
            </a:r>
            <a:r>
              <a:rPr kumimoji="0" sz="1500" b="0" i="0" u="none" strike="noStrike" kern="1200" cap="none" spc="-5" normalizeH="0" baseline="0" noProof="0" dirty="0">
                <a:ln>
                  <a:noFill/>
                </a:ln>
                <a:solidFill>
                  <a:prstClr val="black"/>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a:t>
            </a:r>
            <a:r>
              <a:rPr kumimoji="0" sz="1500" b="0" i="0" u="none" strike="noStrike" kern="1200" cap="none" spc="-5" normalizeH="0" baseline="0" noProof="0" dirty="0">
                <a:ln>
                  <a:noFill/>
                </a:ln>
                <a:solidFill>
                  <a:srgbClr val="3366FF"/>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and</a:t>
            </a:r>
            <a:r>
              <a:rPr kumimoji="0" sz="1500" b="0" i="0" u="none" strike="noStrike" kern="1200" cap="none" spc="-5" normalizeH="0" baseline="0" noProof="0" dirty="0">
                <a:ln>
                  <a:noFill/>
                </a:ln>
                <a:solidFill>
                  <a:srgbClr val="3366FF"/>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a:t>
            </a:r>
            <a:r>
              <a:rPr kumimoji="0" sz="1500" b="0" i="0" u="none" strike="noStrike" kern="1200" cap="none" spc="-5" normalizeH="0" baseline="0" noProof="0" dirty="0">
                <a:ln>
                  <a:noFill/>
                </a:ln>
                <a:solidFill>
                  <a:srgbClr val="3366FF"/>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a:t>
            </a:r>
            <a:r>
              <a:rPr kumimoji="0" sz="1500" b="0" i="0" u="none" strike="noStrike" kern="1200" cap="none" spc="-5" normalizeH="0" baseline="0" noProof="0" dirty="0">
                <a:ln>
                  <a:noFill/>
                </a:ln>
                <a:solidFill>
                  <a:srgbClr val="3366FF"/>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j</a:t>
            </a:r>
            <a:r>
              <a:rPr kumimoji="0" sz="1500" b="0" i="0" u="none" strike="noStrike" kern="1200" cap="none" spc="-5" normalizeH="0" baseline="0" noProof="0" dirty="0">
                <a:ln>
                  <a:noFill/>
                </a:ln>
                <a:solidFill>
                  <a:srgbClr val="3366FF"/>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a:t>
            </a:r>
            <a:r>
              <a:rPr kumimoji="0" sz="1500" b="0" i="0" u="none" strike="noStrike" kern="1200" cap="none" spc="-5" normalizeH="0" baseline="0" noProof="0" dirty="0">
                <a:ln>
                  <a:noFill/>
                </a:ln>
                <a:solidFill>
                  <a:srgbClr val="3366FF"/>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a:t>
            </a:r>
            <a:r>
              <a:rPr kumimoji="0" sz="1500" b="0" i="0" u="none" strike="noStrike" kern="1200" cap="none" spc="-5" normalizeH="0" baseline="0" noProof="0" dirty="0">
                <a:ln>
                  <a:noFill/>
                </a:ln>
                <a:solidFill>
                  <a:srgbClr val="3366FF"/>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is</a:t>
            </a:r>
            <a:r>
              <a:rPr kumimoji="0" sz="1500" b="0" i="0" u="none" strike="noStrike" kern="1200" cap="none" spc="-5" normalizeH="0" baseline="0" noProof="0" dirty="0">
                <a:ln>
                  <a:noFill/>
                </a:ln>
                <a:solidFill>
                  <a:srgbClr val="3366FF"/>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0" marR="2403475" lvl="0" indent="0" algn="ctr" defTabSz="914400" rtl="0" eaLnBrk="1" fontAlgn="auto" latinLnBrk="0" hangingPunct="1">
              <a:lnSpc>
                <a:spcPts val="1695"/>
              </a:lnSpc>
              <a:spcBef>
                <a:spcPts val="0"/>
              </a:spcBef>
              <a:spcAft>
                <a:spcPts val="0"/>
              </a:spcAft>
              <a:buClrTx/>
              <a:buSzTx/>
              <a:buFontTx/>
              <a:buNone/>
              <a:tabLst/>
              <a:defRPr/>
            </a:pPr>
            <a:r>
              <a:rPr kumimoji="0" sz="1500" b="0" i="0" u="none" strike="noStrike" kern="1200" cap="none" spc="0" normalizeH="0" baseline="0" noProof="0" dirty="0">
                <a:ln>
                  <a:noFill/>
                </a:ln>
                <a:solidFill>
                  <a:prstClr val="black"/>
                </a:solidFill>
                <a:effectLst/>
                <a:uLnTx/>
                <a:uFillTx/>
                <a:latin typeface="Courier New"/>
                <a:ea typeface="+mn-ea"/>
                <a:cs typeface="Courier New"/>
              </a:rPr>
              <a:t>&lt;&lt;</a:t>
            </a:r>
            <a:r>
              <a:rPr kumimoji="0" sz="1500" b="0" i="0" u="none" strike="noStrike" kern="1200" cap="none" spc="-60" normalizeH="0" baseline="0" noProof="0" dirty="0">
                <a:ln>
                  <a:noFill/>
                </a:ln>
                <a:solidFill>
                  <a:prstClr val="black"/>
                </a:solidFill>
                <a:effectLst/>
                <a:uLnTx/>
                <a:uFillTx/>
                <a:latin typeface="Courier New"/>
                <a:ea typeface="+mn-ea"/>
                <a:cs typeface="Courier New"/>
              </a:rPr>
              <a:t> </a:t>
            </a:r>
            <a:r>
              <a:rPr kumimoji="0" sz="1500" b="0" i="0" u="none" strike="noStrike" kern="1200" cap="none" spc="5" normalizeH="0" baseline="0" noProof="0" dirty="0">
                <a:ln>
                  <a:noFill/>
                </a:ln>
                <a:solidFill>
                  <a:prstClr val="black"/>
                </a:solidFill>
                <a:effectLst/>
                <a:uLnTx/>
                <a:uFillTx/>
                <a:latin typeface="Courier New"/>
                <a:ea typeface="+mn-ea"/>
                <a:cs typeface="Courier New"/>
              </a:rPr>
              <a:t>k;</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0" marR="2404745" lvl="0" indent="0" algn="ctr" defTabSz="914400" rtl="0" eaLnBrk="1" fontAlgn="auto" latinLnBrk="0" hangingPunct="1">
              <a:lnSpc>
                <a:spcPts val="1745"/>
              </a:lnSpc>
              <a:spcBef>
                <a:spcPts val="0"/>
              </a:spcBef>
              <a:spcAft>
                <a:spcPts val="0"/>
              </a:spcAft>
              <a:buClrTx/>
              <a:buSzTx/>
              <a:buFontTx/>
              <a:buNone/>
              <a:tabLst/>
              <a:defRPr/>
            </a:pPr>
            <a:r>
              <a:rPr kumimoji="0" sz="1500" b="0" i="0" u="none" strike="noStrike" kern="1200" cap="none" spc="0" normalizeH="0" baseline="0" noProof="0" dirty="0">
                <a:ln>
                  <a:noFill/>
                </a:ln>
                <a:solidFill>
                  <a:prstClr val="black"/>
                </a:solidFill>
                <a:effectLst/>
                <a:uLnTx/>
                <a:uFillTx/>
                <a:latin typeface="Courier New"/>
                <a:ea typeface="+mn-ea"/>
                <a:cs typeface="Courier New"/>
              </a:rPr>
              <a:t>return</a:t>
            </a:r>
            <a:r>
              <a:rPr kumimoji="0" sz="1500" b="0" i="0" u="none" strike="noStrike" kern="1200" cap="none" spc="-75" normalizeH="0" baseline="0" noProof="0" dirty="0">
                <a:ln>
                  <a:noFill/>
                </a:ln>
                <a:solidFill>
                  <a:prstClr val="black"/>
                </a:solidFill>
                <a:effectLst/>
                <a:uLnTx/>
                <a:uFillTx/>
                <a:latin typeface="Courier New"/>
                <a:ea typeface="+mn-ea"/>
                <a:cs typeface="Courier New"/>
              </a:rPr>
              <a:t> </a:t>
            </a:r>
            <a:r>
              <a:rPr kumimoji="0" sz="1500" b="0" i="0" u="none" strike="noStrike" kern="1200" cap="none" spc="-5" normalizeH="0" baseline="0" noProof="0" dirty="0">
                <a:ln>
                  <a:noFill/>
                </a:ln>
                <a:solidFill>
                  <a:prstClr val="black"/>
                </a:solidFill>
                <a:effectLst/>
                <a:uLnTx/>
                <a:uFillTx/>
                <a:latin typeface="Courier New"/>
                <a:ea typeface="+mn-ea"/>
                <a:cs typeface="Courier New"/>
              </a:rPr>
              <a:t>0;</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p:txBody>
      </p:sp>
      <p:sp>
        <p:nvSpPr>
          <p:cNvPr id="9" name="object 9"/>
          <p:cNvSpPr txBox="1"/>
          <p:nvPr/>
        </p:nvSpPr>
        <p:spPr>
          <a:xfrm>
            <a:off x="326894" y="4891375"/>
            <a:ext cx="140335" cy="255904"/>
          </a:xfrm>
          <a:prstGeom prst="rect">
            <a:avLst/>
          </a:prstGeom>
        </p:spPr>
        <p:txBody>
          <a:bodyPr vert="horz" wrap="square" lIns="0" tIns="13970" rIns="0" bIns="0" rtlCol="0">
            <a:spAutoFit/>
          </a:bodyPr>
          <a:lstStyle/>
          <a:p>
            <a:pPr marL="12700" marR="0" lvl="0" indent="0" algn="l" defTabSz="914400" rtl="0" eaLnBrk="1" fontAlgn="auto" latinLnBrk="0" hangingPunct="1">
              <a:lnSpc>
                <a:spcPct val="100000"/>
              </a:lnSpc>
              <a:spcBef>
                <a:spcPts val="110"/>
              </a:spcBef>
              <a:spcAft>
                <a:spcPts val="0"/>
              </a:spcAft>
              <a:buClrTx/>
              <a:buSzTx/>
              <a:buFontTx/>
              <a:buNone/>
              <a:tabLst/>
              <a:defRPr/>
            </a:pPr>
            <a:r>
              <a:rPr kumimoji="0" sz="1500" b="0" i="0" u="none" strike="noStrike" kern="1200" cap="none" spc="0" normalizeH="0" baseline="0" noProof="0" dirty="0">
                <a:ln>
                  <a:noFill/>
                </a:ln>
                <a:solidFill>
                  <a:prstClr val="black"/>
                </a:solidFill>
                <a:effectLst/>
                <a:uLnTx/>
                <a:uFillTx/>
                <a:latin typeface="Courier New"/>
                <a:ea typeface="+mn-ea"/>
                <a:cs typeface="Courier New"/>
              </a:rPr>
              <a:t>}</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p:txBody>
      </p:sp>
      <p:grpSp>
        <p:nvGrpSpPr>
          <p:cNvPr id="10" name="object 10"/>
          <p:cNvGrpSpPr/>
          <p:nvPr/>
        </p:nvGrpSpPr>
        <p:grpSpPr>
          <a:xfrm>
            <a:off x="5501482" y="2891718"/>
            <a:ext cx="3459479" cy="2481580"/>
            <a:chOff x="5501482" y="2891718"/>
            <a:chExt cx="3459479" cy="2481580"/>
          </a:xfrm>
        </p:grpSpPr>
        <p:sp>
          <p:nvSpPr>
            <p:cNvPr id="11" name="object 11"/>
            <p:cNvSpPr/>
            <p:nvPr/>
          </p:nvSpPr>
          <p:spPr>
            <a:xfrm>
              <a:off x="5513547" y="2903783"/>
              <a:ext cx="3435350" cy="2457450"/>
            </a:xfrm>
            <a:custGeom>
              <a:avLst/>
              <a:gdLst/>
              <a:ahLst/>
              <a:cxnLst/>
              <a:rect l="l" t="t" r="r" b="b"/>
              <a:pathLst>
                <a:path w="3435350" h="2457450">
                  <a:moveTo>
                    <a:pt x="3434737" y="0"/>
                  </a:moveTo>
                  <a:lnTo>
                    <a:pt x="0" y="0"/>
                  </a:lnTo>
                  <a:lnTo>
                    <a:pt x="0" y="2457418"/>
                  </a:lnTo>
                  <a:lnTo>
                    <a:pt x="3434737" y="2457418"/>
                  </a:lnTo>
                  <a:lnTo>
                    <a:pt x="3434737"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2" name="object 12"/>
            <p:cNvSpPr/>
            <p:nvPr/>
          </p:nvSpPr>
          <p:spPr>
            <a:xfrm>
              <a:off x="5513547" y="2903783"/>
              <a:ext cx="3435350" cy="2457450"/>
            </a:xfrm>
            <a:custGeom>
              <a:avLst/>
              <a:gdLst/>
              <a:ahLst/>
              <a:cxnLst/>
              <a:rect l="l" t="t" r="r" b="b"/>
              <a:pathLst>
                <a:path w="3435350" h="2457450">
                  <a:moveTo>
                    <a:pt x="0" y="2457418"/>
                  </a:moveTo>
                  <a:lnTo>
                    <a:pt x="3434737" y="2457418"/>
                  </a:lnTo>
                  <a:lnTo>
                    <a:pt x="3434737" y="0"/>
                  </a:lnTo>
                  <a:lnTo>
                    <a:pt x="0" y="0"/>
                  </a:lnTo>
                  <a:lnTo>
                    <a:pt x="0" y="2457418"/>
                  </a:lnTo>
                  <a:close/>
                </a:path>
              </a:pathLst>
            </a:custGeom>
            <a:ln w="23762">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grpSp>
      <p:sp>
        <p:nvSpPr>
          <p:cNvPr id="13" name="object 13"/>
          <p:cNvSpPr txBox="1"/>
          <p:nvPr/>
        </p:nvSpPr>
        <p:spPr>
          <a:xfrm>
            <a:off x="5516142" y="2871920"/>
            <a:ext cx="3129915" cy="685800"/>
          </a:xfrm>
          <a:prstGeom prst="rect">
            <a:avLst/>
          </a:prstGeom>
        </p:spPr>
        <p:txBody>
          <a:bodyPr vert="horz" wrap="square" lIns="0" tIns="13970" rIns="0" bIns="0" rtlCol="0">
            <a:spAutoFit/>
          </a:bodyPr>
          <a:lstStyle/>
          <a:p>
            <a:pPr marL="12700" marR="0" lvl="0" indent="0" algn="l" defTabSz="914400" rtl="0" eaLnBrk="1" fontAlgn="auto" latinLnBrk="0" hangingPunct="1">
              <a:lnSpc>
                <a:spcPts val="1780"/>
              </a:lnSpc>
              <a:spcBef>
                <a:spcPts val="110"/>
              </a:spcBef>
              <a:spcAft>
                <a:spcPts val="0"/>
              </a:spcAft>
              <a:buClrTx/>
              <a:buSzTx/>
              <a:buFontTx/>
              <a:buNone/>
              <a:tabLst/>
              <a:defRPr/>
            </a:pPr>
            <a:r>
              <a:rPr kumimoji="0" sz="1500" b="1" i="0" u="none" strike="noStrike" kern="1200" cap="none" spc="0" normalizeH="0" baseline="0" noProof="0" dirty="0">
                <a:ln>
                  <a:noFill/>
                </a:ln>
                <a:solidFill>
                  <a:srgbClr val="000050"/>
                </a:solidFill>
                <a:effectLst/>
                <a:uLnTx/>
                <a:uFillTx/>
                <a:latin typeface="Courier New"/>
                <a:ea typeface="+mn-ea"/>
                <a:cs typeface="Courier New"/>
              </a:rPr>
              <a:t>int</a:t>
            </a:r>
            <a:r>
              <a:rPr kumimoji="0" sz="1500" b="1" i="0" u="none" strike="noStrike" kern="1200" cap="none" spc="-5" normalizeH="0" baseline="0" noProof="0" dirty="0">
                <a:ln>
                  <a:noFill/>
                </a:ln>
                <a:solidFill>
                  <a:srgbClr val="000050"/>
                </a:solidFill>
                <a:effectLst/>
                <a:uLnTx/>
                <a:uFillTx/>
                <a:latin typeface="Courier New"/>
                <a:ea typeface="+mn-ea"/>
                <a:cs typeface="Courier New"/>
              </a:rPr>
              <a:t> </a:t>
            </a:r>
            <a:r>
              <a:rPr kumimoji="0" sz="1500" b="0" i="0" u="none" strike="noStrike" kern="1200" cap="none" spc="0" normalizeH="0" baseline="0" noProof="0" dirty="0">
                <a:ln>
                  <a:noFill/>
                </a:ln>
                <a:solidFill>
                  <a:prstClr val="black"/>
                </a:solidFill>
                <a:effectLst/>
                <a:uLnTx/>
                <a:uFillTx/>
                <a:latin typeface="Courier New"/>
                <a:ea typeface="+mn-ea"/>
                <a:cs typeface="Courier New"/>
              </a:rPr>
              <a:t>max(</a:t>
            </a:r>
            <a:r>
              <a:rPr kumimoji="0" sz="1500" b="1" i="0" u="none" strike="noStrike" kern="1200" cap="none" spc="0" normalizeH="0" baseline="0" noProof="0" dirty="0">
                <a:ln>
                  <a:noFill/>
                </a:ln>
                <a:solidFill>
                  <a:srgbClr val="000050"/>
                </a:solidFill>
                <a:effectLst/>
                <a:uLnTx/>
                <a:uFillTx/>
                <a:latin typeface="Courier New"/>
                <a:ea typeface="+mn-ea"/>
                <a:cs typeface="Courier New"/>
              </a:rPr>
              <a:t>int</a:t>
            </a:r>
            <a:r>
              <a:rPr kumimoji="0" sz="1500" b="1" i="0" u="none" strike="noStrike" kern="1200" cap="none" spc="-10" normalizeH="0" baseline="0" noProof="0" dirty="0">
                <a:ln>
                  <a:noFill/>
                </a:ln>
                <a:solidFill>
                  <a:srgbClr val="000050"/>
                </a:solidFill>
                <a:effectLst/>
                <a:uLnTx/>
                <a:uFillTx/>
                <a:latin typeface="Courier New"/>
                <a:ea typeface="+mn-ea"/>
                <a:cs typeface="Courier New"/>
              </a:rPr>
              <a:t> </a:t>
            </a:r>
            <a:r>
              <a:rPr kumimoji="0" sz="1500" b="0" i="0" u="none" strike="noStrike" kern="1200" cap="none" spc="0" normalizeH="0" baseline="0" noProof="0" dirty="0">
                <a:ln>
                  <a:noFill/>
                </a:ln>
                <a:solidFill>
                  <a:prstClr val="black"/>
                </a:solidFill>
                <a:effectLst/>
                <a:uLnTx/>
                <a:uFillTx/>
                <a:latin typeface="Courier New"/>
                <a:ea typeface="+mn-ea"/>
                <a:cs typeface="Courier New"/>
              </a:rPr>
              <a:t>num1,</a:t>
            </a:r>
            <a:r>
              <a:rPr kumimoji="0" sz="1500" b="0" i="0" u="none" strike="noStrike" kern="1200" cap="none" spc="-5" normalizeH="0" baseline="0" noProof="0" dirty="0">
                <a:ln>
                  <a:noFill/>
                </a:ln>
                <a:solidFill>
                  <a:prstClr val="black"/>
                </a:solidFill>
                <a:effectLst/>
                <a:uLnTx/>
                <a:uFillTx/>
                <a:latin typeface="Courier New"/>
                <a:ea typeface="+mn-ea"/>
                <a:cs typeface="Courier New"/>
              </a:rPr>
              <a:t> </a:t>
            </a:r>
            <a:r>
              <a:rPr kumimoji="0" sz="1500" b="1" i="0" u="none" strike="noStrike" kern="1200" cap="none" spc="0" normalizeH="0" baseline="0" noProof="0" dirty="0">
                <a:ln>
                  <a:noFill/>
                </a:ln>
                <a:solidFill>
                  <a:srgbClr val="000050"/>
                </a:solidFill>
                <a:effectLst/>
                <a:uLnTx/>
                <a:uFillTx/>
                <a:latin typeface="Courier New"/>
                <a:ea typeface="+mn-ea"/>
                <a:cs typeface="Courier New"/>
              </a:rPr>
              <a:t>int</a:t>
            </a:r>
            <a:r>
              <a:rPr kumimoji="0" sz="1500" b="1" i="0" u="none" strike="noStrike" kern="1200" cap="none" spc="-5" normalizeH="0" baseline="0" noProof="0" dirty="0">
                <a:ln>
                  <a:noFill/>
                </a:ln>
                <a:solidFill>
                  <a:srgbClr val="000050"/>
                </a:solidFill>
                <a:effectLst/>
                <a:uLnTx/>
                <a:uFillTx/>
                <a:latin typeface="Courier New"/>
                <a:ea typeface="+mn-ea"/>
                <a:cs typeface="Courier New"/>
              </a:rPr>
              <a:t> </a:t>
            </a:r>
            <a:r>
              <a:rPr kumimoji="0" sz="1500" b="0" i="0" u="none" strike="noStrike" kern="1200" cap="none" spc="-5" normalizeH="0" baseline="0" noProof="0" dirty="0">
                <a:ln>
                  <a:noFill/>
                </a:ln>
                <a:solidFill>
                  <a:prstClr val="black"/>
                </a:solidFill>
                <a:effectLst/>
                <a:uLnTx/>
                <a:uFillTx/>
                <a:latin typeface="Courier New"/>
                <a:ea typeface="+mn-ea"/>
                <a:cs typeface="Courier New"/>
              </a:rPr>
              <a:t>num2)</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12700" marR="0" lvl="0" indent="0" algn="l" defTabSz="914400" rtl="0" eaLnBrk="1" fontAlgn="auto" latinLnBrk="0" hangingPunct="1">
              <a:lnSpc>
                <a:spcPts val="1695"/>
              </a:lnSpc>
              <a:spcBef>
                <a:spcPts val="0"/>
              </a:spcBef>
              <a:spcAft>
                <a:spcPts val="0"/>
              </a:spcAft>
              <a:buClrTx/>
              <a:buSzTx/>
              <a:buFontTx/>
              <a:buNone/>
              <a:tabLst/>
              <a:defRPr/>
            </a:pPr>
            <a:r>
              <a:rPr kumimoji="0" sz="1500" b="0" i="0" u="none" strike="noStrike" kern="1200" cap="none" spc="0" normalizeH="0" baseline="0" noProof="0" dirty="0">
                <a:ln>
                  <a:noFill/>
                </a:ln>
                <a:solidFill>
                  <a:prstClr val="black"/>
                </a:solidFill>
                <a:effectLst/>
                <a:uLnTx/>
                <a:uFillTx/>
                <a:latin typeface="Courier New"/>
                <a:ea typeface="+mn-ea"/>
                <a:cs typeface="Courier New"/>
              </a:rPr>
              <a:t>{</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472440" marR="0" lvl="0" indent="0" algn="l" defTabSz="914400" rtl="0" eaLnBrk="1" fontAlgn="auto" latinLnBrk="0" hangingPunct="1">
              <a:lnSpc>
                <a:spcPts val="1714"/>
              </a:lnSpc>
              <a:spcBef>
                <a:spcPts val="0"/>
              </a:spcBef>
              <a:spcAft>
                <a:spcPts val="0"/>
              </a:spcAft>
              <a:buClrTx/>
              <a:buSzTx/>
              <a:buFontTx/>
              <a:buNone/>
              <a:tabLst/>
              <a:defRPr/>
            </a:pPr>
            <a:r>
              <a:rPr kumimoji="0" sz="1500" b="1" i="0" u="none" strike="noStrike" kern="1200" cap="none" spc="0" normalizeH="0" baseline="0" noProof="0" dirty="0">
                <a:ln>
                  <a:noFill/>
                </a:ln>
                <a:solidFill>
                  <a:srgbClr val="000050"/>
                </a:solidFill>
                <a:effectLst/>
                <a:uLnTx/>
                <a:uFillTx/>
                <a:latin typeface="Courier New"/>
                <a:ea typeface="+mn-ea"/>
                <a:cs typeface="Courier New"/>
              </a:rPr>
              <a:t>int</a:t>
            </a:r>
            <a:r>
              <a:rPr kumimoji="0" sz="1500" b="1" i="0" u="none" strike="noStrike" kern="1200" cap="none" spc="-35" normalizeH="0" baseline="0" noProof="0" dirty="0">
                <a:ln>
                  <a:noFill/>
                </a:ln>
                <a:solidFill>
                  <a:srgbClr val="000050"/>
                </a:solidFill>
                <a:effectLst/>
                <a:uLnTx/>
                <a:uFillTx/>
                <a:latin typeface="Courier New"/>
                <a:ea typeface="+mn-ea"/>
                <a:cs typeface="Courier New"/>
              </a:rPr>
              <a:t> </a:t>
            </a:r>
            <a:r>
              <a:rPr kumimoji="0" sz="1500" b="0" i="0" u="none" strike="noStrike" kern="1200" cap="none" spc="-5" normalizeH="0" baseline="0" noProof="0" dirty="0">
                <a:ln>
                  <a:noFill/>
                </a:ln>
                <a:solidFill>
                  <a:prstClr val="black"/>
                </a:solidFill>
                <a:effectLst/>
                <a:uLnTx/>
                <a:uFillTx/>
                <a:latin typeface="Courier New"/>
                <a:ea typeface="+mn-ea"/>
                <a:cs typeface="Courier New"/>
              </a:rPr>
              <a:t>result;</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p:txBody>
      </p:sp>
      <p:sp>
        <p:nvSpPr>
          <p:cNvPr id="14" name="object 14"/>
          <p:cNvSpPr txBox="1"/>
          <p:nvPr/>
        </p:nvSpPr>
        <p:spPr>
          <a:xfrm>
            <a:off x="5976273" y="3740155"/>
            <a:ext cx="2093595" cy="916305"/>
          </a:xfrm>
          <a:prstGeom prst="rect">
            <a:avLst/>
          </a:prstGeom>
        </p:spPr>
        <p:txBody>
          <a:bodyPr vert="horz" wrap="square" lIns="0" tIns="26669" rIns="0" bIns="0" rtlCol="0">
            <a:spAutoFit/>
          </a:bodyPr>
          <a:lstStyle/>
          <a:p>
            <a:pPr marL="472440" marR="5080" lvl="0" indent="-460375" algn="l" defTabSz="914400" rtl="0" eaLnBrk="1" fontAlgn="auto" latinLnBrk="0" hangingPunct="1">
              <a:lnSpc>
                <a:spcPts val="1750"/>
              </a:lnSpc>
              <a:spcBef>
                <a:spcPts val="209"/>
              </a:spcBef>
              <a:spcAft>
                <a:spcPts val="0"/>
              </a:spcAft>
              <a:buClrTx/>
              <a:buSzTx/>
              <a:buFontTx/>
              <a:buNone/>
              <a:tabLst/>
              <a:defRPr/>
            </a:pPr>
            <a:r>
              <a:rPr kumimoji="0" sz="1500" b="1" i="0" u="none" strike="noStrike" kern="1200" cap="none" spc="0" normalizeH="0" baseline="0" noProof="0" dirty="0">
                <a:ln>
                  <a:noFill/>
                </a:ln>
                <a:solidFill>
                  <a:srgbClr val="000050"/>
                </a:solidFill>
                <a:effectLst/>
                <a:uLnTx/>
                <a:uFillTx/>
                <a:latin typeface="Courier New"/>
                <a:ea typeface="+mn-ea"/>
                <a:cs typeface="Courier New"/>
              </a:rPr>
              <a:t>if </a:t>
            </a:r>
            <a:r>
              <a:rPr kumimoji="0" sz="1500" b="0" i="0" u="none" strike="noStrike" kern="1200" cap="none" spc="0" normalizeH="0" baseline="0" noProof="0" dirty="0">
                <a:ln>
                  <a:noFill/>
                </a:ln>
                <a:solidFill>
                  <a:prstClr val="black"/>
                </a:solidFill>
                <a:effectLst/>
                <a:uLnTx/>
                <a:uFillTx/>
                <a:latin typeface="Courier New"/>
                <a:ea typeface="+mn-ea"/>
                <a:cs typeface="Courier New"/>
              </a:rPr>
              <a:t>(num1 &gt; </a:t>
            </a:r>
            <a:r>
              <a:rPr kumimoji="0" sz="1500" b="0" i="0" u="none" strike="noStrike" kern="1200" cap="none" spc="-5" normalizeH="0" baseline="0" noProof="0" dirty="0">
                <a:ln>
                  <a:noFill/>
                </a:ln>
                <a:solidFill>
                  <a:prstClr val="black"/>
                </a:solidFill>
                <a:effectLst/>
                <a:uLnTx/>
                <a:uFillTx/>
                <a:latin typeface="Courier New"/>
                <a:ea typeface="+mn-ea"/>
                <a:cs typeface="Courier New"/>
              </a:rPr>
              <a:t>num2) </a:t>
            </a:r>
            <a:r>
              <a:rPr kumimoji="0" sz="1500" b="0" i="0" u="none" strike="noStrike" kern="1200" cap="none" spc="0" normalizeH="0" baseline="0" noProof="0" dirty="0">
                <a:ln>
                  <a:noFill/>
                </a:ln>
                <a:solidFill>
                  <a:prstClr val="black"/>
                </a:solidFill>
                <a:effectLst/>
                <a:uLnTx/>
                <a:uFillTx/>
                <a:latin typeface="Courier New"/>
                <a:ea typeface="+mn-ea"/>
                <a:cs typeface="Courier New"/>
              </a:rPr>
              <a:t> result</a:t>
            </a:r>
            <a:r>
              <a:rPr kumimoji="0" sz="1500" b="0" i="0" u="none" strike="noStrike" kern="1200" cap="none" spc="-40" normalizeH="0" baseline="0" noProof="0" dirty="0">
                <a:ln>
                  <a:noFill/>
                </a:ln>
                <a:solidFill>
                  <a:prstClr val="black"/>
                </a:solidFill>
                <a:effectLst/>
                <a:uLnTx/>
                <a:uFillTx/>
                <a:latin typeface="Courier New"/>
                <a:ea typeface="+mn-ea"/>
                <a:cs typeface="Courier New"/>
              </a:rPr>
              <a:t> </a:t>
            </a:r>
            <a:r>
              <a:rPr kumimoji="0" sz="1500" b="0" i="0" u="none" strike="noStrike" kern="1200" cap="none" spc="0" normalizeH="0" baseline="0" noProof="0" dirty="0">
                <a:ln>
                  <a:noFill/>
                </a:ln>
                <a:solidFill>
                  <a:prstClr val="black"/>
                </a:solidFill>
                <a:effectLst/>
                <a:uLnTx/>
                <a:uFillTx/>
                <a:latin typeface="Courier New"/>
                <a:ea typeface="+mn-ea"/>
                <a:cs typeface="Courier New"/>
              </a:rPr>
              <a:t>=</a:t>
            </a:r>
            <a:r>
              <a:rPr kumimoji="0" sz="1500" b="0" i="0" u="none" strike="noStrike" kern="1200" cap="none" spc="-35" normalizeH="0" baseline="0" noProof="0" dirty="0">
                <a:ln>
                  <a:noFill/>
                </a:ln>
                <a:solidFill>
                  <a:prstClr val="black"/>
                </a:solidFill>
                <a:effectLst/>
                <a:uLnTx/>
                <a:uFillTx/>
                <a:latin typeface="Courier New"/>
                <a:ea typeface="+mn-ea"/>
                <a:cs typeface="Courier New"/>
              </a:rPr>
              <a:t> </a:t>
            </a:r>
            <a:r>
              <a:rPr kumimoji="0" sz="1500" b="0" i="0" u="none" strike="noStrike" kern="1200" cap="none" spc="-5" normalizeH="0" baseline="0" noProof="0" dirty="0">
                <a:ln>
                  <a:noFill/>
                </a:ln>
                <a:solidFill>
                  <a:prstClr val="black"/>
                </a:solidFill>
                <a:effectLst/>
                <a:uLnTx/>
                <a:uFillTx/>
                <a:latin typeface="Courier New"/>
                <a:ea typeface="+mn-ea"/>
                <a:cs typeface="Courier New"/>
              </a:rPr>
              <a:t>num1;</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12700" marR="0" lvl="0" indent="0" algn="l" defTabSz="914400" rtl="0" eaLnBrk="1" fontAlgn="auto" latinLnBrk="0" hangingPunct="1">
              <a:lnSpc>
                <a:spcPts val="1620"/>
              </a:lnSpc>
              <a:spcBef>
                <a:spcPts val="0"/>
              </a:spcBef>
              <a:spcAft>
                <a:spcPts val="0"/>
              </a:spcAft>
              <a:buClrTx/>
              <a:buSzTx/>
              <a:buFontTx/>
              <a:buNone/>
              <a:tabLst/>
              <a:defRPr/>
            </a:pPr>
            <a:r>
              <a:rPr kumimoji="0" sz="1500" b="1" i="0" u="none" strike="noStrike" kern="1200" cap="none" spc="-5" normalizeH="0" baseline="0" noProof="0" dirty="0">
                <a:ln>
                  <a:noFill/>
                </a:ln>
                <a:solidFill>
                  <a:srgbClr val="000050"/>
                </a:solidFill>
                <a:effectLst/>
                <a:uLnTx/>
                <a:uFillTx/>
                <a:latin typeface="Courier New"/>
                <a:ea typeface="+mn-ea"/>
                <a:cs typeface="Courier New"/>
              </a:rPr>
              <a:t>else</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472440" marR="0" lvl="0" indent="0" algn="l" defTabSz="914400" rtl="0" eaLnBrk="1" fontAlgn="auto" latinLnBrk="0" hangingPunct="1">
              <a:lnSpc>
                <a:spcPts val="1780"/>
              </a:lnSpc>
              <a:spcBef>
                <a:spcPts val="0"/>
              </a:spcBef>
              <a:spcAft>
                <a:spcPts val="0"/>
              </a:spcAft>
              <a:buClrTx/>
              <a:buSzTx/>
              <a:buFontTx/>
              <a:buNone/>
              <a:tabLst/>
              <a:defRPr/>
            </a:pPr>
            <a:r>
              <a:rPr kumimoji="0" sz="1500" b="0" i="0" u="none" strike="noStrike" kern="1200" cap="none" spc="0" normalizeH="0" baseline="0" noProof="0" dirty="0">
                <a:ln>
                  <a:noFill/>
                </a:ln>
                <a:solidFill>
                  <a:prstClr val="black"/>
                </a:solidFill>
                <a:effectLst/>
                <a:uLnTx/>
                <a:uFillTx/>
                <a:latin typeface="Courier New"/>
                <a:ea typeface="+mn-ea"/>
                <a:cs typeface="Courier New"/>
              </a:rPr>
              <a:t>result</a:t>
            </a:r>
            <a:r>
              <a:rPr kumimoji="0" sz="1500" b="0" i="0" u="none" strike="noStrike" kern="1200" cap="none" spc="-35" normalizeH="0" baseline="0" noProof="0" dirty="0">
                <a:ln>
                  <a:noFill/>
                </a:ln>
                <a:solidFill>
                  <a:prstClr val="black"/>
                </a:solidFill>
                <a:effectLst/>
                <a:uLnTx/>
                <a:uFillTx/>
                <a:latin typeface="Courier New"/>
                <a:ea typeface="+mn-ea"/>
                <a:cs typeface="Courier New"/>
              </a:rPr>
              <a:t> </a:t>
            </a:r>
            <a:r>
              <a:rPr kumimoji="0" sz="1500" b="0" i="0" u="none" strike="noStrike" kern="1200" cap="none" spc="0" normalizeH="0" baseline="0" noProof="0" dirty="0">
                <a:ln>
                  <a:noFill/>
                </a:ln>
                <a:solidFill>
                  <a:prstClr val="black"/>
                </a:solidFill>
                <a:effectLst/>
                <a:uLnTx/>
                <a:uFillTx/>
                <a:latin typeface="Courier New"/>
                <a:ea typeface="+mn-ea"/>
                <a:cs typeface="Courier New"/>
              </a:rPr>
              <a:t>=</a:t>
            </a:r>
            <a:r>
              <a:rPr kumimoji="0" sz="1500" b="0" i="0" u="none" strike="noStrike" kern="1200" cap="none" spc="-35" normalizeH="0" baseline="0" noProof="0" dirty="0">
                <a:ln>
                  <a:noFill/>
                </a:ln>
                <a:solidFill>
                  <a:prstClr val="black"/>
                </a:solidFill>
                <a:effectLst/>
                <a:uLnTx/>
                <a:uFillTx/>
                <a:latin typeface="Courier New"/>
                <a:ea typeface="+mn-ea"/>
                <a:cs typeface="Courier New"/>
              </a:rPr>
              <a:t> </a:t>
            </a:r>
            <a:r>
              <a:rPr kumimoji="0" sz="1500" b="0" i="0" u="none" strike="noStrike" kern="1200" cap="none" spc="-5" normalizeH="0" baseline="0" noProof="0" dirty="0">
                <a:ln>
                  <a:noFill/>
                </a:ln>
                <a:solidFill>
                  <a:prstClr val="black"/>
                </a:solidFill>
                <a:effectLst/>
                <a:uLnTx/>
                <a:uFillTx/>
                <a:latin typeface="Courier New"/>
                <a:ea typeface="+mn-ea"/>
                <a:cs typeface="Courier New"/>
              </a:rPr>
              <a:t>num2;</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p:txBody>
      </p:sp>
      <p:sp>
        <p:nvSpPr>
          <p:cNvPr id="15" name="object 15"/>
          <p:cNvSpPr txBox="1"/>
          <p:nvPr/>
        </p:nvSpPr>
        <p:spPr>
          <a:xfrm>
            <a:off x="5976273" y="4830022"/>
            <a:ext cx="1634489" cy="255904"/>
          </a:xfrm>
          <a:prstGeom prst="rect">
            <a:avLst/>
          </a:prstGeom>
        </p:spPr>
        <p:txBody>
          <a:bodyPr vert="horz" wrap="square" lIns="0" tIns="13970" rIns="0" bIns="0" rtlCol="0">
            <a:spAutoFit/>
          </a:bodyPr>
          <a:lstStyle/>
          <a:p>
            <a:pPr marL="12700" marR="0" lvl="0" indent="0" algn="l" defTabSz="914400" rtl="0" eaLnBrk="1" fontAlgn="auto" latinLnBrk="0" hangingPunct="1">
              <a:lnSpc>
                <a:spcPct val="100000"/>
              </a:lnSpc>
              <a:spcBef>
                <a:spcPts val="110"/>
              </a:spcBef>
              <a:spcAft>
                <a:spcPts val="0"/>
              </a:spcAft>
              <a:buClrTx/>
              <a:buSzTx/>
              <a:buFontTx/>
              <a:buNone/>
              <a:tabLst/>
              <a:defRPr/>
            </a:pPr>
            <a:r>
              <a:rPr kumimoji="0" sz="1500" b="1" i="0" u="none" strike="noStrike" kern="1200" cap="none" spc="0" normalizeH="0" baseline="0" noProof="0" dirty="0">
                <a:ln>
                  <a:noFill/>
                </a:ln>
                <a:solidFill>
                  <a:srgbClr val="000050"/>
                </a:solidFill>
                <a:effectLst/>
                <a:uLnTx/>
                <a:uFillTx/>
                <a:latin typeface="Courier New"/>
                <a:ea typeface="+mn-ea"/>
                <a:cs typeface="Courier New"/>
              </a:rPr>
              <a:t>return</a:t>
            </a:r>
            <a:r>
              <a:rPr kumimoji="0" sz="1500" b="1" i="0" u="none" strike="noStrike" kern="1200" cap="none" spc="-50" normalizeH="0" baseline="0" noProof="0" dirty="0">
                <a:ln>
                  <a:noFill/>
                </a:ln>
                <a:solidFill>
                  <a:srgbClr val="000050"/>
                </a:solidFill>
                <a:effectLst/>
                <a:uLnTx/>
                <a:uFillTx/>
                <a:latin typeface="Courier New"/>
                <a:ea typeface="+mn-ea"/>
                <a:cs typeface="Courier New"/>
              </a:rPr>
              <a:t> </a:t>
            </a:r>
            <a:r>
              <a:rPr kumimoji="0" sz="1500" b="1" i="0" u="none" strike="noStrike" kern="1200" cap="none" spc="-5" normalizeH="0" baseline="0" noProof="0" dirty="0">
                <a:ln>
                  <a:noFill/>
                </a:ln>
                <a:solidFill>
                  <a:prstClr val="black"/>
                </a:solidFill>
                <a:effectLst/>
                <a:uLnTx/>
                <a:uFillTx/>
                <a:latin typeface="Courier New"/>
                <a:ea typeface="+mn-ea"/>
                <a:cs typeface="Courier New"/>
              </a:rPr>
              <a:t>result;</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p:txBody>
      </p:sp>
      <p:sp>
        <p:nvSpPr>
          <p:cNvPr id="16" name="object 16"/>
          <p:cNvSpPr txBox="1"/>
          <p:nvPr/>
        </p:nvSpPr>
        <p:spPr>
          <a:xfrm>
            <a:off x="5516142" y="5060119"/>
            <a:ext cx="140335" cy="255904"/>
          </a:xfrm>
          <a:prstGeom prst="rect">
            <a:avLst/>
          </a:prstGeom>
        </p:spPr>
        <p:txBody>
          <a:bodyPr vert="horz" wrap="square" lIns="0" tIns="13970" rIns="0" bIns="0" rtlCol="0">
            <a:spAutoFit/>
          </a:bodyPr>
          <a:lstStyle/>
          <a:p>
            <a:pPr marL="12700" marR="0" lvl="0" indent="0" algn="l" defTabSz="914400" rtl="0" eaLnBrk="1" fontAlgn="auto" latinLnBrk="0" hangingPunct="1">
              <a:lnSpc>
                <a:spcPct val="100000"/>
              </a:lnSpc>
              <a:spcBef>
                <a:spcPts val="110"/>
              </a:spcBef>
              <a:spcAft>
                <a:spcPts val="0"/>
              </a:spcAft>
              <a:buClrTx/>
              <a:buSzTx/>
              <a:buFontTx/>
              <a:buNone/>
              <a:tabLst/>
              <a:defRPr/>
            </a:pPr>
            <a:r>
              <a:rPr kumimoji="0" sz="1500" b="0" i="0" u="none" strike="noStrike" kern="1200" cap="none" spc="0" normalizeH="0" baseline="0" noProof="0" dirty="0">
                <a:ln>
                  <a:noFill/>
                </a:ln>
                <a:solidFill>
                  <a:prstClr val="black"/>
                </a:solidFill>
                <a:effectLst/>
                <a:uLnTx/>
                <a:uFillTx/>
                <a:latin typeface="Courier New"/>
                <a:ea typeface="+mn-ea"/>
                <a:cs typeface="Courier New"/>
              </a:rPr>
              <a:t>}</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p:txBody>
      </p:sp>
      <p:grpSp>
        <p:nvGrpSpPr>
          <p:cNvPr id="17" name="object 17"/>
          <p:cNvGrpSpPr/>
          <p:nvPr/>
        </p:nvGrpSpPr>
        <p:grpSpPr>
          <a:xfrm>
            <a:off x="2001456" y="1830146"/>
            <a:ext cx="6379845" cy="3151505"/>
            <a:chOff x="2001456" y="1830146"/>
            <a:chExt cx="6379845" cy="3151505"/>
          </a:xfrm>
        </p:grpSpPr>
        <p:sp>
          <p:nvSpPr>
            <p:cNvPr id="18" name="object 18"/>
            <p:cNvSpPr/>
            <p:nvPr/>
          </p:nvSpPr>
          <p:spPr>
            <a:xfrm>
              <a:off x="2704584" y="3007349"/>
              <a:ext cx="2809240" cy="803910"/>
            </a:xfrm>
            <a:custGeom>
              <a:avLst/>
              <a:gdLst/>
              <a:ahLst/>
              <a:cxnLst/>
              <a:rect l="l" t="t" r="r" b="b"/>
              <a:pathLst>
                <a:path w="2809240" h="803910">
                  <a:moveTo>
                    <a:pt x="2670926" y="64079"/>
                  </a:moveTo>
                  <a:lnTo>
                    <a:pt x="12260" y="770810"/>
                  </a:lnTo>
                  <a:lnTo>
                    <a:pt x="6165" y="773695"/>
                  </a:lnTo>
                  <a:lnTo>
                    <a:pt x="1935" y="778379"/>
                  </a:lnTo>
                  <a:lnTo>
                    <a:pt x="0" y="784075"/>
                  </a:lnTo>
                  <a:lnTo>
                    <a:pt x="788" y="789995"/>
                  </a:lnTo>
                  <a:lnTo>
                    <a:pt x="3082" y="798422"/>
                  </a:lnTo>
                  <a:lnTo>
                    <a:pt x="11495" y="803785"/>
                  </a:lnTo>
                  <a:lnTo>
                    <a:pt x="2678865" y="94932"/>
                  </a:lnTo>
                  <a:lnTo>
                    <a:pt x="2685007" y="76675"/>
                  </a:lnTo>
                  <a:lnTo>
                    <a:pt x="2670926" y="64079"/>
                  </a:lnTo>
                  <a:close/>
                </a:path>
                <a:path w="2809240" h="803910">
                  <a:moveTo>
                    <a:pt x="2789389" y="60994"/>
                  </a:moveTo>
                  <a:lnTo>
                    <a:pt x="2687591" y="60994"/>
                  </a:lnTo>
                  <a:lnTo>
                    <a:pt x="2693491" y="63077"/>
                  </a:lnTo>
                  <a:lnTo>
                    <a:pt x="2698256" y="67170"/>
                  </a:lnTo>
                  <a:lnTo>
                    <a:pt x="2701258" y="72845"/>
                  </a:lnTo>
                  <a:lnTo>
                    <a:pt x="2702533" y="81304"/>
                  </a:lnTo>
                  <a:lnTo>
                    <a:pt x="2698072" y="89731"/>
                  </a:lnTo>
                  <a:lnTo>
                    <a:pt x="2689787" y="92029"/>
                  </a:lnTo>
                  <a:lnTo>
                    <a:pt x="2678865" y="94932"/>
                  </a:lnTo>
                  <a:lnTo>
                    <a:pt x="2648362" y="185592"/>
                  </a:lnTo>
                  <a:lnTo>
                    <a:pt x="2789389" y="60994"/>
                  </a:lnTo>
                  <a:close/>
                </a:path>
                <a:path w="2809240" h="803910">
                  <a:moveTo>
                    <a:pt x="2687591" y="60994"/>
                  </a:moveTo>
                  <a:lnTo>
                    <a:pt x="2681183" y="61353"/>
                  </a:lnTo>
                  <a:lnTo>
                    <a:pt x="2670926" y="64079"/>
                  </a:lnTo>
                  <a:lnTo>
                    <a:pt x="2685007" y="76675"/>
                  </a:lnTo>
                  <a:lnTo>
                    <a:pt x="2678865" y="94932"/>
                  </a:lnTo>
                  <a:lnTo>
                    <a:pt x="2689787" y="92029"/>
                  </a:lnTo>
                  <a:lnTo>
                    <a:pt x="2698072" y="89731"/>
                  </a:lnTo>
                  <a:lnTo>
                    <a:pt x="2702533" y="81304"/>
                  </a:lnTo>
                  <a:lnTo>
                    <a:pt x="2701258" y="72845"/>
                  </a:lnTo>
                  <a:lnTo>
                    <a:pt x="2698256" y="67170"/>
                  </a:lnTo>
                  <a:lnTo>
                    <a:pt x="2693491" y="63077"/>
                  </a:lnTo>
                  <a:lnTo>
                    <a:pt x="2687591" y="60994"/>
                  </a:lnTo>
                  <a:close/>
                </a:path>
                <a:path w="2809240" h="803910">
                  <a:moveTo>
                    <a:pt x="2599290" y="0"/>
                  </a:moveTo>
                  <a:lnTo>
                    <a:pt x="2670926" y="64079"/>
                  </a:lnTo>
                  <a:lnTo>
                    <a:pt x="2681183" y="61353"/>
                  </a:lnTo>
                  <a:lnTo>
                    <a:pt x="2687591" y="60994"/>
                  </a:lnTo>
                  <a:lnTo>
                    <a:pt x="2789389" y="60994"/>
                  </a:lnTo>
                  <a:lnTo>
                    <a:pt x="2808962" y="43700"/>
                  </a:lnTo>
                  <a:lnTo>
                    <a:pt x="2599290"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9" name="object 19"/>
            <p:cNvSpPr/>
            <p:nvPr/>
          </p:nvSpPr>
          <p:spPr>
            <a:xfrm>
              <a:off x="2704584" y="3007349"/>
              <a:ext cx="2809240" cy="803910"/>
            </a:xfrm>
            <a:custGeom>
              <a:avLst/>
              <a:gdLst/>
              <a:ahLst/>
              <a:cxnLst/>
              <a:rect l="l" t="t" r="r" b="b"/>
              <a:pathLst>
                <a:path w="2809240" h="803910">
                  <a:moveTo>
                    <a:pt x="12260" y="770810"/>
                  </a:moveTo>
                  <a:lnTo>
                    <a:pt x="2681184" y="61353"/>
                  </a:lnTo>
                  <a:lnTo>
                    <a:pt x="2687591" y="60994"/>
                  </a:lnTo>
                  <a:lnTo>
                    <a:pt x="2693491" y="63077"/>
                  </a:lnTo>
                  <a:lnTo>
                    <a:pt x="2698256" y="67170"/>
                  </a:lnTo>
                  <a:lnTo>
                    <a:pt x="2701259" y="72845"/>
                  </a:lnTo>
                  <a:lnTo>
                    <a:pt x="2702533" y="81304"/>
                  </a:lnTo>
                  <a:lnTo>
                    <a:pt x="2698072" y="89731"/>
                  </a:lnTo>
                  <a:lnTo>
                    <a:pt x="2689787" y="92029"/>
                  </a:lnTo>
                  <a:lnTo>
                    <a:pt x="19939" y="801487"/>
                  </a:lnTo>
                  <a:lnTo>
                    <a:pt x="11495" y="803785"/>
                  </a:lnTo>
                  <a:lnTo>
                    <a:pt x="3082" y="798422"/>
                  </a:lnTo>
                  <a:lnTo>
                    <a:pt x="788" y="789995"/>
                  </a:lnTo>
                  <a:lnTo>
                    <a:pt x="0" y="784075"/>
                  </a:lnTo>
                  <a:lnTo>
                    <a:pt x="1935" y="778379"/>
                  </a:lnTo>
                  <a:lnTo>
                    <a:pt x="6165" y="773695"/>
                  </a:lnTo>
                  <a:lnTo>
                    <a:pt x="12260" y="770810"/>
                  </a:lnTo>
                  <a:close/>
                </a:path>
                <a:path w="2809240" h="803910">
                  <a:moveTo>
                    <a:pt x="2685007" y="76675"/>
                  </a:moveTo>
                  <a:lnTo>
                    <a:pt x="2599290" y="0"/>
                  </a:lnTo>
                  <a:lnTo>
                    <a:pt x="2808963" y="43700"/>
                  </a:lnTo>
                  <a:lnTo>
                    <a:pt x="2648362" y="185592"/>
                  </a:lnTo>
                  <a:lnTo>
                    <a:pt x="2685007" y="76675"/>
                  </a:lnTo>
                  <a:close/>
                </a:path>
              </a:pathLst>
            </a:custGeom>
            <a:ln w="766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0" name="object 20"/>
            <p:cNvSpPr/>
            <p:nvPr/>
          </p:nvSpPr>
          <p:spPr>
            <a:xfrm>
              <a:off x="2688516" y="3861762"/>
              <a:ext cx="3091815" cy="1115695"/>
            </a:xfrm>
            <a:custGeom>
              <a:avLst/>
              <a:gdLst/>
              <a:ahLst/>
              <a:cxnLst/>
              <a:rect l="l" t="t" r="r" b="b"/>
              <a:pathLst>
                <a:path w="3091815" h="1115695">
                  <a:moveTo>
                    <a:pt x="135826" y="58029"/>
                  </a:moveTo>
                  <a:lnTo>
                    <a:pt x="120226" y="69780"/>
                  </a:lnTo>
                  <a:lnTo>
                    <a:pt x="125212" y="88480"/>
                  </a:lnTo>
                  <a:lnTo>
                    <a:pt x="3071029" y="1114414"/>
                  </a:lnTo>
                  <a:lnTo>
                    <a:pt x="3076939" y="1115335"/>
                  </a:lnTo>
                  <a:lnTo>
                    <a:pt x="3082699" y="1113743"/>
                  </a:lnTo>
                  <a:lnTo>
                    <a:pt x="3087564" y="1109997"/>
                  </a:lnTo>
                  <a:lnTo>
                    <a:pt x="3090785" y="1104454"/>
                  </a:lnTo>
                  <a:lnTo>
                    <a:pt x="3091751" y="1098522"/>
                  </a:lnTo>
                  <a:lnTo>
                    <a:pt x="3090148" y="1092743"/>
                  </a:lnTo>
                  <a:lnTo>
                    <a:pt x="3086394" y="1087832"/>
                  </a:lnTo>
                  <a:lnTo>
                    <a:pt x="3080907" y="1084503"/>
                  </a:lnTo>
                  <a:lnTo>
                    <a:pt x="135826" y="58029"/>
                  </a:lnTo>
                  <a:close/>
                </a:path>
                <a:path w="3091815" h="1115695">
                  <a:moveTo>
                    <a:pt x="212858" y="0"/>
                  </a:moveTo>
                  <a:lnTo>
                    <a:pt x="0" y="27612"/>
                  </a:lnTo>
                  <a:lnTo>
                    <a:pt x="150084" y="181761"/>
                  </a:lnTo>
                  <a:lnTo>
                    <a:pt x="125212" y="88480"/>
                  </a:lnTo>
                  <a:lnTo>
                    <a:pt x="115606" y="85134"/>
                  </a:lnTo>
                  <a:lnTo>
                    <a:pt x="110073" y="81790"/>
                  </a:lnTo>
                  <a:lnTo>
                    <a:pt x="106333" y="76787"/>
                  </a:lnTo>
                  <a:lnTo>
                    <a:pt x="104744" y="70779"/>
                  </a:lnTo>
                  <a:lnTo>
                    <a:pt x="105664" y="64417"/>
                  </a:lnTo>
                  <a:lnTo>
                    <a:pt x="108723" y="55990"/>
                  </a:lnTo>
                  <a:lnTo>
                    <a:pt x="117900" y="52159"/>
                  </a:lnTo>
                  <a:lnTo>
                    <a:pt x="143617" y="52159"/>
                  </a:lnTo>
                  <a:lnTo>
                    <a:pt x="212858" y="0"/>
                  </a:lnTo>
                  <a:close/>
                </a:path>
                <a:path w="3091815" h="1115695">
                  <a:moveTo>
                    <a:pt x="117900" y="52159"/>
                  </a:moveTo>
                  <a:lnTo>
                    <a:pt x="108723" y="55990"/>
                  </a:lnTo>
                  <a:lnTo>
                    <a:pt x="105664" y="64417"/>
                  </a:lnTo>
                  <a:lnTo>
                    <a:pt x="104744" y="70779"/>
                  </a:lnTo>
                  <a:lnTo>
                    <a:pt x="106333" y="76787"/>
                  </a:lnTo>
                  <a:lnTo>
                    <a:pt x="110073" y="81790"/>
                  </a:lnTo>
                  <a:lnTo>
                    <a:pt x="115606" y="85134"/>
                  </a:lnTo>
                  <a:lnTo>
                    <a:pt x="125212" y="88480"/>
                  </a:lnTo>
                  <a:lnTo>
                    <a:pt x="120226" y="69780"/>
                  </a:lnTo>
                  <a:lnTo>
                    <a:pt x="135826" y="58029"/>
                  </a:lnTo>
                  <a:lnTo>
                    <a:pt x="125580" y="54458"/>
                  </a:lnTo>
                  <a:lnTo>
                    <a:pt x="117900" y="52159"/>
                  </a:lnTo>
                  <a:close/>
                </a:path>
                <a:path w="3091815" h="1115695">
                  <a:moveTo>
                    <a:pt x="143617" y="52159"/>
                  </a:moveTo>
                  <a:lnTo>
                    <a:pt x="117900" y="52159"/>
                  </a:lnTo>
                  <a:lnTo>
                    <a:pt x="125580" y="54458"/>
                  </a:lnTo>
                  <a:lnTo>
                    <a:pt x="135826" y="58029"/>
                  </a:lnTo>
                  <a:lnTo>
                    <a:pt x="143617" y="52159"/>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1" name="object 21"/>
            <p:cNvSpPr/>
            <p:nvPr/>
          </p:nvSpPr>
          <p:spPr>
            <a:xfrm>
              <a:off x="2688516" y="3861762"/>
              <a:ext cx="3091815" cy="1115695"/>
            </a:xfrm>
            <a:custGeom>
              <a:avLst/>
              <a:gdLst/>
              <a:ahLst/>
              <a:cxnLst/>
              <a:rect l="l" t="t" r="r" b="b"/>
              <a:pathLst>
                <a:path w="3091815" h="1115695">
                  <a:moveTo>
                    <a:pt x="3071029" y="1114414"/>
                  </a:moveTo>
                  <a:lnTo>
                    <a:pt x="115606" y="85134"/>
                  </a:lnTo>
                  <a:lnTo>
                    <a:pt x="110073" y="81790"/>
                  </a:lnTo>
                  <a:lnTo>
                    <a:pt x="106333" y="76787"/>
                  </a:lnTo>
                  <a:lnTo>
                    <a:pt x="104744" y="70779"/>
                  </a:lnTo>
                  <a:lnTo>
                    <a:pt x="105664" y="64417"/>
                  </a:lnTo>
                  <a:lnTo>
                    <a:pt x="108723" y="55990"/>
                  </a:lnTo>
                  <a:lnTo>
                    <a:pt x="117900" y="52159"/>
                  </a:lnTo>
                  <a:lnTo>
                    <a:pt x="125580" y="54458"/>
                  </a:lnTo>
                  <a:lnTo>
                    <a:pt x="3080907" y="1084503"/>
                  </a:lnTo>
                  <a:lnTo>
                    <a:pt x="3086394" y="1087832"/>
                  </a:lnTo>
                  <a:lnTo>
                    <a:pt x="3090148" y="1092743"/>
                  </a:lnTo>
                  <a:lnTo>
                    <a:pt x="3091751" y="1098522"/>
                  </a:lnTo>
                  <a:lnTo>
                    <a:pt x="3090785" y="1104454"/>
                  </a:lnTo>
                  <a:lnTo>
                    <a:pt x="3087564" y="1109997"/>
                  </a:lnTo>
                  <a:lnTo>
                    <a:pt x="3082700" y="1113743"/>
                  </a:lnTo>
                  <a:lnTo>
                    <a:pt x="3076939" y="1115336"/>
                  </a:lnTo>
                  <a:lnTo>
                    <a:pt x="3071029" y="1114414"/>
                  </a:lnTo>
                  <a:close/>
                </a:path>
                <a:path w="3091815" h="1115695">
                  <a:moveTo>
                    <a:pt x="120226" y="69780"/>
                  </a:moveTo>
                  <a:lnTo>
                    <a:pt x="150084" y="181761"/>
                  </a:lnTo>
                  <a:lnTo>
                    <a:pt x="0" y="27612"/>
                  </a:lnTo>
                  <a:lnTo>
                    <a:pt x="212858" y="0"/>
                  </a:lnTo>
                  <a:lnTo>
                    <a:pt x="120226" y="69780"/>
                  </a:lnTo>
                  <a:close/>
                </a:path>
              </a:pathLst>
            </a:custGeom>
            <a:ln w="766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2" name="object 22"/>
            <p:cNvSpPr/>
            <p:nvPr/>
          </p:nvSpPr>
          <p:spPr>
            <a:xfrm>
              <a:off x="2005583" y="2214417"/>
              <a:ext cx="24130" cy="1559560"/>
            </a:xfrm>
            <a:custGeom>
              <a:avLst/>
              <a:gdLst/>
              <a:ahLst/>
              <a:cxnLst/>
              <a:rect l="l" t="t" r="r" b="b"/>
              <a:pathLst>
                <a:path w="24130" h="1559560">
                  <a:moveTo>
                    <a:pt x="18386" y="1463253"/>
                  </a:moveTo>
                  <a:lnTo>
                    <a:pt x="6118" y="1463253"/>
                  </a:lnTo>
                  <a:lnTo>
                    <a:pt x="0" y="1468648"/>
                  </a:lnTo>
                  <a:lnTo>
                    <a:pt x="0" y="1553782"/>
                  </a:lnTo>
                  <a:lnTo>
                    <a:pt x="6118" y="1559145"/>
                  </a:lnTo>
                  <a:lnTo>
                    <a:pt x="18386" y="1559145"/>
                  </a:lnTo>
                  <a:lnTo>
                    <a:pt x="23739" y="1553782"/>
                  </a:lnTo>
                  <a:lnTo>
                    <a:pt x="23739" y="1468648"/>
                  </a:lnTo>
                  <a:lnTo>
                    <a:pt x="18386" y="1463253"/>
                  </a:lnTo>
                  <a:close/>
                </a:path>
                <a:path w="24130" h="1559560">
                  <a:moveTo>
                    <a:pt x="18386" y="1295281"/>
                  </a:moveTo>
                  <a:lnTo>
                    <a:pt x="6118" y="1295281"/>
                  </a:lnTo>
                  <a:lnTo>
                    <a:pt x="0" y="1300676"/>
                  </a:lnTo>
                  <a:lnTo>
                    <a:pt x="0" y="1385811"/>
                  </a:lnTo>
                  <a:lnTo>
                    <a:pt x="6118" y="1391174"/>
                  </a:lnTo>
                  <a:lnTo>
                    <a:pt x="18386" y="1391174"/>
                  </a:lnTo>
                  <a:lnTo>
                    <a:pt x="23739" y="1385811"/>
                  </a:lnTo>
                  <a:lnTo>
                    <a:pt x="23739" y="1300676"/>
                  </a:lnTo>
                  <a:lnTo>
                    <a:pt x="18386" y="1295281"/>
                  </a:lnTo>
                  <a:close/>
                </a:path>
                <a:path w="24130" h="1559560">
                  <a:moveTo>
                    <a:pt x="18386" y="1127342"/>
                  </a:moveTo>
                  <a:lnTo>
                    <a:pt x="6118" y="1127342"/>
                  </a:lnTo>
                  <a:lnTo>
                    <a:pt x="0" y="1132705"/>
                  </a:lnTo>
                  <a:lnTo>
                    <a:pt x="0" y="1217840"/>
                  </a:lnTo>
                  <a:lnTo>
                    <a:pt x="6118" y="1223203"/>
                  </a:lnTo>
                  <a:lnTo>
                    <a:pt x="18386" y="1223203"/>
                  </a:lnTo>
                  <a:lnTo>
                    <a:pt x="23739" y="1217840"/>
                  </a:lnTo>
                  <a:lnTo>
                    <a:pt x="23739" y="1132705"/>
                  </a:lnTo>
                  <a:lnTo>
                    <a:pt x="18386" y="1127342"/>
                  </a:lnTo>
                  <a:close/>
                </a:path>
                <a:path w="24130" h="1559560">
                  <a:moveTo>
                    <a:pt x="18386" y="959371"/>
                  </a:moveTo>
                  <a:lnTo>
                    <a:pt x="6118" y="959371"/>
                  </a:lnTo>
                  <a:lnTo>
                    <a:pt x="0" y="964733"/>
                  </a:lnTo>
                  <a:lnTo>
                    <a:pt x="0" y="1049868"/>
                  </a:lnTo>
                  <a:lnTo>
                    <a:pt x="6118" y="1055231"/>
                  </a:lnTo>
                  <a:lnTo>
                    <a:pt x="18386" y="1055231"/>
                  </a:lnTo>
                  <a:lnTo>
                    <a:pt x="23739" y="1049868"/>
                  </a:lnTo>
                  <a:lnTo>
                    <a:pt x="23739" y="964733"/>
                  </a:lnTo>
                  <a:lnTo>
                    <a:pt x="18386" y="959371"/>
                  </a:lnTo>
                  <a:close/>
                </a:path>
                <a:path w="24130" h="1559560">
                  <a:moveTo>
                    <a:pt x="18386" y="791399"/>
                  </a:moveTo>
                  <a:lnTo>
                    <a:pt x="6118" y="791399"/>
                  </a:lnTo>
                  <a:lnTo>
                    <a:pt x="0" y="796762"/>
                  </a:lnTo>
                  <a:lnTo>
                    <a:pt x="0" y="881897"/>
                  </a:lnTo>
                  <a:lnTo>
                    <a:pt x="6118" y="887260"/>
                  </a:lnTo>
                  <a:lnTo>
                    <a:pt x="18386" y="887260"/>
                  </a:lnTo>
                  <a:lnTo>
                    <a:pt x="23739" y="881897"/>
                  </a:lnTo>
                  <a:lnTo>
                    <a:pt x="23739" y="796762"/>
                  </a:lnTo>
                  <a:lnTo>
                    <a:pt x="18386" y="791399"/>
                  </a:lnTo>
                  <a:close/>
                </a:path>
                <a:path w="24130" h="1559560">
                  <a:moveTo>
                    <a:pt x="18386" y="623428"/>
                  </a:moveTo>
                  <a:lnTo>
                    <a:pt x="6118" y="623428"/>
                  </a:lnTo>
                  <a:lnTo>
                    <a:pt x="0" y="628791"/>
                  </a:lnTo>
                  <a:lnTo>
                    <a:pt x="0" y="713926"/>
                  </a:lnTo>
                  <a:lnTo>
                    <a:pt x="6118" y="719288"/>
                  </a:lnTo>
                  <a:lnTo>
                    <a:pt x="18386" y="719288"/>
                  </a:lnTo>
                  <a:lnTo>
                    <a:pt x="23739" y="713926"/>
                  </a:lnTo>
                  <a:lnTo>
                    <a:pt x="23739" y="628791"/>
                  </a:lnTo>
                  <a:lnTo>
                    <a:pt x="18386" y="623428"/>
                  </a:lnTo>
                  <a:close/>
                </a:path>
                <a:path w="24130" h="1559560">
                  <a:moveTo>
                    <a:pt x="18386" y="455457"/>
                  </a:moveTo>
                  <a:lnTo>
                    <a:pt x="6118" y="455457"/>
                  </a:lnTo>
                  <a:lnTo>
                    <a:pt x="0" y="460819"/>
                  </a:lnTo>
                  <a:lnTo>
                    <a:pt x="0" y="545954"/>
                  </a:lnTo>
                  <a:lnTo>
                    <a:pt x="6118" y="551317"/>
                  </a:lnTo>
                  <a:lnTo>
                    <a:pt x="18386" y="551317"/>
                  </a:lnTo>
                  <a:lnTo>
                    <a:pt x="23739" y="545954"/>
                  </a:lnTo>
                  <a:lnTo>
                    <a:pt x="23739" y="460819"/>
                  </a:lnTo>
                  <a:lnTo>
                    <a:pt x="18386" y="455457"/>
                  </a:lnTo>
                  <a:close/>
                </a:path>
                <a:path w="24130" h="1559560">
                  <a:moveTo>
                    <a:pt x="18386" y="287485"/>
                  </a:moveTo>
                  <a:lnTo>
                    <a:pt x="6118" y="287485"/>
                  </a:lnTo>
                  <a:lnTo>
                    <a:pt x="0" y="292848"/>
                  </a:lnTo>
                  <a:lnTo>
                    <a:pt x="0" y="377983"/>
                  </a:lnTo>
                  <a:lnTo>
                    <a:pt x="6118" y="383346"/>
                  </a:lnTo>
                  <a:lnTo>
                    <a:pt x="18386" y="383346"/>
                  </a:lnTo>
                  <a:lnTo>
                    <a:pt x="23739" y="377983"/>
                  </a:lnTo>
                  <a:lnTo>
                    <a:pt x="23739" y="292848"/>
                  </a:lnTo>
                  <a:lnTo>
                    <a:pt x="18386" y="287485"/>
                  </a:lnTo>
                  <a:close/>
                </a:path>
                <a:path w="24130" h="1559560">
                  <a:moveTo>
                    <a:pt x="18386" y="119514"/>
                  </a:moveTo>
                  <a:lnTo>
                    <a:pt x="6118" y="119514"/>
                  </a:lnTo>
                  <a:lnTo>
                    <a:pt x="0" y="124877"/>
                  </a:lnTo>
                  <a:lnTo>
                    <a:pt x="0" y="210012"/>
                  </a:lnTo>
                  <a:lnTo>
                    <a:pt x="6118" y="215374"/>
                  </a:lnTo>
                  <a:lnTo>
                    <a:pt x="18386" y="215374"/>
                  </a:lnTo>
                  <a:lnTo>
                    <a:pt x="23739" y="210012"/>
                  </a:lnTo>
                  <a:lnTo>
                    <a:pt x="23739" y="124877"/>
                  </a:lnTo>
                  <a:lnTo>
                    <a:pt x="18386" y="119514"/>
                  </a:lnTo>
                  <a:close/>
                </a:path>
                <a:path w="24130" h="1559560">
                  <a:moveTo>
                    <a:pt x="18386" y="0"/>
                  </a:moveTo>
                  <a:lnTo>
                    <a:pt x="6118" y="0"/>
                  </a:lnTo>
                  <a:lnTo>
                    <a:pt x="0" y="4469"/>
                  </a:lnTo>
                  <a:lnTo>
                    <a:pt x="0" y="42136"/>
                  </a:lnTo>
                  <a:lnTo>
                    <a:pt x="6118" y="47563"/>
                  </a:lnTo>
                  <a:lnTo>
                    <a:pt x="18386" y="47563"/>
                  </a:lnTo>
                  <a:lnTo>
                    <a:pt x="23739" y="42136"/>
                  </a:lnTo>
                  <a:lnTo>
                    <a:pt x="23739" y="4469"/>
                  </a:lnTo>
                  <a:lnTo>
                    <a:pt x="18386"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3" name="object 23"/>
            <p:cNvSpPr/>
            <p:nvPr/>
          </p:nvSpPr>
          <p:spPr>
            <a:xfrm>
              <a:off x="2005583" y="2214417"/>
              <a:ext cx="24130" cy="1559560"/>
            </a:xfrm>
            <a:custGeom>
              <a:avLst/>
              <a:gdLst/>
              <a:ahLst/>
              <a:cxnLst/>
              <a:rect l="l" t="t" r="r" b="b"/>
              <a:pathLst>
                <a:path w="24130" h="1559560">
                  <a:moveTo>
                    <a:pt x="0" y="1546855"/>
                  </a:moveTo>
                  <a:lnTo>
                    <a:pt x="0" y="1474776"/>
                  </a:lnTo>
                  <a:lnTo>
                    <a:pt x="0" y="1468648"/>
                  </a:lnTo>
                  <a:lnTo>
                    <a:pt x="6118" y="1463253"/>
                  </a:lnTo>
                  <a:lnTo>
                    <a:pt x="12268" y="1463253"/>
                  </a:lnTo>
                  <a:lnTo>
                    <a:pt x="18386" y="1463253"/>
                  </a:lnTo>
                  <a:lnTo>
                    <a:pt x="23739" y="1468648"/>
                  </a:lnTo>
                  <a:lnTo>
                    <a:pt x="23739" y="1474776"/>
                  </a:lnTo>
                  <a:lnTo>
                    <a:pt x="23739" y="1546855"/>
                  </a:lnTo>
                  <a:lnTo>
                    <a:pt x="23739" y="1553782"/>
                  </a:lnTo>
                  <a:lnTo>
                    <a:pt x="18386" y="1559145"/>
                  </a:lnTo>
                  <a:lnTo>
                    <a:pt x="12268" y="1559145"/>
                  </a:lnTo>
                  <a:lnTo>
                    <a:pt x="6118" y="1559145"/>
                  </a:lnTo>
                  <a:lnTo>
                    <a:pt x="0" y="1553782"/>
                  </a:lnTo>
                  <a:lnTo>
                    <a:pt x="0" y="1546855"/>
                  </a:lnTo>
                  <a:close/>
                </a:path>
                <a:path w="24130" h="1559560">
                  <a:moveTo>
                    <a:pt x="0" y="1378884"/>
                  </a:moveTo>
                  <a:lnTo>
                    <a:pt x="0" y="1306805"/>
                  </a:lnTo>
                  <a:lnTo>
                    <a:pt x="0" y="1300676"/>
                  </a:lnTo>
                  <a:lnTo>
                    <a:pt x="6118" y="1295281"/>
                  </a:lnTo>
                  <a:lnTo>
                    <a:pt x="12268" y="1295281"/>
                  </a:lnTo>
                  <a:lnTo>
                    <a:pt x="18386" y="1295281"/>
                  </a:lnTo>
                  <a:lnTo>
                    <a:pt x="23739" y="1300676"/>
                  </a:lnTo>
                  <a:lnTo>
                    <a:pt x="23739" y="1306805"/>
                  </a:lnTo>
                  <a:lnTo>
                    <a:pt x="23739" y="1378884"/>
                  </a:lnTo>
                  <a:lnTo>
                    <a:pt x="23739" y="1385811"/>
                  </a:lnTo>
                  <a:lnTo>
                    <a:pt x="18386" y="1391174"/>
                  </a:lnTo>
                  <a:lnTo>
                    <a:pt x="12268" y="1391174"/>
                  </a:lnTo>
                  <a:lnTo>
                    <a:pt x="6118" y="1391174"/>
                  </a:lnTo>
                  <a:lnTo>
                    <a:pt x="0" y="1385811"/>
                  </a:lnTo>
                  <a:lnTo>
                    <a:pt x="0" y="1378884"/>
                  </a:lnTo>
                  <a:close/>
                </a:path>
                <a:path w="24130" h="1559560">
                  <a:moveTo>
                    <a:pt x="0" y="1210913"/>
                  </a:moveTo>
                  <a:lnTo>
                    <a:pt x="0" y="1138834"/>
                  </a:lnTo>
                  <a:lnTo>
                    <a:pt x="0" y="1132705"/>
                  </a:lnTo>
                  <a:lnTo>
                    <a:pt x="6118" y="1127342"/>
                  </a:lnTo>
                  <a:lnTo>
                    <a:pt x="12268" y="1127342"/>
                  </a:lnTo>
                  <a:lnTo>
                    <a:pt x="18386" y="1127342"/>
                  </a:lnTo>
                  <a:lnTo>
                    <a:pt x="23739" y="1132705"/>
                  </a:lnTo>
                  <a:lnTo>
                    <a:pt x="23739" y="1138834"/>
                  </a:lnTo>
                  <a:lnTo>
                    <a:pt x="23739" y="1210913"/>
                  </a:lnTo>
                  <a:lnTo>
                    <a:pt x="23739" y="1217840"/>
                  </a:lnTo>
                  <a:lnTo>
                    <a:pt x="18386" y="1223203"/>
                  </a:lnTo>
                  <a:lnTo>
                    <a:pt x="12268" y="1223203"/>
                  </a:lnTo>
                  <a:lnTo>
                    <a:pt x="6118" y="1223203"/>
                  </a:lnTo>
                  <a:lnTo>
                    <a:pt x="0" y="1217840"/>
                  </a:lnTo>
                  <a:lnTo>
                    <a:pt x="0" y="1210913"/>
                  </a:lnTo>
                  <a:close/>
                </a:path>
                <a:path w="24130" h="1559560">
                  <a:moveTo>
                    <a:pt x="0" y="1042973"/>
                  </a:moveTo>
                  <a:lnTo>
                    <a:pt x="0" y="970862"/>
                  </a:lnTo>
                  <a:lnTo>
                    <a:pt x="0" y="964733"/>
                  </a:lnTo>
                  <a:lnTo>
                    <a:pt x="6118" y="959371"/>
                  </a:lnTo>
                  <a:lnTo>
                    <a:pt x="12268" y="959371"/>
                  </a:lnTo>
                  <a:lnTo>
                    <a:pt x="18386" y="959371"/>
                  </a:lnTo>
                  <a:lnTo>
                    <a:pt x="23739" y="964733"/>
                  </a:lnTo>
                  <a:lnTo>
                    <a:pt x="23739" y="970862"/>
                  </a:lnTo>
                  <a:lnTo>
                    <a:pt x="23739" y="1042973"/>
                  </a:lnTo>
                  <a:lnTo>
                    <a:pt x="23739" y="1049868"/>
                  </a:lnTo>
                  <a:lnTo>
                    <a:pt x="18386" y="1055231"/>
                  </a:lnTo>
                  <a:lnTo>
                    <a:pt x="12268" y="1055231"/>
                  </a:lnTo>
                  <a:lnTo>
                    <a:pt x="6118" y="1055231"/>
                  </a:lnTo>
                  <a:lnTo>
                    <a:pt x="0" y="1049868"/>
                  </a:lnTo>
                  <a:lnTo>
                    <a:pt x="0" y="1042973"/>
                  </a:lnTo>
                  <a:close/>
                </a:path>
                <a:path w="24130" h="1559560">
                  <a:moveTo>
                    <a:pt x="0" y="875002"/>
                  </a:moveTo>
                  <a:lnTo>
                    <a:pt x="0" y="802891"/>
                  </a:lnTo>
                  <a:lnTo>
                    <a:pt x="0" y="796762"/>
                  </a:lnTo>
                  <a:lnTo>
                    <a:pt x="6118" y="791399"/>
                  </a:lnTo>
                  <a:lnTo>
                    <a:pt x="12268" y="791399"/>
                  </a:lnTo>
                  <a:lnTo>
                    <a:pt x="18386" y="791399"/>
                  </a:lnTo>
                  <a:lnTo>
                    <a:pt x="23739" y="796762"/>
                  </a:lnTo>
                  <a:lnTo>
                    <a:pt x="23739" y="802891"/>
                  </a:lnTo>
                  <a:lnTo>
                    <a:pt x="23739" y="875002"/>
                  </a:lnTo>
                  <a:lnTo>
                    <a:pt x="23739" y="881897"/>
                  </a:lnTo>
                  <a:lnTo>
                    <a:pt x="18386" y="887260"/>
                  </a:lnTo>
                  <a:lnTo>
                    <a:pt x="12268" y="887260"/>
                  </a:lnTo>
                  <a:lnTo>
                    <a:pt x="6118" y="887260"/>
                  </a:lnTo>
                  <a:lnTo>
                    <a:pt x="0" y="881897"/>
                  </a:lnTo>
                  <a:lnTo>
                    <a:pt x="0" y="875002"/>
                  </a:lnTo>
                  <a:close/>
                </a:path>
                <a:path w="24130" h="1559560">
                  <a:moveTo>
                    <a:pt x="0" y="707031"/>
                  </a:moveTo>
                  <a:lnTo>
                    <a:pt x="0" y="635686"/>
                  </a:lnTo>
                  <a:lnTo>
                    <a:pt x="0" y="628791"/>
                  </a:lnTo>
                  <a:lnTo>
                    <a:pt x="6118" y="623428"/>
                  </a:lnTo>
                  <a:lnTo>
                    <a:pt x="12268" y="623428"/>
                  </a:lnTo>
                  <a:lnTo>
                    <a:pt x="18386" y="623428"/>
                  </a:lnTo>
                  <a:lnTo>
                    <a:pt x="23739" y="628791"/>
                  </a:lnTo>
                  <a:lnTo>
                    <a:pt x="23739" y="635686"/>
                  </a:lnTo>
                  <a:lnTo>
                    <a:pt x="23739" y="707031"/>
                  </a:lnTo>
                  <a:lnTo>
                    <a:pt x="23739" y="713926"/>
                  </a:lnTo>
                  <a:lnTo>
                    <a:pt x="18386" y="719288"/>
                  </a:lnTo>
                  <a:lnTo>
                    <a:pt x="12268" y="719288"/>
                  </a:lnTo>
                  <a:lnTo>
                    <a:pt x="6118" y="719288"/>
                  </a:lnTo>
                  <a:lnTo>
                    <a:pt x="0" y="713926"/>
                  </a:lnTo>
                  <a:lnTo>
                    <a:pt x="0" y="707031"/>
                  </a:lnTo>
                  <a:close/>
                </a:path>
                <a:path w="24130" h="1559560">
                  <a:moveTo>
                    <a:pt x="0" y="539059"/>
                  </a:moveTo>
                  <a:lnTo>
                    <a:pt x="0" y="467714"/>
                  </a:lnTo>
                  <a:lnTo>
                    <a:pt x="0" y="460819"/>
                  </a:lnTo>
                  <a:lnTo>
                    <a:pt x="6118" y="455457"/>
                  </a:lnTo>
                  <a:lnTo>
                    <a:pt x="12268" y="455457"/>
                  </a:lnTo>
                  <a:lnTo>
                    <a:pt x="18386" y="455457"/>
                  </a:lnTo>
                  <a:lnTo>
                    <a:pt x="23739" y="460819"/>
                  </a:lnTo>
                  <a:lnTo>
                    <a:pt x="23739" y="467714"/>
                  </a:lnTo>
                  <a:lnTo>
                    <a:pt x="23739" y="539059"/>
                  </a:lnTo>
                  <a:lnTo>
                    <a:pt x="23739" y="545954"/>
                  </a:lnTo>
                  <a:lnTo>
                    <a:pt x="18386" y="551317"/>
                  </a:lnTo>
                  <a:lnTo>
                    <a:pt x="12268" y="551317"/>
                  </a:lnTo>
                  <a:lnTo>
                    <a:pt x="6118" y="551317"/>
                  </a:lnTo>
                  <a:lnTo>
                    <a:pt x="0" y="545954"/>
                  </a:lnTo>
                  <a:lnTo>
                    <a:pt x="0" y="539059"/>
                  </a:lnTo>
                  <a:close/>
                </a:path>
                <a:path w="24130" h="1559560">
                  <a:moveTo>
                    <a:pt x="0" y="371088"/>
                  </a:moveTo>
                  <a:lnTo>
                    <a:pt x="0" y="299743"/>
                  </a:lnTo>
                  <a:lnTo>
                    <a:pt x="0" y="292848"/>
                  </a:lnTo>
                  <a:lnTo>
                    <a:pt x="6118" y="287485"/>
                  </a:lnTo>
                  <a:lnTo>
                    <a:pt x="12268" y="287485"/>
                  </a:lnTo>
                  <a:lnTo>
                    <a:pt x="18386" y="287485"/>
                  </a:lnTo>
                  <a:lnTo>
                    <a:pt x="23739" y="292848"/>
                  </a:lnTo>
                  <a:lnTo>
                    <a:pt x="23739" y="299743"/>
                  </a:lnTo>
                  <a:lnTo>
                    <a:pt x="23739" y="371088"/>
                  </a:lnTo>
                  <a:lnTo>
                    <a:pt x="23739" y="377983"/>
                  </a:lnTo>
                  <a:lnTo>
                    <a:pt x="18386" y="383346"/>
                  </a:lnTo>
                  <a:lnTo>
                    <a:pt x="12268" y="383346"/>
                  </a:lnTo>
                  <a:lnTo>
                    <a:pt x="6118" y="383346"/>
                  </a:lnTo>
                  <a:lnTo>
                    <a:pt x="0" y="377983"/>
                  </a:lnTo>
                  <a:lnTo>
                    <a:pt x="0" y="371088"/>
                  </a:lnTo>
                  <a:close/>
                </a:path>
                <a:path w="24130" h="1559560">
                  <a:moveTo>
                    <a:pt x="0" y="203117"/>
                  </a:moveTo>
                  <a:lnTo>
                    <a:pt x="0" y="131804"/>
                  </a:lnTo>
                  <a:lnTo>
                    <a:pt x="0" y="124877"/>
                  </a:lnTo>
                  <a:lnTo>
                    <a:pt x="6118" y="119514"/>
                  </a:lnTo>
                  <a:lnTo>
                    <a:pt x="12268" y="119514"/>
                  </a:lnTo>
                  <a:lnTo>
                    <a:pt x="18386" y="119514"/>
                  </a:lnTo>
                  <a:lnTo>
                    <a:pt x="23739" y="124877"/>
                  </a:lnTo>
                  <a:lnTo>
                    <a:pt x="23739" y="131804"/>
                  </a:lnTo>
                  <a:lnTo>
                    <a:pt x="23739" y="203117"/>
                  </a:lnTo>
                  <a:lnTo>
                    <a:pt x="23739" y="210012"/>
                  </a:lnTo>
                  <a:lnTo>
                    <a:pt x="18386" y="215374"/>
                  </a:lnTo>
                  <a:lnTo>
                    <a:pt x="12268" y="215374"/>
                  </a:lnTo>
                  <a:lnTo>
                    <a:pt x="6118" y="215374"/>
                  </a:lnTo>
                  <a:lnTo>
                    <a:pt x="0" y="210012"/>
                  </a:lnTo>
                  <a:lnTo>
                    <a:pt x="0" y="203117"/>
                  </a:lnTo>
                  <a:close/>
                </a:path>
                <a:path w="24130" h="1559560">
                  <a:moveTo>
                    <a:pt x="0" y="35113"/>
                  </a:moveTo>
                  <a:lnTo>
                    <a:pt x="0" y="11491"/>
                  </a:lnTo>
                  <a:lnTo>
                    <a:pt x="0" y="4469"/>
                  </a:lnTo>
                  <a:lnTo>
                    <a:pt x="6118" y="0"/>
                  </a:lnTo>
                  <a:lnTo>
                    <a:pt x="12268" y="0"/>
                  </a:lnTo>
                  <a:lnTo>
                    <a:pt x="18386" y="0"/>
                  </a:lnTo>
                  <a:lnTo>
                    <a:pt x="23739" y="4469"/>
                  </a:lnTo>
                  <a:lnTo>
                    <a:pt x="23739" y="11491"/>
                  </a:lnTo>
                  <a:lnTo>
                    <a:pt x="23739" y="35113"/>
                  </a:lnTo>
                  <a:lnTo>
                    <a:pt x="23739" y="42136"/>
                  </a:lnTo>
                  <a:lnTo>
                    <a:pt x="18386" y="47563"/>
                  </a:lnTo>
                  <a:lnTo>
                    <a:pt x="12268" y="47563"/>
                  </a:lnTo>
                  <a:lnTo>
                    <a:pt x="6118" y="47563"/>
                  </a:lnTo>
                  <a:lnTo>
                    <a:pt x="0" y="42136"/>
                  </a:lnTo>
                  <a:lnTo>
                    <a:pt x="0" y="35113"/>
                  </a:lnTo>
                  <a:close/>
                </a:path>
              </a:pathLst>
            </a:custGeom>
            <a:ln w="766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4" name="object 24"/>
            <p:cNvSpPr/>
            <p:nvPr/>
          </p:nvSpPr>
          <p:spPr>
            <a:xfrm>
              <a:off x="2357023" y="2597763"/>
              <a:ext cx="25400" cy="1208405"/>
            </a:xfrm>
            <a:custGeom>
              <a:avLst/>
              <a:gdLst/>
              <a:ahLst/>
              <a:cxnLst/>
              <a:rect l="l" t="t" r="r" b="b"/>
              <a:pathLst>
                <a:path w="25400" h="1208404">
                  <a:moveTo>
                    <a:pt x="19119" y="1112147"/>
                  </a:moveTo>
                  <a:lnTo>
                    <a:pt x="5353" y="1112147"/>
                  </a:lnTo>
                  <a:lnTo>
                    <a:pt x="0" y="1117510"/>
                  </a:lnTo>
                  <a:lnTo>
                    <a:pt x="0" y="1202645"/>
                  </a:lnTo>
                  <a:lnTo>
                    <a:pt x="5353" y="1208008"/>
                  </a:lnTo>
                  <a:lnTo>
                    <a:pt x="19119" y="1208008"/>
                  </a:lnTo>
                  <a:lnTo>
                    <a:pt x="24472" y="1202645"/>
                  </a:lnTo>
                  <a:lnTo>
                    <a:pt x="24472" y="1117510"/>
                  </a:lnTo>
                  <a:lnTo>
                    <a:pt x="19119" y="1112147"/>
                  </a:lnTo>
                  <a:close/>
                </a:path>
                <a:path w="25400" h="1208404">
                  <a:moveTo>
                    <a:pt x="19119" y="944176"/>
                  </a:moveTo>
                  <a:lnTo>
                    <a:pt x="6118" y="944176"/>
                  </a:lnTo>
                  <a:lnTo>
                    <a:pt x="0" y="949539"/>
                  </a:lnTo>
                  <a:lnTo>
                    <a:pt x="0" y="1034674"/>
                  </a:lnTo>
                  <a:lnTo>
                    <a:pt x="5353" y="1040036"/>
                  </a:lnTo>
                  <a:lnTo>
                    <a:pt x="19119" y="1040036"/>
                  </a:lnTo>
                  <a:lnTo>
                    <a:pt x="24472" y="1034674"/>
                  </a:lnTo>
                  <a:lnTo>
                    <a:pt x="24472" y="949539"/>
                  </a:lnTo>
                  <a:lnTo>
                    <a:pt x="19119" y="944176"/>
                  </a:lnTo>
                  <a:close/>
                </a:path>
                <a:path w="25400" h="1208404">
                  <a:moveTo>
                    <a:pt x="19119" y="776205"/>
                  </a:moveTo>
                  <a:lnTo>
                    <a:pt x="6118" y="776205"/>
                  </a:lnTo>
                  <a:lnTo>
                    <a:pt x="764" y="781567"/>
                  </a:lnTo>
                  <a:lnTo>
                    <a:pt x="764" y="866702"/>
                  </a:lnTo>
                  <a:lnTo>
                    <a:pt x="6118" y="872065"/>
                  </a:lnTo>
                  <a:lnTo>
                    <a:pt x="19119" y="872065"/>
                  </a:lnTo>
                  <a:lnTo>
                    <a:pt x="24472" y="866702"/>
                  </a:lnTo>
                  <a:lnTo>
                    <a:pt x="24472" y="781567"/>
                  </a:lnTo>
                  <a:lnTo>
                    <a:pt x="19119" y="776205"/>
                  </a:lnTo>
                  <a:close/>
                </a:path>
                <a:path w="25400" h="1208404">
                  <a:moveTo>
                    <a:pt x="19119" y="608233"/>
                  </a:moveTo>
                  <a:lnTo>
                    <a:pt x="6118" y="608233"/>
                  </a:lnTo>
                  <a:lnTo>
                    <a:pt x="764" y="613596"/>
                  </a:lnTo>
                  <a:lnTo>
                    <a:pt x="764" y="698731"/>
                  </a:lnTo>
                  <a:lnTo>
                    <a:pt x="6118" y="704094"/>
                  </a:lnTo>
                  <a:lnTo>
                    <a:pt x="19119" y="704094"/>
                  </a:lnTo>
                  <a:lnTo>
                    <a:pt x="24472" y="698731"/>
                  </a:lnTo>
                  <a:lnTo>
                    <a:pt x="24472" y="613596"/>
                  </a:lnTo>
                  <a:lnTo>
                    <a:pt x="19119" y="608233"/>
                  </a:lnTo>
                  <a:close/>
                </a:path>
                <a:path w="25400" h="1208404">
                  <a:moveTo>
                    <a:pt x="19883" y="440262"/>
                  </a:moveTo>
                  <a:lnTo>
                    <a:pt x="6118" y="440262"/>
                  </a:lnTo>
                  <a:lnTo>
                    <a:pt x="1529" y="445625"/>
                  </a:lnTo>
                  <a:lnTo>
                    <a:pt x="1529" y="530760"/>
                  </a:lnTo>
                  <a:lnTo>
                    <a:pt x="6118" y="536122"/>
                  </a:lnTo>
                  <a:lnTo>
                    <a:pt x="19119" y="536122"/>
                  </a:lnTo>
                  <a:lnTo>
                    <a:pt x="25237" y="530760"/>
                  </a:lnTo>
                  <a:lnTo>
                    <a:pt x="25237" y="445625"/>
                  </a:lnTo>
                  <a:lnTo>
                    <a:pt x="19883" y="440262"/>
                  </a:lnTo>
                  <a:close/>
                </a:path>
                <a:path w="25400" h="1208404">
                  <a:moveTo>
                    <a:pt x="19883" y="272291"/>
                  </a:moveTo>
                  <a:lnTo>
                    <a:pt x="6882" y="272291"/>
                  </a:lnTo>
                  <a:lnTo>
                    <a:pt x="1529" y="277653"/>
                  </a:lnTo>
                  <a:lnTo>
                    <a:pt x="1529" y="362788"/>
                  </a:lnTo>
                  <a:lnTo>
                    <a:pt x="6118" y="368151"/>
                  </a:lnTo>
                  <a:lnTo>
                    <a:pt x="19883" y="368151"/>
                  </a:lnTo>
                  <a:lnTo>
                    <a:pt x="25237" y="362788"/>
                  </a:lnTo>
                  <a:lnTo>
                    <a:pt x="25237" y="277653"/>
                  </a:lnTo>
                  <a:lnTo>
                    <a:pt x="19883" y="272291"/>
                  </a:lnTo>
                  <a:close/>
                </a:path>
                <a:path w="25400" h="1208404">
                  <a:moveTo>
                    <a:pt x="20648" y="104319"/>
                  </a:moveTo>
                  <a:lnTo>
                    <a:pt x="6882" y="104319"/>
                  </a:lnTo>
                  <a:lnTo>
                    <a:pt x="1529" y="109682"/>
                  </a:lnTo>
                  <a:lnTo>
                    <a:pt x="1529" y="194817"/>
                  </a:lnTo>
                  <a:lnTo>
                    <a:pt x="6882" y="200180"/>
                  </a:lnTo>
                  <a:lnTo>
                    <a:pt x="19883" y="200180"/>
                  </a:lnTo>
                  <a:lnTo>
                    <a:pt x="25237" y="194817"/>
                  </a:lnTo>
                  <a:lnTo>
                    <a:pt x="25237" y="109682"/>
                  </a:lnTo>
                  <a:lnTo>
                    <a:pt x="20648" y="104319"/>
                  </a:lnTo>
                  <a:close/>
                </a:path>
                <a:path w="25400" h="1208404">
                  <a:moveTo>
                    <a:pt x="20648" y="0"/>
                  </a:moveTo>
                  <a:lnTo>
                    <a:pt x="6882" y="0"/>
                  </a:lnTo>
                  <a:lnTo>
                    <a:pt x="1529" y="5394"/>
                  </a:lnTo>
                  <a:lnTo>
                    <a:pt x="1529" y="26846"/>
                  </a:lnTo>
                  <a:lnTo>
                    <a:pt x="6882" y="32208"/>
                  </a:lnTo>
                  <a:lnTo>
                    <a:pt x="20648" y="32208"/>
                  </a:lnTo>
                  <a:lnTo>
                    <a:pt x="25237" y="26846"/>
                  </a:lnTo>
                  <a:lnTo>
                    <a:pt x="25237" y="5394"/>
                  </a:lnTo>
                  <a:lnTo>
                    <a:pt x="20648"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5" name="object 25"/>
            <p:cNvSpPr/>
            <p:nvPr/>
          </p:nvSpPr>
          <p:spPr>
            <a:xfrm>
              <a:off x="2357023" y="2597763"/>
              <a:ext cx="25400" cy="1208405"/>
            </a:xfrm>
            <a:custGeom>
              <a:avLst/>
              <a:gdLst/>
              <a:ahLst/>
              <a:cxnLst/>
              <a:rect l="l" t="t" r="r" b="b"/>
              <a:pathLst>
                <a:path w="25400" h="1208404">
                  <a:moveTo>
                    <a:pt x="0" y="1195718"/>
                  </a:moveTo>
                  <a:lnTo>
                    <a:pt x="0" y="1123639"/>
                  </a:lnTo>
                  <a:lnTo>
                    <a:pt x="0" y="1117510"/>
                  </a:lnTo>
                  <a:lnTo>
                    <a:pt x="5353" y="1112147"/>
                  </a:lnTo>
                  <a:lnTo>
                    <a:pt x="12236" y="1112147"/>
                  </a:lnTo>
                  <a:lnTo>
                    <a:pt x="19119" y="1112147"/>
                  </a:lnTo>
                  <a:lnTo>
                    <a:pt x="24472" y="1117510"/>
                  </a:lnTo>
                  <a:lnTo>
                    <a:pt x="24472" y="1123639"/>
                  </a:lnTo>
                  <a:lnTo>
                    <a:pt x="24472" y="1195718"/>
                  </a:lnTo>
                  <a:lnTo>
                    <a:pt x="24472" y="1202645"/>
                  </a:lnTo>
                  <a:lnTo>
                    <a:pt x="19119" y="1208008"/>
                  </a:lnTo>
                  <a:lnTo>
                    <a:pt x="12236" y="1208008"/>
                  </a:lnTo>
                  <a:lnTo>
                    <a:pt x="5353" y="1208008"/>
                  </a:lnTo>
                  <a:lnTo>
                    <a:pt x="0" y="1202645"/>
                  </a:lnTo>
                  <a:lnTo>
                    <a:pt x="0" y="1195718"/>
                  </a:lnTo>
                  <a:close/>
                </a:path>
                <a:path w="25400" h="1208404">
                  <a:moveTo>
                    <a:pt x="0" y="1027779"/>
                  </a:moveTo>
                  <a:lnTo>
                    <a:pt x="0" y="955668"/>
                  </a:lnTo>
                  <a:lnTo>
                    <a:pt x="0" y="949539"/>
                  </a:lnTo>
                  <a:lnTo>
                    <a:pt x="6118" y="944176"/>
                  </a:lnTo>
                  <a:lnTo>
                    <a:pt x="13000" y="944176"/>
                  </a:lnTo>
                  <a:lnTo>
                    <a:pt x="19119" y="944176"/>
                  </a:lnTo>
                  <a:lnTo>
                    <a:pt x="24472" y="949539"/>
                  </a:lnTo>
                  <a:lnTo>
                    <a:pt x="24472" y="955668"/>
                  </a:lnTo>
                  <a:lnTo>
                    <a:pt x="24472" y="1027779"/>
                  </a:lnTo>
                  <a:lnTo>
                    <a:pt x="24472" y="1034674"/>
                  </a:lnTo>
                  <a:lnTo>
                    <a:pt x="19119" y="1040036"/>
                  </a:lnTo>
                  <a:lnTo>
                    <a:pt x="12236" y="1040036"/>
                  </a:lnTo>
                  <a:lnTo>
                    <a:pt x="5353" y="1040036"/>
                  </a:lnTo>
                  <a:lnTo>
                    <a:pt x="0" y="1034674"/>
                  </a:lnTo>
                  <a:lnTo>
                    <a:pt x="0" y="1027779"/>
                  </a:lnTo>
                  <a:close/>
                </a:path>
                <a:path w="25400" h="1208404">
                  <a:moveTo>
                    <a:pt x="764" y="859807"/>
                  </a:moveTo>
                  <a:lnTo>
                    <a:pt x="764" y="787696"/>
                  </a:lnTo>
                  <a:lnTo>
                    <a:pt x="764" y="781567"/>
                  </a:lnTo>
                  <a:lnTo>
                    <a:pt x="6118" y="776205"/>
                  </a:lnTo>
                  <a:lnTo>
                    <a:pt x="13000" y="776205"/>
                  </a:lnTo>
                  <a:lnTo>
                    <a:pt x="19119" y="776205"/>
                  </a:lnTo>
                  <a:lnTo>
                    <a:pt x="24472" y="781567"/>
                  </a:lnTo>
                  <a:lnTo>
                    <a:pt x="24472" y="787696"/>
                  </a:lnTo>
                  <a:lnTo>
                    <a:pt x="24472" y="859807"/>
                  </a:lnTo>
                  <a:lnTo>
                    <a:pt x="24472" y="866702"/>
                  </a:lnTo>
                  <a:lnTo>
                    <a:pt x="19119" y="872065"/>
                  </a:lnTo>
                  <a:lnTo>
                    <a:pt x="13000" y="872065"/>
                  </a:lnTo>
                  <a:lnTo>
                    <a:pt x="6118" y="872065"/>
                  </a:lnTo>
                  <a:lnTo>
                    <a:pt x="764" y="866702"/>
                  </a:lnTo>
                  <a:lnTo>
                    <a:pt x="764" y="859807"/>
                  </a:lnTo>
                  <a:close/>
                </a:path>
                <a:path w="25400" h="1208404">
                  <a:moveTo>
                    <a:pt x="764" y="691836"/>
                  </a:moveTo>
                  <a:lnTo>
                    <a:pt x="764" y="619725"/>
                  </a:lnTo>
                  <a:lnTo>
                    <a:pt x="764" y="613596"/>
                  </a:lnTo>
                  <a:lnTo>
                    <a:pt x="6118" y="608233"/>
                  </a:lnTo>
                  <a:lnTo>
                    <a:pt x="13000" y="608233"/>
                  </a:lnTo>
                  <a:lnTo>
                    <a:pt x="19119" y="608233"/>
                  </a:lnTo>
                  <a:lnTo>
                    <a:pt x="24472" y="613596"/>
                  </a:lnTo>
                  <a:lnTo>
                    <a:pt x="24472" y="619725"/>
                  </a:lnTo>
                  <a:lnTo>
                    <a:pt x="24472" y="691836"/>
                  </a:lnTo>
                  <a:lnTo>
                    <a:pt x="24472" y="698731"/>
                  </a:lnTo>
                  <a:lnTo>
                    <a:pt x="19119" y="704094"/>
                  </a:lnTo>
                  <a:lnTo>
                    <a:pt x="13000" y="704094"/>
                  </a:lnTo>
                  <a:lnTo>
                    <a:pt x="6118" y="704094"/>
                  </a:lnTo>
                  <a:lnTo>
                    <a:pt x="764" y="698731"/>
                  </a:lnTo>
                  <a:lnTo>
                    <a:pt x="764" y="691836"/>
                  </a:lnTo>
                  <a:close/>
                </a:path>
                <a:path w="25400" h="1208404">
                  <a:moveTo>
                    <a:pt x="1529" y="523865"/>
                  </a:moveTo>
                  <a:lnTo>
                    <a:pt x="1529" y="451754"/>
                  </a:lnTo>
                  <a:lnTo>
                    <a:pt x="1529" y="445625"/>
                  </a:lnTo>
                  <a:lnTo>
                    <a:pt x="6118" y="440262"/>
                  </a:lnTo>
                  <a:lnTo>
                    <a:pt x="13000" y="440262"/>
                  </a:lnTo>
                  <a:lnTo>
                    <a:pt x="19883" y="440262"/>
                  </a:lnTo>
                  <a:lnTo>
                    <a:pt x="25237" y="445625"/>
                  </a:lnTo>
                  <a:lnTo>
                    <a:pt x="25237" y="451754"/>
                  </a:lnTo>
                  <a:lnTo>
                    <a:pt x="25237" y="523865"/>
                  </a:lnTo>
                  <a:lnTo>
                    <a:pt x="25237" y="530760"/>
                  </a:lnTo>
                  <a:lnTo>
                    <a:pt x="19119" y="536122"/>
                  </a:lnTo>
                  <a:lnTo>
                    <a:pt x="13000" y="536122"/>
                  </a:lnTo>
                  <a:lnTo>
                    <a:pt x="6118" y="536122"/>
                  </a:lnTo>
                  <a:lnTo>
                    <a:pt x="1529" y="530760"/>
                  </a:lnTo>
                  <a:lnTo>
                    <a:pt x="1529" y="523865"/>
                  </a:lnTo>
                  <a:close/>
                </a:path>
                <a:path w="25400" h="1208404">
                  <a:moveTo>
                    <a:pt x="1529" y="355893"/>
                  </a:moveTo>
                  <a:lnTo>
                    <a:pt x="1529" y="283782"/>
                  </a:lnTo>
                  <a:lnTo>
                    <a:pt x="1529" y="277653"/>
                  </a:lnTo>
                  <a:lnTo>
                    <a:pt x="6882" y="272291"/>
                  </a:lnTo>
                  <a:lnTo>
                    <a:pt x="13000" y="272291"/>
                  </a:lnTo>
                  <a:lnTo>
                    <a:pt x="19883" y="272291"/>
                  </a:lnTo>
                  <a:lnTo>
                    <a:pt x="25237" y="277653"/>
                  </a:lnTo>
                  <a:lnTo>
                    <a:pt x="25237" y="283782"/>
                  </a:lnTo>
                  <a:lnTo>
                    <a:pt x="25237" y="355893"/>
                  </a:lnTo>
                  <a:lnTo>
                    <a:pt x="25237" y="362788"/>
                  </a:lnTo>
                  <a:lnTo>
                    <a:pt x="19883" y="368151"/>
                  </a:lnTo>
                  <a:lnTo>
                    <a:pt x="13000" y="368151"/>
                  </a:lnTo>
                  <a:lnTo>
                    <a:pt x="6118" y="368151"/>
                  </a:lnTo>
                  <a:lnTo>
                    <a:pt x="1529" y="362788"/>
                  </a:lnTo>
                  <a:lnTo>
                    <a:pt x="1529" y="355893"/>
                  </a:lnTo>
                  <a:close/>
                </a:path>
                <a:path w="25400" h="1208404">
                  <a:moveTo>
                    <a:pt x="1529" y="187922"/>
                  </a:moveTo>
                  <a:lnTo>
                    <a:pt x="1529" y="115811"/>
                  </a:lnTo>
                  <a:lnTo>
                    <a:pt x="1529" y="109682"/>
                  </a:lnTo>
                  <a:lnTo>
                    <a:pt x="6882" y="104319"/>
                  </a:lnTo>
                  <a:lnTo>
                    <a:pt x="13765" y="104319"/>
                  </a:lnTo>
                  <a:lnTo>
                    <a:pt x="20648" y="104319"/>
                  </a:lnTo>
                  <a:lnTo>
                    <a:pt x="25237" y="109682"/>
                  </a:lnTo>
                  <a:lnTo>
                    <a:pt x="25237" y="115811"/>
                  </a:lnTo>
                  <a:lnTo>
                    <a:pt x="25237" y="187922"/>
                  </a:lnTo>
                  <a:lnTo>
                    <a:pt x="25237" y="194817"/>
                  </a:lnTo>
                  <a:lnTo>
                    <a:pt x="19883" y="200180"/>
                  </a:lnTo>
                  <a:lnTo>
                    <a:pt x="13765" y="200180"/>
                  </a:lnTo>
                  <a:lnTo>
                    <a:pt x="6882" y="200180"/>
                  </a:lnTo>
                  <a:lnTo>
                    <a:pt x="1529" y="194817"/>
                  </a:lnTo>
                  <a:lnTo>
                    <a:pt x="1529" y="187922"/>
                  </a:lnTo>
                  <a:close/>
                </a:path>
                <a:path w="25400" h="1208404">
                  <a:moveTo>
                    <a:pt x="1529" y="19950"/>
                  </a:moveTo>
                  <a:lnTo>
                    <a:pt x="1529" y="12289"/>
                  </a:lnTo>
                  <a:lnTo>
                    <a:pt x="1529" y="5394"/>
                  </a:lnTo>
                  <a:lnTo>
                    <a:pt x="6882" y="0"/>
                  </a:lnTo>
                  <a:lnTo>
                    <a:pt x="13765" y="0"/>
                  </a:lnTo>
                  <a:lnTo>
                    <a:pt x="20648" y="0"/>
                  </a:lnTo>
                  <a:lnTo>
                    <a:pt x="25237" y="5394"/>
                  </a:lnTo>
                  <a:lnTo>
                    <a:pt x="25237" y="12289"/>
                  </a:lnTo>
                  <a:lnTo>
                    <a:pt x="25237" y="19950"/>
                  </a:lnTo>
                  <a:lnTo>
                    <a:pt x="25237" y="26846"/>
                  </a:lnTo>
                  <a:lnTo>
                    <a:pt x="20648" y="32208"/>
                  </a:lnTo>
                  <a:lnTo>
                    <a:pt x="13765" y="32208"/>
                  </a:lnTo>
                  <a:lnTo>
                    <a:pt x="6882" y="32208"/>
                  </a:lnTo>
                  <a:lnTo>
                    <a:pt x="1529" y="26846"/>
                  </a:lnTo>
                  <a:lnTo>
                    <a:pt x="1529" y="19950"/>
                  </a:lnTo>
                  <a:close/>
                </a:path>
              </a:pathLst>
            </a:custGeom>
            <a:ln w="766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6" name="object 26"/>
            <p:cNvSpPr/>
            <p:nvPr/>
          </p:nvSpPr>
          <p:spPr>
            <a:xfrm>
              <a:off x="2357023" y="2597763"/>
              <a:ext cx="5901055" cy="24130"/>
            </a:xfrm>
            <a:custGeom>
              <a:avLst/>
              <a:gdLst/>
              <a:ahLst/>
              <a:cxnLst/>
              <a:rect l="l" t="t" r="r" b="b"/>
              <a:pathLst>
                <a:path w="5901055" h="24130">
                  <a:moveTo>
                    <a:pt x="91102" y="0"/>
                  </a:moveTo>
                  <a:lnTo>
                    <a:pt x="5353" y="0"/>
                  </a:lnTo>
                  <a:lnTo>
                    <a:pt x="0" y="5394"/>
                  </a:lnTo>
                  <a:lnTo>
                    <a:pt x="0" y="18418"/>
                  </a:lnTo>
                  <a:lnTo>
                    <a:pt x="5353" y="23781"/>
                  </a:lnTo>
                  <a:lnTo>
                    <a:pt x="91102" y="23781"/>
                  </a:lnTo>
                  <a:lnTo>
                    <a:pt x="95690" y="18418"/>
                  </a:lnTo>
                  <a:lnTo>
                    <a:pt x="95690" y="5394"/>
                  </a:lnTo>
                  <a:lnTo>
                    <a:pt x="91102" y="0"/>
                  </a:lnTo>
                  <a:close/>
                </a:path>
                <a:path w="5901055" h="24130">
                  <a:moveTo>
                    <a:pt x="258776" y="0"/>
                  </a:moveTo>
                  <a:lnTo>
                    <a:pt x="173027" y="0"/>
                  </a:lnTo>
                  <a:lnTo>
                    <a:pt x="167674" y="5394"/>
                  </a:lnTo>
                  <a:lnTo>
                    <a:pt x="167674" y="18418"/>
                  </a:lnTo>
                  <a:lnTo>
                    <a:pt x="173027" y="23781"/>
                  </a:lnTo>
                  <a:lnTo>
                    <a:pt x="258776" y="23781"/>
                  </a:lnTo>
                  <a:lnTo>
                    <a:pt x="263364" y="18418"/>
                  </a:lnTo>
                  <a:lnTo>
                    <a:pt x="263364" y="5394"/>
                  </a:lnTo>
                  <a:lnTo>
                    <a:pt x="258776" y="0"/>
                  </a:lnTo>
                  <a:close/>
                </a:path>
                <a:path w="5901055" h="24130">
                  <a:moveTo>
                    <a:pt x="426450" y="0"/>
                  </a:moveTo>
                  <a:lnTo>
                    <a:pt x="340701" y="0"/>
                  </a:lnTo>
                  <a:lnTo>
                    <a:pt x="335316" y="5394"/>
                  </a:lnTo>
                  <a:lnTo>
                    <a:pt x="335316" y="18418"/>
                  </a:lnTo>
                  <a:lnTo>
                    <a:pt x="340701" y="23781"/>
                  </a:lnTo>
                  <a:lnTo>
                    <a:pt x="426450" y="23781"/>
                  </a:lnTo>
                  <a:lnTo>
                    <a:pt x="431038" y="18418"/>
                  </a:lnTo>
                  <a:lnTo>
                    <a:pt x="431038" y="5394"/>
                  </a:lnTo>
                  <a:lnTo>
                    <a:pt x="426450" y="0"/>
                  </a:lnTo>
                  <a:close/>
                </a:path>
                <a:path w="5901055" h="24130">
                  <a:moveTo>
                    <a:pt x="594124" y="0"/>
                  </a:moveTo>
                  <a:lnTo>
                    <a:pt x="508375" y="0"/>
                  </a:lnTo>
                  <a:lnTo>
                    <a:pt x="502990" y="5394"/>
                  </a:lnTo>
                  <a:lnTo>
                    <a:pt x="502990" y="18418"/>
                  </a:lnTo>
                  <a:lnTo>
                    <a:pt x="508375" y="23781"/>
                  </a:lnTo>
                  <a:lnTo>
                    <a:pt x="594124" y="23781"/>
                  </a:lnTo>
                  <a:lnTo>
                    <a:pt x="598713" y="18418"/>
                  </a:lnTo>
                  <a:lnTo>
                    <a:pt x="598713" y="5394"/>
                  </a:lnTo>
                  <a:lnTo>
                    <a:pt x="594124" y="0"/>
                  </a:lnTo>
                  <a:close/>
                </a:path>
                <a:path w="5901055" h="24130">
                  <a:moveTo>
                    <a:pt x="761766" y="0"/>
                  </a:moveTo>
                  <a:lnTo>
                    <a:pt x="676017" y="0"/>
                  </a:lnTo>
                  <a:lnTo>
                    <a:pt x="670664" y="5394"/>
                  </a:lnTo>
                  <a:lnTo>
                    <a:pt x="670664" y="18418"/>
                  </a:lnTo>
                  <a:lnTo>
                    <a:pt x="676017" y="23781"/>
                  </a:lnTo>
                  <a:lnTo>
                    <a:pt x="761766" y="23781"/>
                  </a:lnTo>
                  <a:lnTo>
                    <a:pt x="766387" y="18418"/>
                  </a:lnTo>
                  <a:lnTo>
                    <a:pt x="766387" y="5394"/>
                  </a:lnTo>
                  <a:lnTo>
                    <a:pt x="761766" y="0"/>
                  </a:lnTo>
                  <a:close/>
                </a:path>
                <a:path w="5901055" h="24130">
                  <a:moveTo>
                    <a:pt x="929472" y="0"/>
                  </a:moveTo>
                  <a:lnTo>
                    <a:pt x="843691" y="0"/>
                  </a:lnTo>
                  <a:lnTo>
                    <a:pt x="838338" y="5394"/>
                  </a:lnTo>
                  <a:lnTo>
                    <a:pt x="838338" y="18418"/>
                  </a:lnTo>
                  <a:lnTo>
                    <a:pt x="843691" y="23781"/>
                  </a:lnTo>
                  <a:lnTo>
                    <a:pt x="929472" y="23781"/>
                  </a:lnTo>
                  <a:lnTo>
                    <a:pt x="933933" y="18418"/>
                  </a:lnTo>
                  <a:lnTo>
                    <a:pt x="933933" y="5394"/>
                  </a:lnTo>
                  <a:lnTo>
                    <a:pt x="929472" y="0"/>
                  </a:lnTo>
                  <a:close/>
                </a:path>
                <a:path w="5901055" h="24130">
                  <a:moveTo>
                    <a:pt x="1097082" y="0"/>
                  </a:moveTo>
                  <a:lnTo>
                    <a:pt x="1011365" y="0"/>
                  </a:lnTo>
                  <a:lnTo>
                    <a:pt x="1005948" y="5394"/>
                  </a:lnTo>
                  <a:lnTo>
                    <a:pt x="1005948" y="18418"/>
                  </a:lnTo>
                  <a:lnTo>
                    <a:pt x="1011365" y="23781"/>
                  </a:lnTo>
                  <a:lnTo>
                    <a:pt x="1097082" y="23781"/>
                  </a:lnTo>
                  <a:lnTo>
                    <a:pt x="1101862" y="18418"/>
                  </a:lnTo>
                  <a:lnTo>
                    <a:pt x="1101862" y="5394"/>
                  </a:lnTo>
                  <a:lnTo>
                    <a:pt x="1097082" y="0"/>
                  </a:lnTo>
                  <a:close/>
                </a:path>
                <a:path w="5901055" h="24130">
                  <a:moveTo>
                    <a:pt x="1264693" y="0"/>
                  </a:moveTo>
                  <a:lnTo>
                    <a:pt x="1178976" y="0"/>
                  </a:lnTo>
                  <a:lnTo>
                    <a:pt x="1173559" y="5394"/>
                  </a:lnTo>
                  <a:lnTo>
                    <a:pt x="1173559" y="18418"/>
                  </a:lnTo>
                  <a:lnTo>
                    <a:pt x="1178976" y="23781"/>
                  </a:lnTo>
                  <a:lnTo>
                    <a:pt x="1264693" y="23781"/>
                  </a:lnTo>
                  <a:lnTo>
                    <a:pt x="1269473" y="18418"/>
                  </a:lnTo>
                  <a:lnTo>
                    <a:pt x="1269473" y="5394"/>
                  </a:lnTo>
                  <a:lnTo>
                    <a:pt x="1264693" y="0"/>
                  </a:lnTo>
                  <a:close/>
                </a:path>
                <a:path w="5901055" h="24130">
                  <a:moveTo>
                    <a:pt x="1432622" y="0"/>
                  </a:moveTo>
                  <a:lnTo>
                    <a:pt x="1346586" y="0"/>
                  </a:lnTo>
                  <a:lnTo>
                    <a:pt x="1341488" y="5394"/>
                  </a:lnTo>
                  <a:lnTo>
                    <a:pt x="1341488" y="18418"/>
                  </a:lnTo>
                  <a:lnTo>
                    <a:pt x="1346586" y="23781"/>
                  </a:lnTo>
                  <a:lnTo>
                    <a:pt x="1432622" y="23781"/>
                  </a:lnTo>
                  <a:lnTo>
                    <a:pt x="1437720" y="18418"/>
                  </a:lnTo>
                  <a:lnTo>
                    <a:pt x="1437720" y="5394"/>
                  </a:lnTo>
                  <a:lnTo>
                    <a:pt x="1432622" y="0"/>
                  </a:lnTo>
                  <a:close/>
                </a:path>
                <a:path w="5901055" h="24130">
                  <a:moveTo>
                    <a:pt x="1600232" y="0"/>
                  </a:moveTo>
                  <a:lnTo>
                    <a:pt x="1514515" y="0"/>
                  </a:lnTo>
                  <a:lnTo>
                    <a:pt x="1509098" y="5394"/>
                  </a:lnTo>
                  <a:lnTo>
                    <a:pt x="1509098" y="18418"/>
                  </a:lnTo>
                  <a:lnTo>
                    <a:pt x="1514515" y="23781"/>
                  </a:lnTo>
                  <a:lnTo>
                    <a:pt x="1600232" y="23781"/>
                  </a:lnTo>
                  <a:lnTo>
                    <a:pt x="1605649" y="18418"/>
                  </a:lnTo>
                  <a:lnTo>
                    <a:pt x="1605649" y="5394"/>
                  </a:lnTo>
                  <a:lnTo>
                    <a:pt x="1600232" y="0"/>
                  </a:lnTo>
                  <a:close/>
                </a:path>
                <a:path w="5901055" h="24130">
                  <a:moveTo>
                    <a:pt x="1767843" y="0"/>
                  </a:moveTo>
                  <a:lnTo>
                    <a:pt x="1682125" y="0"/>
                  </a:lnTo>
                  <a:lnTo>
                    <a:pt x="1676708" y="5394"/>
                  </a:lnTo>
                  <a:lnTo>
                    <a:pt x="1676708" y="18418"/>
                  </a:lnTo>
                  <a:lnTo>
                    <a:pt x="1682125" y="23781"/>
                  </a:lnTo>
                  <a:lnTo>
                    <a:pt x="1767843" y="23781"/>
                  </a:lnTo>
                  <a:lnTo>
                    <a:pt x="1773260" y="18418"/>
                  </a:lnTo>
                  <a:lnTo>
                    <a:pt x="1773260" y="5394"/>
                  </a:lnTo>
                  <a:lnTo>
                    <a:pt x="1767843" y="0"/>
                  </a:lnTo>
                  <a:close/>
                </a:path>
                <a:path w="5901055" h="24130">
                  <a:moveTo>
                    <a:pt x="1935453" y="0"/>
                  </a:moveTo>
                  <a:lnTo>
                    <a:pt x="1849736" y="0"/>
                  </a:lnTo>
                  <a:lnTo>
                    <a:pt x="1844319" y="5394"/>
                  </a:lnTo>
                  <a:lnTo>
                    <a:pt x="1844319" y="18418"/>
                  </a:lnTo>
                  <a:lnTo>
                    <a:pt x="1849736" y="23781"/>
                  </a:lnTo>
                  <a:lnTo>
                    <a:pt x="1935453" y="23781"/>
                  </a:lnTo>
                  <a:lnTo>
                    <a:pt x="1940870" y="18418"/>
                  </a:lnTo>
                  <a:lnTo>
                    <a:pt x="1940870" y="5394"/>
                  </a:lnTo>
                  <a:lnTo>
                    <a:pt x="1935453" y="0"/>
                  </a:lnTo>
                  <a:close/>
                </a:path>
                <a:path w="5901055" h="24130">
                  <a:moveTo>
                    <a:pt x="2103063" y="0"/>
                  </a:moveTo>
                  <a:lnTo>
                    <a:pt x="2017346" y="0"/>
                  </a:lnTo>
                  <a:lnTo>
                    <a:pt x="2011929" y="5394"/>
                  </a:lnTo>
                  <a:lnTo>
                    <a:pt x="2011929" y="18418"/>
                  </a:lnTo>
                  <a:lnTo>
                    <a:pt x="2017346" y="23781"/>
                  </a:lnTo>
                  <a:lnTo>
                    <a:pt x="2103063" y="23781"/>
                  </a:lnTo>
                  <a:lnTo>
                    <a:pt x="2108480" y="18418"/>
                  </a:lnTo>
                  <a:lnTo>
                    <a:pt x="2108480" y="5394"/>
                  </a:lnTo>
                  <a:lnTo>
                    <a:pt x="2103063" y="0"/>
                  </a:lnTo>
                  <a:close/>
                </a:path>
                <a:path w="5901055" h="24130">
                  <a:moveTo>
                    <a:pt x="2270674" y="0"/>
                  </a:moveTo>
                  <a:lnTo>
                    <a:pt x="2184956" y="0"/>
                  </a:lnTo>
                  <a:lnTo>
                    <a:pt x="2179858" y="5394"/>
                  </a:lnTo>
                  <a:lnTo>
                    <a:pt x="2179858" y="18418"/>
                  </a:lnTo>
                  <a:lnTo>
                    <a:pt x="2184956" y="23781"/>
                  </a:lnTo>
                  <a:lnTo>
                    <a:pt x="2270674" y="23781"/>
                  </a:lnTo>
                  <a:lnTo>
                    <a:pt x="2276091" y="18418"/>
                  </a:lnTo>
                  <a:lnTo>
                    <a:pt x="2276091" y="5394"/>
                  </a:lnTo>
                  <a:lnTo>
                    <a:pt x="2270674" y="0"/>
                  </a:lnTo>
                  <a:close/>
                </a:path>
                <a:path w="5901055" h="24130">
                  <a:moveTo>
                    <a:pt x="2438603" y="0"/>
                  </a:moveTo>
                  <a:lnTo>
                    <a:pt x="2352885" y="0"/>
                  </a:lnTo>
                  <a:lnTo>
                    <a:pt x="2347468" y="5394"/>
                  </a:lnTo>
                  <a:lnTo>
                    <a:pt x="2347468" y="18418"/>
                  </a:lnTo>
                  <a:lnTo>
                    <a:pt x="2352885" y="23781"/>
                  </a:lnTo>
                  <a:lnTo>
                    <a:pt x="2438603" y="23781"/>
                  </a:lnTo>
                  <a:lnTo>
                    <a:pt x="2443701" y="18418"/>
                  </a:lnTo>
                  <a:lnTo>
                    <a:pt x="2443701" y="5394"/>
                  </a:lnTo>
                  <a:lnTo>
                    <a:pt x="2438603" y="0"/>
                  </a:lnTo>
                  <a:close/>
                </a:path>
                <a:path w="5901055" h="24130">
                  <a:moveTo>
                    <a:pt x="2606213" y="0"/>
                  </a:moveTo>
                  <a:lnTo>
                    <a:pt x="2520496" y="0"/>
                  </a:lnTo>
                  <a:lnTo>
                    <a:pt x="2515079" y="5394"/>
                  </a:lnTo>
                  <a:lnTo>
                    <a:pt x="2515079" y="18418"/>
                  </a:lnTo>
                  <a:lnTo>
                    <a:pt x="2520496" y="23781"/>
                  </a:lnTo>
                  <a:lnTo>
                    <a:pt x="2606213" y="23781"/>
                  </a:lnTo>
                  <a:lnTo>
                    <a:pt x="2611630" y="18418"/>
                  </a:lnTo>
                  <a:lnTo>
                    <a:pt x="2611630" y="5394"/>
                  </a:lnTo>
                  <a:lnTo>
                    <a:pt x="2606213" y="0"/>
                  </a:lnTo>
                  <a:close/>
                </a:path>
                <a:path w="5901055" h="24130">
                  <a:moveTo>
                    <a:pt x="2773823" y="0"/>
                  </a:moveTo>
                  <a:lnTo>
                    <a:pt x="2688106" y="0"/>
                  </a:lnTo>
                  <a:lnTo>
                    <a:pt x="2682689" y="5394"/>
                  </a:lnTo>
                  <a:lnTo>
                    <a:pt x="2682689" y="18418"/>
                  </a:lnTo>
                  <a:lnTo>
                    <a:pt x="2688106" y="23781"/>
                  </a:lnTo>
                  <a:lnTo>
                    <a:pt x="2773823" y="23781"/>
                  </a:lnTo>
                  <a:lnTo>
                    <a:pt x="2779240" y="18418"/>
                  </a:lnTo>
                  <a:lnTo>
                    <a:pt x="2779240" y="5394"/>
                  </a:lnTo>
                  <a:lnTo>
                    <a:pt x="2773823" y="0"/>
                  </a:lnTo>
                  <a:close/>
                </a:path>
                <a:path w="5901055" h="24130">
                  <a:moveTo>
                    <a:pt x="2941434" y="0"/>
                  </a:moveTo>
                  <a:lnTo>
                    <a:pt x="2855716" y="0"/>
                  </a:lnTo>
                  <a:lnTo>
                    <a:pt x="2850299" y="5394"/>
                  </a:lnTo>
                  <a:lnTo>
                    <a:pt x="2850299" y="18418"/>
                  </a:lnTo>
                  <a:lnTo>
                    <a:pt x="2855716" y="23781"/>
                  </a:lnTo>
                  <a:lnTo>
                    <a:pt x="2941434" y="23781"/>
                  </a:lnTo>
                  <a:lnTo>
                    <a:pt x="2946851" y="18418"/>
                  </a:lnTo>
                  <a:lnTo>
                    <a:pt x="2946851" y="5394"/>
                  </a:lnTo>
                  <a:lnTo>
                    <a:pt x="2941434" y="0"/>
                  </a:lnTo>
                  <a:close/>
                </a:path>
                <a:path w="5901055" h="24130">
                  <a:moveTo>
                    <a:pt x="3109044" y="0"/>
                  </a:moveTo>
                  <a:lnTo>
                    <a:pt x="3023327" y="0"/>
                  </a:lnTo>
                  <a:lnTo>
                    <a:pt x="3018228" y="5394"/>
                  </a:lnTo>
                  <a:lnTo>
                    <a:pt x="3018228" y="18418"/>
                  </a:lnTo>
                  <a:lnTo>
                    <a:pt x="3023327" y="23781"/>
                  </a:lnTo>
                  <a:lnTo>
                    <a:pt x="3109044" y="23781"/>
                  </a:lnTo>
                  <a:lnTo>
                    <a:pt x="3114461" y="18418"/>
                  </a:lnTo>
                  <a:lnTo>
                    <a:pt x="3114461" y="5394"/>
                  </a:lnTo>
                  <a:lnTo>
                    <a:pt x="3109044" y="0"/>
                  </a:lnTo>
                  <a:close/>
                </a:path>
                <a:path w="5901055" h="24130">
                  <a:moveTo>
                    <a:pt x="3276973" y="0"/>
                  </a:moveTo>
                  <a:lnTo>
                    <a:pt x="3191256" y="0"/>
                  </a:lnTo>
                  <a:lnTo>
                    <a:pt x="3185839" y="5394"/>
                  </a:lnTo>
                  <a:lnTo>
                    <a:pt x="3185839" y="18418"/>
                  </a:lnTo>
                  <a:lnTo>
                    <a:pt x="3191256" y="23781"/>
                  </a:lnTo>
                  <a:lnTo>
                    <a:pt x="3276973" y="23781"/>
                  </a:lnTo>
                  <a:lnTo>
                    <a:pt x="3282071" y="18418"/>
                  </a:lnTo>
                  <a:lnTo>
                    <a:pt x="3282071" y="5394"/>
                  </a:lnTo>
                  <a:lnTo>
                    <a:pt x="3276973" y="0"/>
                  </a:lnTo>
                  <a:close/>
                </a:path>
                <a:path w="5901055" h="24130">
                  <a:moveTo>
                    <a:pt x="3444583" y="0"/>
                  </a:moveTo>
                  <a:lnTo>
                    <a:pt x="3358866" y="0"/>
                  </a:lnTo>
                  <a:lnTo>
                    <a:pt x="3353449" y="5394"/>
                  </a:lnTo>
                  <a:lnTo>
                    <a:pt x="3353449" y="18418"/>
                  </a:lnTo>
                  <a:lnTo>
                    <a:pt x="3358866" y="23781"/>
                  </a:lnTo>
                  <a:lnTo>
                    <a:pt x="3444583" y="23781"/>
                  </a:lnTo>
                  <a:lnTo>
                    <a:pt x="3450000" y="18418"/>
                  </a:lnTo>
                  <a:lnTo>
                    <a:pt x="3450000" y="5394"/>
                  </a:lnTo>
                  <a:lnTo>
                    <a:pt x="3444583" y="0"/>
                  </a:lnTo>
                  <a:close/>
                </a:path>
                <a:path w="5901055" h="24130">
                  <a:moveTo>
                    <a:pt x="3612194" y="0"/>
                  </a:moveTo>
                  <a:lnTo>
                    <a:pt x="3526477" y="0"/>
                  </a:lnTo>
                  <a:lnTo>
                    <a:pt x="3521059" y="5394"/>
                  </a:lnTo>
                  <a:lnTo>
                    <a:pt x="3521059" y="18418"/>
                  </a:lnTo>
                  <a:lnTo>
                    <a:pt x="3526477" y="23781"/>
                  </a:lnTo>
                  <a:lnTo>
                    <a:pt x="3612194" y="23781"/>
                  </a:lnTo>
                  <a:lnTo>
                    <a:pt x="3617611" y="18418"/>
                  </a:lnTo>
                  <a:lnTo>
                    <a:pt x="3617611" y="5394"/>
                  </a:lnTo>
                  <a:lnTo>
                    <a:pt x="3612194" y="0"/>
                  </a:lnTo>
                  <a:close/>
                </a:path>
                <a:path w="5901055" h="24130">
                  <a:moveTo>
                    <a:pt x="3779804" y="0"/>
                  </a:moveTo>
                  <a:lnTo>
                    <a:pt x="3694087" y="0"/>
                  </a:lnTo>
                  <a:lnTo>
                    <a:pt x="3688670" y="5394"/>
                  </a:lnTo>
                  <a:lnTo>
                    <a:pt x="3688670" y="18418"/>
                  </a:lnTo>
                  <a:lnTo>
                    <a:pt x="3694087" y="23781"/>
                  </a:lnTo>
                  <a:lnTo>
                    <a:pt x="3779804" y="23781"/>
                  </a:lnTo>
                  <a:lnTo>
                    <a:pt x="3785221" y="18418"/>
                  </a:lnTo>
                  <a:lnTo>
                    <a:pt x="3785221" y="5394"/>
                  </a:lnTo>
                  <a:lnTo>
                    <a:pt x="3779804" y="0"/>
                  </a:lnTo>
                  <a:close/>
                </a:path>
                <a:path w="5901055" h="24130">
                  <a:moveTo>
                    <a:pt x="3947414" y="0"/>
                  </a:moveTo>
                  <a:lnTo>
                    <a:pt x="3861697" y="0"/>
                  </a:lnTo>
                  <a:lnTo>
                    <a:pt x="3856280" y="5394"/>
                  </a:lnTo>
                  <a:lnTo>
                    <a:pt x="3856280" y="18418"/>
                  </a:lnTo>
                  <a:lnTo>
                    <a:pt x="3861697" y="23781"/>
                  </a:lnTo>
                  <a:lnTo>
                    <a:pt x="3947414" y="23781"/>
                  </a:lnTo>
                  <a:lnTo>
                    <a:pt x="3952831" y="18418"/>
                  </a:lnTo>
                  <a:lnTo>
                    <a:pt x="3952831" y="5394"/>
                  </a:lnTo>
                  <a:lnTo>
                    <a:pt x="3947414" y="0"/>
                  </a:lnTo>
                  <a:close/>
                </a:path>
                <a:path w="5901055" h="24130">
                  <a:moveTo>
                    <a:pt x="4115343" y="0"/>
                  </a:moveTo>
                  <a:lnTo>
                    <a:pt x="4029308" y="0"/>
                  </a:lnTo>
                  <a:lnTo>
                    <a:pt x="4024209" y="5394"/>
                  </a:lnTo>
                  <a:lnTo>
                    <a:pt x="4024209" y="18418"/>
                  </a:lnTo>
                  <a:lnTo>
                    <a:pt x="4029308" y="23781"/>
                  </a:lnTo>
                  <a:lnTo>
                    <a:pt x="4115343" y="23781"/>
                  </a:lnTo>
                  <a:lnTo>
                    <a:pt x="4120442" y="18418"/>
                  </a:lnTo>
                  <a:lnTo>
                    <a:pt x="4120442" y="5394"/>
                  </a:lnTo>
                  <a:lnTo>
                    <a:pt x="4115343" y="0"/>
                  </a:lnTo>
                  <a:close/>
                </a:path>
                <a:path w="5901055" h="24130">
                  <a:moveTo>
                    <a:pt x="4282954" y="0"/>
                  </a:moveTo>
                  <a:lnTo>
                    <a:pt x="4197237" y="0"/>
                  </a:lnTo>
                  <a:lnTo>
                    <a:pt x="4191819" y="5394"/>
                  </a:lnTo>
                  <a:lnTo>
                    <a:pt x="4191819" y="18418"/>
                  </a:lnTo>
                  <a:lnTo>
                    <a:pt x="4197237" y="23781"/>
                  </a:lnTo>
                  <a:lnTo>
                    <a:pt x="4282954" y="23781"/>
                  </a:lnTo>
                  <a:lnTo>
                    <a:pt x="4288371" y="18418"/>
                  </a:lnTo>
                  <a:lnTo>
                    <a:pt x="4288371" y="5394"/>
                  </a:lnTo>
                  <a:lnTo>
                    <a:pt x="4282954" y="0"/>
                  </a:lnTo>
                  <a:close/>
                </a:path>
                <a:path w="5901055" h="24130">
                  <a:moveTo>
                    <a:pt x="4450564" y="0"/>
                  </a:moveTo>
                  <a:lnTo>
                    <a:pt x="4364847" y="0"/>
                  </a:lnTo>
                  <a:lnTo>
                    <a:pt x="4359430" y="5394"/>
                  </a:lnTo>
                  <a:lnTo>
                    <a:pt x="4359430" y="18418"/>
                  </a:lnTo>
                  <a:lnTo>
                    <a:pt x="4364847" y="23781"/>
                  </a:lnTo>
                  <a:lnTo>
                    <a:pt x="4450564" y="23781"/>
                  </a:lnTo>
                  <a:lnTo>
                    <a:pt x="4455981" y="18418"/>
                  </a:lnTo>
                  <a:lnTo>
                    <a:pt x="4455981" y="5394"/>
                  </a:lnTo>
                  <a:lnTo>
                    <a:pt x="4450564" y="0"/>
                  </a:lnTo>
                  <a:close/>
                </a:path>
                <a:path w="5901055" h="24130">
                  <a:moveTo>
                    <a:pt x="4618174" y="0"/>
                  </a:moveTo>
                  <a:lnTo>
                    <a:pt x="4532457" y="0"/>
                  </a:lnTo>
                  <a:lnTo>
                    <a:pt x="4527040" y="5394"/>
                  </a:lnTo>
                  <a:lnTo>
                    <a:pt x="4527040" y="18418"/>
                  </a:lnTo>
                  <a:lnTo>
                    <a:pt x="4532457" y="23781"/>
                  </a:lnTo>
                  <a:lnTo>
                    <a:pt x="4618174" y="23781"/>
                  </a:lnTo>
                  <a:lnTo>
                    <a:pt x="4623591" y="18418"/>
                  </a:lnTo>
                  <a:lnTo>
                    <a:pt x="4623591" y="5394"/>
                  </a:lnTo>
                  <a:lnTo>
                    <a:pt x="4618174" y="0"/>
                  </a:lnTo>
                  <a:close/>
                </a:path>
                <a:path w="5901055" h="24130">
                  <a:moveTo>
                    <a:pt x="4785785" y="0"/>
                  </a:moveTo>
                  <a:lnTo>
                    <a:pt x="4700068" y="0"/>
                  </a:lnTo>
                  <a:lnTo>
                    <a:pt x="4694651" y="5394"/>
                  </a:lnTo>
                  <a:lnTo>
                    <a:pt x="4694651" y="18418"/>
                  </a:lnTo>
                  <a:lnTo>
                    <a:pt x="4700068" y="23781"/>
                  </a:lnTo>
                  <a:lnTo>
                    <a:pt x="4785785" y="23781"/>
                  </a:lnTo>
                  <a:lnTo>
                    <a:pt x="4791202" y="18418"/>
                  </a:lnTo>
                  <a:lnTo>
                    <a:pt x="4791202" y="5394"/>
                  </a:lnTo>
                  <a:lnTo>
                    <a:pt x="4785785" y="0"/>
                  </a:lnTo>
                  <a:close/>
                </a:path>
                <a:path w="5901055" h="24130">
                  <a:moveTo>
                    <a:pt x="4953714" y="0"/>
                  </a:moveTo>
                  <a:lnTo>
                    <a:pt x="4867678" y="0"/>
                  </a:lnTo>
                  <a:lnTo>
                    <a:pt x="4862580" y="5394"/>
                  </a:lnTo>
                  <a:lnTo>
                    <a:pt x="4862580" y="18418"/>
                  </a:lnTo>
                  <a:lnTo>
                    <a:pt x="4867678" y="23781"/>
                  </a:lnTo>
                  <a:lnTo>
                    <a:pt x="4953714" y="23781"/>
                  </a:lnTo>
                  <a:lnTo>
                    <a:pt x="4958812" y="18418"/>
                  </a:lnTo>
                  <a:lnTo>
                    <a:pt x="4958812" y="5394"/>
                  </a:lnTo>
                  <a:lnTo>
                    <a:pt x="4953714" y="0"/>
                  </a:lnTo>
                  <a:close/>
                </a:path>
                <a:path w="5901055" h="24130">
                  <a:moveTo>
                    <a:pt x="5121324" y="0"/>
                  </a:moveTo>
                  <a:lnTo>
                    <a:pt x="5035607" y="0"/>
                  </a:lnTo>
                  <a:lnTo>
                    <a:pt x="5030190" y="5394"/>
                  </a:lnTo>
                  <a:lnTo>
                    <a:pt x="5030190" y="18418"/>
                  </a:lnTo>
                  <a:lnTo>
                    <a:pt x="5035607" y="23781"/>
                  </a:lnTo>
                  <a:lnTo>
                    <a:pt x="5121324" y="23781"/>
                  </a:lnTo>
                  <a:lnTo>
                    <a:pt x="5126741" y="18418"/>
                  </a:lnTo>
                  <a:lnTo>
                    <a:pt x="5126741" y="5394"/>
                  </a:lnTo>
                  <a:lnTo>
                    <a:pt x="5121324" y="0"/>
                  </a:lnTo>
                  <a:close/>
                </a:path>
                <a:path w="5901055" h="24130">
                  <a:moveTo>
                    <a:pt x="5288934" y="0"/>
                  </a:moveTo>
                  <a:lnTo>
                    <a:pt x="5203217" y="0"/>
                  </a:lnTo>
                  <a:lnTo>
                    <a:pt x="5197800" y="5394"/>
                  </a:lnTo>
                  <a:lnTo>
                    <a:pt x="5197800" y="18418"/>
                  </a:lnTo>
                  <a:lnTo>
                    <a:pt x="5203217" y="23781"/>
                  </a:lnTo>
                  <a:lnTo>
                    <a:pt x="5288934" y="23781"/>
                  </a:lnTo>
                  <a:lnTo>
                    <a:pt x="5294351" y="18418"/>
                  </a:lnTo>
                  <a:lnTo>
                    <a:pt x="5294351" y="5394"/>
                  </a:lnTo>
                  <a:lnTo>
                    <a:pt x="5288934" y="0"/>
                  </a:lnTo>
                  <a:close/>
                </a:path>
                <a:path w="5901055" h="24130">
                  <a:moveTo>
                    <a:pt x="5456545" y="0"/>
                  </a:moveTo>
                  <a:lnTo>
                    <a:pt x="5370828" y="0"/>
                  </a:lnTo>
                  <a:lnTo>
                    <a:pt x="5365411" y="5394"/>
                  </a:lnTo>
                  <a:lnTo>
                    <a:pt x="5365411" y="18418"/>
                  </a:lnTo>
                  <a:lnTo>
                    <a:pt x="5370828" y="23781"/>
                  </a:lnTo>
                  <a:lnTo>
                    <a:pt x="5456545" y="23781"/>
                  </a:lnTo>
                  <a:lnTo>
                    <a:pt x="5461962" y="18418"/>
                  </a:lnTo>
                  <a:lnTo>
                    <a:pt x="5461962" y="5394"/>
                  </a:lnTo>
                  <a:lnTo>
                    <a:pt x="5456545" y="0"/>
                  </a:lnTo>
                  <a:close/>
                </a:path>
                <a:path w="5901055" h="24130">
                  <a:moveTo>
                    <a:pt x="5624155" y="0"/>
                  </a:moveTo>
                  <a:lnTo>
                    <a:pt x="5538438" y="0"/>
                  </a:lnTo>
                  <a:lnTo>
                    <a:pt x="5533021" y="5394"/>
                  </a:lnTo>
                  <a:lnTo>
                    <a:pt x="5533021" y="18418"/>
                  </a:lnTo>
                  <a:lnTo>
                    <a:pt x="5538438" y="23781"/>
                  </a:lnTo>
                  <a:lnTo>
                    <a:pt x="5624155" y="23781"/>
                  </a:lnTo>
                  <a:lnTo>
                    <a:pt x="5629572" y="18418"/>
                  </a:lnTo>
                  <a:lnTo>
                    <a:pt x="5629572" y="5394"/>
                  </a:lnTo>
                  <a:lnTo>
                    <a:pt x="5624155" y="0"/>
                  </a:lnTo>
                  <a:close/>
                </a:path>
                <a:path w="5901055" h="24130">
                  <a:moveTo>
                    <a:pt x="5791765" y="0"/>
                  </a:moveTo>
                  <a:lnTo>
                    <a:pt x="5706048" y="0"/>
                  </a:lnTo>
                  <a:lnTo>
                    <a:pt x="5700950" y="5394"/>
                  </a:lnTo>
                  <a:lnTo>
                    <a:pt x="5700950" y="18418"/>
                  </a:lnTo>
                  <a:lnTo>
                    <a:pt x="5706048" y="23781"/>
                  </a:lnTo>
                  <a:lnTo>
                    <a:pt x="5791765" y="23781"/>
                  </a:lnTo>
                  <a:lnTo>
                    <a:pt x="5797182" y="18418"/>
                  </a:lnTo>
                  <a:lnTo>
                    <a:pt x="5797182" y="5394"/>
                  </a:lnTo>
                  <a:lnTo>
                    <a:pt x="5791765" y="0"/>
                  </a:lnTo>
                  <a:close/>
                </a:path>
                <a:path w="5901055" h="24130">
                  <a:moveTo>
                    <a:pt x="5895327" y="0"/>
                  </a:moveTo>
                  <a:lnTo>
                    <a:pt x="5873977" y="0"/>
                  </a:lnTo>
                  <a:lnTo>
                    <a:pt x="5868560" y="5394"/>
                  </a:lnTo>
                  <a:lnTo>
                    <a:pt x="5868560" y="18418"/>
                  </a:lnTo>
                  <a:lnTo>
                    <a:pt x="5873977" y="23781"/>
                  </a:lnTo>
                  <a:lnTo>
                    <a:pt x="5895327" y="23781"/>
                  </a:lnTo>
                  <a:lnTo>
                    <a:pt x="5900744" y="18418"/>
                  </a:lnTo>
                  <a:lnTo>
                    <a:pt x="5900744" y="5394"/>
                  </a:lnTo>
                  <a:lnTo>
                    <a:pt x="5895327"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7" name="object 27"/>
            <p:cNvSpPr/>
            <p:nvPr/>
          </p:nvSpPr>
          <p:spPr>
            <a:xfrm>
              <a:off x="2357023" y="2597763"/>
              <a:ext cx="5901055" cy="24130"/>
            </a:xfrm>
            <a:custGeom>
              <a:avLst/>
              <a:gdLst/>
              <a:ahLst/>
              <a:cxnLst/>
              <a:rect l="l" t="t" r="r" b="b"/>
              <a:pathLst>
                <a:path w="5901055" h="24130">
                  <a:moveTo>
                    <a:pt x="12236" y="0"/>
                  </a:moveTo>
                  <a:lnTo>
                    <a:pt x="84219" y="0"/>
                  </a:lnTo>
                  <a:lnTo>
                    <a:pt x="91102" y="0"/>
                  </a:lnTo>
                  <a:lnTo>
                    <a:pt x="95690" y="5394"/>
                  </a:lnTo>
                  <a:lnTo>
                    <a:pt x="95690" y="12289"/>
                  </a:lnTo>
                  <a:lnTo>
                    <a:pt x="95690" y="18418"/>
                  </a:lnTo>
                  <a:lnTo>
                    <a:pt x="91102" y="23781"/>
                  </a:lnTo>
                  <a:lnTo>
                    <a:pt x="84219" y="23781"/>
                  </a:lnTo>
                  <a:lnTo>
                    <a:pt x="12236" y="23781"/>
                  </a:lnTo>
                  <a:lnTo>
                    <a:pt x="5353" y="23781"/>
                  </a:lnTo>
                  <a:lnTo>
                    <a:pt x="0" y="18418"/>
                  </a:lnTo>
                  <a:lnTo>
                    <a:pt x="0" y="12289"/>
                  </a:lnTo>
                  <a:lnTo>
                    <a:pt x="0" y="5394"/>
                  </a:lnTo>
                  <a:lnTo>
                    <a:pt x="5353" y="0"/>
                  </a:lnTo>
                  <a:lnTo>
                    <a:pt x="12236" y="0"/>
                  </a:lnTo>
                  <a:close/>
                </a:path>
                <a:path w="5901055" h="24130">
                  <a:moveTo>
                    <a:pt x="179910" y="0"/>
                  </a:moveTo>
                  <a:lnTo>
                    <a:pt x="251861" y="0"/>
                  </a:lnTo>
                  <a:lnTo>
                    <a:pt x="258776" y="0"/>
                  </a:lnTo>
                  <a:lnTo>
                    <a:pt x="263364" y="5394"/>
                  </a:lnTo>
                  <a:lnTo>
                    <a:pt x="263364" y="12289"/>
                  </a:lnTo>
                  <a:lnTo>
                    <a:pt x="263364" y="18418"/>
                  </a:lnTo>
                  <a:lnTo>
                    <a:pt x="258776" y="23781"/>
                  </a:lnTo>
                  <a:lnTo>
                    <a:pt x="251861" y="23781"/>
                  </a:lnTo>
                  <a:lnTo>
                    <a:pt x="179910" y="23781"/>
                  </a:lnTo>
                  <a:lnTo>
                    <a:pt x="173027" y="23781"/>
                  </a:lnTo>
                  <a:lnTo>
                    <a:pt x="167674" y="18418"/>
                  </a:lnTo>
                  <a:lnTo>
                    <a:pt x="167674" y="12289"/>
                  </a:lnTo>
                  <a:lnTo>
                    <a:pt x="167674" y="5394"/>
                  </a:lnTo>
                  <a:lnTo>
                    <a:pt x="173027" y="0"/>
                  </a:lnTo>
                  <a:lnTo>
                    <a:pt x="179910" y="0"/>
                  </a:lnTo>
                  <a:close/>
                </a:path>
                <a:path w="5901055" h="24130">
                  <a:moveTo>
                    <a:pt x="347584" y="0"/>
                  </a:moveTo>
                  <a:lnTo>
                    <a:pt x="419535" y="0"/>
                  </a:lnTo>
                  <a:lnTo>
                    <a:pt x="426450" y="0"/>
                  </a:lnTo>
                  <a:lnTo>
                    <a:pt x="431039" y="5394"/>
                  </a:lnTo>
                  <a:lnTo>
                    <a:pt x="431039" y="12289"/>
                  </a:lnTo>
                  <a:lnTo>
                    <a:pt x="431039" y="18418"/>
                  </a:lnTo>
                  <a:lnTo>
                    <a:pt x="426450" y="23781"/>
                  </a:lnTo>
                  <a:lnTo>
                    <a:pt x="419535" y="23781"/>
                  </a:lnTo>
                  <a:lnTo>
                    <a:pt x="347584" y="23781"/>
                  </a:lnTo>
                  <a:lnTo>
                    <a:pt x="340701" y="23781"/>
                  </a:lnTo>
                  <a:lnTo>
                    <a:pt x="335316" y="18418"/>
                  </a:lnTo>
                  <a:lnTo>
                    <a:pt x="335316" y="12289"/>
                  </a:lnTo>
                  <a:lnTo>
                    <a:pt x="335316" y="5394"/>
                  </a:lnTo>
                  <a:lnTo>
                    <a:pt x="340701" y="0"/>
                  </a:lnTo>
                  <a:lnTo>
                    <a:pt x="347584" y="0"/>
                  </a:lnTo>
                  <a:close/>
                </a:path>
                <a:path w="5901055" h="24130">
                  <a:moveTo>
                    <a:pt x="515258" y="0"/>
                  </a:moveTo>
                  <a:lnTo>
                    <a:pt x="587209" y="0"/>
                  </a:lnTo>
                  <a:lnTo>
                    <a:pt x="594124" y="0"/>
                  </a:lnTo>
                  <a:lnTo>
                    <a:pt x="598713" y="5394"/>
                  </a:lnTo>
                  <a:lnTo>
                    <a:pt x="598713" y="12289"/>
                  </a:lnTo>
                  <a:lnTo>
                    <a:pt x="598713" y="18418"/>
                  </a:lnTo>
                  <a:lnTo>
                    <a:pt x="594124" y="23781"/>
                  </a:lnTo>
                  <a:lnTo>
                    <a:pt x="587209" y="23781"/>
                  </a:lnTo>
                  <a:lnTo>
                    <a:pt x="515258" y="23781"/>
                  </a:lnTo>
                  <a:lnTo>
                    <a:pt x="508375" y="23781"/>
                  </a:lnTo>
                  <a:lnTo>
                    <a:pt x="502990" y="18418"/>
                  </a:lnTo>
                  <a:lnTo>
                    <a:pt x="502990" y="12289"/>
                  </a:lnTo>
                  <a:lnTo>
                    <a:pt x="502990" y="5394"/>
                  </a:lnTo>
                  <a:lnTo>
                    <a:pt x="508375" y="0"/>
                  </a:lnTo>
                  <a:lnTo>
                    <a:pt x="515258" y="0"/>
                  </a:lnTo>
                  <a:close/>
                </a:path>
                <a:path w="5901055" h="24130">
                  <a:moveTo>
                    <a:pt x="682932" y="0"/>
                  </a:moveTo>
                  <a:lnTo>
                    <a:pt x="754883" y="0"/>
                  </a:lnTo>
                  <a:lnTo>
                    <a:pt x="761766" y="0"/>
                  </a:lnTo>
                  <a:lnTo>
                    <a:pt x="766387" y="5394"/>
                  </a:lnTo>
                  <a:lnTo>
                    <a:pt x="766387" y="12289"/>
                  </a:lnTo>
                  <a:lnTo>
                    <a:pt x="766387" y="18418"/>
                  </a:lnTo>
                  <a:lnTo>
                    <a:pt x="761766" y="23781"/>
                  </a:lnTo>
                  <a:lnTo>
                    <a:pt x="754883" y="23781"/>
                  </a:lnTo>
                  <a:lnTo>
                    <a:pt x="682932" y="23781"/>
                  </a:lnTo>
                  <a:lnTo>
                    <a:pt x="676017" y="23781"/>
                  </a:lnTo>
                  <a:lnTo>
                    <a:pt x="670664" y="18418"/>
                  </a:lnTo>
                  <a:lnTo>
                    <a:pt x="670664" y="12289"/>
                  </a:lnTo>
                  <a:lnTo>
                    <a:pt x="670664" y="5394"/>
                  </a:lnTo>
                  <a:lnTo>
                    <a:pt x="676017" y="0"/>
                  </a:lnTo>
                  <a:lnTo>
                    <a:pt x="682932" y="0"/>
                  </a:lnTo>
                  <a:close/>
                </a:path>
                <a:path w="5901055" h="24130">
                  <a:moveTo>
                    <a:pt x="850606" y="0"/>
                  </a:moveTo>
                  <a:lnTo>
                    <a:pt x="922462" y="0"/>
                  </a:lnTo>
                  <a:lnTo>
                    <a:pt x="929472" y="0"/>
                  </a:lnTo>
                  <a:lnTo>
                    <a:pt x="933933" y="5394"/>
                  </a:lnTo>
                  <a:lnTo>
                    <a:pt x="933933" y="12289"/>
                  </a:lnTo>
                  <a:lnTo>
                    <a:pt x="933933" y="18418"/>
                  </a:lnTo>
                  <a:lnTo>
                    <a:pt x="929472" y="23781"/>
                  </a:lnTo>
                  <a:lnTo>
                    <a:pt x="922462" y="23781"/>
                  </a:lnTo>
                  <a:lnTo>
                    <a:pt x="850606" y="23781"/>
                  </a:lnTo>
                  <a:lnTo>
                    <a:pt x="843691" y="23781"/>
                  </a:lnTo>
                  <a:lnTo>
                    <a:pt x="838338" y="18418"/>
                  </a:lnTo>
                  <a:lnTo>
                    <a:pt x="838338" y="12289"/>
                  </a:lnTo>
                  <a:lnTo>
                    <a:pt x="838338" y="5394"/>
                  </a:lnTo>
                  <a:lnTo>
                    <a:pt x="843691" y="0"/>
                  </a:lnTo>
                  <a:lnTo>
                    <a:pt x="850606" y="0"/>
                  </a:lnTo>
                  <a:close/>
                </a:path>
                <a:path w="5901055" h="24130">
                  <a:moveTo>
                    <a:pt x="1018376" y="0"/>
                  </a:moveTo>
                  <a:lnTo>
                    <a:pt x="1090391" y="0"/>
                  </a:lnTo>
                  <a:lnTo>
                    <a:pt x="1097083" y="0"/>
                  </a:lnTo>
                  <a:lnTo>
                    <a:pt x="1101862" y="5394"/>
                  </a:lnTo>
                  <a:lnTo>
                    <a:pt x="1101862" y="12289"/>
                  </a:lnTo>
                  <a:lnTo>
                    <a:pt x="1101862" y="18418"/>
                  </a:lnTo>
                  <a:lnTo>
                    <a:pt x="1097083" y="23781"/>
                  </a:lnTo>
                  <a:lnTo>
                    <a:pt x="1090391" y="23781"/>
                  </a:lnTo>
                  <a:lnTo>
                    <a:pt x="1018376" y="23781"/>
                  </a:lnTo>
                  <a:lnTo>
                    <a:pt x="1011365" y="23781"/>
                  </a:lnTo>
                  <a:lnTo>
                    <a:pt x="1005948" y="18418"/>
                  </a:lnTo>
                  <a:lnTo>
                    <a:pt x="1005948" y="12289"/>
                  </a:lnTo>
                  <a:lnTo>
                    <a:pt x="1005948" y="5394"/>
                  </a:lnTo>
                  <a:lnTo>
                    <a:pt x="1011365" y="0"/>
                  </a:lnTo>
                  <a:lnTo>
                    <a:pt x="1018376" y="0"/>
                  </a:lnTo>
                  <a:close/>
                </a:path>
                <a:path w="5901055" h="24130">
                  <a:moveTo>
                    <a:pt x="1185986" y="0"/>
                  </a:moveTo>
                  <a:lnTo>
                    <a:pt x="1258001" y="0"/>
                  </a:lnTo>
                  <a:lnTo>
                    <a:pt x="1264693" y="0"/>
                  </a:lnTo>
                  <a:lnTo>
                    <a:pt x="1269473" y="5394"/>
                  </a:lnTo>
                  <a:lnTo>
                    <a:pt x="1269473" y="12289"/>
                  </a:lnTo>
                  <a:lnTo>
                    <a:pt x="1269473" y="18418"/>
                  </a:lnTo>
                  <a:lnTo>
                    <a:pt x="1264693" y="23781"/>
                  </a:lnTo>
                  <a:lnTo>
                    <a:pt x="1258001" y="23781"/>
                  </a:lnTo>
                  <a:lnTo>
                    <a:pt x="1185986" y="23781"/>
                  </a:lnTo>
                  <a:lnTo>
                    <a:pt x="1178976" y="23781"/>
                  </a:lnTo>
                  <a:lnTo>
                    <a:pt x="1173559" y="18418"/>
                  </a:lnTo>
                  <a:lnTo>
                    <a:pt x="1173559" y="12289"/>
                  </a:lnTo>
                  <a:lnTo>
                    <a:pt x="1173559" y="5394"/>
                  </a:lnTo>
                  <a:lnTo>
                    <a:pt x="1178976" y="0"/>
                  </a:lnTo>
                  <a:lnTo>
                    <a:pt x="1185986" y="0"/>
                  </a:lnTo>
                  <a:close/>
                </a:path>
                <a:path w="5901055" h="24130">
                  <a:moveTo>
                    <a:pt x="1353596" y="0"/>
                  </a:moveTo>
                  <a:lnTo>
                    <a:pt x="1425612" y="0"/>
                  </a:lnTo>
                  <a:lnTo>
                    <a:pt x="1432622" y="0"/>
                  </a:lnTo>
                  <a:lnTo>
                    <a:pt x="1437720" y="5394"/>
                  </a:lnTo>
                  <a:lnTo>
                    <a:pt x="1437720" y="12289"/>
                  </a:lnTo>
                  <a:lnTo>
                    <a:pt x="1437720" y="18418"/>
                  </a:lnTo>
                  <a:lnTo>
                    <a:pt x="1432622" y="23781"/>
                  </a:lnTo>
                  <a:lnTo>
                    <a:pt x="1425612" y="23781"/>
                  </a:lnTo>
                  <a:lnTo>
                    <a:pt x="1353596" y="23781"/>
                  </a:lnTo>
                  <a:lnTo>
                    <a:pt x="1346586" y="23781"/>
                  </a:lnTo>
                  <a:lnTo>
                    <a:pt x="1341488" y="18418"/>
                  </a:lnTo>
                  <a:lnTo>
                    <a:pt x="1341488" y="12289"/>
                  </a:lnTo>
                  <a:lnTo>
                    <a:pt x="1341488" y="5394"/>
                  </a:lnTo>
                  <a:lnTo>
                    <a:pt x="1346586" y="0"/>
                  </a:lnTo>
                  <a:lnTo>
                    <a:pt x="1353596" y="0"/>
                  </a:lnTo>
                  <a:close/>
                </a:path>
                <a:path w="5901055" h="24130">
                  <a:moveTo>
                    <a:pt x="1521207" y="0"/>
                  </a:moveTo>
                  <a:lnTo>
                    <a:pt x="1593222" y="0"/>
                  </a:lnTo>
                  <a:lnTo>
                    <a:pt x="1600232" y="0"/>
                  </a:lnTo>
                  <a:lnTo>
                    <a:pt x="1605649" y="5394"/>
                  </a:lnTo>
                  <a:lnTo>
                    <a:pt x="1605649" y="12289"/>
                  </a:lnTo>
                  <a:lnTo>
                    <a:pt x="1605649" y="18418"/>
                  </a:lnTo>
                  <a:lnTo>
                    <a:pt x="1600232" y="23781"/>
                  </a:lnTo>
                  <a:lnTo>
                    <a:pt x="1593222" y="23781"/>
                  </a:lnTo>
                  <a:lnTo>
                    <a:pt x="1521207" y="23781"/>
                  </a:lnTo>
                  <a:lnTo>
                    <a:pt x="1514515" y="23781"/>
                  </a:lnTo>
                  <a:lnTo>
                    <a:pt x="1509098" y="18418"/>
                  </a:lnTo>
                  <a:lnTo>
                    <a:pt x="1509098" y="12289"/>
                  </a:lnTo>
                  <a:lnTo>
                    <a:pt x="1509098" y="5394"/>
                  </a:lnTo>
                  <a:lnTo>
                    <a:pt x="1514515" y="0"/>
                  </a:lnTo>
                  <a:lnTo>
                    <a:pt x="1521207" y="0"/>
                  </a:lnTo>
                  <a:close/>
                </a:path>
                <a:path w="5901055" h="24130">
                  <a:moveTo>
                    <a:pt x="1688817" y="0"/>
                  </a:moveTo>
                  <a:lnTo>
                    <a:pt x="1760832" y="0"/>
                  </a:lnTo>
                  <a:lnTo>
                    <a:pt x="1767843" y="0"/>
                  </a:lnTo>
                  <a:lnTo>
                    <a:pt x="1773260" y="5394"/>
                  </a:lnTo>
                  <a:lnTo>
                    <a:pt x="1773260" y="12289"/>
                  </a:lnTo>
                  <a:lnTo>
                    <a:pt x="1773260" y="18418"/>
                  </a:lnTo>
                  <a:lnTo>
                    <a:pt x="1767843" y="23781"/>
                  </a:lnTo>
                  <a:lnTo>
                    <a:pt x="1760832" y="23781"/>
                  </a:lnTo>
                  <a:lnTo>
                    <a:pt x="1688817" y="23781"/>
                  </a:lnTo>
                  <a:lnTo>
                    <a:pt x="1682125" y="23781"/>
                  </a:lnTo>
                  <a:lnTo>
                    <a:pt x="1676708" y="18418"/>
                  </a:lnTo>
                  <a:lnTo>
                    <a:pt x="1676708" y="12289"/>
                  </a:lnTo>
                  <a:lnTo>
                    <a:pt x="1676708" y="5394"/>
                  </a:lnTo>
                  <a:lnTo>
                    <a:pt x="1682125" y="0"/>
                  </a:lnTo>
                  <a:lnTo>
                    <a:pt x="1688817" y="0"/>
                  </a:lnTo>
                  <a:close/>
                </a:path>
                <a:path w="5901055" h="24130">
                  <a:moveTo>
                    <a:pt x="1856746" y="0"/>
                  </a:moveTo>
                  <a:lnTo>
                    <a:pt x="1928443" y="0"/>
                  </a:lnTo>
                  <a:lnTo>
                    <a:pt x="1935453" y="0"/>
                  </a:lnTo>
                  <a:lnTo>
                    <a:pt x="1940870" y="5394"/>
                  </a:lnTo>
                  <a:lnTo>
                    <a:pt x="1940870" y="12289"/>
                  </a:lnTo>
                  <a:lnTo>
                    <a:pt x="1940870" y="18418"/>
                  </a:lnTo>
                  <a:lnTo>
                    <a:pt x="1935453" y="23781"/>
                  </a:lnTo>
                  <a:lnTo>
                    <a:pt x="1928443" y="23781"/>
                  </a:lnTo>
                  <a:lnTo>
                    <a:pt x="1856746" y="23781"/>
                  </a:lnTo>
                  <a:lnTo>
                    <a:pt x="1849736" y="23781"/>
                  </a:lnTo>
                  <a:lnTo>
                    <a:pt x="1844319" y="18418"/>
                  </a:lnTo>
                  <a:lnTo>
                    <a:pt x="1844319" y="12289"/>
                  </a:lnTo>
                  <a:lnTo>
                    <a:pt x="1844319" y="5394"/>
                  </a:lnTo>
                  <a:lnTo>
                    <a:pt x="1849736" y="0"/>
                  </a:lnTo>
                  <a:lnTo>
                    <a:pt x="1856746" y="0"/>
                  </a:lnTo>
                  <a:close/>
                </a:path>
                <a:path w="5901055" h="24130">
                  <a:moveTo>
                    <a:pt x="2024356" y="0"/>
                  </a:moveTo>
                  <a:lnTo>
                    <a:pt x="2096372" y="0"/>
                  </a:lnTo>
                  <a:lnTo>
                    <a:pt x="2103063" y="0"/>
                  </a:lnTo>
                  <a:lnTo>
                    <a:pt x="2108480" y="5394"/>
                  </a:lnTo>
                  <a:lnTo>
                    <a:pt x="2108480" y="12289"/>
                  </a:lnTo>
                  <a:lnTo>
                    <a:pt x="2108480" y="18418"/>
                  </a:lnTo>
                  <a:lnTo>
                    <a:pt x="2103063" y="23781"/>
                  </a:lnTo>
                  <a:lnTo>
                    <a:pt x="2096372" y="23781"/>
                  </a:lnTo>
                  <a:lnTo>
                    <a:pt x="2024356" y="23781"/>
                  </a:lnTo>
                  <a:lnTo>
                    <a:pt x="2017346" y="23781"/>
                  </a:lnTo>
                  <a:lnTo>
                    <a:pt x="2011929" y="18418"/>
                  </a:lnTo>
                  <a:lnTo>
                    <a:pt x="2011929" y="12289"/>
                  </a:lnTo>
                  <a:lnTo>
                    <a:pt x="2011929" y="5394"/>
                  </a:lnTo>
                  <a:lnTo>
                    <a:pt x="2017346" y="0"/>
                  </a:lnTo>
                  <a:lnTo>
                    <a:pt x="2024356" y="0"/>
                  </a:lnTo>
                  <a:close/>
                </a:path>
                <a:path w="5901055" h="24130">
                  <a:moveTo>
                    <a:pt x="2191967" y="0"/>
                  </a:moveTo>
                  <a:lnTo>
                    <a:pt x="2263982" y="0"/>
                  </a:lnTo>
                  <a:lnTo>
                    <a:pt x="2270674" y="0"/>
                  </a:lnTo>
                  <a:lnTo>
                    <a:pt x="2276091" y="5394"/>
                  </a:lnTo>
                  <a:lnTo>
                    <a:pt x="2276091" y="12289"/>
                  </a:lnTo>
                  <a:lnTo>
                    <a:pt x="2276091" y="18418"/>
                  </a:lnTo>
                  <a:lnTo>
                    <a:pt x="2270674" y="23781"/>
                  </a:lnTo>
                  <a:lnTo>
                    <a:pt x="2263982" y="23781"/>
                  </a:lnTo>
                  <a:lnTo>
                    <a:pt x="2191967" y="23781"/>
                  </a:lnTo>
                  <a:lnTo>
                    <a:pt x="2184957" y="23781"/>
                  </a:lnTo>
                  <a:lnTo>
                    <a:pt x="2179858" y="18418"/>
                  </a:lnTo>
                  <a:lnTo>
                    <a:pt x="2179858" y="12289"/>
                  </a:lnTo>
                  <a:lnTo>
                    <a:pt x="2179858" y="5394"/>
                  </a:lnTo>
                  <a:lnTo>
                    <a:pt x="2184957" y="0"/>
                  </a:lnTo>
                  <a:lnTo>
                    <a:pt x="2191967" y="0"/>
                  </a:lnTo>
                  <a:close/>
                </a:path>
                <a:path w="5901055" h="24130">
                  <a:moveTo>
                    <a:pt x="2359577" y="0"/>
                  </a:moveTo>
                  <a:lnTo>
                    <a:pt x="2431592" y="0"/>
                  </a:lnTo>
                  <a:lnTo>
                    <a:pt x="2438603" y="0"/>
                  </a:lnTo>
                  <a:lnTo>
                    <a:pt x="2443701" y="5394"/>
                  </a:lnTo>
                  <a:lnTo>
                    <a:pt x="2443701" y="12289"/>
                  </a:lnTo>
                  <a:lnTo>
                    <a:pt x="2443701" y="18418"/>
                  </a:lnTo>
                  <a:lnTo>
                    <a:pt x="2438603" y="23781"/>
                  </a:lnTo>
                  <a:lnTo>
                    <a:pt x="2431592" y="23781"/>
                  </a:lnTo>
                  <a:lnTo>
                    <a:pt x="2359577" y="23781"/>
                  </a:lnTo>
                  <a:lnTo>
                    <a:pt x="2352886" y="23781"/>
                  </a:lnTo>
                  <a:lnTo>
                    <a:pt x="2347468" y="18418"/>
                  </a:lnTo>
                  <a:lnTo>
                    <a:pt x="2347468" y="12289"/>
                  </a:lnTo>
                  <a:lnTo>
                    <a:pt x="2347468" y="5394"/>
                  </a:lnTo>
                  <a:lnTo>
                    <a:pt x="2352886" y="0"/>
                  </a:lnTo>
                  <a:lnTo>
                    <a:pt x="2359577" y="0"/>
                  </a:lnTo>
                  <a:close/>
                </a:path>
                <a:path w="5901055" h="24130">
                  <a:moveTo>
                    <a:pt x="2527188" y="0"/>
                  </a:moveTo>
                  <a:lnTo>
                    <a:pt x="2599203" y="0"/>
                  </a:lnTo>
                  <a:lnTo>
                    <a:pt x="2606213" y="0"/>
                  </a:lnTo>
                  <a:lnTo>
                    <a:pt x="2611630" y="5394"/>
                  </a:lnTo>
                  <a:lnTo>
                    <a:pt x="2611630" y="12289"/>
                  </a:lnTo>
                  <a:lnTo>
                    <a:pt x="2611630" y="18418"/>
                  </a:lnTo>
                  <a:lnTo>
                    <a:pt x="2606213" y="23781"/>
                  </a:lnTo>
                  <a:lnTo>
                    <a:pt x="2599203" y="23781"/>
                  </a:lnTo>
                  <a:lnTo>
                    <a:pt x="2527188" y="23781"/>
                  </a:lnTo>
                  <a:lnTo>
                    <a:pt x="2520496" y="23781"/>
                  </a:lnTo>
                  <a:lnTo>
                    <a:pt x="2515079" y="18418"/>
                  </a:lnTo>
                  <a:lnTo>
                    <a:pt x="2515079" y="12289"/>
                  </a:lnTo>
                  <a:lnTo>
                    <a:pt x="2515079" y="5394"/>
                  </a:lnTo>
                  <a:lnTo>
                    <a:pt x="2520496" y="0"/>
                  </a:lnTo>
                  <a:lnTo>
                    <a:pt x="2527188" y="0"/>
                  </a:lnTo>
                  <a:close/>
                </a:path>
                <a:path w="5901055" h="24130">
                  <a:moveTo>
                    <a:pt x="2695117" y="0"/>
                  </a:moveTo>
                  <a:lnTo>
                    <a:pt x="2766813" y="0"/>
                  </a:lnTo>
                  <a:lnTo>
                    <a:pt x="2773823" y="0"/>
                  </a:lnTo>
                  <a:lnTo>
                    <a:pt x="2779240" y="5394"/>
                  </a:lnTo>
                  <a:lnTo>
                    <a:pt x="2779240" y="12289"/>
                  </a:lnTo>
                  <a:lnTo>
                    <a:pt x="2779240" y="18418"/>
                  </a:lnTo>
                  <a:lnTo>
                    <a:pt x="2773823" y="23781"/>
                  </a:lnTo>
                  <a:lnTo>
                    <a:pt x="2766813" y="23781"/>
                  </a:lnTo>
                  <a:lnTo>
                    <a:pt x="2695117" y="23781"/>
                  </a:lnTo>
                  <a:lnTo>
                    <a:pt x="2688106" y="23781"/>
                  </a:lnTo>
                  <a:lnTo>
                    <a:pt x="2682689" y="18418"/>
                  </a:lnTo>
                  <a:lnTo>
                    <a:pt x="2682689" y="12289"/>
                  </a:lnTo>
                  <a:lnTo>
                    <a:pt x="2682689" y="5394"/>
                  </a:lnTo>
                  <a:lnTo>
                    <a:pt x="2688106" y="0"/>
                  </a:lnTo>
                  <a:lnTo>
                    <a:pt x="2695117" y="0"/>
                  </a:lnTo>
                  <a:close/>
                </a:path>
                <a:path w="5901055" h="24130">
                  <a:moveTo>
                    <a:pt x="2862727" y="0"/>
                  </a:moveTo>
                  <a:lnTo>
                    <a:pt x="2934742" y="0"/>
                  </a:lnTo>
                  <a:lnTo>
                    <a:pt x="2941434" y="0"/>
                  </a:lnTo>
                  <a:lnTo>
                    <a:pt x="2946851" y="5394"/>
                  </a:lnTo>
                  <a:lnTo>
                    <a:pt x="2946851" y="12289"/>
                  </a:lnTo>
                  <a:lnTo>
                    <a:pt x="2946851" y="18418"/>
                  </a:lnTo>
                  <a:lnTo>
                    <a:pt x="2941434" y="23781"/>
                  </a:lnTo>
                  <a:lnTo>
                    <a:pt x="2934742" y="23781"/>
                  </a:lnTo>
                  <a:lnTo>
                    <a:pt x="2862727" y="23781"/>
                  </a:lnTo>
                  <a:lnTo>
                    <a:pt x="2855717" y="23781"/>
                  </a:lnTo>
                  <a:lnTo>
                    <a:pt x="2850299" y="18418"/>
                  </a:lnTo>
                  <a:lnTo>
                    <a:pt x="2850299" y="12289"/>
                  </a:lnTo>
                  <a:lnTo>
                    <a:pt x="2850299" y="5394"/>
                  </a:lnTo>
                  <a:lnTo>
                    <a:pt x="2855717" y="0"/>
                  </a:lnTo>
                  <a:lnTo>
                    <a:pt x="2862727" y="0"/>
                  </a:lnTo>
                  <a:close/>
                </a:path>
                <a:path w="5901055" h="24130">
                  <a:moveTo>
                    <a:pt x="3030337" y="0"/>
                  </a:moveTo>
                  <a:lnTo>
                    <a:pt x="3102352" y="0"/>
                  </a:lnTo>
                  <a:lnTo>
                    <a:pt x="3109044" y="0"/>
                  </a:lnTo>
                  <a:lnTo>
                    <a:pt x="3114461" y="5394"/>
                  </a:lnTo>
                  <a:lnTo>
                    <a:pt x="3114461" y="12289"/>
                  </a:lnTo>
                  <a:lnTo>
                    <a:pt x="3114461" y="18418"/>
                  </a:lnTo>
                  <a:lnTo>
                    <a:pt x="3109044" y="23781"/>
                  </a:lnTo>
                  <a:lnTo>
                    <a:pt x="3102352" y="23781"/>
                  </a:lnTo>
                  <a:lnTo>
                    <a:pt x="3030337" y="23781"/>
                  </a:lnTo>
                  <a:lnTo>
                    <a:pt x="3023327" y="23781"/>
                  </a:lnTo>
                  <a:lnTo>
                    <a:pt x="3018228" y="18418"/>
                  </a:lnTo>
                  <a:lnTo>
                    <a:pt x="3018228" y="12289"/>
                  </a:lnTo>
                  <a:lnTo>
                    <a:pt x="3018228" y="5394"/>
                  </a:lnTo>
                  <a:lnTo>
                    <a:pt x="3023327" y="0"/>
                  </a:lnTo>
                  <a:lnTo>
                    <a:pt x="3030337" y="0"/>
                  </a:lnTo>
                  <a:close/>
                </a:path>
                <a:path w="5901055" h="24130">
                  <a:moveTo>
                    <a:pt x="3197948" y="0"/>
                  </a:moveTo>
                  <a:lnTo>
                    <a:pt x="3269963" y="0"/>
                  </a:lnTo>
                  <a:lnTo>
                    <a:pt x="3276973" y="0"/>
                  </a:lnTo>
                  <a:lnTo>
                    <a:pt x="3282071" y="5394"/>
                  </a:lnTo>
                  <a:lnTo>
                    <a:pt x="3282071" y="12289"/>
                  </a:lnTo>
                  <a:lnTo>
                    <a:pt x="3282071" y="18418"/>
                  </a:lnTo>
                  <a:lnTo>
                    <a:pt x="3276973" y="23781"/>
                  </a:lnTo>
                  <a:lnTo>
                    <a:pt x="3269963" y="23781"/>
                  </a:lnTo>
                  <a:lnTo>
                    <a:pt x="3197948" y="23781"/>
                  </a:lnTo>
                  <a:lnTo>
                    <a:pt x="3191256" y="23781"/>
                  </a:lnTo>
                  <a:lnTo>
                    <a:pt x="3185839" y="18418"/>
                  </a:lnTo>
                  <a:lnTo>
                    <a:pt x="3185839" y="12289"/>
                  </a:lnTo>
                  <a:lnTo>
                    <a:pt x="3185839" y="5394"/>
                  </a:lnTo>
                  <a:lnTo>
                    <a:pt x="3191256" y="0"/>
                  </a:lnTo>
                  <a:lnTo>
                    <a:pt x="3197948" y="0"/>
                  </a:lnTo>
                  <a:close/>
                </a:path>
                <a:path w="5901055" h="24130">
                  <a:moveTo>
                    <a:pt x="3365558" y="0"/>
                  </a:moveTo>
                  <a:lnTo>
                    <a:pt x="3437573" y="0"/>
                  </a:lnTo>
                  <a:lnTo>
                    <a:pt x="3444583" y="0"/>
                  </a:lnTo>
                  <a:lnTo>
                    <a:pt x="3450000" y="5394"/>
                  </a:lnTo>
                  <a:lnTo>
                    <a:pt x="3450000" y="12289"/>
                  </a:lnTo>
                  <a:lnTo>
                    <a:pt x="3450000" y="18418"/>
                  </a:lnTo>
                  <a:lnTo>
                    <a:pt x="3444583" y="23781"/>
                  </a:lnTo>
                  <a:lnTo>
                    <a:pt x="3437573" y="23781"/>
                  </a:lnTo>
                  <a:lnTo>
                    <a:pt x="3365558" y="23781"/>
                  </a:lnTo>
                  <a:lnTo>
                    <a:pt x="3358866" y="23781"/>
                  </a:lnTo>
                  <a:lnTo>
                    <a:pt x="3353449" y="18418"/>
                  </a:lnTo>
                  <a:lnTo>
                    <a:pt x="3353449" y="12289"/>
                  </a:lnTo>
                  <a:lnTo>
                    <a:pt x="3353449" y="5394"/>
                  </a:lnTo>
                  <a:lnTo>
                    <a:pt x="3358866" y="0"/>
                  </a:lnTo>
                  <a:lnTo>
                    <a:pt x="3365558" y="0"/>
                  </a:lnTo>
                  <a:close/>
                </a:path>
                <a:path w="5901055" h="24130">
                  <a:moveTo>
                    <a:pt x="3533487" y="0"/>
                  </a:moveTo>
                  <a:lnTo>
                    <a:pt x="3605183" y="0"/>
                  </a:lnTo>
                  <a:lnTo>
                    <a:pt x="3612194" y="0"/>
                  </a:lnTo>
                  <a:lnTo>
                    <a:pt x="3617611" y="5394"/>
                  </a:lnTo>
                  <a:lnTo>
                    <a:pt x="3617611" y="12289"/>
                  </a:lnTo>
                  <a:lnTo>
                    <a:pt x="3617611" y="18418"/>
                  </a:lnTo>
                  <a:lnTo>
                    <a:pt x="3612194" y="23781"/>
                  </a:lnTo>
                  <a:lnTo>
                    <a:pt x="3605183" y="23781"/>
                  </a:lnTo>
                  <a:lnTo>
                    <a:pt x="3533487" y="23781"/>
                  </a:lnTo>
                  <a:lnTo>
                    <a:pt x="3526477" y="23781"/>
                  </a:lnTo>
                  <a:lnTo>
                    <a:pt x="3521060" y="18418"/>
                  </a:lnTo>
                  <a:lnTo>
                    <a:pt x="3521060" y="12289"/>
                  </a:lnTo>
                  <a:lnTo>
                    <a:pt x="3521060" y="5394"/>
                  </a:lnTo>
                  <a:lnTo>
                    <a:pt x="3526477" y="0"/>
                  </a:lnTo>
                  <a:lnTo>
                    <a:pt x="3533487" y="0"/>
                  </a:lnTo>
                  <a:close/>
                </a:path>
                <a:path w="5901055" h="24130">
                  <a:moveTo>
                    <a:pt x="3701097" y="0"/>
                  </a:moveTo>
                  <a:lnTo>
                    <a:pt x="3773112" y="0"/>
                  </a:lnTo>
                  <a:lnTo>
                    <a:pt x="3779804" y="0"/>
                  </a:lnTo>
                  <a:lnTo>
                    <a:pt x="3785221" y="5394"/>
                  </a:lnTo>
                  <a:lnTo>
                    <a:pt x="3785221" y="12289"/>
                  </a:lnTo>
                  <a:lnTo>
                    <a:pt x="3785221" y="18418"/>
                  </a:lnTo>
                  <a:lnTo>
                    <a:pt x="3779804" y="23781"/>
                  </a:lnTo>
                  <a:lnTo>
                    <a:pt x="3773112" y="23781"/>
                  </a:lnTo>
                  <a:lnTo>
                    <a:pt x="3701097" y="23781"/>
                  </a:lnTo>
                  <a:lnTo>
                    <a:pt x="3694087" y="23781"/>
                  </a:lnTo>
                  <a:lnTo>
                    <a:pt x="3688670" y="18418"/>
                  </a:lnTo>
                  <a:lnTo>
                    <a:pt x="3688670" y="12289"/>
                  </a:lnTo>
                  <a:lnTo>
                    <a:pt x="3688670" y="5394"/>
                  </a:lnTo>
                  <a:lnTo>
                    <a:pt x="3694087" y="0"/>
                  </a:lnTo>
                  <a:lnTo>
                    <a:pt x="3701097" y="0"/>
                  </a:lnTo>
                  <a:close/>
                </a:path>
                <a:path w="5901055" h="24130">
                  <a:moveTo>
                    <a:pt x="3868708" y="0"/>
                  </a:moveTo>
                  <a:lnTo>
                    <a:pt x="3940723" y="0"/>
                  </a:lnTo>
                  <a:lnTo>
                    <a:pt x="3947414" y="0"/>
                  </a:lnTo>
                  <a:lnTo>
                    <a:pt x="3952831" y="5394"/>
                  </a:lnTo>
                  <a:lnTo>
                    <a:pt x="3952831" y="12289"/>
                  </a:lnTo>
                  <a:lnTo>
                    <a:pt x="3952831" y="18418"/>
                  </a:lnTo>
                  <a:lnTo>
                    <a:pt x="3947414" y="23781"/>
                  </a:lnTo>
                  <a:lnTo>
                    <a:pt x="3940723" y="23781"/>
                  </a:lnTo>
                  <a:lnTo>
                    <a:pt x="3868708" y="23781"/>
                  </a:lnTo>
                  <a:lnTo>
                    <a:pt x="3861697" y="23781"/>
                  </a:lnTo>
                  <a:lnTo>
                    <a:pt x="3856280" y="18418"/>
                  </a:lnTo>
                  <a:lnTo>
                    <a:pt x="3856280" y="12289"/>
                  </a:lnTo>
                  <a:lnTo>
                    <a:pt x="3856280" y="5394"/>
                  </a:lnTo>
                  <a:lnTo>
                    <a:pt x="3861697" y="0"/>
                  </a:lnTo>
                  <a:lnTo>
                    <a:pt x="3868708" y="0"/>
                  </a:lnTo>
                  <a:close/>
                </a:path>
                <a:path w="5901055" h="24130">
                  <a:moveTo>
                    <a:pt x="4036318" y="0"/>
                  </a:moveTo>
                  <a:lnTo>
                    <a:pt x="4108333" y="0"/>
                  </a:lnTo>
                  <a:lnTo>
                    <a:pt x="4115343" y="0"/>
                  </a:lnTo>
                  <a:lnTo>
                    <a:pt x="4120442" y="5394"/>
                  </a:lnTo>
                  <a:lnTo>
                    <a:pt x="4120442" y="12289"/>
                  </a:lnTo>
                  <a:lnTo>
                    <a:pt x="4120442" y="18418"/>
                  </a:lnTo>
                  <a:lnTo>
                    <a:pt x="4115343" y="23781"/>
                  </a:lnTo>
                  <a:lnTo>
                    <a:pt x="4108333" y="23781"/>
                  </a:lnTo>
                  <a:lnTo>
                    <a:pt x="4036318" y="23781"/>
                  </a:lnTo>
                  <a:lnTo>
                    <a:pt x="4029308" y="23781"/>
                  </a:lnTo>
                  <a:lnTo>
                    <a:pt x="4024209" y="18418"/>
                  </a:lnTo>
                  <a:lnTo>
                    <a:pt x="4024209" y="12289"/>
                  </a:lnTo>
                  <a:lnTo>
                    <a:pt x="4024209" y="5394"/>
                  </a:lnTo>
                  <a:lnTo>
                    <a:pt x="4029308" y="0"/>
                  </a:lnTo>
                  <a:lnTo>
                    <a:pt x="4036318" y="0"/>
                  </a:lnTo>
                  <a:close/>
                </a:path>
                <a:path w="5901055" h="24130">
                  <a:moveTo>
                    <a:pt x="4203928" y="0"/>
                  </a:moveTo>
                  <a:lnTo>
                    <a:pt x="4275943" y="0"/>
                  </a:lnTo>
                  <a:lnTo>
                    <a:pt x="4282954" y="0"/>
                  </a:lnTo>
                  <a:lnTo>
                    <a:pt x="4288371" y="5394"/>
                  </a:lnTo>
                  <a:lnTo>
                    <a:pt x="4288371" y="12289"/>
                  </a:lnTo>
                  <a:lnTo>
                    <a:pt x="4288371" y="18418"/>
                  </a:lnTo>
                  <a:lnTo>
                    <a:pt x="4282954" y="23781"/>
                  </a:lnTo>
                  <a:lnTo>
                    <a:pt x="4275943" y="23781"/>
                  </a:lnTo>
                  <a:lnTo>
                    <a:pt x="4203928" y="23781"/>
                  </a:lnTo>
                  <a:lnTo>
                    <a:pt x="4197237" y="23781"/>
                  </a:lnTo>
                  <a:lnTo>
                    <a:pt x="4191820" y="18418"/>
                  </a:lnTo>
                  <a:lnTo>
                    <a:pt x="4191820" y="12289"/>
                  </a:lnTo>
                  <a:lnTo>
                    <a:pt x="4191820" y="5394"/>
                  </a:lnTo>
                  <a:lnTo>
                    <a:pt x="4197237" y="0"/>
                  </a:lnTo>
                  <a:lnTo>
                    <a:pt x="4203928" y="0"/>
                  </a:lnTo>
                  <a:close/>
                </a:path>
                <a:path w="5901055" h="24130">
                  <a:moveTo>
                    <a:pt x="4371539" y="0"/>
                  </a:moveTo>
                  <a:lnTo>
                    <a:pt x="4443554" y="0"/>
                  </a:lnTo>
                  <a:lnTo>
                    <a:pt x="4450564" y="0"/>
                  </a:lnTo>
                  <a:lnTo>
                    <a:pt x="4455981" y="5394"/>
                  </a:lnTo>
                  <a:lnTo>
                    <a:pt x="4455981" y="12289"/>
                  </a:lnTo>
                  <a:lnTo>
                    <a:pt x="4455981" y="18418"/>
                  </a:lnTo>
                  <a:lnTo>
                    <a:pt x="4450564" y="23781"/>
                  </a:lnTo>
                  <a:lnTo>
                    <a:pt x="4443554" y="23781"/>
                  </a:lnTo>
                  <a:lnTo>
                    <a:pt x="4371539" y="23781"/>
                  </a:lnTo>
                  <a:lnTo>
                    <a:pt x="4364847" y="23781"/>
                  </a:lnTo>
                  <a:lnTo>
                    <a:pt x="4359430" y="18418"/>
                  </a:lnTo>
                  <a:lnTo>
                    <a:pt x="4359430" y="12289"/>
                  </a:lnTo>
                  <a:lnTo>
                    <a:pt x="4359430" y="5394"/>
                  </a:lnTo>
                  <a:lnTo>
                    <a:pt x="4364847" y="0"/>
                  </a:lnTo>
                  <a:lnTo>
                    <a:pt x="4371539" y="0"/>
                  </a:lnTo>
                  <a:close/>
                </a:path>
                <a:path w="5901055" h="24130">
                  <a:moveTo>
                    <a:pt x="4539468" y="0"/>
                  </a:moveTo>
                  <a:lnTo>
                    <a:pt x="4611483" y="0"/>
                  </a:lnTo>
                  <a:lnTo>
                    <a:pt x="4618174" y="0"/>
                  </a:lnTo>
                  <a:lnTo>
                    <a:pt x="4623591" y="5394"/>
                  </a:lnTo>
                  <a:lnTo>
                    <a:pt x="4623591" y="12289"/>
                  </a:lnTo>
                  <a:lnTo>
                    <a:pt x="4623591" y="18418"/>
                  </a:lnTo>
                  <a:lnTo>
                    <a:pt x="4618174" y="23781"/>
                  </a:lnTo>
                  <a:lnTo>
                    <a:pt x="4611483" y="23781"/>
                  </a:lnTo>
                  <a:lnTo>
                    <a:pt x="4539468" y="23781"/>
                  </a:lnTo>
                  <a:lnTo>
                    <a:pt x="4532457" y="23781"/>
                  </a:lnTo>
                  <a:lnTo>
                    <a:pt x="4527040" y="18418"/>
                  </a:lnTo>
                  <a:lnTo>
                    <a:pt x="4527040" y="12289"/>
                  </a:lnTo>
                  <a:lnTo>
                    <a:pt x="4527040" y="5394"/>
                  </a:lnTo>
                  <a:lnTo>
                    <a:pt x="4532457" y="0"/>
                  </a:lnTo>
                  <a:lnTo>
                    <a:pt x="4539468" y="0"/>
                  </a:lnTo>
                  <a:close/>
                </a:path>
                <a:path w="5901055" h="24130">
                  <a:moveTo>
                    <a:pt x="4707078" y="0"/>
                  </a:moveTo>
                  <a:lnTo>
                    <a:pt x="4779093" y="0"/>
                  </a:lnTo>
                  <a:lnTo>
                    <a:pt x="4785785" y="0"/>
                  </a:lnTo>
                  <a:lnTo>
                    <a:pt x="4791202" y="5394"/>
                  </a:lnTo>
                  <a:lnTo>
                    <a:pt x="4791202" y="12289"/>
                  </a:lnTo>
                  <a:lnTo>
                    <a:pt x="4791202" y="18418"/>
                  </a:lnTo>
                  <a:lnTo>
                    <a:pt x="4785785" y="23781"/>
                  </a:lnTo>
                  <a:lnTo>
                    <a:pt x="4779093" y="23781"/>
                  </a:lnTo>
                  <a:lnTo>
                    <a:pt x="4707078" y="23781"/>
                  </a:lnTo>
                  <a:lnTo>
                    <a:pt x="4700068" y="23781"/>
                  </a:lnTo>
                  <a:lnTo>
                    <a:pt x="4694651" y="18418"/>
                  </a:lnTo>
                  <a:lnTo>
                    <a:pt x="4694651" y="12289"/>
                  </a:lnTo>
                  <a:lnTo>
                    <a:pt x="4694651" y="5394"/>
                  </a:lnTo>
                  <a:lnTo>
                    <a:pt x="4700068" y="0"/>
                  </a:lnTo>
                  <a:lnTo>
                    <a:pt x="4707078" y="0"/>
                  </a:lnTo>
                  <a:close/>
                </a:path>
                <a:path w="5901055" h="24130">
                  <a:moveTo>
                    <a:pt x="4874688" y="0"/>
                  </a:moveTo>
                  <a:lnTo>
                    <a:pt x="4946703" y="0"/>
                  </a:lnTo>
                  <a:lnTo>
                    <a:pt x="4953714" y="0"/>
                  </a:lnTo>
                  <a:lnTo>
                    <a:pt x="4958812" y="5394"/>
                  </a:lnTo>
                  <a:lnTo>
                    <a:pt x="4958812" y="12289"/>
                  </a:lnTo>
                  <a:lnTo>
                    <a:pt x="4958812" y="18418"/>
                  </a:lnTo>
                  <a:lnTo>
                    <a:pt x="4953714" y="23781"/>
                  </a:lnTo>
                  <a:lnTo>
                    <a:pt x="4946703" y="23781"/>
                  </a:lnTo>
                  <a:lnTo>
                    <a:pt x="4874688" y="23781"/>
                  </a:lnTo>
                  <a:lnTo>
                    <a:pt x="4867678" y="23781"/>
                  </a:lnTo>
                  <a:lnTo>
                    <a:pt x="4862580" y="18418"/>
                  </a:lnTo>
                  <a:lnTo>
                    <a:pt x="4862580" y="12289"/>
                  </a:lnTo>
                  <a:lnTo>
                    <a:pt x="4862580" y="5394"/>
                  </a:lnTo>
                  <a:lnTo>
                    <a:pt x="4867678" y="0"/>
                  </a:lnTo>
                  <a:lnTo>
                    <a:pt x="4874688" y="0"/>
                  </a:lnTo>
                  <a:close/>
                </a:path>
                <a:path w="5901055" h="24130">
                  <a:moveTo>
                    <a:pt x="5042299" y="0"/>
                  </a:moveTo>
                  <a:lnTo>
                    <a:pt x="5114314" y="0"/>
                  </a:lnTo>
                  <a:lnTo>
                    <a:pt x="5121324" y="0"/>
                  </a:lnTo>
                  <a:lnTo>
                    <a:pt x="5126741" y="5394"/>
                  </a:lnTo>
                  <a:lnTo>
                    <a:pt x="5126741" y="12289"/>
                  </a:lnTo>
                  <a:lnTo>
                    <a:pt x="5126741" y="18418"/>
                  </a:lnTo>
                  <a:lnTo>
                    <a:pt x="5121324" y="23781"/>
                  </a:lnTo>
                  <a:lnTo>
                    <a:pt x="5114314" y="23781"/>
                  </a:lnTo>
                  <a:lnTo>
                    <a:pt x="5042299" y="23781"/>
                  </a:lnTo>
                  <a:lnTo>
                    <a:pt x="5035607" y="23781"/>
                  </a:lnTo>
                  <a:lnTo>
                    <a:pt x="5030190" y="18418"/>
                  </a:lnTo>
                  <a:lnTo>
                    <a:pt x="5030190" y="12289"/>
                  </a:lnTo>
                  <a:lnTo>
                    <a:pt x="5030190" y="5394"/>
                  </a:lnTo>
                  <a:lnTo>
                    <a:pt x="5035607" y="0"/>
                  </a:lnTo>
                  <a:lnTo>
                    <a:pt x="5042299" y="0"/>
                  </a:lnTo>
                  <a:close/>
                </a:path>
                <a:path w="5901055" h="24130">
                  <a:moveTo>
                    <a:pt x="5209909" y="0"/>
                  </a:moveTo>
                  <a:lnTo>
                    <a:pt x="5281924" y="0"/>
                  </a:lnTo>
                  <a:lnTo>
                    <a:pt x="5288934" y="0"/>
                  </a:lnTo>
                  <a:lnTo>
                    <a:pt x="5294352" y="5394"/>
                  </a:lnTo>
                  <a:lnTo>
                    <a:pt x="5294352" y="12289"/>
                  </a:lnTo>
                  <a:lnTo>
                    <a:pt x="5294352" y="18418"/>
                  </a:lnTo>
                  <a:lnTo>
                    <a:pt x="5288934" y="23781"/>
                  </a:lnTo>
                  <a:lnTo>
                    <a:pt x="5281924" y="23781"/>
                  </a:lnTo>
                  <a:lnTo>
                    <a:pt x="5209909" y="23781"/>
                  </a:lnTo>
                  <a:lnTo>
                    <a:pt x="5203217" y="23781"/>
                  </a:lnTo>
                  <a:lnTo>
                    <a:pt x="5197800" y="18418"/>
                  </a:lnTo>
                  <a:lnTo>
                    <a:pt x="5197800" y="12289"/>
                  </a:lnTo>
                  <a:lnTo>
                    <a:pt x="5197800" y="5394"/>
                  </a:lnTo>
                  <a:lnTo>
                    <a:pt x="5203217" y="0"/>
                  </a:lnTo>
                  <a:lnTo>
                    <a:pt x="5209909" y="0"/>
                  </a:lnTo>
                  <a:close/>
                </a:path>
                <a:path w="5901055" h="24130">
                  <a:moveTo>
                    <a:pt x="5377838" y="0"/>
                  </a:moveTo>
                  <a:lnTo>
                    <a:pt x="5449534" y="0"/>
                  </a:lnTo>
                  <a:lnTo>
                    <a:pt x="5456545" y="0"/>
                  </a:lnTo>
                  <a:lnTo>
                    <a:pt x="5461962" y="5394"/>
                  </a:lnTo>
                  <a:lnTo>
                    <a:pt x="5461962" y="12289"/>
                  </a:lnTo>
                  <a:lnTo>
                    <a:pt x="5461962" y="18418"/>
                  </a:lnTo>
                  <a:lnTo>
                    <a:pt x="5456545" y="23781"/>
                  </a:lnTo>
                  <a:lnTo>
                    <a:pt x="5449534" y="23781"/>
                  </a:lnTo>
                  <a:lnTo>
                    <a:pt x="5377838" y="23781"/>
                  </a:lnTo>
                  <a:lnTo>
                    <a:pt x="5370828" y="23781"/>
                  </a:lnTo>
                  <a:lnTo>
                    <a:pt x="5365411" y="18418"/>
                  </a:lnTo>
                  <a:lnTo>
                    <a:pt x="5365411" y="12289"/>
                  </a:lnTo>
                  <a:lnTo>
                    <a:pt x="5365411" y="5394"/>
                  </a:lnTo>
                  <a:lnTo>
                    <a:pt x="5370828" y="0"/>
                  </a:lnTo>
                  <a:lnTo>
                    <a:pt x="5377838" y="0"/>
                  </a:lnTo>
                  <a:close/>
                </a:path>
                <a:path w="5901055" h="24130">
                  <a:moveTo>
                    <a:pt x="5545448" y="0"/>
                  </a:moveTo>
                  <a:lnTo>
                    <a:pt x="5617463" y="0"/>
                  </a:lnTo>
                  <a:lnTo>
                    <a:pt x="5624155" y="0"/>
                  </a:lnTo>
                  <a:lnTo>
                    <a:pt x="5629572" y="5394"/>
                  </a:lnTo>
                  <a:lnTo>
                    <a:pt x="5629572" y="12289"/>
                  </a:lnTo>
                  <a:lnTo>
                    <a:pt x="5629572" y="18418"/>
                  </a:lnTo>
                  <a:lnTo>
                    <a:pt x="5624155" y="23781"/>
                  </a:lnTo>
                  <a:lnTo>
                    <a:pt x="5617463" y="23781"/>
                  </a:lnTo>
                  <a:lnTo>
                    <a:pt x="5545448" y="23781"/>
                  </a:lnTo>
                  <a:lnTo>
                    <a:pt x="5538438" y="23781"/>
                  </a:lnTo>
                  <a:lnTo>
                    <a:pt x="5533021" y="18418"/>
                  </a:lnTo>
                  <a:lnTo>
                    <a:pt x="5533021" y="12289"/>
                  </a:lnTo>
                  <a:lnTo>
                    <a:pt x="5533021" y="5394"/>
                  </a:lnTo>
                  <a:lnTo>
                    <a:pt x="5538438" y="0"/>
                  </a:lnTo>
                  <a:lnTo>
                    <a:pt x="5545448" y="0"/>
                  </a:lnTo>
                  <a:close/>
                </a:path>
                <a:path w="5901055" h="24130">
                  <a:moveTo>
                    <a:pt x="5713059" y="0"/>
                  </a:moveTo>
                  <a:lnTo>
                    <a:pt x="5785074" y="0"/>
                  </a:lnTo>
                  <a:lnTo>
                    <a:pt x="5791765" y="0"/>
                  </a:lnTo>
                  <a:lnTo>
                    <a:pt x="5797183" y="5394"/>
                  </a:lnTo>
                  <a:lnTo>
                    <a:pt x="5797183" y="12289"/>
                  </a:lnTo>
                  <a:lnTo>
                    <a:pt x="5797183" y="18418"/>
                  </a:lnTo>
                  <a:lnTo>
                    <a:pt x="5791765" y="23781"/>
                  </a:lnTo>
                  <a:lnTo>
                    <a:pt x="5785074" y="23781"/>
                  </a:lnTo>
                  <a:lnTo>
                    <a:pt x="5713059" y="23781"/>
                  </a:lnTo>
                  <a:lnTo>
                    <a:pt x="5706048" y="23781"/>
                  </a:lnTo>
                  <a:lnTo>
                    <a:pt x="5700950" y="18418"/>
                  </a:lnTo>
                  <a:lnTo>
                    <a:pt x="5700950" y="12289"/>
                  </a:lnTo>
                  <a:lnTo>
                    <a:pt x="5700950" y="5394"/>
                  </a:lnTo>
                  <a:lnTo>
                    <a:pt x="5706048" y="0"/>
                  </a:lnTo>
                  <a:lnTo>
                    <a:pt x="5713059" y="0"/>
                  </a:lnTo>
                  <a:close/>
                </a:path>
                <a:path w="5901055" h="24130">
                  <a:moveTo>
                    <a:pt x="5880669" y="0"/>
                  </a:moveTo>
                  <a:lnTo>
                    <a:pt x="5888317" y="0"/>
                  </a:lnTo>
                  <a:lnTo>
                    <a:pt x="5895327" y="0"/>
                  </a:lnTo>
                  <a:lnTo>
                    <a:pt x="5900744" y="5394"/>
                  </a:lnTo>
                  <a:lnTo>
                    <a:pt x="5900744" y="12289"/>
                  </a:lnTo>
                  <a:lnTo>
                    <a:pt x="5900744" y="18418"/>
                  </a:lnTo>
                  <a:lnTo>
                    <a:pt x="5895327" y="23781"/>
                  </a:lnTo>
                  <a:lnTo>
                    <a:pt x="5888317" y="23781"/>
                  </a:lnTo>
                  <a:lnTo>
                    <a:pt x="5880669" y="23781"/>
                  </a:lnTo>
                  <a:lnTo>
                    <a:pt x="5873977" y="23781"/>
                  </a:lnTo>
                  <a:lnTo>
                    <a:pt x="5868560" y="18418"/>
                  </a:lnTo>
                  <a:lnTo>
                    <a:pt x="5868560" y="12289"/>
                  </a:lnTo>
                  <a:lnTo>
                    <a:pt x="5868560" y="5394"/>
                  </a:lnTo>
                  <a:lnTo>
                    <a:pt x="5873977" y="0"/>
                  </a:lnTo>
                  <a:lnTo>
                    <a:pt x="5880669" y="0"/>
                  </a:lnTo>
                  <a:close/>
                </a:path>
              </a:pathLst>
            </a:custGeom>
            <a:ln w="766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8" name="object 28"/>
            <p:cNvSpPr/>
            <p:nvPr/>
          </p:nvSpPr>
          <p:spPr>
            <a:xfrm>
              <a:off x="8185753" y="2593167"/>
              <a:ext cx="191770" cy="311150"/>
            </a:xfrm>
            <a:custGeom>
              <a:avLst/>
              <a:gdLst/>
              <a:ahLst/>
              <a:cxnLst/>
              <a:rect l="l" t="t" r="r" b="b"/>
              <a:pathLst>
                <a:path w="191770" h="311150">
                  <a:moveTo>
                    <a:pt x="0" y="122738"/>
                  </a:moveTo>
                  <a:lnTo>
                    <a:pt x="102605" y="310628"/>
                  </a:lnTo>
                  <a:lnTo>
                    <a:pt x="160491" y="183325"/>
                  </a:lnTo>
                  <a:lnTo>
                    <a:pt x="97825" y="183325"/>
                  </a:lnTo>
                  <a:lnTo>
                    <a:pt x="0" y="122738"/>
                  </a:lnTo>
                  <a:close/>
                </a:path>
                <a:path w="191770" h="311150">
                  <a:moveTo>
                    <a:pt x="191190" y="115811"/>
                  </a:moveTo>
                  <a:lnTo>
                    <a:pt x="97825" y="183325"/>
                  </a:lnTo>
                  <a:lnTo>
                    <a:pt x="160491" y="183325"/>
                  </a:lnTo>
                  <a:lnTo>
                    <a:pt x="191190" y="115811"/>
                  </a:lnTo>
                  <a:close/>
                </a:path>
                <a:path w="191770" h="311150">
                  <a:moveTo>
                    <a:pt x="100375" y="0"/>
                  </a:moveTo>
                  <a:lnTo>
                    <a:pt x="82530" y="1532"/>
                  </a:lnTo>
                  <a:lnTo>
                    <a:pt x="75838" y="8427"/>
                  </a:lnTo>
                  <a:lnTo>
                    <a:pt x="75838" y="16886"/>
                  </a:lnTo>
                  <a:lnTo>
                    <a:pt x="79632" y="111980"/>
                  </a:lnTo>
                  <a:lnTo>
                    <a:pt x="79662" y="121940"/>
                  </a:lnTo>
                  <a:lnTo>
                    <a:pt x="87310" y="128867"/>
                  </a:lnTo>
                  <a:lnTo>
                    <a:pt x="96551" y="128101"/>
                  </a:lnTo>
                  <a:lnTo>
                    <a:pt x="104836" y="128101"/>
                  </a:lnTo>
                  <a:lnTo>
                    <a:pt x="111846" y="120408"/>
                  </a:lnTo>
                  <a:lnTo>
                    <a:pt x="111846" y="111980"/>
                  </a:lnTo>
                  <a:lnTo>
                    <a:pt x="108053" y="16886"/>
                  </a:lnTo>
                  <a:lnTo>
                    <a:pt x="108022" y="6895"/>
                  </a:lnTo>
                  <a:lnTo>
                    <a:pt x="100375"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pic>
          <p:nvPicPr>
            <p:cNvPr id="29" name="object 29"/>
            <p:cNvPicPr/>
            <p:nvPr/>
          </p:nvPicPr>
          <p:blipFill>
            <a:blip r:embed="rId2" cstate="print"/>
            <a:stretch>
              <a:fillRect/>
            </a:stretch>
          </p:blipFill>
          <p:spPr>
            <a:xfrm>
              <a:off x="8181921" y="2589338"/>
              <a:ext cx="198853" cy="318288"/>
            </a:xfrm>
            <a:prstGeom prst="rect">
              <a:avLst/>
            </a:prstGeom>
          </p:spPr>
        </p:pic>
        <p:sp>
          <p:nvSpPr>
            <p:cNvPr id="30" name="object 30"/>
            <p:cNvSpPr/>
            <p:nvPr/>
          </p:nvSpPr>
          <p:spPr>
            <a:xfrm>
              <a:off x="2005583" y="2214417"/>
              <a:ext cx="5126355" cy="24130"/>
            </a:xfrm>
            <a:custGeom>
              <a:avLst/>
              <a:gdLst/>
              <a:ahLst/>
              <a:cxnLst/>
              <a:rect l="l" t="t" r="r" b="b"/>
              <a:pathLst>
                <a:path w="5126355" h="24130">
                  <a:moveTo>
                    <a:pt x="90337" y="0"/>
                  </a:moveTo>
                  <a:lnTo>
                    <a:pt x="6118" y="0"/>
                  </a:lnTo>
                  <a:lnTo>
                    <a:pt x="0" y="4469"/>
                  </a:lnTo>
                  <a:lnTo>
                    <a:pt x="0" y="18195"/>
                  </a:lnTo>
                  <a:lnTo>
                    <a:pt x="6118" y="23621"/>
                  </a:lnTo>
                  <a:lnTo>
                    <a:pt x="90337" y="23621"/>
                  </a:lnTo>
                  <a:lnTo>
                    <a:pt x="95722" y="18195"/>
                  </a:lnTo>
                  <a:lnTo>
                    <a:pt x="95722" y="4469"/>
                  </a:lnTo>
                  <a:lnTo>
                    <a:pt x="90337" y="0"/>
                  </a:lnTo>
                  <a:close/>
                </a:path>
                <a:path w="5126355" h="24130">
                  <a:moveTo>
                    <a:pt x="258011" y="0"/>
                  </a:moveTo>
                  <a:lnTo>
                    <a:pt x="173792" y="0"/>
                  </a:lnTo>
                  <a:lnTo>
                    <a:pt x="167674" y="4469"/>
                  </a:lnTo>
                  <a:lnTo>
                    <a:pt x="167674" y="18195"/>
                  </a:lnTo>
                  <a:lnTo>
                    <a:pt x="173792" y="23621"/>
                  </a:lnTo>
                  <a:lnTo>
                    <a:pt x="258011" y="23621"/>
                  </a:lnTo>
                  <a:lnTo>
                    <a:pt x="263364" y="18195"/>
                  </a:lnTo>
                  <a:lnTo>
                    <a:pt x="263364" y="4469"/>
                  </a:lnTo>
                  <a:lnTo>
                    <a:pt x="258011" y="0"/>
                  </a:lnTo>
                  <a:close/>
                </a:path>
                <a:path w="5126355" h="24130">
                  <a:moveTo>
                    <a:pt x="425685" y="0"/>
                  </a:moveTo>
                  <a:lnTo>
                    <a:pt x="341466" y="0"/>
                  </a:lnTo>
                  <a:lnTo>
                    <a:pt x="335348" y="4469"/>
                  </a:lnTo>
                  <a:lnTo>
                    <a:pt x="335348" y="18195"/>
                  </a:lnTo>
                  <a:lnTo>
                    <a:pt x="341466" y="23621"/>
                  </a:lnTo>
                  <a:lnTo>
                    <a:pt x="425685" y="23621"/>
                  </a:lnTo>
                  <a:lnTo>
                    <a:pt x="431038" y="18195"/>
                  </a:lnTo>
                  <a:lnTo>
                    <a:pt x="431038" y="4469"/>
                  </a:lnTo>
                  <a:lnTo>
                    <a:pt x="425685" y="0"/>
                  </a:lnTo>
                  <a:close/>
                </a:path>
                <a:path w="5126355" h="24130">
                  <a:moveTo>
                    <a:pt x="593359" y="0"/>
                  </a:moveTo>
                  <a:lnTo>
                    <a:pt x="509140" y="0"/>
                  </a:lnTo>
                  <a:lnTo>
                    <a:pt x="503022" y="4469"/>
                  </a:lnTo>
                  <a:lnTo>
                    <a:pt x="503022" y="18195"/>
                  </a:lnTo>
                  <a:lnTo>
                    <a:pt x="509140" y="23621"/>
                  </a:lnTo>
                  <a:lnTo>
                    <a:pt x="593359" y="23621"/>
                  </a:lnTo>
                  <a:lnTo>
                    <a:pt x="598713" y="18195"/>
                  </a:lnTo>
                  <a:lnTo>
                    <a:pt x="598713" y="4469"/>
                  </a:lnTo>
                  <a:lnTo>
                    <a:pt x="593359" y="0"/>
                  </a:lnTo>
                  <a:close/>
                </a:path>
                <a:path w="5126355" h="24130">
                  <a:moveTo>
                    <a:pt x="761033" y="0"/>
                  </a:moveTo>
                  <a:lnTo>
                    <a:pt x="676814" y="0"/>
                  </a:lnTo>
                  <a:lnTo>
                    <a:pt x="670696" y="4469"/>
                  </a:lnTo>
                  <a:lnTo>
                    <a:pt x="670696" y="18195"/>
                  </a:lnTo>
                  <a:lnTo>
                    <a:pt x="676814" y="23621"/>
                  </a:lnTo>
                  <a:lnTo>
                    <a:pt x="761033" y="23621"/>
                  </a:lnTo>
                  <a:lnTo>
                    <a:pt x="766387" y="18195"/>
                  </a:lnTo>
                  <a:lnTo>
                    <a:pt x="766387" y="4469"/>
                  </a:lnTo>
                  <a:lnTo>
                    <a:pt x="761033" y="0"/>
                  </a:lnTo>
                  <a:close/>
                </a:path>
                <a:path w="5126355" h="24130">
                  <a:moveTo>
                    <a:pt x="928707" y="0"/>
                  </a:moveTo>
                  <a:lnTo>
                    <a:pt x="844488" y="0"/>
                  </a:lnTo>
                  <a:lnTo>
                    <a:pt x="838370" y="4469"/>
                  </a:lnTo>
                  <a:lnTo>
                    <a:pt x="838370" y="18195"/>
                  </a:lnTo>
                  <a:lnTo>
                    <a:pt x="844488" y="23621"/>
                  </a:lnTo>
                  <a:lnTo>
                    <a:pt x="928707" y="23621"/>
                  </a:lnTo>
                  <a:lnTo>
                    <a:pt x="934061" y="18195"/>
                  </a:lnTo>
                  <a:lnTo>
                    <a:pt x="934061" y="4469"/>
                  </a:lnTo>
                  <a:lnTo>
                    <a:pt x="928707" y="0"/>
                  </a:lnTo>
                  <a:close/>
                </a:path>
                <a:path w="5126355" h="24130">
                  <a:moveTo>
                    <a:pt x="1096381" y="0"/>
                  </a:moveTo>
                  <a:lnTo>
                    <a:pt x="1012162" y="0"/>
                  </a:lnTo>
                  <a:lnTo>
                    <a:pt x="1006044" y="4469"/>
                  </a:lnTo>
                  <a:lnTo>
                    <a:pt x="1006044" y="18195"/>
                  </a:lnTo>
                  <a:lnTo>
                    <a:pt x="1012162" y="23621"/>
                  </a:lnTo>
                  <a:lnTo>
                    <a:pt x="1096381" y="23621"/>
                  </a:lnTo>
                  <a:lnTo>
                    <a:pt x="1101735" y="18195"/>
                  </a:lnTo>
                  <a:lnTo>
                    <a:pt x="1101735" y="4469"/>
                  </a:lnTo>
                  <a:lnTo>
                    <a:pt x="1096381" y="0"/>
                  </a:lnTo>
                  <a:close/>
                </a:path>
                <a:path w="5126355" h="24130">
                  <a:moveTo>
                    <a:pt x="1264024" y="0"/>
                  </a:moveTo>
                  <a:lnTo>
                    <a:pt x="1179836" y="0"/>
                  </a:lnTo>
                  <a:lnTo>
                    <a:pt x="1173718" y="4469"/>
                  </a:lnTo>
                  <a:lnTo>
                    <a:pt x="1173718" y="18195"/>
                  </a:lnTo>
                  <a:lnTo>
                    <a:pt x="1179836" y="23621"/>
                  </a:lnTo>
                  <a:lnTo>
                    <a:pt x="1264024" y="23621"/>
                  </a:lnTo>
                  <a:lnTo>
                    <a:pt x="1269441" y="18195"/>
                  </a:lnTo>
                  <a:lnTo>
                    <a:pt x="1269441" y="4469"/>
                  </a:lnTo>
                  <a:lnTo>
                    <a:pt x="1264024" y="0"/>
                  </a:lnTo>
                  <a:close/>
                </a:path>
                <a:path w="5126355" h="24130">
                  <a:moveTo>
                    <a:pt x="1431634" y="0"/>
                  </a:moveTo>
                  <a:lnTo>
                    <a:pt x="1347510" y="0"/>
                  </a:lnTo>
                  <a:lnTo>
                    <a:pt x="1341456" y="4469"/>
                  </a:lnTo>
                  <a:lnTo>
                    <a:pt x="1341456" y="18195"/>
                  </a:lnTo>
                  <a:lnTo>
                    <a:pt x="1347510" y="23621"/>
                  </a:lnTo>
                  <a:lnTo>
                    <a:pt x="1431634" y="23621"/>
                  </a:lnTo>
                  <a:lnTo>
                    <a:pt x="1437051" y="18195"/>
                  </a:lnTo>
                  <a:lnTo>
                    <a:pt x="1437051" y="4469"/>
                  </a:lnTo>
                  <a:lnTo>
                    <a:pt x="1431634" y="0"/>
                  </a:lnTo>
                  <a:close/>
                </a:path>
                <a:path w="5126355" h="24130">
                  <a:moveTo>
                    <a:pt x="1599244" y="0"/>
                  </a:moveTo>
                  <a:lnTo>
                    <a:pt x="1515121" y="0"/>
                  </a:lnTo>
                  <a:lnTo>
                    <a:pt x="1509066" y="4469"/>
                  </a:lnTo>
                  <a:lnTo>
                    <a:pt x="1509066" y="18195"/>
                  </a:lnTo>
                  <a:lnTo>
                    <a:pt x="1515121" y="23621"/>
                  </a:lnTo>
                  <a:lnTo>
                    <a:pt x="1599244" y="23621"/>
                  </a:lnTo>
                  <a:lnTo>
                    <a:pt x="1604661" y="18195"/>
                  </a:lnTo>
                  <a:lnTo>
                    <a:pt x="1604661" y="4469"/>
                  </a:lnTo>
                  <a:lnTo>
                    <a:pt x="1599244" y="0"/>
                  </a:lnTo>
                  <a:close/>
                </a:path>
                <a:path w="5126355" h="24130">
                  <a:moveTo>
                    <a:pt x="1767173" y="0"/>
                  </a:moveTo>
                  <a:lnTo>
                    <a:pt x="1682731" y="0"/>
                  </a:lnTo>
                  <a:lnTo>
                    <a:pt x="1676677" y="4469"/>
                  </a:lnTo>
                  <a:lnTo>
                    <a:pt x="1676677" y="18195"/>
                  </a:lnTo>
                  <a:lnTo>
                    <a:pt x="1682731" y="23621"/>
                  </a:lnTo>
                  <a:lnTo>
                    <a:pt x="1767173" y="23621"/>
                  </a:lnTo>
                  <a:lnTo>
                    <a:pt x="1772272" y="18195"/>
                  </a:lnTo>
                  <a:lnTo>
                    <a:pt x="1772272" y="4469"/>
                  </a:lnTo>
                  <a:lnTo>
                    <a:pt x="1767173" y="0"/>
                  </a:lnTo>
                  <a:close/>
                </a:path>
                <a:path w="5126355" h="24130">
                  <a:moveTo>
                    <a:pt x="1934784" y="0"/>
                  </a:moveTo>
                  <a:lnTo>
                    <a:pt x="1850660" y="0"/>
                  </a:lnTo>
                  <a:lnTo>
                    <a:pt x="1844287" y="4469"/>
                  </a:lnTo>
                  <a:lnTo>
                    <a:pt x="1844287" y="18195"/>
                  </a:lnTo>
                  <a:lnTo>
                    <a:pt x="1850660" y="23621"/>
                  </a:lnTo>
                  <a:lnTo>
                    <a:pt x="1934784" y="23621"/>
                  </a:lnTo>
                  <a:lnTo>
                    <a:pt x="1940201" y="18195"/>
                  </a:lnTo>
                  <a:lnTo>
                    <a:pt x="1940201" y="4469"/>
                  </a:lnTo>
                  <a:lnTo>
                    <a:pt x="1934784" y="0"/>
                  </a:lnTo>
                  <a:close/>
                </a:path>
                <a:path w="5126355" h="24130">
                  <a:moveTo>
                    <a:pt x="2102394" y="0"/>
                  </a:moveTo>
                  <a:lnTo>
                    <a:pt x="2018270" y="0"/>
                  </a:lnTo>
                  <a:lnTo>
                    <a:pt x="2012216" y="4469"/>
                  </a:lnTo>
                  <a:lnTo>
                    <a:pt x="2012216" y="18195"/>
                  </a:lnTo>
                  <a:lnTo>
                    <a:pt x="2018270" y="23621"/>
                  </a:lnTo>
                  <a:lnTo>
                    <a:pt x="2102394" y="23621"/>
                  </a:lnTo>
                  <a:lnTo>
                    <a:pt x="2107811" y="18195"/>
                  </a:lnTo>
                  <a:lnTo>
                    <a:pt x="2107811" y="4469"/>
                  </a:lnTo>
                  <a:lnTo>
                    <a:pt x="2102394" y="0"/>
                  </a:lnTo>
                  <a:close/>
                </a:path>
                <a:path w="5126355" h="24130">
                  <a:moveTo>
                    <a:pt x="2270004" y="0"/>
                  </a:moveTo>
                  <a:lnTo>
                    <a:pt x="2185881" y="0"/>
                  </a:lnTo>
                  <a:lnTo>
                    <a:pt x="2179826" y="4469"/>
                  </a:lnTo>
                  <a:lnTo>
                    <a:pt x="2179826" y="18195"/>
                  </a:lnTo>
                  <a:lnTo>
                    <a:pt x="2185881" y="23621"/>
                  </a:lnTo>
                  <a:lnTo>
                    <a:pt x="2270004" y="23621"/>
                  </a:lnTo>
                  <a:lnTo>
                    <a:pt x="2275421" y="18195"/>
                  </a:lnTo>
                  <a:lnTo>
                    <a:pt x="2275421" y="4469"/>
                  </a:lnTo>
                  <a:lnTo>
                    <a:pt x="2270004" y="0"/>
                  </a:lnTo>
                  <a:close/>
                </a:path>
                <a:path w="5126355" h="24130">
                  <a:moveTo>
                    <a:pt x="2437615" y="0"/>
                  </a:moveTo>
                  <a:lnTo>
                    <a:pt x="2353491" y="0"/>
                  </a:lnTo>
                  <a:lnTo>
                    <a:pt x="2347437" y="4469"/>
                  </a:lnTo>
                  <a:lnTo>
                    <a:pt x="2347437" y="18195"/>
                  </a:lnTo>
                  <a:lnTo>
                    <a:pt x="2353491" y="23621"/>
                  </a:lnTo>
                  <a:lnTo>
                    <a:pt x="2437615" y="23621"/>
                  </a:lnTo>
                  <a:lnTo>
                    <a:pt x="2443032" y="18195"/>
                  </a:lnTo>
                  <a:lnTo>
                    <a:pt x="2443032" y="4469"/>
                  </a:lnTo>
                  <a:lnTo>
                    <a:pt x="2437615" y="0"/>
                  </a:lnTo>
                  <a:close/>
                </a:path>
                <a:path w="5126355" h="24130">
                  <a:moveTo>
                    <a:pt x="2605544" y="0"/>
                  </a:moveTo>
                  <a:lnTo>
                    <a:pt x="2521101" y="0"/>
                  </a:lnTo>
                  <a:lnTo>
                    <a:pt x="2515047" y="4469"/>
                  </a:lnTo>
                  <a:lnTo>
                    <a:pt x="2515047" y="18195"/>
                  </a:lnTo>
                  <a:lnTo>
                    <a:pt x="2521101" y="23621"/>
                  </a:lnTo>
                  <a:lnTo>
                    <a:pt x="2605544" y="23621"/>
                  </a:lnTo>
                  <a:lnTo>
                    <a:pt x="2610642" y="18195"/>
                  </a:lnTo>
                  <a:lnTo>
                    <a:pt x="2610642" y="4469"/>
                  </a:lnTo>
                  <a:lnTo>
                    <a:pt x="2605544" y="0"/>
                  </a:lnTo>
                  <a:close/>
                </a:path>
                <a:path w="5126355" h="24130">
                  <a:moveTo>
                    <a:pt x="2773154" y="0"/>
                  </a:moveTo>
                  <a:lnTo>
                    <a:pt x="2689030" y="0"/>
                  </a:lnTo>
                  <a:lnTo>
                    <a:pt x="2682657" y="4469"/>
                  </a:lnTo>
                  <a:lnTo>
                    <a:pt x="2682657" y="18195"/>
                  </a:lnTo>
                  <a:lnTo>
                    <a:pt x="2689030" y="23621"/>
                  </a:lnTo>
                  <a:lnTo>
                    <a:pt x="2773154" y="23621"/>
                  </a:lnTo>
                  <a:lnTo>
                    <a:pt x="2778571" y="18195"/>
                  </a:lnTo>
                  <a:lnTo>
                    <a:pt x="2778571" y="4469"/>
                  </a:lnTo>
                  <a:lnTo>
                    <a:pt x="2773154" y="0"/>
                  </a:lnTo>
                  <a:close/>
                </a:path>
                <a:path w="5126355" h="24130">
                  <a:moveTo>
                    <a:pt x="2940764" y="0"/>
                  </a:moveTo>
                  <a:lnTo>
                    <a:pt x="2856641" y="0"/>
                  </a:lnTo>
                  <a:lnTo>
                    <a:pt x="2850268" y="4469"/>
                  </a:lnTo>
                  <a:lnTo>
                    <a:pt x="2850268" y="18195"/>
                  </a:lnTo>
                  <a:lnTo>
                    <a:pt x="2856641" y="23621"/>
                  </a:lnTo>
                  <a:lnTo>
                    <a:pt x="2940764" y="23621"/>
                  </a:lnTo>
                  <a:lnTo>
                    <a:pt x="2946181" y="18195"/>
                  </a:lnTo>
                  <a:lnTo>
                    <a:pt x="2946181" y="4469"/>
                  </a:lnTo>
                  <a:lnTo>
                    <a:pt x="2940764" y="0"/>
                  </a:lnTo>
                  <a:close/>
                </a:path>
                <a:path w="5126355" h="24130">
                  <a:moveTo>
                    <a:pt x="3108375" y="0"/>
                  </a:moveTo>
                  <a:lnTo>
                    <a:pt x="3024251" y="0"/>
                  </a:lnTo>
                  <a:lnTo>
                    <a:pt x="3018197" y="4469"/>
                  </a:lnTo>
                  <a:lnTo>
                    <a:pt x="3018197" y="18195"/>
                  </a:lnTo>
                  <a:lnTo>
                    <a:pt x="3024251" y="23621"/>
                  </a:lnTo>
                  <a:lnTo>
                    <a:pt x="3108375" y="23621"/>
                  </a:lnTo>
                  <a:lnTo>
                    <a:pt x="3113792" y="18195"/>
                  </a:lnTo>
                  <a:lnTo>
                    <a:pt x="3113792" y="4469"/>
                  </a:lnTo>
                  <a:lnTo>
                    <a:pt x="3108375" y="0"/>
                  </a:lnTo>
                  <a:close/>
                </a:path>
                <a:path w="5126355" h="24130">
                  <a:moveTo>
                    <a:pt x="3275985" y="0"/>
                  </a:moveTo>
                  <a:lnTo>
                    <a:pt x="3191861" y="0"/>
                  </a:lnTo>
                  <a:lnTo>
                    <a:pt x="3185807" y="4469"/>
                  </a:lnTo>
                  <a:lnTo>
                    <a:pt x="3185807" y="18195"/>
                  </a:lnTo>
                  <a:lnTo>
                    <a:pt x="3191861" y="23621"/>
                  </a:lnTo>
                  <a:lnTo>
                    <a:pt x="3275985" y="23621"/>
                  </a:lnTo>
                  <a:lnTo>
                    <a:pt x="3281402" y="18195"/>
                  </a:lnTo>
                  <a:lnTo>
                    <a:pt x="3281402" y="4469"/>
                  </a:lnTo>
                  <a:lnTo>
                    <a:pt x="3275985" y="0"/>
                  </a:lnTo>
                  <a:close/>
                </a:path>
                <a:path w="5126355" h="24130">
                  <a:moveTo>
                    <a:pt x="3443914" y="0"/>
                  </a:moveTo>
                  <a:lnTo>
                    <a:pt x="3359472" y="0"/>
                  </a:lnTo>
                  <a:lnTo>
                    <a:pt x="3353417" y="4469"/>
                  </a:lnTo>
                  <a:lnTo>
                    <a:pt x="3353417" y="18195"/>
                  </a:lnTo>
                  <a:lnTo>
                    <a:pt x="3359472" y="23621"/>
                  </a:lnTo>
                  <a:lnTo>
                    <a:pt x="3443914" y="23621"/>
                  </a:lnTo>
                  <a:lnTo>
                    <a:pt x="3449013" y="18195"/>
                  </a:lnTo>
                  <a:lnTo>
                    <a:pt x="3449013" y="4469"/>
                  </a:lnTo>
                  <a:lnTo>
                    <a:pt x="3443914" y="0"/>
                  </a:lnTo>
                  <a:close/>
                </a:path>
                <a:path w="5126355" h="24130">
                  <a:moveTo>
                    <a:pt x="3611524" y="0"/>
                  </a:moveTo>
                  <a:lnTo>
                    <a:pt x="3527082" y="0"/>
                  </a:lnTo>
                  <a:lnTo>
                    <a:pt x="3521028" y="4469"/>
                  </a:lnTo>
                  <a:lnTo>
                    <a:pt x="3521028" y="18195"/>
                  </a:lnTo>
                  <a:lnTo>
                    <a:pt x="3527082" y="23621"/>
                  </a:lnTo>
                  <a:lnTo>
                    <a:pt x="3611524" y="23621"/>
                  </a:lnTo>
                  <a:lnTo>
                    <a:pt x="3616941" y="18195"/>
                  </a:lnTo>
                  <a:lnTo>
                    <a:pt x="3616941" y="4469"/>
                  </a:lnTo>
                  <a:lnTo>
                    <a:pt x="3611524" y="0"/>
                  </a:lnTo>
                  <a:close/>
                </a:path>
                <a:path w="5126355" h="24130">
                  <a:moveTo>
                    <a:pt x="3779135" y="0"/>
                  </a:moveTo>
                  <a:lnTo>
                    <a:pt x="3695011" y="0"/>
                  </a:lnTo>
                  <a:lnTo>
                    <a:pt x="3688638" y="4469"/>
                  </a:lnTo>
                  <a:lnTo>
                    <a:pt x="3688638" y="18195"/>
                  </a:lnTo>
                  <a:lnTo>
                    <a:pt x="3695011" y="23621"/>
                  </a:lnTo>
                  <a:lnTo>
                    <a:pt x="3779135" y="23621"/>
                  </a:lnTo>
                  <a:lnTo>
                    <a:pt x="3784552" y="18195"/>
                  </a:lnTo>
                  <a:lnTo>
                    <a:pt x="3784552" y="4469"/>
                  </a:lnTo>
                  <a:lnTo>
                    <a:pt x="3779135" y="0"/>
                  </a:lnTo>
                  <a:close/>
                </a:path>
                <a:path w="5126355" h="24130">
                  <a:moveTo>
                    <a:pt x="3946745" y="0"/>
                  </a:moveTo>
                  <a:lnTo>
                    <a:pt x="3862621" y="0"/>
                  </a:lnTo>
                  <a:lnTo>
                    <a:pt x="3856567" y="4469"/>
                  </a:lnTo>
                  <a:lnTo>
                    <a:pt x="3856567" y="18195"/>
                  </a:lnTo>
                  <a:lnTo>
                    <a:pt x="3862621" y="23621"/>
                  </a:lnTo>
                  <a:lnTo>
                    <a:pt x="3946745" y="23621"/>
                  </a:lnTo>
                  <a:lnTo>
                    <a:pt x="3952162" y="18195"/>
                  </a:lnTo>
                  <a:lnTo>
                    <a:pt x="3952162" y="4469"/>
                  </a:lnTo>
                  <a:lnTo>
                    <a:pt x="3946745" y="0"/>
                  </a:lnTo>
                  <a:close/>
                </a:path>
                <a:path w="5126355" h="24130">
                  <a:moveTo>
                    <a:pt x="4114355" y="0"/>
                  </a:moveTo>
                  <a:lnTo>
                    <a:pt x="4030232" y="0"/>
                  </a:lnTo>
                  <a:lnTo>
                    <a:pt x="4024177" y="4469"/>
                  </a:lnTo>
                  <a:lnTo>
                    <a:pt x="4024177" y="18195"/>
                  </a:lnTo>
                  <a:lnTo>
                    <a:pt x="4030232" y="23621"/>
                  </a:lnTo>
                  <a:lnTo>
                    <a:pt x="4114355" y="23621"/>
                  </a:lnTo>
                  <a:lnTo>
                    <a:pt x="4119773" y="18195"/>
                  </a:lnTo>
                  <a:lnTo>
                    <a:pt x="4119773" y="4469"/>
                  </a:lnTo>
                  <a:lnTo>
                    <a:pt x="4114355" y="0"/>
                  </a:lnTo>
                  <a:close/>
                </a:path>
                <a:path w="5126355" h="24130">
                  <a:moveTo>
                    <a:pt x="4282284" y="0"/>
                  </a:moveTo>
                  <a:lnTo>
                    <a:pt x="4197842" y="0"/>
                  </a:lnTo>
                  <a:lnTo>
                    <a:pt x="4191788" y="4469"/>
                  </a:lnTo>
                  <a:lnTo>
                    <a:pt x="4191788" y="18195"/>
                  </a:lnTo>
                  <a:lnTo>
                    <a:pt x="4197842" y="23621"/>
                  </a:lnTo>
                  <a:lnTo>
                    <a:pt x="4282284" y="23621"/>
                  </a:lnTo>
                  <a:lnTo>
                    <a:pt x="4287383" y="18195"/>
                  </a:lnTo>
                  <a:lnTo>
                    <a:pt x="4287383" y="4469"/>
                  </a:lnTo>
                  <a:lnTo>
                    <a:pt x="4282284" y="0"/>
                  </a:lnTo>
                  <a:close/>
                </a:path>
                <a:path w="5126355" h="24130">
                  <a:moveTo>
                    <a:pt x="4449895" y="0"/>
                  </a:moveTo>
                  <a:lnTo>
                    <a:pt x="4365452" y="0"/>
                  </a:lnTo>
                  <a:lnTo>
                    <a:pt x="4359398" y="4469"/>
                  </a:lnTo>
                  <a:lnTo>
                    <a:pt x="4359398" y="18195"/>
                  </a:lnTo>
                  <a:lnTo>
                    <a:pt x="4365452" y="23621"/>
                  </a:lnTo>
                  <a:lnTo>
                    <a:pt x="4449895" y="23621"/>
                  </a:lnTo>
                  <a:lnTo>
                    <a:pt x="4455312" y="18195"/>
                  </a:lnTo>
                  <a:lnTo>
                    <a:pt x="4455312" y="4469"/>
                  </a:lnTo>
                  <a:lnTo>
                    <a:pt x="4449895" y="0"/>
                  </a:lnTo>
                  <a:close/>
                </a:path>
                <a:path w="5126355" h="24130">
                  <a:moveTo>
                    <a:pt x="4617505" y="0"/>
                  </a:moveTo>
                  <a:lnTo>
                    <a:pt x="4533381" y="0"/>
                  </a:lnTo>
                  <a:lnTo>
                    <a:pt x="4527008" y="4469"/>
                  </a:lnTo>
                  <a:lnTo>
                    <a:pt x="4527008" y="18195"/>
                  </a:lnTo>
                  <a:lnTo>
                    <a:pt x="4533381" y="23621"/>
                  </a:lnTo>
                  <a:lnTo>
                    <a:pt x="4617505" y="23621"/>
                  </a:lnTo>
                  <a:lnTo>
                    <a:pt x="4622922" y="18195"/>
                  </a:lnTo>
                  <a:lnTo>
                    <a:pt x="4622922" y="4469"/>
                  </a:lnTo>
                  <a:lnTo>
                    <a:pt x="4617505" y="0"/>
                  </a:lnTo>
                  <a:close/>
                </a:path>
                <a:path w="5126355" h="24130">
                  <a:moveTo>
                    <a:pt x="4785115" y="0"/>
                  </a:moveTo>
                  <a:lnTo>
                    <a:pt x="4700992" y="0"/>
                  </a:lnTo>
                  <a:lnTo>
                    <a:pt x="4694937" y="4469"/>
                  </a:lnTo>
                  <a:lnTo>
                    <a:pt x="4694937" y="18195"/>
                  </a:lnTo>
                  <a:lnTo>
                    <a:pt x="4700992" y="23621"/>
                  </a:lnTo>
                  <a:lnTo>
                    <a:pt x="4785115" y="23621"/>
                  </a:lnTo>
                  <a:lnTo>
                    <a:pt x="4790533" y="18195"/>
                  </a:lnTo>
                  <a:lnTo>
                    <a:pt x="4790533" y="4469"/>
                  </a:lnTo>
                  <a:lnTo>
                    <a:pt x="4785115" y="0"/>
                  </a:lnTo>
                  <a:close/>
                </a:path>
                <a:path w="5126355" h="24130">
                  <a:moveTo>
                    <a:pt x="4952726" y="0"/>
                  </a:moveTo>
                  <a:lnTo>
                    <a:pt x="4868602" y="0"/>
                  </a:lnTo>
                  <a:lnTo>
                    <a:pt x="4862548" y="4469"/>
                  </a:lnTo>
                  <a:lnTo>
                    <a:pt x="4862548" y="18195"/>
                  </a:lnTo>
                  <a:lnTo>
                    <a:pt x="4868602" y="23621"/>
                  </a:lnTo>
                  <a:lnTo>
                    <a:pt x="4952726" y="23621"/>
                  </a:lnTo>
                  <a:lnTo>
                    <a:pt x="4958143" y="18195"/>
                  </a:lnTo>
                  <a:lnTo>
                    <a:pt x="4958143" y="4469"/>
                  </a:lnTo>
                  <a:lnTo>
                    <a:pt x="4952726" y="0"/>
                  </a:lnTo>
                  <a:close/>
                </a:path>
                <a:path w="5126355" h="24130">
                  <a:moveTo>
                    <a:pt x="5120336" y="0"/>
                  </a:moveTo>
                  <a:lnTo>
                    <a:pt x="5036212" y="0"/>
                  </a:lnTo>
                  <a:lnTo>
                    <a:pt x="5030158" y="4469"/>
                  </a:lnTo>
                  <a:lnTo>
                    <a:pt x="5030158" y="18195"/>
                  </a:lnTo>
                  <a:lnTo>
                    <a:pt x="5036212" y="23621"/>
                  </a:lnTo>
                  <a:lnTo>
                    <a:pt x="5120336" y="23621"/>
                  </a:lnTo>
                  <a:lnTo>
                    <a:pt x="5125753" y="18195"/>
                  </a:lnTo>
                  <a:lnTo>
                    <a:pt x="5125753" y="4469"/>
                  </a:lnTo>
                  <a:lnTo>
                    <a:pt x="5120336"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1" name="object 31"/>
            <p:cNvSpPr/>
            <p:nvPr/>
          </p:nvSpPr>
          <p:spPr>
            <a:xfrm>
              <a:off x="2005583" y="2214417"/>
              <a:ext cx="5126355" cy="24130"/>
            </a:xfrm>
            <a:custGeom>
              <a:avLst/>
              <a:gdLst/>
              <a:ahLst/>
              <a:cxnLst/>
              <a:rect l="l" t="t" r="r" b="b"/>
              <a:pathLst>
                <a:path w="5126355" h="24130">
                  <a:moveTo>
                    <a:pt x="12268" y="0"/>
                  </a:moveTo>
                  <a:lnTo>
                    <a:pt x="84219" y="0"/>
                  </a:lnTo>
                  <a:lnTo>
                    <a:pt x="90337" y="0"/>
                  </a:lnTo>
                  <a:lnTo>
                    <a:pt x="95722" y="4469"/>
                  </a:lnTo>
                  <a:lnTo>
                    <a:pt x="95722" y="11491"/>
                  </a:lnTo>
                  <a:lnTo>
                    <a:pt x="95722" y="18195"/>
                  </a:lnTo>
                  <a:lnTo>
                    <a:pt x="90337" y="23621"/>
                  </a:lnTo>
                  <a:lnTo>
                    <a:pt x="84219" y="23621"/>
                  </a:lnTo>
                  <a:lnTo>
                    <a:pt x="12268" y="23621"/>
                  </a:lnTo>
                  <a:lnTo>
                    <a:pt x="6118" y="23621"/>
                  </a:lnTo>
                  <a:lnTo>
                    <a:pt x="0" y="18195"/>
                  </a:lnTo>
                  <a:lnTo>
                    <a:pt x="0" y="11491"/>
                  </a:lnTo>
                  <a:lnTo>
                    <a:pt x="0" y="4469"/>
                  </a:lnTo>
                  <a:lnTo>
                    <a:pt x="6118" y="0"/>
                  </a:lnTo>
                  <a:lnTo>
                    <a:pt x="12268" y="0"/>
                  </a:lnTo>
                  <a:close/>
                </a:path>
                <a:path w="5126355" h="24130">
                  <a:moveTo>
                    <a:pt x="179942" y="0"/>
                  </a:moveTo>
                  <a:lnTo>
                    <a:pt x="251893" y="0"/>
                  </a:lnTo>
                  <a:lnTo>
                    <a:pt x="258011" y="0"/>
                  </a:lnTo>
                  <a:lnTo>
                    <a:pt x="263364" y="4469"/>
                  </a:lnTo>
                  <a:lnTo>
                    <a:pt x="263364" y="11491"/>
                  </a:lnTo>
                  <a:lnTo>
                    <a:pt x="263364" y="18195"/>
                  </a:lnTo>
                  <a:lnTo>
                    <a:pt x="258011" y="23621"/>
                  </a:lnTo>
                  <a:lnTo>
                    <a:pt x="251893" y="23621"/>
                  </a:lnTo>
                  <a:lnTo>
                    <a:pt x="179942" y="23621"/>
                  </a:lnTo>
                  <a:lnTo>
                    <a:pt x="173792" y="23621"/>
                  </a:lnTo>
                  <a:lnTo>
                    <a:pt x="167674" y="18195"/>
                  </a:lnTo>
                  <a:lnTo>
                    <a:pt x="167674" y="11491"/>
                  </a:lnTo>
                  <a:lnTo>
                    <a:pt x="167674" y="4469"/>
                  </a:lnTo>
                  <a:lnTo>
                    <a:pt x="173792" y="0"/>
                  </a:lnTo>
                  <a:lnTo>
                    <a:pt x="179942" y="0"/>
                  </a:lnTo>
                  <a:close/>
                </a:path>
                <a:path w="5126355" h="24130">
                  <a:moveTo>
                    <a:pt x="347584" y="0"/>
                  </a:moveTo>
                  <a:lnTo>
                    <a:pt x="419567" y="0"/>
                  </a:lnTo>
                  <a:lnTo>
                    <a:pt x="425685" y="0"/>
                  </a:lnTo>
                  <a:lnTo>
                    <a:pt x="431039" y="4469"/>
                  </a:lnTo>
                  <a:lnTo>
                    <a:pt x="431039" y="11491"/>
                  </a:lnTo>
                  <a:lnTo>
                    <a:pt x="431039" y="18195"/>
                  </a:lnTo>
                  <a:lnTo>
                    <a:pt x="425685" y="23621"/>
                  </a:lnTo>
                  <a:lnTo>
                    <a:pt x="419567" y="23621"/>
                  </a:lnTo>
                  <a:lnTo>
                    <a:pt x="347584" y="23621"/>
                  </a:lnTo>
                  <a:lnTo>
                    <a:pt x="341466" y="23621"/>
                  </a:lnTo>
                  <a:lnTo>
                    <a:pt x="335348" y="18195"/>
                  </a:lnTo>
                  <a:lnTo>
                    <a:pt x="335348" y="11491"/>
                  </a:lnTo>
                  <a:lnTo>
                    <a:pt x="335348" y="4469"/>
                  </a:lnTo>
                  <a:lnTo>
                    <a:pt x="341466" y="0"/>
                  </a:lnTo>
                  <a:lnTo>
                    <a:pt x="347584" y="0"/>
                  </a:lnTo>
                  <a:close/>
                </a:path>
                <a:path w="5126355" h="24130">
                  <a:moveTo>
                    <a:pt x="515258" y="0"/>
                  </a:moveTo>
                  <a:lnTo>
                    <a:pt x="587241" y="0"/>
                  </a:lnTo>
                  <a:lnTo>
                    <a:pt x="593359" y="0"/>
                  </a:lnTo>
                  <a:lnTo>
                    <a:pt x="598713" y="4469"/>
                  </a:lnTo>
                  <a:lnTo>
                    <a:pt x="598713" y="11491"/>
                  </a:lnTo>
                  <a:lnTo>
                    <a:pt x="598713" y="18195"/>
                  </a:lnTo>
                  <a:lnTo>
                    <a:pt x="593359" y="23621"/>
                  </a:lnTo>
                  <a:lnTo>
                    <a:pt x="587241" y="23621"/>
                  </a:lnTo>
                  <a:lnTo>
                    <a:pt x="515258" y="23621"/>
                  </a:lnTo>
                  <a:lnTo>
                    <a:pt x="509140" y="23621"/>
                  </a:lnTo>
                  <a:lnTo>
                    <a:pt x="503022" y="18195"/>
                  </a:lnTo>
                  <a:lnTo>
                    <a:pt x="503022" y="11491"/>
                  </a:lnTo>
                  <a:lnTo>
                    <a:pt x="503022" y="4469"/>
                  </a:lnTo>
                  <a:lnTo>
                    <a:pt x="509140" y="0"/>
                  </a:lnTo>
                  <a:lnTo>
                    <a:pt x="515258" y="0"/>
                  </a:lnTo>
                  <a:close/>
                </a:path>
                <a:path w="5126355" h="24130">
                  <a:moveTo>
                    <a:pt x="682932" y="0"/>
                  </a:moveTo>
                  <a:lnTo>
                    <a:pt x="754915" y="0"/>
                  </a:lnTo>
                  <a:lnTo>
                    <a:pt x="761033" y="0"/>
                  </a:lnTo>
                  <a:lnTo>
                    <a:pt x="766387" y="4469"/>
                  </a:lnTo>
                  <a:lnTo>
                    <a:pt x="766387" y="11491"/>
                  </a:lnTo>
                  <a:lnTo>
                    <a:pt x="766387" y="18195"/>
                  </a:lnTo>
                  <a:lnTo>
                    <a:pt x="761033" y="23621"/>
                  </a:lnTo>
                  <a:lnTo>
                    <a:pt x="754915" y="23621"/>
                  </a:lnTo>
                  <a:lnTo>
                    <a:pt x="682932" y="23621"/>
                  </a:lnTo>
                  <a:lnTo>
                    <a:pt x="676814" y="23621"/>
                  </a:lnTo>
                  <a:lnTo>
                    <a:pt x="670696" y="18195"/>
                  </a:lnTo>
                  <a:lnTo>
                    <a:pt x="670696" y="11491"/>
                  </a:lnTo>
                  <a:lnTo>
                    <a:pt x="670696" y="4469"/>
                  </a:lnTo>
                  <a:lnTo>
                    <a:pt x="676814" y="0"/>
                  </a:lnTo>
                  <a:lnTo>
                    <a:pt x="682932" y="0"/>
                  </a:lnTo>
                  <a:close/>
                </a:path>
                <a:path w="5126355" h="24130">
                  <a:moveTo>
                    <a:pt x="850606" y="0"/>
                  </a:moveTo>
                  <a:lnTo>
                    <a:pt x="922589" y="0"/>
                  </a:lnTo>
                  <a:lnTo>
                    <a:pt x="928707" y="0"/>
                  </a:lnTo>
                  <a:lnTo>
                    <a:pt x="934061" y="4469"/>
                  </a:lnTo>
                  <a:lnTo>
                    <a:pt x="934061" y="11491"/>
                  </a:lnTo>
                  <a:lnTo>
                    <a:pt x="934061" y="18195"/>
                  </a:lnTo>
                  <a:lnTo>
                    <a:pt x="928707" y="23621"/>
                  </a:lnTo>
                  <a:lnTo>
                    <a:pt x="922589" y="23621"/>
                  </a:lnTo>
                  <a:lnTo>
                    <a:pt x="850606" y="23621"/>
                  </a:lnTo>
                  <a:lnTo>
                    <a:pt x="844488" y="23621"/>
                  </a:lnTo>
                  <a:lnTo>
                    <a:pt x="838370" y="18195"/>
                  </a:lnTo>
                  <a:lnTo>
                    <a:pt x="838370" y="11491"/>
                  </a:lnTo>
                  <a:lnTo>
                    <a:pt x="838370" y="4469"/>
                  </a:lnTo>
                  <a:lnTo>
                    <a:pt x="844488" y="0"/>
                  </a:lnTo>
                  <a:lnTo>
                    <a:pt x="850606" y="0"/>
                  </a:lnTo>
                  <a:close/>
                </a:path>
                <a:path w="5126355" h="24130">
                  <a:moveTo>
                    <a:pt x="1018280" y="0"/>
                  </a:moveTo>
                  <a:lnTo>
                    <a:pt x="1090263" y="0"/>
                  </a:lnTo>
                  <a:lnTo>
                    <a:pt x="1096381" y="0"/>
                  </a:lnTo>
                  <a:lnTo>
                    <a:pt x="1101735" y="4469"/>
                  </a:lnTo>
                  <a:lnTo>
                    <a:pt x="1101735" y="11491"/>
                  </a:lnTo>
                  <a:lnTo>
                    <a:pt x="1101735" y="18195"/>
                  </a:lnTo>
                  <a:lnTo>
                    <a:pt x="1096381" y="23621"/>
                  </a:lnTo>
                  <a:lnTo>
                    <a:pt x="1090263" y="23621"/>
                  </a:lnTo>
                  <a:lnTo>
                    <a:pt x="1018280" y="23621"/>
                  </a:lnTo>
                  <a:lnTo>
                    <a:pt x="1012162" y="23621"/>
                  </a:lnTo>
                  <a:lnTo>
                    <a:pt x="1006044" y="18195"/>
                  </a:lnTo>
                  <a:lnTo>
                    <a:pt x="1006044" y="11491"/>
                  </a:lnTo>
                  <a:lnTo>
                    <a:pt x="1006044" y="4469"/>
                  </a:lnTo>
                  <a:lnTo>
                    <a:pt x="1012162" y="0"/>
                  </a:lnTo>
                  <a:lnTo>
                    <a:pt x="1018280" y="0"/>
                  </a:lnTo>
                  <a:close/>
                </a:path>
                <a:path w="5126355" h="24130">
                  <a:moveTo>
                    <a:pt x="1185954" y="0"/>
                  </a:moveTo>
                  <a:lnTo>
                    <a:pt x="1257969" y="0"/>
                  </a:lnTo>
                  <a:lnTo>
                    <a:pt x="1264024" y="0"/>
                  </a:lnTo>
                  <a:lnTo>
                    <a:pt x="1269441" y="4469"/>
                  </a:lnTo>
                  <a:lnTo>
                    <a:pt x="1269441" y="11491"/>
                  </a:lnTo>
                  <a:lnTo>
                    <a:pt x="1269441" y="18195"/>
                  </a:lnTo>
                  <a:lnTo>
                    <a:pt x="1264024" y="23621"/>
                  </a:lnTo>
                  <a:lnTo>
                    <a:pt x="1257969" y="23621"/>
                  </a:lnTo>
                  <a:lnTo>
                    <a:pt x="1185954" y="23621"/>
                  </a:lnTo>
                  <a:lnTo>
                    <a:pt x="1179836" y="23621"/>
                  </a:lnTo>
                  <a:lnTo>
                    <a:pt x="1173718" y="18195"/>
                  </a:lnTo>
                  <a:lnTo>
                    <a:pt x="1173718" y="11491"/>
                  </a:lnTo>
                  <a:lnTo>
                    <a:pt x="1173718" y="4469"/>
                  </a:lnTo>
                  <a:lnTo>
                    <a:pt x="1179836" y="0"/>
                  </a:lnTo>
                  <a:lnTo>
                    <a:pt x="1185954" y="0"/>
                  </a:lnTo>
                  <a:close/>
                </a:path>
                <a:path w="5126355" h="24130">
                  <a:moveTo>
                    <a:pt x="1353565" y="0"/>
                  </a:moveTo>
                  <a:lnTo>
                    <a:pt x="1425580" y="0"/>
                  </a:lnTo>
                  <a:lnTo>
                    <a:pt x="1431634" y="0"/>
                  </a:lnTo>
                  <a:lnTo>
                    <a:pt x="1437051" y="4469"/>
                  </a:lnTo>
                  <a:lnTo>
                    <a:pt x="1437051" y="11491"/>
                  </a:lnTo>
                  <a:lnTo>
                    <a:pt x="1437051" y="18195"/>
                  </a:lnTo>
                  <a:lnTo>
                    <a:pt x="1431634" y="23621"/>
                  </a:lnTo>
                  <a:lnTo>
                    <a:pt x="1425580" y="23621"/>
                  </a:lnTo>
                  <a:lnTo>
                    <a:pt x="1353565" y="23621"/>
                  </a:lnTo>
                  <a:lnTo>
                    <a:pt x="1347510" y="23621"/>
                  </a:lnTo>
                  <a:lnTo>
                    <a:pt x="1341456" y="18195"/>
                  </a:lnTo>
                  <a:lnTo>
                    <a:pt x="1341456" y="11491"/>
                  </a:lnTo>
                  <a:lnTo>
                    <a:pt x="1341456" y="4469"/>
                  </a:lnTo>
                  <a:lnTo>
                    <a:pt x="1347510" y="0"/>
                  </a:lnTo>
                  <a:lnTo>
                    <a:pt x="1353565" y="0"/>
                  </a:lnTo>
                  <a:close/>
                </a:path>
                <a:path w="5126355" h="24130">
                  <a:moveTo>
                    <a:pt x="1521175" y="0"/>
                  </a:moveTo>
                  <a:lnTo>
                    <a:pt x="1593190" y="0"/>
                  </a:lnTo>
                  <a:lnTo>
                    <a:pt x="1599244" y="0"/>
                  </a:lnTo>
                  <a:lnTo>
                    <a:pt x="1604661" y="4469"/>
                  </a:lnTo>
                  <a:lnTo>
                    <a:pt x="1604661" y="11491"/>
                  </a:lnTo>
                  <a:lnTo>
                    <a:pt x="1604661" y="18195"/>
                  </a:lnTo>
                  <a:lnTo>
                    <a:pt x="1599244" y="23621"/>
                  </a:lnTo>
                  <a:lnTo>
                    <a:pt x="1593190" y="23621"/>
                  </a:lnTo>
                  <a:lnTo>
                    <a:pt x="1521175" y="23621"/>
                  </a:lnTo>
                  <a:lnTo>
                    <a:pt x="1515121" y="23621"/>
                  </a:lnTo>
                  <a:lnTo>
                    <a:pt x="1509066" y="18195"/>
                  </a:lnTo>
                  <a:lnTo>
                    <a:pt x="1509066" y="11491"/>
                  </a:lnTo>
                  <a:lnTo>
                    <a:pt x="1509066" y="4469"/>
                  </a:lnTo>
                  <a:lnTo>
                    <a:pt x="1515121" y="0"/>
                  </a:lnTo>
                  <a:lnTo>
                    <a:pt x="1521175" y="0"/>
                  </a:lnTo>
                  <a:close/>
                </a:path>
                <a:path w="5126355" h="24130">
                  <a:moveTo>
                    <a:pt x="1689104" y="0"/>
                  </a:moveTo>
                  <a:lnTo>
                    <a:pt x="1760800" y="0"/>
                  </a:lnTo>
                  <a:lnTo>
                    <a:pt x="1767173" y="0"/>
                  </a:lnTo>
                  <a:lnTo>
                    <a:pt x="1772272" y="4469"/>
                  </a:lnTo>
                  <a:lnTo>
                    <a:pt x="1772272" y="11491"/>
                  </a:lnTo>
                  <a:lnTo>
                    <a:pt x="1772272" y="18195"/>
                  </a:lnTo>
                  <a:lnTo>
                    <a:pt x="1767173" y="23621"/>
                  </a:lnTo>
                  <a:lnTo>
                    <a:pt x="1760800" y="23621"/>
                  </a:lnTo>
                  <a:lnTo>
                    <a:pt x="1689104" y="23621"/>
                  </a:lnTo>
                  <a:lnTo>
                    <a:pt x="1682731" y="23621"/>
                  </a:lnTo>
                  <a:lnTo>
                    <a:pt x="1676677" y="18195"/>
                  </a:lnTo>
                  <a:lnTo>
                    <a:pt x="1676677" y="11491"/>
                  </a:lnTo>
                  <a:lnTo>
                    <a:pt x="1676677" y="4469"/>
                  </a:lnTo>
                  <a:lnTo>
                    <a:pt x="1682731" y="0"/>
                  </a:lnTo>
                  <a:lnTo>
                    <a:pt x="1689104" y="0"/>
                  </a:lnTo>
                  <a:close/>
                </a:path>
                <a:path w="5126355" h="24130">
                  <a:moveTo>
                    <a:pt x="1856714" y="0"/>
                  </a:moveTo>
                  <a:lnTo>
                    <a:pt x="1928729" y="0"/>
                  </a:lnTo>
                  <a:lnTo>
                    <a:pt x="1934784" y="0"/>
                  </a:lnTo>
                  <a:lnTo>
                    <a:pt x="1940201" y="4469"/>
                  </a:lnTo>
                  <a:lnTo>
                    <a:pt x="1940201" y="11491"/>
                  </a:lnTo>
                  <a:lnTo>
                    <a:pt x="1940201" y="18195"/>
                  </a:lnTo>
                  <a:lnTo>
                    <a:pt x="1934784" y="23621"/>
                  </a:lnTo>
                  <a:lnTo>
                    <a:pt x="1928729" y="23621"/>
                  </a:lnTo>
                  <a:lnTo>
                    <a:pt x="1856714" y="23621"/>
                  </a:lnTo>
                  <a:lnTo>
                    <a:pt x="1850660" y="23621"/>
                  </a:lnTo>
                  <a:lnTo>
                    <a:pt x="1844287" y="18195"/>
                  </a:lnTo>
                  <a:lnTo>
                    <a:pt x="1844287" y="11491"/>
                  </a:lnTo>
                  <a:lnTo>
                    <a:pt x="1844287" y="4469"/>
                  </a:lnTo>
                  <a:lnTo>
                    <a:pt x="1850660" y="0"/>
                  </a:lnTo>
                  <a:lnTo>
                    <a:pt x="1856714" y="0"/>
                  </a:lnTo>
                  <a:close/>
                </a:path>
                <a:path w="5126355" h="24130">
                  <a:moveTo>
                    <a:pt x="2024325" y="0"/>
                  </a:moveTo>
                  <a:lnTo>
                    <a:pt x="2096340" y="0"/>
                  </a:lnTo>
                  <a:lnTo>
                    <a:pt x="2102394" y="0"/>
                  </a:lnTo>
                  <a:lnTo>
                    <a:pt x="2107811" y="4469"/>
                  </a:lnTo>
                  <a:lnTo>
                    <a:pt x="2107811" y="11491"/>
                  </a:lnTo>
                  <a:lnTo>
                    <a:pt x="2107811" y="18195"/>
                  </a:lnTo>
                  <a:lnTo>
                    <a:pt x="2102394" y="23621"/>
                  </a:lnTo>
                  <a:lnTo>
                    <a:pt x="2096340" y="23621"/>
                  </a:lnTo>
                  <a:lnTo>
                    <a:pt x="2024325" y="23621"/>
                  </a:lnTo>
                  <a:lnTo>
                    <a:pt x="2018270" y="23621"/>
                  </a:lnTo>
                  <a:lnTo>
                    <a:pt x="2012216" y="18195"/>
                  </a:lnTo>
                  <a:lnTo>
                    <a:pt x="2012216" y="11491"/>
                  </a:lnTo>
                  <a:lnTo>
                    <a:pt x="2012216" y="4469"/>
                  </a:lnTo>
                  <a:lnTo>
                    <a:pt x="2018270" y="0"/>
                  </a:lnTo>
                  <a:lnTo>
                    <a:pt x="2024325" y="0"/>
                  </a:lnTo>
                  <a:close/>
                </a:path>
                <a:path w="5126355" h="24130">
                  <a:moveTo>
                    <a:pt x="2191935" y="0"/>
                  </a:moveTo>
                  <a:lnTo>
                    <a:pt x="2263950" y="0"/>
                  </a:lnTo>
                  <a:lnTo>
                    <a:pt x="2270004" y="0"/>
                  </a:lnTo>
                  <a:lnTo>
                    <a:pt x="2275421" y="4469"/>
                  </a:lnTo>
                  <a:lnTo>
                    <a:pt x="2275421" y="11491"/>
                  </a:lnTo>
                  <a:lnTo>
                    <a:pt x="2275421" y="18195"/>
                  </a:lnTo>
                  <a:lnTo>
                    <a:pt x="2270004" y="23621"/>
                  </a:lnTo>
                  <a:lnTo>
                    <a:pt x="2263950" y="23621"/>
                  </a:lnTo>
                  <a:lnTo>
                    <a:pt x="2191935" y="23621"/>
                  </a:lnTo>
                  <a:lnTo>
                    <a:pt x="2185881" y="23621"/>
                  </a:lnTo>
                  <a:lnTo>
                    <a:pt x="2179826" y="18195"/>
                  </a:lnTo>
                  <a:lnTo>
                    <a:pt x="2179826" y="11491"/>
                  </a:lnTo>
                  <a:lnTo>
                    <a:pt x="2179826" y="4469"/>
                  </a:lnTo>
                  <a:lnTo>
                    <a:pt x="2185881" y="0"/>
                  </a:lnTo>
                  <a:lnTo>
                    <a:pt x="2191935" y="0"/>
                  </a:lnTo>
                  <a:close/>
                </a:path>
                <a:path w="5126355" h="24130">
                  <a:moveTo>
                    <a:pt x="2359545" y="0"/>
                  </a:moveTo>
                  <a:lnTo>
                    <a:pt x="2431560" y="0"/>
                  </a:lnTo>
                  <a:lnTo>
                    <a:pt x="2437615" y="0"/>
                  </a:lnTo>
                  <a:lnTo>
                    <a:pt x="2443032" y="4469"/>
                  </a:lnTo>
                  <a:lnTo>
                    <a:pt x="2443032" y="11491"/>
                  </a:lnTo>
                  <a:lnTo>
                    <a:pt x="2443032" y="18195"/>
                  </a:lnTo>
                  <a:lnTo>
                    <a:pt x="2437615" y="23621"/>
                  </a:lnTo>
                  <a:lnTo>
                    <a:pt x="2431560" y="23621"/>
                  </a:lnTo>
                  <a:lnTo>
                    <a:pt x="2359545" y="23621"/>
                  </a:lnTo>
                  <a:lnTo>
                    <a:pt x="2353491" y="23621"/>
                  </a:lnTo>
                  <a:lnTo>
                    <a:pt x="2347437" y="18195"/>
                  </a:lnTo>
                  <a:lnTo>
                    <a:pt x="2347437" y="11491"/>
                  </a:lnTo>
                  <a:lnTo>
                    <a:pt x="2347437" y="4469"/>
                  </a:lnTo>
                  <a:lnTo>
                    <a:pt x="2353491" y="0"/>
                  </a:lnTo>
                  <a:lnTo>
                    <a:pt x="2359545" y="0"/>
                  </a:lnTo>
                  <a:close/>
                </a:path>
                <a:path w="5126355" h="24130">
                  <a:moveTo>
                    <a:pt x="2527474" y="0"/>
                  </a:moveTo>
                  <a:lnTo>
                    <a:pt x="2599171" y="0"/>
                  </a:lnTo>
                  <a:lnTo>
                    <a:pt x="2605544" y="0"/>
                  </a:lnTo>
                  <a:lnTo>
                    <a:pt x="2610642" y="4469"/>
                  </a:lnTo>
                  <a:lnTo>
                    <a:pt x="2610642" y="11491"/>
                  </a:lnTo>
                  <a:lnTo>
                    <a:pt x="2610642" y="18195"/>
                  </a:lnTo>
                  <a:lnTo>
                    <a:pt x="2605544" y="23621"/>
                  </a:lnTo>
                  <a:lnTo>
                    <a:pt x="2599171" y="23621"/>
                  </a:lnTo>
                  <a:lnTo>
                    <a:pt x="2527474" y="23621"/>
                  </a:lnTo>
                  <a:lnTo>
                    <a:pt x="2521101" y="23621"/>
                  </a:lnTo>
                  <a:lnTo>
                    <a:pt x="2515047" y="18195"/>
                  </a:lnTo>
                  <a:lnTo>
                    <a:pt x="2515047" y="11491"/>
                  </a:lnTo>
                  <a:lnTo>
                    <a:pt x="2515047" y="4469"/>
                  </a:lnTo>
                  <a:lnTo>
                    <a:pt x="2521101" y="0"/>
                  </a:lnTo>
                  <a:lnTo>
                    <a:pt x="2527474" y="0"/>
                  </a:lnTo>
                  <a:close/>
                </a:path>
                <a:path w="5126355" h="24130">
                  <a:moveTo>
                    <a:pt x="2695085" y="0"/>
                  </a:moveTo>
                  <a:lnTo>
                    <a:pt x="2767100" y="0"/>
                  </a:lnTo>
                  <a:lnTo>
                    <a:pt x="2773154" y="0"/>
                  </a:lnTo>
                  <a:lnTo>
                    <a:pt x="2778571" y="4469"/>
                  </a:lnTo>
                  <a:lnTo>
                    <a:pt x="2778571" y="11491"/>
                  </a:lnTo>
                  <a:lnTo>
                    <a:pt x="2778571" y="18195"/>
                  </a:lnTo>
                  <a:lnTo>
                    <a:pt x="2773154" y="23621"/>
                  </a:lnTo>
                  <a:lnTo>
                    <a:pt x="2767100" y="23621"/>
                  </a:lnTo>
                  <a:lnTo>
                    <a:pt x="2695085" y="23621"/>
                  </a:lnTo>
                  <a:lnTo>
                    <a:pt x="2689030" y="23621"/>
                  </a:lnTo>
                  <a:lnTo>
                    <a:pt x="2682657" y="18195"/>
                  </a:lnTo>
                  <a:lnTo>
                    <a:pt x="2682657" y="11491"/>
                  </a:lnTo>
                  <a:lnTo>
                    <a:pt x="2682657" y="4469"/>
                  </a:lnTo>
                  <a:lnTo>
                    <a:pt x="2689030" y="0"/>
                  </a:lnTo>
                  <a:lnTo>
                    <a:pt x="2695085" y="0"/>
                  </a:lnTo>
                  <a:close/>
                </a:path>
                <a:path w="5126355" h="24130">
                  <a:moveTo>
                    <a:pt x="2862695" y="0"/>
                  </a:moveTo>
                  <a:lnTo>
                    <a:pt x="2934710" y="0"/>
                  </a:lnTo>
                  <a:lnTo>
                    <a:pt x="2940764" y="0"/>
                  </a:lnTo>
                  <a:lnTo>
                    <a:pt x="2946182" y="4469"/>
                  </a:lnTo>
                  <a:lnTo>
                    <a:pt x="2946182" y="11491"/>
                  </a:lnTo>
                  <a:lnTo>
                    <a:pt x="2946182" y="18195"/>
                  </a:lnTo>
                  <a:lnTo>
                    <a:pt x="2940764" y="23621"/>
                  </a:lnTo>
                  <a:lnTo>
                    <a:pt x="2934710" y="23621"/>
                  </a:lnTo>
                  <a:lnTo>
                    <a:pt x="2862695" y="23621"/>
                  </a:lnTo>
                  <a:lnTo>
                    <a:pt x="2856641" y="23621"/>
                  </a:lnTo>
                  <a:lnTo>
                    <a:pt x="2850268" y="18195"/>
                  </a:lnTo>
                  <a:lnTo>
                    <a:pt x="2850268" y="11491"/>
                  </a:lnTo>
                  <a:lnTo>
                    <a:pt x="2850268" y="4469"/>
                  </a:lnTo>
                  <a:lnTo>
                    <a:pt x="2856641" y="0"/>
                  </a:lnTo>
                  <a:lnTo>
                    <a:pt x="2862695" y="0"/>
                  </a:lnTo>
                  <a:close/>
                </a:path>
                <a:path w="5126355" h="24130">
                  <a:moveTo>
                    <a:pt x="3030305" y="0"/>
                  </a:moveTo>
                  <a:lnTo>
                    <a:pt x="3102320" y="0"/>
                  </a:lnTo>
                  <a:lnTo>
                    <a:pt x="3108375" y="0"/>
                  </a:lnTo>
                  <a:lnTo>
                    <a:pt x="3113792" y="4469"/>
                  </a:lnTo>
                  <a:lnTo>
                    <a:pt x="3113792" y="11491"/>
                  </a:lnTo>
                  <a:lnTo>
                    <a:pt x="3113792" y="18195"/>
                  </a:lnTo>
                  <a:lnTo>
                    <a:pt x="3108375" y="23621"/>
                  </a:lnTo>
                  <a:lnTo>
                    <a:pt x="3102320" y="23621"/>
                  </a:lnTo>
                  <a:lnTo>
                    <a:pt x="3030305" y="23621"/>
                  </a:lnTo>
                  <a:lnTo>
                    <a:pt x="3024251" y="23621"/>
                  </a:lnTo>
                  <a:lnTo>
                    <a:pt x="3018197" y="18195"/>
                  </a:lnTo>
                  <a:lnTo>
                    <a:pt x="3018197" y="11491"/>
                  </a:lnTo>
                  <a:lnTo>
                    <a:pt x="3018197" y="4469"/>
                  </a:lnTo>
                  <a:lnTo>
                    <a:pt x="3024251" y="0"/>
                  </a:lnTo>
                  <a:lnTo>
                    <a:pt x="3030305" y="0"/>
                  </a:lnTo>
                  <a:close/>
                </a:path>
                <a:path w="5126355" h="24130">
                  <a:moveTo>
                    <a:pt x="3197916" y="0"/>
                  </a:moveTo>
                  <a:lnTo>
                    <a:pt x="3269931" y="0"/>
                  </a:lnTo>
                  <a:lnTo>
                    <a:pt x="3275985" y="0"/>
                  </a:lnTo>
                  <a:lnTo>
                    <a:pt x="3281402" y="4469"/>
                  </a:lnTo>
                  <a:lnTo>
                    <a:pt x="3281402" y="11491"/>
                  </a:lnTo>
                  <a:lnTo>
                    <a:pt x="3281402" y="18195"/>
                  </a:lnTo>
                  <a:lnTo>
                    <a:pt x="3275985" y="23621"/>
                  </a:lnTo>
                  <a:lnTo>
                    <a:pt x="3269931" y="23621"/>
                  </a:lnTo>
                  <a:lnTo>
                    <a:pt x="3197916" y="23621"/>
                  </a:lnTo>
                  <a:lnTo>
                    <a:pt x="3191861" y="23621"/>
                  </a:lnTo>
                  <a:lnTo>
                    <a:pt x="3185807" y="18195"/>
                  </a:lnTo>
                  <a:lnTo>
                    <a:pt x="3185807" y="11491"/>
                  </a:lnTo>
                  <a:lnTo>
                    <a:pt x="3185807" y="4469"/>
                  </a:lnTo>
                  <a:lnTo>
                    <a:pt x="3191861" y="0"/>
                  </a:lnTo>
                  <a:lnTo>
                    <a:pt x="3197916" y="0"/>
                  </a:lnTo>
                  <a:close/>
                </a:path>
                <a:path w="5126355" h="24130">
                  <a:moveTo>
                    <a:pt x="3365526" y="0"/>
                  </a:moveTo>
                  <a:lnTo>
                    <a:pt x="3437541" y="0"/>
                  </a:lnTo>
                  <a:lnTo>
                    <a:pt x="3443914" y="0"/>
                  </a:lnTo>
                  <a:lnTo>
                    <a:pt x="3449013" y="4469"/>
                  </a:lnTo>
                  <a:lnTo>
                    <a:pt x="3449013" y="11491"/>
                  </a:lnTo>
                  <a:lnTo>
                    <a:pt x="3449013" y="18195"/>
                  </a:lnTo>
                  <a:lnTo>
                    <a:pt x="3443914" y="23621"/>
                  </a:lnTo>
                  <a:lnTo>
                    <a:pt x="3437541" y="23621"/>
                  </a:lnTo>
                  <a:lnTo>
                    <a:pt x="3365526" y="23621"/>
                  </a:lnTo>
                  <a:lnTo>
                    <a:pt x="3359472" y="23621"/>
                  </a:lnTo>
                  <a:lnTo>
                    <a:pt x="3353417" y="18195"/>
                  </a:lnTo>
                  <a:lnTo>
                    <a:pt x="3353417" y="11491"/>
                  </a:lnTo>
                  <a:lnTo>
                    <a:pt x="3353417" y="4469"/>
                  </a:lnTo>
                  <a:lnTo>
                    <a:pt x="3359472" y="0"/>
                  </a:lnTo>
                  <a:lnTo>
                    <a:pt x="3365526" y="0"/>
                  </a:lnTo>
                  <a:close/>
                </a:path>
                <a:path w="5126355" h="24130">
                  <a:moveTo>
                    <a:pt x="3533455" y="0"/>
                  </a:moveTo>
                  <a:lnTo>
                    <a:pt x="3605470" y="0"/>
                  </a:lnTo>
                  <a:lnTo>
                    <a:pt x="3611525" y="0"/>
                  </a:lnTo>
                  <a:lnTo>
                    <a:pt x="3616942" y="4469"/>
                  </a:lnTo>
                  <a:lnTo>
                    <a:pt x="3616942" y="11491"/>
                  </a:lnTo>
                  <a:lnTo>
                    <a:pt x="3616942" y="18195"/>
                  </a:lnTo>
                  <a:lnTo>
                    <a:pt x="3611525" y="23621"/>
                  </a:lnTo>
                  <a:lnTo>
                    <a:pt x="3605470" y="23621"/>
                  </a:lnTo>
                  <a:lnTo>
                    <a:pt x="3533455" y="23621"/>
                  </a:lnTo>
                  <a:lnTo>
                    <a:pt x="3527082" y="23621"/>
                  </a:lnTo>
                  <a:lnTo>
                    <a:pt x="3521028" y="18195"/>
                  </a:lnTo>
                  <a:lnTo>
                    <a:pt x="3521028" y="11491"/>
                  </a:lnTo>
                  <a:lnTo>
                    <a:pt x="3521028" y="4469"/>
                  </a:lnTo>
                  <a:lnTo>
                    <a:pt x="3527082" y="0"/>
                  </a:lnTo>
                  <a:lnTo>
                    <a:pt x="3533455" y="0"/>
                  </a:lnTo>
                  <a:close/>
                </a:path>
                <a:path w="5126355" h="24130">
                  <a:moveTo>
                    <a:pt x="3701065" y="0"/>
                  </a:moveTo>
                  <a:lnTo>
                    <a:pt x="3773080" y="0"/>
                  </a:lnTo>
                  <a:lnTo>
                    <a:pt x="3779135" y="0"/>
                  </a:lnTo>
                  <a:lnTo>
                    <a:pt x="3784552" y="4469"/>
                  </a:lnTo>
                  <a:lnTo>
                    <a:pt x="3784552" y="11491"/>
                  </a:lnTo>
                  <a:lnTo>
                    <a:pt x="3784552" y="18195"/>
                  </a:lnTo>
                  <a:lnTo>
                    <a:pt x="3779135" y="23621"/>
                  </a:lnTo>
                  <a:lnTo>
                    <a:pt x="3773080" y="23621"/>
                  </a:lnTo>
                  <a:lnTo>
                    <a:pt x="3701065" y="23621"/>
                  </a:lnTo>
                  <a:lnTo>
                    <a:pt x="3695011" y="23621"/>
                  </a:lnTo>
                  <a:lnTo>
                    <a:pt x="3688638" y="18195"/>
                  </a:lnTo>
                  <a:lnTo>
                    <a:pt x="3688638" y="11491"/>
                  </a:lnTo>
                  <a:lnTo>
                    <a:pt x="3688638" y="4469"/>
                  </a:lnTo>
                  <a:lnTo>
                    <a:pt x="3695011" y="0"/>
                  </a:lnTo>
                  <a:lnTo>
                    <a:pt x="3701065" y="0"/>
                  </a:lnTo>
                  <a:close/>
                </a:path>
                <a:path w="5126355" h="24130">
                  <a:moveTo>
                    <a:pt x="3868676" y="0"/>
                  </a:moveTo>
                  <a:lnTo>
                    <a:pt x="3940691" y="0"/>
                  </a:lnTo>
                  <a:lnTo>
                    <a:pt x="3946745" y="0"/>
                  </a:lnTo>
                  <a:lnTo>
                    <a:pt x="3952162" y="4469"/>
                  </a:lnTo>
                  <a:lnTo>
                    <a:pt x="3952162" y="11491"/>
                  </a:lnTo>
                  <a:lnTo>
                    <a:pt x="3952162" y="18195"/>
                  </a:lnTo>
                  <a:lnTo>
                    <a:pt x="3946745" y="23621"/>
                  </a:lnTo>
                  <a:lnTo>
                    <a:pt x="3940691" y="23621"/>
                  </a:lnTo>
                  <a:lnTo>
                    <a:pt x="3868676" y="23621"/>
                  </a:lnTo>
                  <a:lnTo>
                    <a:pt x="3862621" y="23621"/>
                  </a:lnTo>
                  <a:lnTo>
                    <a:pt x="3856567" y="18195"/>
                  </a:lnTo>
                  <a:lnTo>
                    <a:pt x="3856567" y="11491"/>
                  </a:lnTo>
                  <a:lnTo>
                    <a:pt x="3856567" y="4469"/>
                  </a:lnTo>
                  <a:lnTo>
                    <a:pt x="3862621" y="0"/>
                  </a:lnTo>
                  <a:lnTo>
                    <a:pt x="3868676" y="0"/>
                  </a:lnTo>
                  <a:close/>
                </a:path>
                <a:path w="5126355" h="24130">
                  <a:moveTo>
                    <a:pt x="4036286" y="0"/>
                  </a:moveTo>
                  <a:lnTo>
                    <a:pt x="4108301" y="0"/>
                  </a:lnTo>
                  <a:lnTo>
                    <a:pt x="4114356" y="0"/>
                  </a:lnTo>
                  <a:lnTo>
                    <a:pt x="4119773" y="4469"/>
                  </a:lnTo>
                  <a:lnTo>
                    <a:pt x="4119773" y="11491"/>
                  </a:lnTo>
                  <a:lnTo>
                    <a:pt x="4119773" y="18195"/>
                  </a:lnTo>
                  <a:lnTo>
                    <a:pt x="4114356" y="23621"/>
                  </a:lnTo>
                  <a:lnTo>
                    <a:pt x="4108301" y="23621"/>
                  </a:lnTo>
                  <a:lnTo>
                    <a:pt x="4036286" y="23621"/>
                  </a:lnTo>
                  <a:lnTo>
                    <a:pt x="4030232" y="23621"/>
                  </a:lnTo>
                  <a:lnTo>
                    <a:pt x="4024177" y="18195"/>
                  </a:lnTo>
                  <a:lnTo>
                    <a:pt x="4024177" y="11491"/>
                  </a:lnTo>
                  <a:lnTo>
                    <a:pt x="4024177" y="4469"/>
                  </a:lnTo>
                  <a:lnTo>
                    <a:pt x="4030232" y="0"/>
                  </a:lnTo>
                  <a:lnTo>
                    <a:pt x="4036286" y="0"/>
                  </a:lnTo>
                  <a:close/>
                </a:path>
                <a:path w="5126355" h="24130">
                  <a:moveTo>
                    <a:pt x="4203896" y="0"/>
                  </a:moveTo>
                  <a:lnTo>
                    <a:pt x="4275912" y="0"/>
                  </a:lnTo>
                  <a:lnTo>
                    <a:pt x="4282285" y="0"/>
                  </a:lnTo>
                  <a:lnTo>
                    <a:pt x="4287383" y="4469"/>
                  </a:lnTo>
                  <a:lnTo>
                    <a:pt x="4287383" y="11491"/>
                  </a:lnTo>
                  <a:lnTo>
                    <a:pt x="4287383" y="18195"/>
                  </a:lnTo>
                  <a:lnTo>
                    <a:pt x="4282285" y="23621"/>
                  </a:lnTo>
                  <a:lnTo>
                    <a:pt x="4275912" y="23621"/>
                  </a:lnTo>
                  <a:lnTo>
                    <a:pt x="4203896" y="23621"/>
                  </a:lnTo>
                  <a:lnTo>
                    <a:pt x="4197842" y="23621"/>
                  </a:lnTo>
                  <a:lnTo>
                    <a:pt x="4191788" y="18195"/>
                  </a:lnTo>
                  <a:lnTo>
                    <a:pt x="4191788" y="11491"/>
                  </a:lnTo>
                  <a:lnTo>
                    <a:pt x="4191788" y="4469"/>
                  </a:lnTo>
                  <a:lnTo>
                    <a:pt x="4197842" y="0"/>
                  </a:lnTo>
                  <a:lnTo>
                    <a:pt x="4203896" y="0"/>
                  </a:lnTo>
                  <a:close/>
                </a:path>
                <a:path w="5126355" h="24130">
                  <a:moveTo>
                    <a:pt x="4371825" y="0"/>
                  </a:moveTo>
                  <a:lnTo>
                    <a:pt x="4443522" y="0"/>
                  </a:lnTo>
                  <a:lnTo>
                    <a:pt x="4449895" y="0"/>
                  </a:lnTo>
                  <a:lnTo>
                    <a:pt x="4455312" y="4469"/>
                  </a:lnTo>
                  <a:lnTo>
                    <a:pt x="4455312" y="11491"/>
                  </a:lnTo>
                  <a:lnTo>
                    <a:pt x="4455312" y="18195"/>
                  </a:lnTo>
                  <a:lnTo>
                    <a:pt x="4449895" y="23621"/>
                  </a:lnTo>
                  <a:lnTo>
                    <a:pt x="4443522" y="23621"/>
                  </a:lnTo>
                  <a:lnTo>
                    <a:pt x="4371825" y="23621"/>
                  </a:lnTo>
                  <a:lnTo>
                    <a:pt x="4365452" y="23621"/>
                  </a:lnTo>
                  <a:lnTo>
                    <a:pt x="4359398" y="18195"/>
                  </a:lnTo>
                  <a:lnTo>
                    <a:pt x="4359398" y="11491"/>
                  </a:lnTo>
                  <a:lnTo>
                    <a:pt x="4359398" y="4469"/>
                  </a:lnTo>
                  <a:lnTo>
                    <a:pt x="4365452" y="0"/>
                  </a:lnTo>
                  <a:lnTo>
                    <a:pt x="4371825" y="0"/>
                  </a:lnTo>
                  <a:close/>
                </a:path>
                <a:path w="5126355" h="24130">
                  <a:moveTo>
                    <a:pt x="4539436" y="0"/>
                  </a:moveTo>
                  <a:lnTo>
                    <a:pt x="4611451" y="0"/>
                  </a:lnTo>
                  <a:lnTo>
                    <a:pt x="4617505" y="0"/>
                  </a:lnTo>
                  <a:lnTo>
                    <a:pt x="4622922" y="4469"/>
                  </a:lnTo>
                  <a:lnTo>
                    <a:pt x="4622922" y="11491"/>
                  </a:lnTo>
                  <a:lnTo>
                    <a:pt x="4622922" y="18195"/>
                  </a:lnTo>
                  <a:lnTo>
                    <a:pt x="4617505" y="23621"/>
                  </a:lnTo>
                  <a:lnTo>
                    <a:pt x="4611451" y="23621"/>
                  </a:lnTo>
                  <a:lnTo>
                    <a:pt x="4539436" y="23621"/>
                  </a:lnTo>
                  <a:lnTo>
                    <a:pt x="4533381" y="23621"/>
                  </a:lnTo>
                  <a:lnTo>
                    <a:pt x="4527008" y="18195"/>
                  </a:lnTo>
                  <a:lnTo>
                    <a:pt x="4527008" y="11491"/>
                  </a:lnTo>
                  <a:lnTo>
                    <a:pt x="4527008" y="4469"/>
                  </a:lnTo>
                  <a:lnTo>
                    <a:pt x="4533381" y="0"/>
                  </a:lnTo>
                  <a:lnTo>
                    <a:pt x="4539436" y="0"/>
                  </a:lnTo>
                  <a:close/>
                </a:path>
                <a:path w="5126355" h="24130">
                  <a:moveTo>
                    <a:pt x="4707046" y="0"/>
                  </a:moveTo>
                  <a:lnTo>
                    <a:pt x="4779061" y="0"/>
                  </a:lnTo>
                  <a:lnTo>
                    <a:pt x="4785116" y="0"/>
                  </a:lnTo>
                  <a:lnTo>
                    <a:pt x="4790533" y="4469"/>
                  </a:lnTo>
                  <a:lnTo>
                    <a:pt x="4790533" y="11491"/>
                  </a:lnTo>
                  <a:lnTo>
                    <a:pt x="4790533" y="18195"/>
                  </a:lnTo>
                  <a:lnTo>
                    <a:pt x="4785116" y="23621"/>
                  </a:lnTo>
                  <a:lnTo>
                    <a:pt x="4779061" y="23621"/>
                  </a:lnTo>
                  <a:lnTo>
                    <a:pt x="4707046" y="23621"/>
                  </a:lnTo>
                  <a:lnTo>
                    <a:pt x="4700992" y="23621"/>
                  </a:lnTo>
                  <a:lnTo>
                    <a:pt x="4694937" y="18195"/>
                  </a:lnTo>
                  <a:lnTo>
                    <a:pt x="4694937" y="11491"/>
                  </a:lnTo>
                  <a:lnTo>
                    <a:pt x="4694937" y="4469"/>
                  </a:lnTo>
                  <a:lnTo>
                    <a:pt x="4700992" y="0"/>
                  </a:lnTo>
                  <a:lnTo>
                    <a:pt x="4707046" y="0"/>
                  </a:lnTo>
                  <a:close/>
                </a:path>
                <a:path w="5126355" h="24130">
                  <a:moveTo>
                    <a:pt x="4874656" y="0"/>
                  </a:moveTo>
                  <a:lnTo>
                    <a:pt x="4946672" y="0"/>
                  </a:lnTo>
                  <a:lnTo>
                    <a:pt x="4952726" y="0"/>
                  </a:lnTo>
                  <a:lnTo>
                    <a:pt x="4958143" y="4469"/>
                  </a:lnTo>
                  <a:lnTo>
                    <a:pt x="4958143" y="11491"/>
                  </a:lnTo>
                  <a:lnTo>
                    <a:pt x="4958143" y="18195"/>
                  </a:lnTo>
                  <a:lnTo>
                    <a:pt x="4952726" y="23621"/>
                  </a:lnTo>
                  <a:lnTo>
                    <a:pt x="4946672" y="23621"/>
                  </a:lnTo>
                  <a:lnTo>
                    <a:pt x="4874656" y="23621"/>
                  </a:lnTo>
                  <a:lnTo>
                    <a:pt x="4868602" y="23621"/>
                  </a:lnTo>
                  <a:lnTo>
                    <a:pt x="4862548" y="18195"/>
                  </a:lnTo>
                  <a:lnTo>
                    <a:pt x="4862548" y="11491"/>
                  </a:lnTo>
                  <a:lnTo>
                    <a:pt x="4862548" y="4469"/>
                  </a:lnTo>
                  <a:lnTo>
                    <a:pt x="4868602" y="0"/>
                  </a:lnTo>
                  <a:lnTo>
                    <a:pt x="4874656" y="0"/>
                  </a:lnTo>
                  <a:close/>
                </a:path>
                <a:path w="5126355" h="24130">
                  <a:moveTo>
                    <a:pt x="5042267" y="0"/>
                  </a:moveTo>
                  <a:lnTo>
                    <a:pt x="5114282" y="0"/>
                  </a:lnTo>
                  <a:lnTo>
                    <a:pt x="5120336" y="0"/>
                  </a:lnTo>
                  <a:lnTo>
                    <a:pt x="5125753" y="4469"/>
                  </a:lnTo>
                  <a:lnTo>
                    <a:pt x="5125753" y="11491"/>
                  </a:lnTo>
                  <a:lnTo>
                    <a:pt x="5125753" y="18195"/>
                  </a:lnTo>
                  <a:lnTo>
                    <a:pt x="5120336" y="23621"/>
                  </a:lnTo>
                  <a:lnTo>
                    <a:pt x="5114282" y="23621"/>
                  </a:lnTo>
                  <a:lnTo>
                    <a:pt x="5042267" y="23621"/>
                  </a:lnTo>
                  <a:lnTo>
                    <a:pt x="5036212" y="23621"/>
                  </a:lnTo>
                  <a:lnTo>
                    <a:pt x="5030158" y="18195"/>
                  </a:lnTo>
                  <a:lnTo>
                    <a:pt x="5030158" y="11491"/>
                  </a:lnTo>
                  <a:lnTo>
                    <a:pt x="5030158" y="4469"/>
                  </a:lnTo>
                  <a:lnTo>
                    <a:pt x="5036212" y="0"/>
                  </a:lnTo>
                  <a:lnTo>
                    <a:pt x="5042267" y="0"/>
                  </a:lnTo>
                  <a:close/>
                </a:path>
              </a:pathLst>
            </a:custGeom>
            <a:ln w="766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2" name="object 32"/>
            <p:cNvSpPr/>
            <p:nvPr/>
          </p:nvSpPr>
          <p:spPr>
            <a:xfrm>
              <a:off x="7064102" y="2241870"/>
              <a:ext cx="191770" cy="707390"/>
            </a:xfrm>
            <a:custGeom>
              <a:avLst/>
              <a:gdLst/>
              <a:ahLst/>
              <a:cxnLst/>
              <a:rect l="l" t="t" r="r" b="b"/>
              <a:pathLst>
                <a:path w="191770" h="707389">
                  <a:moveTo>
                    <a:pt x="104198" y="0"/>
                  </a:moveTo>
                  <a:lnTo>
                    <a:pt x="86354" y="0"/>
                  </a:lnTo>
                  <a:lnTo>
                    <a:pt x="79662" y="7022"/>
                  </a:lnTo>
                  <a:lnTo>
                    <a:pt x="79662" y="120440"/>
                  </a:lnTo>
                  <a:lnTo>
                    <a:pt x="86354" y="128101"/>
                  </a:lnTo>
                  <a:lnTo>
                    <a:pt x="104198" y="128101"/>
                  </a:lnTo>
                  <a:lnTo>
                    <a:pt x="111846" y="120440"/>
                  </a:lnTo>
                  <a:lnTo>
                    <a:pt x="111846" y="7022"/>
                  </a:lnTo>
                  <a:lnTo>
                    <a:pt x="104198" y="0"/>
                  </a:lnTo>
                  <a:close/>
                </a:path>
                <a:path w="191770" h="707389">
                  <a:moveTo>
                    <a:pt x="104198" y="223993"/>
                  </a:moveTo>
                  <a:lnTo>
                    <a:pt x="86354" y="223993"/>
                  </a:lnTo>
                  <a:lnTo>
                    <a:pt x="79662" y="230888"/>
                  </a:lnTo>
                  <a:lnTo>
                    <a:pt x="79662" y="345168"/>
                  </a:lnTo>
                  <a:lnTo>
                    <a:pt x="86354" y="352063"/>
                  </a:lnTo>
                  <a:lnTo>
                    <a:pt x="104198" y="352063"/>
                  </a:lnTo>
                  <a:lnTo>
                    <a:pt x="111846" y="345168"/>
                  </a:lnTo>
                  <a:lnTo>
                    <a:pt x="111846" y="230888"/>
                  </a:lnTo>
                  <a:lnTo>
                    <a:pt x="104198" y="223993"/>
                  </a:lnTo>
                  <a:close/>
                </a:path>
                <a:path w="191770" h="707389">
                  <a:moveTo>
                    <a:pt x="0" y="515437"/>
                  </a:moveTo>
                  <a:lnTo>
                    <a:pt x="95595" y="707190"/>
                  </a:lnTo>
                  <a:lnTo>
                    <a:pt x="159670" y="579089"/>
                  </a:lnTo>
                  <a:lnTo>
                    <a:pt x="95595" y="579089"/>
                  </a:lnTo>
                  <a:lnTo>
                    <a:pt x="90992" y="576024"/>
                  </a:lnTo>
                  <a:lnTo>
                    <a:pt x="86354" y="576024"/>
                  </a:lnTo>
                  <a:lnTo>
                    <a:pt x="79662" y="569129"/>
                  </a:lnTo>
                  <a:lnTo>
                    <a:pt x="79662" y="568480"/>
                  </a:lnTo>
                  <a:lnTo>
                    <a:pt x="0" y="515437"/>
                  </a:lnTo>
                  <a:close/>
                </a:path>
                <a:path w="191770" h="707389">
                  <a:moveTo>
                    <a:pt x="111846" y="568304"/>
                  </a:moveTo>
                  <a:lnTo>
                    <a:pt x="95595" y="579089"/>
                  </a:lnTo>
                  <a:lnTo>
                    <a:pt x="159670" y="579089"/>
                  </a:lnTo>
                  <a:lnTo>
                    <a:pt x="161203" y="576024"/>
                  </a:lnTo>
                  <a:lnTo>
                    <a:pt x="104198" y="576024"/>
                  </a:lnTo>
                  <a:lnTo>
                    <a:pt x="111846" y="569129"/>
                  </a:lnTo>
                  <a:lnTo>
                    <a:pt x="111846" y="568304"/>
                  </a:lnTo>
                  <a:close/>
                </a:path>
                <a:path w="191770" h="707389">
                  <a:moveTo>
                    <a:pt x="79662" y="568480"/>
                  </a:moveTo>
                  <a:lnTo>
                    <a:pt x="79662" y="569129"/>
                  </a:lnTo>
                  <a:lnTo>
                    <a:pt x="86354" y="576024"/>
                  </a:lnTo>
                  <a:lnTo>
                    <a:pt x="90992" y="576024"/>
                  </a:lnTo>
                  <a:lnTo>
                    <a:pt x="79662" y="568480"/>
                  </a:lnTo>
                  <a:close/>
                </a:path>
                <a:path w="191770" h="707389">
                  <a:moveTo>
                    <a:pt x="104198" y="447955"/>
                  </a:moveTo>
                  <a:lnTo>
                    <a:pt x="86354" y="447955"/>
                  </a:lnTo>
                  <a:lnTo>
                    <a:pt x="79662" y="455616"/>
                  </a:lnTo>
                  <a:lnTo>
                    <a:pt x="79662" y="568480"/>
                  </a:lnTo>
                  <a:lnTo>
                    <a:pt x="90992" y="576024"/>
                  </a:lnTo>
                  <a:lnTo>
                    <a:pt x="100212" y="576024"/>
                  </a:lnTo>
                  <a:lnTo>
                    <a:pt x="111846" y="568304"/>
                  </a:lnTo>
                  <a:lnTo>
                    <a:pt x="111846" y="455616"/>
                  </a:lnTo>
                  <a:lnTo>
                    <a:pt x="104198" y="447955"/>
                  </a:lnTo>
                  <a:close/>
                </a:path>
                <a:path w="191770" h="707389">
                  <a:moveTo>
                    <a:pt x="191509" y="515437"/>
                  </a:moveTo>
                  <a:lnTo>
                    <a:pt x="111846" y="568304"/>
                  </a:lnTo>
                  <a:lnTo>
                    <a:pt x="111846" y="569129"/>
                  </a:lnTo>
                  <a:lnTo>
                    <a:pt x="104198" y="576024"/>
                  </a:lnTo>
                  <a:lnTo>
                    <a:pt x="161203" y="576024"/>
                  </a:lnTo>
                  <a:lnTo>
                    <a:pt x="191509" y="515437"/>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3" name="object 33"/>
            <p:cNvSpPr/>
            <p:nvPr/>
          </p:nvSpPr>
          <p:spPr>
            <a:xfrm>
              <a:off x="7143764" y="2241869"/>
              <a:ext cx="32384" cy="352425"/>
            </a:xfrm>
            <a:custGeom>
              <a:avLst/>
              <a:gdLst/>
              <a:ahLst/>
              <a:cxnLst/>
              <a:rect l="l" t="t" r="r" b="b"/>
              <a:pathLst>
                <a:path w="32384" h="352425">
                  <a:moveTo>
                    <a:pt x="32183" y="16280"/>
                  </a:moveTo>
                  <a:lnTo>
                    <a:pt x="32183" y="112012"/>
                  </a:lnTo>
                  <a:lnTo>
                    <a:pt x="32183" y="120440"/>
                  </a:lnTo>
                  <a:lnTo>
                    <a:pt x="24536" y="128101"/>
                  </a:lnTo>
                  <a:lnTo>
                    <a:pt x="15932" y="128101"/>
                  </a:lnTo>
                  <a:lnTo>
                    <a:pt x="6691" y="128101"/>
                  </a:lnTo>
                  <a:lnTo>
                    <a:pt x="0" y="120440"/>
                  </a:lnTo>
                  <a:lnTo>
                    <a:pt x="0" y="112012"/>
                  </a:lnTo>
                  <a:lnTo>
                    <a:pt x="0" y="16280"/>
                  </a:lnTo>
                  <a:lnTo>
                    <a:pt x="0" y="7022"/>
                  </a:lnTo>
                  <a:lnTo>
                    <a:pt x="6691" y="0"/>
                  </a:lnTo>
                  <a:lnTo>
                    <a:pt x="15932" y="0"/>
                  </a:lnTo>
                  <a:lnTo>
                    <a:pt x="24536" y="0"/>
                  </a:lnTo>
                  <a:lnTo>
                    <a:pt x="32183" y="7022"/>
                  </a:lnTo>
                  <a:lnTo>
                    <a:pt x="32183" y="16280"/>
                  </a:lnTo>
                  <a:close/>
                </a:path>
                <a:path w="32384" h="352425">
                  <a:moveTo>
                    <a:pt x="32183" y="240082"/>
                  </a:moveTo>
                  <a:lnTo>
                    <a:pt x="32183" y="335974"/>
                  </a:lnTo>
                  <a:lnTo>
                    <a:pt x="32183" y="345168"/>
                  </a:lnTo>
                  <a:lnTo>
                    <a:pt x="24536" y="352063"/>
                  </a:lnTo>
                  <a:lnTo>
                    <a:pt x="15932" y="352063"/>
                  </a:lnTo>
                  <a:lnTo>
                    <a:pt x="6691" y="352063"/>
                  </a:lnTo>
                  <a:lnTo>
                    <a:pt x="0" y="345168"/>
                  </a:lnTo>
                  <a:lnTo>
                    <a:pt x="0" y="335974"/>
                  </a:lnTo>
                  <a:lnTo>
                    <a:pt x="0" y="240082"/>
                  </a:lnTo>
                  <a:lnTo>
                    <a:pt x="0" y="230888"/>
                  </a:lnTo>
                  <a:lnTo>
                    <a:pt x="6691" y="223993"/>
                  </a:lnTo>
                  <a:lnTo>
                    <a:pt x="15932" y="223993"/>
                  </a:lnTo>
                  <a:lnTo>
                    <a:pt x="24536" y="223993"/>
                  </a:lnTo>
                  <a:lnTo>
                    <a:pt x="32183" y="230888"/>
                  </a:lnTo>
                  <a:lnTo>
                    <a:pt x="32183" y="240082"/>
                  </a:lnTo>
                  <a:close/>
                </a:path>
              </a:pathLst>
            </a:custGeom>
            <a:ln w="766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pic>
          <p:nvPicPr>
            <p:cNvPr id="34" name="object 34"/>
            <p:cNvPicPr/>
            <p:nvPr/>
          </p:nvPicPr>
          <p:blipFill>
            <a:blip r:embed="rId3" cstate="print"/>
            <a:stretch>
              <a:fillRect/>
            </a:stretch>
          </p:blipFill>
          <p:spPr>
            <a:xfrm>
              <a:off x="7060270" y="2685996"/>
              <a:ext cx="199172" cy="266895"/>
            </a:xfrm>
            <a:prstGeom prst="rect">
              <a:avLst/>
            </a:prstGeom>
          </p:spPr>
        </p:pic>
        <p:sp>
          <p:nvSpPr>
            <p:cNvPr id="35" name="object 35"/>
            <p:cNvSpPr/>
            <p:nvPr/>
          </p:nvSpPr>
          <p:spPr>
            <a:xfrm>
              <a:off x="2370789" y="1842211"/>
              <a:ext cx="2298065" cy="339090"/>
            </a:xfrm>
            <a:custGeom>
              <a:avLst/>
              <a:gdLst/>
              <a:ahLst/>
              <a:cxnLst/>
              <a:rect l="l" t="t" r="r" b="b"/>
              <a:pathLst>
                <a:path w="2298065" h="339089">
                  <a:moveTo>
                    <a:pt x="2297631" y="0"/>
                  </a:moveTo>
                  <a:lnTo>
                    <a:pt x="0" y="0"/>
                  </a:lnTo>
                  <a:lnTo>
                    <a:pt x="0" y="339007"/>
                  </a:lnTo>
                  <a:lnTo>
                    <a:pt x="2297631" y="339007"/>
                  </a:lnTo>
                  <a:lnTo>
                    <a:pt x="2297631"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6" name="object 36"/>
            <p:cNvSpPr/>
            <p:nvPr/>
          </p:nvSpPr>
          <p:spPr>
            <a:xfrm>
              <a:off x="2370789" y="1842211"/>
              <a:ext cx="2298065" cy="339090"/>
            </a:xfrm>
            <a:custGeom>
              <a:avLst/>
              <a:gdLst/>
              <a:ahLst/>
              <a:cxnLst/>
              <a:rect l="l" t="t" r="r" b="b"/>
              <a:pathLst>
                <a:path w="2298065" h="339089">
                  <a:moveTo>
                    <a:pt x="0" y="339007"/>
                  </a:moveTo>
                  <a:lnTo>
                    <a:pt x="2297631" y="339007"/>
                  </a:lnTo>
                  <a:lnTo>
                    <a:pt x="2297631" y="0"/>
                  </a:lnTo>
                  <a:lnTo>
                    <a:pt x="0" y="0"/>
                  </a:lnTo>
                  <a:lnTo>
                    <a:pt x="0" y="339007"/>
                  </a:lnTo>
                  <a:close/>
                </a:path>
              </a:pathLst>
            </a:custGeom>
            <a:ln w="23775">
              <a:solidFill>
                <a:srgbClr val="FFFFFF"/>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grpSp>
      <p:sp>
        <p:nvSpPr>
          <p:cNvPr id="37" name="object 37"/>
          <p:cNvSpPr txBox="1"/>
          <p:nvPr/>
        </p:nvSpPr>
        <p:spPr>
          <a:xfrm>
            <a:off x="2370789" y="1842211"/>
            <a:ext cx="2298065" cy="339090"/>
          </a:xfrm>
          <a:prstGeom prst="rect">
            <a:avLst/>
          </a:prstGeom>
        </p:spPr>
        <p:txBody>
          <a:bodyPr vert="horz" wrap="square" lIns="0" tIns="0" rIns="0" bIns="0" rtlCol="0">
            <a:spAutoFit/>
          </a:bodyPr>
          <a:lstStyle/>
          <a:p>
            <a:pPr marL="123189" marR="0" lvl="0" indent="0" algn="l" defTabSz="914400" rtl="0" eaLnBrk="1" fontAlgn="auto" latinLnBrk="0" hangingPunct="1">
              <a:lnSpc>
                <a:spcPts val="2030"/>
              </a:lnSpc>
              <a:spcBef>
                <a:spcPts val="0"/>
              </a:spcBef>
              <a:spcAft>
                <a:spcPts val="0"/>
              </a:spcAft>
              <a:buClrTx/>
              <a:buSzTx/>
              <a:buFontTx/>
              <a:buNone/>
              <a:tabLst/>
              <a:defRPr/>
            </a:pPr>
            <a:r>
              <a:rPr kumimoji="0" sz="1750" b="0" i="0" u="none" strike="noStrike" kern="1200" cap="none" spc="-10" normalizeH="0" baseline="0" noProof="0" dirty="0">
                <a:ln>
                  <a:noFill/>
                </a:ln>
                <a:solidFill>
                  <a:prstClr val="black"/>
                </a:solidFill>
                <a:effectLst/>
                <a:uLnTx/>
                <a:uFillTx/>
                <a:latin typeface="Times New Roman"/>
                <a:ea typeface="+mn-ea"/>
                <a:cs typeface="Times New Roman"/>
              </a:rPr>
              <a:t>Pass</a:t>
            </a:r>
            <a:r>
              <a:rPr kumimoji="0" sz="1750" b="0" i="0" u="none" strike="noStrike" kern="1200" cap="none" spc="5" normalizeH="0" baseline="0" noProof="0" dirty="0">
                <a:ln>
                  <a:noFill/>
                </a:ln>
                <a:solidFill>
                  <a:prstClr val="black"/>
                </a:solidFill>
                <a:effectLst/>
                <a:uLnTx/>
                <a:uFillTx/>
                <a:latin typeface="Times New Roman"/>
                <a:ea typeface="+mn-ea"/>
                <a:cs typeface="Times New Roman"/>
              </a:rPr>
              <a:t> </a:t>
            </a:r>
            <a:r>
              <a:rPr kumimoji="0" sz="1750" b="0" i="0" u="none" strike="noStrike" kern="1200" cap="none" spc="-15" normalizeH="0" baseline="0" noProof="0" dirty="0">
                <a:ln>
                  <a:noFill/>
                </a:ln>
                <a:solidFill>
                  <a:prstClr val="black"/>
                </a:solidFill>
                <a:effectLst/>
                <a:uLnTx/>
                <a:uFillTx/>
                <a:latin typeface="Times New Roman"/>
                <a:ea typeface="+mn-ea"/>
                <a:cs typeface="Times New Roman"/>
              </a:rPr>
              <a:t>the</a:t>
            </a:r>
            <a:r>
              <a:rPr kumimoji="0" sz="1750" b="0" i="0" u="none" strike="noStrike" kern="1200" cap="none" spc="35" normalizeH="0" baseline="0" noProof="0" dirty="0">
                <a:ln>
                  <a:noFill/>
                </a:ln>
                <a:solidFill>
                  <a:prstClr val="black"/>
                </a:solidFill>
                <a:effectLst/>
                <a:uLnTx/>
                <a:uFillTx/>
                <a:latin typeface="Times New Roman"/>
                <a:ea typeface="+mn-ea"/>
                <a:cs typeface="Times New Roman"/>
              </a:rPr>
              <a:t> </a:t>
            </a:r>
            <a:r>
              <a:rPr kumimoji="0" sz="1750" b="0" i="0" u="none" strike="noStrike" kern="1200" cap="none" spc="-5" normalizeH="0" baseline="0" noProof="0" dirty="0">
                <a:ln>
                  <a:noFill/>
                </a:ln>
                <a:solidFill>
                  <a:prstClr val="black"/>
                </a:solidFill>
                <a:effectLst/>
                <a:uLnTx/>
                <a:uFillTx/>
                <a:latin typeface="Times New Roman"/>
                <a:ea typeface="+mn-ea"/>
                <a:cs typeface="Times New Roman"/>
              </a:rPr>
              <a:t>value</a:t>
            </a:r>
            <a:r>
              <a:rPr kumimoji="0" sz="1750" b="0" i="0" u="none" strike="noStrike" kern="1200" cap="none" spc="-30" normalizeH="0" baseline="0" noProof="0" dirty="0">
                <a:ln>
                  <a:noFill/>
                </a:ln>
                <a:solidFill>
                  <a:prstClr val="black"/>
                </a:solidFill>
                <a:effectLst/>
                <a:uLnTx/>
                <a:uFillTx/>
                <a:latin typeface="Times New Roman"/>
                <a:ea typeface="+mn-ea"/>
                <a:cs typeface="Times New Roman"/>
              </a:rPr>
              <a:t> </a:t>
            </a:r>
            <a:r>
              <a:rPr kumimoji="0" sz="1750" b="0" i="0" u="none" strike="noStrike" kern="1200" cap="none" spc="-5" normalizeH="0" baseline="0" noProof="0" dirty="0">
                <a:ln>
                  <a:noFill/>
                </a:ln>
                <a:solidFill>
                  <a:prstClr val="black"/>
                </a:solidFill>
                <a:effectLst/>
                <a:uLnTx/>
                <a:uFillTx/>
                <a:latin typeface="Times New Roman"/>
                <a:ea typeface="+mn-ea"/>
                <a:cs typeface="Times New Roman"/>
              </a:rPr>
              <a:t>i</a:t>
            </a:r>
            <a:endParaRPr kumimoji="0" sz="1750" b="0" i="0" u="none" strike="noStrike" kern="1200" cap="none" spc="0" normalizeH="0" baseline="0" noProof="0">
              <a:ln>
                <a:noFill/>
              </a:ln>
              <a:solidFill>
                <a:prstClr val="black"/>
              </a:solidFill>
              <a:effectLst/>
              <a:uLnTx/>
              <a:uFillTx/>
              <a:latin typeface="Times New Roman"/>
              <a:ea typeface="+mn-ea"/>
              <a:cs typeface="Times New Roman"/>
            </a:endParaRPr>
          </a:p>
        </p:txBody>
      </p:sp>
      <p:grpSp>
        <p:nvGrpSpPr>
          <p:cNvPr id="38" name="object 38"/>
          <p:cNvGrpSpPr/>
          <p:nvPr/>
        </p:nvGrpSpPr>
        <p:grpSpPr>
          <a:xfrm>
            <a:off x="4816382" y="2245925"/>
            <a:ext cx="1557020" cy="363220"/>
            <a:chOff x="4816382" y="2245925"/>
            <a:chExt cx="1557020" cy="363220"/>
          </a:xfrm>
        </p:grpSpPr>
        <p:sp>
          <p:nvSpPr>
            <p:cNvPr id="39" name="object 39"/>
            <p:cNvSpPr/>
            <p:nvPr/>
          </p:nvSpPr>
          <p:spPr>
            <a:xfrm>
              <a:off x="4828447" y="2257990"/>
              <a:ext cx="1532890" cy="339090"/>
            </a:xfrm>
            <a:custGeom>
              <a:avLst/>
              <a:gdLst/>
              <a:ahLst/>
              <a:cxnLst/>
              <a:rect l="l" t="t" r="r" b="b"/>
              <a:pathLst>
                <a:path w="1532889" h="339089">
                  <a:moveTo>
                    <a:pt x="1532774" y="0"/>
                  </a:moveTo>
                  <a:lnTo>
                    <a:pt x="0" y="0"/>
                  </a:lnTo>
                  <a:lnTo>
                    <a:pt x="0" y="339007"/>
                  </a:lnTo>
                  <a:lnTo>
                    <a:pt x="1532774" y="339007"/>
                  </a:lnTo>
                  <a:lnTo>
                    <a:pt x="1532774"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40" name="object 40"/>
            <p:cNvSpPr/>
            <p:nvPr/>
          </p:nvSpPr>
          <p:spPr>
            <a:xfrm>
              <a:off x="4828447" y="2257990"/>
              <a:ext cx="1532890" cy="339090"/>
            </a:xfrm>
            <a:custGeom>
              <a:avLst/>
              <a:gdLst/>
              <a:ahLst/>
              <a:cxnLst/>
              <a:rect l="l" t="t" r="r" b="b"/>
              <a:pathLst>
                <a:path w="1532889" h="339089">
                  <a:moveTo>
                    <a:pt x="0" y="339007"/>
                  </a:moveTo>
                  <a:lnTo>
                    <a:pt x="1532774" y="339007"/>
                  </a:lnTo>
                  <a:lnTo>
                    <a:pt x="1532774" y="0"/>
                  </a:lnTo>
                  <a:lnTo>
                    <a:pt x="0" y="0"/>
                  </a:lnTo>
                  <a:lnTo>
                    <a:pt x="0" y="339007"/>
                  </a:lnTo>
                  <a:close/>
                </a:path>
              </a:pathLst>
            </a:custGeom>
            <a:ln w="23774">
              <a:solidFill>
                <a:srgbClr val="FFFFFF"/>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grpSp>
      <p:sp>
        <p:nvSpPr>
          <p:cNvPr id="41" name="object 41"/>
          <p:cNvSpPr txBox="1"/>
          <p:nvPr/>
        </p:nvSpPr>
        <p:spPr>
          <a:xfrm>
            <a:off x="4828447" y="2257990"/>
            <a:ext cx="1532890" cy="339090"/>
          </a:xfrm>
          <a:prstGeom prst="rect">
            <a:avLst/>
          </a:prstGeom>
        </p:spPr>
        <p:txBody>
          <a:bodyPr vert="horz" wrap="square" lIns="0" tIns="5080" rIns="0" bIns="0" rtlCol="0">
            <a:spAutoFit/>
          </a:bodyPr>
          <a:lstStyle/>
          <a:p>
            <a:pPr marL="71755" marR="0" lvl="0" indent="0" algn="l" defTabSz="914400" rtl="0" eaLnBrk="1" fontAlgn="auto" latinLnBrk="0" hangingPunct="1">
              <a:lnSpc>
                <a:spcPct val="100000"/>
              </a:lnSpc>
              <a:spcBef>
                <a:spcPts val="40"/>
              </a:spcBef>
              <a:spcAft>
                <a:spcPts val="0"/>
              </a:spcAft>
              <a:buClrTx/>
              <a:buSzTx/>
              <a:buFontTx/>
              <a:buNone/>
              <a:tabLst/>
              <a:defRPr/>
            </a:pPr>
            <a:r>
              <a:rPr kumimoji="0" sz="1750" b="0" i="0" u="none" strike="noStrike" kern="1200" cap="none" spc="-10" normalizeH="0" baseline="0" noProof="0" dirty="0">
                <a:ln>
                  <a:noFill/>
                </a:ln>
                <a:solidFill>
                  <a:prstClr val="black"/>
                </a:solidFill>
                <a:effectLst/>
                <a:uLnTx/>
                <a:uFillTx/>
                <a:latin typeface="Times New Roman"/>
                <a:ea typeface="+mn-ea"/>
                <a:cs typeface="Times New Roman"/>
              </a:rPr>
              <a:t>Pass</a:t>
            </a:r>
            <a:r>
              <a:rPr kumimoji="0" sz="1750" b="0" i="0" u="none" strike="noStrike" kern="1200" cap="none" spc="5" normalizeH="0" baseline="0" noProof="0" dirty="0">
                <a:ln>
                  <a:noFill/>
                </a:ln>
                <a:solidFill>
                  <a:prstClr val="black"/>
                </a:solidFill>
                <a:effectLst/>
                <a:uLnTx/>
                <a:uFillTx/>
                <a:latin typeface="Times New Roman"/>
                <a:ea typeface="+mn-ea"/>
                <a:cs typeface="Times New Roman"/>
              </a:rPr>
              <a:t> </a:t>
            </a:r>
            <a:r>
              <a:rPr kumimoji="0" sz="1750" b="0" i="0" u="none" strike="noStrike" kern="1200" cap="none" spc="-15" normalizeH="0" baseline="0" noProof="0" dirty="0">
                <a:ln>
                  <a:noFill/>
                </a:ln>
                <a:solidFill>
                  <a:prstClr val="black"/>
                </a:solidFill>
                <a:effectLst/>
                <a:uLnTx/>
                <a:uFillTx/>
                <a:latin typeface="Times New Roman"/>
                <a:ea typeface="+mn-ea"/>
                <a:cs typeface="Times New Roman"/>
              </a:rPr>
              <a:t>the</a:t>
            </a:r>
            <a:r>
              <a:rPr kumimoji="0" sz="1750" b="0" i="0" u="none" strike="noStrike" kern="1200" cap="none" spc="30" normalizeH="0" baseline="0" noProof="0" dirty="0">
                <a:ln>
                  <a:noFill/>
                </a:ln>
                <a:solidFill>
                  <a:prstClr val="black"/>
                </a:solidFill>
                <a:effectLst/>
                <a:uLnTx/>
                <a:uFillTx/>
                <a:latin typeface="Times New Roman"/>
                <a:ea typeface="+mn-ea"/>
                <a:cs typeface="Times New Roman"/>
              </a:rPr>
              <a:t> </a:t>
            </a:r>
            <a:r>
              <a:rPr kumimoji="0" sz="1750" b="0" i="0" u="none" strike="noStrike" kern="1200" cap="none" spc="-5" normalizeH="0" baseline="0" noProof="0" dirty="0">
                <a:ln>
                  <a:noFill/>
                </a:ln>
                <a:solidFill>
                  <a:prstClr val="black"/>
                </a:solidFill>
                <a:effectLst/>
                <a:uLnTx/>
                <a:uFillTx/>
                <a:latin typeface="Times New Roman"/>
                <a:ea typeface="+mn-ea"/>
                <a:cs typeface="Times New Roman"/>
              </a:rPr>
              <a:t>value</a:t>
            </a:r>
            <a:r>
              <a:rPr kumimoji="0" sz="1750" b="0" i="0" u="none" strike="noStrike" kern="1200" cap="none" spc="-30" normalizeH="0" baseline="0" noProof="0" dirty="0">
                <a:ln>
                  <a:noFill/>
                </a:ln>
                <a:solidFill>
                  <a:prstClr val="black"/>
                </a:solidFill>
                <a:effectLst/>
                <a:uLnTx/>
                <a:uFillTx/>
                <a:latin typeface="Times New Roman"/>
                <a:ea typeface="+mn-ea"/>
                <a:cs typeface="Times New Roman"/>
              </a:rPr>
              <a:t> </a:t>
            </a:r>
            <a:r>
              <a:rPr kumimoji="0" sz="1750" b="0" i="0" u="none" strike="noStrike" kern="1200" cap="none" spc="-5" normalizeH="0" baseline="0" noProof="0" dirty="0">
                <a:ln>
                  <a:noFill/>
                </a:ln>
                <a:solidFill>
                  <a:prstClr val="black"/>
                </a:solidFill>
                <a:effectLst/>
                <a:uLnTx/>
                <a:uFillTx/>
                <a:latin typeface="Times New Roman"/>
                <a:ea typeface="+mn-ea"/>
                <a:cs typeface="Times New Roman"/>
              </a:rPr>
              <a:t>j</a:t>
            </a:r>
            <a:endParaRPr kumimoji="0" sz="1750" b="0" i="0" u="none" strike="noStrike" kern="1200" cap="none" spc="0" normalizeH="0" baseline="0" noProof="0">
              <a:ln>
                <a:noFill/>
              </a:ln>
              <a:solidFill>
                <a:prstClr val="black"/>
              </a:solidFill>
              <a:effectLst/>
              <a:uLnTx/>
              <a:uFillTx/>
              <a:latin typeface="Times New Roman"/>
              <a:ea typeface="+mn-ea"/>
              <a:cs typeface="Times New Roman"/>
            </a:endParaRPr>
          </a:p>
        </p:txBody>
      </p:sp>
      <p:grpSp>
        <p:nvGrpSpPr>
          <p:cNvPr id="42" name="object 42"/>
          <p:cNvGrpSpPr/>
          <p:nvPr/>
        </p:nvGrpSpPr>
        <p:grpSpPr>
          <a:xfrm>
            <a:off x="92964" y="798576"/>
            <a:ext cx="9051290" cy="3918585"/>
            <a:chOff x="92964" y="798576"/>
            <a:chExt cx="9051290" cy="3918585"/>
          </a:xfrm>
        </p:grpSpPr>
        <p:sp>
          <p:nvSpPr>
            <p:cNvPr id="43" name="object 43"/>
            <p:cNvSpPr/>
            <p:nvPr/>
          </p:nvSpPr>
          <p:spPr>
            <a:xfrm>
              <a:off x="184403" y="798576"/>
              <a:ext cx="8959850" cy="45720"/>
            </a:xfrm>
            <a:custGeom>
              <a:avLst/>
              <a:gdLst/>
              <a:ahLst/>
              <a:cxnLst/>
              <a:rect l="l" t="t" r="r" b="b"/>
              <a:pathLst>
                <a:path w="8959850" h="45719">
                  <a:moveTo>
                    <a:pt x="0" y="45720"/>
                  </a:moveTo>
                  <a:lnTo>
                    <a:pt x="8959596" y="45720"/>
                  </a:lnTo>
                  <a:lnTo>
                    <a:pt x="8959596" y="0"/>
                  </a:lnTo>
                  <a:lnTo>
                    <a:pt x="0" y="0"/>
                  </a:lnTo>
                  <a:lnTo>
                    <a:pt x="0" y="45720"/>
                  </a:lnTo>
                  <a:close/>
                </a:path>
              </a:pathLst>
            </a:custGeom>
            <a:solidFill>
              <a:srgbClr val="17375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44" name="object 44"/>
            <p:cNvSpPr/>
            <p:nvPr/>
          </p:nvSpPr>
          <p:spPr>
            <a:xfrm>
              <a:off x="505968" y="4024883"/>
              <a:ext cx="3581400" cy="685800"/>
            </a:xfrm>
            <a:custGeom>
              <a:avLst/>
              <a:gdLst/>
              <a:ahLst/>
              <a:cxnLst/>
              <a:rect l="l" t="t" r="r" b="b"/>
              <a:pathLst>
                <a:path w="3581400" h="685800">
                  <a:moveTo>
                    <a:pt x="3581400" y="0"/>
                  </a:moveTo>
                  <a:lnTo>
                    <a:pt x="0" y="0"/>
                  </a:lnTo>
                  <a:lnTo>
                    <a:pt x="0" y="685800"/>
                  </a:lnTo>
                  <a:lnTo>
                    <a:pt x="3581400" y="685800"/>
                  </a:lnTo>
                  <a:lnTo>
                    <a:pt x="3581400" y="0"/>
                  </a:lnTo>
                  <a:close/>
                </a:path>
              </a:pathLst>
            </a:custGeom>
            <a:solidFill>
              <a:srgbClr val="943735">
                <a:alpha val="45097"/>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45" name="object 45"/>
            <p:cNvSpPr/>
            <p:nvPr/>
          </p:nvSpPr>
          <p:spPr>
            <a:xfrm>
              <a:off x="505968" y="4024883"/>
              <a:ext cx="3581400" cy="685800"/>
            </a:xfrm>
            <a:custGeom>
              <a:avLst/>
              <a:gdLst/>
              <a:ahLst/>
              <a:cxnLst/>
              <a:rect l="l" t="t" r="r" b="b"/>
              <a:pathLst>
                <a:path w="3581400" h="685800">
                  <a:moveTo>
                    <a:pt x="0" y="685800"/>
                  </a:moveTo>
                  <a:lnTo>
                    <a:pt x="3581400" y="685800"/>
                  </a:lnTo>
                  <a:lnTo>
                    <a:pt x="3581400" y="0"/>
                  </a:lnTo>
                  <a:lnTo>
                    <a:pt x="0" y="0"/>
                  </a:lnTo>
                  <a:lnTo>
                    <a:pt x="0" y="685800"/>
                  </a:lnTo>
                  <a:close/>
                </a:path>
              </a:pathLst>
            </a:custGeom>
            <a:ln w="12192">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46" name="object 46"/>
            <p:cNvSpPr/>
            <p:nvPr/>
          </p:nvSpPr>
          <p:spPr>
            <a:xfrm>
              <a:off x="99060" y="851916"/>
              <a:ext cx="6705600" cy="3285490"/>
            </a:xfrm>
            <a:custGeom>
              <a:avLst/>
              <a:gdLst/>
              <a:ahLst/>
              <a:cxnLst/>
              <a:rect l="l" t="t" r="r" b="b"/>
              <a:pathLst>
                <a:path w="6705600" h="3285490">
                  <a:moveTo>
                    <a:pt x="2794000" y="381000"/>
                  </a:moveTo>
                  <a:lnTo>
                    <a:pt x="1117600" y="381000"/>
                  </a:lnTo>
                  <a:lnTo>
                    <a:pt x="995045" y="3285236"/>
                  </a:lnTo>
                  <a:lnTo>
                    <a:pt x="2794000" y="381000"/>
                  </a:lnTo>
                  <a:close/>
                </a:path>
                <a:path w="6705600" h="3285490">
                  <a:moveTo>
                    <a:pt x="6642100" y="0"/>
                  </a:moveTo>
                  <a:lnTo>
                    <a:pt x="63500" y="0"/>
                  </a:lnTo>
                  <a:lnTo>
                    <a:pt x="38785" y="4992"/>
                  </a:lnTo>
                  <a:lnTo>
                    <a:pt x="18600" y="18605"/>
                  </a:lnTo>
                  <a:lnTo>
                    <a:pt x="4990" y="38790"/>
                  </a:lnTo>
                  <a:lnTo>
                    <a:pt x="0" y="63500"/>
                  </a:lnTo>
                  <a:lnTo>
                    <a:pt x="0" y="317500"/>
                  </a:lnTo>
                  <a:lnTo>
                    <a:pt x="4990" y="342209"/>
                  </a:lnTo>
                  <a:lnTo>
                    <a:pt x="18600" y="362394"/>
                  </a:lnTo>
                  <a:lnTo>
                    <a:pt x="38785" y="376007"/>
                  </a:lnTo>
                  <a:lnTo>
                    <a:pt x="63500" y="381000"/>
                  </a:lnTo>
                  <a:lnTo>
                    <a:pt x="6642100" y="381000"/>
                  </a:lnTo>
                  <a:lnTo>
                    <a:pt x="6666809" y="376007"/>
                  </a:lnTo>
                  <a:lnTo>
                    <a:pt x="6686994" y="362394"/>
                  </a:lnTo>
                  <a:lnTo>
                    <a:pt x="6700607" y="342209"/>
                  </a:lnTo>
                  <a:lnTo>
                    <a:pt x="6705600" y="317500"/>
                  </a:lnTo>
                  <a:lnTo>
                    <a:pt x="6705600" y="63500"/>
                  </a:lnTo>
                  <a:lnTo>
                    <a:pt x="6700607" y="38790"/>
                  </a:lnTo>
                  <a:lnTo>
                    <a:pt x="6686994" y="18605"/>
                  </a:lnTo>
                  <a:lnTo>
                    <a:pt x="6666809" y="4992"/>
                  </a:lnTo>
                  <a:lnTo>
                    <a:pt x="6642100" y="0"/>
                  </a:lnTo>
                  <a:close/>
                </a:path>
              </a:pathLst>
            </a:custGeom>
            <a:solidFill>
              <a:srgbClr val="F9C09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47" name="object 47"/>
            <p:cNvSpPr/>
            <p:nvPr/>
          </p:nvSpPr>
          <p:spPr>
            <a:xfrm>
              <a:off x="99060" y="851916"/>
              <a:ext cx="6705600" cy="3285490"/>
            </a:xfrm>
            <a:custGeom>
              <a:avLst/>
              <a:gdLst/>
              <a:ahLst/>
              <a:cxnLst/>
              <a:rect l="l" t="t" r="r" b="b"/>
              <a:pathLst>
                <a:path w="6705600" h="3285490">
                  <a:moveTo>
                    <a:pt x="0" y="63500"/>
                  </a:moveTo>
                  <a:lnTo>
                    <a:pt x="4990" y="38790"/>
                  </a:lnTo>
                  <a:lnTo>
                    <a:pt x="18600" y="18605"/>
                  </a:lnTo>
                  <a:lnTo>
                    <a:pt x="38785" y="4992"/>
                  </a:lnTo>
                  <a:lnTo>
                    <a:pt x="63500" y="0"/>
                  </a:lnTo>
                  <a:lnTo>
                    <a:pt x="1117600" y="0"/>
                  </a:lnTo>
                  <a:lnTo>
                    <a:pt x="2794000" y="0"/>
                  </a:lnTo>
                  <a:lnTo>
                    <a:pt x="6642100" y="0"/>
                  </a:lnTo>
                  <a:lnTo>
                    <a:pt x="6666809" y="4992"/>
                  </a:lnTo>
                  <a:lnTo>
                    <a:pt x="6686994" y="18605"/>
                  </a:lnTo>
                  <a:lnTo>
                    <a:pt x="6700607" y="38790"/>
                  </a:lnTo>
                  <a:lnTo>
                    <a:pt x="6705600" y="63500"/>
                  </a:lnTo>
                  <a:lnTo>
                    <a:pt x="6705600" y="222250"/>
                  </a:lnTo>
                  <a:lnTo>
                    <a:pt x="6705600" y="317500"/>
                  </a:lnTo>
                  <a:lnTo>
                    <a:pt x="6700607" y="342209"/>
                  </a:lnTo>
                  <a:lnTo>
                    <a:pt x="6686994" y="362394"/>
                  </a:lnTo>
                  <a:lnTo>
                    <a:pt x="6666809" y="376007"/>
                  </a:lnTo>
                  <a:lnTo>
                    <a:pt x="6642100" y="381000"/>
                  </a:lnTo>
                  <a:lnTo>
                    <a:pt x="2794000" y="381000"/>
                  </a:lnTo>
                  <a:lnTo>
                    <a:pt x="995045" y="3285236"/>
                  </a:lnTo>
                  <a:lnTo>
                    <a:pt x="1117600" y="381000"/>
                  </a:lnTo>
                  <a:lnTo>
                    <a:pt x="63500" y="381000"/>
                  </a:lnTo>
                  <a:lnTo>
                    <a:pt x="38785" y="376007"/>
                  </a:lnTo>
                  <a:lnTo>
                    <a:pt x="18600" y="362394"/>
                  </a:lnTo>
                  <a:lnTo>
                    <a:pt x="4990" y="342209"/>
                  </a:lnTo>
                  <a:lnTo>
                    <a:pt x="0" y="317500"/>
                  </a:lnTo>
                  <a:lnTo>
                    <a:pt x="0" y="222250"/>
                  </a:lnTo>
                  <a:lnTo>
                    <a:pt x="0" y="63500"/>
                  </a:lnTo>
                  <a:close/>
                </a:path>
              </a:pathLst>
            </a:custGeom>
            <a:ln w="12191">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grpSp>
      <p:sp>
        <p:nvSpPr>
          <p:cNvPr id="48" name="object 48"/>
          <p:cNvSpPr txBox="1"/>
          <p:nvPr/>
        </p:nvSpPr>
        <p:spPr>
          <a:xfrm>
            <a:off x="237236" y="644144"/>
            <a:ext cx="6425565" cy="560705"/>
          </a:xfrm>
          <a:prstGeom prst="rect">
            <a:avLst/>
          </a:prstGeom>
        </p:spPr>
        <p:txBody>
          <a:bodyPr vert="horz" wrap="square" lIns="0" tIns="12700" rIns="0" bIns="0" rtlCol="0">
            <a:spAutoFit/>
          </a:bodyPr>
          <a:lstStyle/>
          <a:p>
            <a:pPr marL="4411980" marR="0" lvl="0" indent="0" algn="l" defTabSz="914400" rtl="0" eaLnBrk="1" fontAlgn="auto" latinLnBrk="0" hangingPunct="1">
              <a:lnSpc>
                <a:spcPts val="1985"/>
              </a:lnSpc>
              <a:spcBef>
                <a:spcPts val="100"/>
              </a:spcBef>
              <a:spcAft>
                <a:spcPts val="0"/>
              </a:spcAft>
              <a:buClrTx/>
              <a:buSzTx/>
              <a:buFontTx/>
              <a:buNone/>
              <a:tabLst/>
              <a:defRPr/>
            </a:pPr>
            <a:r>
              <a:rPr kumimoji="0" sz="1800" b="0" i="0" u="none" strike="noStrike" kern="1200" cap="none" spc="0" normalizeH="0" baseline="0" noProof="0" dirty="0">
                <a:ln>
                  <a:noFill/>
                </a:ln>
                <a:solidFill>
                  <a:srgbClr val="FFFFFF"/>
                </a:solidFill>
                <a:effectLst/>
                <a:uLnTx/>
                <a:uFillTx/>
                <a:latin typeface="Courier New"/>
                <a:ea typeface="+mn-ea"/>
                <a:cs typeface="Courier New"/>
              </a:rPr>
              <a:t>c</a:t>
            </a:r>
            <a:endParaRPr kumimoji="0" sz="1800" b="0" i="0" u="none" strike="noStrike" kern="1200" cap="none" spc="0" normalizeH="0" baseline="0" noProof="0">
              <a:ln>
                <a:noFill/>
              </a:ln>
              <a:solidFill>
                <a:prstClr val="black"/>
              </a:solidFill>
              <a:effectLst/>
              <a:uLnTx/>
              <a:uFillTx/>
              <a:latin typeface="Courier New"/>
              <a:ea typeface="+mn-ea"/>
              <a:cs typeface="Courier New"/>
            </a:endParaRPr>
          </a:p>
          <a:p>
            <a:pPr marL="12700" marR="0" lvl="0" indent="0" algn="l" defTabSz="914400" rtl="0" eaLnBrk="1" fontAlgn="auto" latinLnBrk="0" hangingPunct="1">
              <a:lnSpc>
                <a:spcPts val="2225"/>
              </a:lnSpc>
              <a:spcBef>
                <a:spcPts val="0"/>
              </a:spcBef>
              <a:spcAft>
                <a:spcPts val="0"/>
              </a:spcAft>
              <a:buClrTx/>
              <a:buSzTx/>
              <a:buFontTx/>
              <a:buNone/>
              <a:tabLst/>
              <a:defRPr/>
            </a:pPr>
            <a:r>
              <a:rPr kumimoji="0" sz="2000" b="1" i="0" u="none" strike="noStrike" kern="1200" cap="none" spc="-5" normalizeH="0" baseline="0" noProof="0" dirty="0">
                <a:ln>
                  <a:noFill/>
                </a:ln>
                <a:solidFill>
                  <a:prstClr val="black"/>
                </a:solidFill>
                <a:effectLst/>
                <a:uLnTx/>
                <a:uFillTx/>
                <a:latin typeface="Courier New"/>
                <a:ea typeface="+mn-ea"/>
                <a:cs typeface="Courier New"/>
              </a:rPr>
              <a:t>Display “The maximum between</a:t>
            </a:r>
            <a:r>
              <a:rPr kumimoji="0" sz="2000" b="1" i="0" u="none" strike="noStrike" kern="1200" cap="none" spc="0" normalizeH="0" baseline="0" noProof="0" dirty="0">
                <a:ln>
                  <a:noFill/>
                </a:ln>
                <a:solidFill>
                  <a:prstClr val="black"/>
                </a:solidFill>
                <a:effectLst/>
                <a:uLnTx/>
                <a:uFillTx/>
                <a:latin typeface="Courier New"/>
                <a:ea typeface="+mn-ea"/>
                <a:cs typeface="Courier New"/>
              </a:rPr>
              <a:t> 5</a:t>
            </a:r>
            <a:r>
              <a:rPr kumimoji="0" sz="2000" b="1" i="0" u="none" strike="noStrike" kern="1200" cap="none" spc="-5" normalizeH="0" baseline="0" noProof="0" dirty="0">
                <a:ln>
                  <a:noFill/>
                </a:ln>
                <a:solidFill>
                  <a:prstClr val="black"/>
                </a:solidFill>
                <a:effectLst/>
                <a:uLnTx/>
                <a:uFillTx/>
                <a:latin typeface="Courier New"/>
                <a:ea typeface="+mn-ea"/>
                <a:cs typeface="Courier New"/>
              </a:rPr>
              <a:t> and </a:t>
            </a:r>
            <a:r>
              <a:rPr kumimoji="0" sz="2000" b="1" i="0" u="none" strike="noStrike" kern="1200" cap="none" spc="0" normalizeH="0" baseline="0" noProof="0" dirty="0">
                <a:ln>
                  <a:noFill/>
                </a:ln>
                <a:solidFill>
                  <a:prstClr val="black"/>
                </a:solidFill>
                <a:effectLst/>
                <a:uLnTx/>
                <a:uFillTx/>
                <a:latin typeface="Courier New"/>
                <a:ea typeface="+mn-ea"/>
                <a:cs typeface="Courier New"/>
              </a:rPr>
              <a:t>2 </a:t>
            </a:r>
            <a:r>
              <a:rPr kumimoji="0" sz="2000" b="1" i="0" u="none" strike="noStrike" kern="1200" cap="none" spc="-5" normalizeH="0" baseline="0" noProof="0" dirty="0">
                <a:ln>
                  <a:noFill/>
                </a:ln>
                <a:solidFill>
                  <a:prstClr val="black"/>
                </a:solidFill>
                <a:effectLst/>
                <a:uLnTx/>
                <a:uFillTx/>
                <a:latin typeface="Courier New"/>
                <a:ea typeface="+mn-ea"/>
                <a:cs typeface="Courier New"/>
              </a:rPr>
              <a:t>is 5”</a:t>
            </a:r>
            <a:endParaRPr kumimoji="0" sz="2000" b="0" i="0" u="none" strike="noStrike" kern="1200" cap="none" spc="0" normalizeH="0" baseline="0" noProof="0">
              <a:ln>
                <a:noFill/>
              </a:ln>
              <a:solidFill>
                <a:prstClr val="black"/>
              </a:solidFill>
              <a:effectLst/>
              <a:uLnTx/>
              <a:uFillTx/>
              <a:latin typeface="Courier New"/>
              <a:ea typeface="+mn-ea"/>
              <a:cs typeface="Courier New"/>
            </a:endParaRPr>
          </a:p>
        </p:txBody>
      </p:sp>
    </p:spTree>
    <p:extLst>
      <p:ext uri="{BB962C8B-B14F-4D97-AF65-F5344CB8AC3E}">
        <p14:creationId xmlns:p14="http://schemas.microsoft.com/office/powerpoint/2010/main" val="14110596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0292" y="44196"/>
            <a:ext cx="9017635" cy="5469890"/>
            <a:chOff x="50292" y="44196"/>
            <a:chExt cx="9017635" cy="5469890"/>
          </a:xfrm>
        </p:grpSpPr>
        <p:sp>
          <p:nvSpPr>
            <p:cNvPr id="3" name="object 3"/>
            <p:cNvSpPr/>
            <p:nvPr/>
          </p:nvSpPr>
          <p:spPr>
            <a:xfrm>
              <a:off x="71627" y="1295399"/>
              <a:ext cx="8996680" cy="4218940"/>
            </a:xfrm>
            <a:custGeom>
              <a:avLst/>
              <a:gdLst/>
              <a:ahLst/>
              <a:cxnLst/>
              <a:rect l="l" t="t" r="r" b="b"/>
              <a:pathLst>
                <a:path w="8996680" h="4218940">
                  <a:moveTo>
                    <a:pt x="8996172" y="0"/>
                  </a:moveTo>
                  <a:lnTo>
                    <a:pt x="0" y="0"/>
                  </a:lnTo>
                  <a:lnTo>
                    <a:pt x="0" y="4218432"/>
                  </a:lnTo>
                  <a:lnTo>
                    <a:pt x="8996172" y="4218432"/>
                  </a:lnTo>
                  <a:lnTo>
                    <a:pt x="8996172" y="0"/>
                  </a:lnTo>
                  <a:close/>
                </a:path>
              </a:pathLst>
            </a:custGeom>
            <a:solidFill>
              <a:srgbClr val="C9C9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4" name="object 4"/>
            <p:cNvSpPr/>
            <p:nvPr/>
          </p:nvSpPr>
          <p:spPr>
            <a:xfrm>
              <a:off x="325047" y="2517244"/>
              <a:ext cx="3928745" cy="2844165"/>
            </a:xfrm>
            <a:custGeom>
              <a:avLst/>
              <a:gdLst/>
              <a:ahLst/>
              <a:cxnLst/>
              <a:rect l="l" t="t" r="r" b="b"/>
              <a:pathLst>
                <a:path w="3928745" h="2844165">
                  <a:moveTo>
                    <a:pt x="3928327" y="0"/>
                  </a:moveTo>
                  <a:lnTo>
                    <a:pt x="0" y="0"/>
                  </a:lnTo>
                  <a:lnTo>
                    <a:pt x="0" y="2843957"/>
                  </a:lnTo>
                  <a:lnTo>
                    <a:pt x="3928327" y="2843957"/>
                  </a:lnTo>
                  <a:lnTo>
                    <a:pt x="3928327"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5" name="object 5"/>
            <p:cNvSpPr/>
            <p:nvPr/>
          </p:nvSpPr>
          <p:spPr>
            <a:xfrm>
              <a:off x="325047" y="2517244"/>
              <a:ext cx="3928745" cy="2844165"/>
            </a:xfrm>
            <a:custGeom>
              <a:avLst/>
              <a:gdLst/>
              <a:ahLst/>
              <a:cxnLst/>
              <a:rect l="l" t="t" r="r" b="b"/>
              <a:pathLst>
                <a:path w="3928745" h="2844165">
                  <a:moveTo>
                    <a:pt x="0" y="2843957"/>
                  </a:moveTo>
                  <a:lnTo>
                    <a:pt x="3928327" y="2843957"/>
                  </a:lnTo>
                  <a:lnTo>
                    <a:pt x="3928327" y="0"/>
                  </a:lnTo>
                  <a:lnTo>
                    <a:pt x="0" y="0"/>
                  </a:lnTo>
                  <a:lnTo>
                    <a:pt x="0" y="2843957"/>
                  </a:lnTo>
                  <a:close/>
                </a:path>
              </a:pathLst>
            </a:custGeom>
            <a:ln w="23761">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6" name="object 6"/>
            <p:cNvSpPr/>
            <p:nvPr/>
          </p:nvSpPr>
          <p:spPr>
            <a:xfrm>
              <a:off x="5513547" y="2903783"/>
              <a:ext cx="3435350" cy="2457450"/>
            </a:xfrm>
            <a:custGeom>
              <a:avLst/>
              <a:gdLst/>
              <a:ahLst/>
              <a:cxnLst/>
              <a:rect l="l" t="t" r="r" b="b"/>
              <a:pathLst>
                <a:path w="3435350" h="2457450">
                  <a:moveTo>
                    <a:pt x="3434737" y="0"/>
                  </a:moveTo>
                  <a:lnTo>
                    <a:pt x="0" y="0"/>
                  </a:lnTo>
                  <a:lnTo>
                    <a:pt x="0" y="2457418"/>
                  </a:lnTo>
                  <a:lnTo>
                    <a:pt x="3434737" y="2457418"/>
                  </a:lnTo>
                  <a:lnTo>
                    <a:pt x="3434737"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7" name="object 7"/>
            <p:cNvSpPr/>
            <p:nvPr/>
          </p:nvSpPr>
          <p:spPr>
            <a:xfrm>
              <a:off x="5513547" y="2903783"/>
              <a:ext cx="3435350" cy="2457450"/>
            </a:xfrm>
            <a:custGeom>
              <a:avLst/>
              <a:gdLst/>
              <a:ahLst/>
              <a:cxnLst/>
              <a:rect l="l" t="t" r="r" b="b"/>
              <a:pathLst>
                <a:path w="3435350" h="2457450">
                  <a:moveTo>
                    <a:pt x="0" y="2457418"/>
                  </a:moveTo>
                  <a:lnTo>
                    <a:pt x="3434737" y="2457418"/>
                  </a:lnTo>
                  <a:lnTo>
                    <a:pt x="3434737" y="0"/>
                  </a:lnTo>
                  <a:lnTo>
                    <a:pt x="0" y="0"/>
                  </a:lnTo>
                  <a:lnTo>
                    <a:pt x="0" y="2457418"/>
                  </a:lnTo>
                  <a:close/>
                </a:path>
              </a:pathLst>
            </a:custGeom>
            <a:ln w="23762">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grpSp>
      <p:sp>
        <p:nvSpPr>
          <p:cNvPr id="8" name="object 8"/>
          <p:cNvSpPr txBox="1"/>
          <p:nvPr/>
        </p:nvSpPr>
        <p:spPr>
          <a:xfrm>
            <a:off x="5516142" y="2871920"/>
            <a:ext cx="3129915" cy="2213610"/>
          </a:xfrm>
          <a:prstGeom prst="rect">
            <a:avLst/>
          </a:prstGeom>
        </p:spPr>
        <p:txBody>
          <a:bodyPr vert="horz" wrap="square" lIns="0" tIns="13970" rIns="0" bIns="0" rtlCol="0">
            <a:spAutoFit/>
          </a:bodyPr>
          <a:lstStyle/>
          <a:p>
            <a:pPr marL="12700" marR="0" lvl="0" indent="0" algn="l" defTabSz="914400" rtl="0" eaLnBrk="1" fontAlgn="auto" latinLnBrk="0" hangingPunct="1">
              <a:lnSpc>
                <a:spcPts val="1780"/>
              </a:lnSpc>
              <a:spcBef>
                <a:spcPts val="110"/>
              </a:spcBef>
              <a:spcAft>
                <a:spcPts val="0"/>
              </a:spcAft>
              <a:buClrTx/>
              <a:buSzTx/>
              <a:buFontTx/>
              <a:buNone/>
              <a:tabLst/>
              <a:defRPr/>
            </a:pPr>
            <a:r>
              <a:rPr kumimoji="0" sz="1500" b="1" i="0" u="none" strike="noStrike" kern="1200" cap="none" spc="0" normalizeH="0" baseline="0" noProof="0" dirty="0">
                <a:ln>
                  <a:noFill/>
                </a:ln>
                <a:solidFill>
                  <a:srgbClr val="000050"/>
                </a:solidFill>
                <a:effectLst/>
                <a:uLnTx/>
                <a:uFillTx/>
                <a:latin typeface="Courier New"/>
                <a:ea typeface="+mn-ea"/>
                <a:cs typeface="Courier New"/>
              </a:rPr>
              <a:t>int</a:t>
            </a:r>
            <a:r>
              <a:rPr kumimoji="0" sz="1500" b="1" i="0" u="none" strike="noStrike" kern="1200" cap="none" spc="-5" normalizeH="0" baseline="0" noProof="0" dirty="0">
                <a:ln>
                  <a:noFill/>
                </a:ln>
                <a:solidFill>
                  <a:srgbClr val="000050"/>
                </a:solidFill>
                <a:effectLst/>
                <a:uLnTx/>
                <a:uFillTx/>
                <a:latin typeface="Courier New"/>
                <a:ea typeface="+mn-ea"/>
                <a:cs typeface="Courier New"/>
              </a:rPr>
              <a:t> </a:t>
            </a:r>
            <a:r>
              <a:rPr kumimoji="0" sz="1500" b="0" i="0" u="none" strike="noStrike" kern="1200" cap="none" spc="0" normalizeH="0" baseline="0" noProof="0" dirty="0">
                <a:ln>
                  <a:noFill/>
                </a:ln>
                <a:solidFill>
                  <a:prstClr val="black"/>
                </a:solidFill>
                <a:effectLst/>
                <a:uLnTx/>
                <a:uFillTx/>
                <a:latin typeface="Courier New"/>
                <a:ea typeface="+mn-ea"/>
                <a:cs typeface="Courier New"/>
              </a:rPr>
              <a:t>max(</a:t>
            </a:r>
            <a:r>
              <a:rPr kumimoji="0" sz="1500" b="1" i="0" u="none" strike="noStrike" kern="1200" cap="none" spc="0" normalizeH="0" baseline="0" noProof="0" dirty="0">
                <a:ln>
                  <a:noFill/>
                </a:ln>
                <a:solidFill>
                  <a:srgbClr val="000050"/>
                </a:solidFill>
                <a:effectLst/>
                <a:uLnTx/>
                <a:uFillTx/>
                <a:latin typeface="Courier New"/>
                <a:ea typeface="+mn-ea"/>
                <a:cs typeface="Courier New"/>
              </a:rPr>
              <a:t>int</a:t>
            </a:r>
            <a:r>
              <a:rPr kumimoji="0" sz="1500" b="1" i="0" u="none" strike="noStrike" kern="1200" cap="none" spc="-10" normalizeH="0" baseline="0" noProof="0" dirty="0">
                <a:ln>
                  <a:noFill/>
                </a:ln>
                <a:solidFill>
                  <a:srgbClr val="000050"/>
                </a:solidFill>
                <a:effectLst/>
                <a:uLnTx/>
                <a:uFillTx/>
                <a:latin typeface="Courier New"/>
                <a:ea typeface="+mn-ea"/>
                <a:cs typeface="Courier New"/>
              </a:rPr>
              <a:t> </a:t>
            </a:r>
            <a:r>
              <a:rPr kumimoji="0" sz="1500" b="0" i="0" u="none" strike="noStrike" kern="1200" cap="none" spc="0" normalizeH="0" baseline="0" noProof="0" dirty="0">
                <a:ln>
                  <a:noFill/>
                </a:ln>
                <a:solidFill>
                  <a:prstClr val="black"/>
                </a:solidFill>
                <a:effectLst/>
                <a:uLnTx/>
                <a:uFillTx/>
                <a:latin typeface="Courier New"/>
                <a:ea typeface="+mn-ea"/>
                <a:cs typeface="Courier New"/>
              </a:rPr>
              <a:t>num1,</a:t>
            </a:r>
            <a:r>
              <a:rPr kumimoji="0" sz="1500" b="0" i="0" u="none" strike="noStrike" kern="1200" cap="none" spc="-5" normalizeH="0" baseline="0" noProof="0" dirty="0">
                <a:ln>
                  <a:noFill/>
                </a:ln>
                <a:solidFill>
                  <a:prstClr val="black"/>
                </a:solidFill>
                <a:effectLst/>
                <a:uLnTx/>
                <a:uFillTx/>
                <a:latin typeface="Courier New"/>
                <a:ea typeface="+mn-ea"/>
                <a:cs typeface="Courier New"/>
              </a:rPr>
              <a:t> </a:t>
            </a:r>
            <a:r>
              <a:rPr kumimoji="0" sz="1500" b="1" i="0" u="none" strike="noStrike" kern="1200" cap="none" spc="0" normalizeH="0" baseline="0" noProof="0" dirty="0">
                <a:ln>
                  <a:noFill/>
                </a:ln>
                <a:solidFill>
                  <a:srgbClr val="000050"/>
                </a:solidFill>
                <a:effectLst/>
                <a:uLnTx/>
                <a:uFillTx/>
                <a:latin typeface="Courier New"/>
                <a:ea typeface="+mn-ea"/>
                <a:cs typeface="Courier New"/>
              </a:rPr>
              <a:t>int</a:t>
            </a:r>
            <a:r>
              <a:rPr kumimoji="0" sz="1500" b="1" i="0" u="none" strike="noStrike" kern="1200" cap="none" spc="-5" normalizeH="0" baseline="0" noProof="0" dirty="0">
                <a:ln>
                  <a:noFill/>
                </a:ln>
                <a:solidFill>
                  <a:srgbClr val="000050"/>
                </a:solidFill>
                <a:effectLst/>
                <a:uLnTx/>
                <a:uFillTx/>
                <a:latin typeface="Courier New"/>
                <a:ea typeface="+mn-ea"/>
                <a:cs typeface="Courier New"/>
              </a:rPr>
              <a:t> </a:t>
            </a:r>
            <a:r>
              <a:rPr kumimoji="0" sz="1500" b="0" i="0" u="none" strike="noStrike" kern="1200" cap="none" spc="-5" normalizeH="0" baseline="0" noProof="0" dirty="0">
                <a:ln>
                  <a:noFill/>
                </a:ln>
                <a:solidFill>
                  <a:prstClr val="black"/>
                </a:solidFill>
                <a:effectLst/>
                <a:uLnTx/>
                <a:uFillTx/>
                <a:latin typeface="Courier New"/>
                <a:ea typeface="+mn-ea"/>
                <a:cs typeface="Courier New"/>
              </a:rPr>
              <a:t>num2)</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12700" marR="0" lvl="0" indent="0" algn="l" defTabSz="914400" rtl="0" eaLnBrk="1" fontAlgn="auto" latinLnBrk="0" hangingPunct="1">
              <a:lnSpc>
                <a:spcPts val="1695"/>
              </a:lnSpc>
              <a:spcBef>
                <a:spcPts val="0"/>
              </a:spcBef>
              <a:spcAft>
                <a:spcPts val="0"/>
              </a:spcAft>
              <a:buClrTx/>
              <a:buSzTx/>
              <a:buFontTx/>
              <a:buNone/>
              <a:tabLst/>
              <a:defRPr/>
            </a:pPr>
            <a:r>
              <a:rPr kumimoji="0" sz="1500" b="0" i="0" u="none" strike="noStrike" kern="1200" cap="none" spc="0" normalizeH="0" baseline="0" noProof="0" dirty="0">
                <a:ln>
                  <a:noFill/>
                </a:ln>
                <a:solidFill>
                  <a:prstClr val="black"/>
                </a:solidFill>
                <a:effectLst/>
                <a:uLnTx/>
                <a:uFillTx/>
                <a:latin typeface="Courier New"/>
                <a:ea typeface="+mn-ea"/>
                <a:cs typeface="Courier New"/>
              </a:rPr>
              <a:t>{</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472440" marR="0" lvl="0" indent="0" algn="l" defTabSz="914400" rtl="0" eaLnBrk="1" fontAlgn="auto" latinLnBrk="0" hangingPunct="1">
              <a:lnSpc>
                <a:spcPts val="1714"/>
              </a:lnSpc>
              <a:spcBef>
                <a:spcPts val="0"/>
              </a:spcBef>
              <a:spcAft>
                <a:spcPts val="0"/>
              </a:spcAft>
              <a:buClrTx/>
              <a:buSzTx/>
              <a:buFontTx/>
              <a:buNone/>
              <a:tabLst/>
              <a:defRPr/>
            </a:pPr>
            <a:r>
              <a:rPr kumimoji="0" sz="1500" b="1" i="0" u="none" strike="noStrike" kern="1200" cap="none" spc="0" normalizeH="0" baseline="0" noProof="0" dirty="0">
                <a:ln>
                  <a:noFill/>
                </a:ln>
                <a:solidFill>
                  <a:srgbClr val="000050"/>
                </a:solidFill>
                <a:effectLst/>
                <a:uLnTx/>
                <a:uFillTx/>
                <a:latin typeface="Courier New"/>
                <a:ea typeface="+mn-ea"/>
                <a:cs typeface="Courier New"/>
              </a:rPr>
              <a:t>int</a:t>
            </a:r>
            <a:r>
              <a:rPr kumimoji="0" sz="1500" b="1" i="0" u="none" strike="noStrike" kern="1200" cap="none" spc="-35" normalizeH="0" baseline="0" noProof="0" dirty="0">
                <a:ln>
                  <a:noFill/>
                </a:ln>
                <a:solidFill>
                  <a:srgbClr val="000050"/>
                </a:solidFill>
                <a:effectLst/>
                <a:uLnTx/>
                <a:uFillTx/>
                <a:latin typeface="Courier New"/>
                <a:ea typeface="+mn-ea"/>
                <a:cs typeface="Courier New"/>
              </a:rPr>
              <a:t> </a:t>
            </a:r>
            <a:r>
              <a:rPr kumimoji="0" sz="1500" b="0" i="0" u="none" strike="noStrike" kern="1200" cap="none" spc="-5" normalizeH="0" baseline="0" noProof="0" dirty="0">
                <a:ln>
                  <a:noFill/>
                </a:ln>
                <a:solidFill>
                  <a:prstClr val="black"/>
                </a:solidFill>
                <a:effectLst/>
                <a:uLnTx/>
                <a:uFillTx/>
                <a:latin typeface="Courier New"/>
                <a:ea typeface="+mn-ea"/>
                <a:cs typeface="Courier New"/>
              </a:rPr>
              <a:t>result;</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0" marR="0" lvl="0" indent="0" algn="l" defTabSz="914400" rtl="0" eaLnBrk="1" fontAlgn="auto" latinLnBrk="0" hangingPunct="1">
              <a:lnSpc>
                <a:spcPct val="100000"/>
              </a:lnSpc>
              <a:spcBef>
                <a:spcPts val="45"/>
              </a:spcBef>
              <a:spcAft>
                <a:spcPts val="0"/>
              </a:spcAft>
              <a:buClrTx/>
              <a:buSzTx/>
              <a:buFontTx/>
              <a:buNone/>
              <a:tabLst/>
              <a:defRPr/>
            </a:pP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932815" marR="581025" lvl="0" indent="-460375" algn="l" defTabSz="914400" rtl="0" eaLnBrk="1" fontAlgn="auto" latinLnBrk="0" hangingPunct="1">
              <a:lnSpc>
                <a:spcPts val="1750"/>
              </a:lnSpc>
              <a:spcBef>
                <a:spcPts val="5"/>
              </a:spcBef>
              <a:spcAft>
                <a:spcPts val="0"/>
              </a:spcAft>
              <a:buClrTx/>
              <a:buSzTx/>
              <a:buFontTx/>
              <a:buNone/>
              <a:tabLst/>
              <a:defRPr/>
            </a:pPr>
            <a:r>
              <a:rPr kumimoji="0" sz="1500" b="1" i="0" u="none" strike="noStrike" kern="1200" cap="none" spc="0" normalizeH="0" baseline="0" noProof="0" dirty="0">
                <a:ln>
                  <a:noFill/>
                </a:ln>
                <a:solidFill>
                  <a:srgbClr val="000050"/>
                </a:solidFill>
                <a:effectLst/>
                <a:uLnTx/>
                <a:uFillTx/>
                <a:latin typeface="Courier New"/>
                <a:ea typeface="+mn-ea"/>
                <a:cs typeface="Courier New"/>
              </a:rPr>
              <a:t>if </a:t>
            </a:r>
            <a:r>
              <a:rPr kumimoji="0" sz="1500" b="0" i="0" u="none" strike="noStrike" kern="1200" cap="none" spc="0" normalizeH="0" baseline="0" noProof="0" dirty="0">
                <a:ln>
                  <a:noFill/>
                </a:ln>
                <a:solidFill>
                  <a:prstClr val="black"/>
                </a:solidFill>
                <a:effectLst/>
                <a:uLnTx/>
                <a:uFillTx/>
                <a:latin typeface="Courier New"/>
                <a:ea typeface="+mn-ea"/>
                <a:cs typeface="Courier New"/>
              </a:rPr>
              <a:t>(num1 &gt; </a:t>
            </a:r>
            <a:r>
              <a:rPr kumimoji="0" sz="1500" b="0" i="0" u="none" strike="noStrike" kern="1200" cap="none" spc="-5" normalizeH="0" baseline="0" noProof="0" dirty="0">
                <a:ln>
                  <a:noFill/>
                </a:ln>
                <a:solidFill>
                  <a:prstClr val="black"/>
                </a:solidFill>
                <a:effectLst/>
                <a:uLnTx/>
                <a:uFillTx/>
                <a:latin typeface="Courier New"/>
                <a:ea typeface="+mn-ea"/>
                <a:cs typeface="Courier New"/>
              </a:rPr>
              <a:t>num2) </a:t>
            </a:r>
            <a:r>
              <a:rPr kumimoji="0" sz="1500" b="0" i="0" u="none" strike="noStrike" kern="1200" cap="none" spc="0" normalizeH="0" baseline="0" noProof="0" dirty="0">
                <a:ln>
                  <a:noFill/>
                </a:ln>
                <a:solidFill>
                  <a:prstClr val="black"/>
                </a:solidFill>
                <a:effectLst/>
                <a:uLnTx/>
                <a:uFillTx/>
                <a:latin typeface="Courier New"/>
                <a:ea typeface="+mn-ea"/>
                <a:cs typeface="Courier New"/>
              </a:rPr>
              <a:t> result</a:t>
            </a:r>
            <a:r>
              <a:rPr kumimoji="0" sz="1500" b="0" i="0" u="none" strike="noStrike" kern="1200" cap="none" spc="-40" normalizeH="0" baseline="0" noProof="0" dirty="0">
                <a:ln>
                  <a:noFill/>
                </a:ln>
                <a:solidFill>
                  <a:prstClr val="black"/>
                </a:solidFill>
                <a:effectLst/>
                <a:uLnTx/>
                <a:uFillTx/>
                <a:latin typeface="Courier New"/>
                <a:ea typeface="+mn-ea"/>
                <a:cs typeface="Courier New"/>
              </a:rPr>
              <a:t> </a:t>
            </a:r>
            <a:r>
              <a:rPr kumimoji="0" sz="1500" b="0" i="0" u="none" strike="noStrike" kern="1200" cap="none" spc="0" normalizeH="0" baseline="0" noProof="0" dirty="0">
                <a:ln>
                  <a:noFill/>
                </a:ln>
                <a:solidFill>
                  <a:prstClr val="black"/>
                </a:solidFill>
                <a:effectLst/>
                <a:uLnTx/>
                <a:uFillTx/>
                <a:latin typeface="Courier New"/>
                <a:ea typeface="+mn-ea"/>
                <a:cs typeface="Courier New"/>
              </a:rPr>
              <a:t>=</a:t>
            </a:r>
            <a:r>
              <a:rPr kumimoji="0" sz="1500" b="0" i="0" u="none" strike="noStrike" kern="1200" cap="none" spc="-35" normalizeH="0" baseline="0" noProof="0" dirty="0">
                <a:ln>
                  <a:noFill/>
                </a:ln>
                <a:solidFill>
                  <a:prstClr val="black"/>
                </a:solidFill>
                <a:effectLst/>
                <a:uLnTx/>
                <a:uFillTx/>
                <a:latin typeface="Courier New"/>
                <a:ea typeface="+mn-ea"/>
                <a:cs typeface="Courier New"/>
              </a:rPr>
              <a:t> </a:t>
            </a:r>
            <a:r>
              <a:rPr kumimoji="0" sz="1500" b="0" i="0" u="none" strike="noStrike" kern="1200" cap="none" spc="-5" normalizeH="0" baseline="0" noProof="0" dirty="0">
                <a:ln>
                  <a:noFill/>
                </a:ln>
                <a:solidFill>
                  <a:prstClr val="black"/>
                </a:solidFill>
                <a:effectLst/>
                <a:uLnTx/>
                <a:uFillTx/>
                <a:latin typeface="Courier New"/>
                <a:ea typeface="+mn-ea"/>
                <a:cs typeface="Courier New"/>
              </a:rPr>
              <a:t>num1;</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472440" marR="0" lvl="0" indent="0" algn="l" defTabSz="914400" rtl="0" eaLnBrk="1" fontAlgn="auto" latinLnBrk="0" hangingPunct="1">
              <a:lnSpc>
                <a:spcPts val="1620"/>
              </a:lnSpc>
              <a:spcBef>
                <a:spcPts val="0"/>
              </a:spcBef>
              <a:spcAft>
                <a:spcPts val="0"/>
              </a:spcAft>
              <a:buClrTx/>
              <a:buSzTx/>
              <a:buFontTx/>
              <a:buNone/>
              <a:tabLst/>
              <a:defRPr/>
            </a:pPr>
            <a:r>
              <a:rPr kumimoji="0" sz="1500" b="1" i="0" u="none" strike="noStrike" kern="1200" cap="none" spc="-5" normalizeH="0" baseline="0" noProof="0" dirty="0">
                <a:ln>
                  <a:noFill/>
                </a:ln>
                <a:solidFill>
                  <a:srgbClr val="000050"/>
                </a:solidFill>
                <a:effectLst/>
                <a:uLnTx/>
                <a:uFillTx/>
                <a:latin typeface="Courier New"/>
                <a:ea typeface="+mn-ea"/>
                <a:cs typeface="Courier New"/>
              </a:rPr>
              <a:t>else</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932815" marR="0" lvl="0" indent="0" algn="l" defTabSz="914400" rtl="0" eaLnBrk="1" fontAlgn="auto" latinLnBrk="0" hangingPunct="1">
              <a:lnSpc>
                <a:spcPts val="1780"/>
              </a:lnSpc>
              <a:spcBef>
                <a:spcPts val="0"/>
              </a:spcBef>
              <a:spcAft>
                <a:spcPts val="0"/>
              </a:spcAft>
              <a:buClrTx/>
              <a:buSzTx/>
              <a:buFontTx/>
              <a:buNone/>
              <a:tabLst/>
              <a:defRPr/>
            </a:pPr>
            <a:r>
              <a:rPr kumimoji="0" sz="1500" b="0" i="0" u="none" strike="noStrike" kern="1200" cap="none" spc="0" normalizeH="0" baseline="0" noProof="0" dirty="0">
                <a:ln>
                  <a:noFill/>
                </a:ln>
                <a:solidFill>
                  <a:prstClr val="black"/>
                </a:solidFill>
                <a:effectLst/>
                <a:uLnTx/>
                <a:uFillTx/>
                <a:latin typeface="Courier New"/>
                <a:ea typeface="+mn-ea"/>
                <a:cs typeface="Courier New"/>
              </a:rPr>
              <a:t>result</a:t>
            </a:r>
            <a:r>
              <a:rPr kumimoji="0" sz="1500" b="0" i="0" u="none" strike="noStrike" kern="1200" cap="none" spc="-30" normalizeH="0" baseline="0" noProof="0" dirty="0">
                <a:ln>
                  <a:noFill/>
                </a:ln>
                <a:solidFill>
                  <a:prstClr val="black"/>
                </a:solidFill>
                <a:effectLst/>
                <a:uLnTx/>
                <a:uFillTx/>
                <a:latin typeface="Courier New"/>
                <a:ea typeface="+mn-ea"/>
                <a:cs typeface="Courier New"/>
              </a:rPr>
              <a:t> </a:t>
            </a:r>
            <a:r>
              <a:rPr kumimoji="0" sz="1500" b="0" i="0" u="none" strike="noStrike" kern="1200" cap="none" spc="0" normalizeH="0" baseline="0" noProof="0" dirty="0">
                <a:ln>
                  <a:noFill/>
                </a:ln>
                <a:solidFill>
                  <a:prstClr val="black"/>
                </a:solidFill>
                <a:effectLst/>
                <a:uLnTx/>
                <a:uFillTx/>
                <a:latin typeface="Courier New"/>
                <a:ea typeface="+mn-ea"/>
                <a:cs typeface="Courier New"/>
              </a:rPr>
              <a:t>=</a:t>
            </a:r>
            <a:r>
              <a:rPr kumimoji="0" sz="1500" b="0" i="0" u="none" strike="noStrike" kern="1200" cap="none" spc="-30" normalizeH="0" baseline="0" noProof="0" dirty="0">
                <a:ln>
                  <a:noFill/>
                </a:ln>
                <a:solidFill>
                  <a:prstClr val="black"/>
                </a:solidFill>
                <a:effectLst/>
                <a:uLnTx/>
                <a:uFillTx/>
                <a:latin typeface="Courier New"/>
                <a:ea typeface="+mn-ea"/>
                <a:cs typeface="Courier New"/>
              </a:rPr>
              <a:t> </a:t>
            </a:r>
            <a:r>
              <a:rPr kumimoji="0" sz="1500" b="0" i="0" u="none" strike="noStrike" kern="1200" cap="none" spc="-5" normalizeH="0" baseline="0" noProof="0" dirty="0">
                <a:ln>
                  <a:noFill/>
                </a:ln>
                <a:solidFill>
                  <a:prstClr val="black"/>
                </a:solidFill>
                <a:effectLst/>
                <a:uLnTx/>
                <a:uFillTx/>
                <a:latin typeface="Courier New"/>
                <a:ea typeface="+mn-ea"/>
                <a:cs typeface="Courier New"/>
              </a:rPr>
              <a:t>num2;</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0" marR="0" lvl="0" indent="0" algn="l" defTabSz="914400" rtl="0" eaLnBrk="1" fontAlgn="auto" latinLnBrk="0" hangingPunct="1">
              <a:lnSpc>
                <a:spcPct val="100000"/>
              </a:lnSpc>
              <a:spcBef>
                <a:spcPts val="50"/>
              </a:spcBef>
              <a:spcAft>
                <a:spcPts val="0"/>
              </a:spcAft>
              <a:buClrTx/>
              <a:buSzTx/>
              <a:buFontTx/>
              <a:buNone/>
              <a:tabLst/>
              <a:defRPr/>
            </a:pPr>
            <a:endParaRPr kumimoji="0" sz="1350" b="0" i="0" u="none" strike="noStrike" kern="1200" cap="none" spc="0" normalizeH="0" baseline="0" noProof="0">
              <a:ln>
                <a:noFill/>
              </a:ln>
              <a:solidFill>
                <a:prstClr val="black"/>
              </a:solidFill>
              <a:effectLst/>
              <a:uLnTx/>
              <a:uFillTx/>
              <a:latin typeface="Courier New"/>
              <a:ea typeface="+mn-ea"/>
              <a:cs typeface="Courier New"/>
            </a:endParaRPr>
          </a:p>
          <a:p>
            <a:pPr marL="472440" marR="0" lvl="0" indent="0" algn="l" defTabSz="914400" rtl="0" eaLnBrk="1" fontAlgn="auto" latinLnBrk="0" hangingPunct="1">
              <a:lnSpc>
                <a:spcPct val="100000"/>
              </a:lnSpc>
              <a:spcBef>
                <a:spcPts val="0"/>
              </a:spcBef>
              <a:spcAft>
                <a:spcPts val="0"/>
              </a:spcAft>
              <a:buClrTx/>
              <a:buSzTx/>
              <a:buFontTx/>
              <a:buNone/>
              <a:tabLst/>
              <a:defRPr/>
            </a:pPr>
            <a:r>
              <a:rPr kumimoji="0" sz="1500" b="1" i="0" u="none" strike="noStrike" kern="1200" cap="none" spc="0" normalizeH="0" baseline="0" noProof="0" dirty="0">
                <a:ln>
                  <a:noFill/>
                </a:ln>
                <a:solidFill>
                  <a:srgbClr val="000050"/>
                </a:solidFill>
                <a:effectLst/>
                <a:uLnTx/>
                <a:uFillTx/>
                <a:latin typeface="Courier New"/>
                <a:ea typeface="+mn-ea"/>
                <a:cs typeface="Courier New"/>
              </a:rPr>
              <a:t>return</a:t>
            </a:r>
            <a:r>
              <a:rPr kumimoji="0" sz="1500" b="1" i="0" u="none" strike="noStrike" kern="1200" cap="none" spc="-35" normalizeH="0" baseline="0" noProof="0" dirty="0">
                <a:ln>
                  <a:noFill/>
                </a:ln>
                <a:solidFill>
                  <a:srgbClr val="000050"/>
                </a:solidFill>
                <a:effectLst/>
                <a:uLnTx/>
                <a:uFillTx/>
                <a:latin typeface="Courier New"/>
                <a:ea typeface="+mn-ea"/>
                <a:cs typeface="Courier New"/>
              </a:rPr>
              <a:t> </a:t>
            </a:r>
            <a:r>
              <a:rPr kumimoji="0" sz="1500" b="1" i="0" u="none" strike="noStrike" kern="1200" cap="none" spc="-5" normalizeH="0" baseline="0" noProof="0" dirty="0">
                <a:ln>
                  <a:noFill/>
                </a:ln>
                <a:solidFill>
                  <a:prstClr val="black"/>
                </a:solidFill>
                <a:effectLst/>
                <a:uLnTx/>
                <a:uFillTx/>
                <a:latin typeface="Courier New"/>
                <a:ea typeface="+mn-ea"/>
                <a:cs typeface="Courier New"/>
              </a:rPr>
              <a:t>result;</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p:txBody>
      </p:sp>
      <p:sp>
        <p:nvSpPr>
          <p:cNvPr id="9" name="object 9"/>
          <p:cNvSpPr txBox="1"/>
          <p:nvPr/>
        </p:nvSpPr>
        <p:spPr>
          <a:xfrm>
            <a:off x="5516142" y="5060119"/>
            <a:ext cx="140335" cy="255904"/>
          </a:xfrm>
          <a:prstGeom prst="rect">
            <a:avLst/>
          </a:prstGeom>
        </p:spPr>
        <p:txBody>
          <a:bodyPr vert="horz" wrap="square" lIns="0" tIns="13970" rIns="0" bIns="0" rtlCol="0">
            <a:spAutoFit/>
          </a:bodyPr>
          <a:lstStyle/>
          <a:p>
            <a:pPr marL="12700" marR="0" lvl="0" indent="0" algn="l" defTabSz="914400" rtl="0" eaLnBrk="1" fontAlgn="auto" latinLnBrk="0" hangingPunct="1">
              <a:lnSpc>
                <a:spcPct val="100000"/>
              </a:lnSpc>
              <a:spcBef>
                <a:spcPts val="110"/>
              </a:spcBef>
              <a:spcAft>
                <a:spcPts val="0"/>
              </a:spcAft>
              <a:buClrTx/>
              <a:buSzTx/>
              <a:buFontTx/>
              <a:buNone/>
              <a:tabLst/>
              <a:defRPr/>
            </a:pPr>
            <a:r>
              <a:rPr kumimoji="0" sz="1500" b="0" i="0" u="none" strike="noStrike" kern="1200" cap="none" spc="0" normalizeH="0" baseline="0" noProof="0" dirty="0">
                <a:ln>
                  <a:noFill/>
                </a:ln>
                <a:solidFill>
                  <a:prstClr val="black"/>
                </a:solidFill>
                <a:effectLst/>
                <a:uLnTx/>
                <a:uFillTx/>
                <a:latin typeface="Courier New"/>
                <a:ea typeface="+mn-ea"/>
                <a:cs typeface="Courier New"/>
              </a:rPr>
              <a:t>}</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p:txBody>
      </p:sp>
      <p:grpSp>
        <p:nvGrpSpPr>
          <p:cNvPr id="10" name="object 10"/>
          <p:cNvGrpSpPr/>
          <p:nvPr/>
        </p:nvGrpSpPr>
        <p:grpSpPr>
          <a:xfrm>
            <a:off x="2001456" y="1830146"/>
            <a:ext cx="6379845" cy="3151505"/>
            <a:chOff x="2001456" y="1830146"/>
            <a:chExt cx="6379845" cy="3151505"/>
          </a:xfrm>
        </p:grpSpPr>
        <p:sp>
          <p:nvSpPr>
            <p:cNvPr id="11" name="object 11"/>
            <p:cNvSpPr/>
            <p:nvPr/>
          </p:nvSpPr>
          <p:spPr>
            <a:xfrm>
              <a:off x="2704584" y="3007349"/>
              <a:ext cx="2809240" cy="803910"/>
            </a:xfrm>
            <a:custGeom>
              <a:avLst/>
              <a:gdLst/>
              <a:ahLst/>
              <a:cxnLst/>
              <a:rect l="l" t="t" r="r" b="b"/>
              <a:pathLst>
                <a:path w="2809240" h="803910">
                  <a:moveTo>
                    <a:pt x="2670926" y="64079"/>
                  </a:moveTo>
                  <a:lnTo>
                    <a:pt x="12260" y="770810"/>
                  </a:lnTo>
                  <a:lnTo>
                    <a:pt x="6165" y="773695"/>
                  </a:lnTo>
                  <a:lnTo>
                    <a:pt x="1935" y="778379"/>
                  </a:lnTo>
                  <a:lnTo>
                    <a:pt x="0" y="784075"/>
                  </a:lnTo>
                  <a:lnTo>
                    <a:pt x="788" y="789995"/>
                  </a:lnTo>
                  <a:lnTo>
                    <a:pt x="3082" y="798422"/>
                  </a:lnTo>
                  <a:lnTo>
                    <a:pt x="11495" y="803785"/>
                  </a:lnTo>
                  <a:lnTo>
                    <a:pt x="2678865" y="94932"/>
                  </a:lnTo>
                  <a:lnTo>
                    <a:pt x="2685007" y="76675"/>
                  </a:lnTo>
                  <a:lnTo>
                    <a:pt x="2670926" y="64079"/>
                  </a:lnTo>
                  <a:close/>
                </a:path>
                <a:path w="2809240" h="803910">
                  <a:moveTo>
                    <a:pt x="2789389" y="60994"/>
                  </a:moveTo>
                  <a:lnTo>
                    <a:pt x="2687591" y="60994"/>
                  </a:lnTo>
                  <a:lnTo>
                    <a:pt x="2693491" y="63077"/>
                  </a:lnTo>
                  <a:lnTo>
                    <a:pt x="2698256" y="67170"/>
                  </a:lnTo>
                  <a:lnTo>
                    <a:pt x="2701258" y="72845"/>
                  </a:lnTo>
                  <a:lnTo>
                    <a:pt x="2702533" y="81304"/>
                  </a:lnTo>
                  <a:lnTo>
                    <a:pt x="2698072" y="89731"/>
                  </a:lnTo>
                  <a:lnTo>
                    <a:pt x="2689787" y="92029"/>
                  </a:lnTo>
                  <a:lnTo>
                    <a:pt x="2678865" y="94932"/>
                  </a:lnTo>
                  <a:lnTo>
                    <a:pt x="2648362" y="185592"/>
                  </a:lnTo>
                  <a:lnTo>
                    <a:pt x="2789389" y="60994"/>
                  </a:lnTo>
                  <a:close/>
                </a:path>
                <a:path w="2809240" h="803910">
                  <a:moveTo>
                    <a:pt x="2687591" y="60994"/>
                  </a:moveTo>
                  <a:lnTo>
                    <a:pt x="2681183" y="61353"/>
                  </a:lnTo>
                  <a:lnTo>
                    <a:pt x="2670926" y="64079"/>
                  </a:lnTo>
                  <a:lnTo>
                    <a:pt x="2685007" y="76675"/>
                  </a:lnTo>
                  <a:lnTo>
                    <a:pt x="2678865" y="94932"/>
                  </a:lnTo>
                  <a:lnTo>
                    <a:pt x="2689787" y="92029"/>
                  </a:lnTo>
                  <a:lnTo>
                    <a:pt x="2698072" y="89731"/>
                  </a:lnTo>
                  <a:lnTo>
                    <a:pt x="2702533" y="81304"/>
                  </a:lnTo>
                  <a:lnTo>
                    <a:pt x="2701258" y="72845"/>
                  </a:lnTo>
                  <a:lnTo>
                    <a:pt x="2698256" y="67170"/>
                  </a:lnTo>
                  <a:lnTo>
                    <a:pt x="2693491" y="63077"/>
                  </a:lnTo>
                  <a:lnTo>
                    <a:pt x="2687591" y="60994"/>
                  </a:lnTo>
                  <a:close/>
                </a:path>
                <a:path w="2809240" h="803910">
                  <a:moveTo>
                    <a:pt x="2599290" y="0"/>
                  </a:moveTo>
                  <a:lnTo>
                    <a:pt x="2670926" y="64079"/>
                  </a:lnTo>
                  <a:lnTo>
                    <a:pt x="2681183" y="61353"/>
                  </a:lnTo>
                  <a:lnTo>
                    <a:pt x="2687591" y="60994"/>
                  </a:lnTo>
                  <a:lnTo>
                    <a:pt x="2789389" y="60994"/>
                  </a:lnTo>
                  <a:lnTo>
                    <a:pt x="2808962" y="43700"/>
                  </a:lnTo>
                  <a:lnTo>
                    <a:pt x="2599290"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2" name="object 12"/>
            <p:cNvSpPr/>
            <p:nvPr/>
          </p:nvSpPr>
          <p:spPr>
            <a:xfrm>
              <a:off x="2704584" y="3007349"/>
              <a:ext cx="2809240" cy="803910"/>
            </a:xfrm>
            <a:custGeom>
              <a:avLst/>
              <a:gdLst/>
              <a:ahLst/>
              <a:cxnLst/>
              <a:rect l="l" t="t" r="r" b="b"/>
              <a:pathLst>
                <a:path w="2809240" h="803910">
                  <a:moveTo>
                    <a:pt x="12260" y="770810"/>
                  </a:moveTo>
                  <a:lnTo>
                    <a:pt x="2681184" y="61353"/>
                  </a:lnTo>
                  <a:lnTo>
                    <a:pt x="2687591" y="60994"/>
                  </a:lnTo>
                  <a:lnTo>
                    <a:pt x="2693491" y="63077"/>
                  </a:lnTo>
                  <a:lnTo>
                    <a:pt x="2698256" y="67170"/>
                  </a:lnTo>
                  <a:lnTo>
                    <a:pt x="2701259" y="72845"/>
                  </a:lnTo>
                  <a:lnTo>
                    <a:pt x="2702533" y="81304"/>
                  </a:lnTo>
                  <a:lnTo>
                    <a:pt x="2698072" y="89731"/>
                  </a:lnTo>
                  <a:lnTo>
                    <a:pt x="2689787" y="92029"/>
                  </a:lnTo>
                  <a:lnTo>
                    <a:pt x="19939" y="801487"/>
                  </a:lnTo>
                  <a:lnTo>
                    <a:pt x="11495" y="803785"/>
                  </a:lnTo>
                  <a:lnTo>
                    <a:pt x="3082" y="798422"/>
                  </a:lnTo>
                  <a:lnTo>
                    <a:pt x="788" y="789995"/>
                  </a:lnTo>
                  <a:lnTo>
                    <a:pt x="0" y="784075"/>
                  </a:lnTo>
                  <a:lnTo>
                    <a:pt x="1935" y="778379"/>
                  </a:lnTo>
                  <a:lnTo>
                    <a:pt x="6165" y="773695"/>
                  </a:lnTo>
                  <a:lnTo>
                    <a:pt x="12260" y="770810"/>
                  </a:lnTo>
                  <a:close/>
                </a:path>
                <a:path w="2809240" h="803910">
                  <a:moveTo>
                    <a:pt x="2685007" y="76675"/>
                  </a:moveTo>
                  <a:lnTo>
                    <a:pt x="2599290" y="0"/>
                  </a:lnTo>
                  <a:lnTo>
                    <a:pt x="2808963" y="43700"/>
                  </a:lnTo>
                  <a:lnTo>
                    <a:pt x="2648362" y="185592"/>
                  </a:lnTo>
                  <a:lnTo>
                    <a:pt x="2685007" y="76675"/>
                  </a:lnTo>
                  <a:close/>
                </a:path>
              </a:pathLst>
            </a:custGeom>
            <a:ln w="766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3" name="object 13"/>
            <p:cNvSpPr/>
            <p:nvPr/>
          </p:nvSpPr>
          <p:spPr>
            <a:xfrm>
              <a:off x="2688516" y="3861762"/>
              <a:ext cx="3091815" cy="1115695"/>
            </a:xfrm>
            <a:custGeom>
              <a:avLst/>
              <a:gdLst/>
              <a:ahLst/>
              <a:cxnLst/>
              <a:rect l="l" t="t" r="r" b="b"/>
              <a:pathLst>
                <a:path w="3091815" h="1115695">
                  <a:moveTo>
                    <a:pt x="135826" y="58029"/>
                  </a:moveTo>
                  <a:lnTo>
                    <a:pt x="120226" y="69780"/>
                  </a:lnTo>
                  <a:lnTo>
                    <a:pt x="125212" y="88480"/>
                  </a:lnTo>
                  <a:lnTo>
                    <a:pt x="3071029" y="1114414"/>
                  </a:lnTo>
                  <a:lnTo>
                    <a:pt x="3076939" y="1115335"/>
                  </a:lnTo>
                  <a:lnTo>
                    <a:pt x="3082699" y="1113743"/>
                  </a:lnTo>
                  <a:lnTo>
                    <a:pt x="3087564" y="1109997"/>
                  </a:lnTo>
                  <a:lnTo>
                    <a:pt x="3090785" y="1104454"/>
                  </a:lnTo>
                  <a:lnTo>
                    <a:pt x="3091751" y="1098522"/>
                  </a:lnTo>
                  <a:lnTo>
                    <a:pt x="3090148" y="1092743"/>
                  </a:lnTo>
                  <a:lnTo>
                    <a:pt x="3086394" y="1087832"/>
                  </a:lnTo>
                  <a:lnTo>
                    <a:pt x="3080907" y="1084503"/>
                  </a:lnTo>
                  <a:lnTo>
                    <a:pt x="135826" y="58029"/>
                  </a:lnTo>
                  <a:close/>
                </a:path>
                <a:path w="3091815" h="1115695">
                  <a:moveTo>
                    <a:pt x="212858" y="0"/>
                  </a:moveTo>
                  <a:lnTo>
                    <a:pt x="0" y="27612"/>
                  </a:lnTo>
                  <a:lnTo>
                    <a:pt x="150084" y="181761"/>
                  </a:lnTo>
                  <a:lnTo>
                    <a:pt x="125212" y="88480"/>
                  </a:lnTo>
                  <a:lnTo>
                    <a:pt x="115606" y="85134"/>
                  </a:lnTo>
                  <a:lnTo>
                    <a:pt x="110073" y="81790"/>
                  </a:lnTo>
                  <a:lnTo>
                    <a:pt x="106333" y="76787"/>
                  </a:lnTo>
                  <a:lnTo>
                    <a:pt x="104744" y="70779"/>
                  </a:lnTo>
                  <a:lnTo>
                    <a:pt x="105664" y="64417"/>
                  </a:lnTo>
                  <a:lnTo>
                    <a:pt x="108723" y="55990"/>
                  </a:lnTo>
                  <a:lnTo>
                    <a:pt x="117900" y="52159"/>
                  </a:lnTo>
                  <a:lnTo>
                    <a:pt x="143617" y="52159"/>
                  </a:lnTo>
                  <a:lnTo>
                    <a:pt x="212858" y="0"/>
                  </a:lnTo>
                  <a:close/>
                </a:path>
                <a:path w="3091815" h="1115695">
                  <a:moveTo>
                    <a:pt x="117900" y="52159"/>
                  </a:moveTo>
                  <a:lnTo>
                    <a:pt x="108723" y="55990"/>
                  </a:lnTo>
                  <a:lnTo>
                    <a:pt x="105664" y="64417"/>
                  </a:lnTo>
                  <a:lnTo>
                    <a:pt x="104744" y="70779"/>
                  </a:lnTo>
                  <a:lnTo>
                    <a:pt x="106333" y="76787"/>
                  </a:lnTo>
                  <a:lnTo>
                    <a:pt x="110073" y="81790"/>
                  </a:lnTo>
                  <a:lnTo>
                    <a:pt x="115606" y="85134"/>
                  </a:lnTo>
                  <a:lnTo>
                    <a:pt x="125212" y="88480"/>
                  </a:lnTo>
                  <a:lnTo>
                    <a:pt x="120226" y="69780"/>
                  </a:lnTo>
                  <a:lnTo>
                    <a:pt x="135826" y="58029"/>
                  </a:lnTo>
                  <a:lnTo>
                    <a:pt x="125580" y="54458"/>
                  </a:lnTo>
                  <a:lnTo>
                    <a:pt x="117900" y="52159"/>
                  </a:lnTo>
                  <a:close/>
                </a:path>
                <a:path w="3091815" h="1115695">
                  <a:moveTo>
                    <a:pt x="143617" y="52159"/>
                  </a:moveTo>
                  <a:lnTo>
                    <a:pt x="117900" y="52159"/>
                  </a:lnTo>
                  <a:lnTo>
                    <a:pt x="125580" y="54458"/>
                  </a:lnTo>
                  <a:lnTo>
                    <a:pt x="135826" y="58029"/>
                  </a:lnTo>
                  <a:lnTo>
                    <a:pt x="143617" y="52159"/>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4" name="object 14"/>
            <p:cNvSpPr/>
            <p:nvPr/>
          </p:nvSpPr>
          <p:spPr>
            <a:xfrm>
              <a:off x="2688516" y="3861762"/>
              <a:ext cx="3091815" cy="1115695"/>
            </a:xfrm>
            <a:custGeom>
              <a:avLst/>
              <a:gdLst/>
              <a:ahLst/>
              <a:cxnLst/>
              <a:rect l="l" t="t" r="r" b="b"/>
              <a:pathLst>
                <a:path w="3091815" h="1115695">
                  <a:moveTo>
                    <a:pt x="3071029" y="1114414"/>
                  </a:moveTo>
                  <a:lnTo>
                    <a:pt x="115606" y="85134"/>
                  </a:lnTo>
                  <a:lnTo>
                    <a:pt x="110073" y="81790"/>
                  </a:lnTo>
                  <a:lnTo>
                    <a:pt x="106333" y="76787"/>
                  </a:lnTo>
                  <a:lnTo>
                    <a:pt x="104744" y="70779"/>
                  </a:lnTo>
                  <a:lnTo>
                    <a:pt x="105664" y="64417"/>
                  </a:lnTo>
                  <a:lnTo>
                    <a:pt x="108723" y="55990"/>
                  </a:lnTo>
                  <a:lnTo>
                    <a:pt x="117900" y="52159"/>
                  </a:lnTo>
                  <a:lnTo>
                    <a:pt x="125580" y="54458"/>
                  </a:lnTo>
                  <a:lnTo>
                    <a:pt x="3080907" y="1084503"/>
                  </a:lnTo>
                  <a:lnTo>
                    <a:pt x="3086394" y="1087832"/>
                  </a:lnTo>
                  <a:lnTo>
                    <a:pt x="3090148" y="1092743"/>
                  </a:lnTo>
                  <a:lnTo>
                    <a:pt x="3091751" y="1098522"/>
                  </a:lnTo>
                  <a:lnTo>
                    <a:pt x="3090785" y="1104454"/>
                  </a:lnTo>
                  <a:lnTo>
                    <a:pt x="3087564" y="1109997"/>
                  </a:lnTo>
                  <a:lnTo>
                    <a:pt x="3082700" y="1113743"/>
                  </a:lnTo>
                  <a:lnTo>
                    <a:pt x="3076939" y="1115336"/>
                  </a:lnTo>
                  <a:lnTo>
                    <a:pt x="3071029" y="1114414"/>
                  </a:lnTo>
                  <a:close/>
                </a:path>
                <a:path w="3091815" h="1115695">
                  <a:moveTo>
                    <a:pt x="120226" y="69780"/>
                  </a:moveTo>
                  <a:lnTo>
                    <a:pt x="150084" y="181761"/>
                  </a:lnTo>
                  <a:lnTo>
                    <a:pt x="0" y="27612"/>
                  </a:lnTo>
                  <a:lnTo>
                    <a:pt x="212858" y="0"/>
                  </a:lnTo>
                  <a:lnTo>
                    <a:pt x="120226" y="69780"/>
                  </a:lnTo>
                  <a:close/>
                </a:path>
              </a:pathLst>
            </a:custGeom>
            <a:ln w="766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5" name="object 15"/>
            <p:cNvSpPr/>
            <p:nvPr/>
          </p:nvSpPr>
          <p:spPr>
            <a:xfrm>
              <a:off x="2005583" y="2214417"/>
              <a:ext cx="24130" cy="1559560"/>
            </a:xfrm>
            <a:custGeom>
              <a:avLst/>
              <a:gdLst/>
              <a:ahLst/>
              <a:cxnLst/>
              <a:rect l="l" t="t" r="r" b="b"/>
              <a:pathLst>
                <a:path w="24130" h="1559560">
                  <a:moveTo>
                    <a:pt x="18386" y="1463253"/>
                  </a:moveTo>
                  <a:lnTo>
                    <a:pt x="6118" y="1463253"/>
                  </a:lnTo>
                  <a:lnTo>
                    <a:pt x="0" y="1468648"/>
                  </a:lnTo>
                  <a:lnTo>
                    <a:pt x="0" y="1553782"/>
                  </a:lnTo>
                  <a:lnTo>
                    <a:pt x="6118" y="1559145"/>
                  </a:lnTo>
                  <a:lnTo>
                    <a:pt x="18386" y="1559145"/>
                  </a:lnTo>
                  <a:lnTo>
                    <a:pt x="23739" y="1553782"/>
                  </a:lnTo>
                  <a:lnTo>
                    <a:pt x="23739" y="1468648"/>
                  </a:lnTo>
                  <a:lnTo>
                    <a:pt x="18386" y="1463253"/>
                  </a:lnTo>
                  <a:close/>
                </a:path>
                <a:path w="24130" h="1559560">
                  <a:moveTo>
                    <a:pt x="18386" y="1295281"/>
                  </a:moveTo>
                  <a:lnTo>
                    <a:pt x="6118" y="1295281"/>
                  </a:lnTo>
                  <a:lnTo>
                    <a:pt x="0" y="1300676"/>
                  </a:lnTo>
                  <a:lnTo>
                    <a:pt x="0" y="1385811"/>
                  </a:lnTo>
                  <a:lnTo>
                    <a:pt x="6118" y="1391174"/>
                  </a:lnTo>
                  <a:lnTo>
                    <a:pt x="18386" y="1391174"/>
                  </a:lnTo>
                  <a:lnTo>
                    <a:pt x="23739" y="1385811"/>
                  </a:lnTo>
                  <a:lnTo>
                    <a:pt x="23739" y="1300676"/>
                  </a:lnTo>
                  <a:lnTo>
                    <a:pt x="18386" y="1295281"/>
                  </a:lnTo>
                  <a:close/>
                </a:path>
                <a:path w="24130" h="1559560">
                  <a:moveTo>
                    <a:pt x="18386" y="1127342"/>
                  </a:moveTo>
                  <a:lnTo>
                    <a:pt x="6118" y="1127342"/>
                  </a:lnTo>
                  <a:lnTo>
                    <a:pt x="0" y="1132705"/>
                  </a:lnTo>
                  <a:lnTo>
                    <a:pt x="0" y="1217840"/>
                  </a:lnTo>
                  <a:lnTo>
                    <a:pt x="6118" y="1223203"/>
                  </a:lnTo>
                  <a:lnTo>
                    <a:pt x="18386" y="1223203"/>
                  </a:lnTo>
                  <a:lnTo>
                    <a:pt x="23739" y="1217840"/>
                  </a:lnTo>
                  <a:lnTo>
                    <a:pt x="23739" y="1132705"/>
                  </a:lnTo>
                  <a:lnTo>
                    <a:pt x="18386" y="1127342"/>
                  </a:lnTo>
                  <a:close/>
                </a:path>
                <a:path w="24130" h="1559560">
                  <a:moveTo>
                    <a:pt x="18386" y="959371"/>
                  </a:moveTo>
                  <a:lnTo>
                    <a:pt x="6118" y="959371"/>
                  </a:lnTo>
                  <a:lnTo>
                    <a:pt x="0" y="964733"/>
                  </a:lnTo>
                  <a:lnTo>
                    <a:pt x="0" y="1049868"/>
                  </a:lnTo>
                  <a:lnTo>
                    <a:pt x="6118" y="1055231"/>
                  </a:lnTo>
                  <a:lnTo>
                    <a:pt x="18386" y="1055231"/>
                  </a:lnTo>
                  <a:lnTo>
                    <a:pt x="23739" y="1049868"/>
                  </a:lnTo>
                  <a:lnTo>
                    <a:pt x="23739" y="964733"/>
                  </a:lnTo>
                  <a:lnTo>
                    <a:pt x="18386" y="959371"/>
                  </a:lnTo>
                  <a:close/>
                </a:path>
                <a:path w="24130" h="1559560">
                  <a:moveTo>
                    <a:pt x="18386" y="791399"/>
                  </a:moveTo>
                  <a:lnTo>
                    <a:pt x="6118" y="791399"/>
                  </a:lnTo>
                  <a:lnTo>
                    <a:pt x="0" y="796762"/>
                  </a:lnTo>
                  <a:lnTo>
                    <a:pt x="0" y="881897"/>
                  </a:lnTo>
                  <a:lnTo>
                    <a:pt x="6118" y="887260"/>
                  </a:lnTo>
                  <a:lnTo>
                    <a:pt x="18386" y="887260"/>
                  </a:lnTo>
                  <a:lnTo>
                    <a:pt x="23739" y="881897"/>
                  </a:lnTo>
                  <a:lnTo>
                    <a:pt x="23739" y="796762"/>
                  </a:lnTo>
                  <a:lnTo>
                    <a:pt x="18386" y="791399"/>
                  </a:lnTo>
                  <a:close/>
                </a:path>
                <a:path w="24130" h="1559560">
                  <a:moveTo>
                    <a:pt x="18386" y="623428"/>
                  </a:moveTo>
                  <a:lnTo>
                    <a:pt x="6118" y="623428"/>
                  </a:lnTo>
                  <a:lnTo>
                    <a:pt x="0" y="628791"/>
                  </a:lnTo>
                  <a:lnTo>
                    <a:pt x="0" y="713926"/>
                  </a:lnTo>
                  <a:lnTo>
                    <a:pt x="6118" y="719288"/>
                  </a:lnTo>
                  <a:lnTo>
                    <a:pt x="18386" y="719288"/>
                  </a:lnTo>
                  <a:lnTo>
                    <a:pt x="23739" y="713926"/>
                  </a:lnTo>
                  <a:lnTo>
                    <a:pt x="23739" y="628791"/>
                  </a:lnTo>
                  <a:lnTo>
                    <a:pt x="18386" y="623428"/>
                  </a:lnTo>
                  <a:close/>
                </a:path>
                <a:path w="24130" h="1559560">
                  <a:moveTo>
                    <a:pt x="18386" y="455457"/>
                  </a:moveTo>
                  <a:lnTo>
                    <a:pt x="6118" y="455457"/>
                  </a:lnTo>
                  <a:lnTo>
                    <a:pt x="0" y="460819"/>
                  </a:lnTo>
                  <a:lnTo>
                    <a:pt x="0" y="545954"/>
                  </a:lnTo>
                  <a:lnTo>
                    <a:pt x="6118" y="551317"/>
                  </a:lnTo>
                  <a:lnTo>
                    <a:pt x="18386" y="551317"/>
                  </a:lnTo>
                  <a:lnTo>
                    <a:pt x="23739" y="545954"/>
                  </a:lnTo>
                  <a:lnTo>
                    <a:pt x="23739" y="460819"/>
                  </a:lnTo>
                  <a:lnTo>
                    <a:pt x="18386" y="455457"/>
                  </a:lnTo>
                  <a:close/>
                </a:path>
                <a:path w="24130" h="1559560">
                  <a:moveTo>
                    <a:pt x="18386" y="287485"/>
                  </a:moveTo>
                  <a:lnTo>
                    <a:pt x="6118" y="287485"/>
                  </a:lnTo>
                  <a:lnTo>
                    <a:pt x="0" y="292848"/>
                  </a:lnTo>
                  <a:lnTo>
                    <a:pt x="0" y="377983"/>
                  </a:lnTo>
                  <a:lnTo>
                    <a:pt x="6118" y="383346"/>
                  </a:lnTo>
                  <a:lnTo>
                    <a:pt x="18386" y="383346"/>
                  </a:lnTo>
                  <a:lnTo>
                    <a:pt x="23739" y="377983"/>
                  </a:lnTo>
                  <a:lnTo>
                    <a:pt x="23739" y="292848"/>
                  </a:lnTo>
                  <a:lnTo>
                    <a:pt x="18386" y="287485"/>
                  </a:lnTo>
                  <a:close/>
                </a:path>
                <a:path w="24130" h="1559560">
                  <a:moveTo>
                    <a:pt x="18386" y="119514"/>
                  </a:moveTo>
                  <a:lnTo>
                    <a:pt x="6118" y="119514"/>
                  </a:lnTo>
                  <a:lnTo>
                    <a:pt x="0" y="124877"/>
                  </a:lnTo>
                  <a:lnTo>
                    <a:pt x="0" y="210012"/>
                  </a:lnTo>
                  <a:lnTo>
                    <a:pt x="6118" y="215374"/>
                  </a:lnTo>
                  <a:lnTo>
                    <a:pt x="18386" y="215374"/>
                  </a:lnTo>
                  <a:lnTo>
                    <a:pt x="23739" y="210012"/>
                  </a:lnTo>
                  <a:lnTo>
                    <a:pt x="23739" y="124877"/>
                  </a:lnTo>
                  <a:lnTo>
                    <a:pt x="18386" y="119514"/>
                  </a:lnTo>
                  <a:close/>
                </a:path>
                <a:path w="24130" h="1559560">
                  <a:moveTo>
                    <a:pt x="18386" y="0"/>
                  </a:moveTo>
                  <a:lnTo>
                    <a:pt x="6118" y="0"/>
                  </a:lnTo>
                  <a:lnTo>
                    <a:pt x="0" y="4469"/>
                  </a:lnTo>
                  <a:lnTo>
                    <a:pt x="0" y="42136"/>
                  </a:lnTo>
                  <a:lnTo>
                    <a:pt x="6118" y="47563"/>
                  </a:lnTo>
                  <a:lnTo>
                    <a:pt x="18386" y="47563"/>
                  </a:lnTo>
                  <a:lnTo>
                    <a:pt x="23739" y="42136"/>
                  </a:lnTo>
                  <a:lnTo>
                    <a:pt x="23739" y="4469"/>
                  </a:lnTo>
                  <a:lnTo>
                    <a:pt x="18386"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6" name="object 16"/>
            <p:cNvSpPr/>
            <p:nvPr/>
          </p:nvSpPr>
          <p:spPr>
            <a:xfrm>
              <a:off x="2005583" y="2214417"/>
              <a:ext cx="24130" cy="1559560"/>
            </a:xfrm>
            <a:custGeom>
              <a:avLst/>
              <a:gdLst/>
              <a:ahLst/>
              <a:cxnLst/>
              <a:rect l="l" t="t" r="r" b="b"/>
              <a:pathLst>
                <a:path w="24130" h="1559560">
                  <a:moveTo>
                    <a:pt x="0" y="1546855"/>
                  </a:moveTo>
                  <a:lnTo>
                    <a:pt x="0" y="1474776"/>
                  </a:lnTo>
                  <a:lnTo>
                    <a:pt x="0" y="1468648"/>
                  </a:lnTo>
                  <a:lnTo>
                    <a:pt x="6118" y="1463253"/>
                  </a:lnTo>
                  <a:lnTo>
                    <a:pt x="12268" y="1463253"/>
                  </a:lnTo>
                  <a:lnTo>
                    <a:pt x="18386" y="1463253"/>
                  </a:lnTo>
                  <a:lnTo>
                    <a:pt x="23739" y="1468648"/>
                  </a:lnTo>
                  <a:lnTo>
                    <a:pt x="23739" y="1474776"/>
                  </a:lnTo>
                  <a:lnTo>
                    <a:pt x="23739" y="1546855"/>
                  </a:lnTo>
                  <a:lnTo>
                    <a:pt x="23739" y="1553782"/>
                  </a:lnTo>
                  <a:lnTo>
                    <a:pt x="18386" y="1559145"/>
                  </a:lnTo>
                  <a:lnTo>
                    <a:pt x="12268" y="1559145"/>
                  </a:lnTo>
                  <a:lnTo>
                    <a:pt x="6118" y="1559145"/>
                  </a:lnTo>
                  <a:lnTo>
                    <a:pt x="0" y="1553782"/>
                  </a:lnTo>
                  <a:lnTo>
                    <a:pt x="0" y="1546855"/>
                  </a:lnTo>
                  <a:close/>
                </a:path>
                <a:path w="24130" h="1559560">
                  <a:moveTo>
                    <a:pt x="0" y="1378884"/>
                  </a:moveTo>
                  <a:lnTo>
                    <a:pt x="0" y="1306805"/>
                  </a:lnTo>
                  <a:lnTo>
                    <a:pt x="0" y="1300676"/>
                  </a:lnTo>
                  <a:lnTo>
                    <a:pt x="6118" y="1295281"/>
                  </a:lnTo>
                  <a:lnTo>
                    <a:pt x="12268" y="1295281"/>
                  </a:lnTo>
                  <a:lnTo>
                    <a:pt x="18386" y="1295281"/>
                  </a:lnTo>
                  <a:lnTo>
                    <a:pt x="23739" y="1300676"/>
                  </a:lnTo>
                  <a:lnTo>
                    <a:pt x="23739" y="1306805"/>
                  </a:lnTo>
                  <a:lnTo>
                    <a:pt x="23739" y="1378884"/>
                  </a:lnTo>
                  <a:lnTo>
                    <a:pt x="23739" y="1385811"/>
                  </a:lnTo>
                  <a:lnTo>
                    <a:pt x="18386" y="1391174"/>
                  </a:lnTo>
                  <a:lnTo>
                    <a:pt x="12268" y="1391174"/>
                  </a:lnTo>
                  <a:lnTo>
                    <a:pt x="6118" y="1391174"/>
                  </a:lnTo>
                  <a:lnTo>
                    <a:pt x="0" y="1385811"/>
                  </a:lnTo>
                  <a:lnTo>
                    <a:pt x="0" y="1378884"/>
                  </a:lnTo>
                  <a:close/>
                </a:path>
                <a:path w="24130" h="1559560">
                  <a:moveTo>
                    <a:pt x="0" y="1210913"/>
                  </a:moveTo>
                  <a:lnTo>
                    <a:pt x="0" y="1138834"/>
                  </a:lnTo>
                  <a:lnTo>
                    <a:pt x="0" y="1132705"/>
                  </a:lnTo>
                  <a:lnTo>
                    <a:pt x="6118" y="1127342"/>
                  </a:lnTo>
                  <a:lnTo>
                    <a:pt x="12268" y="1127342"/>
                  </a:lnTo>
                  <a:lnTo>
                    <a:pt x="18386" y="1127342"/>
                  </a:lnTo>
                  <a:lnTo>
                    <a:pt x="23739" y="1132705"/>
                  </a:lnTo>
                  <a:lnTo>
                    <a:pt x="23739" y="1138834"/>
                  </a:lnTo>
                  <a:lnTo>
                    <a:pt x="23739" y="1210913"/>
                  </a:lnTo>
                  <a:lnTo>
                    <a:pt x="23739" y="1217840"/>
                  </a:lnTo>
                  <a:lnTo>
                    <a:pt x="18386" y="1223203"/>
                  </a:lnTo>
                  <a:lnTo>
                    <a:pt x="12268" y="1223203"/>
                  </a:lnTo>
                  <a:lnTo>
                    <a:pt x="6118" y="1223203"/>
                  </a:lnTo>
                  <a:lnTo>
                    <a:pt x="0" y="1217840"/>
                  </a:lnTo>
                  <a:lnTo>
                    <a:pt x="0" y="1210913"/>
                  </a:lnTo>
                  <a:close/>
                </a:path>
                <a:path w="24130" h="1559560">
                  <a:moveTo>
                    <a:pt x="0" y="1042973"/>
                  </a:moveTo>
                  <a:lnTo>
                    <a:pt x="0" y="970862"/>
                  </a:lnTo>
                  <a:lnTo>
                    <a:pt x="0" y="964733"/>
                  </a:lnTo>
                  <a:lnTo>
                    <a:pt x="6118" y="959371"/>
                  </a:lnTo>
                  <a:lnTo>
                    <a:pt x="12268" y="959371"/>
                  </a:lnTo>
                  <a:lnTo>
                    <a:pt x="18386" y="959371"/>
                  </a:lnTo>
                  <a:lnTo>
                    <a:pt x="23739" y="964733"/>
                  </a:lnTo>
                  <a:lnTo>
                    <a:pt x="23739" y="970862"/>
                  </a:lnTo>
                  <a:lnTo>
                    <a:pt x="23739" y="1042973"/>
                  </a:lnTo>
                  <a:lnTo>
                    <a:pt x="23739" y="1049868"/>
                  </a:lnTo>
                  <a:lnTo>
                    <a:pt x="18386" y="1055231"/>
                  </a:lnTo>
                  <a:lnTo>
                    <a:pt x="12268" y="1055231"/>
                  </a:lnTo>
                  <a:lnTo>
                    <a:pt x="6118" y="1055231"/>
                  </a:lnTo>
                  <a:lnTo>
                    <a:pt x="0" y="1049868"/>
                  </a:lnTo>
                  <a:lnTo>
                    <a:pt x="0" y="1042973"/>
                  </a:lnTo>
                  <a:close/>
                </a:path>
                <a:path w="24130" h="1559560">
                  <a:moveTo>
                    <a:pt x="0" y="875002"/>
                  </a:moveTo>
                  <a:lnTo>
                    <a:pt x="0" y="802891"/>
                  </a:lnTo>
                  <a:lnTo>
                    <a:pt x="0" y="796762"/>
                  </a:lnTo>
                  <a:lnTo>
                    <a:pt x="6118" y="791399"/>
                  </a:lnTo>
                  <a:lnTo>
                    <a:pt x="12268" y="791399"/>
                  </a:lnTo>
                  <a:lnTo>
                    <a:pt x="18386" y="791399"/>
                  </a:lnTo>
                  <a:lnTo>
                    <a:pt x="23739" y="796762"/>
                  </a:lnTo>
                  <a:lnTo>
                    <a:pt x="23739" y="802891"/>
                  </a:lnTo>
                  <a:lnTo>
                    <a:pt x="23739" y="875002"/>
                  </a:lnTo>
                  <a:lnTo>
                    <a:pt x="23739" y="881897"/>
                  </a:lnTo>
                  <a:lnTo>
                    <a:pt x="18386" y="887260"/>
                  </a:lnTo>
                  <a:lnTo>
                    <a:pt x="12268" y="887260"/>
                  </a:lnTo>
                  <a:lnTo>
                    <a:pt x="6118" y="887260"/>
                  </a:lnTo>
                  <a:lnTo>
                    <a:pt x="0" y="881897"/>
                  </a:lnTo>
                  <a:lnTo>
                    <a:pt x="0" y="875002"/>
                  </a:lnTo>
                  <a:close/>
                </a:path>
                <a:path w="24130" h="1559560">
                  <a:moveTo>
                    <a:pt x="0" y="707031"/>
                  </a:moveTo>
                  <a:lnTo>
                    <a:pt x="0" y="635686"/>
                  </a:lnTo>
                  <a:lnTo>
                    <a:pt x="0" y="628791"/>
                  </a:lnTo>
                  <a:lnTo>
                    <a:pt x="6118" y="623428"/>
                  </a:lnTo>
                  <a:lnTo>
                    <a:pt x="12268" y="623428"/>
                  </a:lnTo>
                  <a:lnTo>
                    <a:pt x="18386" y="623428"/>
                  </a:lnTo>
                  <a:lnTo>
                    <a:pt x="23739" y="628791"/>
                  </a:lnTo>
                  <a:lnTo>
                    <a:pt x="23739" y="635686"/>
                  </a:lnTo>
                  <a:lnTo>
                    <a:pt x="23739" y="707031"/>
                  </a:lnTo>
                  <a:lnTo>
                    <a:pt x="23739" y="713926"/>
                  </a:lnTo>
                  <a:lnTo>
                    <a:pt x="18386" y="719288"/>
                  </a:lnTo>
                  <a:lnTo>
                    <a:pt x="12268" y="719288"/>
                  </a:lnTo>
                  <a:lnTo>
                    <a:pt x="6118" y="719288"/>
                  </a:lnTo>
                  <a:lnTo>
                    <a:pt x="0" y="713926"/>
                  </a:lnTo>
                  <a:lnTo>
                    <a:pt x="0" y="707031"/>
                  </a:lnTo>
                  <a:close/>
                </a:path>
                <a:path w="24130" h="1559560">
                  <a:moveTo>
                    <a:pt x="0" y="539059"/>
                  </a:moveTo>
                  <a:lnTo>
                    <a:pt x="0" y="467714"/>
                  </a:lnTo>
                  <a:lnTo>
                    <a:pt x="0" y="460819"/>
                  </a:lnTo>
                  <a:lnTo>
                    <a:pt x="6118" y="455457"/>
                  </a:lnTo>
                  <a:lnTo>
                    <a:pt x="12268" y="455457"/>
                  </a:lnTo>
                  <a:lnTo>
                    <a:pt x="18386" y="455457"/>
                  </a:lnTo>
                  <a:lnTo>
                    <a:pt x="23739" y="460819"/>
                  </a:lnTo>
                  <a:lnTo>
                    <a:pt x="23739" y="467714"/>
                  </a:lnTo>
                  <a:lnTo>
                    <a:pt x="23739" y="539059"/>
                  </a:lnTo>
                  <a:lnTo>
                    <a:pt x="23739" y="545954"/>
                  </a:lnTo>
                  <a:lnTo>
                    <a:pt x="18386" y="551317"/>
                  </a:lnTo>
                  <a:lnTo>
                    <a:pt x="12268" y="551317"/>
                  </a:lnTo>
                  <a:lnTo>
                    <a:pt x="6118" y="551317"/>
                  </a:lnTo>
                  <a:lnTo>
                    <a:pt x="0" y="545954"/>
                  </a:lnTo>
                  <a:lnTo>
                    <a:pt x="0" y="539059"/>
                  </a:lnTo>
                  <a:close/>
                </a:path>
                <a:path w="24130" h="1559560">
                  <a:moveTo>
                    <a:pt x="0" y="371088"/>
                  </a:moveTo>
                  <a:lnTo>
                    <a:pt x="0" y="299743"/>
                  </a:lnTo>
                  <a:lnTo>
                    <a:pt x="0" y="292848"/>
                  </a:lnTo>
                  <a:lnTo>
                    <a:pt x="6118" y="287485"/>
                  </a:lnTo>
                  <a:lnTo>
                    <a:pt x="12268" y="287485"/>
                  </a:lnTo>
                  <a:lnTo>
                    <a:pt x="18386" y="287485"/>
                  </a:lnTo>
                  <a:lnTo>
                    <a:pt x="23739" y="292848"/>
                  </a:lnTo>
                  <a:lnTo>
                    <a:pt x="23739" y="299743"/>
                  </a:lnTo>
                  <a:lnTo>
                    <a:pt x="23739" y="371088"/>
                  </a:lnTo>
                  <a:lnTo>
                    <a:pt x="23739" y="377983"/>
                  </a:lnTo>
                  <a:lnTo>
                    <a:pt x="18386" y="383346"/>
                  </a:lnTo>
                  <a:lnTo>
                    <a:pt x="12268" y="383346"/>
                  </a:lnTo>
                  <a:lnTo>
                    <a:pt x="6118" y="383346"/>
                  </a:lnTo>
                  <a:lnTo>
                    <a:pt x="0" y="377983"/>
                  </a:lnTo>
                  <a:lnTo>
                    <a:pt x="0" y="371088"/>
                  </a:lnTo>
                  <a:close/>
                </a:path>
                <a:path w="24130" h="1559560">
                  <a:moveTo>
                    <a:pt x="0" y="203117"/>
                  </a:moveTo>
                  <a:lnTo>
                    <a:pt x="0" y="131804"/>
                  </a:lnTo>
                  <a:lnTo>
                    <a:pt x="0" y="124877"/>
                  </a:lnTo>
                  <a:lnTo>
                    <a:pt x="6118" y="119514"/>
                  </a:lnTo>
                  <a:lnTo>
                    <a:pt x="12268" y="119514"/>
                  </a:lnTo>
                  <a:lnTo>
                    <a:pt x="18386" y="119514"/>
                  </a:lnTo>
                  <a:lnTo>
                    <a:pt x="23739" y="124877"/>
                  </a:lnTo>
                  <a:lnTo>
                    <a:pt x="23739" y="131804"/>
                  </a:lnTo>
                  <a:lnTo>
                    <a:pt x="23739" y="203117"/>
                  </a:lnTo>
                  <a:lnTo>
                    <a:pt x="23739" y="210012"/>
                  </a:lnTo>
                  <a:lnTo>
                    <a:pt x="18386" y="215374"/>
                  </a:lnTo>
                  <a:lnTo>
                    <a:pt x="12268" y="215374"/>
                  </a:lnTo>
                  <a:lnTo>
                    <a:pt x="6118" y="215374"/>
                  </a:lnTo>
                  <a:lnTo>
                    <a:pt x="0" y="210012"/>
                  </a:lnTo>
                  <a:lnTo>
                    <a:pt x="0" y="203117"/>
                  </a:lnTo>
                  <a:close/>
                </a:path>
                <a:path w="24130" h="1559560">
                  <a:moveTo>
                    <a:pt x="0" y="35113"/>
                  </a:moveTo>
                  <a:lnTo>
                    <a:pt x="0" y="11491"/>
                  </a:lnTo>
                  <a:lnTo>
                    <a:pt x="0" y="4469"/>
                  </a:lnTo>
                  <a:lnTo>
                    <a:pt x="6118" y="0"/>
                  </a:lnTo>
                  <a:lnTo>
                    <a:pt x="12268" y="0"/>
                  </a:lnTo>
                  <a:lnTo>
                    <a:pt x="18386" y="0"/>
                  </a:lnTo>
                  <a:lnTo>
                    <a:pt x="23739" y="4469"/>
                  </a:lnTo>
                  <a:lnTo>
                    <a:pt x="23739" y="11491"/>
                  </a:lnTo>
                  <a:lnTo>
                    <a:pt x="23739" y="35113"/>
                  </a:lnTo>
                  <a:lnTo>
                    <a:pt x="23739" y="42136"/>
                  </a:lnTo>
                  <a:lnTo>
                    <a:pt x="18386" y="47563"/>
                  </a:lnTo>
                  <a:lnTo>
                    <a:pt x="12268" y="47563"/>
                  </a:lnTo>
                  <a:lnTo>
                    <a:pt x="6118" y="47563"/>
                  </a:lnTo>
                  <a:lnTo>
                    <a:pt x="0" y="42136"/>
                  </a:lnTo>
                  <a:lnTo>
                    <a:pt x="0" y="35113"/>
                  </a:lnTo>
                  <a:close/>
                </a:path>
              </a:pathLst>
            </a:custGeom>
            <a:ln w="766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7" name="object 17"/>
            <p:cNvSpPr/>
            <p:nvPr/>
          </p:nvSpPr>
          <p:spPr>
            <a:xfrm>
              <a:off x="2357023" y="2597763"/>
              <a:ext cx="25400" cy="1208405"/>
            </a:xfrm>
            <a:custGeom>
              <a:avLst/>
              <a:gdLst/>
              <a:ahLst/>
              <a:cxnLst/>
              <a:rect l="l" t="t" r="r" b="b"/>
              <a:pathLst>
                <a:path w="25400" h="1208404">
                  <a:moveTo>
                    <a:pt x="19119" y="1112147"/>
                  </a:moveTo>
                  <a:lnTo>
                    <a:pt x="5353" y="1112147"/>
                  </a:lnTo>
                  <a:lnTo>
                    <a:pt x="0" y="1117510"/>
                  </a:lnTo>
                  <a:lnTo>
                    <a:pt x="0" y="1202645"/>
                  </a:lnTo>
                  <a:lnTo>
                    <a:pt x="5353" y="1208008"/>
                  </a:lnTo>
                  <a:lnTo>
                    <a:pt x="19119" y="1208008"/>
                  </a:lnTo>
                  <a:lnTo>
                    <a:pt x="24472" y="1202645"/>
                  </a:lnTo>
                  <a:lnTo>
                    <a:pt x="24472" y="1117510"/>
                  </a:lnTo>
                  <a:lnTo>
                    <a:pt x="19119" y="1112147"/>
                  </a:lnTo>
                  <a:close/>
                </a:path>
                <a:path w="25400" h="1208404">
                  <a:moveTo>
                    <a:pt x="19119" y="944176"/>
                  </a:moveTo>
                  <a:lnTo>
                    <a:pt x="6118" y="944176"/>
                  </a:lnTo>
                  <a:lnTo>
                    <a:pt x="0" y="949539"/>
                  </a:lnTo>
                  <a:lnTo>
                    <a:pt x="0" y="1034674"/>
                  </a:lnTo>
                  <a:lnTo>
                    <a:pt x="5353" y="1040036"/>
                  </a:lnTo>
                  <a:lnTo>
                    <a:pt x="19119" y="1040036"/>
                  </a:lnTo>
                  <a:lnTo>
                    <a:pt x="24472" y="1034674"/>
                  </a:lnTo>
                  <a:lnTo>
                    <a:pt x="24472" y="949539"/>
                  </a:lnTo>
                  <a:lnTo>
                    <a:pt x="19119" y="944176"/>
                  </a:lnTo>
                  <a:close/>
                </a:path>
                <a:path w="25400" h="1208404">
                  <a:moveTo>
                    <a:pt x="19119" y="776205"/>
                  </a:moveTo>
                  <a:lnTo>
                    <a:pt x="6118" y="776205"/>
                  </a:lnTo>
                  <a:lnTo>
                    <a:pt x="764" y="781567"/>
                  </a:lnTo>
                  <a:lnTo>
                    <a:pt x="764" y="866702"/>
                  </a:lnTo>
                  <a:lnTo>
                    <a:pt x="6118" y="872065"/>
                  </a:lnTo>
                  <a:lnTo>
                    <a:pt x="19119" y="872065"/>
                  </a:lnTo>
                  <a:lnTo>
                    <a:pt x="24472" y="866702"/>
                  </a:lnTo>
                  <a:lnTo>
                    <a:pt x="24472" y="781567"/>
                  </a:lnTo>
                  <a:lnTo>
                    <a:pt x="19119" y="776205"/>
                  </a:lnTo>
                  <a:close/>
                </a:path>
                <a:path w="25400" h="1208404">
                  <a:moveTo>
                    <a:pt x="19119" y="608233"/>
                  </a:moveTo>
                  <a:lnTo>
                    <a:pt x="6118" y="608233"/>
                  </a:lnTo>
                  <a:lnTo>
                    <a:pt x="764" y="613596"/>
                  </a:lnTo>
                  <a:lnTo>
                    <a:pt x="764" y="698731"/>
                  </a:lnTo>
                  <a:lnTo>
                    <a:pt x="6118" y="704094"/>
                  </a:lnTo>
                  <a:lnTo>
                    <a:pt x="19119" y="704094"/>
                  </a:lnTo>
                  <a:lnTo>
                    <a:pt x="24472" y="698731"/>
                  </a:lnTo>
                  <a:lnTo>
                    <a:pt x="24472" y="613596"/>
                  </a:lnTo>
                  <a:lnTo>
                    <a:pt x="19119" y="608233"/>
                  </a:lnTo>
                  <a:close/>
                </a:path>
                <a:path w="25400" h="1208404">
                  <a:moveTo>
                    <a:pt x="19883" y="440262"/>
                  </a:moveTo>
                  <a:lnTo>
                    <a:pt x="6118" y="440262"/>
                  </a:lnTo>
                  <a:lnTo>
                    <a:pt x="1529" y="445625"/>
                  </a:lnTo>
                  <a:lnTo>
                    <a:pt x="1529" y="530760"/>
                  </a:lnTo>
                  <a:lnTo>
                    <a:pt x="6118" y="536122"/>
                  </a:lnTo>
                  <a:lnTo>
                    <a:pt x="19119" y="536122"/>
                  </a:lnTo>
                  <a:lnTo>
                    <a:pt x="25237" y="530760"/>
                  </a:lnTo>
                  <a:lnTo>
                    <a:pt x="25237" y="445625"/>
                  </a:lnTo>
                  <a:lnTo>
                    <a:pt x="19883" y="440262"/>
                  </a:lnTo>
                  <a:close/>
                </a:path>
                <a:path w="25400" h="1208404">
                  <a:moveTo>
                    <a:pt x="19883" y="272291"/>
                  </a:moveTo>
                  <a:lnTo>
                    <a:pt x="6882" y="272291"/>
                  </a:lnTo>
                  <a:lnTo>
                    <a:pt x="1529" y="277653"/>
                  </a:lnTo>
                  <a:lnTo>
                    <a:pt x="1529" y="362788"/>
                  </a:lnTo>
                  <a:lnTo>
                    <a:pt x="6118" y="368151"/>
                  </a:lnTo>
                  <a:lnTo>
                    <a:pt x="19883" y="368151"/>
                  </a:lnTo>
                  <a:lnTo>
                    <a:pt x="25237" y="362788"/>
                  </a:lnTo>
                  <a:lnTo>
                    <a:pt x="25237" y="277653"/>
                  </a:lnTo>
                  <a:lnTo>
                    <a:pt x="19883" y="272291"/>
                  </a:lnTo>
                  <a:close/>
                </a:path>
                <a:path w="25400" h="1208404">
                  <a:moveTo>
                    <a:pt x="20648" y="104319"/>
                  </a:moveTo>
                  <a:lnTo>
                    <a:pt x="6882" y="104319"/>
                  </a:lnTo>
                  <a:lnTo>
                    <a:pt x="1529" y="109682"/>
                  </a:lnTo>
                  <a:lnTo>
                    <a:pt x="1529" y="194817"/>
                  </a:lnTo>
                  <a:lnTo>
                    <a:pt x="6882" y="200180"/>
                  </a:lnTo>
                  <a:lnTo>
                    <a:pt x="19883" y="200180"/>
                  </a:lnTo>
                  <a:lnTo>
                    <a:pt x="25237" y="194817"/>
                  </a:lnTo>
                  <a:lnTo>
                    <a:pt x="25237" y="109682"/>
                  </a:lnTo>
                  <a:lnTo>
                    <a:pt x="20648" y="104319"/>
                  </a:lnTo>
                  <a:close/>
                </a:path>
                <a:path w="25400" h="1208404">
                  <a:moveTo>
                    <a:pt x="20648" y="0"/>
                  </a:moveTo>
                  <a:lnTo>
                    <a:pt x="6882" y="0"/>
                  </a:lnTo>
                  <a:lnTo>
                    <a:pt x="1529" y="5394"/>
                  </a:lnTo>
                  <a:lnTo>
                    <a:pt x="1529" y="26846"/>
                  </a:lnTo>
                  <a:lnTo>
                    <a:pt x="6882" y="32208"/>
                  </a:lnTo>
                  <a:lnTo>
                    <a:pt x="20648" y="32208"/>
                  </a:lnTo>
                  <a:lnTo>
                    <a:pt x="25237" y="26846"/>
                  </a:lnTo>
                  <a:lnTo>
                    <a:pt x="25237" y="5394"/>
                  </a:lnTo>
                  <a:lnTo>
                    <a:pt x="20648"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8" name="object 18"/>
            <p:cNvSpPr/>
            <p:nvPr/>
          </p:nvSpPr>
          <p:spPr>
            <a:xfrm>
              <a:off x="2357023" y="2597763"/>
              <a:ext cx="25400" cy="1208405"/>
            </a:xfrm>
            <a:custGeom>
              <a:avLst/>
              <a:gdLst/>
              <a:ahLst/>
              <a:cxnLst/>
              <a:rect l="l" t="t" r="r" b="b"/>
              <a:pathLst>
                <a:path w="25400" h="1208404">
                  <a:moveTo>
                    <a:pt x="0" y="1195718"/>
                  </a:moveTo>
                  <a:lnTo>
                    <a:pt x="0" y="1123639"/>
                  </a:lnTo>
                  <a:lnTo>
                    <a:pt x="0" y="1117510"/>
                  </a:lnTo>
                  <a:lnTo>
                    <a:pt x="5353" y="1112147"/>
                  </a:lnTo>
                  <a:lnTo>
                    <a:pt x="12236" y="1112147"/>
                  </a:lnTo>
                  <a:lnTo>
                    <a:pt x="19119" y="1112147"/>
                  </a:lnTo>
                  <a:lnTo>
                    <a:pt x="24472" y="1117510"/>
                  </a:lnTo>
                  <a:lnTo>
                    <a:pt x="24472" y="1123639"/>
                  </a:lnTo>
                  <a:lnTo>
                    <a:pt x="24472" y="1195718"/>
                  </a:lnTo>
                  <a:lnTo>
                    <a:pt x="24472" y="1202645"/>
                  </a:lnTo>
                  <a:lnTo>
                    <a:pt x="19119" y="1208008"/>
                  </a:lnTo>
                  <a:lnTo>
                    <a:pt x="12236" y="1208008"/>
                  </a:lnTo>
                  <a:lnTo>
                    <a:pt x="5353" y="1208008"/>
                  </a:lnTo>
                  <a:lnTo>
                    <a:pt x="0" y="1202645"/>
                  </a:lnTo>
                  <a:lnTo>
                    <a:pt x="0" y="1195718"/>
                  </a:lnTo>
                  <a:close/>
                </a:path>
                <a:path w="25400" h="1208404">
                  <a:moveTo>
                    <a:pt x="0" y="1027779"/>
                  </a:moveTo>
                  <a:lnTo>
                    <a:pt x="0" y="955668"/>
                  </a:lnTo>
                  <a:lnTo>
                    <a:pt x="0" y="949539"/>
                  </a:lnTo>
                  <a:lnTo>
                    <a:pt x="6118" y="944176"/>
                  </a:lnTo>
                  <a:lnTo>
                    <a:pt x="13000" y="944176"/>
                  </a:lnTo>
                  <a:lnTo>
                    <a:pt x="19119" y="944176"/>
                  </a:lnTo>
                  <a:lnTo>
                    <a:pt x="24472" y="949539"/>
                  </a:lnTo>
                  <a:lnTo>
                    <a:pt x="24472" y="955668"/>
                  </a:lnTo>
                  <a:lnTo>
                    <a:pt x="24472" y="1027779"/>
                  </a:lnTo>
                  <a:lnTo>
                    <a:pt x="24472" y="1034674"/>
                  </a:lnTo>
                  <a:lnTo>
                    <a:pt x="19119" y="1040036"/>
                  </a:lnTo>
                  <a:lnTo>
                    <a:pt x="12236" y="1040036"/>
                  </a:lnTo>
                  <a:lnTo>
                    <a:pt x="5353" y="1040036"/>
                  </a:lnTo>
                  <a:lnTo>
                    <a:pt x="0" y="1034674"/>
                  </a:lnTo>
                  <a:lnTo>
                    <a:pt x="0" y="1027779"/>
                  </a:lnTo>
                  <a:close/>
                </a:path>
                <a:path w="25400" h="1208404">
                  <a:moveTo>
                    <a:pt x="764" y="859807"/>
                  </a:moveTo>
                  <a:lnTo>
                    <a:pt x="764" y="787696"/>
                  </a:lnTo>
                  <a:lnTo>
                    <a:pt x="764" y="781567"/>
                  </a:lnTo>
                  <a:lnTo>
                    <a:pt x="6118" y="776205"/>
                  </a:lnTo>
                  <a:lnTo>
                    <a:pt x="13000" y="776205"/>
                  </a:lnTo>
                  <a:lnTo>
                    <a:pt x="19119" y="776205"/>
                  </a:lnTo>
                  <a:lnTo>
                    <a:pt x="24472" y="781567"/>
                  </a:lnTo>
                  <a:lnTo>
                    <a:pt x="24472" y="787696"/>
                  </a:lnTo>
                  <a:lnTo>
                    <a:pt x="24472" y="859807"/>
                  </a:lnTo>
                  <a:lnTo>
                    <a:pt x="24472" y="866702"/>
                  </a:lnTo>
                  <a:lnTo>
                    <a:pt x="19119" y="872065"/>
                  </a:lnTo>
                  <a:lnTo>
                    <a:pt x="13000" y="872065"/>
                  </a:lnTo>
                  <a:lnTo>
                    <a:pt x="6118" y="872065"/>
                  </a:lnTo>
                  <a:lnTo>
                    <a:pt x="764" y="866702"/>
                  </a:lnTo>
                  <a:lnTo>
                    <a:pt x="764" y="859807"/>
                  </a:lnTo>
                  <a:close/>
                </a:path>
                <a:path w="25400" h="1208404">
                  <a:moveTo>
                    <a:pt x="764" y="691836"/>
                  </a:moveTo>
                  <a:lnTo>
                    <a:pt x="764" y="619725"/>
                  </a:lnTo>
                  <a:lnTo>
                    <a:pt x="764" y="613596"/>
                  </a:lnTo>
                  <a:lnTo>
                    <a:pt x="6118" y="608233"/>
                  </a:lnTo>
                  <a:lnTo>
                    <a:pt x="13000" y="608233"/>
                  </a:lnTo>
                  <a:lnTo>
                    <a:pt x="19119" y="608233"/>
                  </a:lnTo>
                  <a:lnTo>
                    <a:pt x="24472" y="613596"/>
                  </a:lnTo>
                  <a:lnTo>
                    <a:pt x="24472" y="619725"/>
                  </a:lnTo>
                  <a:lnTo>
                    <a:pt x="24472" y="691836"/>
                  </a:lnTo>
                  <a:lnTo>
                    <a:pt x="24472" y="698731"/>
                  </a:lnTo>
                  <a:lnTo>
                    <a:pt x="19119" y="704094"/>
                  </a:lnTo>
                  <a:lnTo>
                    <a:pt x="13000" y="704094"/>
                  </a:lnTo>
                  <a:lnTo>
                    <a:pt x="6118" y="704094"/>
                  </a:lnTo>
                  <a:lnTo>
                    <a:pt x="764" y="698731"/>
                  </a:lnTo>
                  <a:lnTo>
                    <a:pt x="764" y="691836"/>
                  </a:lnTo>
                  <a:close/>
                </a:path>
                <a:path w="25400" h="1208404">
                  <a:moveTo>
                    <a:pt x="1529" y="523865"/>
                  </a:moveTo>
                  <a:lnTo>
                    <a:pt x="1529" y="451754"/>
                  </a:lnTo>
                  <a:lnTo>
                    <a:pt x="1529" y="445625"/>
                  </a:lnTo>
                  <a:lnTo>
                    <a:pt x="6118" y="440262"/>
                  </a:lnTo>
                  <a:lnTo>
                    <a:pt x="13000" y="440262"/>
                  </a:lnTo>
                  <a:lnTo>
                    <a:pt x="19883" y="440262"/>
                  </a:lnTo>
                  <a:lnTo>
                    <a:pt x="25237" y="445625"/>
                  </a:lnTo>
                  <a:lnTo>
                    <a:pt x="25237" y="451754"/>
                  </a:lnTo>
                  <a:lnTo>
                    <a:pt x="25237" y="523865"/>
                  </a:lnTo>
                  <a:lnTo>
                    <a:pt x="25237" y="530760"/>
                  </a:lnTo>
                  <a:lnTo>
                    <a:pt x="19119" y="536122"/>
                  </a:lnTo>
                  <a:lnTo>
                    <a:pt x="13000" y="536122"/>
                  </a:lnTo>
                  <a:lnTo>
                    <a:pt x="6118" y="536122"/>
                  </a:lnTo>
                  <a:lnTo>
                    <a:pt x="1529" y="530760"/>
                  </a:lnTo>
                  <a:lnTo>
                    <a:pt x="1529" y="523865"/>
                  </a:lnTo>
                  <a:close/>
                </a:path>
                <a:path w="25400" h="1208404">
                  <a:moveTo>
                    <a:pt x="1529" y="355893"/>
                  </a:moveTo>
                  <a:lnTo>
                    <a:pt x="1529" y="283782"/>
                  </a:lnTo>
                  <a:lnTo>
                    <a:pt x="1529" y="277653"/>
                  </a:lnTo>
                  <a:lnTo>
                    <a:pt x="6882" y="272291"/>
                  </a:lnTo>
                  <a:lnTo>
                    <a:pt x="13000" y="272291"/>
                  </a:lnTo>
                  <a:lnTo>
                    <a:pt x="19883" y="272291"/>
                  </a:lnTo>
                  <a:lnTo>
                    <a:pt x="25237" y="277653"/>
                  </a:lnTo>
                  <a:lnTo>
                    <a:pt x="25237" y="283782"/>
                  </a:lnTo>
                  <a:lnTo>
                    <a:pt x="25237" y="355893"/>
                  </a:lnTo>
                  <a:lnTo>
                    <a:pt x="25237" y="362788"/>
                  </a:lnTo>
                  <a:lnTo>
                    <a:pt x="19883" y="368151"/>
                  </a:lnTo>
                  <a:lnTo>
                    <a:pt x="13000" y="368151"/>
                  </a:lnTo>
                  <a:lnTo>
                    <a:pt x="6118" y="368151"/>
                  </a:lnTo>
                  <a:lnTo>
                    <a:pt x="1529" y="362788"/>
                  </a:lnTo>
                  <a:lnTo>
                    <a:pt x="1529" y="355893"/>
                  </a:lnTo>
                  <a:close/>
                </a:path>
                <a:path w="25400" h="1208404">
                  <a:moveTo>
                    <a:pt x="1529" y="187922"/>
                  </a:moveTo>
                  <a:lnTo>
                    <a:pt x="1529" y="115811"/>
                  </a:lnTo>
                  <a:lnTo>
                    <a:pt x="1529" y="109682"/>
                  </a:lnTo>
                  <a:lnTo>
                    <a:pt x="6882" y="104319"/>
                  </a:lnTo>
                  <a:lnTo>
                    <a:pt x="13765" y="104319"/>
                  </a:lnTo>
                  <a:lnTo>
                    <a:pt x="20648" y="104319"/>
                  </a:lnTo>
                  <a:lnTo>
                    <a:pt x="25237" y="109682"/>
                  </a:lnTo>
                  <a:lnTo>
                    <a:pt x="25237" y="115811"/>
                  </a:lnTo>
                  <a:lnTo>
                    <a:pt x="25237" y="187922"/>
                  </a:lnTo>
                  <a:lnTo>
                    <a:pt x="25237" y="194817"/>
                  </a:lnTo>
                  <a:lnTo>
                    <a:pt x="19883" y="200180"/>
                  </a:lnTo>
                  <a:lnTo>
                    <a:pt x="13765" y="200180"/>
                  </a:lnTo>
                  <a:lnTo>
                    <a:pt x="6882" y="200180"/>
                  </a:lnTo>
                  <a:lnTo>
                    <a:pt x="1529" y="194817"/>
                  </a:lnTo>
                  <a:lnTo>
                    <a:pt x="1529" y="187922"/>
                  </a:lnTo>
                  <a:close/>
                </a:path>
                <a:path w="25400" h="1208404">
                  <a:moveTo>
                    <a:pt x="1529" y="19950"/>
                  </a:moveTo>
                  <a:lnTo>
                    <a:pt x="1529" y="12289"/>
                  </a:lnTo>
                  <a:lnTo>
                    <a:pt x="1529" y="5394"/>
                  </a:lnTo>
                  <a:lnTo>
                    <a:pt x="6882" y="0"/>
                  </a:lnTo>
                  <a:lnTo>
                    <a:pt x="13765" y="0"/>
                  </a:lnTo>
                  <a:lnTo>
                    <a:pt x="20648" y="0"/>
                  </a:lnTo>
                  <a:lnTo>
                    <a:pt x="25237" y="5394"/>
                  </a:lnTo>
                  <a:lnTo>
                    <a:pt x="25237" y="12289"/>
                  </a:lnTo>
                  <a:lnTo>
                    <a:pt x="25237" y="19950"/>
                  </a:lnTo>
                  <a:lnTo>
                    <a:pt x="25237" y="26846"/>
                  </a:lnTo>
                  <a:lnTo>
                    <a:pt x="20648" y="32208"/>
                  </a:lnTo>
                  <a:lnTo>
                    <a:pt x="13765" y="32208"/>
                  </a:lnTo>
                  <a:lnTo>
                    <a:pt x="6882" y="32208"/>
                  </a:lnTo>
                  <a:lnTo>
                    <a:pt x="1529" y="26846"/>
                  </a:lnTo>
                  <a:lnTo>
                    <a:pt x="1529" y="19950"/>
                  </a:lnTo>
                  <a:close/>
                </a:path>
              </a:pathLst>
            </a:custGeom>
            <a:ln w="766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9" name="object 19"/>
            <p:cNvSpPr/>
            <p:nvPr/>
          </p:nvSpPr>
          <p:spPr>
            <a:xfrm>
              <a:off x="2357023" y="2597763"/>
              <a:ext cx="5901055" cy="24130"/>
            </a:xfrm>
            <a:custGeom>
              <a:avLst/>
              <a:gdLst/>
              <a:ahLst/>
              <a:cxnLst/>
              <a:rect l="l" t="t" r="r" b="b"/>
              <a:pathLst>
                <a:path w="5901055" h="24130">
                  <a:moveTo>
                    <a:pt x="91102" y="0"/>
                  </a:moveTo>
                  <a:lnTo>
                    <a:pt x="5353" y="0"/>
                  </a:lnTo>
                  <a:lnTo>
                    <a:pt x="0" y="5394"/>
                  </a:lnTo>
                  <a:lnTo>
                    <a:pt x="0" y="18418"/>
                  </a:lnTo>
                  <a:lnTo>
                    <a:pt x="5353" y="23781"/>
                  </a:lnTo>
                  <a:lnTo>
                    <a:pt x="91102" y="23781"/>
                  </a:lnTo>
                  <a:lnTo>
                    <a:pt x="95690" y="18418"/>
                  </a:lnTo>
                  <a:lnTo>
                    <a:pt x="95690" y="5394"/>
                  </a:lnTo>
                  <a:lnTo>
                    <a:pt x="91102" y="0"/>
                  </a:lnTo>
                  <a:close/>
                </a:path>
                <a:path w="5901055" h="24130">
                  <a:moveTo>
                    <a:pt x="258776" y="0"/>
                  </a:moveTo>
                  <a:lnTo>
                    <a:pt x="173027" y="0"/>
                  </a:lnTo>
                  <a:lnTo>
                    <a:pt x="167674" y="5394"/>
                  </a:lnTo>
                  <a:lnTo>
                    <a:pt x="167674" y="18418"/>
                  </a:lnTo>
                  <a:lnTo>
                    <a:pt x="173027" y="23781"/>
                  </a:lnTo>
                  <a:lnTo>
                    <a:pt x="258776" y="23781"/>
                  </a:lnTo>
                  <a:lnTo>
                    <a:pt x="263364" y="18418"/>
                  </a:lnTo>
                  <a:lnTo>
                    <a:pt x="263364" y="5394"/>
                  </a:lnTo>
                  <a:lnTo>
                    <a:pt x="258776" y="0"/>
                  </a:lnTo>
                  <a:close/>
                </a:path>
                <a:path w="5901055" h="24130">
                  <a:moveTo>
                    <a:pt x="426450" y="0"/>
                  </a:moveTo>
                  <a:lnTo>
                    <a:pt x="340701" y="0"/>
                  </a:lnTo>
                  <a:lnTo>
                    <a:pt x="335316" y="5394"/>
                  </a:lnTo>
                  <a:lnTo>
                    <a:pt x="335316" y="18418"/>
                  </a:lnTo>
                  <a:lnTo>
                    <a:pt x="340701" y="23781"/>
                  </a:lnTo>
                  <a:lnTo>
                    <a:pt x="426450" y="23781"/>
                  </a:lnTo>
                  <a:lnTo>
                    <a:pt x="431038" y="18418"/>
                  </a:lnTo>
                  <a:lnTo>
                    <a:pt x="431038" y="5394"/>
                  </a:lnTo>
                  <a:lnTo>
                    <a:pt x="426450" y="0"/>
                  </a:lnTo>
                  <a:close/>
                </a:path>
                <a:path w="5901055" h="24130">
                  <a:moveTo>
                    <a:pt x="594124" y="0"/>
                  </a:moveTo>
                  <a:lnTo>
                    <a:pt x="508375" y="0"/>
                  </a:lnTo>
                  <a:lnTo>
                    <a:pt x="502990" y="5394"/>
                  </a:lnTo>
                  <a:lnTo>
                    <a:pt x="502990" y="18418"/>
                  </a:lnTo>
                  <a:lnTo>
                    <a:pt x="508375" y="23781"/>
                  </a:lnTo>
                  <a:lnTo>
                    <a:pt x="594124" y="23781"/>
                  </a:lnTo>
                  <a:lnTo>
                    <a:pt x="598713" y="18418"/>
                  </a:lnTo>
                  <a:lnTo>
                    <a:pt x="598713" y="5394"/>
                  </a:lnTo>
                  <a:lnTo>
                    <a:pt x="594124" y="0"/>
                  </a:lnTo>
                  <a:close/>
                </a:path>
                <a:path w="5901055" h="24130">
                  <a:moveTo>
                    <a:pt x="761766" y="0"/>
                  </a:moveTo>
                  <a:lnTo>
                    <a:pt x="676017" y="0"/>
                  </a:lnTo>
                  <a:lnTo>
                    <a:pt x="670664" y="5394"/>
                  </a:lnTo>
                  <a:lnTo>
                    <a:pt x="670664" y="18418"/>
                  </a:lnTo>
                  <a:lnTo>
                    <a:pt x="676017" y="23781"/>
                  </a:lnTo>
                  <a:lnTo>
                    <a:pt x="761766" y="23781"/>
                  </a:lnTo>
                  <a:lnTo>
                    <a:pt x="766387" y="18418"/>
                  </a:lnTo>
                  <a:lnTo>
                    <a:pt x="766387" y="5394"/>
                  </a:lnTo>
                  <a:lnTo>
                    <a:pt x="761766" y="0"/>
                  </a:lnTo>
                  <a:close/>
                </a:path>
                <a:path w="5901055" h="24130">
                  <a:moveTo>
                    <a:pt x="929472" y="0"/>
                  </a:moveTo>
                  <a:lnTo>
                    <a:pt x="843691" y="0"/>
                  </a:lnTo>
                  <a:lnTo>
                    <a:pt x="838338" y="5394"/>
                  </a:lnTo>
                  <a:lnTo>
                    <a:pt x="838338" y="18418"/>
                  </a:lnTo>
                  <a:lnTo>
                    <a:pt x="843691" y="23781"/>
                  </a:lnTo>
                  <a:lnTo>
                    <a:pt x="929472" y="23781"/>
                  </a:lnTo>
                  <a:lnTo>
                    <a:pt x="933933" y="18418"/>
                  </a:lnTo>
                  <a:lnTo>
                    <a:pt x="933933" y="5394"/>
                  </a:lnTo>
                  <a:lnTo>
                    <a:pt x="929472" y="0"/>
                  </a:lnTo>
                  <a:close/>
                </a:path>
                <a:path w="5901055" h="24130">
                  <a:moveTo>
                    <a:pt x="1097082" y="0"/>
                  </a:moveTo>
                  <a:lnTo>
                    <a:pt x="1011365" y="0"/>
                  </a:lnTo>
                  <a:lnTo>
                    <a:pt x="1005948" y="5394"/>
                  </a:lnTo>
                  <a:lnTo>
                    <a:pt x="1005948" y="18418"/>
                  </a:lnTo>
                  <a:lnTo>
                    <a:pt x="1011365" y="23781"/>
                  </a:lnTo>
                  <a:lnTo>
                    <a:pt x="1097082" y="23781"/>
                  </a:lnTo>
                  <a:lnTo>
                    <a:pt x="1101862" y="18418"/>
                  </a:lnTo>
                  <a:lnTo>
                    <a:pt x="1101862" y="5394"/>
                  </a:lnTo>
                  <a:lnTo>
                    <a:pt x="1097082" y="0"/>
                  </a:lnTo>
                  <a:close/>
                </a:path>
                <a:path w="5901055" h="24130">
                  <a:moveTo>
                    <a:pt x="1264693" y="0"/>
                  </a:moveTo>
                  <a:lnTo>
                    <a:pt x="1178976" y="0"/>
                  </a:lnTo>
                  <a:lnTo>
                    <a:pt x="1173559" y="5394"/>
                  </a:lnTo>
                  <a:lnTo>
                    <a:pt x="1173559" y="18418"/>
                  </a:lnTo>
                  <a:lnTo>
                    <a:pt x="1178976" y="23781"/>
                  </a:lnTo>
                  <a:lnTo>
                    <a:pt x="1264693" y="23781"/>
                  </a:lnTo>
                  <a:lnTo>
                    <a:pt x="1269473" y="18418"/>
                  </a:lnTo>
                  <a:lnTo>
                    <a:pt x="1269473" y="5394"/>
                  </a:lnTo>
                  <a:lnTo>
                    <a:pt x="1264693" y="0"/>
                  </a:lnTo>
                  <a:close/>
                </a:path>
                <a:path w="5901055" h="24130">
                  <a:moveTo>
                    <a:pt x="1432622" y="0"/>
                  </a:moveTo>
                  <a:lnTo>
                    <a:pt x="1346586" y="0"/>
                  </a:lnTo>
                  <a:lnTo>
                    <a:pt x="1341488" y="5394"/>
                  </a:lnTo>
                  <a:lnTo>
                    <a:pt x="1341488" y="18418"/>
                  </a:lnTo>
                  <a:lnTo>
                    <a:pt x="1346586" y="23781"/>
                  </a:lnTo>
                  <a:lnTo>
                    <a:pt x="1432622" y="23781"/>
                  </a:lnTo>
                  <a:lnTo>
                    <a:pt x="1437720" y="18418"/>
                  </a:lnTo>
                  <a:lnTo>
                    <a:pt x="1437720" y="5394"/>
                  </a:lnTo>
                  <a:lnTo>
                    <a:pt x="1432622" y="0"/>
                  </a:lnTo>
                  <a:close/>
                </a:path>
                <a:path w="5901055" h="24130">
                  <a:moveTo>
                    <a:pt x="1600232" y="0"/>
                  </a:moveTo>
                  <a:lnTo>
                    <a:pt x="1514515" y="0"/>
                  </a:lnTo>
                  <a:lnTo>
                    <a:pt x="1509098" y="5394"/>
                  </a:lnTo>
                  <a:lnTo>
                    <a:pt x="1509098" y="18418"/>
                  </a:lnTo>
                  <a:lnTo>
                    <a:pt x="1514515" y="23781"/>
                  </a:lnTo>
                  <a:lnTo>
                    <a:pt x="1600232" y="23781"/>
                  </a:lnTo>
                  <a:lnTo>
                    <a:pt x="1605649" y="18418"/>
                  </a:lnTo>
                  <a:lnTo>
                    <a:pt x="1605649" y="5394"/>
                  </a:lnTo>
                  <a:lnTo>
                    <a:pt x="1600232" y="0"/>
                  </a:lnTo>
                  <a:close/>
                </a:path>
                <a:path w="5901055" h="24130">
                  <a:moveTo>
                    <a:pt x="1767843" y="0"/>
                  </a:moveTo>
                  <a:lnTo>
                    <a:pt x="1682125" y="0"/>
                  </a:lnTo>
                  <a:lnTo>
                    <a:pt x="1676708" y="5394"/>
                  </a:lnTo>
                  <a:lnTo>
                    <a:pt x="1676708" y="18418"/>
                  </a:lnTo>
                  <a:lnTo>
                    <a:pt x="1682125" y="23781"/>
                  </a:lnTo>
                  <a:lnTo>
                    <a:pt x="1767843" y="23781"/>
                  </a:lnTo>
                  <a:lnTo>
                    <a:pt x="1773260" y="18418"/>
                  </a:lnTo>
                  <a:lnTo>
                    <a:pt x="1773260" y="5394"/>
                  </a:lnTo>
                  <a:lnTo>
                    <a:pt x="1767843" y="0"/>
                  </a:lnTo>
                  <a:close/>
                </a:path>
                <a:path w="5901055" h="24130">
                  <a:moveTo>
                    <a:pt x="1935453" y="0"/>
                  </a:moveTo>
                  <a:lnTo>
                    <a:pt x="1849736" y="0"/>
                  </a:lnTo>
                  <a:lnTo>
                    <a:pt x="1844319" y="5394"/>
                  </a:lnTo>
                  <a:lnTo>
                    <a:pt x="1844319" y="18418"/>
                  </a:lnTo>
                  <a:lnTo>
                    <a:pt x="1849736" y="23781"/>
                  </a:lnTo>
                  <a:lnTo>
                    <a:pt x="1935453" y="23781"/>
                  </a:lnTo>
                  <a:lnTo>
                    <a:pt x="1940870" y="18418"/>
                  </a:lnTo>
                  <a:lnTo>
                    <a:pt x="1940870" y="5394"/>
                  </a:lnTo>
                  <a:lnTo>
                    <a:pt x="1935453" y="0"/>
                  </a:lnTo>
                  <a:close/>
                </a:path>
                <a:path w="5901055" h="24130">
                  <a:moveTo>
                    <a:pt x="2103063" y="0"/>
                  </a:moveTo>
                  <a:lnTo>
                    <a:pt x="2017346" y="0"/>
                  </a:lnTo>
                  <a:lnTo>
                    <a:pt x="2011929" y="5394"/>
                  </a:lnTo>
                  <a:lnTo>
                    <a:pt x="2011929" y="18418"/>
                  </a:lnTo>
                  <a:lnTo>
                    <a:pt x="2017346" y="23781"/>
                  </a:lnTo>
                  <a:lnTo>
                    <a:pt x="2103063" y="23781"/>
                  </a:lnTo>
                  <a:lnTo>
                    <a:pt x="2108480" y="18418"/>
                  </a:lnTo>
                  <a:lnTo>
                    <a:pt x="2108480" y="5394"/>
                  </a:lnTo>
                  <a:lnTo>
                    <a:pt x="2103063" y="0"/>
                  </a:lnTo>
                  <a:close/>
                </a:path>
                <a:path w="5901055" h="24130">
                  <a:moveTo>
                    <a:pt x="2270674" y="0"/>
                  </a:moveTo>
                  <a:lnTo>
                    <a:pt x="2184956" y="0"/>
                  </a:lnTo>
                  <a:lnTo>
                    <a:pt x="2179858" y="5394"/>
                  </a:lnTo>
                  <a:lnTo>
                    <a:pt x="2179858" y="18418"/>
                  </a:lnTo>
                  <a:lnTo>
                    <a:pt x="2184956" y="23781"/>
                  </a:lnTo>
                  <a:lnTo>
                    <a:pt x="2270674" y="23781"/>
                  </a:lnTo>
                  <a:lnTo>
                    <a:pt x="2276091" y="18418"/>
                  </a:lnTo>
                  <a:lnTo>
                    <a:pt x="2276091" y="5394"/>
                  </a:lnTo>
                  <a:lnTo>
                    <a:pt x="2270674" y="0"/>
                  </a:lnTo>
                  <a:close/>
                </a:path>
                <a:path w="5901055" h="24130">
                  <a:moveTo>
                    <a:pt x="2438603" y="0"/>
                  </a:moveTo>
                  <a:lnTo>
                    <a:pt x="2352885" y="0"/>
                  </a:lnTo>
                  <a:lnTo>
                    <a:pt x="2347468" y="5394"/>
                  </a:lnTo>
                  <a:lnTo>
                    <a:pt x="2347468" y="18418"/>
                  </a:lnTo>
                  <a:lnTo>
                    <a:pt x="2352885" y="23781"/>
                  </a:lnTo>
                  <a:lnTo>
                    <a:pt x="2438603" y="23781"/>
                  </a:lnTo>
                  <a:lnTo>
                    <a:pt x="2443701" y="18418"/>
                  </a:lnTo>
                  <a:lnTo>
                    <a:pt x="2443701" y="5394"/>
                  </a:lnTo>
                  <a:lnTo>
                    <a:pt x="2438603" y="0"/>
                  </a:lnTo>
                  <a:close/>
                </a:path>
                <a:path w="5901055" h="24130">
                  <a:moveTo>
                    <a:pt x="2606213" y="0"/>
                  </a:moveTo>
                  <a:lnTo>
                    <a:pt x="2520496" y="0"/>
                  </a:lnTo>
                  <a:lnTo>
                    <a:pt x="2515079" y="5394"/>
                  </a:lnTo>
                  <a:lnTo>
                    <a:pt x="2515079" y="18418"/>
                  </a:lnTo>
                  <a:lnTo>
                    <a:pt x="2520496" y="23781"/>
                  </a:lnTo>
                  <a:lnTo>
                    <a:pt x="2606213" y="23781"/>
                  </a:lnTo>
                  <a:lnTo>
                    <a:pt x="2611630" y="18418"/>
                  </a:lnTo>
                  <a:lnTo>
                    <a:pt x="2611630" y="5394"/>
                  </a:lnTo>
                  <a:lnTo>
                    <a:pt x="2606213" y="0"/>
                  </a:lnTo>
                  <a:close/>
                </a:path>
                <a:path w="5901055" h="24130">
                  <a:moveTo>
                    <a:pt x="2773823" y="0"/>
                  </a:moveTo>
                  <a:lnTo>
                    <a:pt x="2688106" y="0"/>
                  </a:lnTo>
                  <a:lnTo>
                    <a:pt x="2682689" y="5394"/>
                  </a:lnTo>
                  <a:lnTo>
                    <a:pt x="2682689" y="18418"/>
                  </a:lnTo>
                  <a:lnTo>
                    <a:pt x="2688106" y="23781"/>
                  </a:lnTo>
                  <a:lnTo>
                    <a:pt x="2773823" y="23781"/>
                  </a:lnTo>
                  <a:lnTo>
                    <a:pt x="2779240" y="18418"/>
                  </a:lnTo>
                  <a:lnTo>
                    <a:pt x="2779240" y="5394"/>
                  </a:lnTo>
                  <a:lnTo>
                    <a:pt x="2773823" y="0"/>
                  </a:lnTo>
                  <a:close/>
                </a:path>
                <a:path w="5901055" h="24130">
                  <a:moveTo>
                    <a:pt x="2941434" y="0"/>
                  </a:moveTo>
                  <a:lnTo>
                    <a:pt x="2855716" y="0"/>
                  </a:lnTo>
                  <a:lnTo>
                    <a:pt x="2850299" y="5394"/>
                  </a:lnTo>
                  <a:lnTo>
                    <a:pt x="2850299" y="18418"/>
                  </a:lnTo>
                  <a:lnTo>
                    <a:pt x="2855716" y="23781"/>
                  </a:lnTo>
                  <a:lnTo>
                    <a:pt x="2941434" y="23781"/>
                  </a:lnTo>
                  <a:lnTo>
                    <a:pt x="2946851" y="18418"/>
                  </a:lnTo>
                  <a:lnTo>
                    <a:pt x="2946851" y="5394"/>
                  </a:lnTo>
                  <a:lnTo>
                    <a:pt x="2941434" y="0"/>
                  </a:lnTo>
                  <a:close/>
                </a:path>
                <a:path w="5901055" h="24130">
                  <a:moveTo>
                    <a:pt x="3109044" y="0"/>
                  </a:moveTo>
                  <a:lnTo>
                    <a:pt x="3023327" y="0"/>
                  </a:lnTo>
                  <a:lnTo>
                    <a:pt x="3018228" y="5394"/>
                  </a:lnTo>
                  <a:lnTo>
                    <a:pt x="3018228" y="18418"/>
                  </a:lnTo>
                  <a:lnTo>
                    <a:pt x="3023327" y="23781"/>
                  </a:lnTo>
                  <a:lnTo>
                    <a:pt x="3109044" y="23781"/>
                  </a:lnTo>
                  <a:lnTo>
                    <a:pt x="3114461" y="18418"/>
                  </a:lnTo>
                  <a:lnTo>
                    <a:pt x="3114461" y="5394"/>
                  </a:lnTo>
                  <a:lnTo>
                    <a:pt x="3109044" y="0"/>
                  </a:lnTo>
                  <a:close/>
                </a:path>
                <a:path w="5901055" h="24130">
                  <a:moveTo>
                    <a:pt x="3276973" y="0"/>
                  </a:moveTo>
                  <a:lnTo>
                    <a:pt x="3191256" y="0"/>
                  </a:lnTo>
                  <a:lnTo>
                    <a:pt x="3185839" y="5394"/>
                  </a:lnTo>
                  <a:lnTo>
                    <a:pt x="3185839" y="18418"/>
                  </a:lnTo>
                  <a:lnTo>
                    <a:pt x="3191256" y="23781"/>
                  </a:lnTo>
                  <a:lnTo>
                    <a:pt x="3276973" y="23781"/>
                  </a:lnTo>
                  <a:lnTo>
                    <a:pt x="3282071" y="18418"/>
                  </a:lnTo>
                  <a:lnTo>
                    <a:pt x="3282071" y="5394"/>
                  </a:lnTo>
                  <a:lnTo>
                    <a:pt x="3276973" y="0"/>
                  </a:lnTo>
                  <a:close/>
                </a:path>
                <a:path w="5901055" h="24130">
                  <a:moveTo>
                    <a:pt x="3444583" y="0"/>
                  </a:moveTo>
                  <a:lnTo>
                    <a:pt x="3358866" y="0"/>
                  </a:lnTo>
                  <a:lnTo>
                    <a:pt x="3353449" y="5394"/>
                  </a:lnTo>
                  <a:lnTo>
                    <a:pt x="3353449" y="18418"/>
                  </a:lnTo>
                  <a:lnTo>
                    <a:pt x="3358866" y="23781"/>
                  </a:lnTo>
                  <a:lnTo>
                    <a:pt x="3444583" y="23781"/>
                  </a:lnTo>
                  <a:lnTo>
                    <a:pt x="3450000" y="18418"/>
                  </a:lnTo>
                  <a:lnTo>
                    <a:pt x="3450000" y="5394"/>
                  </a:lnTo>
                  <a:lnTo>
                    <a:pt x="3444583" y="0"/>
                  </a:lnTo>
                  <a:close/>
                </a:path>
                <a:path w="5901055" h="24130">
                  <a:moveTo>
                    <a:pt x="3612194" y="0"/>
                  </a:moveTo>
                  <a:lnTo>
                    <a:pt x="3526477" y="0"/>
                  </a:lnTo>
                  <a:lnTo>
                    <a:pt x="3521059" y="5394"/>
                  </a:lnTo>
                  <a:lnTo>
                    <a:pt x="3521059" y="18418"/>
                  </a:lnTo>
                  <a:lnTo>
                    <a:pt x="3526477" y="23781"/>
                  </a:lnTo>
                  <a:lnTo>
                    <a:pt x="3612194" y="23781"/>
                  </a:lnTo>
                  <a:lnTo>
                    <a:pt x="3617611" y="18418"/>
                  </a:lnTo>
                  <a:lnTo>
                    <a:pt x="3617611" y="5394"/>
                  </a:lnTo>
                  <a:lnTo>
                    <a:pt x="3612194" y="0"/>
                  </a:lnTo>
                  <a:close/>
                </a:path>
                <a:path w="5901055" h="24130">
                  <a:moveTo>
                    <a:pt x="3779804" y="0"/>
                  </a:moveTo>
                  <a:lnTo>
                    <a:pt x="3694087" y="0"/>
                  </a:lnTo>
                  <a:lnTo>
                    <a:pt x="3688670" y="5394"/>
                  </a:lnTo>
                  <a:lnTo>
                    <a:pt x="3688670" y="18418"/>
                  </a:lnTo>
                  <a:lnTo>
                    <a:pt x="3694087" y="23781"/>
                  </a:lnTo>
                  <a:lnTo>
                    <a:pt x="3779804" y="23781"/>
                  </a:lnTo>
                  <a:lnTo>
                    <a:pt x="3785221" y="18418"/>
                  </a:lnTo>
                  <a:lnTo>
                    <a:pt x="3785221" y="5394"/>
                  </a:lnTo>
                  <a:lnTo>
                    <a:pt x="3779804" y="0"/>
                  </a:lnTo>
                  <a:close/>
                </a:path>
                <a:path w="5901055" h="24130">
                  <a:moveTo>
                    <a:pt x="3947414" y="0"/>
                  </a:moveTo>
                  <a:lnTo>
                    <a:pt x="3861697" y="0"/>
                  </a:lnTo>
                  <a:lnTo>
                    <a:pt x="3856280" y="5394"/>
                  </a:lnTo>
                  <a:lnTo>
                    <a:pt x="3856280" y="18418"/>
                  </a:lnTo>
                  <a:lnTo>
                    <a:pt x="3861697" y="23781"/>
                  </a:lnTo>
                  <a:lnTo>
                    <a:pt x="3947414" y="23781"/>
                  </a:lnTo>
                  <a:lnTo>
                    <a:pt x="3952831" y="18418"/>
                  </a:lnTo>
                  <a:lnTo>
                    <a:pt x="3952831" y="5394"/>
                  </a:lnTo>
                  <a:lnTo>
                    <a:pt x="3947414" y="0"/>
                  </a:lnTo>
                  <a:close/>
                </a:path>
                <a:path w="5901055" h="24130">
                  <a:moveTo>
                    <a:pt x="4115343" y="0"/>
                  </a:moveTo>
                  <a:lnTo>
                    <a:pt x="4029308" y="0"/>
                  </a:lnTo>
                  <a:lnTo>
                    <a:pt x="4024209" y="5394"/>
                  </a:lnTo>
                  <a:lnTo>
                    <a:pt x="4024209" y="18418"/>
                  </a:lnTo>
                  <a:lnTo>
                    <a:pt x="4029308" y="23781"/>
                  </a:lnTo>
                  <a:lnTo>
                    <a:pt x="4115343" y="23781"/>
                  </a:lnTo>
                  <a:lnTo>
                    <a:pt x="4120442" y="18418"/>
                  </a:lnTo>
                  <a:lnTo>
                    <a:pt x="4120442" y="5394"/>
                  </a:lnTo>
                  <a:lnTo>
                    <a:pt x="4115343" y="0"/>
                  </a:lnTo>
                  <a:close/>
                </a:path>
                <a:path w="5901055" h="24130">
                  <a:moveTo>
                    <a:pt x="4282954" y="0"/>
                  </a:moveTo>
                  <a:lnTo>
                    <a:pt x="4197237" y="0"/>
                  </a:lnTo>
                  <a:lnTo>
                    <a:pt x="4191819" y="5394"/>
                  </a:lnTo>
                  <a:lnTo>
                    <a:pt x="4191819" y="18418"/>
                  </a:lnTo>
                  <a:lnTo>
                    <a:pt x="4197237" y="23781"/>
                  </a:lnTo>
                  <a:lnTo>
                    <a:pt x="4282954" y="23781"/>
                  </a:lnTo>
                  <a:lnTo>
                    <a:pt x="4288371" y="18418"/>
                  </a:lnTo>
                  <a:lnTo>
                    <a:pt x="4288371" y="5394"/>
                  </a:lnTo>
                  <a:lnTo>
                    <a:pt x="4282954" y="0"/>
                  </a:lnTo>
                  <a:close/>
                </a:path>
                <a:path w="5901055" h="24130">
                  <a:moveTo>
                    <a:pt x="4450564" y="0"/>
                  </a:moveTo>
                  <a:lnTo>
                    <a:pt x="4364847" y="0"/>
                  </a:lnTo>
                  <a:lnTo>
                    <a:pt x="4359430" y="5394"/>
                  </a:lnTo>
                  <a:lnTo>
                    <a:pt x="4359430" y="18418"/>
                  </a:lnTo>
                  <a:lnTo>
                    <a:pt x="4364847" y="23781"/>
                  </a:lnTo>
                  <a:lnTo>
                    <a:pt x="4450564" y="23781"/>
                  </a:lnTo>
                  <a:lnTo>
                    <a:pt x="4455981" y="18418"/>
                  </a:lnTo>
                  <a:lnTo>
                    <a:pt x="4455981" y="5394"/>
                  </a:lnTo>
                  <a:lnTo>
                    <a:pt x="4450564" y="0"/>
                  </a:lnTo>
                  <a:close/>
                </a:path>
                <a:path w="5901055" h="24130">
                  <a:moveTo>
                    <a:pt x="4618174" y="0"/>
                  </a:moveTo>
                  <a:lnTo>
                    <a:pt x="4532457" y="0"/>
                  </a:lnTo>
                  <a:lnTo>
                    <a:pt x="4527040" y="5394"/>
                  </a:lnTo>
                  <a:lnTo>
                    <a:pt x="4527040" y="18418"/>
                  </a:lnTo>
                  <a:lnTo>
                    <a:pt x="4532457" y="23781"/>
                  </a:lnTo>
                  <a:lnTo>
                    <a:pt x="4618174" y="23781"/>
                  </a:lnTo>
                  <a:lnTo>
                    <a:pt x="4623591" y="18418"/>
                  </a:lnTo>
                  <a:lnTo>
                    <a:pt x="4623591" y="5394"/>
                  </a:lnTo>
                  <a:lnTo>
                    <a:pt x="4618174" y="0"/>
                  </a:lnTo>
                  <a:close/>
                </a:path>
                <a:path w="5901055" h="24130">
                  <a:moveTo>
                    <a:pt x="4785785" y="0"/>
                  </a:moveTo>
                  <a:lnTo>
                    <a:pt x="4700068" y="0"/>
                  </a:lnTo>
                  <a:lnTo>
                    <a:pt x="4694651" y="5394"/>
                  </a:lnTo>
                  <a:lnTo>
                    <a:pt x="4694651" y="18418"/>
                  </a:lnTo>
                  <a:lnTo>
                    <a:pt x="4700068" y="23781"/>
                  </a:lnTo>
                  <a:lnTo>
                    <a:pt x="4785785" y="23781"/>
                  </a:lnTo>
                  <a:lnTo>
                    <a:pt x="4791202" y="18418"/>
                  </a:lnTo>
                  <a:lnTo>
                    <a:pt x="4791202" y="5394"/>
                  </a:lnTo>
                  <a:lnTo>
                    <a:pt x="4785785" y="0"/>
                  </a:lnTo>
                  <a:close/>
                </a:path>
                <a:path w="5901055" h="24130">
                  <a:moveTo>
                    <a:pt x="4953714" y="0"/>
                  </a:moveTo>
                  <a:lnTo>
                    <a:pt x="4867678" y="0"/>
                  </a:lnTo>
                  <a:lnTo>
                    <a:pt x="4862580" y="5394"/>
                  </a:lnTo>
                  <a:lnTo>
                    <a:pt x="4862580" y="18418"/>
                  </a:lnTo>
                  <a:lnTo>
                    <a:pt x="4867678" y="23781"/>
                  </a:lnTo>
                  <a:lnTo>
                    <a:pt x="4953714" y="23781"/>
                  </a:lnTo>
                  <a:lnTo>
                    <a:pt x="4958812" y="18418"/>
                  </a:lnTo>
                  <a:lnTo>
                    <a:pt x="4958812" y="5394"/>
                  </a:lnTo>
                  <a:lnTo>
                    <a:pt x="4953714" y="0"/>
                  </a:lnTo>
                  <a:close/>
                </a:path>
                <a:path w="5901055" h="24130">
                  <a:moveTo>
                    <a:pt x="5121324" y="0"/>
                  </a:moveTo>
                  <a:lnTo>
                    <a:pt x="5035607" y="0"/>
                  </a:lnTo>
                  <a:lnTo>
                    <a:pt x="5030190" y="5394"/>
                  </a:lnTo>
                  <a:lnTo>
                    <a:pt x="5030190" y="18418"/>
                  </a:lnTo>
                  <a:lnTo>
                    <a:pt x="5035607" y="23781"/>
                  </a:lnTo>
                  <a:lnTo>
                    <a:pt x="5121324" y="23781"/>
                  </a:lnTo>
                  <a:lnTo>
                    <a:pt x="5126741" y="18418"/>
                  </a:lnTo>
                  <a:lnTo>
                    <a:pt x="5126741" y="5394"/>
                  </a:lnTo>
                  <a:lnTo>
                    <a:pt x="5121324" y="0"/>
                  </a:lnTo>
                  <a:close/>
                </a:path>
                <a:path w="5901055" h="24130">
                  <a:moveTo>
                    <a:pt x="5288934" y="0"/>
                  </a:moveTo>
                  <a:lnTo>
                    <a:pt x="5203217" y="0"/>
                  </a:lnTo>
                  <a:lnTo>
                    <a:pt x="5197800" y="5394"/>
                  </a:lnTo>
                  <a:lnTo>
                    <a:pt x="5197800" y="18418"/>
                  </a:lnTo>
                  <a:lnTo>
                    <a:pt x="5203217" y="23781"/>
                  </a:lnTo>
                  <a:lnTo>
                    <a:pt x="5288934" y="23781"/>
                  </a:lnTo>
                  <a:lnTo>
                    <a:pt x="5294351" y="18418"/>
                  </a:lnTo>
                  <a:lnTo>
                    <a:pt x="5294351" y="5394"/>
                  </a:lnTo>
                  <a:lnTo>
                    <a:pt x="5288934" y="0"/>
                  </a:lnTo>
                  <a:close/>
                </a:path>
                <a:path w="5901055" h="24130">
                  <a:moveTo>
                    <a:pt x="5456545" y="0"/>
                  </a:moveTo>
                  <a:lnTo>
                    <a:pt x="5370828" y="0"/>
                  </a:lnTo>
                  <a:lnTo>
                    <a:pt x="5365411" y="5394"/>
                  </a:lnTo>
                  <a:lnTo>
                    <a:pt x="5365411" y="18418"/>
                  </a:lnTo>
                  <a:lnTo>
                    <a:pt x="5370828" y="23781"/>
                  </a:lnTo>
                  <a:lnTo>
                    <a:pt x="5456545" y="23781"/>
                  </a:lnTo>
                  <a:lnTo>
                    <a:pt x="5461962" y="18418"/>
                  </a:lnTo>
                  <a:lnTo>
                    <a:pt x="5461962" y="5394"/>
                  </a:lnTo>
                  <a:lnTo>
                    <a:pt x="5456545" y="0"/>
                  </a:lnTo>
                  <a:close/>
                </a:path>
                <a:path w="5901055" h="24130">
                  <a:moveTo>
                    <a:pt x="5624155" y="0"/>
                  </a:moveTo>
                  <a:lnTo>
                    <a:pt x="5538438" y="0"/>
                  </a:lnTo>
                  <a:lnTo>
                    <a:pt x="5533021" y="5394"/>
                  </a:lnTo>
                  <a:lnTo>
                    <a:pt x="5533021" y="18418"/>
                  </a:lnTo>
                  <a:lnTo>
                    <a:pt x="5538438" y="23781"/>
                  </a:lnTo>
                  <a:lnTo>
                    <a:pt x="5624155" y="23781"/>
                  </a:lnTo>
                  <a:lnTo>
                    <a:pt x="5629572" y="18418"/>
                  </a:lnTo>
                  <a:lnTo>
                    <a:pt x="5629572" y="5394"/>
                  </a:lnTo>
                  <a:lnTo>
                    <a:pt x="5624155" y="0"/>
                  </a:lnTo>
                  <a:close/>
                </a:path>
                <a:path w="5901055" h="24130">
                  <a:moveTo>
                    <a:pt x="5791765" y="0"/>
                  </a:moveTo>
                  <a:lnTo>
                    <a:pt x="5706048" y="0"/>
                  </a:lnTo>
                  <a:lnTo>
                    <a:pt x="5700950" y="5394"/>
                  </a:lnTo>
                  <a:lnTo>
                    <a:pt x="5700950" y="18418"/>
                  </a:lnTo>
                  <a:lnTo>
                    <a:pt x="5706048" y="23781"/>
                  </a:lnTo>
                  <a:lnTo>
                    <a:pt x="5791765" y="23781"/>
                  </a:lnTo>
                  <a:lnTo>
                    <a:pt x="5797182" y="18418"/>
                  </a:lnTo>
                  <a:lnTo>
                    <a:pt x="5797182" y="5394"/>
                  </a:lnTo>
                  <a:lnTo>
                    <a:pt x="5791765" y="0"/>
                  </a:lnTo>
                  <a:close/>
                </a:path>
                <a:path w="5901055" h="24130">
                  <a:moveTo>
                    <a:pt x="5895327" y="0"/>
                  </a:moveTo>
                  <a:lnTo>
                    <a:pt x="5873977" y="0"/>
                  </a:lnTo>
                  <a:lnTo>
                    <a:pt x="5868560" y="5394"/>
                  </a:lnTo>
                  <a:lnTo>
                    <a:pt x="5868560" y="18418"/>
                  </a:lnTo>
                  <a:lnTo>
                    <a:pt x="5873977" y="23781"/>
                  </a:lnTo>
                  <a:lnTo>
                    <a:pt x="5895327" y="23781"/>
                  </a:lnTo>
                  <a:lnTo>
                    <a:pt x="5900744" y="18418"/>
                  </a:lnTo>
                  <a:lnTo>
                    <a:pt x="5900744" y="5394"/>
                  </a:lnTo>
                  <a:lnTo>
                    <a:pt x="5895327"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0" name="object 20"/>
            <p:cNvSpPr/>
            <p:nvPr/>
          </p:nvSpPr>
          <p:spPr>
            <a:xfrm>
              <a:off x="2357023" y="2597763"/>
              <a:ext cx="5901055" cy="24130"/>
            </a:xfrm>
            <a:custGeom>
              <a:avLst/>
              <a:gdLst/>
              <a:ahLst/>
              <a:cxnLst/>
              <a:rect l="l" t="t" r="r" b="b"/>
              <a:pathLst>
                <a:path w="5901055" h="24130">
                  <a:moveTo>
                    <a:pt x="12236" y="0"/>
                  </a:moveTo>
                  <a:lnTo>
                    <a:pt x="84219" y="0"/>
                  </a:lnTo>
                  <a:lnTo>
                    <a:pt x="91102" y="0"/>
                  </a:lnTo>
                  <a:lnTo>
                    <a:pt x="95690" y="5394"/>
                  </a:lnTo>
                  <a:lnTo>
                    <a:pt x="95690" y="12289"/>
                  </a:lnTo>
                  <a:lnTo>
                    <a:pt x="95690" y="18418"/>
                  </a:lnTo>
                  <a:lnTo>
                    <a:pt x="91102" y="23781"/>
                  </a:lnTo>
                  <a:lnTo>
                    <a:pt x="84219" y="23781"/>
                  </a:lnTo>
                  <a:lnTo>
                    <a:pt x="12236" y="23781"/>
                  </a:lnTo>
                  <a:lnTo>
                    <a:pt x="5353" y="23781"/>
                  </a:lnTo>
                  <a:lnTo>
                    <a:pt x="0" y="18418"/>
                  </a:lnTo>
                  <a:lnTo>
                    <a:pt x="0" y="12289"/>
                  </a:lnTo>
                  <a:lnTo>
                    <a:pt x="0" y="5394"/>
                  </a:lnTo>
                  <a:lnTo>
                    <a:pt x="5353" y="0"/>
                  </a:lnTo>
                  <a:lnTo>
                    <a:pt x="12236" y="0"/>
                  </a:lnTo>
                  <a:close/>
                </a:path>
                <a:path w="5901055" h="24130">
                  <a:moveTo>
                    <a:pt x="179910" y="0"/>
                  </a:moveTo>
                  <a:lnTo>
                    <a:pt x="251861" y="0"/>
                  </a:lnTo>
                  <a:lnTo>
                    <a:pt x="258776" y="0"/>
                  </a:lnTo>
                  <a:lnTo>
                    <a:pt x="263364" y="5394"/>
                  </a:lnTo>
                  <a:lnTo>
                    <a:pt x="263364" y="12289"/>
                  </a:lnTo>
                  <a:lnTo>
                    <a:pt x="263364" y="18418"/>
                  </a:lnTo>
                  <a:lnTo>
                    <a:pt x="258776" y="23781"/>
                  </a:lnTo>
                  <a:lnTo>
                    <a:pt x="251861" y="23781"/>
                  </a:lnTo>
                  <a:lnTo>
                    <a:pt x="179910" y="23781"/>
                  </a:lnTo>
                  <a:lnTo>
                    <a:pt x="173027" y="23781"/>
                  </a:lnTo>
                  <a:lnTo>
                    <a:pt x="167674" y="18418"/>
                  </a:lnTo>
                  <a:lnTo>
                    <a:pt x="167674" y="12289"/>
                  </a:lnTo>
                  <a:lnTo>
                    <a:pt x="167674" y="5394"/>
                  </a:lnTo>
                  <a:lnTo>
                    <a:pt x="173027" y="0"/>
                  </a:lnTo>
                  <a:lnTo>
                    <a:pt x="179910" y="0"/>
                  </a:lnTo>
                  <a:close/>
                </a:path>
                <a:path w="5901055" h="24130">
                  <a:moveTo>
                    <a:pt x="347584" y="0"/>
                  </a:moveTo>
                  <a:lnTo>
                    <a:pt x="419535" y="0"/>
                  </a:lnTo>
                  <a:lnTo>
                    <a:pt x="426450" y="0"/>
                  </a:lnTo>
                  <a:lnTo>
                    <a:pt x="431039" y="5394"/>
                  </a:lnTo>
                  <a:lnTo>
                    <a:pt x="431039" y="12289"/>
                  </a:lnTo>
                  <a:lnTo>
                    <a:pt x="431039" y="18418"/>
                  </a:lnTo>
                  <a:lnTo>
                    <a:pt x="426450" y="23781"/>
                  </a:lnTo>
                  <a:lnTo>
                    <a:pt x="419535" y="23781"/>
                  </a:lnTo>
                  <a:lnTo>
                    <a:pt x="347584" y="23781"/>
                  </a:lnTo>
                  <a:lnTo>
                    <a:pt x="340701" y="23781"/>
                  </a:lnTo>
                  <a:lnTo>
                    <a:pt x="335316" y="18418"/>
                  </a:lnTo>
                  <a:lnTo>
                    <a:pt x="335316" y="12289"/>
                  </a:lnTo>
                  <a:lnTo>
                    <a:pt x="335316" y="5394"/>
                  </a:lnTo>
                  <a:lnTo>
                    <a:pt x="340701" y="0"/>
                  </a:lnTo>
                  <a:lnTo>
                    <a:pt x="347584" y="0"/>
                  </a:lnTo>
                  <a:close/>
                </a:path>
                <a:path w="5901055" h="24130">
                  <a:moveTo>
                    <a:pt x="515258" y="0"/>
                  </a:moveTo>
                  <a:lnTo>
                    <a:pt x="587209" y="0"/>
                  </a:lnTo>
                  <a:lnTo>
                    <a:pt x="594124" y="0"/>
                  </a:lnTo>
                  <a:lnTo>
                    <a:pt x="598713" y="5394"/>
                  </a:lnTo>
                  <a:lnTo>
                    <a:pt x="598713" y="12289"/>
                  </a:lnTo>
                  <a:lnTo>
                    <a:pt x="598713" y="18418"/>
                  </a:lnTo>
                  <a:lnTo>
                    <a:pt x="594124" y="23781"/>
                  </a:lnTo>
                  <a:lnTo>
                    <a:pt x="587209" y="23781"/>
                  </a:lnTo>
                  <a:lnTo>
                    <a:pt x="515258" y="23781"/>
                  </a:lnTo>
                  <a:lnTo>
                    <a:pt x="508375" y="23781"/>
                  </a:lnTo>
                  <a:lnTo>
                    <a:pt x="502990" y="18418"/>
                  </a:lnTo>
                  <a:lnTo>
                    <a:pt x="502990" y="12289"/>
                  </a:lnTo>
                  <a:lnTo>
                    <a:pt x="502990" y="5394"/>
                  </a:lnTo>
                  <a:lnTo>
                    <a:pt x="508375" y="0"/>
                  </a:lnTo>
                  <a:lnTo>
                    <a:pt x="515258" y="0"/>
                  </a:lnTo>
                  <a:close/>
                </a:path>
                <a:path w="5901055" h="24130">
                  <a:moveTo>
                    <a:pt x="682932" y="0"/>
                  </a:moveTo>
                  <a:lnTo>
                    <a:pt x="754883" y="0"/>
                  </a:lnTo>
                  <a:lnTo>
                    <a:pt x="761766" y="0"/>
                  </a:lnTo>
                  <a:lnTo>
                    <a:pt x="766387" y="5394"/>
                  </a:lnTo>
                  <a:lnTo>
                    <a:pt x="766387" y="12289"/>
                  </a:lnTo>
                  <a:lnTo>
                    <a:pt x="766387" y="18418"/>
                  </a:lnTo>
                  <a:lnTo>
                    <a:pt x="761766" y="23781"/>
                  </a:lnTo>
                  <a:lnTo>
                    <a:pt x="754883" y="23781"/>
                  </a:lnTo>
                  <a:lnTo>
                    <a:pt x="682932" y="23781"/>
                  </a:lnTo>
                  <a:lnTo>
                    <a:pt x="676017" y="23781"/>
                  </a:lnTo>
                  <a:lnTo>
                    <a:pt x="670664" y="18418"/>
                  </a:lnTo>
                  <a:lnTo>
                    <a:pt x="670664" y="12289"/>
                  </a:lnTo>
                  <a:lnTo>
                    <a:pt x="670664" y="5394"/>
                  </a:lnTo>
                  <a:lnTo>
                    <a:pt x="676017" y="0"/>
                  </a:lnTo>
                  <a:lnTo>
                    <a:pt x="682932" y="0"/>
                  </a:lnTo>
                  <a:close/>
                </a:path>
                <a:path w="5901055" h="24130">
                  <a:moveTo>
                    <a:pt x="850606" y="0"/>
                  </a:moveTo>
                  <a:lnTo>
                    <a:pt x="922462" y="0"/>
                  </a:lnTo>
                  <a:lnTo>
                    <a:pt x="929472" y="0"/>
                  </a:lnTo>
                  <a:lnTo>
                    <a:pt x="933933" y="5394"/>
                  </a:lnTo>
                  <a:lnTo>
                    <a:pt x="933933" y="12289"/>
                  </a:lnTo>
                  <a:lnTo>
                    <a:pt x="933933" y="18418"/>
                  </a:lnTo>
                  <a:lnTo>
                    <a:pt x="929472" y="23781"/>
                  </a:lnTo>
                  <a:lnTo>
                    <a:pt x="922462" y="23781"/>
                  </a:lnTo>
                  <a:lnTo>
                    <a:pt x="850606" y="23781"/>
                  </a:lnTo>
                  <a:lnTo>
                    <a:pt x="843691" y="23781"/>
                  </a:lnTo>
                  <a:lnTo>
                    <a:pt x="838338" y="18418"/>
                  </a:lnTo>
                  <a:lnTo>
                    <a:pt x="838338" y="12289"/>
                  </a:lnTo>
                  <a:lnTo>
                    <a:pt x="838338" y="5394"/>
                  </a:lnTo>
                  <a:lnTo>
                    <a:pt x="843691" y="0"/>
                  </a:lnTo>
                  <a:lnTo>
                    <a:pt x="850606" y="0"/>
                  </a:lnTo>
                  <a:close/>
                </a:path>
                <a:path w="5901055" h="24130">
                  <a:moveTo>
                    <a:pt x="1018376" y="0"/>
                  </a:moveTo>
                  <a:lnTo>
                    <a:pt x="1090391" y="0"/>
                  </a:lnTo>
                  <a:lnTo>
                    <a:pt x="1097083" y="0"/>
                  </a:lnTo>
                  <a:lnTo>
                    <a:pt x="1101862" y="5394"/>
                  </a:lnTo>
                  <a:lnTo>
                    <a:pt x="1101862" y="12289"/>
                  </a:lnTo>
                  <a:lnTo>
                    <a:pt x="1101862" y="18418"/>
                  </a:lnTo>
                  <a:lnTo>
                    <a:pt x="1097083" y="23781"/>
                  </a:lnTo>
                  <a:lnTo>
                    <a:pt x="1090391" y="23781"/>
                  </a:lnTo>
                  <a:lnTo>
                    <a:pt x="1018376" y="23781"/>
                  </a:lnTo>
                  <a:lnTo>
                    <a:pt x="1011365" y="23781"/>
                  </a:lnTo>
                  <a:lnTo>
                    <a:pt x="1005948" y="18418"/>
                  </a:lnTo>
                  <a:lnTo>
                    <a:pt x="1005948" y="12289"/>
                  </a:lnTo>
                  <a:lnTo>
                    <a:pt x="1005948" y="5394"/>
                  </a:lnTo>
                  <a:lnTo>
                    <a:pt x="1011365" y="0"/>
                  </a:lnTo>
                  <a:lnTo>
                    <a:pt x="1018376" y="0"/>
                  </a:lnTo>
                  <a:close/>
                </a:path>
                <a:path w="5901055" h="24130">
                  <a:moveTo>
                    <a:pt x="1185986" y="0"/>
                  </a:moveTo>
                  <a:lnTo>
                    <a:pt x="1258001" y="0"/>
                  </a:lnTo>
                  <a:lnTo>
                    <a:pt x="1264693" y="0"/>
                  </a:lnTo>
                  <a:lnTo>
                    <a:pt x="1269473" y="5394"/>
                  </a:lnTo>
                  <a:lnTo>
                    <a:pt x="1269473" y="12289"/>
                  </a:lnTo>
                  <a:lnTo>
                    <a:pt x="1269473" y="18418"/>
                  </a:lnTo>
                  <a:lnTo>
                    <a:pt x="1264693" y="23781"/>
                  </a:lnTo>
                  <a:lnTo>
                    <a:pt x="1258001" y="23781"/>
                  </a:lnTo>
                  <a:lnTo>
                    <a:pt x="1185986" y="23781"/>
                  </a:lnTo>
                  <a:lnTo>
                    <a:pt x="1178976" y="23781"/>
                  </a:lnTo>
                  <a:lnTo>
                    <a:pt x="1173559" y="18418"/>
                  </a:lnTo>
                  <a:lnTo>
                    <a:pt x="1173559" y="12289"/>
                  </a:lnTo>
                  <a:lnTo>
                    <a:pt x="1173559" y="5394"/>
                  </a:lnTo>
                  <a:lnTo>
                    <a:pt x="1178976" y="0"/>
                  </a:lnTo>
                  <a:lnTo>
                    <a:pt x="1185986" y="0"/>
                  </a:lnTo>
                  <a:close/>
                </a:path>
                <a:path w="5901055" h="24130">
                  <a:moveTo>
                    <a:pt x="1353596" y="0"/>
                  </a:moveTo>
                  <a:lnTo>
                    <a:pt x="1425612" y="0"/>
                  </a:lnTo>
                  <a:lnTo>
                    <a:pt x="1432622" y="0"/>
                  </a:lnTo>
                  <a:lnTo>
                    <a:pt x="1437720" y="5394"/>
                  </a:lnTo>
                  <a:lnTo>
                    <a:pt x="1437720" y="12289"/>
                  </a:lnTo>
                  <a:lnTo>
                    <a:pt x="1437720" y="18418"/>
                  </a:lnTo>
                  <a:lnTo>
                    <a:pt x="1432622" y="23781"/>
                  </a:lnTo>
                  <a:lnTo>
                    <a:pt x="1425612" y="23781"/>
                  </a:lnTo>
                  <a:lnTo>
                    <a:pt x="1353596" y="23781"/>
                  </a:lnTo>
                  <a:lnTo>
                    <a:pt x="1346586" y="23781"/>
                  </a:lnTo>
                  <a:lnTo>
                    <a:pt x="1341488" y="18418"/>
                  </a:lnTo>
                  <a:lnTo>
                    <a:pt x="1341488" y="12289"/>
                  </a:lnTo>
                  <a:lnTo>
                    <a:pt x="1341488" y="5394"/>
                  </a:lnTo>
                  <a:lnTo>
                    <a:pt x="1346586" y="0"/>
                  </a:lnTo>
                  <a:lnTo>
                    <a:pt x="1353596" y="0"/>
                  </a:lnTo>
                  <a:close/>
                </a:path>
                <a:path w="5901055" h="24130">
                  <a:moveTo>
                    <a:pt x="1521207" y="0"/>
                  </a:moveTo>
                  <a:lnTo>
                    <a:pt x="1593222" y="0"/>
                  </a:lnTo>
                  <a:lnTo>
                    <a:pt x="1600232" y="0"/>
                  </a:lnTo>
                  <a:lnTo>
                    <a:pt x="1605649" y="5394"/>
                  </a:lnTo>
                  <a:lnTo>
                    <a:pt x="1605649" y="12289"/>
                  </a:lnTo>
                  <a:lnTo>
                    <a:pt x="1605649" y="18418"/>
                  </a:lnTo>
                  <a:lnTo>
                    <a:pt x="1600232" y="23781"/>
                  </a:lnTo>
                  <a:lnTo>
                    <a:pt x="1593222" y="23781"/>
                  </a:lnTo>
                  <a:lnTo>
                    <a:pt x="1521207" y="23781"/>
                  </a:lnTo>
                  <a:lnTo>
                    <a:pt x="1514515" y="23781"/>
                  </a:lnTo>
                  <a:lnTo>
                    <a:pt x="1509098" y="18418"/>
                  </a:lnTo>
                  <a:lnTo>
                    <a:pt x="1509098" y="12289"/>
                  </a:lnTo>
                  <a:lnTo>
                    <a:pt x="1509098" y="5394"/>
                  </a:lnTo>
                  <a:lnTo>
                    <a:pt x="1514515" y="0"/>
                  </a:lnTo>
                  <a:lnTo>
                    <a:pt x="1521207" y="0"/>
                  </a:lnTo>
                  <a:close/>
                </a:path>
                <a:path w="5901055" h="24130">
                  <a:moveTo>
                    <a:pt x="1688817" y="0"/>
                  </a:moveTo>
                  <a:lnTo>
                    <a:pt x="1760832" y="0"/>
                  </a:lnTo>
                  <a:lnTo>
                    <a:pt x="1767843" y="0"/>
                  </a:lnTo>
                  <a:lnTo>
                    <a:pt x="1773260" y="5394"/>
                  </a:lnTo>
                  <a:lnTo>
                    <a:pt x="1773260" y="12289"/>
                  </a:lnTo>
                  <a:lnTo>
                    <a:pt x="1773260" y="18418"/>
                  </a:lnTo>
                  <a:lnTo>
                    <a:pt x="1767843" y="23781"/>
                  </a:lnTo>
                  <a:lnTo>
                    <a:pt x="1760832" y="23781"/>
                  </a:lnTo>
                  <a:lnTo>
                    <a:pt x="1688817" y="23781"/>
                  </a:lnTo>
                  <a:lnTo>
                    <a:pt x="1682125" y="23781"/>
                  </a:lnTo>
                  <a:lnTo>
                    <a:pt x="1676708" y="18418"/>
                  </a:lnTo>
                  <a:lnTo>
                    <a:pt x="1676708" y="12289"/>
                  </a:lnTo>
                  <a:lnTo>
                    <a:pt x="1676708" y="5394"/>
                  </a:lnTo>
                  <a:lnTo>
                    <a:pt x="1682125" y="0"/>
                  </a:lnTo>
                  <a:lnTo>
                    <a:pt x="1688817" y="0"/>
                  </a:lnTo>
                  <a:close/>
                </a:path>
                <a:path w="5901055" h="24130">
                  <a:moveTo>
                    <a:pt x="1856746" y="0"/>
                  </a:moveTo>
                  <a:lnTo>
                    <a:pt x="1928443" y="0"/>
                  </a:lnTo>
                  <a:lnTo>
                    <a:pt x="1935453" y="0"/>
                  </a:lnTo>
                  <a:lnTo>
                    <a:pt x="1940870" y="5394"/>
                  </a:lnTo>
                  <a:lnTo>
                    <a:pt x="1940870" y="12289"/>
                  </a:lnTo>
                  <a:lnTo>
                    <a:pt x="1940870" y="18418"/>
                  </a:lnTo>
                  <a:lnTo>
                    <a:pt x="1935453" y="23781"/>
                  </a:lnTo>
                  <a:lnTo>
                    <a:pt x="1928443" y="23781"/>
                  </a:lnTo>
                  <a:lnTo>
                    <a:pt x="1856746" y="23781"/>
                  </a:lnTo>
                  <a:lnTo>
                    <a:pt x="1849736" y="23781"/>
                  </a:lnTo>
                  <a:lnTo>
                    <a:pt x="1844319" y="18418"/>
                  </a:lnTo>
                  <a:lnTo>
                    <a:pt x="1844319" y="12289"/>
                  </a:lnTo>
                  <a:lnTo>
                    <a:pt x="1844319" y="5394"/>
                  </a:lnTo>
                  <a:lnTo>
                    <a:pt x="1849736" y="0"/>
                  </a:lnTo>
                  <a:lnTo>
                    <a:pt x="1856746" y="0"/>
                  </a:lnTo>
                  <a:close/>
                </a:path>
                <a:path w="5901055" h="24130">
                  <a:moveTo>
                    <a:pt x="2024356" y="0"/>
                  </a:moveTo>
                  <a:lnTo>
                    <a:pt x="2096372" y="0"/>
                  </a:lnTo>
                  <a:lnTo>
                    <a:pt x="2103063" y="0"/>
                  </a:lnTo>
                  <a:lnTo>
                    <a:pt x="2108480" y="5394"/>
                  </a:lnTo>
                  <a:lnTo>
                    <a:pt x="2108480" y="12289"/>
                  </a:lnTo>
                  <a:lnTo>
                    <a:pt x="2108480" y="18418"/>
                  </a:lnTo>
                  <a:lnTo>
                    <a:pt x="2103063" y="23781"/>
                  </a:lnTo>
                  <a:lnTo>
                    <a:pt x="2096372" y="23781"/>
                  </a:lnTo>
                  <a:lnTo>
                    <a:pt x="2024356" y="23781"/>
                  </a:lnTo>
                  <a:lnTo>
                    <a:pt x="2017346" y="23781"/>
                  </a:lnTo>
                  <a:lnTo>
                    <a:pt x="2011929" y="18418"/>
                  </a:lnTo>
                  <a:lnTo>
                    <a:pt x="2011929" y="12289"/>
                  </a:lnTo>
                  <a:lnTo>
                    <a:pt x="2011929" y="5394"/>
                  </a:lnTo>
                  <a:lnTo>
                    <a:pt x="2017346" y="0"/>
                  </a:lnTo>
                  <a:lnTo>
                    <a:pt x="2024356" y="0"/>
                  </a:lnTo>
                  <a:close/>
                </a:path>
                <a:path w="5901055" h="24130">
                  <a:moveTo>
                    <a:pt x="2191967" y="0"/>
                  </a:moveTo>
                  <a:lnTo>
                    <a:pt x="2263982" y="0"/>
                  </a:lnTo>
                  <a:lnTo>
                    <a:pt x="2270674" y="0"/>
                  </a:lnTo>
                  <a:lnTo>
                    <a:pt x="2276091" y="5394"/>
                  </a:lnTo>
                  <a:lnTo>
                    <a:pt x="2276091" y="12289"/>
                  </a:lnTo>
                  <a:lnTo>
                    <a:pt x="2276091" y="18418"/>
                  </a:lnTo>
                  <a:lnTo>
                    <a:pt x="2270674" y="23781"/>
                  </a:lnTo>
                  <a:lnTo>
                    <a:pt x="2263982" y="23781"/>
                  </a:lnTo>
                  <a:lnTo>
                    <a:pt x="2191967" y="23781"/>
                  </a:lnTo>
                  <a:lnTo>
                    <a:pt x="2184957" y="23781"/>
                  </a:lnTo>
                  <a:lnTo>
                    <a:pt x="2179858" y="18418"/>
                  </a:lnTo>
                  <a:lnTo>
                    <a:pt x="2179858" y="12289"/>
                  </a:lnTo>
                  <a:lnTo>
                    <a:pt x="2179858" y="5394"/>
                  </a:lnTo>
                  <a:lnTo>
                    <a:pt x="2184957" y="0"/>
                  </a:lnTo>
                  <a:lnTo>
                    <a:pt x="2191967" y="0"/>
                  </a:lnTo>
                  <a:close/>
                </a:path>
                <a:path w="5901055" h="24130">
                  <a:moveTo>
                    <a:pt x="2359577" y="0"/>
                  </a:moveTo>
                  <a:lnTo>
                    <a:pt x="2431592" y="0"/>
                  </a:lnTo>
                  <a:lnTo>
                    <a:pt x="2438603" y="0"/>
                  </a:lnTo>
                  <a:lnTo>
                    <a:pt x="2443701" y="5394"/>
                  </a:lnTo>
                  <a:lnTo>
                    <a:pt x="2443701" y="12289"/>
                  </a:lnTo>
                  <a:lnTo>
                    <a:pt x="2443701" y="18418"/>
                  </a:lnTo>
                  <a:lnTo>
                    <a:pt x="2438603" y="23781"/>
                  </a:lnTo>
                  <a:lnTo>
                    <a:pt x="2431592" y="23781"/>
                  </a:lnTo>
                  <a:lnTo>
                    <a:pt x="2359577" y="23781"/>
                  </a:lnTo>
                  <a:lnTo>
                    <a:pt x="2352886" y="23781"/>
                  </a:lnTo>
                  <a:lnTo>
                    <a:pt x="2347468" y="18418"/>
                  </a:lnTo>
                  <a:lnTo>
                    <a:pt x="2347468" y="12289"/>
                  </a:lnTo>
                  <a:lnTo>
                    <a:pt x="2347468" y="5394"/>
                  </a:lnTo>
                  <a:lnTo>
                    <a:pt x="2352886" y="0"/>
                  </a:lnTo>
                  <a:lnTo>
                    <a:pt x="2359577" y="0"/>
                  </a:lnTo>
                  <a:close/>
                </a:path>
                <a:path w="5901055" h="24130">
                  <a:moveTo>
                    <a:pt x="2527188" y="0"/>
                  </a:moveTo>
                  <a:lnTo>
                    <a:pt x="2599203" y="0"/>
                  </a:lnTo>
                  <a:lnTo>
                    <a:pt x="2606213" y="0"/>
                  </a:lnTo>
                  <a:lnTo>
                    <a:pt x="2611630" y="5394"/>
                  </a:lnTo>
                  <a:lnTo>
                    <a:pt x="2611630" y="12289"/>
                  </a:lnTo>
                  <a:lnTo>
                    <a:pt x="2611630" y="18418"/>
                  </a:lnTo>
                  <a:lnTo>
                    <a:pt x="2606213" y="23781"/>
                  </a:lnTo>
                  <a:lnTo>
                    <a:pt x="2599203" y="23781"/>
                  </a:lnTo>
                  <a:lnTo>
                    <a:pt x="2527188" y="23781"/>
                  </a:lnTo>
                  <a:lnTo>
                    <a:pt x="2520496" y="23781"/>
                  </a:lnTo>
                  <a:lnTo>
                    <a:pt x="2515079" y="18418"/>
                  </a:lnTo>
                  <a:lnTo>
                    <a:pt x="2515079" y="12289"/>
                  </a:lnTo>
                  <a:lnTo>
                    <a:pt x="2515079" y="5394"/>
                  </a:lnTo>
                  <a:lnTo>
                    <a:pt x="2520496" y="0"/>
                  </a:lnTo>
                  <a:lnTo>
                    <a:pt x="2527188" y="0"/>
                  </a:lnTo>
                  <a:close/>
                </a:path>
                <a:path w="5901055" h="24130">
                  <a:moveTo>
                    <a:pt x="2695117" y="0"/>
                  </a:moveTo>
                  <a:lnTo>
                    <a:pt x="2766813" y="0"/>
                  </a:lnTo>
                  <a:lnTo>
                    <a:pt x="2773823" y="0"/>
                  </a:lnTo>
                  <a:lnTo>
                    <a:pt x="2779240" y="5394"/>
                  </a:lnTo>
                  <a:lnTo>
                    <a:pt x="2779240" y="12289"/>
                  </a:lnTo>
                  <a:lnTo>
                    <a:pt x="2779240" y="18418"/>
                  </a:lnTo>
                  <a:lnTo>
                    <a:pt x="2773823" y="23781"/>
                  </a:lnTo>
                  <a:lnTo>
                    <a:pt x="2766813" y="23781"/>
                  </a:lnTo>
                  <a:lnTo>
                    <a:pt x="2695117" y="23781"/>
                  </a:lnTo>
                  <a:lnTo>
                    <a:pt x="2688106" y="23781"/>
                  </a:lnTo>
                  <a:lnTo>
                    <a:pt x="2682689" y="18418"/>
                  </a:lnTo>
                  <a:lnTo>
                    <a:pt x="2682689" y="12289"/>
                  </a:lnTo>
                  <a:lnTo>
                    <a:pt x="2682689" y="5394"/>
                  </a:lnTo>
                  <a:lnTo>
                    <a:pt x="2688106" y="0"/>
                  </a:lnTo>
                  <a:lnTo>
                    <a:pt x="2695117" y="0"/>
                  </a:lnTo>
                  <a:close/>
                </a:path>
                <a:path w="5901055" h="24130">
                  <a:moveTo>
                    <a:pt x="2862727" y="0"/>
                  </a:moveTo>
                  <a:lnTo>
                    <a:pt x="2934742" y="0"/>
                  </a:lnTo>
                  <a:lnTo>
                    <a:pt x="2941434" y="0"/>
                  </a:lnTo>
                  <a:lnTo>
                    <a:pt x="2946851" y="5394"/>
                  </a:lnTo>
                  <a:lnTo>
                    <a:pt x="2946851" y="12289"/>
                  </a:lnTo>
                  <a:lnTo>
                    <a:pt x="2946851" y="18418"/>
                  </a:lnTo>
                  <a:lnTo>
                    <a:pt x="2941434" y="23781"/>
                  </a:lnTo>
                  <a:lnTo>
                    <a:pt x="2934742" y="23781"/>
                  </a:lnTo>
                  <a:lnTo>
                    <a:pt x="2862727" y="23781"/>
                  </a:lnTo>
                  <a:lnTo>
                    <a:pt x="2855717" y="23781"/>
                  </a:lnTo>
                  <a:lnTo>
                    <a:pt x="2850299" y="18418"/>
                  </a:lnTo>
                  <a:lnTo>
                    <a:pt x="2850299" y="12289"/>
                  </a:lnTo>
                  <a:lnTo>
                    <a:pt x="2850299" y="5394"/>
                  </a:lnTo>
                  <a:lnTo>
                    <a:pt x="2855717" y="0"/>
                  </a:lnTo>
                  <a:lnTo>
                    <a:pt x="2862727" y="0"/>
                  </a:lnTo>
                  <a:close/>
                </a:path>
                <a:path w="5901055" h="24130">
                  <a:moveTo>
                    <a:pt x="3030337" y="0"/>
                  </a:moveTo>
                  <a:lnTo>
                    <a:pt x="3102352" y="0"/>
                  </a:lnTo>
                  <a:lnTo>
                    <a:pt x="3109044" y="0"/>
                  </a:lnTo>
                  <a:lnTo>
                    <a:pt x="3114461" y="5394"/>
                  </a:lnTo>
                  <a:lnTo>
                    <a:pt x="3114461" y="12289"/>
                  </a:lnTo>
                  <a:lnTo>
                    <a:pt x="3114461" y="18418"/>
                  </a:lnTo>
                  <a:lnTo>
                    <a:pt x="3109044" y="23781"/>
                  </a:lnTo>
                  <a:lnTo>
                    <a:pt x="3102352" y="23781"/>
                  </a:lnTo>
                  <a:lnTo>
                    <a:pt x="3030337" y="23781"/>
                  </a:lnTo>
                  <a:lnTo>
                    <a:pt x="3023327" y="23781"/>
                  </a:lnTo>
                  <a:lnTo>
                    <a:pt x="3018228" y="18418"/>
                  </a:lnTo>
                  <a:lnTo>
                    <a:pt x="3018228" y="12289"/>
                  </a:lnTo>
                  <a:lnTo>
                    <a:pt x="3018228" y="5394"/>
                  </a:lnTo>
                  <a:lnTo>
                    <a:pt x="3023327" y="0"/>
                  </a:lnTo>
                  <a:lnTo>
                    <a:pt x="3030337" y="0"/>
                  </a:lnTo>
                  <a:close/>
                </a:path>
                <a:path w="5901055" h="24130">
                  <a:moveTo>
                    <a:pt x="3197948" y="0"/>
                  </a:moveTo>
                  <a:lnTo>
                    <a:pt x="3269963" y="0"/>
                  </a:lnTo>
                  <a:lnTo>
                    <a:pt x="3276973" y="0"/>
                  </a:lnTo>
                  <a:lnTo>
                    <a:pt x="3282071" y="5394"/>
                  </a:lnTo>
                  <a:lnTo>
                    <a:pt x="3282071" y="12289"/>
                  </a:lnTo>
                  <a:lnTo>
                    <a:pt x="3282071" y="18418"/>
                  </a:lnTo>
                  <a:lnTo>
                    <a:pt x="3276973" y="23781"/>
                  </a:lnTo>
                  <a:lnTo>
                    <a:pt x="3269963" y="23781"/>
                  </a:lnTo>
                  <a:lnTo>
                    <a:pt x="3197948" y="23781"/>
                  </a:lnTo>
                  <a:lnTo>
                    <a:pt x="3191256" y="23781"/>
                  </a:lnTo>
                  <a:lnTo>
                    <a:pt x="3185839" y="18418"/>
                  </a:lnTo>
                  <a:lnTo>
                    <a:pt x="3185839" y="12289"/>
                  </a:lnTo>
                  <a:lnTo>
                    <a:pt x="3185839" y="5394"/>
                  </a:lnTo>
                  <a:lnTo>
                    <a:pt x="3191256" y="0"/>
                  </a:lnTo>
                  <a:lnTo>
                    <a:pt x="3197948" y="0"/>
                  </a:lnTo>
                  <a:close/>
                </a:path>
                <a:path w="5901055" h="24130">
                  <a:moveTo>
                    <a:pt x="3365558" y="0"/>
                  </a:moveTo>
                  <a:lnTo>
                    <a:pt x="3437573" y="0"/>
                  </a:lnTo>
                  <a:lnTo>
                    <a:pt x="3444583" y="0"/>
                  </a:lnTo>
                  <a:lnTo>
                    <a:pt x="3450000" y="5394"/>
                  </a:lnTo>
                  <a:lnTo>
                    <a:pt x="3450000" y="12289"/>
                  </a:lnTo>
                  <a:lnTo>
                    <a:pt x="3450000" y="18418"/>
                  </a:lnTo>
                  <a:lnTo>
                    <a:pt x="3444583" y="23781"/>
                  </a:lnTo>
                  <a:lnTo>
                    <a:pt x="3437573" y="23781"/>
                  </a:lnTo>
                  <a:lnTo>
                    <a:pt x="3365558" y="23781"/>
                  </a:lnTo>
                  <a:lnTo>
                    <a:pt x="3358866" y="23781"/>
                  </a:lnTo>
                  <a:lnTo>
                    <a:pt x="3353449" y="18418"/>
                  </a:lnTo>
                  <a:lnTo>
                    <a:pt x="3353449" y="12289"/>
                  </a:lnTo>
                  <a:lnTo>
                    <a:pt x="3353449" y="5394"/>
                  </a:lnTo>
                  <a:lnTo>
                    <a:pt x="3358866" y="0"/>
                  </a:lnTo>
                  <a:lnTo>
                    <a:pt x="3365558" y="0"/>
                  </a:lnTo>
                  <a:close/>
                </a:path>
                <a:path w="5901055" h="24130">
                  <a:moveTo>
                    <a:pt x="3533487" y="0"/>
                  </a:moveTo>
                  <a:lnTo>
                    <a:pt x="3605183" y="0"/>
                  </a:lnTo>
                  <a:lnTo>
                    <a:pt x="3612194" y="0"/>
                  </a:lnTo>
                  <a:lnTo>
                    <a:pt x="3617611" y="5394"/>
                  </a:lnTo>
                  <a:lnTo>
                    <a:pt x="3617611" y="12289"/>
                  </a:lnTo>
                  <a:lnTo>
                    <a:pt x="3617611" y="18418"/>
                  </a:lnTo>
                  <a:lnTo>
                    <a:pt x="3612194" y="23781"/>
                  </a:lnTo>
                  <a:lnTo>
                    <a:pt x="3605183" y="23781"/>
                  </a:lnTo>
                  <a:lnTo>
                    <a:pt x="3533487" y="23781"/>
                  </a:lnTo>
                  <a:lnTo>
                    <a:pt x="3526477" y="23781"/>
                  </a:lnTo>
                  <a:lnTo>
                    <a:pt x="3521060" y="18418"/>
                  </a:lnTo>
                  <a:lnTo>
                    <a:pt x="3521060" y="12289"/>
                  </a:lnTo>
                  <a:lnTo>
                    <a:pt x="3521060" y="5394"/>
                  </a:lnTo>
                  <a:lnTo>
                    <a:pt x="3526477" y="0"/>
                  </a:lnTo>
                  <a:lnTo>
                    <a:pt x="3533487" y="0"/>
                  </a:lnTo>
                  <a:close/>
                </a:path>
                <a:path w="5901055" h="24130">
                  <a:moveTo>
                    <a:pt x="3701097" y="0"/>
                  </a:moveTo>
                  <a:lnTo>
                    <a:pt x="3773112" y="0"/>
                  </a:lnTo>
                  <a:lnTo>
                    <a:pt x="3779804" y="0"/>
                  </a:lnTo>
                  <a:lnTo>
                    <a:pt x="3785221" y="5394"/>
                  </a:lnTo>
                  <a:lnTo>
                    <a:pt x="3785221" y="12289"/>
                  </a:lnTo>
                  <a:lnTo>
                    <a:pt x="3785221" y="18418"/>
                  </a:lnTo>
                  <a:lnTo>
                    <a:pt x="3779804" y="23781"/>
                  </a:lnTo>
                  <a:lnTo>
                    <a:pt x="3773112" y="23781"/>
                  </a:lnTo>
                  <a:lnTo>
                    <a:pt x="3701097" y="23781"/>
                  </a:lnTo>
                  <a:lnTo>
                    <a:pt x="3694087" y="23781"/>
                  </a:lnTo>
                  <a:lnTo>
                    <a:pt x="3688670" y="18418"/>
                  </a:lnTo>
                  <a:lnTo>
                    <a:pt x="3688670" y="12289"/>
                  </a:lnTo>
                  <a:lnTo>
                    <a:pt x="3688670" y="5394"/>
                  </a:lnTo>
                  <a:lnTo>
                    <a:pt x="3694087" y="0"/>
                  </a:lnTo>
                  <a:lnTo>
                    <a:pt x="3701097" y="0"/>
                  </a:lnTo>
                  <a:close/>
                </a:path>
                <a:path w="5901055" h="24130">
                  <a:moveTo>
                    <a:pt x="3868708" y="0"/>
                  </a:moveTo>
                  <a:lnTo>
                    <a:pt x="3940723" y="0"/>
                  </a:lnTo>
                  <a:lnTo>
                    <a:pt x="3947414" y="0"/>
                  </a:lnTo>
                  <a:lnTo>
                    <a:pt x="3952831" y="5394"/>
                  </a:lnTo>
                  <a:lnTo>
                    <a:pt x="3952831" y="12289"/>
                  </a:lnTo>
                  <a:lnTo>
                    <a:pt x="3952831" y="18418"/>
                  </a:lnTo>
                  <a:lnTo>
                    <a:pt x="3947414" y="23781"/>
                  </a:lnTo>
                  <a:lnTo>
                    <a:pt x="3940723" y="23781"/>
                  </a:lnTo>
                  <a:lnTo>
                    <a:pt x="3868708" y="23781"/>
                  </a:lnTo>
                  <a:lnTo>
                    <a:pt x="3861697" y="23781"/>
                  </a:lnTo>
                  <a:lnTo>
                    <a:pt x="3856280" y="18418"/>
                  </a:lnTo>
                  <a:lnTo>
                    <a:pt x="3856280" y="12289"/>
                  </a:lnTo>
                  <a:lnTo>
                    <a:pt x="3856280" y="5394"/>
                  </a:lnTo>
                  <a:lnTo>
                    <a:pt x="3861697" y="0"/>
                  </a:lnTo>
                  <a:lnTo>
                    <a:pt x="3868708" y="0"/>
                  </a:lnTo>
                  <a:close/>
                </a:path>
                <a:path w="5901055" h="24130">
                  <a:moveTo>
                    <a:pt x="4036318" y="0"/>
                  </a:moveTo>
                  <a:lnTo>
                    <a:pt x="4108333" y="0"/>
                  </a:lnTo>
                  <a:lnTo>
                    <a:pt x="4115343" y="0"/>
                  </a:lnTo>
                  <a:lnTo>
                    <a:pt x="4120442" y="5394"/>
                  </a:lnTo>
                  <a:lnTo>
                    <a:pt x="4120442" y="12289"/>
                  </a:lnTo>
                  <a:lnTo>
                    <a:pt x="4120442" y="18418"/>
                  </a:lnTo>
                  <a:lnTo>
                    <a:pt x="4115343" y="23781"/>
                  </a:lnTo>
                  <a:lnTo>
                    <a:pt x="4108333" y="23781"/>
                  </a:lnTo>
                  <a:lnTo>
                    <a:pt x="4036318" y="23781"/>
                  </a:lnTo>
                  <a:lnTo>
                    <a:pt x="4029308" y="23781"/>
                  </a:lnTo>
                  <a:lnTo>
                    <a:pt x="4024209" y="18418"/>
                  </a:lnTo>
                  <a:lnTo>
                    <a:pt x="4024209" y="12289"/>
                  </a:lnTo>
                  <a:lnTo>
                    <a:pt x="4024209" y="5394"/>
                  </a:lnTo>
                  <a:lnTo>
                    <a:pt x="4029308" y="0"/>
                  </a:lnTo>
                  <a:lnTo>
                    <a:pt x="4036318" y="0"/>
                  </a:lnTo>
                  <a:close/>
                </a:path>
                <a:path w="5901055" h="24130">
                  <a:moveTo>
                    <a:pt x="4203928" y="0"/>
                  </a:moveTo>
                  <a:lnTo>
                    <a:pt x="4275943" y="0"/>
                  </a:lnTo>
                  <a:lnTo>
                    <a:pt x="4282954" y="0"/>
                  </a:lnTo>
                  <a:lnTo>
                    <a:pt x="4288371" y="5394"/>
                  </a:lnTo>
                  <a:lnTo>
                    <a:pt x="4288371" y="12289"/>
                  </a:lnTo>
                  <a:lnTo>
                    <a:pt x="4288371" y="18418"/>
                  </a:lnTo>
                  <a:lnTo>
                    <a:pt x="4282954" y="23781"/>
                  </a:lnTo>
                  <a:lnTo>
                    <a:pt x="4275943" y="23781"/>
                  </a:lnTo>
                  <a:lnTo>
                    <a:pt x="4203928" y="23781"/>
                  </a:lnTo>
                  <a:lnTo>
                    <a:pt x="4197237" y="23781"/>
                  </a:lnTo>
                  <a:lnTo>
                    <a:pt x="4191820" y="18418"/>
                  </a:lnTo>
                  <a:lnTo>
                    <a:pt x="4191820" y="12289"/>
                  </a:lnTo>
                  <a:lnTo>
                    <a:pt x="4191820" y="5394"/>
                  </a:lnTo>
                  <a:lnTo>
                    <a:pt x="4197237" y="0"/>
                  </a:lnTo>
                  <a:lnTo>
                    <a:pt x="4203928" y="0"/>
                  </a:lnTo>
                  <a:close/>
                </a:path>
                <a:path w="5901055" h="24130">
                  <a:moveTo>
                    <a:pt x="4371539" y="0"/>
                  </a:moveTo>
                  <a:lnTo>
                    <a:pt x="4443554" y="0"/>
                  </a:lnTo>
                  <a:lnTo>
                    <a:pt x="4450564" y="0"/>
                  </a:lnTo>
                  <a:lnTo>
                    <a:pt x="4455981" y="5394"/>
                  </a:lnTo>
                  <a:lnTo>
                    <a:pt x="4455981" y="12289"/>
                  </a:lnTo>
                  <a:lnTo>
                    <a:pt x="4455981" y="18418"/>
                  </a:lnTo>
                  <a:lnTo>
                    <a:pt x="4450564" y="23781"/>
                  </a:lnTo>
                  <a:lnTo>
                    <a:pt x="4443554" y="23781"/>
                  </a:lnTo>
                  <a:lnTo>
                    <a:pt x="4371539" y="23781"/>
                  </a:lnTo>
                  <a:lnTo>
                    <a:pt x="4364847" y="23781"/>
                  </a:lnTo>
                  <a:lnTo>
                    <a:pt x="4359430" y="18418"/>
                  </a:lnTo>
                  <a:lnTo>
                    <a:pt x="4359430" y="12289"/>
                  </a:lnTo>
                  <a:lnTo>
                    <a:pt x="4359430" y="5394"/>
                  </a:lnTo>
                  <a:lnTo>
                    <a:pt x="4364847" y="0"/>
                  </a:lnTo>
                  <a:lnTo>
                    <a:pt x="4371539" y="0"/>
                  </a:lnTo>
                  <a:close/>
                </a:path>
                <a:path w="5901055" h="24130">
                  <a:moveTo>
                    <a:pt x="4539468" y="0"/>
                  </a:moveTo>
                  <a:lnTo>
                    <a:pt x="4611483" y="0"/>
                  </a:lnTo>
                  <a:lnTo>
                    <a:pt x="4618174" y="0"/>
                  </a:lnTo>
                  <a:lnTo>
                    <a:pt x="4623591" y="5394"/>
                  </a:lnTo>
                  <a:lnTo>
                    <a:pt x="4623591" y="12289"/>
                  </a:lnTo>
                  <a:lnTo>
                    <a:pt x="4623591" y="18418"/>
                  </a:lnTo>
                  <a:lnTo>
                    <a:pt x="4618174" y="23781"/>
                  </a:lnTo>
                  <a:lnTo>
                    <a:pt x="4611483" y="23781"/>
                  </a:lnTo>
                  <a:lnTo>
                    <a:pt x="4539468" y="23781"/>
                  </a:lnTo>
                  <a:lnTo>
                    <a:pt x="4532457" y="23781"/>
                  </a:lnTo>
                  <a:lnTo>
                    <a:pt x="4527040" y="18418"/>
                  </a:lnTo>
                  <a:lnTo>
                    <a:pt x="4527040" y="12289"/>
                  </a:lnTo>
                  <a:lnTo>
                    <a:pt x="4527040" y="5394"/>
                  </a:lnTo>
                  <a:lnTo>
                    <a:pt x="4532457" y="0"/>
                  </a:lnTo>
                  <a:lnTo>
                    <a:pt x="4539468" y="0"/>
                  </a:lnTo>
                  <a:close/>
                </a:path>
                <a:path w="5901055" h="24130">
                  <a:moveTo>
                    <a:pt x="4707078" y="0"/>
                  </a:moveTo>
                  <a:lnTo>
                    <a:pt x="4779093" y="0"/>
                  </a:lnTo>
                  <a:lnTo>
                    <a:pt x="4785785" y="0"/>
                  </a:lnTo>
                  <a:lnTo>
                    <a:pt x="4791202" y="5394"/>
                  </a:lnTo>
                  <a:lnTo>
                    <a:pt x="4791202" y="12289"/>
                  </a:lnTo>
                  <a:lnTo>
                    <a:pt x="4791202" y="18418"/>
                  </a:lnTo>
                  <a:lnTo>
                    <a:pt x="4785785" y="23781"/>
                  </a:lnTo>
                  <a:lnTo>
                    <a:pt x="4779093" y="23781"/>
                  </a:lnTo>
                  <a:lnTo>
                    <a:pt x="4707078" y="23781"/>
                  </a:lnTo>
                  <a:lnTo>
                    <a:pt x="4700068" y="23781"/>
                  </a:lnTo>
                  <a:lnTo>
                    <a:pt x="4694651" y="18418"/>
                  </a:lnTo>
                  <a:lnTo>
                    <a:pt x="4694651" y="12289"/>
                  </a:lnTo>
                  <a:lnTo>
                    <a:pt x="4694651" y="5394"/>
                  </a:lnTo>
                  <a:lnTo>
                    <a:pt x="4700068" y="0"/>
                  </a:lnTo>
                  <a:lnTo>
                    <a:pt x="4707078" y="0"/>
                  </a:lnTo>
                  <a:close/>
                </a:path>
                <a:path w="5901055" h="24130">
                  <a:moveTo>
                    <a:pt x="4874688" y="0"/>
                  </a:moveTo>
                  <a:lnTo>
                    <a:pt x="4946703" y="0"/>
                  </a:lnTo>
                  <a:lnTo>
                    <a:pt x="4953714" y="0"/>
                  </a:lnTo>
                  <a:lnTo>
                    <a:pt x="4958812" y="5394"/>
                  </a:lnTo>
                  <a:lnTo>
                    <a:pt x="4958812" y="12289"/>
                  </a:lnTo>
                  <a:lnTo>
                    <a:pt x="4958812" y="18418"/>
                  </a:lnTo>
                  <a:lnTo>
                    <a:pt x="4953714" y="23781"/>
                  </a:lnTo>
                  <a:lnTo>
                    <a:pt x="4946703" y="23781"/>
                  </a:lnTo>
                  <a:lnTo>
                    <a:pt x="4874688" y="23781"/>
                  </a:lnTo>
                  <a:lnTo>
                    <a:pt x="4867678" y="23781"/>
                  </a:lnTo>
                  <a:lnTo>
                    <a:pt x="4862580" y="18418"/>
                  </a:lnTo>
                  <a:lnTo>
                    <a:pt x="4862580" y="12289"/>
                  </a:lnTo>
                  <a:lnTo>
                    <a:pt x="4862580" y="5394"/>
                  </a:lnTo>
                  <a:lnTo>
                    <a:pt x="4867678" y="0"/>
                  </a:lnTo>
                  <a:lnTo>
                    <a:pt x="4874688" y="0"/>
                  </a:lnTo>
                  <a:close/>
                </a:path>
                <a:path w="5901055" h="24130">
                  <a:moveTo>
                    <a:pt x="5042299" y="0"/>
                  </a:moveTo>
                  <a:lnTo>
                    <a:pt x="5114314" y="0"/>
                  </a:lnTo>
                  <a:lnTo>
                    <a:pt x="5121324" y="0"/>
                  </a:lnTo>
                  <a:lnTo>
                    <a:pt x="5126741" y="5394"/>
                  </a:lnTo>
                  <a:lnTo>
                    <a:pt x="5126741" y="12289"/>
                  </a:lnTo>
                  <a:lnTo>
                    <a:pt x="5126741" y="18418"/>
                  </a:lnTo>
                  <a:lnTo>
                    <a:pt x="5121324" y="23781"/>
                  </a:lnTo>
                  <a:lnTo>
                    <a:pt x="5114314" y="23781"/>
                  </a:lnTo>
                  <a:lnTo>
                    <a:pt x="5042299" y="23781"/>
                  </a:lnTo>
                  <a:lnTo>
                    <a:pt x="5035607" y="23781"/>
                  </a:lnTo>
                  <a:lnTo>
                    <a:pt x="5030190" y="18418"/>
                  </a:lnTo>
                  <a:lnTo>
                    <a:pt x="5030190" y="12289"/>
                  </a:lnTo>
                  <a:lnTo>
                    <a:pt x="5030190" y="5394"/>
                  </a:lnTo>
                  <a:lnTo>
                    <a:pt x="5035607" y="0"/>
                  </a:lnTo>
                  <a:lnTo>
                    <a:pt x="5042299" y="0"/>
                  </a:lnTo>
                  <a:close/>
                </a:path>
                <a:path w="5901055" h="24130">
                  <a:moveTo>
                    <a:pt x="5209909" y="0"/>
                  </a:moveTo>
                  <a:lnTo>
                    <a:pt x="5281924" y="0"/>
                  </a:lnTo>
                  <a:lnTo>
                    <a:pt x="5288934" y="0"/>
                  </a:lnTo>
                  <a:lnTo>
                    <a:pt x="5294352" y="5394"/>
                  </a:lnTo>
                  <a:lnTo>
                    <a:pt x="5294352" y="12289"/>
                  </a:lnTo>
                  <a:lnTo>
                    <a:pt x="5294352" y="18418"/>
                  </a:lnTo>
                  <a:lnTo>
                    <a:pt x="5288934" y="23781"/>
                  </a:lnTo>
                  <a:lnTo>
                    <a:pt x="5281924" y="23781"/>
                  </a:lnTo>
                  <a:lnTo>
                    <a:pt x="5209909" y="23781"/>
                  </a:lnTo>
                  <a:lnTo>
                    <a:pt x="5203217" y="23781"/>
                  </a:lnTo>
                  <a:lnTo>
                    <a:pt x="5197800" y="18418"/>
                  </a:lnTo>
                  <a:lnTo>
                    <a:pt x="5197800" y="12289"/>
                  </a:lnTo>
                  <a:lnTo>
                    <a:pt x="5197800" y="5394"/>
                  </a:lnTo>
                  <a:lnTo>
                    <a:pt x="5203217" y="0"/>
                  </a:lnTo>
                  <a:lnTo>
                    <a:pt x="5209909" y="0"/>
                  </a:lnTo>
                  <a:close/>
                </a:path>
                <a:path w="5901055" h="24130">
                  <a:moveTo>
                    <a:pt x="5377838" y="0"/>
                  </a:moveTo>
                  <a:lnTo>
                    <a:pt x="5449534" y="0"/>
                  </a:lnTo>
                  <a:lnTo>
                    <a:pt x="5456545" y="0"/>
                  </a:lnTo>
                  <a:lnTo>
                    <a:pt x="5461962" y="5394"/>
                  </a:lnTo>
                  <a:lnTo>
                    <a:pt x="5461962" y="12289"/>
                  </a:lnTo>
                  <a:lnTo>
                    <a:pt x="5461962" y="18418"/>
                  </a:lnTo>
                  <a:lnTo>
                    <a:pt x="5456545" y="23781"/>
                  </a:lnTo>
                  <a:lnTo>
                    <a:pt x="5449534" y="23781"/>
                  </a:lnTo>
                  <a:lnTo>
                    <a:pt x="5377838" y="23781"/>
                  </a:lnTo>
                  <a:lnTo>
                    <a:pt x="5370828" y="23781"/>
                  </a:lnTo>
                  <a:lnTo>
                    <a:pt x="5365411" y="18418"/>
                  </a:lnTo>
                  <a:lnTo>
                    <a:pt x="5365411" y="12289"/>
                  </a:lnTo>
                  <a:lnTo>
                    <a:pt x="5365411" y="5394"/>
                  </a:lnTo>
                  <a:lnTo>
                    <a:pt x="5370828" y="0"/>
                  </a:lnTo>
                  <a:lnTo>
                    <a:pt x="5377838" y="0"/>
                  </a:lnTo>
                  <a:close/>
                </a:path>
                <a:path w="5901055" h="24130">
                  <a:moveTo>
                    <a:pt x="5545448" y="0"/>
                  </a:moveTo>
                  <a:lnTo>
                    <a:pt x="5617463" y="0"/>
                  </a:lnTo>
                  <a:lnTo>
                    <a:pt x="5624155" y="0"/>
                  </a:lnTo>
                  <a:lnTo>
                    <a:pt x="5629572" y="5394"/>
                  </a:lnTo>
                  <a:lnTo>
                    <a:pt x="5629572" y="12289"/>
                  </a:lnTo>
                  <a:lnTo>
                    <a:pt x="5629572" y="18418"/>
                  </a:lnTo>
                  <a:lnTo>
                    <a:pt x="5624155" y="23781"/>
                  </a:lnTo>
                  <a:lnTo>
                    <a:pt x="5617463" y="23781"/>
                  </a:lnTo>
                  <a:lnTo>
                    <a:pt x="5545448" y="23781"/>
                  </a:lnTo>
                  <a:lnTo>
                    <a:pt x="5538438" y="23781"/>
                  </a:lnTo>
                  <a:lnTo>
                    <a:pt x="5533021" y="18418"/>
                  </a:lnTo>
                  <a:lnTo>
                    <a:pt x="5533021" y="12289"/>
                  </a:lnTo>
                  <a:lnTo>
                    <a:pt x="5533021" y="5394"/>
                  </a:lnTo>
                  <a:lnTo>
                    <a:pt x="5538438" y="0"/>
                  </a:lnTo>
                  <a:lnTo>
                    <a:pt x="5545448" y="0"/>
                  </a:lnTo>
                  <a:close/>
                </a:path>
                <a:path w="5901055" h="24130">
                  <a:moveTo>
                    <a:pt x="5713059" y="0"/>
                  </a:moveTo>
                  <a:lnTo>
                    <a:pt x="5785074" y="0"/>
                  </a:lnTo>
                  <a:lnTo>
                    <a:pt x="5791765" y="0"/>
                  </a:lnTo>
                  <a:lnTo>
                    <a:pt x="5797183" y="5394"/>
                  </a:lnTo>
                  <a:lnTo>
                    <a:pt x="5797183" y="12289"/>
                  </a:lnTo>
                  <a:lnTo>
                    <a:pt x="5797183" y="18418"/>
                  </a:lnTo>
                  <a:lnTo>
                    <a:pt x="5791765" y="23781"/>
                  </a:lnTo>
                  <a:lnTo>
                    <a:pt x="5785074" y="23781"/>
                  </a:lnTo>
                  <a:lnTo>
                    <a:pt x="5713059" y="23781"/>
                  </a:lnTo>
                  <a:lnTo>
                    <a:pt x="5706048" y="23781"/>
                  </a:lnTo>
                  <a:lnTo>
                    <a:pt x="5700950" y="18418"/>
                  </a:lnTo>
                  <a:lnTo>
                    <a:pt x="5700950" y="12289"/>
                  </a:lnTo>
                  <a:lnTo>
                    <a:pt x="5700950" y="5394"/>
                  </a:lnTo>
                  <a:lnTo>
                    <a:pt x="5706048" y="0"/>
                  </a:lnTo>
                  <a:lnTo>
                    <a:pt x="5713059" y="0"/>
                  </a:lnTo>
                  <a:close/>
                </a:path>
                <a:path w="5901055" h="24130">
                  <a:moveTo>
                    <a:pt x="5880669" y="0"/>
                  </a:moveTo>
                  <a:lnTo>
                    <a:pt x="5888317" y="0"/>
                  </a:lnTo>
                  <a:lnTo>
                    <a:pt x="5895327" y="0"/>
                  </a:lnTo>
                  <a:lnTo>
                    <a:pt x="5900744" y="5394"/>
                  </a:lnTo>
                  <a:lnTo>
                    <a:pt x="5900744" y="12289"/>
                  </a:lnTo>
                  <a:lnTo>
                    <a:pt x="5900744" y="18418"/>
                  </a:lnTo>
                  <a:lnTo>
                    <a:pt x="5895327" y="23781"/>
                  </a:lnTo>
                  <a:lnTo>
                    <a:pt x="5888317" y="23781"/>
                  </a:lnTo>
                  <a:lnTo>
                    <a:pt x="5880669" y="23781"/>
                  </a:lnTo>
                  <a:lnTo>
                    <a:pt x="5873977" y="23781"/>
                  </a:lnTo>
                  <a:lnTo>
                    <a:pt x="5868560" y="18418"/>
                  </a:lnTo>
                  <a:lnTo>
                    <a:pt x="5868560" y="12289"/>
                  </a:lnTo>
                  <a:lnTo>
                    <a:pt x="5868560" y="5394"/>
                  </a:lnTo>
                  <a:lnTo>
                    <a:pt x="5873977" y="0"/>
                  </a:lnTo>
                  <a:lnTo>
                    <a:pt x="5880669" y="0"/>
                  </a:lnTo>
                  <a:close/>
                </a:path>
              </a:pathLst>
            </a:custGeom>
            <a:ln w="766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1" name="object 21"/>
            <p:cNvSpPr/>
            <p:nvPr/>
          </p:nvSpPr>
          <p:spPr>
            <a:xfrm>
              <a:off x="8185753" y="2593167"/>
              <a:ext cx="191770" cy="311150"/>
            </a:xfrm>
            <a:custGeom>
              <a:avLst/>
              <a:gdLst/>
              <a:ahLst/>
              <a:cxnLst/>
              <a:rect l="l" t="t" r="r" b="b"/>
              <a:pathLst>
                <a:path w="191770" h="311150">
                  <a:moveTo>
                    <a:pt x="0" y="122738"/>
                  </a:moveTo>
                  <a:lnTo>
                    <a:pt x="102605" y="310628"/>
                  </a:lnTo>
                  <a:lnTo>
                    <a:pt x="160491" y="183325"/>
                  </a:lnTo>
                  <a:lnTo>
                    <a:pt x="97825" y="183325"/>
                  </a:lnTo>
                  <a:lnTo>
                    <a:pt x="0" y="122738"/>
                  </a:lnTo>
                  <a:close/>
                </a:path>
                <a:path w="191770" h="311150">
                  <a:moveTo>
                    <a:pt x="191190" y="115811"/>
                  </a:moveTo>
                  <a:lnTo>
                    <a:pt x="97825" y="183325"/>
                  </a:lnTo>
                  <a:lnTo>
                    <a:pt x="160491" y="183325"/>
                  </a:lnTo>
                  <a:lnTo>
                    <a:pt x="191190" y="115811"/>
                  </a:lnTo>
                  <a:close/>
                </a:path>
                <a:path w="191770" h="311150">
                  <a:moveTo>
                    <a:pt x="100375" y="0"/>
                  </a:moveTo>
                  <a:lnTo>
                    <a:pt x="82530" y="1532"/>
                  </a:lnTo>
                  <a:lnTo>
                    <a:pt x="75838" y="8427"/>
                  </a:lnTo>
                  <a:lnTo>
                    <a:pt x="75838" y="16886"/>
                  </a:lnTo>
                  <a:lnTo>
                    <a:pt x="79632" y="111980"/>
                  </a:lnTo>
                  <a:lnTo>
                    <a:pt x="79662" y="121940"/>
                  </a:lnTo>
                  <a:lnTo>
                    <a:pt x="87310" y="128867"/>
                  </a:lnTo>
                  <a:lnTo>
                    <a:pt x="96551" y="128101"/>
                  </a:lnTo>
                  <a:lnTo>
                    <a:pt x="104836" y="128101"/>
                  </a:lnTo>
                  <a:lnTo>
                    <a:pt x="111846" y="120408"/>
                  </a:lnTo>
                  <a:lnTo>
                    <a:pt x="111846" y="111980"/>
                  </a:lnTo>
                  <a:lnTo>
                    <a:pt x="108053" y="16886"/>
                  </a:lnTo>
                  <a:lnTo>
                    <a:pt x="108022" y="6895"/>
                  </a:lnTo>
                  <a:lnTo>
                    <a:pt x="100375"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pic>
          <p:nvPicPr>
            <p:cNvPr id="22" name="object 22"/>
            <p:cNvPicPr/>
            <p:nvPr/>
          </p:nvPicPr>
          <p:blipFill>
            <a:blip r:embed="rId2" cstate="print"/>
            <a:stretch>
              <a:fillRect/>
            </a:stretch>
          </p:blipFill>
          <p:spPr>
            <a:xfrm>
              <a:off x="8181921" y="2589338"/>
              <a:ext cx="198853" cy="318288"/>
            </a:xfrm>
            <a:prstGeom prst="rect">
              <a:avLst/>
            </a:prstGeom>
          </p:spPr>
        </p:pic>
        <p:sp>
          <p:nvSpPr>
            <p:cNvPr id="23" name="object 23"/>
            <p:cNvSpPr/>
            <p:nvPr/>
          </p:nvSpPr>
          <p:spPr>
            <a:xfrm>
              <a:off x="2005583" y="2214417"/>
              <a:ext cx="5126355" cy="24130"/>
            </a:xfrm>
            <a:custGeom>
              <a:avLst/>
              <a:gdLst/>
              <a:ahLst/>
              <a:cxnLst/>
              <a:rect l="l" t="t" r="r" b="b"/>
              <a:pathLst>
                <a:path w="5126355" h="24130">
                  <a:moveTo>
                    <a:pt x="90337" y="0"/>
                  </a:moveTo>
                  <a:lnTo>
                    <a:pt x="6118" y="0"/>
                  </a:lnTo>
                  <a:lnTo>
                    <a:pt x="0" y="4469"/>
                  </a:lnTo>
                  <a:lnTo>
                    <a:pt x="0" y="18195"/>
                  </a:lnTo>
                  <a:lnTo>
                    <a:pt x="6118" y="23621"/>
                  </a:lnTo>
                  <a:lnTo>
                    <a:pt x="90337" y="23621"/>
                  </a:lnTo>
                  <a:lnTo>
                    <a:pt x="95722" y="18195"/>
                  </a:lnTo>
                  <a:lnTo>
                    <a:pt x="95722" y="4469"/>
                  </a:lnTo>
                  <a:lnTo>
                    <a:pt x="90337" y="0"/>
                  </a:lnTo>
                  <a:close/>
                </a:path>
                <a:path w="5126355" h="24130">
                  <a:moveTo>
                    <a:pt x="258011" y="0"/>
                  </a:moveTo>
                  <a:lnTo>
                    <a:pt x="173792" y="0"/>
                  </a:lnTo>
                  <a:lnTo>
                    <a:pt x="167674" y="4469"/>
                  </a:lnTo>
                  <a:lnTo>
                    <a:pt x="167674" y="18195"/>
                  </a:lnTo>
                  <a:lnTo>
                    <a:pt x="173792" y="23621"/>
                  </a:lnTo>
                  <a:lnTo>
                    <a:pt x="258011" y="23621"/>
                  </a:lnTo>
                  <a:lnTo>
                    <a:pt x="263364" y="18195"/>
                  </a:lnTo>
                  <a:lnTo>
                    <a:pt x="263364" y="4469"/>
                  </a:lnTo>
                  <a:lnTo>
                    <a:pt x="258011" y="0"/>
                  </a:lnTo>
                  <a:close/>
                </a:path>
                <a:path w="5126355" h="24130">
                  <a:moveTo>
                    <a:pt x="425685" y="0"/>
                  </a:moveTo>
                  <a:lnTo>
                    <a:pt x="341466" y="0"/>
                  </a:lnTo>
                  <a:lnTo>
                    <a:pt x="335348" y="4469"/>
                  </a:lnTo>
                  <a:lnTo>
                    <a:pt x="335348" y="18195"/>
                  </a:lnTo>
                  <a:lnTo>
                    <a:pt x="341466" y="23621"/>
                  </a:lnTo>
                  <a:lnTo>
                    <a:pt x="425685" y="23621"/>
                  </a:lnTo>
                  <a:lnTo>
                    <a:pt x="431038" y="18195"/>
                  </a:lnTo>
                  <a:lnTo>
                    <a:pt x="431038" y="4469"/>
                  </a:lnTo>
                  <a:lnTo>
                    <a:pt x="425685" y="0"/>
                  </a:lnTo>
                  <a:close/>
                </a:path>
                <a:path w="5126355" h="24130">
                  <a:moveTo>
                    <a:pt x="593359" y="0"/>
                  </a:moveTo>
                  <a:lnTo>
                    <a:pt x="509140" y="0"/>
                  </a:lnTo>
                  <a:lnTo>
                    <a:pt x="503022" y="4469"/>
                  </a:lnTo>
                  <a:lnTo>
                    <a:pt x="503022" y="18195"/>
                  </a:lnTo>
                  <a:lnTo>
                    <a:pt x="509140" y="23621"/>
                  </a:lnTo>
                  <a:lnTo>
                    <a:pt x="593359" y="23621"/>
                  </a:lnTo>
                  <a:lnTo>
                    <a:pt x="598713" y="18195"/>
                  </a:lnTo>
                  <a:lnTo>
                    <a:pt x="598713" y="4469"/>
                  </a:lnTo>
                  <a:lnTo>
                    <a:pt x="593359" y="0"/>
                  </a:lnTo>
                  <a:close/>
                </a:path>
                <a:path w="5126355" h="24130">
                  <a:moveTo>
                    <a:pt x="761033" y="0"/>
                  </a:moveTo>
                  <a:lnTo>
                    <a:pt x="676814" y="0"/>
                  </a:lnTo>
                  <a:lnTo>
                    <a:pt x="670696" y="4469"/>
                  </a:lnTo>
                  <a:lnTo>
                    <a:pt x="670696" y="18195"/>
                  </a:lnTo>
                  <a:lnTo>
                    <a:pt x="676814" y="23621"/>
                  </a:lnTo>
                  <a:lnTo>
                    <a:pt x="761033" y="23621"/>
                  </a:lnTo>
                  <a:lnTo>
                    <a:pt x="766387" y="18195"/>
                  </a:lnTo>
                  <a:lnTo>
                    <a:pt x="766387" y="4469"/>
                  </a:lnTo>
                  <a:lnTo>
                    <a:pt x="761033" y="0"/>
                  </a:lnTo>
                  <a:close/>
                </a:path>
                <a:path w="5126355" h="24130">
                  <a:moveTo>
                    <a:pt x="928707" y="0"/>
                  </a:moveTo>
                  <a:lnTo>
                    <a:pt x="844488" y="0"/>
                  </a:lnTo>
                  <a:lnTo>
                    <a:pt x="838370" y="4469"/>
                  </a:lnTo>
                  <a:lnTo>
                    <a:pt x="838370" y="18195"/>
                  </a:lnTo>
                  <a:lnTo>
                    <a:pt x="844488" y="23621"/>
                  </a:lnTo>
                  <a:lnTo>
                    <a:pt x="928707" y="23621"/>
                  </a:lnTo>
                  <a:lnTo>
                    <a:pt x="934061" y="18195"/>
                  </a:lnTo>
                  <a:lnTo>
                    <a:pt x="934061" y="4469"/>
                  </a:lnTo>
                  <a:lnTo>
                    <a:pt x="928707" y="0"/>
                  </a:lnTo>
                  <a:close/>
                </a:path>
                <a:path w="5126355" h="24130">
                  <a:moveTo>
                    <a:pt x="1096381" y="0"/>
                  </a:moveTo>
                  <a:lnTo>
                    <a:pt x="1012162" y="0"/>
                  </a:lnTo>
                  <a:lnTo>
                    <a:pt x="1006044" y="4469"/>
                  </a:lnTo>
                  <a:lnTo>
                    <a:pt x="1006044" y="18195"/>
                  </a:lnTo>
                  <a:lnTo>
                    <a:pt x="1012162" y="23621"/>
                  </a:lnTo>
                  <a:lnTo>
                    <a:pt x="1096381" y="23621"/>
                  </a:lnTo>
                  <a:lnTo>
                    <a:pt x="1101735" y="18195"/>
                  </a:lnTo>
                  <a:lnTo>
                    <a:pt x="1101735" y="4469"/>
                  </a:lnTo>
                  <a:lnTo>
                    <a:pt x="1096381" y="0"/>
                  </a:lnTo>
                  <a:close/>
                </a:path>
                <a:path w="5126355" h="24130">
                  <a:moveTo>
                    <a:pt x="1264024" y="0"/>
                  </a:moveTo>
                  <a:lnTo>
                    <a:pt x="1179836" y="0"/>
                  </a:lnTo>
                  <a:lnTo>
                    <a:pt x="1173718" y="4469"/>
                  </a:lnTo>
                  <a:lnTo>
                    <a:pt x="1173718" y="18195"/>
                  </a:lnTo>
                  <a:lnTo>
                    <a:pt x="1179836" y="23621"/>
                  </a:lnTo>
                  <a:lnTo>
                    <a:pt x="1264024" y="23621"/>
                  </a:lnTo>
                  <a:lnTo>
                    <a:pt x="1269441" y="18195"/>
                  </a:lnTo>
                  <a:lnTo>
                    <a:pt x="1269441" y="4469"/>
                  </a:lnTo>
                  <a:lnTo>
                    <a:pt x="1264024" y="0"/>
                  </a:lnTo>
                  <a:close/>
                </a:path>
                <a:path w="5126355" h="24130">
                  <a:moveTo>
                    <a:pt x="1431634" y="0"/>
                  </a:moveTo>
                  <a:lnTo>
                    <a:pt x="1347510" y="0"/>
                  </a:lnTo>
                  <a:lnTo>
                    <a:pt x="1341456" y="4469"/>
                  </a:lnTo>
                  <a:lnTo>
                    <a:pt x="1341456" y="18195"/>
                  </a:lnTo>
                  <a:lnTo>
                    <a:pt x="1347510" y="23621"/>
                  </a:lnTo>
                  <a:lnTo>
                    <a:pt x="1431634" y="23621"/>
                  </a:lnTo>
                  <a:lnTo>
                    <a:pt x="1437051" y="18195"/>
                  </a:lnTo>
                  <a:lnTo>
                    <a:pt x="1437051" y="4469"/>
                  </a:lnTo>
                  <a:lnTo>
                    <a:pt x="1431634" y="0"/>
                  </a:lnTo>
                  <a:close/>
                </a:path>
                <a:path w="5126355" h="24130">
                  <a:moveTo>
                    <a:pt x="1599244" y="0"/>
                  </a:moveTo>
                  <a:lnTo>
                    <a:pt x="1515121" y="0"/>
                  </a:lnTo>
                  <a:lnTo>
                    <a:pt x="1509066" y="4469"/>
                  </a:lnTo>
                  <a:lnTo>
                    <a:pt x="1509066" y="18195"/>
                  </a:lnTo>
                  <a:lnTo>
                    <a:pt x="1515121" y="23621"/>
                  </a:lnTo>
                  <a:lnTo>
                    <a:pt x="1599244" y="23621"/>
                  </a:lnTo>
                  <a:lnTo>
                    <a:pt x="1604661" y="18195"/>
                  </a:lnTo>
                  <a:lnTo>
                    <a:pt x="1604661" y="4469"/>
                  </a:lnTo>
                  <a:lnTo>
                    <a:pt x="1599244" y="0"/>
                  </a:lnTo>
                  <a:close/>
                </a:path>
                <a:path w="5126355" h="24130">
                  <a:moveTo>
                    <a:pt x="1767173" y="0"/>
                  </a:moveTo>
                  <a:lnTo>
                    <a:pt x="1682731" y="0"/>
                  </a:lnTo>
                  <a:lnTo>
                    <a:pt x="1676677" y="4469"/>
                  </a:lnTo>
                  <a:lnTo>
                    <a:pt x="1676677" y="18195"/>
                  </a:lnTo>
                  <a:lnTo>
                    <a:pt x="1682731" y="23621"/>
                  </a:lnTo>
                  <a:lnTo>
                    <a:pt x="1767173" y="23621"/>
                  </a:lnTo>
                  <a:lnTo>
                    <a:pt x="1772272" y="18195"/>
                  </a:lnTo>
                  <a:lnTo>
                    <a:pt x="1772272" y="4469"/>
                  </a:lnTo>
                  <a:lnTo>
                    <a:pt x="1767173" y="0"/>
                  </a:lnTo>
                  <a:close/>
                </a:path>
                <a:path w="5126355" h="24130">
                  <a:moveTo>
                    <a:pt x="1934784" y="0"/>
                  </a:moveTo>
                  <a:lnTo>
                    <a:pt x="1850660" y="0"/>
                  </a:lnTo>
                  <a:lnTo>
                    <a:pt x="1844287" y="4469"/>
                  </a:lnTo>
                  <a:lnTo>
                    <a:pt x="1844287" y="18195"/>
                  </a:lnTo>
                  <a:lnTo>
                    <a:pt x="1850660" y="23621"/>
                  </a:lnTo>
                  <a:lnTo>
                    <a:pt x="1934784" y="23621"/>
                  </a:lnTo>
                  <a:lnTo>
                    <a:pt x="1940201" y="18195"/>
                  </a:lnTo>
                  <a:lnTo>
                    <a:pt x="1940201" y="4469"/>
                  </a:lnTo>
                  <a:lnTo>
                    <a:pt x="1934784" y="0"/>
                  </a:lnTo>
                  <a:close/>
                </a:path>
                <a:path w="5126355" h="24130">
                  <a:moveTo>
                    <a:pt x="2102394" y="0"/>
                  </a:moveTo>
                  <a:lnTo>
                    <a:pt x="2018270" y="0"/>
                  </a:lnTo>
                  <a:lnTo>
                    <a:pt x="2012216" y="4469"/>
                  </a:lnTo>
                  <a:lnTo>
                    <a:pt x="2012216" y="18195"/>
                  </a:lnTo>
                  <a:lnTo>
                    <a:pt x="2018270" y="23621"/>
                  </a:lnTo>
                  <a:lnTo>
                    <a:pt x="2102394" y="23621"/>
                  </a:lnTo>
                  <a:lnTo>
                    <a:pt x="2107811" y="18195"/>
                  </a:lnTo>
                  <a:lnTo>
                    <a:pt x="2107811" y="4469"/>
                  </a:lnTo>
                  <a:lnTo>
                    <a:pt x="2102394" y="0"/>
                  </a:lnTo>
                  <a:close/>
                </a:path>
                <a:path w="5126355" h="24130">
                  <a:moveTo>
                    <a:pt x="2270004" y="0"/>
                  </a:moveTo>
                  <a:lnTo>
                    <a:pt x="2185881" y="0"/>
                  </a:lnTo>
                  <a:lnTo>
                    <a:pt x="2179826" y="4469"/>
                  </a:lnTo>
                  <a:lnTo>
                    <a:pt x="2179826" y="18195"/>
                  </a:lnTo>
                  <a:lnTo>
                    <a:pt x="2185881" y="23621"/>
                  </a:lnTo>
                  <a:lnTo>
                    <a:pt x="2270004" y="23621"/>
                  </a:lnTo>
                  <a:lnTo>
                    <a:pt x="2275421" y="18195"/>
                  </a:lnTo>
                  <a:lnTo>
                    <a:pt x="2275421" y="4469"/>
                  </a:lnTo>
                  <a:lnTo>
                    <a:pt x="2270004" y="0"/>
                  </a:lnTo>
                  <a:close/>
                </a:path>
                <a:path w="5126355" h="24130">
                  <a:moveTo>
                    <a:pt x="2437615" y="0"/>
                  </a:moveTo>
                  <a:lnTo>
                    <a:pt x="2353491" y="0"/>
                  </a:lnTo>
                  <a:lnTo>
                    <a:pt x="2347437" y="4469"/>
                  </a:lnTo>
                  <a:lnTo>
                    <a:pt x="2347437" y="18195"/>
                  </a:lnTo>
                  <a:lnTo>
                    <a:pt x="2353491" y="23621"/>
                  </a:lnTo>
                  <a:lnTo>
                    <a:pt x="2437615" y="23621"/>
                  </a:lnTo>
                  <a:lnTo>
                    <a:pt x="2443032" y="18195"/>
                  </a:lnTo>
                  <a:lnTo>
                    <a:pt x="2443032" y="4469"/>
                  </a:lnTo>
                  <a:lnTo>
                    <a:pt x="2437615" y="0"/>
                  </a:lnTo>
                  <a:close/>
                </a:path>
                <a:path w="5126355" h="24130">
                  <a:moveTo>
                    <a:pt x="2605544" y="0"/>
                  </a:moveTo>
                  <a:lnTo>
                    <a:pt x="2521101" y="0"/>
                  </a:lnTo>
                  <a:lnTo>
                    <a:pt x="2515047" y="4469"/>
                  </a:lnTo>
                  <a:lnTo>
                    <a:pt x="2515047" y="18195"/>
                  </a:lnTo>
                  <a:lnTo>
                    <a:pt x="2521101" y="23621"/>
                  </a:lnTo>
                  <a:lnTo>
                    <a:pt x="2605544" y="23621"/>
                  </a:lnTo>
                  <a:lnTo>
                    <a:pt x="2610642" y="18195"/>
                  </a:lnTo>
                  <a:lnTo>
                    <a:pt x="2610642" y="4469"/>
                  </a:lnTo>
                  <a:lnTo>
                    <a:pt x="2605544" y="0"/>
                  </a:lnTo>
                  <a:close/>
                </a:path>
                <a:path w="5126355" h="24130">
                  <a:moveTo>
                    <a:pt x="2773154" y="0"/>
                  </a:moveTo>
                  <a:lnTo>
                    <a:pt x="2689030" y="0"/>
                  </a:lnTo>
                  <a:lnTo>
                    <a:pt x="2682657" y="4469"/>
                  </a:lnTo>
                  <a:lnTo>
                    <a:pt x="2682657" y="18195"/>
                  </a:lnTo>
                  <a:lnTo>
                    <a:pt x="2689030" y="23621"/>
                  </a:lnTo>
                  <a:lnTo>
                    <a:pt x="2773154" y="23621"/>
                  </a:lnTo>
                  <a:lnTo>
                    <a:pt x="2778571" y="18195"/>
                  </a:lnTo>
                  <a:lnTo>
                    <a:pt x="2778571" y="4469"/>
                  </a:lnTo>
                  <a:lnTo>
                    <a:pt x="2773154" y="0"/>
                  </a:lnTo>
                  <a:close/>
                </a:path>
                <a:path w="5126355" h="24130">
                  <a:moveTo>
                    <a:pt x="2940764" y="0"/>
                  </a:moveTo>
                  <a:lnTo>
                    <a:pt x="2856641" y="0"/>
                  </a:lnTo>
                  <a:lnTo>
                    <a:pt x="2850268" y="4469"/>
                  </a:lnTo>
                  <a:lnTo>
                    <a:pt x="2850268" y="18195"/>
                  </a:lnTo>
                  <a:lnTo>
                    <a:pt x="2856641" y="23621"/>
                  </a:lnTo>
                  <a:lnTo>
                    <a:pt x="2940764" y="23621"/>
                  </a:lnTo>
                  <a:lnTo>
                    <a:pt x="2946181" y="18195"/>
                  </a:lnTo>
                  <a:lnTo>
                    <a:pt x="2946181" y="4469"/>
                  </a:lnTo>
                  <a:lnTo>
                    <a:pt x="2940764" y="0"/>
                  </a:lnTo>
                  <a:close/>
                </a:path>
                <a:path w="5126355" h="24130">
                  <a:moveTo>
                    <a:pt x="3108375" y="0"/>
                  </a:moveTo>
                  <a:lnTo>
                    <a:pt x="3024251" y="0"/>
                  </a:lnTo>
                  <a:lnTo>
                    <a:pt x="3018197" y="4469"/>
                  </a:lnTo>
                  <a:lnTo>
                    <a:pt x="3018197" y="18195"/>
                  </a:lnTo>
                  <a:lnTo>
                    <a:pt x="3024251" y="23621"/>
                  </a:lnTo>
                  <a:lnTo>
                    <a:pt x="3108375" y="23621"/>
                  </a:lnTo>
                  <a:lnTo>
                    <a:pt x="3113792" y="18195"/>
                  </a:lnTo>
                  <a:lnTo>
                    <a:pt x="3113792" y="4469"/>
                  </a:lnTo>
                  <a:lnTo>
                    <a:pt x="3108375" y="0"/>
                  </a:lnTo>
                  <a:close/>
                </a:path>
                <a:path w="5126355" h="24130">
                  <a:moveTo>
                    <a:pt x="3275985" y="0"/>
                  </a:moveTo>
                  <a:lnTo>
                    <a:pt x="3191861" y="0"/>
                  </a:lnTo>
                  <a:lnTo>
                    <a:pt x="3185807" y="4469"/>
                  </a:lnTo>
                  <a:lnTo>
                    <a:pt x="3185807" y="18195"/>
                  </a:lnTo>
                  <a:lnTo>
                    <a:pt x="3191861" y="23621"/>
                  </a:lnTo>
                  <a:lnTo>
                    <a:pt x="3275985" y="23621"/>
                  </a:lnTo>
                  <a:lnTo>
                    <a:pt x="3281402" y="18195"/>
                  </a:lnTo>
                  <a:lnTo>
                    <a:pt x="3281402" y="4469"/>
                  </a:lnTo>
                  <a:lnTo>
                    <a:pt x="3275985" y="0"/>
                  </a:lnTo>
                  <a:close/>
                </a:path>
                <a:path w="5126355" h="24130">
                  <a:moveTo>
                    <a:pt x="3443914" y="0"/>
                  </a:moveTo>
                  <a:lnTo>
                    <a:pt x="3359472" y="0"/>
                  </a:lnTo>
                  <a:lnTo>
                    <a:pt x="3353417" y="4469"/>
                  </a:lnTo>
                  <a:lnTo>
                    <a:pt x="3353417" y="18195"/>
                  </a:lnTo>
                  <a:lnTo>
                    <a:pt x="3359472" y="23621"/>
                  </a:lnTo>
                  <a:lnTo>
                    <a:pt x="3443914" y="23621"/>
                  </a:lnTo>
                  <a:lnTo>
                    <a:pt x="3449013" y="18195"/>
                  </a:lnTo>
                  <a:lnTo>
                    <a:pt x="3449013" y="4469"/>
                  </a:lnTo>
                  <a:lnTo>
                    <a:pt x="3443914" y="0"/>
                  </a:lnTo>
                  <a:close/>
                </a:path>
                <a:path w="5126355" h="24130">
                  <a:moveTo>
                    <a:pt x="3611524" y="0"/>
                  </a:moveTo>
                  <a:lnTo>
                    <a:pt x="3527082" y="0"/>
                  </a:lnTo>
                  <a:lnTo>
                    <a:pt x="3521028" y="4469"/>
                  </a:lnTo>
                  <a:lnTo>
                    <a:pt x="3521028" y="18195"/>
                  </a:lnTo>
                  <a:lnTo>
                    <a:pt x="3527082" y="23621"/>
                  </a:lnTo>
                  <a:lnTo>
                    <a:pt x="3611524" y="23621"/>
                  </a:lnTo>
                  <a:lnTo>
                    <a:pt x="3616941" y="18195"/>
                  </a:lnTo>
                  <a:lnTo>
                    <a:pt x="3616941" y="4469"/>
                  </a:lnTo>
                  <a:lnTo>
                    <a:pt x="3611524" y="0"/>
                  </a:lnTo>
                  <a:close/>
                </a:path>
                <a:path w="5126355" h="24130">
                  <a:moveTo>
                    <a:pt x="3779135" y="0"/>
                  </a:moveTo>
                  <a:lnTo>
                    <a:pt x="3695011" y="0"/>
                  </a:lnTo>
                  <a:lnTo>
                    <a:pt x="3688638" y="4469"/>
                  </a:lnTo>
                  <a:lnTo>
                    <a:pt x="3688638" y="18195"/>
                  </a:lnTo>
                  <a:lnTo>
                    <a:pt x="3695011" y="23621"/>
                  </a:lnTo>
                  <a:lnTo>
                    <a:pt x="3779135" y="23621"/>
                  </a:lnTo>
                  <a:lnTo>
                    <a:pt x="3784552" y="18195"/>
                  </a:lnTo>
                  <a:lnTo>
                    <a:pt x="3784552" y="4469"/>
                  </a:lnTo>
                  <a:lnTo>
                    <a:pt x="3779135" y="0"/>
                  </a:lnTo>
                  <a:close/>
                </a:path>
                <a:path w="5126355" h="24130">
                  <a:moveTo>
                    <a:pt x="3946745" y="0"/>
                  </a:moveTo>
                  <a:lnTo>
                    <a:pt x="3862621" y="0"/>
                  </a:lnTo>
                  <a:lnTo>
                    <a:pt x="3856567" y="4469"/>
                  </a:lnTo>
                  <a:lnTo>
                    <a:pt x="3856567" y="18195"/>
                  </a:lnTo>
                  <a:lnTo>
                    <a:pt x="3862621" y="23621"/>
                  </a:lnTo>
                  <a:lnTo>
                    <a:pt x="3946745" y="23621"/>
                  </a:lnTo>
                  <a:lnTo>
                    <a:pt x="3952162" y="18195"/>
                  </a:lnTo>
                  <a:lnTo>
                    <a:pt x="3952162" y="4469"/>
                  </a:lnTo>
                  <a:lnTo>
                    <a:pt x="3946745" y="0"/>
                  </a:lnTo>
                  <a:close/>
                </a:path>
                <a:path w="5126355" h="24130">
                  <a:moveTo>
                    <a:pt x="4114355" y="0"/>
                  </a:moveTo>
                  <a:lnTo>
                    <a:pt x="4030232" y="0"/>
                  </a:lnTo>
                  <a:lnTo>
                    <a:pt x="4024177" y="4469"/>
                  </a:lnTo>
                  <a:lnTo>
                    <a:pt x="4024177" y="18195"/>
                  </a:lnTo>
                  <a:lnTo>
                    <a:pt x="4030232" y="23621"/>
                  </a:lnTo>
                  <a:lnTo>
                    <a:pt x="4114355" y="23621"/>
                  </a:lnTo>
                  <a:lnTo>
                    <a:pt x="4119773" y="18195"/>
                  </a:lnTo>
                  <a:lnTo>
                    <a:pt x="4119773" y="4469"/>
                  </a:lnTo>
                  <a:lnTo>
                    <a:pt x="4114355" y="0"/>
                  </a:lnTo>
                  <a:close/>
                </a:path>
                <a:path w="5126355" h="24130">
                  <a:moveTo>
                    <a:pt x="4282284" y="0"/>
                  </a:moveTo>
                  <a:lnTo>
                    <a:pt x="4197842" y="0"/>
                  </a:lnTo>
                  <a:lnTo>
                    <a:pt x="4191788" y="4469"/>
                  </a:lnTo>
                  <a:lnTo>
                    <a:pt x="4191788" y="18195"/>
                  </a:lnTo>
                  <a:lnTo>
                    <a:pt x="4197842" y="23621"/>
                  </a:lnTo>
                  <a:lnTo>
                    <a:pt x="4282284" y="23621"/>
                  </a:lnTo>
                  <a:lnTo>
                    <a:pt x="4287383" y="18195"/>
                  </a:lnTo>
                  <a:lnTo>
                    <a:pt x="4287383" y="4469"/>
                  </a:lnTo>
                  <a:lnTo>
                    <a:pt x="4282284" y="0"/>
                  </a:lnTo>
                  <a:close/>
                </a:path>
                <a:path w="5126355" h="24130">
                  <a:moveTo>
                    <a:pt x="4449895" y="0"/>
                  </a:moveTo>
                  <a:lnTo>
                    <a:pt x="4365452" y="0"/>
                  </a:lnTo>
                  <a:lnTo>
                    <a:pt x="4359398" y="4469"/>
                  </a:lnTo>
                  <a:lnTo>
                    <a:pt x="4359398" y="18195"/>
                  </a:lnTo>
                  <a:lnTo>
                    <a:pt x="4365452" y="23621"/>
                  </a:lnTo>
                  <a:lnTo>
                    <a:pt x="4449895" y="23621"/>
                  </a:lnTo>
                  <a:lnTo>
                    <a:pt x="4455312" y="18195"/>
                  </a:lnTo>
                  <a:lnTo>
                    <a:pt x="4455312" y="4469"/>
                  </a:lnTo>
                  <a:lnTo>
                    <a:pt x="4449895" y="0"/>
                  </a:lnTo>
                  <a:close/>
                </a:path>
                <a:path w="5126355" h="24130">
                  <a:moveTo>
                    <a:pt x="4617505" y="0"/>
                  </a:moveTo>
                  <a:lnTo>
                    <a:pt x="4533381" y="0"/>
                  </a:lnTo>
                  <a:lnTo>
                    <a:pt x="4527008" y="4469"/>
                  </a:lnTo>
                  <a:lnTo>
                    <a:pt x="4527008" y="18195"/>
                  </a:lnTo>
                  <a:lnTo>
                    <a:pt x="4533381" y="23621"/>
                  </a:lnTo>
                  <a:lnTo>
                    <a:pt x="4617505" y="23621"/>
                  </a:lnTo>
                  <a:lnTo>
                    <a:pt x="4622922" y="18195"/>
                  </a:lnTo>
                  <a:lnTo>
                    <a:pt x="4622922" y="4469"/>
                  </a:lnTo>
                  <a:lnTo>
                    <a:pt x="4617505" y="0"/>
                  </a:lnTo>
                  <a:close/>
                </a:path>
                <a:path w="5126355" h="24130">
                  <a:moveTo>
                    <a:pt x="4785115" y="0"/>
                  </a:moveTo>
                  <a:lnTo>
                    <a:pt x="4700992" y="0"/>
                  </a:lnTo>
                  <a:lnTo>
                    <a:pt x="4694937" y="4469"/>
                  </a:lnTo>
                  <a:lnTo>
                    <a:pt x="4694937" y="18195"/>
                  </a:lnTo>
                  <a:lnTo>
                    <a:pt x="4700992" y="23621"/>
                  </a:lnTo>
                  <a:lnTo>
                    <a:pt x="4785115" y="23621"/>
                  </a:lnTo>
                  <a:lnTo>
                    <a:pt x="4790533" y="18195"/>
                  </a:lnTo>
                  <a:lnTo>
                    <a:pt x="4790533" y="4469"/>
                  </a:lnTo>
                  <a:lnTo>
                    <a:pt x="4785115" y="0"/>
                  </a:lnTo>
                  <a:close/>
                </a:path>
                <a:path w="5126355" h="24130">
                  <a:moveTo>
                    <a:pt x="4952726" y="0"/>
                  </a:moveTo>
                  <a:lnTo>
                    <a:pt x="4868602" y="0"/>
                  </a:lnTo>
                  <a:lnTo>
                    <a:pt x="4862548" y="4469"/>
                  </a:lnTo>
                  <a:lnTo>
                    <a:pt x="4862548" y="18195"/>
                  </a:lnTo>
                  <a:lnTo>
                    <a:pt x="4868602" y="23621"/>
                  </a:lnTo>
                  <a:lnTo>
                    <a:pt x="4952726" y="23621"/>
                  </a:lnTo>
                  <a:lnTo>
                    <a:pt x="4958143" y="18195"/>
                  </a:lnTo>
                  <a:lnTo>
                    <a:pt x="4958143" y="4469"/>
                  </a:lnTo>
                  <a:lnTo>
                    <a:pt x="4952726" y="0"/>
                  </a:lnTo>
                  <a:close/>
                </a:path>
                <a:path w="5126355" h="24130">
                  <a:moveTo>
                    <a:pt x="5120336" y="0"/>
                  </a:moveTo>
                  <a:lnTo>
                    <a:pt x="5036212" y="0"/>
                  </a:lnTo>
                  <a:lnTo>
                    <a:pt x="5030158" y="4469"/>
                  </a:lnTo>
                  <a:lnTo>
                    <a:pt x="5030158" y="18195"/>
                  </a:lnTo>
                  <a:lnTo>
                    <a:pt x="5036212" y="23621"/>
                  </a:lnTo>
                  <a:lnTo>
                    <a:pt x="5120336" y="23621"/>
                  </a:lnTo>
                  <a:lnTo>
                    <a:pt x="5125753" y="18195"/>
                  </a:lnTo>
                  <a:lnTo>
                    <a:pt x="5125753" y="4469"/>
                  </a:lnTo>
                  <a:lnTo>
                    <a:pt x="5120336"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4" name="object 24"/>
            <p:cNvSpPr/>
            <p:nvPr/>
          </p:nvSpPr>
          <p:spPr>
            <a:xfrm>
              <a:off x="2005583" y="2214417"/>
              <a:ext cx="5126355" cy="24130"/>
            </a:xfrm>
            <a:custGeom>
              <a:avLst/>
              <a:gdLst/>
              <a:ahLst/>
              <a:cxnLst/>
              <a:rect l="l" t="t" r="r" b="b"/>
              <a:pathLst>
                <a:path w="5126355" h="24130">
                  <a:moveTo>
                    <a:pt x="12268" y="0"/>
                  </a:moveTo>
                  <a:lnTo>
                    <a:pt x="84219" y="0"/>
                  </a:lnTo>
                  <a:lnTo>
                    <a:pt x="90337" y="0"/>
                  </a:lnTo>
                  <a:lnTo>
                    <a:pt x="95722" y="4469"/>
                  </a:lnTo>
                  <a:lnTo>
                    <a:pt x="95722" y="11491"/>
                  </a:lnTo>
                  <a:lnTo>
                    <a:pt x="95722" y="18195"/>
                  </a:lnTo>
                  <a:lnTo>
                    <a:pt x="90337" y="23621"/>
                  </a:lnTo>
                  <a:lnTo>
                    <a:pt x="84219" y="23621"/>
                  </a:lnTo>
                  <a:lnTo>
                    <a:pt x="12268" y="23621"/>
                  </a:lnTo>
                  <a:lnTo>
                    <a:pt x="6118" y="23621"/>
                  </a:lnTo>
                  <a:lnTo>
                    <a:pt x="0" y="18195"/>
                  </a:lnTo>
                  <a:lnTo>
                    <a:pt x="0" y="11491"/>
                  </a:lnTo>
                  <a:lnTo>
                    <a:pt x="0" y="4469"/>
                  </a:lnTo>
                  <a:lnTo>
                    <a:pt x="6118" y="0"/>
                  </a:lnTo>
                  <a:lnTo>
                    <a:pt x="12268" y="0"/>
                  </a:lnTo>
                  <a:close/>
                </a:path>
                <a:path w="5126355" h="24130">
                  <a:moveTo>
                    <a:pt x="179942" y="0"/>
                  </a:moveTo>
                  <a:lnTo>
                    <a:pt x="251893" y="0"/>
                  </a:lnTo>
                  <a:lnTo>
                    <a:pt x="258011" y="0"/>
                  </a:lnTo>
                  <a:lnTo>
                    <a:pt x="263364" y="4469"/>
                  </a:lnTo>
                  <a:lnTo>
                    <a:pt x="263364" y="11491"/>
                  </a:lnTo>
                  <a:lnTo>
                    <a:pt x="263364" y="18195"/>
                  </a:lnTo>
                  <a:lnTo>
                    <a:pt x="258011" y="23621"/>
                  </a:lnTo>
                  <a:lnTo>
                    <a:pt x="251893" y="23621"/>
                  </a:lnTo>
                  <a:lnTo>
                    <a:pt x="179942" y="23621"/>
                  </a:lnTo>
                  <a:lnTo>
                    <a:pt x="173792" y="23621"/>
                  </a:lnTo>
                  <a:lnTo>
                    <a:pt x="167674" y="18195"/>
                  </a:lnTo>
                  <a:lnTo>
                    <a:pt x="167674" y="11491"/>
                  </a:lnTo>
                  <a:lnTo>
                    <a:pt x="167674" y="4469"/>
                  </a:lnTo>
                  <a:lnTo>
                    <a:pt x="173792" y="0"/>
                  </a:lnTo>
                  <a:lnTo>
                    <a:pt x="179942" y="0"/>
                  </a:lnTo>
                  <a:close/>
                </a:path>
                <a:path w="5126355" h="24130">
                  <a:moveTo>
                    <a:pt x="347584" y="0"/>
                  </a:moveTo>
                  <a:lnTo>
                    <a:pt x="419567" y="0"/>
                  </a:lnTo>
                  <a:lnTo>
                    <a:pt x="425685" y="0"/>
                  </a:lnTo>
                  <a:lnTo>
                    <a:pt x="431039" y="4469"/>
                  </a:lnTo>
                  <a:lnTo>
                    <a:pt x="431039" y="11491"/>
                  </a:lnTo>
                  <a:lnTo>
                    <a:pt x="431039" y="18195"/>
                  </a:lnTo>
                  <a:lnTo>
                    <a:pt x="425685" y="23621"/>
                  </a:lnTo>
                  <a:lnTo>
                    <a:pt x="419567" y="23621"/>
                  </a:lnTo>
                  <a:lnTo>
                    <a:pt x="347584" y="23621"/>
                  </a:lnTo>
                  <a:lnTo>
                    <a:pt x="341466" y="23621"/>
                  </a:lnTo>
                  <a:lnTo>
                    <a:pt x="335348" y="18195"/>
                  </a:lnTo>
                  <a:lnTo>
                    <a:pt x="335348" y="11491"/>
                  </a:lnTo>
                  <a:lnTo>
                    <a:pt x="335348" y="4469"/>
                  </a:lnTo>
                  <a:lnTo>
                    <a:pt x="341466" y="0"/>
                  </a:lnTo>
                  <a:lnTo>
                    <a:pt x="347584" y="0"/>
                  </a:lnTo>
                  <a:close/>
                </a:path>
                <a:path w="5126355" h="24130">
                  <a:moveTo>
                    <a:pt x="515258" y="0"/>
                  </a:moveTo>
                  <a:lnTo>
                    <a:pt x="587241" y="0"/>
                  </a:lnTo>
                  <a:lnTo>
                    <a:pt x="593359" y="0"/>
                  </a:lnTo>
                  <a:lnTo>
                    <a:pt x="598713" y="4469"/>
                  </a:lnTo>
                  <a:lnTo>
                    <a:pt x="598713" y="11491"/>
                  </a:lnTo>
                  <a:lnTo>
                    <a:pt x="598713" y="18195"/>
                  </a:lnTo>
                  <a:lnTo>
                    <a:pt x="593359" y="23621"/>
                  </a:lnTo>
                  <a:lnTo>
                    <a:pt x="587241" y="23621"/>
                  </a:lnTo>
                  <a:lnTo>
                    <a:pt x="515258" y="23621"/>
                  </a:lnTo>
                  <a:lnTo>
                    <a:pt x="509140" y="23621"/>
                  </a:lnTo>
                  <a:lnTo>
                    <a:pt x="503022" y="18195"/>
                  </a:lnTo>
                  <a:lnTo>
                    <a:pt x="503022" y="11491"/>
                  </a:lnTo>
                  <a:lnTo>
                    <a:pt x="503022" y="4469"/>
                  </a:lnTo>
                  <a:lnTo>
                    <a:pt x="509140" y="0"/>
                  </a:lnTo>
                  <a:lnTo>
                    <a:pt x="515258" y="0"/>
                  </a:lnTo>
                  <a:close/>
                </a:path>
                <a:path w="5126355" h="24130">
                  <a:moveTo>
                    <a:pt x="682932" y="0"/>
                  </a:moveTo>
                  <a:lnTo>
                    <a:pt x="754915" y="0"/>
                  </a:lnTo>
                  <a:lnTo>
                    <a:pt x="761033" y="0"/>
                  </a:lnTo>
                  <a:lnTo>
                    <a:pt x="766387" y="4469"/>
                  </a:lnTo>
                  <a:lnTo>
                    <a:pt x="766387" y="11491"/>
                  </a:lnTo>
                  <a:lnTo>
                    <a:pt x="766387" y="18195"/>
                  </a:lnTo>
                  <a:lnTo>
                    <a:pt x="761033" y="23621"/>
                  </a:lnTo>
                  <a:lnTo>
                    <a:pt x="754915" y="23621"/>
                  </a:lnTo>
                  <a:lnTo>
                    <a:pt x="682932" y="23621"/>
                  </a:lnTo>
                  <a:lnTo>
                    <a:pt x="676814" y="23621"/>
                  </a:lnTo>
                  <a:lnTo>
                    <a:pt x="670696" y="18195"/>
                  </a:lnTo>
                  <a:lnTo>
                    <a:pt x="670696" y="11491"/>
                  </a:lnTo>
                  <a:lnTo>
                    <a:pt x="670696" y="4469"/>
                  </a:lnTo>
                  <a:lnTo>
                    <a:pt x="676814" y="0"/>
                  </a:lnTo>
                  <a:lnTo>
                    <a:pt x="682932" y="0"/>
                  </a:lnTo>
                  <a:close/>
                </a:path>
                <a:path w="5126355" h="24130">
                  <a:moveTo>
                    <a:pt x="850606" y="0"/>
                  </a:moveTo>
                  <a:lnTo>
                    <a:pt x="922589" y="0"/>
                  </a:lnTo>
                  <a:lnTo>
                    <a:pt x="928707" y="0"/>
                  </a:lnTo>
                  <a:lnTo>
                    <a:pt x="934061" y="4469"/>
                  </a:lnTo>
                  <a:lnTo>
                    <a:pt x="934061" y="11491"/>
                  </a:lnTo>
                  <a:lnTo>
                    <a:pt x="934061" y="18195"/>
                  </a:lnTo>
                  <a:lnTo>
                    <a:pt x="928707" y="23621"/>
                  </a:lnTo>
                  <a:lnTo>
                    <a:pt x="922589" y="23621"/>
                  </a:lnTo>
                  <a:lnTo>
                    <a:pt x="850606" y="23621"/>
                  </a:lnTo>
                  <a:lnTo>
                    <a:pt x="844488" y="23621"/>
                  </a:lnTo>
                  <a:lnTo>
                    <a:pt x="838370" y="18195"/>
                  </a:lnTo>
                  <a:lnTo>
                    <a:pt x="838370" y="11491"/>
                  </a:lnTo>
                  <a:lnTo>
                    <a:pt x="838370" y="4469"/>
                  </a:lnTo>
                  <a:lnTo>
                    <a:pt x="844488" y="0"/>
                  </a:lnTo>
                  <a:lnTo>
                    <a:pt x="850606" y="0"/>
                  </a:lnTo>
                  <a:close/>
                </a:path>
                <a:path w="5126355" h="24130">
                  <a:moveTo>
                    <a:pt x="1018280" y="0"/>
                  </a:moveTo>
                  <a:lnTo>
                    <a:pt x="1090263" y="0"/>
                  </a:lnTo>
                  <a:lnTo>
                    <a:pt x="1096381" y="0"/>
                  </a:lnTo>
                  <a:lnTo>
                    <a:pt x="1101735" y="4469"/>
                  </a:lnTo>
                  <a:lnTo>
                    <a:pt x="1101735" y="11491"/>
                  </a:lnTo>
                  <a:lnTo>
                    <a:pt x="1101735" y="18195"/>
                  </a:lnTo>
                  <a:lnTo>
                    <a:pt x="1096381" y="23621"/>
                  </a:lnTo>
                  <a:lnTo>
                    <a:pt x="1090263" y="23621"/>
                  </a:lnTo>
                  <a:lnTo>
                    <a:pt x="1018280" y="23621"/>
                  </a:lnTo>
                  <a:lnTo>
                    <a:pt x="1012162" y="23621"/>
                  </a:lnTo>
                  <a:lnTo>
                    <a:pt x="1006044" y="18195"/>
                  </a:lnTo>
                  <a:lnTo>
                    <a:pt x="1006044" y="11491"/>
                  </a:lnTo>
                  <a:lnTo>
                    <a:pt x="1006044" y="4469"/>
                  </a:lnTo>
                  <a:lnTo>
                    <a:pt x="1012162" y="0"/>
                  </a:lnTo>
                  <a:lnTo>
                    <a:pt x="1018280" y="0"/>
                  </a:lnTo>
                  <a:close/>
                </a:path>
                <a:path w="5126355" h="24130">
                  <a:moveTo>
                    <a:pt x="1185954" y="0"/>
                  </a:moveTo>
                  <a:lnTo>
                    <a:pt x="1257969" y="0"/>
                  </a:lnTo>
                  <a:lnTo>
                    <a:pt x="1264024" y="0"/>
                  </a:lnTo>
                  <a:lnTo>
                    <a:pt x="1269441" y="4469"/>
                  </a:lnTo>
                  <a:lnTo>
                    <a:pt x="1269441" y="11491"/>
                  </a:lnTo>
                  <a:lnTo>
                    <a:pt x="1269441" y="18195"/>
                  </a:lnTo>
                  <a:lnTo>
                    <a:pt x="1264024" y="23621"/>
                  </a:lnTo>
                  <a:lnTo>
                    <a:pt x="1257969" y="23621"/>
                  </a:lnTo>
                  <a:lnTo>
                    <a:pt x="1185954" y="23621"/>
                  </a:lnTo>
                  <a:lnTo>
                    <a:pt x="1179836" y="23621"/>
                  </a:lnTo>
                  <a:lnTo>
                    <a:pt x="1173718" y="18195"/>
                  </a:lnTo>
                  <a:lnTo>
                    <a:pt x="1173718" y="11491"/>
                  </a:lnTo>
                  <a:lnTo>
                    <a:pt x="1173718" y="4469"/>
                  </a:lnTo>
                  <a:lnTo>
                    <a:pt x="1179836" y="0"/>
                  </a:lnTo>
                  <a:lnTo>
                    <a:pt x="1185954" y="0"/>
                  </a:lnTo>
                  <a:close/>
                </a:path>
                <a:path w="5126355" h="24130">
                  <a:moveTo>
                    <a:pt x="1353565" y="0"/>
                  </a:moveTo>
                  <a:lnTo>
                    <a:pt x="1425580" y="0"/>
                  </a:lnTo>
                  <a:lnTo>
                    <a:pt x="1431634" y="0"/>
                  </a:lnTo>
                  <a:lnTo>
                    <a:pt x="1437051" y="4469"/>
                  </a:lnTo>
                  <a:lnTo>
                    <a:pt x="1437051" y="11491"/>
                  </a:lnTo>
                  <a:lnTo>
                    <a:pt x="1437051" y="18195"/>
                  </a:lnTo>
                  <a:lnTo>
                    <a:pt x="1431634" y="23621"/>
                  </a:lnTo>
                  <a:lnTo>
                    <a:pt x="1425580" y="23621"/>
                  </a:lnTo>
                  <a:lnTo>
                    <a:pt x="1353565" y="23621"/>
                  </a:lnTo>
                  <a:lnTo>
                    <a:pt x="1347510" y="23621"/>
                  </a:lnTo>
                  <a:lnTo>
                    <a:pt x="1341456" y="18195"/>
                  </a:lnTo>
                  <a:lnTo>
                    <a:pt x="1341456" y="11491"/>
                  </a:lnTo>
                  <a:lnTo>
                    <a:pt x="1341456" y="4469"/>
                  </a:lnTo>
                  <a:lnTo>
                    <a:pt x="1347510" y="0"/>
                  </a:lnTo>
                  <a:lnTo>
                    <a:pt x="1353565" y="0"/>
                  </a:lnTo>
                  <a:close/>
                </a:path>
                <a:path w="5126355" h="24130">
                  <a:moveTo>
                    <a:pt x="1521175" y="0"/>
                  </a:moveTo>
                  <a:lnTo>
                    <a:pt x="1593190" y="0"/>
                  </a:lnTo>
                  <a:lnTo>
                    <a:pt x="1599244" y="0"/>
                  </a:lnTo>
                  <a:lnTo>
                    <a:pt x="1604661" y="4469"/>
                  </a:lnTo>
                  <a:lnTo>
                    <a:pt x="1604661" y="11491"/>
                  </a:lnTo>
                  <a:lnTo>
                    <a:pt x="1604661" y="18195"/>
                  </a:lnTo>
                  <a:lnTo>
                    <a:pt x="1599244" y="23621"/>
                  </a:lnTo>
                  <a:lnTo>
                    <a:pt x="1593190" y="23621"/>
                  </a:lnTo>
                  <a:lnTo>
                    <a:pt x="1521175" y="23621"/>
                  </a:lnTo>
                  <a:lnTo>
                    <a:pt x="1515121" y="23621"/>
                  </a:lnTo>
                  <a:lnTo>
                    <a:pt x="1509066" y="18195"/>
                  </a:lnTo>
                  <a:lnTo>
                    <a:pt x="1509066" y="11491"/>
                  </a:lnTo>
                  <a:lnTo>
                    <a:pt x="1509066" y="4469"/>
                  </a:lnTo>
                  <a:lnTo>
                    <a:pt x="1515121" y="0"/>
                  </a:lnTo>
                  <a:lnTo>
                    <a:pt x="1521175" y="0"/>
                  </a:lnTo>
                  <a:close/>
                </a:path>
                <a:path w="5126355" h="24130">
                  <a:moveTo>
                    <a:pt x="1689104" y="0"/>
                  </a:moveTo>
                  <a:lnTo>
                    <a:pt x="1760800" y="0"/>
                  </a:lnTo>
                  <a:lnTo>
                    <a:pt x="1767173" y="0"/>
                  </a:lnTo>
                  <a:lnTo>
                    <a:pt x="1772272" y="4469"/>
                  </a:lnTo>
                  <a:lnTo>
                    <a:pt x="1772272" y="11491"/>
                  </a:lnTo>
                  <a:lnTo>
                    <a:pt x="1772272" y="18195"/>
                  </a:lnTo>
                  <a:lnTo>
                    <a:pt x="1767173" y="23621"/>
                  </a:lnTo>
                  <a:lnTo>
                    <a:pt x="1760800" y="23621"/>
                  </a:lnTo>
                  <a:lnTo>
                    <a:pt x="1689104" y="23621"/>
                  </a:lnTo>
                  <a:lnTo>
                    <a:pt x="1682731" y="23621"/>
                  </a:lnTo>
                  <a:lnTo>
                    <a:pt x="1676677" y="18195"/>
                  </a:lnTo>
                  <a:lnTo>
                    <a:pt x="1676677" y="11491"/>
                  </a:lnTo>
                  <a:lnTo>
                    <a:pt x="1676677" y="4469"/>
                  </a:lnTo>
                  <a:lnTo>
                    <a:pt x="1682731" y="0"/>
                  </a:lnTo>
                  <a:lnTo>
                    <a:pt x="1689104" y="0"/>
                  </a:lnTo>
                  <a:close/>
                </a:path>
                <a:path w="5126355" h="24130">
                  <a:moveTo>
                    <a:pt x="1856714" y="0"/>
                  </a:moveTo>
                  <a:lnTo>
                    <a:pt x="1928729" y="0"/>
                  </a:lnTo>
                  <a:lnTo>
                    <a:pt x="1934784" y="0"/>
                  </a:lnTo>
                  <a:lnTo>
                    <a:pt x="1940201" y="4469"/>
                  </a:lnTo>
                  <a:lnTo>
                    <a:pt x="1940201" y="11491"/>
                  </a:lnTo>
                  <a:lnTo>
                    <a:pt x="1940201" y="18195"/>
                  </a:lnTo>
                  <a:lnTo>
                    <a:pt x="1934784" y="23621"/>
                  </a:lnTo>
                  <a:lnTo>
                    <a:pt x="1928729" y="23621"/>
                  </a:lnTo>
                  <a:lnTo>
                    <a:pt x="1856714" y="23621"/>
                  </a:lnTo>
                  <a:lnTo>
                    <a:pt x="1850660" y="23621"/>
                  </a:lnTo>
                  <a:lnTo>
                    <a:pt x="1844287" y="18195"/>
                  </a:lnTo>
                  <a:lnTo>
                    <a:pt x="1844287" y="11491"/>
                  </a:lnTo>
                  <a:lnTo>
                    <a:pt x="1844287" y="4469"/>
                  </a:lnTo>
                  <a:lnTo>
                    <a:pt x="1850660" y="0"/>
                  </a:lnTo>
                  <a:lnTo>
                    <a:pt x="1856714" y="0"/>
                  </a:lnTo>
                  <a:close/>
                </a:path>
                <a:path w="5126355" h="24130">
                  <a:moveTo>
                    <a:pt x="2024325" y="0"/>
                  </a:moveTo>
                  <a:lnTo>
                    <a:pt x="2096340" y="0"/>
                  </a:lnTo>
                  <a:lnTo>
                    <a:pt x="2102394" y="0"/>
                  </a:lnTo>
                  <a:lnTo>
                    <a:pt x="2107811" y="4469"/>
                  </a:lnTo>
                  <a:lnTo>
                    <a:pt x="2107811" y="11491"/>
                  </a:lnTo>
                  <a:lnTo>
                    <a:pt x="2107811" y="18195"/>
                  </a:lnTo>
                  <a:lnTo>
                    <a:pt x="2102394" y="23621"/>
                  </a:lnTo>
                  <a:lnTo>
                    <a:pt x="2096340" y="23621"/>
                  </a:lnTo>
                  <a:lnTo>
                    <a:pt x="2024325" y="23621"/>
                  </a:lnTo>
                  <a:lnTo>
                    <a:pt x="2018270" y="23621"/>
                  </a:lnTo>
                  <a:lnTo>
                    <a:pt x="2012216" y="18195"/>
                  </a:lnTo>
                  <a:lnTo>
                    <a:pt x="2012216" y="11491"/>
                  </a:lnTo>
                  <a:lnTo>
                    <a:pt x="2012216" y="4469"/>
                  </a:lnTo>
                  <a:lnTo>
                    <a:pt x="2018270" y="0"/>
                  </a:lnTo>
                  <a:lnTo>
                    <a:pt x="2024325" y="0"/>
                  </a:lnTo>
                  <a:close/>
                </a:path>
                <a:path w="5126355" h="24130">
                  <a:moveTo>
                    <a:pt x="2191935" y="0"/>
                  </a:moveTo>
                  <a:lnTo>
                    <a:pt x="2263950" y="0"/>
                  </a:lnTo>
                  <a:lnTo>
                    <a:pt x="2270004" y="0"/>
                  </a:lnTo>
                  <a:lnTo>
                    <a:pt x="2275421" y="4469"/>
                  </a:lnTo>
                  <a:lnTo>
                    <a:pt x="2275421" y="11491"/>
                  </a:lnTo>
                  <a:lnTo>
                    <a:pt x="2275421" y="18195"/>
                  </a:lnTo>
                  <a:lnTo>
                    <a:pt x="2270004" y="23621"/>
                  </a:lnTo>
                  <a:lnTo>
                    <a:pt x="2263950" y="23621"/>
                  </a:lnTo>
                  <a:lnTo>
                    <a:pt x="2191935" y="23621"/>
                  </a:lnTo>
                  <a:lnTo>
                    <a:pt x="2185881" y="23621"/>
                  </a:lnTo>
                  <a:lnTo>
                    <a:pt x="2179826" y="18195"/>
                  </a:lnTo>
                  <a:lnTo>
                    <a:pt x="2179826" y="11491"/>
                  </a:lnTo>
                  <a:lnTo>
                    <a:pt x="2179826" y="4469"/>
                  </a:lnTo>
                  <a:lnTo>
                    <a:pt x="2185881" y="0"/>
                  </a:lnTo>
                  <a:lnTo>
                    <a:pt x="2191935" y="0"/>
                  </a:lnTo>
                  <a:close/>
                </a:path>
                <a:path w="5126355" h="24130">
                  <a:moveTo>
                    <a:pt x="2359545" y="0"/>
                  </a:moveTo>
                  <a:lnTo>
                    <a:pt x="2431560" y="0"/>
                  </a:lnTo>
                  <a:lnTo>
                    <a:pt x="2437615" y="0"/>
                  </a:lnTo>
                  <a:lnTo>
                    <a:pt x="2443032" y="4469"/>
                  </a:lnTo>
                  <a:lnTo>
                    <a:pt x="2443032" y="11491"/>
                  </a:lnTo>
                  <a:lnTo>
                    <a:pt x="2443032" y="18195"/>
                  </a:lnTo>
                  <a:lnTo>
                    <a:pt x="2437615" y="23621"/>
                  </a:lnTo>
                  <a:lnTo>
                    <a:pt x="2431560" y="23621"/>
                  </a:lnTo>
                  <a:lnTo>
                    <a:pt x="2359545" y="23621"/>
                  </a:lnTo>
                  <a:lnTo>
                    <a:pt x="2353491" y="23621"/>
                  </a:lnTo>
                  <a:lnTo>
                    <a:pt x="2347437" y="18195"/>
                  </a:lnTo>
                  <a:lnTo>
                    <a:pt x="2347437" y="11491"/>
                  </a:lnTo>
                  <a:lnTo>
                    <a:pt x="2347437" y="4469"/>
                  </a:lnTo>
                  <a:lnTo>
                    <a:pt x="2353491" y="0"/>
                  </a:lnTo>
                  <a:lnTo>
                    <a:pt x="2359545" y="0"/>
                  </a:lnTo>
                  <a:close/>
                </a:path>
                <a:path w="5126355" h="24130">
                  <a:moveTo>
                    <a:pt x="2527474" y="0"/>
                  </a:moveTo>
                  <a:lnTo>
                    <a:pt x="2599171" y="0"/>
                  </a:lnTo>
                  <a:lnTo>
                    <a:pt x="2605544" y="0"/>
                  </a:lnTo>
                  <a:lnTo>
                    <a:pt x="2610642" y="4469"/>
                  </a:lnTo>
                  <a:lnTo>
                    <a:pt x="2610642" y="11491"/>
                  </a:lnTo>
                  <a:lnTo>
                    <a:pt x="2610642" y="18195"/>
                  </a:lnTo>
                  <a:lnTo>
                    <a:pt x="2605544" y="23621"/>
                  </a:lnTo>
                  <a:lnTo>
                    <a:pt x="2599171" y="23621"/>
                  </a:lnTo>
                  <a:lnTo>
                    <a:pt x="2527474" y="23621"/>
                  </a:lnTo>
                  <a:lnTo>
                    <a:pt x="2521101" y="23621"/>
                  </a:lnTo>
                  <a:lnTo>
                    <a:pt x="2515047" y="18195"/>
                  </a:lnTo>
                  <a:lnTo>
                    <a:pt x="2515047" y="11491"/>
                  </a:lnTo>
                  <a:lnTo>
                    <a:pt x="2515047" y="4469"/>
                  </a:lnTo>
                  <a:lnTo>
                    <a:pt x="2521101" y="0"/>
                  </a:lnTo>
                  <a:lnTo>
                    <a:pt x="2527474" y="0"/>
                  </a:lnTo>
                  <a:close/>
                </a:path>
                <a:path w="5126355" h="24130">
                  <a:moveTo>
                    <a:pt x="2695085" y="0"/>
                  </a:moveTo>
                  <a:lnTo>
                    <a:pt x="2767100" y="0"/>
                  </a:lnTo>
                  <a:lnTo>
                    <a:pt x="2773154" y="0"/>
                  </a:lnTo>
                  <a:lnTo>
                    <a:pt x="2778571" y="4469"/>
                  </a:lnTo>
                  <a:lnTo>
                    <a:pt x="2778571" y="11491"/>
                  </a:lnTo>
                  <a:lnTo>
                    <a:pt x="2778571" y="18195"/>
                  </a:lnTo>
                  <a:lnTo>
                    <a:pt x="2773154" y="23621"/>
                  </a:lnTo>
                  <a:lnTo>
                    <a:pt x="2767100" y="23621"/>
                  </a:lnTo>
                  <a:lnTo>
                    <a:pt x="2695085" y="23621"/>
                  </a:lnTo>
                  <a:lnTo>
                    <a:pt x="2689030" y="23621"/>
                  </a:lnTo>
                  <a:lnTo>
                    <a:pt x="2682657" y="18195"/>
                  </a:lnTo>
                  <a:lnTo>
                    <a:pt x="2682657" y="11491"/>
                  </a:lnTo>
                  <a:lnTo>
                    <a:pt x="2682657" y="4469"/>
                  </a:lnTo>
                  <a:lnTo>
                    <a:pt x="2689030" y="0"/>
                  </a:lnTo>
                  <a:lnTo>
                    <a:pt x="2695085" y="0"/>
                  </a:lnTo>
                  <a:close/>
                </a:path>
                <a:path w="5126355" h="24130">
                  <a:moveTo>
                    <a:pt x="2862695" y="0"/>
                  </a:moveTo>
                  <a:lnTo>
                    <a:pt x="2934710" y="0"/>
                  </a:lnTo>
                  <a:lnTo>
                    <a:pt x="2940764" y="0"/>
                  </a:lnTo>
                  <a:lnTo>
                    <a:pt x="2946182" y="4469"/>
                  </a:lnTo>
                  <a:lnTo>
                    <a:pt x="2946182" y="11491"/>
                  </a:lnTo>
                  <a:lnTo>
                    <a:pt x="2946182" y="18195"/>
                  </a:lnTo>
                  <a:lnTo>
                    <a:pt x="2940764" y="23621"/>
                  </a:lnTo>
                  <a:lnTo>
                    <a:pt x="2934710" y="23621"/>
                  </a:lnTo>
                  <a:lnTo>
                    <a:pt x="2862695" y="23621"/>
                  </a:lnTo>
                  <a:lnTo>
                    <a:pt x="2856641" y="23621"/>
                  </a:lnTo>
                  <a:lnTo>
                    <a:pt x="2850268" y="18195"/>
                  </a:lnTo>
                  <a:lnTo>
                    <a:pt x="2850268" y="11491"/>
                  </a:lnTo>
                  <a:lnTo>
                    <a:pt x="2850268" y="4469"/>
                  </a:lnTo>
                  <a:lnTo>
                    <a:pt x="2856641" y="0"/>
                  </a:lnTo>
                  <a:lnTo>
                    <a:pt x="2862695" y="0"/>
                  </a:lnTo>
                  <a:close/>
                </a:path>
                <a:path w="5126355" h="24130">
                  <a:moveTo>
                    <a:pt x="3030305" y="0"/>
                  </a:moveTo>
                  <a:lnTo>
                    <a:pt x="3102320" y="0"/>
                  </a:lnTo>
                  <a:lnTo>
                    <a:pt x="3108375" y="0"/>
                  </a:lnTo>
                  <a:lnTo>
                    <a:pt x="3113792" y="4469"/>
                  </a:lnTo>
                  <a:lnTo>
                    <a:pt x="3113792" y="11491"/>
                  </a:lnTo>
                  <a:lnTo>
                    <a:pt x="3113792" y="18195"/>
                  </a:lnTo>
                  <a:lnTo>
                    <a:pt x="3108375" y="23621"/>
                  </a:lnTo>
                  <a:lnTo>
                    <a:pt x="3102320" y="23621"/>
                  </a:lnTo>
                  <a:lnTo>
                    <a:pt x="3030305" y="23621"/>
                  </a:lnTo>
                  <a:lnTo>
                    <a:pt x="3024251" y="23621"/>
                  </a:lnTo>
                  <a:lnTo>
                    <a:pt x="3018197" y="18195"/>
                  </a:lnTo>
                  <a:lnTo>
                    <a:pt x="3018197" y="11491"/>
                  </a:lnTo>
                  <a:lnTo>
                    <a:pt x="3018197" y="4469"/>
                  </a:lnTo>
                  <a:lnTo>
                    <a:pt x="3024251" y="0"/>
                  </a:lnTo>
                  <a:lnTo>
                    <a:pt x="3030305" y="0"/>
                  </a:lnTo>
                  <a:close/>
                </a:path>
                <a:path w="5126355" h="24130">
                  <a:moveTo>
                    <a:pt x="3197916" y="0"/>
                  </a:moveTo>
                  <a:lnTo>
                    <a:pt x="3269931" y="0"/>
                  </a:lnTo>
                  <a:lnTo>
                    <a:pt x="3275985" y="0"/>
                  </a:lnTo>
                  <a:lnTo>
                    <a:pt x="3281402" y="4469"/>
                  </a:lnTo>
                  <a:lnTo>
                    <a:pt x="3281402" y="11491"/>
                  </a:lnTo>
                  <a:lnTo>
                    <a:pt x="3281402" y="18195"/>
                  </a:lnTo>
                  <a:lnTo>
                    <a:pt x="3275985" y="23621"/>
                  </a:lnTo>
                  <a:lnTo>
                    <a:pt x="3269931" y="23621"/>
                  </a:lnTo>
                  <a:lnTo>
                    <a:pt x="3197916" y="23621"/>
                  </a:lnTo>
                  <a:lnTo>
                    <a:pt x="3191861" y="23621"/>
                  </a:lnTo>
                  <a:lnTo>
                    <a:pt x="3185807" y="18195"/>
                  </a:lnTo>
                  <a:lnTo>
                    <a:pt x="3185807" y="11491"/>
                  </a:lnTo>
                  <a:lnTo>
                    <a:pt x="3185807" y="4469"/>
                  </a:lnTo>
                  <a:lnTo>
                    <a:pt x="3191861" y="0"/>
                  </a:lnTo>
                  <a:lnTo>
                    <a:pt x="3197916" y="0"/>
                  </a:lnTo>
                  <a:close/>
                </a:path>
                <a:path w="5126355" h="24130">
                  <a:moveTo>
                    <a:pt x="3365526" y="0"/>
                  </a:moveTo>
                  <a:lnTo>
                    <a:pt x="3437541" y="0"/>
                  </a:lnTo>
                  <a:lnTo>
                    <a:pt x="3443914" y="0"/>
                  </a:lnTo>
                  <a:lnTo>
                    <a:pt x="3449013" y="4469"/>
                  </a:lnTo>
                  <a:lnTo>
                    <a:pt x="3449013" y="11491"/>
                  </a:lnTo>
                  <a:lnTo>
                    <a:pt x="3449013" y="18195"/>
                  </a:lnTo>
                  <a:lnTo>
                    <a:pt x="3443914" y="23621"/>
                  </a:lnTo>
                  <a:lnTo>
                    <a:pt x="3437541" y="23621"/>
                  </a:lnTo>
                  <a:lnTo>
                    <a:pt x="3365526" y="23621"/>
                  </a:lnTo>
                  <a:lnTo>
                    <a:pt x="3359472" y="23621"/>
                  </a:lnTo>
                  <a:lnTo>
                    <a:pt x="3353417" y="18195"/>
                  </a:lnTo>
                  <a:lnTo>
                    <a:pt x="3353417" y="11491"/>
                  </a:lnTo>
                  <a:lnTo>
                    <a:pt x="3353417" y="4469"/>
                  </a:lnTo>
                  <a:lnTo>
                    <a:pt x="3359472" y="0"/>
                  </a:lnTo>
                  <a:lnTo>
                    <a:pt x="3365526" y="0"/>
                  </a:lnTo>
                  <a:close/>
                </a:path>
                <a:path w="5126355" h="24130">
                  <a:moveTo>
                    <a:pt x="3533455" y="0"/>
                  </a:moveTo>
                  <a:lnTo>
                    <a:pt x="3605470" y="0"/>
                  </a:lnTo>
                  <a:lnTo>
                    <a:pt x="3611525" y="0"/>
                  </a:lnTo>
                  <a:lnTo>
                    <a:pt x="3616942" y="4469"/>
                  </a:lnTo>
                  <a:lnTo>
                    <a:pt x="3616942" y="11491"/>
                  </a:lnTo>
                  <a:lnTo>
                    <a:pt x="3616942" y="18195"/>
                  </a:lnTo>
                  <a:lnTo>
                    <a:pt x="3611525" y="23621"/>
                  </a:lnTo>
                  <a:lnTo>
                    <a:pt x="3605470" y="23621"/>
                  </a:lnTo>
                  <a:lnTo>
                    <a:pt x="3533455" y="23621"/>
                  </a:lnTo>
                  <a:lnTo>
                    <a:pt x="3527082" y="23621"/>
                  </a:lnTo>
                  <a:lnTo>
                    <a:pt x="3521028" y="18195"/>
                  </a:lnTo>
                  <a:lnTo>
                    <a:pt x="3521028" y="11491"/>
                  </a:lnTo>
                  <a:lnTo>
                    <a:pt x="3521028" y="4469"/>
                  </a:lnTo>
                  <a:lnTo>
                    <a:pt x="3527082" y="0"/>
                  </a:lnTo>
                  <a:lnTo>
                    <a:pt x="3533455" y="0"/>
                  </a:lnTo>
                  <a:close/>
                </a:path>
                <a:path w="5126355" h="24130">
                  <a:moveTo>
                    <a:pt x="3701065" y="0"/>
                  </a:moveTo>
                  <a:lnTo>
                    <a:pt x="3773080" y="0"/>
                  </a:lnTo>
                  <a:lnTo>
                    <a:pt x="3779135" y="0"/>
                  </a:lnTo>
                  <a:lnTo>
                    <a:pt x="3784552" y="4469"/>
                  </a:lnTo>
                  <a:lnTo>
                    <a:pt x="3784552" y="11491"/>
                  </a:lnTo>
                  <a:lnTo>
                    <a:pt x="3784552" y="18195"/>
                  </a:lnTo>
                  <a:lnTo>
                    <a:pt x="3779135" y="23621"/>
                  </a:lnTo>
                  <a:lnTo>
                    <a:pt x="3773080" y="23621"/>
                  </a:lnTo>
                  <a:lnTo>
                    <a:pt x="3701065" y="23621"/>
                  </a:lnTo>
                  <a:lnTo>
                    <a:pt x="3695011" y="23621"/>
                  </a:lnTo>
                  <a:lnTo>
                    <a:pt x="3688638" y="18195"/>
                  </a:lnTo>
                  <a:lnTo>
                    <a:pt x="3688638" y="11491"/>
                  </a:lnTo>
                  <a:lnTo>
                    <a:pt x="3688638" y="4469"/>
                  </a:lnTo>
                  <a:lnTo>
                    <a:pt x="3695011" y="0"/>
                  </a:lnTo>
                  <a:lnTo>
                    <a:pt x="3701065" y="0"/>
                  </a:lnTo>
                  <a:close/>
                </a:path>
                <a:path w="5126355" h="24130">
                  <a:moveTo>
                    <a:pt x="3868676" y="0"/>
                  </a:moveTo>
                  <a:lnTo>
                    <a:pt x="3940691" y="0"/>
                  </a:lnTo>
                  <a:lnTo>
                    <a:pt x="3946745" y="0"/>
                  </a:lnTo>
                  <a:lnTo>
                    <a:pt x="3952162" y="4469"/>
                  </a:lnTo>
                  <a:lnTo>
                    <a:pt x="3952162" y="11491"/>
                  </a:lnTo>
                  <a:lnTo>
                    <a:pt x="3952162" y="18195"/>
                  </a:lnTo>
                  <a:lnTo>
                    <a:pt x="3946745" y="23621"/>
                  </a:lnTo>
                  <a:lnTo>
                    <a:pt x="3940691" y="23621"/>
                  </a:lnTo>
                  <a:lnTo>
                    <a:pt x="3868676" y="23621"/>
                  </a:lnTo>
                  <a:lnTo>
                    <a:pt x="3862621" y="23621"/>
                  </a:lnTo>
                  <a:lnTo>
                    <a:pt x="3856567" y="18195"/>
                  </a:lnTo>
                  <a:lnTo>
                    <a:pt x="3856567" y="11491"/>
                  </a:lnTo>
                  <a:lnTo>
                    <a:pt x="3856567" y="4469"/>
                  </a:lnTo>
                  <a:lnTo>
                    <a:pt x="3862621" y="0"/>
                  </a:lnTo>
                  <a:lnTo>
                    <a:pt x="3868676" y="0"/>
                  </a:lnTo>
                  <a:close/>
                </a:path>
                <a:path w="5126355" h="24130">
                  <a:moveTo>
                    <a:pt x="4036286" y="0"/>
                  </a:moveTo>
                  <a:lnTo>
                    <a:pt x="4108301" y="0"/>
                  </a:lnTo>
                  <a:lnTo>
                    <a:pt x="4114356" y="0"/>
                  </a:lnTo>
                  <a:lnTo>
                    <a:pt x="4119773" y="4469"/>
                  </a:lnTo>
                  <a:lnTo>
                    <a:pt x="4119773" y="11491"/>
                  </a:lnTo>
                  <a:lnTo>
                    <a:pt x="4119773" y="18195"/>
                  </a:lnTo>
                  <a:lnTo>
                    <a:pt x="4114356" y="23621"/>
                  </a:lnTo>
                  <a:lnTo>
                    <a:pt x="4108301" y="23621"/>
                  </a:lnTo>
                  <a:lnTo>
                    <a:pt x="4036286" y="23621"/>
                  </a:lnTo>
                  <a:lnTo>
                    <a:pt x="4030232" y="23621"/>
                  </a:lnTo>
                  <a:lnTo>
                    <a:pt x="4024177" y="18195"/>
                  </a:lnTo>
                  <a:lnTo>
                    <a:pt x="4024177" y="11491"/>
                  </a:lnTo>
                  <a:lnTo>
                    <a:pt x="4024177" y="4469"/>
                  </a:lnTo>
                  <a:lnTo>
                    <a:pt x="4030232" y="0"/>
                  </a:lnTo>
                  <a:lnTo>
                    <a:pt x="4036286" y="0"/>
                  </a:lnTo>
                  <a:close/>
                </a:path>
                <a:path w="5126355" h="24130">
                  <a:moveTo>
                    <a:pt x="4203896" y="0"/>
                  </a:moveTo>
                  <a:lnTo>
                    <a:pt x="4275912" y="0"/>
                  </a:lnTo>
                  <a:lnTo>
                    <a:pt x="4282285" y="0"/>
                  </a:lnTo>
                  <a:lnTo>
                    <a:pt x="4287383" y="4469"/>
                  </a:lnTo>
                  <a:lnTo>
                    <a:pt x="4287383" y="11491"/>
                  </a:lnTo>
                  <a:lnTo>
                    <a:pt x="4287383" y="18195"/>
                  </a:lnTo>
                  <a:lnTo>
                    <a:pt x="4282285" y="23621"/>
                  </a:lnTo>
                  <a:lnTo>
                    <a:pt x="4275912" y="23621"/>
                  </a:lnTo>
                  <a:lnTo>
                    <a:pt x="4203896" y="23621"/>
                  </a:lnTo>
                  <a:lnTo>
                    <a:pt x="4197842" y="23621"/>
                  </a:lnTo>
                  <a:lnTo>
                    <a:pt x="4191788" y="18195"/>
                  </a:lnTo>
                  <a:lnTo>
                    <a:pt x="4191788" y="11491"/>
                  </a:lnTo>
                  <a:lnTo>
                    <a:pt x="4191788" y="4469"/>
                  </a:lnTo>
                  <a:lnTo>
                    <a:pt x="4197842" y="0"/>
                  </a:lnTo>
                  <a:lnTo>
                    <a:pt x="4203896" y="0"/>
                  </a:lnTo>
                  <a:close/>
                </a:path>
                <a:path w="5126355" h="24130">
                  <a:moveTo>
                    <a:pt x="4371825" y="0"/>
                  </a:moveTo>
                  <a:lnTo>
                    <a:pt x="4443522" y="0"/>
                  </a:lnTo>
                  <a:lnTo>
                    <a:pt x="4449895" y="0"/>
                  </a:lnTo>
                  <a:lnTo>
                    <a:pt x="4455312" y="4469"/>
                  </a:lnTo>
                  <a:lnTo>
                    <a:pt x="4455312" y="11491"/>
                  </a:lnTo>
                  <a:lnTo>
                    <a:pt x="4455312" y="18195"/>
                  </a:lnTo>
                  <a:lnTo>
                    <a:pt x="4449895" y="23621"/>
                  </a:lnTo>
                  <a:lnTo>
                    <a:pt x="4443522" y="23621"/>
                  </a:lnTo>
                  <a:lnTo>
                    <a:pt x="4371825" y="23621"/>
                  </a:lnTo>
                  <a:lnTo>
                    <a:pt x="4365452" y="23621"/>
                  </a:lnTo>
                  <a:lnTo>
                    <a:pt x="4359398" y="18195"/>
                  </a:lnTo>
                  <a:lnTo>
                    <a:pt x="4359398" y="11491"/>
                  </a:lnTo>
                  <a:lnTo>
                    <a:pt x="4359398" y="4469"/>
                  </a:lnTo>
                  <a:lnTo>
                    <a:pt x="4365452" y="0"/>
                  </a:lnTo>
                  <a:lnTo>
                    <a:pt x="4371825" y="0"/>
                  </a:lnTo>
                  <a:close/>
                </a:path>
                <a:path w="5126355" h="24130">
                  <a:moveTo>
                    <a:pt x="4539436" y="0"/>
                  </a:moveTo>
                  <a:lnTo>
                    <a:pt x="4611451" y="0"/>
                  </a:lnTo>
                  <a:lnTo>
                    <a:pt x="4617505" y="0"/>
                  </a:lnTo>
                  <a:lnTo>
                    <a:pt x="4622922" y="4469"/>
                  </a:lnTo>
                  <a:lnTo>
                    <a:pt x="4622922" y="11491"/>
                  </a:lnTo>
                  <a:lnTo>
                    <a:pt x="4622922" y="18195"/>
                  </a:lnTo>
                  <a:lnTo>
                    <a:pt x="4617505" y="23621"/>
                  </a:lnTo>
                  <a:lnTo>
                    <a:pt x="4611451" y="23621"/>
                  </a:lnTo>
                  <a:lnTo>
                    <a:pt x="4539436" y="23621"/>
                  </a:lnTo>
                  <a:lnTo>
                    <a:pt x="4533381" y="23621"/>
                  </a:lnTo>
                  <a:lnTo>
                    <a:pt x="4527008" y="18195"/>
                  </a:lnTo>
                  <a:lnTo>
                    <a:pt x="4527008" y="11491"/>
                  </a:lnTo>
                  <a:lnTo>
                    <a:pt x="4527008" y="4469"/>
                  </a:lnTo>
                  <a:lnTo>
                    <a:pt x="4533381" y="0"/>
                  </a:lnTo>
                  <a:lnTo>
                    <a:pt x="4539436" y="0"/>
                  </a:lnTo>
                  <a:close/>
                </a:path>
                <a:path w="5126355" h="24130">
                  <a:moveTo>
                    <a:pt x="4707046" y="0"/>
                  </a:moveTo>
                  <a:lnTo>
                    <a:pt x="4779061" y="0"/>
                  </a:lnTo>
                  <a:lnTo>
                    <a:pt x="4785116" y="0"/>
                  </a:lnTo>
                  <a:lnTo>
                    <a:pt x="4790533" y="4469"/>
                  </a:lnTo>
                  <a:lnTo>
                    <a:pt x="4790533" y="11491"/>
                  </a:lnTo>
                  <a:lnTo>
                    <a:pt x="4790533" y="18195"/>
                  </a:lnTo>
                  <a:lnTo>
                    <a:pt x="4785116" y="23621"/>
                  </a:lnTo>
                  <a:lnTo>
                    <a:pt x="4779061" y="23621"/>
                  </a:lnTo>
                  <a:lnTo>
                    <a:pt x="4707046" y="23621"/>
                  </a:lnTo>
                  <a:lnTo>
                    <a:pt x="4700992" y="23621"/>
                  </a:lnTo>
                  <a:lnTo>
                    <a:pt x="4694937" y="18195"/>
                  </a:lnTo>
                  <a:lnTo>
                    <a:pt x="4694937" y="11491"/>
                  </a:lnTo>
                  <a:lnTo>
                    <a:pt x="4694937" y="4469"/>
                  </a:lnTo>
                  <a:lnTo>
                    <a:pt x="4700992" y="0"/>
                  </a:lnTo>
                  <a:lnTo>
                    <a:pt x="4707046" y="0"/>
                  </a:lnTo>
                  <a:close/>
                </a:path>
                <a:path w="5126355" h="24130">
                  <a:moveTo>
                    <a:pt x="4874656" y="0"/>
                  </a:moveTo>
                  <a:lnTo>
                    <a:pt x="4946672" y="0"/>
                  </a:lnTo>
                  <a:lnTo>
                    <a:pt x="4952726" y="0"/>
                  </a:lnTo>
                  <a:lnTo>
                    <a:pt x="4958143" y="4469"/>
                  </a:lnTo>
                  <a:lnTo>
                    <a:pt x="4958143" y="11491"/>
                  </a:lnTo>
                  <a:lnTo>
                    <a:pt x="4958143" y="18195"/>
                  </a:lnTo>
                  <a:lnTo>
                    <a:pt x="4952726" y="23621"/>
                  </a:lnTo>
                  <a:lnTo>
                    <a:pt x="4946672" y="23621"/>
                  </a:lnTo>
                  <a:lnTo>
                    <a:pt x="4874656" y="23621"/>
                  </a:lnTo>
                  <a:lnTo>
                    <a:pt x="4868602" y="23621"/>
                  </a:lnTo>
                  <a:lnTo>
                    <a:pt x="4862548" y="18195"/>
                  </a:lnTo>
                  <a:lnTo>
                    <a:pt x="4862548" y="11491"/>
                  </a:lnTo>
                  <a:lnTo>
                    <a:pt x="4862548" y="4469"/>
                  </a:lnTo>
                  <a:lnTo>
                    <a:pt x="4868602" y="0"/>
                  </a:lnTo>
                  <a:lnTo>
                    <a:pt x="4874656" y="0"/>
                  </a:lnTo>
                  <a:close/>
                </a:path>
                <a:path w="5126355" h="24130">
                  <a:moveTo>
                    <a:pt x="5042267" y="0"/>
                  </a:moveTo>
                  <a:lnTo>
                    <a:pt x="5114282" y="0"/>
                  </a:lnTo>
                  <a:lnTo>
                    <a:pt x="5120336" y="0"/>
                  </a:lnTo>
                  <a:lnTo>
                    <a:pt x="5125753" y="4469"/>
                  </a:lnTo>
                  <a:lnTo>
                    <a:pt x="5125753" y="11491"/>
                  </a:lnTo>
                  <a:lnTo>
                    <a:pt x="5125753" y="18195"/>
                  </a:lnTo>
                  <a:lnTo>
                    <a:pt x="5120336" y="23621"/>
                  </a:lnTo>
                  <a:lnTo>
                    <a:pt x="5114282" y="23621"/>
                  </a:lnTo>
                  <a:lnTo>
                    <a:pt x="5042267" y="23621"/>
                  </a:lnTo>
                  <a:lnTo>
                    <a:pt x="5036212" y="23621"/>
                  </a:lnTo>
                  <a:lnTo>
                    <a:pt x="5030158" y="18195"/>
                  </a:lnTo>
                  <a:lnTo>
                    <a:pt x="5030158" y="11491"/>
                  </a:lnTo>
                  <a:lnTo>
                    <a:pt x="5030158" y="4469"/>
                  </a:lnTo>
                  <a:lnTo>
                    <a:pt x="5036212" y="0"/>
                  </a:lnTo>
                  <a:lnTo>
                    <a:pt x="5042267" y="0"/>
                  </a:lnTo>
                  <a:close/>
                </a:path>
              </a:pathLst>
            </a:custGeom>
            <a:ln w="766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5" name="object 25"/>
            <p:cNvSpPr/>
            <p:nvPr/>
          </p:nvSpPr>
          <p:spPr>
            <a:xfrm>
              <a:off x="7064102" y="2241870"/>
              <a:ext cx="191770" cy="707390"/>
            </a:xfrm>
            <a:custGeom>
              <a:avLst/>
              <a:gdLst/>
              <a:ahLst/>
              <a:cxnLst/>
              <a:rect l="l" t="t" r="r" b="b"/>
              <a:pathLst>
                <a:path w="191770" h="707389">
                  <a:moveTo>
                    <a:pt x="104198" y="0"/>
                  </a:moveTo>
                  <a:lnTo>
                    <a:pt x="86354" y="0"/>
                  </a:lnTo>
                  <a:lnTo>
                    <a:pt x="79662" y="7022"/>
                  </a:lnTo>
                  <a:lnTo>
                    <a:pt x="79662" y="120440"/>
                  </a:lnTo>
                  <a:lnTo>
                    <a:pt x="86354" y="128101"/>
                  </a:lnTo>
                  <a:lnTo>
                    <a:pt x="104198" y="128101"/>
                  </a:lnTo>
                  <a:lnTo>
                    <a:pt x="111846" y="120440"/>
                  </a:lnTo>
                  <a:lnTo>
                    <a:pt x="111846" y="7022"/>
                  </a:lnTo>
                  <a:lnTo>
                    <a:pt x="104198" y="0"/>
                  </a:lnTo>
                  <a:close/>
                </a:path>
                <a:path w="191770" h="707389">
                  <a:moveTo>
                    <a:pt x="104198" y="223993"/>
                  </a:moveTo>
                  <a:lnTo>
                    <a:pt x="86354" y="223993"/>
                  </a:lnTo>
                  <a:lnTo>
                    <a:pt x="79662" y="230888"/>
                  </a:lnTo>
                  <a:lnTo>
                    <a:pt x="79662" y="345168"/>
                  </a:lnTo>
                  <a:lnTo>
                    <a:pt x="86354" y="352063"/>
                  </a:lnTo>
                  <a:lnTo>
                    <a:pt x="104198" y="352063"/>
                  </a:lnTo>
                  <a:lnTo>
                    <a:pt x="111846" y="345168"/>
                  </a:lnTo>
                  <a:lnTo>
                    <a:pt x="111846" y="230888"/>
                  </a:lnTo>
                  <a:lnTo>
                    <a:pt x="104198" y="223993"/>
                  </a:lnTo>
                  <a:close/>
                </a:path>
                <a:path w="191770" h="707389">
                  <a:moveTo>
                    <a:pt x="0" y="515437"/>
                  </a:moveTo>
                  <a:lnTo>
                    <a:pt x="95595" y="707190"/>
                  </a:lnTo>
                  <a:lnTo>
                    <a:pt x="159670" y="579089"/>
                  </a:lnTo>
                  <a:lnTo>
                    <a:pt x="95595" y="579089"/>
                  </a:lnTo>
                  <a:lnTo>
                    <a:pt x="90992" y="576024"/>
                  </a:lnTo>
                  <a:lnTo>
                    <a:pt x="86354" y="576024"/>
                  </a:lnTo>
                  <a:lnTo>
                    <a:pt x="79662" y="569129"/>
                  </a:lnTo>
                  <a:lnTo>
                    <a:pt x="79662" y="568480"/>
                  </a:lnTo>
                  <a:lnTo>
                    <a:pt x="0" y="515437"/>
                  </a:lnTo>
                  <a:close/>
                </a:path>
                <a:path w="191770" h="707389">
                  <a:moveTo>
                    <a:pt x="111846" y="568304"/>
                  </a:moveTo>
                  <a:lnTo>
                    <a:pt x="95595" y="579089"/>
                  </a:lnTo>
                  <a:lnTo>
                    <a:pt x="159670" y="579089"/>
                  </a:lnTo>
                  <a:lnTo>
                    <a:pt x="161203" y="576024"/>
                  </a:lnTo>
                  <a:lnTo>
                    <a:pt x="104198" y="576024"/>
                  </a:lnTo>
                  <a:lnTo>
                    <a:pt x="111846" y="569129"/>
                  </a:lnTo>
                  <a:lnTo>
                    <a:pt x="111846" y="568304"/>
                  </a:lnTo>
                  <a:close/>
                </a:path>
                <a:path w="191770" h="707389">
                  <a:moveTo>
                    <a:pt x="79662" y="568480"/>
                  </a:moveTo>
                  <a:lnTo>
                    <a:pt x="79662" y="569129"/>
                  </a:lnTo>
                  <a:lnTo>
                    <a:pt x="86354" y="576024"/>
                  </a:lnTo>
                  <a:lnTo>
                    <a:pt x="90992" y="576024"/>
                  </a:lnTo>
                  <a:lnTo>
                    <a:pt x="79662" y="568480"/>
                  </a:lnTo>
                  <a:close/>
                </a:path>
                <a:path w="191770" h="707389">
                  <a:moveTo>
                    <a:pt x="104198" y="447955"/>
                  </a:moveTo>
                  <a:lnTo>
                    <a:pt x="86354" y="447955"/>
                  </a:lnTo>
                  <a:lnTo>
                    <a:pt x="79662" y="455616"/>
                  </a:lnTo>
                  <a:lnTo>
                    <a:pt x="79662" y="568480"/>
                  </a:lnTo>
                  <a:lnTo>
                    <a:pt x="90992" y="576024"/>
                  </a:lnTo>
                  <a:lnTo>
                    <a:pt x="100212" y="576024"/>
                  </a:lnTo>
                  <a:lnTo>
                    <a:pt x="111846" y="568304"/>
                  </a:lnTo>
                  <a:lnTo>
                    <a:pt x="111846" y="455616"/>
                  </a:lnTo>
                  <a:lnTo>
                    <a:pt x="104198" y="447955"/>
                  </a:lnTo>
                  <a:close/>
                </a:path>
                <a:path w="191770" h="707389">
                  <a:moveTo>
                    <a:pt x="191509" y="515437"/>
                  </a:moveTo>
                  <a:lnTo>
                    <a:pt x="111846" y="568304"/>
                  </a:lnTo>
                  <a:lnTo>
                    <a:pt x="111846" y="569129"/>
                  </a:lnTo>
                  <a:lnTo>
                    <a:pt x="104198" y="576024"/>
                  </a:lnTo>
                  <a:lnTo>
                    <a:pt x="161203" y="576024"/>
                  </a:lnTo>
                  <a:lnTo>
                    <a:pt x="191509" y="515437"/>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6" name="object 26"/>
            <p:cNvSpPr/>
            <p:nvPr/>
          </p:nvSpPr>
          <p:spPr>
            <a:xfrm>
              <a:off x="7143764" y="2241869"/>
              <a:ext cx="32384" cy="352425"/>
            </a:xfrm>
            <a:custGeom>
              <a:avLst/>
              <a:gdLst/>
              <a:ahLst/>
              <a:cxnLst/>
              <a:rect l="l" t="t" r="r" b="b"/>
              <a:pathLst>
                <a:path w="32384" h="352425">
                  <a:moveTo>
                    <a:pt x="32183" y="16280"/>
                  </a:moveTo>
                  <a:lnTo>
                    <a:pt x="32183" y="112012"/>
                  </a:lnTo>
                  <a:lnTo>
                    <a:pt x="32183" y="120440"/>
                  </a:lnTo>
                  <a:lnTo>
                    <a:pt x="24536" y="128101"/>
                  </a:lnTo>
                  <a:lnTo>
                    <a:pt x="15932" y="128101"/>
                  </a:lnTo>
                  <a:lnTo>
                    <a:pt x="6691" y="128101"/>
                  </a:lnTo>
                  <a:lnTo>
                    <a:pt x="0" y="120440"/>
                  </a:lnTo>
                  <a:lnTo>
                    <a:pt x="0" y="112012"/>
                  </a:lnTo>
                  <a:lnTo>
                    <a:pt x="0" y="16280"/>
                  </a:lnTo>
                  <a:lnTo>
                    <a:pt x="0" y="7022"/>
                  </a:lnTo>
                  <a:lnTo>
                    <a:pt x="6691" y="0"/>
                  </a:lnTo>
                  <a:lnTo>
                    <a:pt x="15932" y="0"/>
                  </a:lnTo>
                  <a:lnTo>
                    <a:pt x="24536" y="0"/>
                  </a:lnTo>
                  <a:lnTo>
                    <a:pt x="32183" y="7022"/>
                  </a:lnTo>
                  <a:lnTo>
                    <a:pt x="32183" y="16280"/>
                  </a:lnTo>
                  <a:close/>
                </a:path>
                <a:path w="32384" h="352425">
                  <a:moveTo>
                    <a:pt x="32183" y="240082"/>
                  </a:moveTo>
                  <a:lnTo>
                    <a:pt x="32183" y="335974"/>
                  </a:lnTo>
                  <a:lnTo>
                    <a:pt x="32183" y="345168"/>
                  </a:lnTo>
                  <a:lnTo>
                    <a:pt x="24536" y="352063"/>
                  </a:lnTo>
                  <a:lnTo>
                    <a:pt x="15932" y="352063"/>
                  </a:lnTo>
                  <a:lnTo>
                    <a:pt x="6691" y="352063"/>
                  </a:lnTo>
                  <a:lnTo>
                    <a:pt x="0" y="345168"/>
                  </a:lnTo>
                  <a:lnTo>
                    <a:pt x="0" y="335974"/>
                  </a:lnTo>
                  <a:lnTo>
                    <a:pt x="0" y="240082"/>
                  </a:lnTo>
                  <a:lnTo>
                    <a:pt x="0" y="230888"/>
                  </a:lnTo>
                  <a:lnTo>
                    <a:pt x="6691" y="223993"/>
                  </a:lnTo>
                  <a:lnTo>
                    <a:pt x="15932" y="223993"/>
                  </a:lnTo>
                  <a:lnTo>
                    <a:pt x="24536" y="223993"/>
                  </a:lnTo>
                  <a:lnTo>
                    <a:pt x="32183" y="230888"/>
                  </a:lnTo>
                  <a:lnTo>
                    <a:pt x="32183" y="240082"/>
                  </a:lnTo>
                  <a:close/>
                </a:path>
              </a:pathLst>
            </a:custGeom>
            <a:ln w="766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pic>
          <p:nvPicPr>
            <p:cNvPr id="27" name="object 27"/>
            <p:cNvPicPr/>
            <p:nvPr/>
          </p:nvPicPr>
          <p:blipFill>
            <a:blip r:embed="rId3" cstate="print"/>
            <a:stretch>
              <a:fillRect/>
            </a:stretch>
          </p:blipFill>
          <p:spPr>
            <a:xfrm>
              <a:off x="7060270" y="2685996"/>
              <a:ext cx="199172" cy="266895"/>
            </a:xfrm>
            <a:prstGeom prst="rect">
              <a:avLst/>
            </a:prstGeom>
          </p:spPr>
        </p:pic>
        <p:sp>
          <p:nvSpPr>
            <p:cNvPr id="28" name="object 28"/>
            <p:cNvSpPr/>
            <p:nvPr/>
          </p:nvSpPr>
          <p:spPr>
            <a:xfrm>
              <a:off x="2370789" y="1842211"/>
              <a:ext cx="2298065" cy="339090"/>
            </a:xfrm>
            <a:custGeom>
              <a:avLst/>
              <a:gdLst/>
              <a:ahLst/>
              <a:cxnLst/>
              <a:rect l="l" t="t" r="r" b="b"/>
              <a:pathLst>
                <a:path w="2298065" h="339089">
                  <a:moveTo>
                    <a:pt x="2297631" y="0"/>
                  </a:moveTo>
                  <a:lnTo>
                    <a:pt x="0" y="0"/>
                  </a:lnTo>
                  <a:lnTo>
                    <a:pt x="0" y="339007"/>
                  </a:lnTo>
                  <a:lnTo>
                    <a:pt x="2297631" y="339007"/>
                  </a:lnTo>
                  <a:lnTo>
                    <a:pt x="2297631"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9" name="object 29"/>
            <p:cNvSpPr/>
            <p:nvPr/>
          </p:nvSpPr>
          <p:spPr>
            <a:xfrm>
              <a:off x="2370789" y="1842211"/>
              <a:ext cx="2298065" cy="339090"/>
            </a:xfrm>
            <a:custGeom>
              <a:avLst/>
              <a:gdLst/>
              <a:ahLst/>
              <a:cxnLst/>
              <a:rect l="l" t="t" r="r" b="b"/>
              <a:pathLst>
                <a:path w="2298065" h="339089">
                  <a:moveTo>
                    <a:pt x="0" y="339007"/>
                  </a:moveTo>
                  <a:lnTo>
                    <a:pt x="2297631" y="339007"/>
                  </a:lnTo>
                  <a:lnTo>
                    <a:pt x="2297631" y="0"/>
                  </a:lnTo>
                  <a:lnTo>
                    <a:pt x="0" y="0"/>
                  </a:lnTo>
                  <a:lnTo>
                    <a:pt x="0" y="339007"/>
                  </a:lnTo>
                  <a:close/>
                </a:path>
              </a:pathLst>
            </a:custGeom>
            <a:ln w="23775">
              <a:solidFill>
                <a:srgbClr val="FFFFFF"/>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grpSp>
      <p:sp>
        <p:nvSpPr>
          <p:cNvPr id="30" name="object 30"/>
          <p:cNvSpPr txBox="1"/>
          <p:nvPr/>
        </p:nvSpPr>
        <p:spPr>
          <a:xfrm>
            <a:off x="4816570" y="2246112"/>
            <a:ext cx="1557020" cy="363220"/>
          </a:xfrm>
          <a:prstGeom prst="rect">
            <a:avLst/>
          </a:prstGeom>
          <a:solidFill>
            <a:srgbClr val="FFFFFF"/>
          </a:solidFill>
        </p:spPr>
        <p:txBody>
          <a:bodyPr vert="horz" wrap="square" lIns="0" tIns="17145" rIns="0" bIns="0" rtlCol="0">
            <a:spAutoFit/>
          </a:bodyPr>
          <a:lstStyle/>
          <a:p>
            <a:pPr marL="83820" marR="0" lvl="0" indent="0" algn="l" defTabSz="914400" rtl="0" eaLnBrk="1" fontAlgn="auto" latinLnBrk="0" hangingPunct="1">
              <a:lnSpc>
                <a:spcPct val="100000"/>
              </a:lnSpc>
              <a:spcBef>
                <a:spcPts val="135"/>
              </a:spcBef>
              <a:spcAft>
                <a:spcPts val="0"/>
              </a:spcAft>
              <a:buClrTx/>
              <a:buSzTx/>
              <a:buFontTx/>
              <a:buNone/>
              <a:tabLst/>
              <a:defRPr/>
            </a:pPr>
            <a:r>
              <a:rPr kumimoji="0" sz="1750" b="0" i="0" u="none" strike="noStrike" kern="1200" cap="none" spc="-10" normalizeH="0" baseline="0" noProof="0" dirty="0">
                <a:ln>
                  <a:noFill/>
                </a:ln>
                <a:solidFill>
                  <a:prstClr val="black"/>
                </a:solidFill>
                <a:effectLst/>
                <a:uLnTx/>
                <a:uFillTx/>
                <a:latin typeface="Times New Roman"/>
                <a:ea typeface="+mn-ea"/>
                <a:cs typeface="Times New Roman"/>
              </a:rPr>
              <a:t>Pass</a:t>
            </a:r>
            <a:r>
              <a:rPr kumimoji="0" sz="1750" b="0" i="0" u="none" strike="noStrike" kern="1200" cap="none" spc="5" normalizeH="0" baseline="0" noProof="0" dirty="0">
                <a:ln>
                  <a:noFill/>
                </a:ln>
                <a:solidFill>
                  <a:prstClr val="black"/>
                </a:solidFill>
                <a:effectLst/>
                <a:uLnTx/>
                <a:uFillTx/>
                <a:latin typeface="Times New Roman"/>
                <a:ea typeface="+mn-ea"/>
                <a:cs typeface="Times New Roman"/>
              </a:rPr>
              <a:t> </a:t>
            </a:r>
            <a:r>
              <a:rPr kumimoji="0" sz="1750" b="0" i="0" u="none" strike="noStrike" kern="1200" cap="none" spc="-15" normalizeH="0" baseline="0" noProof="0" dirty="0">
                <a:ln>
                  <a:noFill/>
                </a:ln>
                <a:solidFill>
                  <a:prstClr val="black"/>
                </a:solidFill>
                <a:effectLst/>
                <a:uLnTx/>
                <a:uFillTx/>
                <a:latin typeface="Times New Roman"/>
                <a:ea typeface="+mn-ea"/>
                <a:cs typeface="Times New Roman"/>
              </a:rPr>
              <a:t>the</a:t>
            </a:r>
            <a:r>
              <a:rPr kumimoji="0" sz="1750" b="0" i="0" u="none" strike="noStrike" kern="1200" cap="none" spc="30" normalizeH="0" baseline="0" noProof="0" dirty="0">
                <a:ln>
                  <a:noFill/>
                </a:ln>
                <a:solidFill>
                  <a:prstClr val="black"/>
                </a:solidFill>
                <a:effectLst/>
                <a:uLnTx/>
                <a:uFillTx/>
                <a:latin typeface="Times New Roman"/>
                <a:ea typeface="+mn-ea"/>
                <a:cs typeface="Times New Roman"/>
              </a:rPr>
              <a:t> </a:t>
            </a:r>
            <a:r>
              <a:rPr kumimoji="0" sz="1750" b="0" i="0" u="none" strike="noStrike" kern="1200" cap="none" spc="-5" normalizeH="0" baseline="0" noProof="0" dirty="0">
                <a:ln>
                  <a:noFill/>
                </a:ln>
                <a:solidFill>
                  <a:prstClr val="black"/>
                </a:solidFill>
                <a:effectLst/>
                <a:uLnTx/>
                <a:uFillTx/>
                <a:latin typeface="Times New Roman"/>
                <a:ea typeface="+mn-ea"/>
                <a:cs typeface="Times New Roman"/>
              </a:rPr>
              <a:t>value</a:t>
            </a:r>
            <a:r>
              <a:rPr kumimoji="0" sz="1750" b="0" i="0" u="none" strike="noStrike" kern="1200" cap="none" spc="-30" normalizeH="0" baseline="0" noProof="0" dirty="0">
                <a:ln>
                  <a:noFill/>
                </a:ln>
                <a:solidFill>
                  <a:prstClr val="black"/>
                </a:solidFill>
                <a:effectLst/>
                <a:uLnTx/>
                <a:uFillTx/>
                <a:latin typeface="Times New Roman"/>
                <a:ea typeface="+mn-ea"/>
                <a:cs typeface="Times New Roman"/>
              </a:rPr>
              <a:t> </a:t>
            </a:r>
            <a:r>
              <a:rPr kumimoji="0" sz="1750" b="0" i="0" u="none" strike="noStrike" kern="1200" cap="none" spc="-5" normalizeH="0" baseline="0" noProof="0" dirty="0">
                <a:ln>
                  <a:noFill/>
                </a:ln>
                <a:solidFill>
                  <a:prstClr val="black"/>
                </a:solidFill>
                <a:effectLst/>
                <a:uLnTx/>
                <a:uFillTx/>
                <a:latin typeface="Times New Roman"/>
                <a:ea typeface="+mn-ea"/>
                <a:cs typeface="Times New Roman"/>
              </a:rPr>
              <a:t>j</a:t>
            </a:r>
            <a:endParaRPr kumimoji="0" sz="1750"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31" name="object 31"/>
          <p:cNvSpPr/>
          <p:nvPr/>
        </p:nvSpPr>
        <p:spPr>
          <a:xfrm>
            <a:off x="44196" y="797051"/>
            <a:ext cx="9067800" cy="45720"/>
          </a:xfrm>
          <a:custGeom>
            <a:avLst/>
            <a:gdLst/>
            <a:ahLst/>
            <a:cxnLst/>
            <a:rect l="l" t="t" r="r" b="b"/>
            <a:pathLst>
              <a:path w="9067800" h="45719">
                <a:moveTo>
                  <a:pt x="9067800" y="0"/>
                </a:moveTo>
                <a:lnTo>
                  <a:pt x="0" y="0"/>
                </a:lnTo>
                <a:lnTo>
                  <a:pt x="0" y="45720"/>
                </a:lnTo>
                <a:lnTo>
                  <a:pt x="9067800" y="45720"/>
                </a:lnTo>
                <a:lnTo>
                  <a:pt x="9067800" y="0"/>
                </a:lnTo>
                <a:close/>
              </a:path>
            </a:pathLst>
          </a:custGeom>
          <a:solidFill>
            <a:srgbClr val="17375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2" name="object 32"/>
          <p:cNvSpPr txBox="1">
            <a:spLocks noGrp="1"/>
          </p:cNvSpPr>
          <p:nvPr>
            <p:ph type="title"/>
          </p:nvPr>
        </p:nvSpPr>
        <p:spPr>
          <a:xfrm>
            <a:off x="3016376" y="0"/>
            <a:ext cx="3945254" cy="943610"/>
          </a:xfrm>
          <a:prstGeom prst="rect">
            <a:avLst/>
          </a:prstGeom>
        </p:spPr>
        <p:txBody>
          <a:bodyPr vert="horz" wrap="square" lIns="0" tIns="12700" rIns="0" bIns="0" rtlCol="0">
            <a:spAutoFit/>
          </a:bodyPr>
          <a:lstStyle/>
          <a:p>
            <a:pPr marL="12700">
              <a:lnSpc>
                <a:spcPts val="5170"/>
              </a:lnSpc>
              <a:spcBef>
                <a:spcPts val="100"/>
              </a:spcBef>
            </a:pPr>
            <a:r>
              <a:rPr spc="-5" dirty="0"/>
              <a:t>Calling</a:t>
            </a:r>
            <a:r>
              <a:rPr spc="-50" dirty="0"/>
              <a:t> </a:t>
            </a:r>
            <a:r>
              <a:rPr spc="-5" dirty="0"/>
              <a:t>Functions</a:t>
            </a:r>
          </a:p>
          <a:p>
            <a:pPr marR="812165" algn="ctr">
              <a:lnSpc>
                <a:spcPts val="2050"/>
              </a:lnSpc>
            </a:pPr>
            <a:r>
              <a:rPr sz="1800" b="0" dirty="0">
                <a:solidFill>
                  <a:srgbClr val="FFFFFF"/>
                </a:solidFill>
                <a:latin typeface="Courier New"/>
                <a:cs typeface="Courier New"/>
              </a:rPr>
              <a:t>c</a:t>
            </a:r>
            <a:endParaRPr sz="1800">
              <a:latin typeface="Courier New"/>
              <a:cs typeface="Courier New"/>
            </a:endParaRPr>
          </a:p>
        </p:txBody>
      </p:sp>
      <p:grpSp>
        <p:nvGrpSpPr>
          <p:cNvPr id="33" name="object 33"/>
          <p:cNvGrpSpPr/>
          <p:nvPr/>
        </p:nvGrpSpPr>
        <p:grpSpPr>
          <a:xfrm>
            <a:off x="222504" y="832103"/>
            <a:ext cx="3870960" cy="4093845"/>
            <a:chOff x="222504" y="832103"/>
            <a:chExt cx="3870960" cy="4093845"/>
          </a:xfrm>
        </p:grpSpPr>
        <p:sp>
          <p:nvSpPr>
            <p:cNvPr id="34" name="object 34"/>
            <p:cNvSpPr/>
            <p:nvPr/>
          </p:nvSpPr>
          <p:spPr>
            <a:xfrm>
              <a:off x="505968" y="4704588"/>
              <a:ext cx="3581400" cy="215265"/>
            </a:xfrm>
            <a:custGeom>
              <a:avLst/>
              <a:gdLst/>
              <a:ahLst/>
              <a:cxnLst/>
              <a:rect l="l" t="t" r="r" b="b"/>
              <a:pathLst>
                <a:path w="3581400" h="215264">
                  <a:moveTo>
                    <a:pt x="3581400" y="0"/>
                  </a:moveTo>
                  <a:lnTo>
                    <a:pt x="0" y="0"/>
                  </a:lnTo>
                  <a:lnTo>
                    <a:pt x="0" y="214884"/>
                  </a:lnTo>
                  <a:lnTo>
                    <a:pt x="3581400" y="214884"/>
                  </a:lnTo>
                  <a:lnTo>
                    <a:pt x="3581400" y="0"/>
                  </a:lnTo>
                  <a:close/>
                </a:path>
              </a:pathLst>
            </a:custGeom>
            <a:solidFill>
              <a:srgbClr val="943735">
                <a:alpha val="45097"/>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5" name="object 35"/>
            <p:cNvSpPr/>
            <p:nvPr/>
          </p:nvSpPr>
          <p:spPr>
            <a:xfrm>
              <a:off x="505968" y="4704588"/>
              <a:ext cx="3581400" cy="215265"/>
            </a:xfrm>
            <a:custGeom>
              <a:avLst/>
              <a:gdLst/>
              <a:ahLst/>
              <a:cxnLst/>
              <a:rect l="l" t="t" r="r" b="b"/>
              <a:pathLst>
                <a:path w="3581400" h="215264">
                  <a:moveTo>
                    <a:pt x="0" y="214884"/>
                  </a:moveTo>
                  <a:lnTo>
                    <a:pt x="3581400" y="214884"/>
                  </a:lnTo>
                  <a:lnTo>
                    <a:pt x="3581400" y="0"/>
                  </a:lnTo>
                  <a:lnTo>
                    <a:pt x="0" y="0"/>
                  </a:lnTo>
                  <a:lnTo>
                    <a:pt x="0" y="214884"/>
                  </a:lnTo>
                  <a:close/>
                </a:path>
              </a:pathLst>
            </a:custGeom>
            <a:ln w="12192">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6" name="object 36"/>
            <p:cNvSpPr/>
            <p:nvPr/>
          </p:nvSpPr>
          <p:spPr>
            <a:xfrm>
              <a:off x="228600" y="838199"/>
              <a:ext cx="3276600" cy="4059554"/>
            </a:xfrm>
            <a:custGeom>
              <a:avLst/>
              <a:gdLst/>
              <a:ahLst/>
              <a:cxnLst/>
              <a:rect l="l" t="t" r="r" b="b"/>
              <a:pathLst>
                <a:path w="3276600" h="4059554">
                  <a:moveTo>
                    <a:pt x="2730500" y="381000"/>
                  </a:moveTo>
                  <a:lnTo>
                    <a:pt x="1911350" y="381000"/>
                  </a:lnTo>
                  <a:lnTo>
                    <a:pt x="1916049" y="4059047"/>
                  </a:lnTo>
                  <a:lnTo>
                    <a:pt x="2730500" y="381000"/>
                  </a:lnTo>
                  <a:close/>
                </a:path>
                <a:path w="3276600" h="4059554">
                  <a:moveTo>
                    <a:pt x="3213100" y="0"/>
                  </a:moveTo>
                  <a:lnTo>
                    <a:pt x="63500" y="0"/>
                  </a:lnTo>
                  <a:lnTo>
                    <a:pt x="38785" y="4992"/>
                  </a:lnTo>
                  <a:lnTo>
                    <a:pt x="18600" y="18605"/>
                  </a:lnTo>
                  <a:lnTo>
                    <a:pt x="4990" y="38790"/>
                  </a:lnTo>
                  <a:lnTo>
                    <a:pt x="0" y="63500"/>
                  </a:lnTo>
                  <a:lnTo>
                    <a:pt x="0" y="317500"/>
                  </a:lnTo>
                  <a:lnTo>
                    <a:pt x="4990" y="342209"/>
                  </a:lnTo>
                  <a:lnTo>
                    <a:pt x="18600" y="362394"/>
                  </a:lnTo>
                  <a:lnTo>
                    <a:pt x="38785" y="376007"/>
                  </a:lnTo>
                  <a:lnTo>
                    <a:pt x="63500" y="381000"/>
                  </a:lnTo>
                  <a:lnTo>
                    <a:pt x="3213100" y="381000"/>
                  </a:lnTo>
                  <a:lnTo>
                    <a:pt x="3237809" y="376007"/>
                  </a:lnTo>
                  <a:lnTo>
                    <a:pt x="3257994" y="362394"/>
                  </a:lnTo>
                  <a:lnTo>
                    <a:pt x="3271607" y="342209"/>
                  </a:lnTo>
                  <a:lnTo>
                    <a:pt x="3276600" y="317500"/>
                  </a:lnTo>
                  <a:lnTo>
                    <a:pt x="3276600" y="63500"/>
                  </a:lnTo>
                  <a:lnTo>
                    <a:pt x="3271607" y="38790"/>
                  </a:lnTo>
                  <a:lnTo>
                    <a:pt x="3257994" y="18605"/>
                  </a:lnTo>
                  <a:lnTo>
                    <a:pt x="3237809" y="4992"/>
                  </a:lnTo>
                  <a:lnTo>
                    <a:pt x="3213100" y="0"/>
                  </a:lnTo>
                  <a:close/>
                </a:path>
              </a:pathLst>
            </a:custGeom>
            <a:solidFill>
              <a:srgbClr val="F9C09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7" name="object 37"/>
            <p:cNvSpPr/>
            <p:nvPr/>
          </p:nvSpPr>
          <p:spPr>
            <a:xfrm>
              <a:off x="228600" y="838199"/>
              <a:ext cx="3276600" cy="4059554"/>
            </a:xfrm>
            <a:custGeom>
              <a:avLst/>
              <a:gdLst/>
              <a:ahLst/>
              <a:cxnLst/>
              <a:rect l="l" t="t" r="r" b="b"/>
              <a:pathLst>
                <a:path w="3276600" h="4059554">
                  <a:moveTo>
                    <a:pt x="0" y="63500"/>
                  </a:moveTo>
                  <a:lnTo>
                    <a:pt x="4990" y="38790"/>
                  </a:lnTo>
                  <a:lnTo>
                    <a:pt x="18600" y="18605"/>
                  </a:lnTo>
                  <a:lnTo>
                    <a:pt x="38785" y="4992"/>
                  </a:lnTo>
                  <a:lnTo>
                    <a:pt x="63500" y="0"/>
                  </a:lnTo>
                  <a:lnTo>
                    <a:pt x="1911350" y="0"/>
                  </a:lnTo>
                  <a:lnTo>
                    <a:pt x="2730500" y="0"/>
                  </a:lnTo>
                  <a:lnTo>
                    <a:pt x="3213100" y="0"/>
                  </a:lnTo>
                  <a:lnTo>
                    <a:pt x="3237809" y="4992"/>
                  </a:lnTo>
                  <a:lnTo>
                    <a:pt x="3257994" y="18605"/>
                  </a:lnTo>
                  <a:lnTo>
                    <a:pt x="3271607" y="38790"/>
                  </a:lnTo>
                  <a:lnTo>
                    <a:pt x="3276600" y="63500"/>
                  </a:lnTo>
                  <a:lnTo>
                    <a:pt x="3276600" y="222250"/>
                  </a:lnTo>
                  <a:lnTo>
                    <a:pt x="3276600" y="317500"/>
                  </a:lnTo>
                  <a:lnTo>
                    <a:pt x="3271607" y="342209"/>
                  </a:lnTo>
                  <a:lnTo>
                    <a:pt x="3257994" y="362394"/>
                  </a:lnTo>
                  <a:lnTo>
                    <a:pt x="3237809" y="376007"/>
                  </a:lnTo>
                  <a:lnTo>
                    <a:pt x="3213100" y="381000"/>
                  </a:lnTo>
                  <a:lnTo>
                    <a:pt x="2730500" y="381000"/>
                  </a:lnTo>
                  <a:lnTo>
                    <a:pt x="1916049" y="4059047"/>
                  </a:lnTo>
                  <a:lnTo>
                    <a:pt x="1911350" y="381000"/>
                  </a:lnTo>
                  <a:lnTo>
                    <a:pt x="63500" y="381000"/>
                  </a:lnTo>
                  <a:lnTo>
                    <a:pt x="38785" y="376007"/>
                  </a:lnTo>
                  <a:lnTo>
                    <a:pt x="18600" y="362394"/>
                  </a:lnTo>
                  <a:lnTo>
                    <a:pt x="4990" y="342209"/>
                  </a:lnTo>
                  <a:lnTo>
                    <a:pt x="0" y="317500"/>
                  </a:lnTo>
                  <a:lnTo>
                    <a:pt x="0" y="222250"/>
                  </a:lnTo>
                  <a:lnTo>
                    <a:pt x="0" y="63500"/>
                  </a:lnTo>
                  <a:close/>
                </a:path>
              </a:pathLst>
            </a:custGeom>
            <a:ln w="12192">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grpSp>
      <p:sp>
        <p:nvSpPr>
          <p:cNvPr id="38" name="object 38"/>
          <p:cNvSpPr txBox="1"/>
          <p:nvPr/>
        </p:nvSpPr>
        <p:spPr>
          <a:xfrm>
            <a:off x="326894" y="859663"/>
            <a:ext cx="3702050" cy="4287520"/>
          </a:xfrm>
          <a:prstGeom prst="rect">
            <a:avLst/>
          </a:prstGeom>
        </p:spPr>
        <p:txBody>
          <a:bodyPr vert="horz" wrap="square" lIns="0" tIns="13335" rIns="0" bIns="0" rtlCol="0">
            <a:spAutoFit/>
          </a:bodyPr>
          <a:lstStyle/>
          <a:p>
            <a:pPr marL="167005" marR="0" lvl="0" indent="0" algn="l" defTabSz="914400" rtl="0" eaLnBrk="1" fontAlgn="auto" latinLnBrk="0" hangingPunct="1">
              <a:lnSpc>
                <a:spcPct val="100000"/>
              </a:lnSpc>
              <a:spcBef>
                <a:spcPts val="105"/>
              </a:spcBef>
              <a:spcAft>
                <a:spcPts val="0"/>
              </a:spcAft>
              <a:buClrTx/>
              <a:buSzTx/>
              <a:buFontTx/>
              <a:buNone/>
              <a:tabLst/>
              <a:defRPr/>
            </a:pPr>
            <a:r>
              <a:rPr kumimoji="0" sz="2000" b="1" i="0" u="none" strike="noStrike" kern="1200" cap="none" spc="-5" normalizeH="0" baseline="0" noProof="0" dirty="0">
                <a:ln>
                  <a:noFill/>
                </a:ln>
                <a:solidFill>
                  <a:prstClr val="black"/>
                </a:solidFill>
                <a:effectLst/>
                <a:uLnTx/>
                <a:uFillTx/>
                <a:latin typeface="Courier New"/>
                <a:ea typeface="+mn-ea"/>
                <a:cs typeface="Courier New"/>
              </a:rPr>
              <a:t>main</a:t>
            </a:r>
            <a:r>
              <a:rPr kumimoji="0" sz="2000" b="1" i="0" u="none" strike="noStrike" kern="1200" cap="none" spc="-30" normalizeH="0" baseline="0" noProof="0" dirty="0">
                <a:ln>
                  <a:noFill/>
                </a:ln>
                <a:solidFill>
                  <a:prstClr val="black"/>
                </a:solidFill>
                <a:effectLst/>
                <a:uLnTx/>
                <a:uFillTx/>
                <a:latin typeface="Courier New"/>
                <a:ea typeface="+mn-ea"/>
                <a:cs typeface="Courier New"/>
              </a:rPr>
              <a:t> </a:t>
            </a:r>
            <a:r>
              <a:rPr kumimoji="0" sz="2000" b="1" i="0" u="none" strike="noStrike" kern="1200" cap="none" spc="-5" normalizeH="0" baseline="0" noProof="0" dirty="0">
                <a:ln>
                  <a:noFill/>
                </a:ln>
                <a:solidFill>
                  <a:prstClr val="black"/>
                </a:solidFill>
                <a:effectLst/>
                <a:uLnTx/>
                <a:uFillTx/>
                <a:latin typeface="Courier New"/>
                <a:ea typeface="+mn-ea"/>
                <a:cs typeface="Courier New"/>
              </a:rPr>
              <a:t>function</a:t>
            </a:r>
            <a:r>
              <a:rPr kumimoji="0" sz="2000" b="1" i="0" u="none" strike="noStrike" kern="1200" cap="none" spc="-25" normalizeH="0" baseline="0" noProof="0" dirty="0">
                <a:ln>
                  <a:noFill/>
                </a:ln>
                <a:solidFill>
                  <a:prstClr val="black"/>
                </a:solidFill>
                <a:effectLst/>
                <a:uLnTx/>
                <a:uFillTx/>
                <a:latin typeface="Courier New"/>
                <a:ea typeface="+mn-ea"/>
                <a:cs typeface="Courier New"/>
              </a:rPr>
              <a:t> </a:t>
            </a:r>
            <a:r>
              <a:rPr kumimoji="0" sz="2000" b="1" i="0" u="none" strike="noStrike" kern="1200" cap="none" spc="-5" normalizeH="0" baseline="0" noProof="0" dirty="0">
                <a:ln>
                  <a:noFill/>
                </a:ln>
                <a:solidFill>
                  <a:prstClr val="black"/>
                </a:solidFill>
                <a:effectLst/>
                <a:uLnTx/>
                <a:uFillTx/>
                <a:latin typeface="Courier New"/>
                <a:ea typeface="+mn-ea"/>
                <a:cs typeface="Courier New"/>
              </a:rPr>
              <a:t>ends</a:t>
            </a:r>
            <a:endParaRPr kumimoji="0" sz="2000" b="0" i="0" u="none" strike="noStrike" kern="1200" cap="none" spc="0" normalizeH="0" baseline="0" noProof="0">
              <a:ln>
                <a:noFill/>
              </a:ln>
              <a:solidFill>
                <a:prstClr val="black"/>
              </a:solidFill>
              <a:effectLst/>
              <a:uLnTx/>
              <a:uFillTx/>
              <a:latin typeface="Courier New"/>
              <a:ea typeface="+mn-ea"/>
              <a:cs typeface="Courier New"/>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sz="2200" b="0" i="0" u="none" strike="noStrike" kern="1200" cap="none" spc="0" normalizeH="0" baseline="0" noProof="0">
              <a:ln>
                <a:noFill/>
              </a:ln>
              <a:solidFill>
                <a:prstClr val="black"/>
              </a:solidFill>
              <a:effectLst/>
              <a:uLnTx/>
              <a:uFillTx/>
              <a:latin typeface="Courier New"/>
              <a:ea typeface="+mn-ea"/>
              <a:cs typeface="Courier New"/>
            </a:endParaRPr>
          </a:p>
          <a:p>
            <a:pPr marL="0" marR="0" lvl="0" indent="0" algn="l" defTabSz="914400" rtl="0" eaLnBrk="1" fontAlgn="auto" latinLnBrk="0" hangingPunct="1">
              <a:lnSpc>
                <a:spcPct val="100000"/>
              </a:lnSpc>
              <a:spcBef>
                <a:spcPts val="5"/>
              </a:spcBef>
              <a:spcAft>
                <a:spcPts val="0"/>
              </a:spcAft>
              <a:buClrTx/>
              <a:buSzTx/>
              <a:buFontTx/>
              <a:buNone/>
              <a:tabLst/>
              <a:defRPr/>
            </a:pPr>
            <a:endParaRPr kumimoji="0" sz="2350" b="0" i="0" u="none" strike="noStrike" kern="1200" cap="none" spc="0" normalizeH="0" baseline="0" noProof="0">
              <a:ln>
                <a:noFill/>
              </a:ln>
              <a:solidFill>
                <a:prstClr val="black"/>
              </a:solidFill>
              <a:effectLst/>
              <a:uLnTx/>
              <a:uFillTx/>
              <a:latin typeface="Courier New"/>
              <a:ea typeface="+mn-ea"/>
              <a:cs typeface="Courier New"/>
            </a:endParaRPr>
          </a:p>
          <a:p>
            <a:pPr marL="2166620" marR="0" lvl="0" indent="0" algn="l" defTabSz="914400" rtl="0" eaLnBrk="1" fontAlgn="auto" latinLnBrk="0" hangingPunct="1">
              <a:lnSpc>
                <a:spcPct val="100000"/>
              </a:lnSpc>
              <a:spcBef>
                <a:spcPts val="0"/>
              </a:spcBef>
              <a:spcAft>
                <a:spcPts val="0"/>
              </a:spcAft>
              <a:buClrTx/>
              <a:buSzTx/>
              <a:buFontTx/>
              <a:buNone/>
              <a:tabLst/>
              <a:defRPr/>
            </a:pPr>
            <a:r>
              <a:rPr kumimoji="0" sz="1750" b="0" i="0" u="none" strike="noStrike" kern="1200" cap="none" spc="-10" normalizeH="0" baseline="0" noProof="0" dirty="0">
                <a:ln>
                  <a:noFill/>
                </a:ln>
                <a:solidFill>
                  <a:prstClr val="black"/>
                </a:solidFill>
                <a:effectLst/>
                <a:uLnTx/>
                <a:uFillTx/>
                <a:latin typeface="Times New Roman"/>
                <a:ea typeface="+mn-ea"/>
                <a:cs typeface="Times New Roman"/>
              </a:rPr>
              <a:t>Pass</a:t>
            </a:r>
            <a:r>
              <a:rPr kumimoji="0" sz="1750" b="0" i="0" u="none" strike="noStrike" kern="1200" cap="none" spc="5" normalizeH="0" baseline="0" noProof="0" dirty="0">
                <a:ln>
                  <a:noFill/>
                </a:ln>
                <a:solidFill>
                  <a:prstClr val="black"/>
                </a:solidFill>
                <a:effectLst/>
                <a:uLnTx/>
                <a:uFillTx/>
                <a:latin typeface="Times New Roman"/>
                <a:ea typeface="+mn-ea"/>
                <a:cs typeface="Times New Roman"/>
              </a:rPr>
              <a:t> </a:t>
            </a:r>
            <a:r>
              <a:rPr kumimoji="0" sz="1750" b="0" i="0" u="none" strike="noStrike" kern="1200" cap="none" spc="-15" normalizeH="0" baseline="0" noProof="0" dirty="0">
                <a:ln>
                  <a:noFill/>
                </a:ln>
                <a:solidFill>
                  <a:prstClr val="black"/>
                </a:solidFill>
                <a:effectLst/>
                <a:uLnTx/>
                <a:uFillTx/>
                <a:latin typeface="Times New Roman"/>
                <a:ea typeface="+mn-ea"/>
                <a:cs typeface="Times New Roman"/>
              </a:rPr>
              <a:t>the</a:t>
            </a:r>
            <a:r>
              <a:rPr kumimoji="0" sz="1750" b="0" i="0" u="none" strike="noStrike" kern="1200" cap="none" spc="35" normalizeH="0" baseline="0" noProof="0" dirty="0">
                <a:ln>
                  <a:noFill/>
                </a:ln>
                <a:solidFill>
                  <a:prstClr val="black"/>
                </a:solidFill>
                <a:effectLst/>
                <a:uLnTx/>
                <a:uFillTx/>
                <a:latin typeface="Times New Roman"/>
                <a:ea typeface="+mn-ea"/>
                <a:cs typeface="Times New Roman"/>
              </a:rPr>
              <a:t> </a:t>
            </a:r>
            <a:r>
              <a:rPr kumimoji="0" sz="1750" b="0" i="0" u="none" strike="noStrike" kern="1200" cap="none" spc="-5" normalizeH="0" baseline="0" noProof="0" dirty="0">
                <a:ln>
                  <a:noFill/>
                </a:ln>
                <a:solidFill>
                  <a:prstClr val="black"/>
                </a:solidFill>
                <a:effectLst/>
                <a:uLnTx/>
                <a:uFillTx/>
                <a:latin typeface="Times New Roman"/>
                <a:ea typeface="+mn-ea"/>
                <a:cs typeface="Times New Roman"/>
              </a:rPr>
              <a:t>value</a:t>
            </a:r>
            <a:r>
              <a:rPr kumimoji="0" sz="1750" b="0" i="0" u="none" strike="noStrike" kern="1200" cap="none" spc="-30" normalizeH="0" baseline="0" noProof="0" dirty="0">
                <a:ln>
                  <a:noFill/>
                </a:ln>
                <a:solidFill>
                  <a:prstClr val="black"/>
                </a:solidFill>
                <a:effectLst/>
                <a:uLnTx/>
                <a:uFillTx/>
                <a:latin typeface="Times New Roman"/>
                <a:ea typeface="+mn-ea"/>
                <a:cs typeface="Times New Roman"/>
              </a:rPr>
              <a:t> </a:t>
            </a:r>
            <a:r>
              <a:rPr kumimoji="0" sz="1750" b="0" i="0" u="none" strike="noStrike" kern="1200" cap="none" spc="-5" normalizeH="0" baseline="0" noProof="0" dirty="0">
                <a:ln>
                  <a:noFill/>
                </a:ln>
                <a:solidFill>
                  <a:prstClr val="black"/>
                </a:solidFill>
                <a:effectLst/>
                <a:uLnTx/>
                <a:uFillTx/>
                <a:latin typeface="Times New Roman"/>
                <a:ea typeface="+mn-ea"/>
                <a:cs typeface="Times New Roman"/>
              </a:rPr>
              <a:t>i</a:t>
            </a:r>
            <a:endParaRPr kumimoji="0" sz="1750" b="0" i="0" u="none" strike="noStrike" kern="1200" cap="none" spc="0" normalizeH="0" baseline="0" noProof="0">
              <a:ln>
                <a:noFill/>
              </a:ln>
              <a:solidFill>
                <a:prstClr val="black"/>
              </a:solidFill>
              <a:effectLst/>
              <a:uLnTx/>
              <a:uFillTx/>
              <a:latin typeface="Times New Roman"/>
              <a:ea typeface="+mn-ea"/>
              <a:cs typeface="Times New Roman"/>
            </a:endParaRPr>
          </a:p>
          <a:p>
            <a:pPr marL="0" marR="0" lvl="0" indent="0" algn="l" defTabSz="914400" rtl="0" eaLnBrk="1" fontAlgn="auto" latinLnBrk="0" hangingPunct="1">
              <a:lnSpc>
                <a:spcPct val="100000"/>
              </a:lnSpc>
              <a:spcBef>
                <a:spcPts val="45"/>
              </a:spcBef>
              <a:spcAft>
                <a:spcPts val="0"/>
              </a:spcAft>
              <a:buClrTx/>
              <a:buSzTx/>
              <a:buFontTx/>
              <a:buNone/>
              <a:tabLst/>
              <a:defRPr/>
            </a:pPr>
            <a:endParaRPr kumimoji="0" sz="2750" b="0" i="0" u="none" strike="noStrike" kern="1200" cap="none" spc="0" normalizeH="0" baseline="0" noProof="0">
              <a:ln>
                <a:noFill/>
              </a:ln>
              <a:solidFill>
                <a:prstClr val="black"/>
              </a:solidFill>
              <a:effectLst/>
              <a:uLnTx/>
              <a:uFillTx/>
              <a:latin typeface="Times New Roman"/>
              <a:ea typeface="+mn-ea"/>
              <a:cs typeface="Times New Roman"/>
            </a:endParaRPr>
          </a:p>
          <a:p>
            <a:pPr marL="12700" marR="1726564" lvl="0" indent="0" algn="l" defTabSz="914400" rtl="0" eaLnBrk="1" fontAlgn="auto" latinLnBrk="0" hangingPunct="1">
              <a:lnSpc>
                <a:spcPts val="1750"/>
              </a:lnSpc>
              <a:spcBef>
                <a:spcPts val="0"/>
              </a:spcBef>
              <a:spcAft>
                <a:spcPts val="0"/>
              </a:spcAft>
              <a:buClrTx/>
              <a:buSzTx/>
              <a:buFontTx/>
              <a:buNone/>
              <a:tabLst/>
              <a:defRPr/>
            </a:pPr>
            <a:r>
              <a:rPr kumimoji="0" sz="1500" b="1" i="0" u="none" strike="noStrike" kern="1200" cap="none" spc="0" normalizeH="0" baseline="0" noProof="0" dirty="0">
                <a:ln>
                  <a:noFill/>
                </a:ln>
                <a:solidFill>
                  <a:srgbClr val="000050"/>
                </a:solidFill>
                <a:effectLst/>
                <a:uLnTx/>
                <a:uFillTx/>
                <a:latin typeface="Courier New"/>
                <a:ea typeface="+mn-ea"/>
                <a:cs typeface="Courier New"/>
              </a:rPr>
              <a:t>int</a:t>
            </a:r>
            <a:r>
              <a:rPr kumimoji="0" sz="1500" b="1" i="0" u="none" strike="noStrike" kern="1200" cap="none" spc="-75" normalizeH="0" baseline="0" noProof="0" dirty="0">
                <a:ln>
                  <a:noFill/>
                </a:ln>
                <a:solidFill>
                  <a:srgbClr val="000050"/>
                </a:solidFill>
                <a:effectLst/>
                <a:uLnTx/>
                <a:uFillTx/>
                <a:latin typeface="Courier New"/>
                <a:ea typeface="+mn-ea"/>
                <a:cs typeface="Courier New"/>
              </a:rPr>
              <a:t> </a:t>
            </a:r>
            <a:r>
              <a:rPr kumimoji="0" sz="1500" b="1" i="0" u="none" strike="noStrike" kern="1200" cap="none" spc="0" normalizeH="0" baseline="0" noProof="0" dirty="0">
                <a:ln>
                  <a:noFill/>
                </a:ln>
                <a:solidFill>
                  <a:srgbClr val="000050"/>
                </a:solidFill>
                <a:effectLst/>
                <a:uLnTx/>
                <a:uFillTx/>
                <a:latin typeface="Courier New"/>
                <a:ea typeface="+mn-ea"/>
                <a:cs typeface="Courier New"/>
              </a:rPr>
              <a:t>max(int,int); </a:t>
            </a:r>
            <a:r>
              <a:rPr kumimoji="0" sz="1500" b="1" i="0" u="none" strike="noStrike" kern="1200" cap="none" spc="-885" normalizeH="0" baseline="0" noProof="0" dirty="0">
                <a:ln>
                  <a:noFill/>
                </a:ln>
                <a:solidFill>
                  <a:srgbClr val="000050"/>
                </a:solidFill>
                <a:effectLst/>
                <a:uLnTx/>
                <a:uFillTx/>
                <a:latin typeface="Courier New"/>
                <a:ea typeface="+mn-ea"/>
                <a:cs typeface="Courier New"/>
              </a:rPr>
              <a:t> </a:t>
            </a:r>
            <a:r>
              <a:rPr kumimoji="0" sz="1500" b="1" i="0" u="none" strike="noStrike" kern="1200" cap="none" spc="0" normalizeH="0" baseline="0" noProof="0" dirty="0">
                <a:ln>
                  <a:noFill/>
                </a:ln>
                <a:solidFill>
                  <a:srgbClr val="000050"/>
                </a:solidFill>
                <a:effectLst/>
                <a:uLnTx/>
                <a:uFillTx/>
                <a:latin typeface="Courier New"/>
                <a:ea typeface="+mn-ea"/>
                <a:cs typeface="Courier New"/>
              </a:rPr>
              <a:t>int </a:t>
            </a:r>
            <a:r>
              <a:rPr kumimoji="0" sz="1500" b="0" i="0" u="none" strike="noStrike" kern="1200" cap="none" spc="-5" normalizeH="0" baseline="0" noProof="0" dirty="0">
                <a:ln>
                  <a:noFill/>
                </a:ln>
                <a:solidFill>
                  <a:prstClr val="black"/>
                </a:solidFill>
                <a:effectLst/>
                <a:uLnTx/>
                <a:uFillTx/>
                <a:latin typeface="Courier New"/>
                <a:ea typeface="+mn-ea"/>
                <a:cs typeface="Courier New"/>
              </a:rPr>
              <a:t>main()</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12700" marR="0" lvl="0" indent="0" algn="l" defTabSz="914400" rtl="0" eaLnBrk="1" fontAlgn="auto" latinLnBrk="0" hangingPunct="1">
              <a:lnSpc>
                <a:spcPts val="1625"/>
              </a:lnSpc>
              <a:spcBef>
                <a:spcPts val="0"/>
              </a:spcBef>
              <a:spcAft>
                <a:spcPts val="0"/>
              </a:spcAft>
              <a:buClrTx/>
              <a:buSzTx/>
              <a:buFontTx/>
              <a:buNone/>
              <a:tabLst/>
              <a:defRPr/>
            </a:pPr>
            <a:r>
              <a:rPr kumimoji="0" sz="1500" b="0" i="0" u="none" strike="noStrike" kern="1200" cap="none" spc="0" normalizeH="0" baseline="0" noProof="0" dirty="0">
                <a:ln>
                  <a:noFill/>
                </a:ln>
                <a:solidFill>
                  <a:prstClr val="black"/>
                </a:solidFill>
                <a:effectLst/>
                <a:uLnTx/>
                <a:uFillTx/>
                <a:latin typeface="Courier New"/>
                <a:ea typeface="+mn-ea"/>
                <a:cs typeface="Courier New"/>
              </a:rPr>
              <a:t>{</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242570" marR="0" lvl="0" indent="0" algn="l" defTabSz="914400" rtl="0" eaLnBrk="1" fontAlgn="auto" latinLnBrk="0" hangingPunct="1">
              <a:lnSpc>
                <a:spcPts val="1689"/>
              </a:lnSpc>
              <a:spcBef>
                <a:spcPts val="0"/>
              </a:spcBef>
              <a:spcAft>
                <a:spcPts val="0"/>
              </a:spcAft>
              <a:buClrTx/>
              <a:buSzTx/>
              <a:buFontTx/>
              <a:buNone/>
              <a:tabLst/>
              <a:defRPr/>
            </a:pPr>
            <a:r>
              <a:rPr kumimoji="0" sz="1500" b="1" i="0" u="none" strike="noStrike" kern="1200" cap="none" spc="0" normalizeH="0" baseline="0" noProof="0" dirty="0">
                <a:ln>
                  <a:noFill/>
                </a:ln>
                <a:solidFill>
                  <a:srgbClr val="000050"/>
                </a:solidFill>
                <a:effectLst/>
                <a:uLnTx/>
                <a:uFillTx/>
                <a:latin typeface="Courier New"/>
                <a:ea typeface="+mn-ea"/>
                <a:cs typeface="Courier New"/>
              </a:rPr>
              <a:t>int</a:t>
            </a:r>
            <a:r>
              <a:rPr kumimoji="0" sz="1500" b="1" i="0" u="none" strike="noStrike" kern="1200" cap="none" spc="-30" normalizeH="0" baseline="0" noProof="0" dirty="0">
                <a:ln>
                  <a:noFill/>
                </a:ln>
                <a:solidFill>
                  <a:srgbClr val="000050"/>
                </a:solidFill>
                <a:effectLst/>
                <a:uLnTx/>
                <a:uFillTx/>
                <a:latin typeface="Courier New"/>
                <a:ea typeface="+mn-ea"/>
                <a:cs typeface="Courier New"/>
              </a:rPr>
              <a:t> </a:t>
            </a:r>
            <a:r>
              <a:rPr kumimoji="0" sz="1500" b="0" i="0" u="none" strike="noStrike" kern="1200" cap="none" spc="0" normalizeH="0" baseline="0" noProof="0" dirty="0">
                <a:ln>
                  <a:noFill/>
                </a:ln>
                <a:solidFill>
                  <a:prstClr val="black"/>
                </a:solidFill>
                <a:effectLst/>
                <a:uLnTx/>
                <a:uFillTx/>
                <a:latin typeface="Courier New"/>
                <a:ea typeface="+mn-ea"/>
                <a:cs typeface="Courier New"/>
              </a:rPr>
              <a:t>i</a:t>
            </a:r>
            <a:r>
              <a:rPr kumimoji="0" sz="1500" b="0" i="0" u="none" strike="noStrike" kern="1200" cap="none" spc="-30" normalizeH="0" baseline="0" noProof="0" dirty="0">
                <a:ln>
                  <a:noFill/>
                </a:ln>
                <a:solidFill>
                  <a:prstClr val="black"/>
                </a:solidFill>
                <a:effectLst/>
                <a:uLnTx/>
                <a:uFillTx/>
                <a:latin typeface="Courier New"/>
                <a:ea typeface="+mn-ea"/>
                <a:cs typeface="Courier New"/>
              </a:rPr>
              <a:t> </a:t>
            </a:r>
            <a:r>
              <a:rPr kumimoji="0" sz="1500" b="0" i="0" u="none" strike="noStrike" kern="1200" cap="none" spc="0" normalizeH="0" baseline="0" noProof="0" dirty="0">
                <a:ln>
                  <a:noFill/>
                </a:ln>
                <a:solidFill>
                  <a:prstClr val="black"/>
                </a:solidFill>
                <a:effectLst/>
                <a:uLnTx/>
                <a:uFillTx/>
                <a:latin typeface="Courier New"/>
                <a:ea typeface="+mn-ea"/>
                <a:cs typeface="Courier New"/>
              </a:rPr>
              <a:t>=</a:t>
            </a:r>
            <a:r>
              <a:rPr kumimoji="0" sz="1500" b="0" i="0" u="none" strike="noStrike" kern="1200" cap="none" spc="-15" normalizeH="0" baseline="0" noProof="0" dirty="0">
                <a:ln>
                  <a:noFill/>
                </a:ln>
                <a:solidFill>
                  <a:prstClr val="black"/>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5</a:t>
            </a:r>
            <a:r>
              <a:rPr kumimoji="0" sz="1500" b="0" i="0" u="none" strike="noStrike" kern="1200" cap="none" spc="0" normalizeH="0" baseline="0" noProof="0" dirty="0">
                <a:ln>
                  <a:noFill/>
                </a:ln>
                <a:solidFill>
                  <a:prstClr val="black"/>
                </a:solidFill>
                <a:effectLst/>
                <a:uLnTx/>
                <a:uFillTx/>
                <a:latin typeface="Courier New"/>
                <a:ea typeface="+mn-ea"/>
                <a:cs typeface="Courier New"/>
              </a:rPr>
              <a:t>;</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242570" marR="0" lvl="0" indent="0" algn="l" defTabSz="914400" rtl="0" eaLnBrk="1" fontAlgn="auto" latinLnBrk="0" hangingPunct="1">
              <a:lnSpc>
                <a:spcPts val="1720"/>
              </a:lnSpc>
              <a:spcBef>
                <a:spcPts val="0"/>
              </a:spcBef>
              <a:spcAft>
                <a:spcPts val="0"/>
              </a:spcAft>
              <a:buClrTx/>
              <a:buSzTx/>
              <a:buFontTx/>
              <a:buNone/>
              <a:tabLst/>
              <a:defRPr/>
            </a:pPr>
            <a:r>
              <a:rPr kumimoji="0" sz="1500" b="1" i="0" u="none" strike="noStrike" kern="1200" cap="none" spc="0" normalizeH="0" baseline="0" noProof="0" dirty="0">
                <a:ln>
                  <a:noFill/>
                </a:ln>
                <a:solidFill>
                  <a:srgbClr val="000050"/>
                </a:solidFill>
                <a:effectLst/>
                <a:uLnTx/>
                <a:uFillTx/>
                <a:latin typeface="Courier New"/>
                <a:ea typeface="+mn-ea"/>
                <a:cs typeface="Courier New"/>
              </a:rPr>
              <a:t>int</a:t>
            </a:r>
            <a:r>
              <a:rPr kumimoji="0" sz="1500" b="1" i="0" u="none" strike="noStrike" kern="1200" cap="none" spc="-30" normalizeH="0" baseline="0" noProof="0" dirty="0">
                <a:ln>
                  <a:noFill/>
                </a:ln>
                <a:solidFill>
                  <a:srgbClr val="000050"/>
                </a:solidFill>
                <a:effectLst/>
                <a:uLnTx/>
                <a:uFillTx/>
                <a:latin typeface="Courier New"/>
                <a:ea typeface="+mn-ea"/>
                <a:cs typeface="Courier New"/>
              </a:rPr>
              <a:t> </a:t>
            </a:r>
            <a:r>
              <a:rPr kumimoji="0" sz="1500" b="0" i="0" u="none" strike="noStrike" kern="1200" cap="none" spc="0" normalizeH="0" baseline="0" noProof="0" dirty="0">
                <a:ln>
                  <a:noFill/>
                </a:ln>
                <a:solidFill>
                  <a:prstClr val="black"/>
                </a:solidFill>
                <a:effectLst/>
                <a:uLnTx/>
                <a:uFillTx/>
                <a:latin typeface="Courier New"/>
                <a:ea typeface="+mn-ea"/>
                <a:cs typeface="Courier New"/>
              </a:rPr>
              <a:t>j</a:t>
            </a:r>
            <a:r>
              <a:rPr kumimoji="0" sz="1500" b="0" i="0" u="none" strike="noStrike" kern="1200" cap="none" spc="-30" normalizeH="0" baseline="0" noProof="0" dirty="0">
                <a:ln>
                  <a:noFill/>
                </a:ln>
                <a:solidFill>
                  <a:prstClr val="black"/>
                </a:solidFill>
                <a:effectLst/>
                <a:uLnTx/>
                <a:uFillTx/>
                <a:latin typeface="Courier New"/>
                <a:ea typeface="+mn-ea"/>
                <a:cs typeface="Courier New"/>
              </a:rPr>
              <a:t> </a:t>
            </a:r>
            <a:r>
              <a:rPr kumimoji="0" sz="1500" b="0" i="0" u="none" strike="noStrike" kern="1200" cap="none" spc="0" normalizeH="0" baseline="0" noProof="0" dirty="0">
                <a:ln>
                  <a:noFill/>
                </a:ln>
                <a:solidFill>
                  <a:prstClr val="black"/>
                </a:solidFill>
                <a:effectLst/>
                <a:uLnTx/>
                <a:uFillTx/>
                <a:latin typeface="Courier New"/>
                <a:ea typeface="+mn-ea"/>
                <a:cs typeface="Courier New"/>
              </a:rPr>
              <a:t>=</a:t>
            </a:r>
            <a:r>
              <a:rPr kumimoji="0" sz="1500" b="0" i="0" u="none" strike="noStrike" kern="1200" cap="none" spc="-15" normalizeH="0" baseline="0" noProof="0" dirty="0">
                <a:ln>
                  <a:noFill/>
                </a:ln>
                <a:solidFill>
                  <a:prstClr val="black"/>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2</a:t>
            </a:r>
            <a:r>
              <a:rPr kumimoji="0" sz="1500" b="0" i="0" u="none" strike="noStrike" kern="1200" cap="none" spc="0" normalizeH="0" baseline="0" noProof="0" dirty="0">
                <a:ln>
                  <a:noFill/>
                </a:ln>
                <a:solidFill>
                  <a:prstClr val="black"/>
                </a:solidFill>
                <a:effectLst/>
                <a:uLnTx/>
                <a:uFillTx/>
                <a:latin typeface="Courier New"/>
                <a:ea typeface="+mn-ea"/>
                <a:cs typeface="Courier New"/>
              </a:rPr>
              <a:t>;</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242570" marR="0" lvl="0" indent="0" algn="l" defTabSz="914400" rtl="0" eaLnBrk="1" fontAlgn="auto" latinLnBrk="0" hangingPunct="1">
              <a:lnSpc>
                <a:spcPts val="1745"/>
              </a:lnSpc>
              <a:spcBef>
                <a:spcPts val="0"/>
              </a:spcBef>
              <a:spcAft>
                <a:spcPts val="0"/>
              </a:spcAft>
              <a:buClrTx/>
              <a:buSzTx/>
              <a:buFontTx/>
              <a:buNone/>
              <a:tabLst/>
              <a:defRPr/>
            </a:pPr>
            <a:r>
              <a:rPr kumimoji="0" sz="1500" b="1" i="0" u="none" strike="noStrike" kern="1200" cap="none" spc="0" normalizeH="0" baseline="0" noProof="0" dirty="0">
                <a:ln>
                  <a:noFill/>
                </a:ln>
                <a:solidFill>
                  <a:srgbClr val="000050"/>
                </a:solidFill>
                <a:effectLst/>
                <a:uLnTx/>
                <a:uFillTx/>
                <a:latin typeface="Courier New"/>
                <a:ea typeface="+mn-ea"/>
                <a:cs typeface="Courier New"/>
              </a:rPr>
              <a:t>int</a:t>
            </a:r>
            <a:r>
              <a:rPr kumimoji="0" sz="1500" b="1" i="0" u="none" strike="noStrike" kern="1200" cap="none" spc="-20" normalizeH="0" baseline="0" noProof="0" dirty="0">
                <a:ln>
                  <a:noFill/>
                </a:ln>
                <a:solidFill>
                  <a:srgbClr val="000050"/>
                </a:solidFill>
                <a:effectLst/>
                <a:uLnTx/>
                <a:uFillTx/>
                <a:latin typeface="Courier New"/>
                <a:ea typeface="+mn-ea"/>
                <a:cs typeface="Courier New"/>
              </a:rPr>
              <a:t> </a:t>
            </a:r>
            <a:r>
              <a:rPr kumimoji="0" sz="1500" b="1" i="0" u="none" strike="noStrike" kern="1200" cap="none" spc="0" normalizeH="0" baseline="0" noProof="0" dirty="0">
                <a:ln>
                  <a:noFill/>
                </a:ln>
                <a:solidFill>
                  <a:prstClr val="black"/>
                </a:solidFill>
                <a:effectLst/>
                <a:uLnTx/>
                <a:uFillTx/>
                <a:latin typeface="Courier New"/>
                <a:ea typeface="+mn-ea"/>
                <a:cs typeface="Courier New"/>
              </a:rPr>
              <a:t>k</a:t>
            </a:r>
            <a:r>
              <a:rPr kumimoji="0" sz="1500" b="1" i="0" u="none" strike="noStrike" kern="1200" cap="none" spc="-15" normalizeH="0" baseline="0" noProof="0" dirty="0">
                <a:ln>
                  <a:noFill/>
                </a:ln>
                <a:solidFill>
                  <a:prstClr val="black"/>
                </a:solidFill>
                <a:effectLst/>
                <a:uLnTx/>
                <a:uFillTx/>
                <a:latin typeface="Courier New"/>
                <a:ea typeface="+mn-ea"/>
                <a:cs typeface="Courier New"/>
              </a:rPr>
              <a:t> </a:t>
            </a:r>
            <a:r>
              <a:rPr kumimoji="0" sz="1500" b="1" i="0" u="none" strike="noStrike" kern="1200" cap="none" spc="0" normalizeH="0" baseline="0" noProof="0" dirty="0">
                <a:ln>
                  <a:noFill/>
                </a:ln>
                <a:solidFill>
                  <a:prstClr val="black"/>
                </a:solidFill>
                <a:effectLst/>
                <a:uLnTx/>
                <a:uFillTx/>
                <a:latin typeface="Courier New"/>
                <a:ea typeface="+mn-ea"/>
                <a:cs typeface="Courier New"/>
              </a:rPr>
              <a:t>=</a:t>
            </a:r>
            <a:r>
              <a:rPr kumimoji="0" sz="1500" b="1" i="0" u="none" strike="noStrike" kern="1200" cap="none" spc="-15" normalizeH="0" baseline="0" noProof="0" dirty="0">
                <a:ln>
                  <a:noFill/>
                </a:ln>
                <a:solidFill>
                  <a:prstClr val="black"/>
                </a:solidFill>
                <a:effectLst/>
                <a:uLnTx/>
                <a:uFillTx/>
                <a:latin typeface="Courier New"/>
                <a:ea typeface="+mn-ea"/>
                <a:cs typeface="Courier New"/>
              </a:rPr>
              <a:t> </a:t>
            </a:r>
            <a:r>
              <a:rPr kumimoji="0" sz="1500" b="1" i="0" u="none" strike="noStrike" kern="1200" cap="none" spc="0" normalizeH="0" baseline="0" noProof="0" dirty="0">
                <a:ln>
                  <a:noFill/>
                </a:ln>
                <a:solidFill>
                  <a:prstClr val="black"/>
                </a:solidFill>
                <a:effectLst/>
                <a:uLnTx/>
                <a:uFillTx/>
                <a:latin typeface="Courier New"/>
                <a:ea typeface="+mn-ea"/>
                <a:cs typeface="Courier New"/>
              </a:rPr>
              <a:t>max(i,</a:t>
            </a:r>
            <a:r>
              <a:rPr kumimoji="0" sz="1500" b="1" i="0" u="none" strike="noStrike" kern="1200" cap="none" spc="-20" normalizeH="0" baseline="0" noProof="0" dirty="0">
                <a:ln>
                  <a:noFill/>
                </a:ln>
                <a:solidFill>
                  <a:prstClr val="black"/>
                </a:solidFill>
                <a:effectLst/>
                <a:uLnTx/>
                <a:uFillTx/>
                <a:latin typeface="Courier New"/>
                <a:ea typeface="+mn-ea"/>
                <a:cs typeface="Courier New"/>
              </a:rPr>
              <a:t> </a:t>
            </a:r>
            <a:r>
              <a:rPr kumimoji="0" sz="1500" b="1" i="0" u="none" strike="noStrike" kern="1200" cap="none" spc="-5" normalizeH="0" baseline="0" noProof="0" dirty="0">
                <a:ln>
                  <a:noFill/>
                </a:ln>
                <a:solidFill>
                  <a:prstClr val="black"/>
                </a:solidFill>
                <a:effectLst/>
                <a:uLnTx/>
                <a:uFillTx/>
                <a:latin typeface="Courier New"/>
                <a:ea typeface="+mn-ea"/>
                <a:cs typeface="Courier New"/>
              </a:rPr>
              <a:t>j);</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0" marR="0" lvl="0" indent="0" algn="l" defTabSz="914400" rtl="0" eaLnBrk="1" fontAlgn="auto" latinLnBrk="0" hangingPunct="1">
              <a:lnSpc>
                <a:spcPct val="100000"/>
              </a:lnSpc>
              <a:spcBef>
                <a:spcPts val="5"/>
              </a:spcBef>
              <a:spcAft>
                <a:spcPts val="0"/>
              </a:spcAft>
              <a:buClrTx/>
              <a:buSzTx/>
              <a:buFontTx/>
              <a:buNone/>
              <a:tabLst/>
              <a:defRPr/>
            </a:pPr>
            <a:endParaRPr kumimoji="0" sz="1450" b="0" i="0" u="none" strike="noStrike" kern="1200" cap="none" spc="0" normalizeH="0" baseline="0" noProof="0">
              <a:ln>
                <a:noFill/>
              </a:ln>
              <a:solidFill>
                <a:prstClr val="black"/>
              </a:solidFill>
              <a:effectLst/>
              <a:uLnTx/>
              <a:uFillTx/>
              <a:latin typeface="Courier New"/>
              <a:ea typeface="+mn-ea"/>
              <a:cs typeface="Courier New"/>
            </a:endParaRPr>
          </a:p>
          <a:p>
            <a:pPr marL="0" marR="5080" lvl="0" indent="0" algn="r" defTabSz="914400" rtl="0" eaLnBrk="1" fontAlgn="auto" latinLnBrk="0" hangingPunct="1">
              <a:lnSpc>
                <a:spcPts val="1775"/>
              </a:lnSpc>
              <a:spcBef>
                <a:spcPts val="0"/>
              </a:spcBef>
              <a:spcAft>
                <a:spcPts val="0"/>
              </a:spcAft>
              <a:buClrTx/>
              <a:buSzTx/>
              <a:buFontTx/>
              <a:buNone/>
              <a:tabLst/>
              <a:defRPr/>
            </a:pPr>
            <a:r>
              <a:rPr kumimoji="0" sz="1500" b="0" i="0" u="none" strike="noStrike" kern="1200" cap="none" spc="0" normalizeH="0" baseline="0" noProof="0" dirty="0">
                <a:ln>
                  <a:noFill/>
                </a:ln>
                <a:solidFill>
                  <a:prstClr val="black"/>
                </a:solidFill>
                <a:effectLst/>
                <a:uLnTx/>
                <a:uFillTx/>
                <a:latin typeface="Courier New"/>
                <a:ea typeface="+mn-ea"/>
                <a:cs typeface="Courier New"/>
              </a:rPr>
              <a:t>cout</a:t>
            </a:r>
            <a:r>
              <a:rPr kumimoji="0" sz="1500" b="0" i="0" u="none" strike="noStrike" kern="1200" cap="none" spc="-20" normalizeH="0" baseline="0" noProof="0" dirty="0">
                <a:ln>
                  <a:noFill/>
                </a:ln>
                <a:solidFill>
                  <a:prstClr val="black"/>
                </a:solidFill>
                <a:effectLst/>
                <a:uLnTx/>
                <a:uFillTx/>
                <a:latin typeface="Courier New"/>
                <a:ea typeface="+mn-ea"/>
                <a:cs typeface="Courier New"/>
              </a:rPr>
              <a:t> </a:t>
            </a:r>
            <a:r>
              <a:rPr kumimoji="0" sz="1500" b="0" i="0" u="none" strike="noStrike" kern="1200" cap="none" spc="0" normalizeH="0" baseline="0" noProof="0" dirty="0">
                <a:ln>
                  <a:noFill/>
                </a:ln>
                <a:solidFill>
                  <a:prstClr val="black"/>
                </a:solidFill>
                <a:effectLst/>
                <a:uLnTx/>
                <a:uFillTx/>
                <a:latin typeface="Courier New"/>
                <a:ea typeface="+mn-ea"/>
                <a:cs typeface="Courier New"/>
              </a:rPr>
              <a:t>&lt;&lt;</a:t>
            </a:r>
            <a:r>
              <a:rPr kumimoji="0" sz="1500" b="0" i="0" u="none" strike="noStrike" kern="1200" cap="none" spc="-10" normalizeH="0" baseline="0" noProof="0" dirty="0">
                <a:ln>
                  <a:noFill/>
                </a:ln>
                <a:solidFill>
                  <a:prstClr val="black"/>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"The</a:t>
            </a:r>
            <a:r>
              <a:rPr kumimoji="0" sz="1500" b="0" i="0" u="none" strike="noStrike" kern="1200" cap="none" spc="-15" normalizeH="0" baseline="0" noProof="0" dirty="0">
                <a:ln>
                  <a:noFill/>
                </a:ln>
                <a:solidFill>
                  <a:srgbClr val="3366FF"/>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maximum</a:t>
            </a:r>
            <a:r>
              <a:rPr kumimoji="0" sz="1500" b="0" i="0" u="none" strike="noStrike" kern="1200" cap="none" spc="-20" normalizeH="0" baseline="0" noProof="0" dirty="0">
                <a:ln>
                  <a:noFill/>
                </a:ln>
                <a:solidFill>
                  <a:srgbClr val="3366FF"/>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between</a:t>
            </a:r>
            <a:r>
              <a:rPr kumimoji="0" sz="1500" b="0" i="0" u="none" strike="noStrike" kern="1200" cap="none" spc="-15" normalizeH="0" baseline="0" noProof="0" dirty="0">
                <a:ln>
                  <a:noFill/>
                </a:ln>
                <a:solidFill>
                  <a:srgbClr val="3366FF"/>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0" marR="5080" lvl="0" indent="0" algn="r" defTabSz="914400" rtl="0" eaLnBrk="1" fontAlgn="auto" latinLnBrk="0" hangingPunct="1">
              <a:lnSpc>
                <a:spcPts val="1725"/>
              </a:lnSpc>
              <a:spcBef>
                <a:spcPts val="0"/>
              </a:spcBef>
              <a:spcAft>
                <a:spcPts val="0"/>
              </a:spcAft>
              <a:buClrTx/>
              <a:buSzTx/>
              <a:buFontTx/>
              <a:buNone/>
              <a:tabLst/>
              <a:defRPr/>
            </a:pPr>
            <a:r>
              <a:rPr kumimoji="0" sz="1500" b="0" i="0" u="none" strike="noStrike" kern="1200" cap="none" spc="0" normalizeH="0" baseline="0" noProof="0" dirty="0">
                <a:ln>
                  <a:noFill/>
                </a:ln>
                <a:solidFill>
                  <a:prstClr val="black"/>
                </a:solidFill>
                <a:effectLst/>
                <a:uLnTx/>
                <a:uFillTx/>
                <a:latin typeface="Courier New"/>
                <a:ea typeface="+mn-ea"/>
                <a:cs typeface="Courier New"/>
              </a:rPr>
              <a:t>&lt;&lt;</a:t>
            </a:r>
            <a:r>
              <a:rPr kumimoji="0" sz="1500" b="0" i="0" u="none" strike="noStrike" kern="1200" cap="none" spc="5" normalizeH="0" baseline="0" noProof="0" dirty="0">
                <a:ln>
                  <a:noFill/>
                </a:ln>
                <a:solidFill>
                  <a:prstClr val="black"/>
                </a:solidFill>
                <a:effectLst/>
                <a:uLnTx/>
                <a:uFillTx/>
                <a:latin typeface="Courier New"/>
                <a:ea typeface="+mn-ea"/>
                <a:cs typeface="Courier New"/>
              </a:rPr>
              <a:t> </a:t>
            </a:r>
            <a:r>
              <a:rPr kumimoji="0" sz="1500" b="0" i="0" u="none" strike="noStrike" kern="1200" cap="none" spc="0" normalizeH="0" baseline="0" noProof="0" dirty="0">
                <a:ln>
                  <a:noFill/>
                </a:ln>
                <a:solidFill>
                  <a:prstClr val="black"/>
                </a:solidFill>
                <a:effectLst/>
                <a:uLnTx/>
                <a:uFillTx/>
                <a:latin typeface="Courier New"/>
                <a:ea typeface="+mn-ea"/>
                <a:cs typeface="Courier New"/>
              </a:rPr>
              <a:t>i</a:t>
            </a:r>
            <a:r>
              <a:rPr kumimoji="0" sz="1500" b="0" i="0" u="none" strike="noStrike" kern="1200" cap="none" spc="-5" normalizeH="0" baseline="0" noProof="0" dirty="0">
                <a:ln>
                  <a:noFill/>
                </a:ln>
                <a:solidFill>
                  <a:prstClr val="black"/>
                </a:solidFill>
                <a:effectLst/>
                <a:uLnTx/>
                <a:uFillTx/>
                <a:latin typeface="Courier New"/>
                <a:ea typeface="+mn-ea"/>
                <a:cs typeface="Courier New"/>
              </a:rPr>
              <a:t> </a:t>
            </a:r>
            <a:r>
              <a:rPr kumimoji="0" sz="1500" b="0" i="0" u="none" strike="noStrike" kern="1200" cap="none" spc="0" normalizeH="0" baseline="0" noProof="0" dirty="0">
                <a:ln>
                  <a:noFill/>
                </a:ln>
                <a:solidFill>
                  <a:prstClr val="black"/>
                </a:solidFill>
                <a:effectLst/>
                <a:uLnTx/>
                <a:uFillTx/>
                <a:latin typeface="Courier New"/>
                <a:ea typeface="+mn-ea"/>
                <a:cs typeface="Courier New"/>
              </a:rPr>
              <a:t>&lt;&lt;</a:t>
            </a:r>
            <a:r>
              <a:rPr kumimoji="0" sz="1500" b="0" i="0" u="none" strike="noStrike" kern="1200" cap="none" spc="-5" normalizeH="0" baseline="0" noProof="0" dirty="0">
                <a:ln>
                  <a:noFill/>
                </a:ln>
                <a:solidFill>
                  <a:prstClr val="black"/>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a:t>
            </a:r>
            <a:r>
              <a:rPr kumimoji="0" sz="1500" b="0" i="0" u="none" strike="noStrike" kern="1200" cap="none" spc="-5" normalizeH="0" baseline="0" noProof="0" dirty="0">
                <a:ln>
                  <a:noFill/>
                </a:ln>
                <a:solidFill>
                  <a:srgbClr val="3366FF"/>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and</a:t>
            </a:r>
            <a:r>
              <a:rPr kumimoji="0" sz="1500" b="0" i="0" u="none" strike="noStrike" kern="1200" cap="none" spc="-5" normalizeH="0" baseline="0" noProof="0" dirty="0">
                <a:ln>
                  <a:noFill/>
                </a:ln>
                <a:solidFill>
                  <a:srgbClr val="3366FF"/>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a:t>
            </a:r>
            <a:r>
              <a:rPr kumimoji="0" sz="1500" b="0" i="0" u="none" strike="noStrike" kern="1200" cap="none" spc="-5" normalizeH="0" baseline="0" noProof="0" dirty="0">
                <a:ln>
                  <a:noFill/>
                </a:ln>
                <a:solidFill>
                  <a:srgbClr val="3366FF"/>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a:t>
            </a:r>
            <a:r>
              <a:rPr kumimoji="0" sz="1500" b="0" i="0" u="none" strike="noStrike" kern="1200" cap="none" spc="-5" normalizeH="0" baseline="0" noProof="0" dirty="0">
                <a:ln>
                  <a:noFill/>
                </a:ln>
                <a:solidFill>
                  <a:srgbClr val="3366FF"/>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j</a:t>
            </a:r>
            <a:r>
              <a:rPr kumimoji="0" sz="1500" b="0" i="0" u="none" strike="noStrike" kern="1200" cap="none" spc="-5" normalizeH="0" baseline="0" noProof="0" dirty="0">
                <a:ln>
                  <a:noFill/>
                </a:ln>
                <a:solidFill>
                  <a:srgbClr val="3366FF"/>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a:t>
            </a:r>
            <a:r>
              <a:rPr kumimoji="0" sz="1500" b="0" i="0" u="none" strike="noStrike" kern="1200" cap="none" spc="-5" normalizeH="0" baseline="0" noProof="0" dirty="0">
                <a:ln>
                  <a:noFill/>
                </a:ln>
                <a:solidFill>
                  <a:srgbClr val="3366FF"/>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a:t>
            </a:r>
            <a:r>
              <a:rPr kumimoji="0" sz="1500" b="0" i="0" u="none" strike="noStrike" kern="1200" cap="none" spc="-5" normalizeH="0" baseline="0" noProof="0" dirty="0">
                <a:ln>
                  <a:noFill/>
                </a:ln>
                <a:solidFill>
                  <a:srgbClr val="3366FF"/>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is</a:t>
            </a:r>
            <a:r>
              <a:rPr kumimoji="0" sz="1500" b="0" i="0" u="none" strike="noStrike" kern="1200" cap="none" spc="-5" normalizeH="0" baseline="0" noProof="0" dirty="0">
                <a:ln>
                  <a:noFill/>
                </a:ln>
                <a:solidFill>
                  <a:srgbClr val="3366FF"/>
                </a:solidFill>
                <a:effectLst/>
                <a:uLnTx/>
                <a:uFillTx/>
                <a:latin typeface="Courier New"/>
                <a:ea typeface="+mn-ea"/>
                <a:cs typeface="Courier New"/>
              </a:rPr>
              <a:t> </a:t>
            </a:r>
            <a:r>
              <a:rPr kumimoji="0" sz="1500" b="0" i="0" u="none" strike="noStrike" kern="1200" cap="none" spc="0" normalizeH="0" baseline="0" noProof="0" dirty="0">
                <a:ln>
                  <a:noFill/>
                </a:ln>
                <a:solidFill>
                  <a:srgbClr val="3366FF"/>
                </a:solidFill>
                <a:effectLst/>
                <a:uLnTx/>
                <a:uFillTx/>
                <a:latin typeface="Courier New"/>
                <a:ea typeface="+mn-ea"/>
                <a:cs typeface="Courier New"/>
              </a:rPr>
              <a:t>"</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0" marR="2172970" lvl="0" indent="0" algn="ctr" defTabSz="914400" rtl="0" eaLnBrk="1" fontAlgn="auto" latinLnBrk="0" hangingPunct="1">
              <a:lnSpc>
                <a:spcPts val="1695"/>
              </a:lnSpc>
              <a:spcBef>
                <a:spcPts val="0"/>
              </a:spcBef>
              <a:spcAft>
                <a:spcPts val="0"/>
              </a:spcAft>
              <a:buClrTx/>
              <a:buSzTx/>
              <a:buFontTx/>
              <a:buNone/>
              <a:tabLst/>
              <a:defRPr/>
            </a:pPr>
            <a:r>
              <a:rPr kumimoji="0" sz="1500" b="0" i="0" u="none" strike="noStrike" kern="1200" cap="none" spc="0" normalizeH="0" baseline="0" noProof="0" dirty="0">
                <a:ln>
                  <a:noFill/>
                </a:ln>
                <a:solidFill>
                  <a:prstClr val="black"/>
                </a:solidFill>
                <a:effectLst/>
                <a:uLnTx/>
                <a:uFillTx/>
                <a:latin typeface="Courier New"/>
                <a:ea typeface="+mn-ea"/>
                <a:cs typeface="Courier New"/>
              </a:rPr>
              <a:t>&lt;&lt;</a:t>
            </a:r>
            <a:r>
              <a:rPr kumimoji="0" sz="1500" b="0" i="0" u="none" strike="noStrike" kern="1200" cap="none" spc="-60" normalizeH="0" baseline="0" noProof="0" dirty="0">
                <a:ln>
                  <a:noFill/>
                </a:ln>
                <a:solidFill>
                  <a:prstClr val="black"/>
                </a:solidFill>
                <a:effectLst/>
                <a:uLnTx/>
                <a:uFillTx/>
                <a:latin typeface="Courier New"/>
                <a:ea typeface="+mn-ea"/>
                <a:cs typeface="Courier New"/>
              </a:rPr>
              <a:t> </a:t>
            </a:r>
            <a:r>
              <a:rPr kumimoji="0" sz="1500" b="0" i="0" u="none" strike="noStrike" kern="1200" cap="none" spc="5" normalizeH="0" baseline="0" noProof="0" dirty="0">
                <a:ln>
                  <a:noFill/>
                </a:ln>
                <a:solidFill>
                  <a:prstClr val="black"/>
                </a:solidFill>
                <a:effectLst/>
                <a:uLnTx/>
                <a:uFillTx/>
                <a:latin typeface="Courier New"/>
                <a:ea typeface="+mn-ea"/>
                <a:cs typeface="Courier New"/>
              </a:rPr>
              <a:t>k;</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0" marR="2174240" lvl="0" indent="0" algn="ctr" defTabSz="914400" rtl="0" eaLnBrk="1" fontAlgn="auto" latinLnBrk="0" hangingPunct="1">
              <a:lnSpc>
                <a:spcPts val="1745"/>
              </a:lnSpc>
              <a:spcBef>
                <a:spcPts val="0"/>
              </a:spcBef>
              <a:spcAft>
                <a:spcPts val="0"/>
              </a:spcAft>
              <a:buClrTx/>
              <a:buSzTx/>
              <a:buFontTx/>
              <a:buNone/>
              <a:tabLst/>
              <a:defRPr/>
            </a:pPr>
            <a:r>
              <a:rPr kumimoji="0" sz="1500" b="0" i="0" u="none" strike="noStrike" kern="1200" cap="none" spc="0" normalizeH="0" baseline="0" noProof="0" dirty="0">
                <a:ln>
                  <a:noFill/>
                </a:ln>
                <a:solidFill>
                  <a:prstClr val="black"/>
                </a:solidFill>
                <a:effectLst/>
                <a:uLnTx/>
                <a:uFillTx/>
                <a:latin typeface="Courier New"/>
                <a:ea typeface="+mn-ea"/>
                <a:cs typeface="Courier New"/>
              </a:rPr>
              <a:t>return</a:t>
            </a:r>
            <a:r>
              <a:rPr kumimoji="0" sz="1500" b="0" i="0" u="none" strike="noStrike" kern="1200" cap="none" spc="-60" normalizeH="0" baseline="0" noProof="0" dirty="0">
                <a:ln>
                  <a:noFill/>
                </a:ln>
                <a:solidFill>
                  <a:prstClr val="black"/>
                </a:solidFill>
                <a:effectLst/>
                <a:uLnTx/>
                <a:uFillTx/>
                <a:latin typeface="Courier New"/>
                <a:ea typeface="+mn-ea"/>
                <a:cs typeface="Courier New"/>
              </a:rPr>
              <a:t> </a:t>
            </a:r>
            <a:r>
              <a:rPr kumimoji="0" sz="1500" b="0" i="0" u="none" strike="noStrike" kern="1200" cap="none" spc="-5" normalizeH="0" baseline="0" noProof="0" dirty="0">
                <a:ln>
                  <a:noFill/>
                </a:ln>
                <a:solidFill>
                  <a:prstClr val="black"/>
                </a:solidFill>
                <a:effectLst/>
                <a:uLnTx/>
                <a:uFillTx/>
                <a:latin typeface="Courier New"/>
                <a:ea typeface="+mn-ea"/>
                <a:cs typeface="Courier New"/>
              </a:rPr>
              <a:t>0;</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a:p>
            <a:pPr marL="0" marR="3553460" lvl="0" indent="0" algn="ctr" defTabSz="914400" rtl="0" eaLnBrk="1" fontAlgn="auto" latinLnBrk="0" hangingPunct="1">
              <a:lnSpc>
                <a:spcPct val="100000"/>
              </a:lnSpc>
              <a:spcBef>
                <a:spcPts val="15"/>
              </a:spcBef>
              <a:spcAft>
                <a:spcPts val="0"/>
              </a:spcAft>
              <a:buClrTx/>
              <a:buSzTx/>
              <a:buFontTx/>
              <a:buNone/>
              <a:tabLst/>
              <a:defRPr/>
            </a:pPr>
            <a:r>
              <a:rPr kumimoji="0" sz="1500" b="0" i="0" u="none" strike="noStrike" kern="1200" cap="none" spc="0" normalizeH="0" baseline="0" noProof="0" dirty="0">
                <a:ln>
                  <a:noFill/>
                </a:ln>
                <a:solidFill>
                  <a:prstClr val="black"/>
                </a:solidFill>
                <a:effectLst/>
                <a:uLnTx/>
                <a:uFillTx/>
                <a:latin typeface="Courier New"/>
                <a:ea typeface="+mn-ea"/>
                <a:cs typeface="Courier New"/>
              </a:rPr>
              <a:t>}</a:t>
            </a:r>
            <a:endParaRPr kumimoji="0" sz="1500" b="0" i="0" u="none" strike="noStrike" kern="1200" cap="none" spc="0" normalizeH="0" baseline="0" noProof="0">
              <a:ln>
                <a:noFill/>
              </a:ln>
              <a:solidFill>
                <a:prstClr val="black"/>
              </a:solidFill>
              <a:effectLst/>
              <a:uLnTx/>
              <a:uFillTx/>
              <a:latin typeface="Courier New"/>
              <a:ea typeface="+mn-ea"/>
              <a:cs typeface="Courier New"/>
            </a:endParaRPr>
          </a:p>
        </p:txBody>
      </p:sp>
    </p:spTree>
    <p:extLst>
      <p:ext uri="{BB962C8B-B14F-4D97-AF65-F5344CB8AC3E}">
        <p14:creationId xmlns:p14="http://schemas.microsoft.com/office/powerpoint/2010/main" val="12662589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4939" y="898924"/>
            <a:ext cx="8763635" cy="3175000"/>
          </a:xfrm>
          <a:prstGeom prst="rect">
            <a:avLst/>
          </a:prstGeom>
        </p:spPr>
        <p:txBody>
          <a:bodyPr vert="horz" wrap="square" lIns="0" tIns="111760" rIns="0" bIns="0" rtlCol="0">
            <a:spAutoFit/>
          </a:bodyPr>
          <a:lstStyle/>
          <a:p>
            <a:pPr marL="355600" marR="0" lvl="0" indent="-342900" algn="l" defTabSz="914400" rtl="0" eaLnBrk="1" fontAlgn="auto" latinLnBrk="0" hangingPunct="1">
              <a:lnSpc>
                <a:spcPct val="100000"/>
              </a:lnSpc>
              <a:spcBef>
                <a:spcPts val="880"/>
              </a:spcBef>
              <a:spcAft>
                <a:spcPts val="0"/>
              </a:spcAft>
              <a:buClrTx/>
              <a:buSzTx/>
              <a:buFont typeface="Arial MT"/>
              <a:buChar char="•"/>
              <a:tabLst>
                <a:tab pos="354965" algn="l"/>
                <a:tab pos="355600" algn="l"/>
              </a:tabLst>
              <a:defRPr/>
            </a:pPr>
            <a:r>
              <a:rPr kumimoji="0" sz="3200" b="1" i="0" u="none" strike="noStrike" kern="1200" cap="none" spc="0" normalizeH="0" baseline="0" noProof="0" dirty="0">
                <a:ln>
                  <a:noFill/>
                </a:ln>
                <a:solidFill>
                  <a:srgbClr val="C00000"/>
                </a:solidFill>
                <a:effectLst/>
                <a:uLnTx/>
                <a:uFillTx/>
                <a:latin typeface="Calibri"/>
                <a:ea typeface="+mn-ea"/>
                <a:cs typeface="Calibri"/>
              </a:rPr>
              <a:t>Function</a:t>
            </a:r>
            <a:r>
              <a:rPr kumimoji="0" sz="3200" b="1" i="0" u="none" strike="noStrike" kern="1200" cap="none" spc="-45" normalizeH="0" baseline="0" noProof="0" dirty="0">
                <a:ln>
                  <a:noFill/>
                </a:ln>
                <a:solidFill>
                  <a:srgbClr val="C00000"/>
                </a:solidFill>
                <a:effectLst/>
                <a:uLnTx/>
                <a:uFillTx/>
                <a:latin typeface="Calibri"/>
                <a:ea typeface="+mn-ea"/>
                <a:cs typeface="Calibri"/>
              </a:rPr>
              <a:t> </a:t>
            </a:r>
            <a:r>
              <a:rPr kumimoji="0" sz="3200" b="1" i="0" u="none" strike="noStrike" kern="1200" cap="none" spc="-10" normalizeH="0" baseline="0" noProof="0" dirty="0">
                <a:ln>
                  <a:noFill/>
                </a:ln>
                <a:solidFill>
                  <a:srgbClr val="C00000"/>
                </a:solidFill>
                <a:effectLst/>
                <a:uLnTx/>
                <a:uFillTx/>
                <a:latin typeface="Calibri"/>
                <a:ea typeface="+mn-ea"/>
                <a:cs typeface="Calibri"/>
              </a:rPr>
              <a:t>overloading</a:t>
            </a:r>
            <a:endParaRPr kumimoji="0" sz="3200" b="0" i="0" u="none" strike="noStrike" kern="1200" cap="none" spc="0" normalizeH="0" baseline="0" noProof="0">
              <a:ln>
                <a:noFill/>
              </a:ln>
              <a:solidFill>
                <a:prstClr val="black"/>
              </a:solidFill>
              <a:effectLst/>
              <a:uLnTx/>
              <a:uFillTx/>
              <a:latin typeface="Calibri"/>
              <a:ea typeface="+mn-ea"/>
              <a:cs typeface="Calibri"/>
            </a:endParaRPr>
          </a:p>
          <a:p>
            <a:pPr marL="756285" marR="1654175" lvl="1" indent="-287020" algn="l" defTabSz="914400" rtl="0" eaLnBrk="1" fontAlgn="auto" latinLnBrk="0" hangingPunct="1">
              <a:lnSpc>
                <a:spcPct val="100000"/>
              </a:lnSpc>
              <a:spcBef>
                <a:spcPts val="735"/>
              </a:spcBef>
              <a:spcAft>
                <a:spcPts val="0"/>
              </a:spcAft>
              <a:buClrTx/>
              <a:buSzTx/>
              <a:buFont typeface="Arial MT"/>
              <a:buChar char="–"/>
              <a:tabLst>
                <a:tab pos="756920" algn="l"/>
              </a:tabLst>
              <a:defRPr/>
            </a:pPr>
            <a:r>
              <a:rPr kumimoji="0" sz="3000" b="1" i="0" u="none" strike="noStrike" kern="1200" cap="none" spc="0" normalizeH="0" baseline="0" noProof="0" dirty="0">
                <a:ln>
                  <a:noFill/>
                </a:ln>
                <a:solidFill>
                  <a:srgbClr val="2E1BC6"/>
                </a:solidFill>
                <a:effectLst/>
                <a:uLnTx/>
                <a:uFillTx/>
                <a:latin typeface="Calibri"/>
                <a:ea typeface="+mn-ea"/>
                <a:cs typeface="Calibri"/>
              </a:rPr>
              <a:t>Functions</a:t>
            </a:r>
            <a:r>
              <a:rPr kumimoji="0" sz="3000" b="1" i="0" u="none" strike="noStrike" kern="1200" cap="none" spc="-40" normalizeH="0" baseline="0" noProof="0" dirty="0">
                <a:ln>
                  <a:noFill/>
                </a:ln>
                <a:solidFill>
                  <a:srgbClr val="2E1BC6"/>
                </a:solidFill>
                <a:effectLst/>
                <a:uLnTx/>
                <a:uFillTx/>
                <a:latin typeface="Calibri"/>
                <a:ea typeface="+mn-ea"/>
                <a:cs typeface="Calibri"/>
              </a:rPr>
              <a:t> </a:t>
            </a:r>
            <a:r>
              <a:rPr kumimoji="0" sz="3000" b="0" i="0" u="none" strike="noStrike" kern="1200" cap="none" spc="0" normalizeH="0" baseline="0" noProof="0" dirty="0">
                <a:ln>
                  <a:noFill/>
                </a:ln>
                <a:solidFill>
                  <a:prstClr val="black"/>
                </a:solidFill>
                <a:effectLst/>
                <a:uLnTx/>
                <a:uFillTx/>
                <a:latin typeface="Calibri"/>
                <a:ea typeface="+mn-ea"/>
                <a:cs typeface="Calibri"/>
              </a:rPr>
              <a:t>with</a:t>
            </a:r>
            <a:r>
              <a:rPr kumimoji="0" sz="3000" b="0" i="0" u="none" strike="noStrike" kern="1200" cap="none" spc="-20" normalizeH="0" baseline="0" noProof="0" dirty="0">
                <a:ln>
                  <a:noFill/>
                </a:ln>
                <a:solidFill>
                  <a:prstClr val="black"/>
                </a:solidFill>
                <a:effectLst/>
                <a:uLnTx/>
                <a:uFillTx/>
                <a:latin typeface="Calibri"/>
                <a:ea typeface="+mn-ea"/>
                <a:cs typeface="Calibri"/>
              </a:rPr>
              <a:t> </a:t>
            </a:r>
            <a:r>
              <a:rPr kumimoji="0" sz="3000" b="1" i="0" u="none" strike="noStrike" kern="1200" cap="none" spc="0" normalizeH="0" baseline="0" noProof="0" dirty="0">
                <a:ln>
                  <a:noFill/>
                </a:ln>
                <a:solidFill>
                  <a:srgbClr val="2E1BC6"/>
                </a:solidFill>
                <a:effectLst/>
                <a:uLnTx/>
                <a:uFillTx/>
                <a:latin typeface="Calibri"/>
                <a:ea typeface="+mn-ea"/>
                <a:cs typeface="Calibri"/>
              </a:rPr>
              <a:t>same</a:t>
            </a:r>
            <a:r>
              <a:rPr kumimoji="0" sz="3000" b="1" i="0" u="none" strike="noStrike" kern="1200" cap="none" spc="-25" normalizeH="0" baseline="0" noProof="0" dirty="0">
                <a:ln>
                  <a:noFill/>
                </a:ln>
                <a:solidFill>
                  <a:srgbClr val="2E1BC6"/>
                </a:solidFill>
                <a:effectLst/>
                <a:uLnTx/>
                <a:uFillTx/>
                <a:latin typeface="Calibri"/>
                <a:ea typeface="+mn-ea"/>
                <a:cs typeface="Calibri"/>
              </a:rPr>
              <a:t> </a:t>
            </a:r>
            <a:r>
              <a:rPr kumimoji="0" sz="3000" b="1" i="0" u="none" strike="noStrike" kern="1200" cap="none" spc="-5" normalizeH="0" baseline="0" noProof="0" dirty="0">
                <a:ln>
                  <a:noFill/>
                </a:ln>
                <a:solidFill>
                  <a:srgbClr val="2E1BC6"/>
                </a:solidFill>
                <a:effectLst/>
                <a:uLnTx/>
                <a:uFillTx/>
                <a:latin typeface="Calibri"/>
                <a:ea typeface="+mn-ea"/>
                <a:cs typeface="Calibri"/>
              </a:rPr>
              <a:t>name</a:t>
            </a:r>
            <a:r>
              <a:rPr kumimoji="0" sz="3000" b="1" i="0" u="none" strike="noStrike" kern="1200" cap="none" spc="-20" normalizeH="0" baseline="0" noProof="0" dirty="0">
                <a:ln>
                  <a:noFill/>
                </a:ln>
                <a:solidFill>
                  <a:srgbClr val="2E1BC6"/>
                </a:solidFill>
                <a:effectLst/>
                <a:uLnTx/>
                <a:uFillTx/>
                <a:latin typeface="Calibri"/>
                <a:ea typeface="+mn-ea"/>
                <a:cs typeface="Calibri"/>
              </a:rPr>
              <a:t> </a:t>
            </a:r>
            <a:r>
              <a:rPr kumimoji="0" sz="3000" b="0" i="0" u="none" strike="noStrike" kern="1200" cap="none" spc="0" normalizeH="0" baseline="0" noProof="0" dirty="0">
                <a:ln>
                  <a:noFill/>
                </a:ln>
                <a:solidFill>
                  <a:prstClr val="black"/>
                </a:solidFill>
                <a:effectLst/>
                <a:uLnTx/>
                <a:uFillTx/>
                <a:latin typeface="Calibri"/>
                <a:ea typeface="+mn-ea"/>
                <a:cs typeface="Calibri"/>
              </a:rPr>
              <a:t>and</a:t>
            </a:r>
            <a:r>
              <a:rPr kumimoji="0" sz="3000" b="0" i="0" u="none" strike="noStrike" kern="1200" cap="none" spc="-30" normalizeH="0" baseline="0" noProof="0" dirty="0">
                <a:ln>
                  <a:noFill/>
                </a:ln>
                <a:solidFill>
                  <a:prstClr val="black"/>
                </a:solidFill>
                <a:effectLst/>
                <a:uLnTx/>
                <a:uFillTx/>
                <a:latin typeface="Calibri"/>
                <a:ea typeface="+mn-ea"/>
                <a:cs typeface="Calibri"/>
              </a:rPr>
              <a:t> </a:t>
            </a:r>
            <a:r>
              <a:rPr kumimoji="0" sz="3000" b="1" i="0" u="none" strike="noStrike" kern="1200" cap="none" spc="-15" normalizeH="0" baseline="0" noProof="0" dirty="0">
                <a:ln>
                  <a:noFill/>
                </a:ln>
                <a:solidFill>
                  <a:srgbClr val="2E1BC6"/>
                </a:solidFill>
                <a:effectLst/>
                <a:uLnTx/>
                <a:uFillTx/>
                <a:latin typeface="Calibri"/>
                <a:ea typeface="+mn-ea"/>
                <a:cs typeface="Calibri"/>
              </a:rPr>
              <a:t>different </a:t>
            </a:r>
            <a:r>
              <a:rPr kumimoji="0" sz="3000" b="1" i="0" u="none" strike="noStrike" kern="1200" cap="none" spc="-665" normalizeH="0" baseline="0" noProof="0" dirty="0">
                <a:ln>
                  <a:noFill/>
                </a:ln>
                <a:solidFill>
                  <a:srgbClr val="2E1BC6"/>
                </a:solidFill>
                <a:effectLst/>
                <a:uLnTx/>
                <a:uFillTx/>
                <a:latin typeface="Calibri"/>
                <a:ea typeface="+mn-ea"/>
                <a:cs typeface="Calibri"/>
              </a:rPr>
              <a:t> </a:t>
            </a:r>
            <a:r>
              <a:rPr kumimoji="0" sz="3000" b="1" i="0" u="none" strike="noStrike" kern="1200" cap="none" spc="-15" normalizeH="0" baseline="0" noProof="0" dirty="0">
                <a:ln>
                  <a:noFill/>
                </a:ln>
                <a:solidFill>
                  <a:srgbClr val="2E1BC6"/>
                </a:solidFill>
                <a:effectLst/>
                <a:uLnTx/>
                <a:uFillTx/>
                <a:latin typeface="Calibri"/>
                <a:ea typeface="+mn-ea"/>
                <a:cs typeface="Calibri"/>
              </a:rPr>
              <a:t>parameters</a:t>
            </a:r>
            <a:endParaRPr kumimoji="0" sz="3000" b="0" i="0" u="none" strike="noStrike" kern="1200" cap="none" spc="0" normalizeH="0" baseline="0" noProof="0">
              <a:ln>
                <a:noFill/>
              </a:ln>
              <a:solidFill>
                <a:prstClr val="black"/>
              </a:solidFill>
              <a:effectLst/>
              <a:uLnTx/>
              <a:uFillTx/>
              <a:latin typeface="Calibri"/>
              <a:ea typeface="+mn-ea"/>
              <a:cs typeface="Calibri"/>
            </a:endParaRPr>
          </a:p>
          <a:p>
            <a:pPr marL="756285" marR="0" lvl="1" indent="-287020" algn="l" defTabSz="914400" rtl="0" eaLnBrk="1" fontAlgn="auto" latinLnBrk="0" hangingPunct="1">
              <a:lnSpc>
                <a:spcPct val="100000"/>
              </a:lnSpc>
              <a:spcBef>
                <a:spcPts val="720"/>
              </a:spcBef>
              <a:spcAft>
                <a:spcPts val="0"/>
              </a:spcAft>
              <a:buClrTx/>
              <a:buSzTx/>
              <a:buFont typeface="Arial MT"/>
              <a:buChar char="–"/>
              <a:tabLst>
                <a:tab pos="756920" algn="l"/>
              </a:tabLst>
              <a:defRPr/>
            </a:pPr>
            <a:r>
              <a:rPr kumimoji="0" sz="3000" b="0" i="0" u="none" strike="noStrike" kern="1200" cap="none" spc="-5" normalizeH="0" baseline="0" noProof="0" dirty="0">
                <a:ln>
                  <a:noFill/>
                </a:ln>
                <a:solidFill>
                  <a:prstClr val="black"/>
                </a:solidFill>
                <a:effectLst/>
                <a:uLnTx/>
                <a:uFillTx/>
                <a:latin typeface="Calibri"/>
                <a:ea typeface="+mn-ea"/>
                <a:cs typeface="Calibri"/>
              </a:rPr>
              <a:t>Should</a:t>
            </a:r>
            <a:r>
              <a:rPr kumimoji="0" sz="3000" b="0" i="0" u="none" strike="noStrike" kern="1200" cap="none" spc="-10" normalizeH="0" baseline="0" noProof="0" dirty="0">
                <a:ln>
                  <a:noFill/>
                </a:ln>
                <a:solidFill>
                  <a:prstClr val="black"/>
                </a:solidFill>
                <a:effectLst/>
                <a:uLnTx/>
                <a:uFillTx/>
                <a:latin typeface="Calibri"/>
                <a:ea typeface="+mn-ea"/>
                <a:cs typeface="Calibri"/>
              </a:rPr>
              <a:t> </a:t>
            </a:r>
            <a:r>
              <a:rPr kumimoji="0" sz="3000" b="1" i="0" u="none" strike="noStrike" kern="1200" cap="none" spc="-10" normalizeH="0" baseline="0" noProof="0" dirty="0">
                <a:ln>
                  <a:noFill/>
                </a:ln>
                <a:solidFill>
                  <a:srgbClr val="2E1BC6"/>
                </a:solidFill>
                <a:effectLst/>
                <a:uLnTx/>
                <a:uFillTx/>
                <a:latin typeface="Calibri"/>
                <a:ea typeface="+mn-ea"/>
                <a:cs typeface="Calibri"/>
              </a:rPr>
              <a:t>perform</a:t>
            </a:r>
            <a:r>
              <a:rPr kumimoji="0" sz="3000" b="1" i="0" u="none" strike="noStrike" kern="1200" cap="none" spc="-20" normalizeH="0" baseline="0" noProof="0" dirty="0">
                <a:ln>
                  <a:noFill/>
                </a:ln>
                <a:solidFill>
                  <a:srgbClr val="2E1BC6"/>
                </a:solidFill>
                <a:effectLst/>
                <a:uLnTx/>
                <a:uFillTx/>
                <a:latin typeface="Calibri"/>
                <a:ea typeface="+mn-ea"/>
                <a:cs typeface="Calibri"/>
              </a:rPr>
              <a:t> </a:t>
            </a:r>
            <a:r>
              <a:rPr kumimoji="0" sz="3000" b="1" i="0" u="none" strike="noStrike" kern="1200" cap="none" spc="-5" normalizeH="0" baseline="0" noProof="0" dirty="0">
                <a:ln>
                  <a:noFill/>
                </a:ln>
                <a:solidFill>
                  <a:srgbClr val="2E1BC6"/>
                </a:solidFill>
                <a:effectLst/>
                <a:uLnTx/>
                <a:uFillTx/>
                <a:latin typeface="Calibri"/>
                <a:ea typeface="+mn-ea"/>
                <a:cs typeface="Calibri"/>
              </a:rPr>
              <a:t>similar</a:t>
            </a:r>
            <a:r>
              <a:rPr kumimoji="0" sz="3000" b="1" i="0" u="none" strike="noStrike" kern="1200" cap="none" spc="-15" normalizeH="0" baseline="0" noProof="0" dirty="0">
                <a:ln>
                  <a:noFill/>
                </a:ln>
                <a:solidFill>
                  <a:srgbClr val="2E1BC6"/>
                </a:solidFill>
                <a:effectLst/>
                <a:uLnTx/>
                <a:uFillTx/>
                <a:latin typeface="Calibri"/>
                <a:ea typeface="+mn-ea"/>
                <a:cs typeface="Calibri"/>
              </a:rPr>
              <a:t> </a:t>
            </a:r>
            <a:r>
              <a:rPr kumimoji="0" sz="3000" b="1" i="0" u="none" strike="noStrike" kern="1200" cap="none" spc="-10" normalizeH="0" baseline="0" noProof="0" dirty="0">
                <a:ln>
                  <a:noFill/>
                </a:ln>
                <a:solidFill>
                  <a:srgbClr val="2E1BC6"/>
                </a:solidFill>
                <a:effectLst/>
                <a:uLnTx/>
                <a:uFillTx/>
                <a:latin typeface="Calibri"/>
                <a:ea typeface="+mn-ea"/>
                <a:cs typeface="Calibri"/>
              </a:rPr>
              <a:t>tasks</a:t>
            </a:r>
            <a:r>
              <a:rPr kumimoji="0" sz="3000" b="0" i="0" u="none" strike="noStrike" kern="1200" cap="none" spc="-10" normalizeH="0" baseline="0" noProof="0" dirty="0">
                <a:ln>
                  <a:noFill/>
                </a:ln>
                <a:solidFill>
                  <a:prstClr val="black"/>
                </a:solidFill>
                <a:effectLst/>
                <a:uLnTx/>
                <a:uFillTx/>
                <a:latin typeface="Calibri"/>
                <a:ea typeface="+mn-ea"/>
                <a:cs typeface="Calibri"/>
              </a:rPr>
              <a:t>:</a:t>
            </a:r>
            <a:endParaRPr kumimoji="0" sz="3000" b="0" i="0" u="none" strike="noStrike" kern="1200" cap="none" spc="0" normalizeH="0" baseline="0" noProof="0">
              <a:ln>
                <a:noFill/>
              </a:ln>
              <a:solidFill>
                <a:prstClr val="black"/>
              </a:solidFill>
              <a:effectLst/>
              <a:uLnTx/>
              <a:uFillTx/>
              <a:latin typeface="Calibri"/>
              <a:ea typeface="+mn-ea"/>
              <a:cs typeface="Calibri"/>
            </a:endParaRPr>
          </a:p>
          <a:p>
            <a:pPr marL="1155700" marR="0" lvl="2" indent="-229235" algn="l" defTabSz="914400" rtl="0" eaLnBrk="1" fontAlgn="auto" latinLnBrk="0" hangingPunct="1">
              <a:lnSpc>
                <a:spcPct val="100000"/>
              </a:lnSpc>
              <a:spcBef>
                <a:spcPts val="720"/>
              </a:spcBef>
              <a:spcAft>
                <a:spcPts val="0"/>
              </a:spcAft>
              <a:buClrTx/>
              <a:buSzTx/>
              <a:buFont typeface="Arial MT"/>
              <a:buChar char="•"/>
              <a:tabLst>
                <a:tab pos="1156335" algn="l"/>
              </a:tabLst>
              <a:defRPr/>
            </a:pPr>
            <a:r>
              <a:rPr kumimoji="0" sz="3000" b="0" i="0" u="none" strike="noStrike" kern="1200" cap="none" spc="-5" normalizeH="0" baseline="0" noProof="0" dirty="0">
                <a:ln>
                  <a:noFill/>
                </a:ln>
                <a:solidFill>
                  <a:prstClr val="black"/>
                </a:solidFill>
                <a:effectLst/>
                <a:uLnTx/>
                <a:uFillTx/>
                <a:latin typeface="Calibri"/>
                <a:ea typeface="+mn-ea"/>
                <a:cs typeface="Calibri"/>
              </a:rPr>
              <a:t>i.e.,</a:t>
            </a:r>
            <a:r>
              <a:rPr kumimoji="0" sz="3000" b="0" i="0" u="none" strike="noStrike" kern="1200" cap="none" spc="5" normalizeH="0" baseline="0" noProof="0" dirty="0">
                <a:ln>
                  <a:noFill/>
                </a:ln>
                <a:solidFill>
                  <a:prstClr val="black"/>
                </a:solidFill>
                <a:effectLst/>
                <a:uLnTx/>
                <a:uFillTx/>
                <a:latin typeface="Calibri"/>
                <a:ea typeface="+mn-ea"/>
                <a:cs typeface="Calibri"/>
              </a:rPr>
              <a:t> </a:t>
            </a:r>
            <a:r>
              <a:rPr kumimoji="0" sz="3000" b="0" i="0" u="none" strike="noStrike" kern="1200" cap="none" spc="-5" normalizeH="0" baseline="0" noProof="0" dirty="0">
                <a:ln>
                  <a:noFill/>
                </a:ln>
                <a:solidFill>
                  <a:prstClr val="black"/>
                </a:solidFill>
                <a:effectLst/>
                <a:uLnTx/>
                <a:uFillTx/>
                <a:latin typeface="Calibri"/>
                <a:ea typeface="+mn-ea"/>
                <a:cs typeface="Calibri"/>
              </a:rPr>
              <a:t>function</a:t>
            </a:r>
            <a:r>
              <a:rPr kumimoji="0" sz="3000" b="0" i="0" u="none" strike="noStrike" kern="1200" cap="none" spc="0" normalizeH="0" baseline="0" noProof="0" dirty="0">
                <a:ln>
                  <a:noFill/>
                </a:ln>
                <a:solidFill>
                  <a:prstClr val="black"/>
                </a:solidFill>
                <a:effectLst/>
                <a:uLnTx/>
                <a:uFillTx/>
                <a:latin typeface="Calibri"/>
                <a:ea typeface="+mn-ea"/>
                <a:cs typeface="Calibri"/>
              </a:rPr>
              <a:t> </a:t>
            </a:r>
            <a:r>
              <a:rPr kumimoji="0" sz="3000" b="0" i="0" u="none" strike="noStrike" kern="1200" cap="none" spc="-15" normalizeH="0" baseline="0" noProof="0" dirty="0">
                <a:ln>
                  <a:noFill/>
                </a:ln>
                <a:solidFill>
                  <a:prstClr val="black"/>
                </a:solidFill>
                <a:effectLst/>
                <a:uLnTx/>
                <a:uFillTx/>
                <a:latin typeface="Calibri"/>
                <a:ea typeface="+mn-ea"/>
                <a:cs typeface="Calibri"/>
              </a:rPr>
              <a:t>to</a:t>
            </a:r>
            <a:r>
              <a:rPr kumimoji="0" sz="3000" b="0" i="0" u="none" strike="noStrike" kern="1200" cap="none" spc="-5" normalizeH="0" baseline="0" noProof="0" dirty="0">
                <a:ln>
                  <a:noFill/>
                </a:ln>
                <a:solidFill>
                  <a:prstClr val="black"/>
                </a:solidFill>
                <a:effectLst/>
                <a:uLnTx/>
                <a:uFillTx/>
                <a:latin typeface="Calibri"/>
                <a:ea typeface="+mn-ea"/>
                <a:cs typeface="Calibri"/>
              </a:rPr>
              <a:t> </a:t>
            </a:r>
            <a:r>
              <a:rPr kumimoji="0" sz="3000" b="0" i="0" u="none" strike="noStrike" kern="1200" cap="none" spc="-15" normalizeH="0" baseline="0" noProof="0" dirty="0">
                <a:ln>
                  <a:noFill/>
                </a:ln>
                <a:solidFill>
                  <a:prstClr val="black"/>
                </a:solidFill>
                <a:effectLst/>
                <a:uLnTx/>
                <a:uFillTx/>
                <a:latin typeface="Calibri"/>
                <a:ea typeface="+mn-ea"/>
                <a:cs typeface="Calibri"/>
              </a:rPr>
              <a:t>square</a:t>
            </a:r>
            <a:r>
              <a:rPr kumimoji="0" sz="3000" b="0" i="0" u="none" strike="noStrike" kern="1200" cap="none" spc="-5" normalizeH="0" baseline="0" noProof="0" dirty="0">
                <a:ln>
                  <a:noFill/>
                </a:ln>
                <a:solidFill>
                  <a:prstClr val="black"/>
                </a:solidFill>
                <a:effectLst/>
                <a:uLnTx/>
                <a:uFillTx/>
                <a:latin typeface="Calibri"/>
                <a:ea typeface="+mn-ea"/>
                <a:cs typeface="Calibri"/>
              </a:rPr>
              <a:t> </a:t>
            </a:r>
            <a:r>
              <a:rPr kumimoji="0" sz="3000" b="1" i="0" u="none" strike="noStrike" kern="1200" cap="none" spc="-15" normalizeH="0" baseline="0" noProof="0" dirty="0">
                <a:ln>
                  <a:noFill/>
                </a:ln>
                <a:solidFill>
                  <a:prstClr val="black"/>
                </a:solidFill>
                <a:effectLst/>
                <a:uLnTx/>
                <a:uFillTx/>
                <a:latin typeface="Calibri"/>
                <a:ea typeface="+mn-ea"/>
                <a:cs typeface="Calibri"/>
              </a:rPr>
              <a:t>int</a:t>
            </a:r>
            <a:r>
              <a:rPr kumimoji="0" sz="3000" b="1" i="0" u="none" strike="noStrike" kern="1200" cap="none" spc="5" normalizeH="0" baseline="0" noProof="0" dirty="0">
                <a:ln>
                  <a:noFill/>
                </a:ln>
                <a:solidFill>
                  <a:prstClr val="black"/>
                </a:solidFill>
                <a:effectLst/>
                <a:uLnTx/>
                <a:uFillTx/>
                <a:latin typeface="Calibri"/>
                <a:ea typeface="+mn-ea"/>
                <a:cs typeface="Calibri"/>
              </a:rPr>
              <a:t> </a:t>
            </a:r>
            <a:r>
              <a:rPr kumimoji="0" sz="3000" b="0" i="0" u="none" strike="noStrike" kern="1200" cap="none" spc="0" normalizeH="0" baseline="0" noProof="0" dirty="0">
                <a:ln>
                  <a:noFill/>
                </a:ln>
                <a:solidFill>
                  <a:prstClr val="black"/>
                </a:solidFill>
                <a:effectLst/>
                <a:uLnTx/>
                <a:uFillTx/>
                <a:latin typeface="Calibri"/>
                <a:ea typeface="+mn-ea"/>
                <a:cs typeface="Calibri"/>
              </a:rPr>
              <a:t>and</a:t>
            </a:r>
            <a:r>
              <a:rPr kumimoji="0" sz="3000" b="0" i="0" u="none" strike="noStrike" kern="1200" cap="none" spc="-10" normalizeH="0" baseline="0" noProof="0" dirty="0">
                <a:ln>
                  <a:noFill/>
                </a:ln>
                <a:solidFill>
                  <a:prstClr val="black"/>
                </a:solidFill>
                <a:effectLst/>
                <a:uLnTx/>
                <a:uFillTx/>
                <a:latin typeface="Calibri"/>
                <a:ea typeface="+mn-ea"/>
                <a:cs typeface="Calibri"/>
              </a:rPr>
              <a:t> </a:t>
            </a:r>
            <a:r>
              <a:rPr kumimoji="0" sz="3000" b="0" i="0" u="none" strike="noStrike" kern="1200" cap="none" spc="-5" normalizeH="0" baseline="0" noProof="0" dirty="0">
                <a:ln>
                  <a:noFill/>
                </a:ln>
                <a:solidFill>
                  <a:prstClr val="black"/>
                </a:solidFill>
                <a:effectLst/>
                <a:uLnTx/>
                <a:uFillTx/>
                <a:latin typeface="Calibri"/>
                <a:ea typeface="+mn-ea"/>
                <a:cs typeface="Calibri"/>
              </a:rPr>
              <a:t>function</a:t>
            </a:r>
            <a:r>
              <a:rPr kumimoji="0" sz="3000" b="0" i="0" u="none" strike="noStrike" kern="1200" cap="none" spc="0" normalizeH="0" baseline="0" noProof="0" dirty="0">
                <a:ln>
                  <a:noFill/>
                </a:ln>
                <a:solidFill>
                  <a:prstClr val="black"/>
                </a:solidFill>
                <a:effectLst/>
                <a:uLnTx/>
                <a:uFillTx/>
                <a:latin typeface="Calibri"/>
                <a:ea typeface="+mn-ea"/>
                <a:cs typeface="Calibri"/>
              </a:rPr>
              <a:t> </a:t>
            </a:r>
            <a:r>
              <a:rPr kumimoji="0" sz="3000" b="0" i="0" u="none" strike="noStrike" kern="1200" cap="none" spc="-15" normalizeH="0" baseline="0" noProof="0" dirty="0">
                <a:ln>
                  <a:noFill/>
                </a:ln>
                <a:solidFill>
                  <a:prstClr val="black"/>
                </a:solidFill>
                <a:effectLst/>
                <a:uLnTx/>
                <a:uFillTx/>
                <a:latin typeface="Calibri"/>
                <a:ea typeface="+mn-ea"/>
                <a:cs typeface="Calibri"/>
              </a:rPr>
              <a:t>to</a:t>
            </a:r>
            <a:r>
              <a:rPr kumimoji="0" sz="3000" b="0" i="0" u="none" strike="noStrike" kern="1200" cap="none" spc="-5" normalizeH="0" baseline="0" noProof="0" dirty="0">
                <a:ln>
                  <a:noFill/>
                </a:ln>
                <a:solidFill>
                  <a:prstClr val="black"/>
                </a:solidFill>
                <a:effectLst/>
                <a:uLnTx/>
                <a:uFillTx/>
                <a:latin typeface="Calibri"/>
                <a:ea typeface="+mn-ea"/>
                <a:cs typeface="Calibri"/>
              </a:rPr>
              <a:t> </a:t>
            </a:r>
            <a:r>
              <a:rPr kumimoji="0" sz="3000" b="0" i="0" u="none" strike="noStrike" kern="1200" cap="none" spc="-15" normalizeH="0" baseline="0" noProof="0" dirty="0">
                <a:ln>
                  <a:noFill/>
                </a:ln>
                <a:solidFill>
                  <a:prstClr val="black"/>
                </a:solidFill>
                <a:effectLst/>
                <a:uLnTx/>
                <a:uFillTx/>
                <a:latin typeface="Calibri"/>
                <a:ea typeface="+mn-ea"/>
                <a:cs typeface="Calibri"/>
              </a:rPr>
              <a:t>square</a:t>
            </a:r>
            <a:endParaRPr kumimoji="0" sz="3000" b="0" i="0" u="none" strike="noStrike" kern="1200" cap="none" spc="0" normalizeH="0" baseline="0" noProof="0">
              <a:ln>
                <a:noFill/>
              </a:ln>
              <a:solidFill>
                <a:prstClr val="black"/>
              </a:solidFill>
              <a:effectLst/>
              <a:uLnTx/>
              <a:uFillTx/>
              <a:latin typeface="Calibri"/>
              <a:ea typeface="+mn-ea"/>
              <a:cs typeface="Calibri"/>
            </a:endParaRPr>
          </a:p>
          <a:p>
            <a:pPr marL="1155700" marR="0" lvl="0" indent="0" algn="l" defTabSz="914400" rtl="0" eaLnBrk="1" fontAlgn="auto" latinLnBrk="0" hangingPunct="1">
              <a:lnSpc>
                <a:spcPct val="100000"/>
              </a:lnSpc>
              <a:spcBef>
                <a:spcPts val="0"/>
              </a:spcBef>
              <a:spcAft>
                <a:spcPts val="0"/>
              </a:spcAft>
              <a:buClrTx/>
              <a:buSzTx/>
              <a:buFontTx/>
              <a:buNone/>
              <a:tabLst/>
              <a:defRPr/>
            </a:pPr>
            <a:r>
              <a:rPr kumimoji="0" sz="3000" b="1" i="0" u="none" strike="noStrike" kern="1200" cap="none" spc="-15" normalizeH="0" baseline="0" noProof="0" dirty="0">
                <a:ln>
                  <a:noFill/>
                </a:ln>
                <a:solidFill>
                  <a:prstClr val="black"/>
                </a:solidFill>
                <a:effectLst/>
                <a:uLnTx/>
                <a:uFillTx/>
                <a:latin typeface="Calibri"/>
                <a:ea typeface="+mn-ea"/>
                <a:cs typeface="Calibri"/>
              </a:rPr>
              <a:t>float</a:t>
            </a:r>
            <a:r>
              <a:rPr kumimoji="0" sz="3000" b="1" i="0" u="none" strike="noStrike" kern="1200" cap="none" spc="-25" normalizeH="0" baseline="0" noProof="0" dirty="0">
                <a:ln>
                  <a:noFill/>
                </a:ln>
                <a:solidFill>
                  <a:prstClr val="black"/>
                </a:solidFill>
                <a:effectLst/>
                <a:uLnTx/>
                <a:uFillTx/>
                <a:latin typeface="Calibri"/>
                <a:ea typeface="+mn-ea"/>
                <a:cs typeface="Calibri"/>
              </a:rPr>
              <a:t> </a:t>
            </a:r>
            <a:r>
              <a:rPr kumimoji="0" sz="3000" b="0" i="0" u="none" strike="noStrike" kern="1200" cap="none" spc="-15" normalizeH="0" baseline="0" noProof="0" dirty="0">
                <a:ln>
                  <a:noFill/>
                </a:ln>
                <a:solidFill>
                  <a:prstClr val="black"/>
                </a:solidFill>
                <a:effectLst/>
                <a:uLnTx/>
                <a:uFillTx/>
                <a:latin typeface="Calibri"/>
                <a:ea typeface="+mn-ea"/>
                <a:cs typeface="Calibri"/>
              </a:rPr>
              <a:t>values</a:t>
            </a:r>
            <a:endParaRPr kumimoji="0" sz="3000" b="0" i="0" u="none" strike="noStrike" kern="1200" cap="none" spc="0" normalizeH="0" baseline="0" noProof="0">
              <a:ln>
                <a:noFill/>
              </a:ln>
              <a:solidFill>
                <a:prstClr val="black"/>
              </a:solidFill>
              <a:effectLst/>
              <a:uLnTx/>
              <a:uFillTx/>
              <a:latin typeface="Calibri"/>
              <a:ea typeface="+mn-ea"/>
              <a:cs typeface="Calibri"/>
            </a:endParaRPr>
          </a:p>
        </p:txBody>
      </p:sp>
      <p:sp>
        <p:nvSpPr>
          <p:cNvPr id="3" name="object 3"/>
          <p:cNvSpPr/>
          <p:nvPr/>
        </p:nvSpPr>
        <p:spPr>
          <a:xfrm>
            <a:off x="0" y="868680"/>
            <a:ext cx="9067800" cy="45720"/>
          </a:xfrm>
          <a:custGeom>
            <a:avLst/>
            <a:gdLst/>
            <a:ahLst/>
            <a:cxnLst/>
            <a:rect l="l" t="t" r="r" b="b"/>
            <a:pathLst>
              <a:path w="9067800" h="45719">
                <a:moveTo>
                  <a:pt x="9067800" y="0"/>
                </a:moveTo>
                <a:lnTo>
                  <a:pt x="0" y="0"/>
                </a:lnTo>
                <a:lnTo>
                  <a:pt x="0" y="45720"/>
                </a:lnTo>
                <a:lnTo>
                  <a:pt x="9067800" y="45720"/>
                </a:lnTo>
                <a:lnTo>
                  <a:pt x="9067800" y="0"/>
                </a:lnTo>
                <a:close/>
              </a:path>
            </a:pathLst>
          </a:custGeom>
          <a:solidFill>
            <a:srgbClr val="17375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4" name="object 4"/>
          <p:cNvSpPr txBox="1">
            <a:spLocks noGrp="1"/>
          </p:cNvSpPr>
          <p:nvPr>
            <p:ph type="title"/>
          </p:nvPr>
        </p:nvSpPr>
        <p:spPr>
          <a:xfrm>
            <a:off x="2295525" y="99186"/>
            <a:ext cx="4551680" cy="915035"/>
          </a:xfrm>
          <a:prstGeom prst="rect">
            <a:avLst/>
          </a:prstGeom>
        </p:spPr>
        <p:txBody>
          <a:bodyPr vert="horz" wrap="square" lIns="0" tIns="12065" rIns="0" bIns="0" rtlCol="0">
            <a:spAutoFit/>
          </a:bodyPr>
          <a:lstStyle/>
          <a:p>
            <a:pPr marL="12700">
              <a:lnSpc>
                <a:spcPct val="100000"/>
              </a:lnSpc>
              <a:spcBef>
                <a:spcPts val="95"/>
              </a:spcBef>
            </a:pPr>
            <a:r>
              <a:rPr sz="4000" spc="-5" dirty="0"/>
              <a:t>Function</a:t>
            </a:r>
            <a:r>
              <a:rPr sz="4000" spc="-25" dirty="0"/>
              <a:t> </a:t>
            </a:r>
            <a:r>
              <a:rPr sz="4000" spc="-10" dirty="0"/>
              <a:t>Overloading</a:t>
            </a:r>
            <a:endParaRPr sz="4000"/>
          </a:p>
          <a:p>
            <a:pPr marR="67310" algn="ctr">
              <a:lnSpc>
                <a:spcPct val="100000"/>
              </a:lnSpc>
              <a:spcBef>
                <a:spcPts val="50"/>
              </a:spcBef>
            </a:pPr>
            <a:r>
              <a:rPr sz="1800" b="0" dirty="0">
                <a:solidFill>
                  <a:srgbClr val="FFFFFF"/>
                </a:solidFill>
                <a:latin typeface="Courier New"/>
                <a:cs typeface="Courier New"/>
              </a:rPr>
              <a:t>c</a:t>
            </a:r>
            <a:endParaRPr sz="1800">
              <a:latin typeface="Courier New"/>
              <a:cs typeface="Courier New"/>
            </a:endParaRPr>
          </a:p>
        </p:txBody>
      </p:sp>
      <p:sp>
        <p:nvSpPr>
          <p:cNvPr id="5" name="object 5"/>
          <p:cNvSpPr txBox="1"/>
          <p:nvPr/>
        </p:nvSpPr>
        <p:spPr>
          <a:xfrm>
            <a:off x="762762" y="4344161"/>
            <a:ext cx="3581400" cy="2209800"/>
          </a:xfrm>
          <a:prstGeom prst="rect">
            <a:avLst/>
          </a:prstGeom>
          <a:solidFill>
            <a:srgbClr val="FBD4B5"/>
          </a:solidFill>
          <a:ln w="25907">
            <a:solidFill>
              <a:srgbClr val="385D89"/>
            </a:solidFill>
          </a:ln>
        </p:spPr>
        <p:txBody>
          <a:bodyPr vert="horz" wrap="square" lIns="0" tIns="292100" rIns="0" bIns="0" rtlCol="0">
            <a:spAutoFit/>
          </a:bodyPr>
          <a:lstStyle/>
          <a:p>
            <a:pPr marL="111760" marR="0" lvl="0" indent="0" algn="l" defTabSz="914400" rtl="0" eaLnBrk="1" fontAlgn="auto" latinLnBrk="0" hangingPunct="1">
              <a:lnSpc>
                <a:spcPct val="100000"/>
              </a:lnSpc>
              <a:spcBef>
                <a:spcPts val="2300"/>
              </a:spcBef>
              <a:spcAft>
                <a:spcPts val="0"/>
              </a:spcAft>
              <a:buClrTx/>
              <a:buSzTx/>
              <a:buFontTx/>
              <a:buNone/>
              <a:tabLst/>
              <a:defRPr/>
            </a:pPr>
            <a:r>
              <a:rPr kumimoji="0" sz="2600" b="1" i="0" u="none" strike="noStrike" kern="1200" cap="none" spc="-15" normalizeH="0" baseline="0" noProof="0" dirty="0">
                <a:ln>
                  <a:noFill/>
                </a:ln>
                <a:solidFill>
                  <a:srgbClr val="2E1BC6"/>
                </a:solidFill>
                <a:effectLst/>
                <a:uLnTx/>
                <a:uFillTx/>
                <a:latin typeface="Calibri"/>
                <a:ea typeface="+mn-ea"/>
                <a:cs typeface="Calibri"/>
              </a:rPr>
              <a:t>int</a:t>
            </a:r>
            <a:r>
              <a:rPr kumimoji="0" sz="2600" b="1" i="0" u="none" strike="noStrike" kern="1200" cap="none" spc="-10" normalizeH="0" baseline="0" noProof="0" dirty="0">
                <a:ln>
                  <a:noFill/>
                </a:ln>
                <a:solidFill>
                  <a:srgbClr val="2E1BC6"/>
                </a:solidFill>
                <a:effectLst/>
                <a:uLnTx/>
                <a:uFillTx/>
                <a:latin typeface="Calibri"/>
                <a:ea typeface="+mn-ea"/>
                <a:cs typeface="Calibri"/>
              </a:rPr>
              <a:t> </a:t>
            </a:r>
            <a:r>
              <a:rPr kumimoji="0" sz="2600" b="1" i="0" u="none" strike="noStrike" kern="1200" cap="none" spc="-10" normalizeH="0" baseline="0" noProof="0" dirty="0">
                <a:ln>
                  <a:noFill/>
                </a:ln>
                <a:solidFill>
                  <a:srgbClr val="008000"/>
                </a:solidFill>
                <a:effectLst/>
                <a:uLnTx/>
                <a:uFillTx/>
                <a:latin typeface="Calibri"/>
                <a:ea typeface="+mn-ea"/>
                <a:cs typeface="Calibri"/>
              </a:rPr>
              <a:t>square</a:t>
            </a:r>
            <a:r>
              <a:rPr kumimoji="0" sz="2600" b="1" i="0" u="none" strike="noStrike" kern="1200" cap="none" spc="-10" normalizeH="0" baseline="0" noProof="0" dirty="0">
                <a:ln>
                  <a:noFill/>
                </a:ln>
                <a:solidFill>
                  <a:prstClr val="black"/>
                </a:solidFill>
                <a:effectLst/>
                <a:uLnTx/>
                <a:uFillTx/>
                <a:latin typeface="Calibri"/>
                <a:ea typeface="+mn-ea"/>
                <a:cs typeface="Calibri"/>
              </a:rPr>
              <a:t>(</a:t>
            </a:r>
            <a:r>
              <a:rPr kumimoji="0" sz="2600" b="1" i="0" u="none" strike="noStrike" kern="1200" cap="none" spc="-10" normalizeH="0" baseline="0" noProof="0" dirty="0">
                <a:ln>
                  <a:noFill/>
                </a:ln>
                <a:solidFill>
                  <a:srgbClr val="2E1BC6"/>
                </a:solidFill>
                <a:effectLst/>
                <a:uLnTx/>
                <a:uFillTx/>
                <a:latin typeface="Calibri"/>
                <a:ea typeface="+mn-ea"/>
                <a:cs typeface="Calibri"/>
              </a:rPr>
              <a:t>int</a:t>
            </a:r>
            <a:r>
              <a:rPr kumimoji="0" sz="2600" b="1" i="0" u="none" strike="noStrike" kern="1200" cap="none" spc="-5" normalizeH="0" baseline="0" noProof="0" dirty="0">
                <a:ln>
                  <a:noFill/>
                </a:ln>
                <a:solidFill>
                  <a:srgbClr val="2E1BC6"/>
                </a:solidFill>
                <a:effectLst/>
                <a:uLnTx/>
                <a:uFillTx/>
                <a:latin typeface="Calibri"/>
                <a:ea typeface="+mn-ea"/>
                <a:cs typeface="Calibri"/>
              </a:rPr>
              <a:t> </a:t>
            </a:r>
            <a:r>
              <a:rPr kumimoji="0" sz="2600" b="1" i="0" u="none" strike="noStrike" kern="1200" cap="none" spc="0" normalizeH="0" baseline="0" noProof="0" dirty="0">
                <a:ln>
                  <a:noFill/>
                </a:ln>
                <a:solidFill>
                  <a:srgbClr val="2E1BC6"/>
                </a:solidFill>
                <a:effectLst/>
                <a:uLnTx/>
                <a:uFillTx/>
                <a:latin typeface="Calibri"/>
                <a:ea typeface="+mn-ea"/>
                <a:cs typeface="Calibri"/>
              </a:rPr>
              <a:t>x</a:t>
            </a:r>
            <a:r>
              <a:rPr kumimoji="0" sz="2600" b="1" i="0" u="none" strike="noStrike" kern="1200" cap="none" spc="0" normalizeH="0" baseline="0" noProof="0" dirty="0">
                <a:ln>
                  <a:noFill/>
                </a:ln>
                <a:solidFill>
                  <a:prstClr val="black"/>
                </a:solidFill>
                <a:effectLst/>
                <a:uLnTx/>
                <a:uFillTx/>
                <a:latin typeface="Calibri"/>
                <a:ea typeface="+mn-ea"/>
                <a:cs typeface="Calibri"/>
              </a:rPr>
              <a:t>)</a:t>
            </a:r>
            <a:endParaRPr kumimoji="0" sz="2600" b="0" i="0" u="none" strike="noStrike" kern="1200" cap="none" spc="0" normalizeH="0" baseline="0" noProof="0">
              <a:ln>
                <a:noFill/>
              </a:ln>
              <a:solidFill>
                <a:prstClr val="black"/>
              </a:solidFill>
              <a:effectLst/>
              <a:uLnTx/>
              <a:uFillTx/>
              <a:latin typeface="Calibri"/>
              <a:ea typeface="+mn-ea"/>
              <a:cs typeface="Calibri"/>
            </a:endParaRPr>
          </a:p>
          <a:p>
            <a:pPr marL="111760" marR="0" lvl="0" indent="0" algn="l" defTabSz="914400" rtl="0" eaLnBrk="1" fontAlgn="auto" latinLnBrk="0" hangingPunct="1">
              <a:lnSpc>
                <a:spcPct val="100000"/>
              </a:lnSpc>
              <a:spcBef>
                <a:spcPts val="0"/>
              </a:spcBef>
              <a:spcAft>
                <a:spcPts val="0"/>
              </a:spcAft>
              <a:buClrTx/>
              <a:buSzTx/>
              <a:buFontTx/>
              <a:buNone/>
              <a:tabLst/>
              <a:defRPr/>
            </a:pPr>
            <a:r>
              <a:rPr kumimoji="0" sz="2600" b="1" i="0" u="none" strike="noStrike" kern="1200" cap="none" spc="0" normalizeH="0" baseline="0" noProof="0" dirty="0">
                <a:ln>
                  <a:noFill/>
                </a:ln>
                <a:solidFill>
                  <a:prstClr val="black"/>
                </a:solidFill>
                <a:effectLst/>
                <a:uLnTx/>
                <a:uFillTx/>
                <a:latin typeface="Calibri"/>
                <a:ea typeface="+mn-ea"/>
                <a:cs typeface="Calibri"/>
              </a:rPr>
              <a:t>{</a:t>
            </a:r>
            <a:endParaRPr kumimoji="0" sz="2600" b="0" i="0" u="none" strike="noStrike" kern="1200" cap="none" spc="0" normalizeH="0" baseline="0" noProof="0">
              <a:ln>
                <a:noFill/>
              </a:ln>
              <a:solidFill>
                <a:prstClr val="black"/>
              </a:solidFill>
              <a:effectLst/>
              <a:uLnTx/>
              <a:uFillTx/>
              <a:latin typeface="Calibri"/>
              <a:ea typeface="+mn-ea"/>
              <a:cs typeface="Calibri"/>
            </a:endParaRPr>
          </a:p>
          <a:p>
            <a:pPr marL="560070" marR="0" lvl="0" indent="0" algn="l" defTabSz="914400" rtl="0" eaLnBrk="1" fontAlgn="auto" latinLnBrk="0" hangingPunct="1">
              <a:lnSpc>
                <a:spcPct val="100000"/>
              </a:lnSpc>
              <a:spcBef>
                <a:spcPts val="0"/>
              </a:spcBef>
              <a:spcAft>
                <a:spcPts val="0"/>
              </a:spcAft>
              <a:buClrTx/>
              <a:buSzTx/>
              <a:buFontTx/>
              <a:buNone/>
              <a:tabLst/>
              <a:defRPr/>
            </a:pPr>
            <a:r>
              <a:rPr kumimoji="0" sz="2600" b="1" i="0" u="none" strike="noStrike" kern="1200" cap="none" spc="-10" normalizeH="0" baseline="0" noProof="0" dirty="0">
                <a:ln>
                  <a:noFill/>
                </a:ln>
                <a:solidFill>
                  <a:prstClr val="black"/>
                </a:solidFill>
                <a:effectLst/>
                <a:uLnTx/>
                <a:uFillTx/>
                <a:latin typeface="Calibri"/>
                <a:ea typeface="+mn-ea"/>
                <a:cs typeface="Calibri"/>
              </a:rPr>
              <a:t>return</a:t>
            </a:r>
            <a:r>
              <a:rPr kumimoji="0" sz="2600" b="1" i="0" u="none" strike="noStrike" kern="1200" cap="none" spc="-20" normalizeH="0" baseline="0" noProof="0" dirty="0">
                <a:ln>
                  <a:noFill/>
                </a:ln>
                <a:solidFill>
                  <a:prstClr val="black"/>
                </a:solidFill>
                <a:effectLst/>
                <a:uLnTx/>
                <a:uFillTx/>
                <a:latin typeface="Calibri"/>
                <a:ea typeface="+mn-ea"/>
                <a:cs typeface="Calibri"/>
              </a:rPr>
              <a:t> </a:t>
            </a:r>
            <a:r>
              <a:rPr kumimoji="0" sz="2600" b="1" i="0" u="none" strike="noStrike" kern="1200" cap="none" spc="0" normalizeH="0" baseline="0" noProof="0" dirty="0">
                <a:ln>
                  <a:noFill/>
                </a:ln>
                <a:solidFill>
                  <a:prstClr val="black"/>
                </a:solidFill>
                <a:effectLst/>
                <a:uLnTx/>
                <a:uFillTx/>
                <a:latin typeface="Calibri"/>
                <a:ea typeface="+mn-ea"/>
                <a:cs typeface="Calibri"/>
              </a:rPr>
              <a:t>(x</a:t>
            </a:r>
            <a:r>
              <a:rPr kumimoji="0" sz="2600" b="1" i="0" u="none" strike="noStrike" kern="1200" cap="none" spc="-20" normalizeH="0" baseline="0" noProof="0" dirty="0">
                <a:ln>
                  <a:noFill/>
                </a:ln>
                <a:solidFill>
                  <a:prstClr val="black"/>
                </a:solidFill>
                <a:effectLst/>
                <a:uLnTx/>
                <a:uFillTx/>
                <a:latin typeface="Calibri"/>
                <a:ea typeface="+mn-ea"/>
                <a:cs typeface="Calibri"/>
              </a:rPr>
              <a:t> </a:t>
            </a:r>
            <a:r>
              <a:rPr kumimoji="0" sz="2600" b="1" i="0" u="none" strike="noStrike" kern="1200" cap="none" spc="0" normalizeH="0" baseline="0" noProof="0" dirty="0">
                <a:ln>
                  <a:noFill/>
                </a:ln>
                <a:solidFill>
                  <a:prstClr val="black"/>
                </a:solidFill>
                <a:effectLst/>
                <a:uLnTx/>
                <a:uFillTx/>
                <a:latin typeface="Calibri"/>
                <a:ea typeface="+mn-ea"/>
                <a:cs typeface="Calibri"/>
              </a:rPr>
              <a:t>*</a:t>
            </a:r>
            <a:r>
              <a:rPr kumimoji="0" sz="2600" b="1" i="0" u="none" strike="noStrike" kern="1200" cap="none" spc="-15" normalizeH="0" baseline="0" noProof="0" dirty="0">
                <a:ln>
                  <a:noFill/>
                </a:ln>
                <a:solidFill>
                  <a:prstClr val="black"/>
                </a:solidFill>
                <a:effectLst/>
                <a:uLnTx/>
                <a:uFillTx/>
                <a:latin typeface="Calibri"/>
                <a:ea typeface="+mn-ea"/>
                <a:cs typeface="Calibri"/>
              </a:rPr>
              <a:t> </a:t>
            </a:r>
            <a:r>
              <a:rPr kumimoji="0" sz="2600" b="1" i="0" u="none" strike="noStrike" kern="1200" cap="none" spc="-5" normalizeH="0" baseline="0" noProof="0" dirty="0">
                <a:ln>
                  <a:noFill/>
                </a:ln>
                <a:solidFill>
                  <a:prstClr val="black"/>
                </a:solidFill>
                <a:effectLst/>
                <a:uLnTx/>
                <a:uFillTx/>
                <a:latin typeface="Calibri"/>
                <a:ea typeface="+mn-ea"/>
                <a:cs typeface="Calibri"/>
              </a:rPr>
              <a:t>x);</a:t>
            </a:r>
            <a:endParaRPr kumimoji="0" sz="2600" b="0" i="0" u="none" strike="noStrike" kern="1200" cap="none" spc="0" normalizeH="0" baseline="0" noProof="0">
              <a:ln>
                <a:noFill/>
              </a:ln>
              <a:solidFill>
                <a:prstClr val="black"/>
              </a:solidFill>
              <a:effectLst/>
              <a:uLnTx/>
              <a:uFillTx/>
              <a:latin typeface="Calibri"/>
              <a:ea typeface="+mn-ea"/>
              <a:cs typeface="Calibri"/>
            </a:endParaRPr>
          </a:p>
          <a:p>
            <a:pPr marL="111760" marR="0" lvl="0" indent="0" algn="l" defTabSz="914400" rtl="0" eaLnBrk="1" fontAlgn="auto" latinLnBrk="0" hangingPunct="1">
              <a:lnSpc>
                <a:spcPct val="100000"/>
              </a:lnSpc>
              <a:spcBef>
                <a:spcPts val="0"/>
              </a:spcBef>
              <a:spcAft>
                <a:spcPts val="0"/>
              </a:spcAft>
              <a:buClrTx/>
              <a:buSzTx/>
              <a:buFontTx/>
              <a:buNone/>
              <a:tabLst/>
              <a:defRPr/>
            </a:pPr>
            <a:r>
              <a:rPr kumimoji="0" sz="2600" b="1" i="0" u="none" strike="noStrike" kern="1200" cap="none" spc="0" normalizeH="0" baseline="0" noProof="0" dirty="0">
                <a:ln>
                  <a:noFill/>
                </a:ln>
                <a:solidFill>
                  <a:prstClr val="black"/>
                </a:solidFill>
                <a:effectLst/>
                <a:uLnTx/>
                <a:uFillTx/>
                <a:latin typeface="Calibri"/>
                <a:ea typeface="+mn-ea"/>
                <a:cs typeface="Calibri"/>
              </a:rPr>
              <a:t>}</a:t>
            </a:r>
            <a:endParaRPr kumimoji="0" sz="2600" b="0" i="0" u="none" strike="noStrike" kern="1200" cap="none" spc="0" normalizeH="0" baseline="0" noProof="0">
              <a:ln>
                <a:noFill/>
              </a:ln>
              <a:solidFill>
                <a:prstClr val="black"/>
              </a:solidFill>
              <a:effectLst/>
              <a:uLnTx/>
              <a:uFillTx/>
              <a:latin typeface="Calibri"/>
              <a:ea typeface="+mn-ea"/>
              <a:cs typeface="Calibri"/>
            </a:endParaRPr>
          </a:p>
        </p:txBody>
      </p:sp>
      <p:sp>
        <p:nvSpPr>
          <p:cNvPr id="6" name="object 6"/>
          <p:cNvSpPr txBox="1"/>
          <p:nvPr/>
        </p:nvSpPr>
        <p:spPr>
          <a:xfrm>
            <a:off x="4725161" y="4344161"/>
            <a:ext cx="3505200" cy="2209800"/>
          </a:xfrm>
          <a:prstGeom prst="rect">
            <a:avLst/>
          </a:prstGeom>
          <a:solidFill>
            <a:srgbClr val="FBD4B5"/>
          </a:solidFill>
          <a:ln w="25907">
            <a:solidFill>
              <a:srgbClr val="385D89"/>
            </a:solidFill>
          </a:ln>
        </p:spPr>
        <p:txBody>
          <a:bodyPr vert="horz" wrap="square" lIns="0" tIns="292100" rIns="0" bIns="0" rtlCol="0">
            <a:spAutoFit/>
          </a:bodyPr>
          <a:lstStyle/>
          <a:p>
            <a:pPr marL="112395" marR="0" lvl="0" indent="0" algn="l" defTabSz="914400" rtl="0" eaLnBrk="1" fontAlgn="auto" latinLnBrk="0" hangingPunct="1">
              <a:lnSpc>
                <a:spcPct val="100000"/>
              </a:lnSpc>
              <a:spcBef>
                <a:spcPts val="2300"/>
              </a:spcBef>
              <a:spcAft>
                <a:spcPts val="0"/>
              </a:spcAft>
              <a:buClrTx/>
              <a:buSzTx/>
              <a:buFontTx/>
              <a:buNone/>
              <a:tabLst/>
              <a:defRPr/>
            </a:pPr>
            <a:r>
              <a:rPr kumimoji="0" sz="2600" b="1" i="0" u="none" strike="noStrike" kern="1200" cap="none" spc="-10" normalizeH="0" baseline="0" noProof="0" dirty="0">
                <a:ln>
                  <a:noFill/>
                </a:ln>
                <a:solidFill>
                  <a:srgbClr val="2E1BC6"/>
                </a:solidFill>
                <a:effectLst/>
                <a:uLnTx/>
                <a:uFillTx/>
                <a:latin typeface="Calibri"/>
                <a:ea typeface="+mn-ea"/>
                <a:cs typeface="Calibri"/>
              </a:rPr>
              <a:t>float</a:t>
            </a:r>
            <a:r>
              <a:rPr kumimoji="0" sz="2600" b="1" i="0" u="none" strike="noStrike" kern="1200" cap="none" spc="-5" normalizeH="0" baseline="0" noProof="0" dirty="0">
                <a:ln>
                  <a:noFill/>
                </a:ln>
                <a:solidFill>
                  <a:srgbClr val="2E1BC6"/>
                </a:solidFill>
                <a:effectLst/>
                <a:uLnTx/>
                <a:uFillTx/>
                <a:latin typeface="Calibri"/>
                <a:ea typeface="+mn-ea"/>
                <a:cs typeface="Calibri"/>
              </a:rPr>
              <a:t> </a:t>
            </a:r>
            <a:r>
              <a:rPr kumimoji="0" sz="2600" b="1" i="0" u="none" strike="noStrike" kern="1200" cap="none" spc="-10" normalizeH="0" baseline="0" noProof="0" dirty="0">
                <a:ln>
                  <a:noFill/>
                </a:ln>
                <a:solidFill>
                  <a:srgbClr val="008000"/>
                </a:solidFill>
                <a:effectLst/>
                <a:uLnTx/>
                <a:uFillTx/>
                <a:latin typeface="Calibri"/>
                <a:ea typeface="+mn-ea"/>
                <a:cs typeface="Calibri"/>
              </a:rPr>
              <a:t>square</a:t>
            </a:r>
            <a:r>
              <a:rPr kumimoji="0" sz="2600" b="1" i="0" u="none" strike="noStrike" kern="1200" cap="none" spc="-10" normalizeH="0" baseline="0" noProof="0" dirty="0">
                <a:ln>
                  <a:noFill/>
                </a:ln>
                <a:solidFill>
                  <a:prstClr val="black"/>
                </a:solidFill>
                <a:effectLst/>
                <a:uLnTx/>
                <a:uFillTx/>
                <a:latin typeface="Calibri"/>
                <a:ea typeface="+mn-ea"/>
                <a:cs typeface="Calibri"/>
              </a:rPr>
              <a:t>(</a:t>
            </a:r>
            <a:r>
              <a:rPr kumimoji="0" sz="2600" b="1" i="0" u="none" strike="noStrike" kern="1200" cap="none" spc="-10" normalizeH="0" baseline="0" noProof="0" dirty="0">
                <a:ln>
                  <a:noFill/>
                </a:ln>
                <a:solidFill>
                  <a:srgbClr val="2E1BC6"/>
                </a:solidFill>
                <a:effectLst/>
                <a:uLnTx/>
                <a:uFillTx/>
                <a:latin typeface="Calibri"/>
                <a:ea typeface="+mn-ea"/>
                <a:cs typeface="Calibri"/>
              </a:rPr>
              <a:t>float</a:t>
            </a:r>
            <a:r>
              <a:rPr kumimoji="0" sz="2600" b="1" i="0" u="none" strike="noStrike" kern="1200" cap="none" spc="-5" normalizeH="0" baseline="0" noProof="0" dirty="0">
                <a:ln>
                  <a:noFill/>
                </a:ln>
                <a:solidFill>
                  <a:srgbClr val="2E1BC6"/>
                </a:solidFill>
                <a:effectLst/>
                <a:uLnTx/>
                <a:uFillTx/>
                <a:latin typeface="Calibri"/>
                <a:ea typeface="+mn-ea"/>
                <a:cs typeface="Calibri"/>
              </a:rPr>
              <a:t> </a:t>
            </a:r>
            <a:r>
              <a:rPr kumimoji="0" sz="2600" b="1" i="0" u="none" strike="noStrike" kern="1200" cap="none" spc="0" normalizeH="0" baseline="0" noProof="0" dirty="0">
                <a:ln>
                  <a:noFill/>
                </a:ln>
                <a:solidFill>
                  <a:srgbClr val="2E1BC6"/>
                </a:solidFill>
                <a:effectLst/>
                <a:uLnTx/>
                <a:uFillTx/>
                <a:latin typeface="Calibri"/>
                <a:ea typeface="+mn-ea"/>
                <a:cs typeface="Calibri"/>
              </a:rPr>
              <a:t>x</a:t>
            </a:r>
            <a:r>
              <a:rPr kumimoji="0" sz="2600" b="1" i="0" u="none" strike="noStrike" kern="1200" cap="none" spc="0" normalizeH="0" baseline="0" noProof="0" dirty="0">
                <a:ln>
                  <a:noFill/>
                </a:ln>
                <a:solidFill>
                  <a:prstClr val="black"/>
                </a:solidFill>
                <a:effectLst/>
                <a:uLnTx/>
                <a:uFillTx/>
                <a:latin typeface="Calibri"/>
                <a:ea typeface="+mn-ea"/>
                <a:cs typeface="Calibri"/>
              </a:rPr>
              <a:t>)</a:t>
            </a:r>
            <a:endParaRPr kumimoji="0" sz="2600" b="0" i="0" u="none" strike="noStrike" kern="1200" cap="none" spc="0" normalizeH="0" baseline="0" noProof="0">
              <a:ln>
                <a:noFill/>
              </a:ln>
              <a:solidFill>
                <a:prstClr val="black"/>
              </a:solidFill>
              <a:effectLst/>
              <a:uLnTx/>
              <a:uFillTx/>
              <a:latin typeface="Calibri"/>
              <a:ea typeface="+mn-ea"/>
              <a:cs typeface="Calibri"/>
            </a:endParaRPr>
          </a:p>
          <a:p>
            <a:pPr marL="112395" marR="0" lvl="0" indent="0" algn="l" defTabSz="914400" rtl="0" eaLnBrk="1" fontAlgn="auto" latinLnBrk="0" hangingPunct="1">
              <a:lnSpc>
                <a:spcPct val="100000"/>
              </a:lnSpc>
              <a:spcBef>
                <a:spcPts val="0"/>
              </a:spcBef>
              <a:spcAft>
                <a:spcPts val="0"/>
              </a:spcAft>
              <a:buClrTx/>
              <a:buSzTx/>
              <a:buFontTx/>
              <a:buNone/>
              <a:tabLst/>
              <a:defRPr/>
            </a:pPr>
            <a:r>
              <a:rPr kumimoji="0" sz="2600" b="1" i="0" u="none" strike="noStrike" kern="1200" cap="none" spc="0" normalizeH="0" baseline="0" noProof="0" dirty="0">
                <a:ln>
                  <a:noFill/>
                </a:ln>
                <a:solidFill>
                  <a:prstClr val="black"/>
                </a:solidFill>
                <a:effectLst/>
                <a:uLnTx/>
                <a:uFillTx/>
                <a:latin typeface="Calibri"/>
                <a:ea typeface="+mn-ea"/>
                <a:cs typeface="Calibri"/>
              </a:rPr>
              <a:t>{</a:t>
            </a:r>
            <a:endParaRPr kumimoji="0" sz="2600" b="0" i="0" u="none" strike="noStrike" kern="1200" cap="none" spc="0" normalizeH="0" baseline="0" noProof="0">
              <a:ln>
                <a:noFill/>
              </a:ln>
              <a:solidFill>
                <a:prstClr val="black"/>
              </a:solidFill>
              <a:effectLst/>
              <a:uLnTx/>
              <a:uFillTx/>
              <a:latin typeface="Calibri"/>
              <a:ea typeface="+mn-ea"/>
              <a:cs typeface="Calibri"/>
            </a:endParaRPr>
          </a:p>
          <a:p>
            <a:pPr marL="560705" marR="0" lvl="0" indent="0" algn="l" defTabSz="914400" rtl="0" eaLnBrk="1" fontAlgn="auto" latinLnBrk="0" hangingPunct="1">
              <a:lnSpc>
                <a:spcPct val="100000"/>
              </a:lnSpc>
              <a:spcBef>
                <a:spcPts val="0"/>
              </a:spcBef>
              <a:spcAft>
                <a:spcPts val="0"/>
              </a:spcAft>
              <a:buClrTx/>
              <a:buSzTx/>
              <a:buFontTx/>
              <a:buNone/>
              <a:tabLst/>
              <a:defRPr/>
            </a:pPr>
            <a:r>
              <a:rPr kumimoji="0" sz="2600" b="1" i="0" u="none" strike="noStrike" kern="1200" cap="none" spc="-10" normalizeH="0" baseline="0" noProof="0" dirty="0">
                <a:ln>
                  <a:noFill/>
                </a:ln>
                <a:solidFill>
                  <a:prstClr val="black"/>
                </a:solidFill>
                <a:effectLst/>
                <a:uLnTx/>
                <a:uFillTx/>
                <a:latin typeface="Calibri"/>
                <a:ea typeface="+mn-ea"/>
                <a:cs typeface="Calibri"/>
              </a:rPr>
              <a:t>return</a:t>
            </a:r>
            <a:r>
              <a:rPr kumimoji="0" sz="2600" b="1" i="0" u="none" strike="noStrike" kern="1200" cap="none" spc="-20" normalizeH="0" baseline="0" noProof="0" dirty="0">
                <a:ln>
                  <a:noFill/>
                </a:ln>
                <a:solidFill>
                  <a:prstClr val="black"/>
                </a:solidFill>
                <a:effectLst/>
                <a:uLnTx/>
                <a:uFillTx/>
                <a:latin typeface="Calibri"/>
                <a:ea typeface="+mn-ea"/>
                <a:cs typeface="Calibri"/>
              </a:rPr>
              <a:t> </a:t>
            </a:r>
            <a:r>
              <a:rPr kumimoji="0" sz="2600" b="1" i="0" u="none" strike="noStrike" kern="1200" cap="none" spc="0" normalizeH="0" baseline="0" noProof="0" dirty="0">
                <a:ln>
                  <a:noFill/>
                </a:ln>
                <a:solidFill>
                  <a:prstClr val="black"/>
                </a:solidFill>
                <a:effectLst/>
                <a:uLnTx/>
                <a:uFillTx/>
                <a:latin typeface="Calibri"/>
                <a:ea typeface="+mn-ea"/>
                <a:cs typeface="Calibri"/>
              </a:rPr>
              <a:t>(x</a:t>
            </a:r>
            <a:r>
              <a:rPr kumimoji="0" sz="2600" b="1" i="0" u="none" strike="noStrike" kern="1200" cap="none" spc="-20" normalizeH="0" baseline="0" noProof="0" dirty="0">
                <a:ln>
                  <a:noFill/>
                </a:ln>
                <a:solidFill>
                  <a:prstClr val="black"/>
                </a:solidFill>
                <a:effectLst/>
                <a:uLnTx/>
                <a:uFillTx/>
                <a:latin typeface="Calibri"/>
                <a:ea typeface="+mn-ea"/>
                <a:cs typeface="Calibri"/>
              </a:rPr>
              <a:t> </a:t>
            </a:r>
            <a:r>
              <a:rPr kumimoji="0" sz="2600" b="1" i="0" u="none" strike="noStrike" kern="1200" cap="none" spc="0" normalizeH="0" baseline="0" noProof="0" dirty="0">
                <a:ln>
                  <a:noFill/>
                </a:ln>
                <a:solidFill>
                  <a:prstClr val="black"/>
                </a:solidFill>
                <a:effectLst/>
                <a:uLnTx/>
                <a:uFillTx/>
                <a:latin typeface="Calibri"/>
                <a:ea typeface="+mn-ea"/>
                <a:cs typeface="Calibri"/>
              </a:rPr>
              <a:t>*</a:t>
            </a:r>
            <a:r>
              <a:rPr kumimoji="0" sz="2600" b="1" i="0" u="none" strike="noStrike" kern="1200" cap="none" spc="-15" normalizeH="0" baseline="0" noProof="0" dirty="0">
                <a:ln>
                  <a:noFill/>
                </a:ln>
                <a:solidFill>
                  <a:prstClr val="black"/>
                </a:solidFill>
                <a:effectLst/>
                <a:uLnTx/>
                <a:uFillTx/>
                <a:latin typeface="Calibri"/>
                <a:ea typeface="+mn-ea"/>
                <a:cs typeface="Calibri"/>
              </a:rPr>
              <a:t> </a:t>
            </a:r>
            <a:r>
              <a:rPr kumimoji="0" sz="2600" b="1" i="0" u="none" strike="noStrike" kern="1200" cap="none" spc="-5" normalizeH="0" baseline="0" noProof="0" dirty="0">
                <a:ln>
                  <a:noFill/>
                </a:ln>
                <a:solidFill>
                  <a:prstClr val="black"/>
                </a:solidFill>
                <a:effectLst/>
                <a:uLnTx/>
                <a:uFillTx/>
                <a:latin typeface="Calibri"/>
                <a:ea typeface="+mn-ea"/>
                <a:cs typeface="Calibri"/>
              </a:rPr>
              <a:t>x);</a:t>
            </a:r>
            <a:endParaRPr kumimoji="0" sz="2600" b="0" i="0" u="none" strike="noStrike" kern="1200" cap="none" spc="0" normalizeH="0" baseline="0" noProof="0">
              <a:ln>
                <a:noFill/>
              </a:ln>
              <a:solidFill>
                <a:prstClr val="black"/>
              </a:solidFill>
              <a:effectLst/>
              <a:uLnTx/>
              <a:uFillTx/>
              <a:latin typeface="Calibri"/>
              <a:ea typeface="+mn-ea"/>
              <a:cs typeface="Calibri"/>
            </a:endParaRPr>
          </a:p>
          <a:p>
            <a:pPr marL="112395" marR="0" lvl="0" indent="0" algn="l" defTabSz="914400" rtl="0" eaLnBrk="1" fontAlgn="auto" latinLnBrk="0" hangingPunct="1">
              <a:lnSpc>
                <a:spcPct val="100000"/>
              </a:lnSpc>
              <a:spcBef>
                <a:spcPts val="0"/>
              </a:spcBef>
              <a:spcAft>
                <a:spcPts val="0"/>
              </a:spcAft>
              <a:buClrTx/>
              <a:buSzTx/>
              <a:buFontTx/>
              <a:buNone/>
              <a:tabLst/>
              <a:defRPr/>
            </a:pPr>
            <a:r>
              <a:rPr kumimoji="0" sz="2600" b="1" i="0" u="none" strike="noStrike" kern="1200" cap="none" spc="0" normalizeH="0" baseline="0" noProof="0" dirty="0">
                <a:ln>
                  <a:noFill/>
                </a:ln>
                <a:solidFill>
                  <a:prstClr val="black"/>
                </a:solidFill>
                <a:effectLst/>
                <a:uLnTx/>
                <a:uFillTx/>
                <a:latin typeface="Calibri"/>
                <a:ea typeface="+mn-ea"/>
                <a:cs typeface="Calibri"/>
              </a:rPr>
              <a:t>}</a:t>
            </a:r>
            <a:endParaRPr kumimoji="0" sz="2600" b="0" i="0" u="none" strike="noStrike" kern="1200" cap="none" spc="0" normalizeH="0" baseline="0" noProof="0">
              <a:ln>
                <a:noFill/>
              </a:ln>
              <a:solidFill>
                <a:prstClr val="black"/>
              </a:solidFill>
              <a:effectLst/>
              <a:uLnTx/>
              <a:uFillTx/>
              <a:latin typeface="Calibri"/>
              <a:ea typeface="+mn-ea"/>
              <a:cs typeface="Calibri"/>
            </a:endParaRPr>
          </a:p>
        </p:txBody>
      </p:sp>
    </p:spTree>
    <p:extLst>
      <p:ext uri="{BB962C8B-B14F-4D97-AF65-F5344CB8AC3E}">
        <p14:creationId xmlns:p14="http://schemas.microsoft.com/office/powerpoint/2010/main" val="8972455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868679"/>
            <a:ext cx="9067800" cy="45720"/>
          </a:xfrm>
          <a:custGeom>
            <a:avLst/>
            <a:gdLst/>
            <a:ahLst/>
            <a:cxnLst/>
            <a:rect l="l" t="t" r="r" b="b"/>
            <a:pathLst>
              <a:path w="9067800" h="45719">
                <a:moveTo>
                  <a:pt x="9067800" y="0"/>
                </a:moveTo>
                <a:lnTo>
                  <a:pt x="0" y="0"/>
                </a:lnTo>
                <a:lnTo>
                  <a:pt x="0" y="45720"/>
                </a:lnTo>
                <a:lnTo>
                  <a:pt x="9067800" y="45720"/>
                </a:lnTo>
                <a:lnTo>
                  <a:pt x="9067800" y="0"/>
                </a:lnTo>
                <a:close/>
              </a:path>
            </a:pathLst>
          </a:custGeom>
          <a:solidFill>
            <a:srgbClr val="17375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 name="object 3"/>
          <p:cNvSpPr txBox="1"/>
          <p:nvPr/>
        </p:nvSpPr>
        <p:spPr>
          <a:xfrm>
            <a:off x="231140" y="996137"/>
            <a:ext cx="8118475" cy="1580515"/>
          </a:xfrm>
          <a:prstGeom prst="rect">
            <a:avLst/>
          </a:prstGeom>
        </p:spPr>
        <p:txBody>
          <a:bodyPr vert="horz" wrap="square" lIns="0" tIns="12065" rIns="0" bIns="0" rtlCol="0">
            <a:spAutoFit/>
          </a:bodyPr>
          <a:lstStyle/>
          <a:p>
            <a:pPr marL="355600" marR="5080" lvl="0" indent="-342900" algn="just" defTabSz="914400" rtl="0" eaLnBrk="1" fontAlgn="auto" latinLnBrk="0" hangingPunct="1">
              <a:lnSpc>
                <a:spcPct val="100000"/>
              </a:lnSpc>
              <a:spcBef>
                <a:spcPts val="95"/>
              </a:spcBef>
              <a:spcAft>
                <a:spcPts val="0"/>
              </a:spcAft>
              <a:buClrTx/>
              <a:buSzTx/>
              <a:buFont typeface="Arial MT"/>
              <a:buChar char="•"/>
              <a:tabLst>
                <a:tab pos="355600" algn="l"/>
              </a:tabLst>
              <a:defRPr/>
            </a:pPr>
            <a:r>
              <a:rPr kumimoji="0" sz="3400" b="0" i="0" u="none" strike="noStrike" kern="1200" cap="none" spc="-45" normalizeH="0" baseline="0" noProof="0" dirty="0">
                <a:ln>
                  <a:noFill/>
                </a:ln>
                <a:solidFill>
                  <a:prstClr val="black"/>
                </a:solidFill>
                <a:effectLst/>
                <a:uLnTx/>
                <a:uFillTx/>
                <a:latin typeface="Calibri"/>
                <a:ea typeface="+mn-ea"/>
                <a:cs typeface="Calibri"/>
              </a:rPr>
              <a:t>At </a:t>
            </a:r>
            <a:r>
              <a:rPr kumimoji="0" sz="3400" b="0" i="0" u="none" strike="noStrike" kern="1200" cap="none" spc="-5" normalizeH="0" baseline="0" noProof="0" dirty="0">
                <a:ln>
                  <a:noFill/>
                </a:ln>
                <a:solidFill>
                  <a:srgbClr val="2E1BC6"/>
                </a:solidFill>
                <a:effectLst/>
                <a:uLnTx/>
                <a:uFillTx/>
                <a:latin typeface="Calibri"/>
                <a:ea typeface="+mn-ea"/>
                <a:cs typeface="Calibri"/>
              </a:rPr>
              <a:t>call-time </a:t>
            </a:r>
            <a:r>
              <a:rPr kumimoji="0" sz="3400" b="0" i="0" u="none" strike="noStrike" kern="1200" cap="none" spc="0" normalizeH="0" baseline="0" noProof="0" dirty="0">
                <a:ln>
                  <a:noFill/>
                </a:ln>
                <a:solidFill>
                  <a:prstClr val="black"/>
                </a:solidFill>
                <a:effectLst/>
                <a:uLnTx/>
                <a:uFillTx/>
                <a:latin typeface="Calibri"/>
                <a:ea typeface="+mn-ea"/>
                <a:cs typeface="Calibri"/>
              </a:rPr>
              <a:t>C++ </a:t>
            </a:r>
            <a:r>
              <a:rPr kumimoji="0" sz="3400" b="0" i="0" u="none" strike="noStrike" kern="1200" cap="none" spc="-10" normalizeH="0" baseline="0" noProof="0" dirty="0">
                <a:ln>
                  <a:noFill/>
                </a:ln>
                <a:solidFill>
                  <a:srgbClr val="2E1BC6"/>
                </a:solidFill>
                <a:effectLst/>
                <a:uLnTx/>
                <a:uFillTx/>
                <a:latin typeface="Calibri"/>
                <a:ea typeface="+mn-ea"/>
                <a:cs typeface="Calibri"/>
              </a:rPr>
              <a:t>complier </a:t>
            </a:r>
            <a:r>
              <a:rPr kumimoji="0" sz="3400" b="0" i="0" u="none" strike="noStrike" kern="1200" cap="none" spc="-5" normalizeH="0" baseline="0" noProof="0" dirty="0">
                <a:ln>
                  <a:noFill/>
                </a:ln>
                <a:solidFill>
                  <a:srgbClr val="2E1BC6"/>
                </a:solidFill>
                <a:effectLst/>
                <a:uLnTx/>
                <a:uFillTx/>
                <a:latin typeface="Calibri"/>
                <a:ea typeface="+mn-ea"/>
                <a:cs typeface="Calibri"/>
              </a:rPr>
              <a:t>selects </a:t>
            </a:r>
            <a:r>
              <a:rPr kumimoji="0" sz="3400" b="0" i="0" u="none" strike="noStrike" kern="1200" cap="none" spc="-5" normalizeH="0" baseline="0" noProof="0" dirty="0">
                <a:ln>
                  <a:noFill/>
                </a:ln>
                <a:solidFill>
                  <a:prstClr val="black"/>
                </a:solidFill>
                <a:effectLst/>
                <a:uLnTx/>
                <a:uFillTx/>
                <a:latin typeface="Calibri"/>
                <a:ea typeface="+mn-ea"/>
                <a:cs typeface="Calibri"/>
              </a:rPr>
              <a:t>the </a:t>
            </a:r>
            <a:r>
              <a:rPr kumimoji="0" sz="3400" b="0" i="0" u="none" strike="noStrike" kern="1200" cap="none" spc="-15" normalizeH="0" baseline="0" noProof="0" dirty="0">
                <a:ln>
                  <a:noFill/>
                </a:ln>
                <a:solidFill>
                  <a:srgbClr val="2E1BC6"/>
                </a:solidFill>
                <a:effectLst/>
                <a:uLnTx/>
                <a:uFillTx/>
                <a:latin typeface="Calibri"/>
                <a:ea typeface="+mn-ea"/>
                <a:cs typeface="Calibri"/>
              </a:rPr>
              <a:t>proper </a:t>
            </a:r>
            <a:r>
              <a:rPr kumimoji="0" sz="3400" b="0" i="0" u="none" strike="noStrike" kern="1200" cap="none" spc="-10" normalizeH="0" baseline="0" noProof="0" dirty="0">
                <a:ln>
                  <a:noFill/>
                </a:ln>
                <a:solidFill>
                  <a:srgbClr val="2E1BC6"/>
                </a:solidFill>
                <a:effectLst/>
                <a:uLnTx/>
                <a:uFillTx/>
                <a:latin typeface="Calibri"/>
                <a:ea typeface="+mn-ea"/>
                <a:cs typeface="Calibri"/>
              </a:rPr>
              <a:t> </a:t>
            </a:r>
            <a:r>
              <a:rPr kumimoji="0" sz="3400" b="0" i="0" u="none" strike="noStrike" kern="1200" cap="none" spc="-5" normalizeH="0" baseline="0" noProof="0" dirty="0">
                <a:ln>
                  <a:noFill/>
                </a:ln>
                <a:solidFill>
                  <a:srgbClr val="2E1BC6"/>
                </a:solidFill>
                <a:effectLst/>
                <a:uLnTx/>
                <a:uFillTx/>
                <a:latin typeface="Calibri"/>
                <a:ea typeface="+mn-ea"/>
                <a:cs typeface="Calibri"/>
              </a:rPr>
              <a:t>function </a:t>
            </a:r>
            <a:r>
              <a:rPr kumimoji="0" sz="3400" b="0" i="0" u="none" strike="noStrike" kern="1200" cap="none" spc="-5" normalizeH="0" baseline="0" noProof="0" dirty="0">
                <a:ln>
                  <a:noFill/>
                </a:ln>
                <a:solidFill>
                  <a:prstClr val="black"/>
                </a:solidFill>
                <a:effectLst/>
                <a:uLnTx/>
                <a:uFillTx/>
                <a:latin typeface="Calibri"/>
                <a:ea typeface="+mn-ea"/>
                <a:cs typeface="Calibri"/>
              </a:rPr>
              <a:t>by </a:t>
            </a:r>
            <a:r>
              <a:rPr kumimoji="0" sz="3400" b="0" i="0" u="none" strike="noStrike" kern="1200" cap="none" spc="-15" normalizeH="0" baseline="0" noProof="0" dirty="0">
                <a:ln>
                  <a:noFill/>
                </a:ln>
                <a:solidFill>
                  <a:srgbClr val="2E1BC6"/>
                </a:solidFill>
                <a:effectLst/>
                <a:uLnTx/>
                <a:uFillTx/>
                <a:latin typeface="Calibri"/>
                <a:ea typeface="+mn-ea"/>
                <a:cs typeface="Calibri"/>
              </a:rPr>
              <a:t>examining </a:t>
            </a:r>
            <a:r>
              <a:rPr kumimoji="0" sz="3400" b="0" i="0" u="none" strike="noStrike" kern="1200" cap="none" spc="-5" normalizeH="0" baseline="0" noProof="0" dirty="0">
                <a:ln>
                  <a:noFill/>
                </a:ln>
                <a:solidFill>
                  <a:srgbClr val="2E1BC6"/>
                </a:solidFill>
                <a:effectLst/>
                <a:uLnTx/>
                <a:uFillTx/>
                <a:latin typeface="Calibri"/>
                <a:ea typeface="+mn-ea"/>
                <a:cs typeface="Calibri"/>
              </a:rPr>
              <a:t>the </a:t>
            </a:r>
            <a:r>
              <a:rPr kumimoji="0" sz="3400" b="0" i="0" u="none" strike="noStrike" kern="1200" cap="none" spc="-45" normalizeH="0" baseline="0" noProof="0" dirty="0">
                <a:ln>
                  <a:noFill/>
                </a:ln>
                <a:solidFill>
                  <a:srgbClr val="C00000"/>
                </a:solidFill>
                <a:effectLst/>
                <a:uLnTx/>
                <a:uFillTx/>
                <a:latin typeface="Calibri"/>
                <a:ea typeface="+mn-ea"/>
                <a:cs typeface="Calibri"/>
              </a:rPr>
              <a:t>number</a:t>
            </a:r>
            <a:r>
              <a:rPr kumimoji="0" sz="3400" b="0" i="0" u="none" strike="noStrike" kern="1200" cap="none" spc="-45" normalizeH="0" baseline="0" noProof="0" dirty="0">
                <a:ln>
                  <a:noFill/>
                </a:ln>
                <a:solidFill>
                  <a:prstClr val="black"/>
                </a:solidFill>
                <a:effectLst/>
                <a:uLnTx/>
                <a:uFillTx/>
                <a:latin typeface="Calibri"/>
                <a:ea typeface="+mn-ea"/>
                <a:cs typeface="Calibri"/>
              </a:rPr>
              <a:t>, </a:t>
            </a:r>
            <a:r>
              <a:rPr kumimoji="0" sz="3400" b="0" i="0" u="none" strike="noStrike" kern="1200" cap="none" spc="0" normalizeH="0" baseline="0" noProof="0" dirty="0">
                <a:ln>
                  <a:noFill/>
                </a:ln>
                <a:solidFill>
                  <a:srgbClr val="C00000"/>
                </a:solidFill>
                <a:effectLst/>
                <a:uLnTx/>
                <a:uFillTx/>
                <a:latin typeface="Calibri"/>
                <a:ea typeface="+mn-ea"/>
                <a:cs typeface="Calibri"/>
              </a:rPr>
              <a:t>type </a:t>
            </a:r>
            <a:r>
              <a:rPr kumimoji="0" sz="3400" b="0" i="0" u="none" strike="noStrike" kern="1200" cap="none" spc="0" normalizeH="0" baseline="0" noProof="0" dirty="0">
                <a:ln>
                  <a:noFill/>
                </a:ln>
                <a:solidFill>
                  <a:prstClr val="black"/>
                </a:solidFill>
                <a:effectLst/>
                <a:uLnTx/>
                <a:uFillTx/>
                <a:latin typeface="Calibri"/>
                <a:ea typeface="+mn-ea"/>
                <a:cs typeface="Calibri"/>
              </a:rPr>
              <a:t>and </a:t>
            </a:r>
            <a:r>
              <a:rPr kumimoji="0" sz="3400" b="0" i="0" u="none" strike="noStrike" kern="1200" cap="none" spc="-755" normalizeH="0" baseline="0" noProof="0" dirty="0">
                <a:ln>
                  <a:noFill/>
                </a:ln>
                <a:solidFill>
                  <a:prstClr val="black"/>
                </a:solidFill>
                <a:effectLst/>
                <a:uLnTx/>
                <a:uFillTx/>
                <a:latin typeface="Calibri"/>
                <a:ea typeface="+mn-ea"/>
                <a:cs typeface="Calibri"/>
              </a:rPr>
              <a:t> </a:t>
            </a:r>
            <a:r>
              <a:rPr kumimoji="0" sz="3400" b="0" i="0" u="none" strike="noStrike" kern="1200" cap="none" spc="-15" normalizeH="0" baseline="0" noProof="0" dirty="0">
                <a:ln>
                  <a:noFill/>
                </a:ln>
                <a:solidFill>
                  <a:srgbClr val="C00000"/>
                </a:solidFill>
                <a:effectLst/>
                <a:uLnTx/>
                <a:uFillTx/>
                <a:latin typeface="Calibri"/>
                <a:ea typeface="+mn-ea"/>
                <a:cs typeface="Calibri"/>
              </a:rPr>
              <a:t>order</a:t>
            </a:r>
            <a:r>
              <a:rPr kumimoji="0" sz="3400" b="0" i="0" u="none" strike="noStrike" kern="1200" cap="none" spc="0" normalizeH="0" baseline="0" noProof="0" dirty="0">
                <a:ln>
                  <a:noFill/>
                </a:ln>
                <a:solidFill>
                  <a:srgbClr val="C00000"/>
                </a:solidFill>
                <a:effectLst/>
                <a:uLnTx/>
                <a:uFillTx/>
                <a:latin typeface="Calibri"/>
                <a:ea typeface="+mn-ea"/>
                <a:cs typeface="Calibri"/>
              </a:rPr>
              <a:t> </a:t>
            </a:r>
            <a:r>
              <a:rPr kumimoji="0" sz="3400" b="0" i="0" u="none" strike="noStrike" kern="1200" cap="none" spc="-5" normalizeH="0" baseline="0" noProof="0" dirty="0">
                <a:ln>
                  <a:noFill/>
                </a:ln>
                <a:solidFill>
                  <a:prstClr val="black"/>
                </a:solidFill>
                <a:effectLst/>
                <a:uLnTx/>
                <a:uFillTx/>
                <a:latin typeface="Calibri"/>
                <a:ea typeface="+mn-ea"/>
                <a:cs typeface="Calibri"/>
              </a:rPr>
              <a:t>of the</a:t>
            </a:r>
            <a:r>
              <a:rPr kumimoji="0" sz="3400" b="0" i="0" u="none" strike="noStrike" kern="1200" cap="none" spc="-15" normalizeH="0" baseline="0" noProof="0" dirty="0">
                <a:ln>
                  <a:noFill/>
                </a:ln>
                <a:solidFill>
                  <a:prstClr val="black"/>
                </a:solidFill>
                <a:effectLst/>
                <a:uLnTx/>
                <a:uFillTx/>
                <a:latin typeface="Calibri"/>
                <a:ea typeface="+mn-ea"/>
                <a:cs typeface="Calibri"/>
              </a:rPr>
              <a:t> </a:t>
            </a:r>
            <a:r>
              <a:rPr kumimoji="0" sz="3400" b="0" i="0" u="none" strike="noStrike" kern="1200" cap="none" spc="-20" normalizeH="0" baseline="0" noProof="0" dirty="0">
                <a:ln>
                  <a:noFill/>
                </a:ln>
                <a:solidFill>
                  <a:srgbClr val="C00000"/>
                </a:solidFill>
                <a:effectLst/>
                <a:uLnTx/>
                <a:uFillTx/>
                <a:latin typeface="Calibri"/>
                <a:ea typeface="+mn-ea"/>
                <a:cs typeface="Calibri"/>
              </a:rPr>
              <a:t>parameters</a:t>
            </a:r>
            <a:endParaRPr kumimoji="0" sz="3400" b="0" i="0" u="none" strike="noStrike" kern="1200" cap="none" spc="0" normalizeH="0" baseline="0" noProof="0">
              <a:ln>
                <a:noFill/>
              </a:ln>
              <a:solidFill>
                <a:prstClr val="black"/>
              </a:solidFill>
              <a:effectLst/>
              <a:uLnTx/>
              <a:uFillTx/>
              <a:latin typeface="Calibri"/>
              <a:ea typeface="+mn-ea"/>
              <a:cs typeface="Calibri"/>
            </a:endParaRPr>
          </a:p>
        </p:txBody>
      </p:sp>
      <p:sp>
        <p:nvSpPr>
          <p:cNvPr id="4" name="object 4"/>
          <p:cNvSpPr txBox="1">
            <a:spLocks noGrp="1"/>
          </p:cNvSpPr>
          <p:nvPr>
            <p:ph type="title"/>
          </p:nvPr>
        </p:nvSpPr>
        <p:spPr>
          <a:xfrm>
            <a:off x="2295525" y="99186"/>
            <a:ext cx="4551680" cy="635000"/>
          </a:xfrm>
          <a:prstGeom prst="rect">
            <a:avLst/>
          </a:prstGeom>
        </p:spPr>
        <p:txBody>
          <a:bodyPr vert="horz" wrap="square" lIns="0" tIns="12065" rIns="0" bIns="0" rtlCol="0">
            <a:spAutoFit/>
          </a:bodyPr>
          <a:lstStyle/>
          <a:p>
            <a:pPr marL="12700">
              <a:lnSpc>
                <a:spcPct val="100000"/>
              </a:lnSpc>
              <a:spcBef>
                <a:spcPts val="95"/>
              </a:spcBef>
            </a:pPr>
            <a:r>
              <a:rPr sz="4000" spc="-5" dirty="0"/>
              <a:t>Function</a:t>
            </a:r>
            <a:r>
              <a:rPr sz="4000" spc="-25" dirty="0"/>
              <a:t> </a:t>
            </a:r>
            <a:r>
              <a:rPr sz="4000" spc="-10" dirty="0"/>
              <a:t>Overloading</a:t>
            </a:r>
            <a:endParaRPr sz="4000"/>
          </a:p>
        </p:txBody>
      </p:sp>
      <p:sp>
        <p:nvSpPr>
          <p:cNvPr id="5" name="object 5"/>
          <p:cNvSpPr txBox="1"/>
          <p:nvPr/>
        </p:nvSpPr>
        <p:spPr>
          <a:xfrm>
            <a:off x="4452365" y="714502"/>
            <a:ext cx="163195"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FF"/>
                </a:solidFill>
                <a:effectLst/>
                <a:uLnTx/>
                <a:uFillTx/>
                <a:latin typeface="Courier New"/>
                <a:ea typeface="+mn-ea"/>
                <a:cs typeface="Courier New"/>
              </a:rPr>
              <a:t>c</a:t>
            </a:r>
            <a:endParaRPr kumimoji="0" sz="1800" b="0" i="0" u="none" strike="noStrike" kern="1200" cap="none" spc="0" normalizeH="0" baseline="0" noProof="0">
              <a:ln>
                <a:noFill/>
              </a:ln>
              <a:solidFill>
                <a:prstClr val="black"/>
              </a:solidFill>
              <a:effectLst/>
              <a:uLnTx/>
              <a:uFillTx/>
              <a:latin typeface="Courier New"/>
              <a:ea typeface="+mn-ea"/>
              <a:cs typeface="Courier New"/>
            </a:endParaRPr>
          </a:p>
        </p:txBody>
      </p:sp>
    </p:spTree>
    <p:extLst>
      <p:ext uri="{BB962C8B-B14F-4D97-AF65-F5344CB8AC3E}">
        <p14:creationId xmlns:p14="http://schemas.microsoft.com/office/powerpoint/2010/main" val="40043687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1140" y="914679"/>
            <a:ext cx="5626100" cy="4123690"/>
          </a:xfrm>
          <a:prstGeom prst="rect">
            <a:avLst/>
          </a:prstGeom>
        </p:spPr>
        <p:txBody>
          <a:bodyPr vert="horz" wrap="square" lIns="0" tIns="98425" rIns="0" bIns="0" rtlCol="0">
            <a:spAutoFit/>
          </a:bodyPr>
          <a:lstStyle/>
          <a:p>
            <a:pPr marL="12700" marR="0" lvl="0" indent="0" algn="l" defTabSz="914400" rtl="0" eaLnBrk="1" fontAlgn="auto" latinLnBrk="0" hangingPunct="1">
              <a:lnSpc>
                <a:spcPct val="100000"/>
              </a:lnSpc>
              <a:spcBef>
                <a:spcPts val="775"/>
              </a:spcBef>
              <a:spcAft>
                <a:spcPts val="0"/>
              </a:spcAft>
              <a:buClrTx/>
              <a:buSzTx/>
              <a:buFontTx/>
              <a:buNone/>
              <a:tabLst>
                <a:tab pos="2054860" algn="l"/>
              </a:tabLst>
              <a:defRPr/>
            </a:pPr>
            <a:r>
              <a:rPr kumimoji="0" sz="2800" b="0" i="0" u="none" strike="noStrike" kern="1200" cap="none" spc="-15" normalizeH="0" baseline="0" noProof="0" dirty="0">
                <a:ln>
                  <a:noFill/>
                </a:ln>
                <a:solidFill>
                  <a:srgbClr val="008000"/>
                </a:solidFill>
                <a:effectLst/>
                <a:uLnTx/>
                <a:uFillTx/>
                <a:latin typeface="Calibri"/>
                <a:ea typeface="+mn-ea"/>
                <a:cs typeface="Calibri"/>
              </a:rPr>
              <a:t>void</a:t>
            </a:r>
            <a:r>
              <a:rPr kumimoji="0" sz="2800" b="0" i="0" u="none" strike="noStrike" kern="1200" cap="none" spc="15" normalizeH="0" baseline="0" noProof="0" dirty="0">
                <a:ln>
                  <a:noFill/>
                </a:ln>
                <a:solidFill>
                  <a:srgbClr val="008000"/>
                </a:solidFill>
                <a:effectLst/>
                <a:uLnTx/>
                <a:uFillTx/>
                <a:latin typeface="Calibri"/>
                <a:ea typeface="+mn-ea"/>
                <a:cs typeface="Calibri"/>
              </a:rPr>
              <a:t> </a:t>
            </a:r>
            <a:r>
              <a:rPr kumimoji="0" sz="2800" b="0" i="0" u="none" strike="noStrike" kern="1200" cap="none" spc="-15" normalizeH="0" baseline="0" noProof="0" dirty="0">
                <a:ln>
                  <a:noFill/>
                </a:ln>
                <a:solidFill>
                  <a:srgbClr val="008000"/>
                </a:solidFill>
                <a:effectLst/>
                <a:uLnTx/>
                <a:uFillTx/>
                <a:latin typeface="Calibri"/>
                <a:ea typeface="+mn-ea"/>
                <a:cs typeface="Calibri"/>
              </a:rPr>
              <a:t>print(int	</a:t>
            </a:r>
            <a:r>
              <a:rPr kumimoji="0" sz="2800" b="0" i="0" u="none" strike="noStrike" kern="1200" cap="none" spc="-10" normalizeH="0" baseline="0" noProof="0" dirty="0">
                <a:ln>
                  <a:noFill/>
                </a:ln>
                <a:solidFill>
                  <a:srgbClr val="008000"/>
                </a:solidFill>
                <a:effectLst/>
                <a:uLnTx/>
                <a:uFillTx/>
                <a:latin typeface="Calibri"/>
                <a:ea typeface="+mn-ea"/>
                <a:cs typeface="Calibri"/>
              </a:rPr>
              <a:t>i)</a:t>
            </a:r>
            <a:endParaRPr kumimoji="0" sz="2800" b="0" i="0" u="none" strike="noStrike" kern="1200" cap="none" spc="0" normalizeH="0" baseline="0" noProof="0">
              <a:ln>
                <a:noFill/>
              </a:ln>
              <a:solidFill>
                <a:prstClr val="black"/>
              </a:solidFill>
              <a:effectLst/>
              <a:uLnTx/>
              <a:uFillTx/>
              <a:latin typeface="Calibri"/>
              <a:ea typeface="+mn-ea"/>
              <a:cs typeface="Calibri"/>
            </a:endParaRPr>
          </a:p>
          <a:p>
            <a:pPr marL="12700" marR="0" lvl="0" indent="0" algn="l" defTabSz="914400" rtl="0" eaLnBrk="1" fontAlgn="auto" latinLnBrk="0" hangingPunct="1">
              <a:lnSpc>
                <a:spcPct val="100000"/>
              </a:lnSpc>
              <a:spcBef>
                <a:spcPts val="675"/>
              </a:spcBef>
              <a:spcAft>
                <a:spcPts val="0"/>
              </a:spcAft>
              <a:buClrTx/>
              <a:buSzTx/>
              <a:buFontTx/>
              <a:buNone/>
              <a:tabLst>
                <a:tab pos="285115" algn="l"/>
                <a:tab pos="5356860" algn="l"/>
              </a:tabLst>
              <a:defRPr/>
            </a:pPr>
            <a:r>
              <a:rPr kumimoji="0" sz="2800" b="0" i="0" u="none" strike="noStrike" kern="1200" cap="none" spc="-5" normalizeH="0" baseline="0" noProof="0" dirty="0">
                <a:ln>
                  <a:noFill/>
                </a:ln>
                <a:solidFill>
                  <a:srgbClr val="008000"/>
                </a:solidFill>
                <a:effectLst/>
                <a:uLnTx/>
                <a:uFillTx/>
                <a:latin typeface="Calibri"/>
                <a:ea typeface="+mn-ea"/>
                <a:cs typeface="Calibri"/>
              </a:rPr>
              <a:t>{	</a:t>
            </a:r>
            <a:r>
              <a:rPr kumimoji="0" sz="2800" b="0" i="0" u="none" strike="noStrike" kern="1200" cap="none" spc="-10" normalizeH="0" baseline="0" noProof="0" dirty="0">
                <a:ln>
                  <a:noFill/>
                </a:ln>
                <a:solidFill>
                  <a:srgbClr val="008000"/>
                </a:solidFill>
                <a:effectLst/>
                <a:uLnTx/>
                <a:uFillTx/>
                <a:latin typeface="Calibri"/>
                <a:ea typeface="+mn-ea"/>
                <a:cs typeface="Calibri"/>
              </a:rPr>
              <a:t>cout</a:t>
            </a:r>
            <a:r>
              <a:rPr kumimoji="0" sz="2800" b="0" i="0" u="none" strike="noStrike" kern="1200" cap="none" spc="20" normalizeH="0" baseline="0" noProof="0" dirty="0">
                <a:ln>
                  <a:noFill/>
                </a:ln>
                <a:solidFill>
                  <a:srgbClr val="008000"/>
                </a:solidFill>
                <a:effectLst/>
                <a:uLnTx/>
                <a:uFillTx/>
                <a:latin typeface="Calibri"/>
                <a:ea typeface="+mn-ea"/>
                <a:cs typeface="Calibri"/>
              </a:rPr>
              <a:t> </a:t>
            </a:r>
            <a:r>
              <a:rPr kumimoji="0" sz="2800" b="0" i="0" u="none" strike="noStrike" kern="1200" cap="none" spc="-5" normalizeH="0" baseline="0" noProof="0" dirty="0">
                <a:ln>
                  <a:noFill/>
                </a:ln>
                <a:solidFill>
                  <a:srgbClr val="008000"/>
                </a:solidFill>
                <a:effectLst/>
                <a:uLnTx/>
                <a:uFillTx/>
                <a:latin typeface="Calibri"/>
                <a:ea typeface="+mn-ea"/>
                <a:cs typeface="Calibri"/>
              </a:rPr>
              <a:t>&lt;&lt;</a:t>
            </a:r>
            <a:r>
              <a:rPr kumimoji="0" sz="2800" b="0" i="0" u="none" strike="noStrike" kern="1200" cap="none" spc="25" normalizeH="0" baseline="0" noProof="0" dirty="0">
                <a:ln>
                  <a:noFill/>
                </a:ln>
                <a:solidFill>
                  <a:srgbClr val="008000"/>
                </a:solidFill>
                <a:effectLst/>
                <a:uLnTx/>
                <a:uFillTx/>
                <a:latin typeface="Calibri"/>
                <a:ea typeface="+mn-ea"/>
                <a:cs typeface="Calibri"/>
              </a:rPr>
              <a:t> </a:t>
            </a:r>
            <a:r>
              <a:rPr kumimoji="0" sz="2800" b="0" i="0" u="none" strike="noStrike" kern="1200" cap="none" spc="-5" normalizeH="0" baseline="0" noProof="0" dirty="0">
                <a:ln>
                  <a:noFill/>
                </a:ln>
                <a:solidFill>
                  <a:srgbClr val="008000"/>
                </a:solidFill>
                <a:effectLst/>
                <a:uLnTx/>
                <a:uFillTx/>
                <a:latin typeface="Calibri"/>
                <a:ea typeface="+mn-ea"/>
                <a:cs typeface="Calibri"/>
              </a:rPr>
              <a:t>"</a:t>
            </a:r>
            <a:r>
              <a:rPr kumimoji="0" sz="2800" b="0" i="0" u="none" strike="noStrike" kern="1200" cap="none" spc="10" normalizeH="0" baseline="0" noProof="0" dirty="0">
                <a:ln>
                  <a:noFill/>
                </a:ln>
                <a:solidFill>
                  <a:srgbClr val="008000"/>
                </a:solidFill>
                <a:effectLst/>
                <a:uLnTx/>
                <a:uFillTx/>
                <a:latin typeface="Calibri"/>
                <a:ea typeface="+mn-ea"/>
                <a:cs typeface="Calibri"/>
              </a:rPr>
              <a:t> </a:t>
            </a:r>
            <a:r>
              <a:rPr kumimoji="0" sz="2800" b="0" i="0" u="none" strike="noStrike" kern="1200" cap="none" spc="-20" normalizeH="0" baseline="0" noProof="0" dirty="0">
                <a:ln>
                  <a:noFill/>
                </a:ln>
                <a:solidFill>
                  <a:srgbClr val="008000"/>
                </a:solidFill>
                <a:effectLst/>
                <a:uLnTx/>
                <a:uFillTx/>
                <a:latin typeface="Calibri"/>
                <a:ea typeface="+mn-ea"/>
                <a:cs typeface="Calibri"/>
              </a:rPr>
              <a:t>Here</a:t>
            </a:r>
            <a:r>
              <a:rPr kumimoji="0" sz="2800" b="0" i="0" u="none" strike="noStrike" kern="1200" cap="none" spc="5" normalizeH="0" baseline="0" noProof="0" dirty="0">
                <a:ln>
                  <a:noFill/>
                </a:ln>
                <a:solidFill>
                  <a:srgbClr val="008000"/>
                </a:solidFill>
                <a:effectLst/>
                <a:uLnTx/>
                <a:uFillTx/>
                <a:latin typeface="Calibri"/>
                <a:ea typeface="+mn-ea"/>
                <a:cs typeface="Calibri"/>
              </a:rPr>
              <a:t> </a:t>
            </a:r>
            <a:r>
              <a:rPr kumimoji="0" sz="2800" b="0" i="0" u="none" strike="noStrike" kern="1200" cap="none" spc="-5" normalizeH="0" baseline="0" noProof="0" dirty="0">
                <a:ln>
                  <a:noFill/>
                </a:ln>
                <a:solidFill>
                  <a:srgbClr val="008000"/>
                </a:solidFill>
                <a:effectLst/>
                <a:uLnTx/>
                <a:uFillTx/>
                <a:latin typeface="Calibri"/>
                <a:ea typeface="+mn-ea"/>
                <a:cs typeface="Calibri"/>
              </a:rPr>
              <a:t>is</a:t>
            </a:r>
            <a:r>
              <a:rPr kumimoji="0" sz="2800" b="0" i="0" u="none" strike="noStrike" kern="1200" cap="none" spc="20" normalizeH="0" baseline="0" noProof="0" dirty="0">
                <a:ln>
                  <a:noFill/>
                </a:ln>
                <a:solidFill>
                  <a:srgbClr val="008000"/>
                </a:solidFill>
                <a:effectLst/>
                <a:uLnTx/>
                <a:uFillTx/>
                <a:latin typeface="Calibri"/>
                <a:ea typeface="+mn-ea"/>
                <a:cs typeface="Calibri"/>
              </a:rPr>
              <a:t> </a:t>
            </a:r>
            <a:r>
              <a:rPr kumimoji="0" sz="2800" b="0" i="0" u="none" strike="noStrike" kern="1200" cap="none" spc="-15" normalizeH="0" baseline="0" noProof="0" dirty="0">
                <a:ln>
                  <a:noFill/>
                </a:ln>
                <a:solidFill>
                  <a:srgbClr val="008000"/>
                </a:solidFill>
                <a:effectLst/>
                <a:uLnTx/>
                <a:uFillTx/>
                <a:latin typeface="Calibri"/>
                <a:ea typeface="+mn-ea"/>
                <a:cs typeface="Calibri"/>
              </a:rPr>
              <a:t>int</a:t>
            </a:r>
            <a:r>
              <a:rPr kumimoji="0" sz="2800" b="0" i="0" u="none" strike="noStrike" kern="1200" cap="none" spc="15" normalizeH="0" baseline="0" noProof="0" dirty="0">
                <a:ln>
                  <a:noFill/>
                </a:ln>
                <a:solidFill>
                  <a:srgbClr val="008000"/>
                </a:solidFill>
                <a:effectLst/>
                <a:uLnTx/>
                <a:uFillTx/>
                <a:latin typeface="Calibri"/>
                <a:ea typeface="+mn-ea"/>
                <a:cs typeface="Calibri"/>
              </a:rPr>
              <a:t> </a:t>
            </a:r>
            <a:r>
              <a:rPr kumimoji="0" sz="2800" b="0" i="0" u="none" strike="noStrike" kern="1200" cap="none" spc="-5" normalizeH="0" baseline="0" noProof="0" dirty="0">
                <a:ln>
                  <a:noFill/>
                </a:ln>
                <a:solidFill>
                  <a:srgbClr val="008000"/>
                </a:solidFill>
                <a:effectLst/>
                <a:uLnTx/>
                <a:uFillTx/>
                <a:latin typeface="Calibri"/>
                <a:ea typeface="+mn-ea"/>
                <a:cs typeface="Calibri"/>
              </a:rPr>
              <a:t>"</a:t>
            </a:r>
            <a:r>
              <a:rPr kumimoji="0" sz="2800" b="0" i="0" u="none" strike="noStrike" kern="1200" cap="none" spc="10" normalizeH="0" baseline="0" noProof="0" dirty="0">
                <a:ln>
                  <a:noFill/>
                </a:ln>
                <a:solidFill>
                  <a:srgbClr val="008000"/>
                </a:solidFill>
                <a:effectLst/>
                <a:uLnTx/>
                <a:uFillTx/>
                <a:latin typeface="Calibri"/>
                <a:ea typeface="+mn-ea"/>
                <a:cs typeface="Calibri"/>
              </a:rPr>
              <a:t> </a:t>
            </a:r>
            <a:r>
              <a:rPr kumimoji="0" sz="2800" b="0" i="0" u="none" strike="noStrike" kern="1200" cap="none" spc="-5" normalizeH="0" baseline="0" noProof="0" dirty="0">
                <a:ln>
                  <a:noFill/>
                </a:ln>
                <a:solidFill>
                  <a:srgbClr val="008000"/>
                </a:solidFill>
                <a:effectLst/>
                <a:uLnTx/>
                <a:uFillTx/>
                <a:latin typeface="Calibri"/>
                <a:ea typeface="+mn-ea"/>
                <a:cs typeface="Calibri"/>
              </a:rPr>
              <a:t>&lt;&lt;</a:t>
            </a:r>
            <a:r>
              <a:rPr kumimoji="0" sz="2800" b="0" i="0" u="none" strike="noStrike" kern="1200" cap="none" spc="25" normalizeH="0" baseline="0" noProof="0" dirty="0">
                <a:ln>
                  <a:noFill/>
                </a:ln>
                <a:solidFill>
                  <a:srgbClr val="008000"/>
                </a:solidFill>
                <a:effectLst/>
                <a:uLnTx/>
                <a:uFillTx/>
                <a:latin typeface="Calibri"/>
                <a:ea typeface="+mn-ea"/>
                <a:cs typeface="Calibri"/>
              </a:rPr>
              <a:t> </a:t>
            </a:r>
            <a:r>
              <a:rPr kumimoji="0" sz="2800" b="0" i="0" u="none" strike="noStrike" kern="1200" cap="none" spc="-5" normalizeH="0" baseline="0" noProof="0" dirty="0">
                <a:ln>
                  <a:noFill/>
                </a:ln>
                <a:solidFill>
                  <a:srgbClr val="008000"/>
                </a:solidFill>
                <a:effectLst/>
                <a:uLnTx/>
                <a:uFillTx/>
                <a:latin typeface="Calibri"/>
                <a:ea typeface="+mn-ea"/>
                <a:cs typeface="Calibri"/>
              </a:rPr>
              <a:t>i</a:t>
            </a:r>
            <a:r>
              <a:rPr kumimoji="0" sz="2800" b="0" i="0" u="none" strike="noStrike" kern="1200" cap="none" spc="10" normalizeH="0" baseline="0" noProof="0" dirty="0">
                <a:ln>
                  <a:noFill/>
                </a:ln>
                <a:solidFill>
                  <a:srgbClr val="008000"/>
                </a:solidFill>
                <a:effectLst/>
                <a:uLnTx/>
                <a:uFillTx/>
                <a:latin typeface="Calibri"/>
                <a:ea typeface="+mn-ea"/>
                <a:cs typeface="Calibri"/>
              </a:rPr>
              <a:t> </a:t>
            </a:r>
            <a:r>
              <a:rPr kumimoji="0" sz="2800" b="0" i="0" u="none" strike="noStrike" kern="1200" cap="none" spc="-5" normalizeH="0" baseline="0" noProof="0" dirty="0">
                <a:ln>
                  <a:noFill/>
                </a:ln>
                <a:solidFill>
                  <a:srgbClr val="008000"/>
                </a:solidFill>
                <a:effectLst/>
                <a:uLnTx/>
                <a:uFillTx/>
                <a:latin typeface="Calibri"/>
                <a:ea typeface="+mn-ea"/>
                <a:cs typeface="Calibri"/>
              </a:rPr>
              <a:t>&lt;&lt;</a:t>
            </a:r>
            <a:r>
              <a:rPr kumimoji="0" sz="2800" b="0" i="0" u="none" strike="noStrike" kern="1200" cap="none" spc="15" normalizeH="0" baseline="0" noProof="0" dirty="0">
                <a:ln>
                  <a:noFill/>
                </a:ln>
                <a:solidFill>
                  <a:srgbClr val="008000"/>
                </a:solidFill>
                <a:effectLst/>
                <a:uLnTx/>
                <a:uFillTx/>
                <a:latin typeface="Calibri"/>
                <a:ea typeface="+mn-ea"/>
                <a:cs typeface="Calibri"/>
              </a:rPr>
              <a:t> </a:t>
            </a:r>
            <a:r>
              <a:rPr kumimoji="0" sz="2800" b="0" i="0" u="none" strike="noStrike" kern="1200" cap="none" spc="-10" normalizeH="0" baseline="0" noProof="0" dirty="0">
                <a:ln>
                  <a:noFill/>
                </a:ln>
                <a:solidFill>
                  <a:srgbClr val="008000"/>
                </a:solidFill>
                <a:effectLst/>
                <a:uLnTx/>
                <a:uFillTx/>
                <a:latin typeface="Calibri"/>
                <a:ea typeface="+mn-ea"/>
                <a:cs typeface="Calibri"/>
              </a:rPr>
              <a:t>endl;	</a:t>
            </a:r>
            <a:r>
              <a:rPr kumimoji="0" sz="2800" b="0" i="0" u="none" strike="noStrike" kern="1200" cap="none" spc="-5" normalizeH="0" baseline="0" noProof="0" dirty="0">
                <a:ln>
                  <a:noFill/>
                </a:ln>
                <a:solidFill>
                  <a:srgbClr val="008000"/>
                </a:solidFill>
                <a:effectLst/>
                <a:uLnTx/>
                <a:uFillTx/>
                <a:latin typeface="Calibri"/>
                <a:ea typeface="+mn-ea"/>
                <a:cs typeface="Calibri"/>
              </a:rPr>
              <a:t>}</a:t>
            </a:r>
            <a:endParaRPr kumimoji="0" sz="2800" b="0" i="0" u="none" strike="noStrike" kern="1200" cap="none" spc="0" normalizeH="0" baseline="0" noProof="0">
              <a:ln>
                <a:noFill/>
              </a:ln>
              <a:solidFill>
                <a:prstClr val="black"/>
              </a:solidFill>
              <a:effectLst/>
              <a:uLnTx/>
              <a:uFillTx/>
              <a:latin typeface="Calibri"/>
              <a:ea typeface="+mn-ea"/>
              <a:cs typeface="Calibri"/>
            </a:endParaRPr>
          </a:p>
          <a:p>
            <a:pPr marL="0" marR="0" lvl="0" indent="0" algn="l" defTabSz="914400" rtl="0" eaLnBrk="1" fontAlgn="auto" latinLnBrk="0" hangingPunct="1">
              <a:lnSpc>
                <a:spcPct val="100000"/>
              </a:lnSpc>
              <a:spcBef>
                <a:spcPts val="5"/>
              </a:spcBef>
              <a:spcAft>
                <a:spcPts val="0"/>
              </a:spcAft>
              <a:buClrTx/>
              <a:buSzTx/>
              <a:buFontTx/>
              <a:buNone/>
              <a:tabLst/>
              <a:defRPr/>
            </a:pPr>
            <a:endParaRPr kumimoji="0" sz="3850" b="0" i="0" u="none" strike="noStrike" kern="1200" cap="none" spc="0" normalizeH="0" baseline="0" noProof="0">
              <a:ln>
                <a:noFill/>
              </a:ln>
              <a:solidFill>
                <a:prstClr val="black"/>
              </a:solidFill>
              <a:effectLst/>
              <a:uLnTx/>
              <a:uFillTx/>
              <a:latin typeface="Calibri"/>
              <a:ea typeface="+mn-ea"/>
              <a:cs typeface="Calibri"/>
            </a:endParaRPr>
          </a:p>
          <a:p>
            <a:pPr marL="12700" marR="0" lvl="0" indent="0" algn="l" defTabSz="914400" rtl="0" eaLnBrk="1" fontAlgn="auto" latinLnBrk="0" hangingPunct="1">
              <a:lnSpc>
                <a:spcPct val="100000"/>
              </a:lnSpc>
              <a:spcBef>
                <a:spcPts val="0"/>
              </a:spcBef>
              <a:spcAft>
                <a:spcPts val="0"/>
              </a:spcAft>
              <a:buClrTx/>
              <a:buSzTx/>
              <a:buFontTx/>
              <a:buNone/>
              <a:tabLst/>
              <a:defRPr/>
            </a:pPr>
            <a:r>
              <a:rPr kumimoji="0" sz="2800" b="0" i="0" u="none" strike="noStrike" kern="1200" cap="none" spc="-15" normalizeH="0" baseline="0" noProof="0" dirty="0">
                <a:ln>
                  <a:noFill/>
                </a:ln>
                <a:solidFill>
                  <a:srgbClr val="2E1BC6"/>
                </a:solidFill>
                <a:effectLst/>
                <a:uLnTx/>
                <a:uFillTx/>
                <a:latin typeface="Calibri"/>
                <a:ea typeface="+mn-ea"/>
                <a:cs typeface="Calibri"/>
              </a:rPr>
              <a:t>void</a:t>
            </a:r>
            <a:r>
              <a:rPr kumimoji="0" sz="2800" b="0" i="0" u="none" strike="noStrike" kern="1200" cap="none" spc="-10" normalizeH="0" baseline="0" noProof="0" dirty="0">
                <a:ln>
                  <a:noFill/>
                </a:ln>
                <a:solidFill>
                  <a:srgbClr val="2E1BC6"/>
                </a:solidFill>
                <a:effectLst/>
                <a:uLnTx/>
                <a:uFillTx/>
                <a:latin typeface="Calibri"/>
                <a:ea typeface="+mn-ea"/>
                <a:cs typeface="Calibri"/>
              </a:rPr>
              <a:t> print(double</a:t>
            </a:r>
            <a:r>
              <a:rPr kumimoji="0" sz="2800" b="0" i="0" u="none" strike="noStrike" kern="1200" cap="none" spc="40" normalizeH="0" baseline="0" noProof="0" dirty="0">
                <a:ln>
                  <a:noFill/>
                </a:ln>
                <a:solidFill>
                  <a:srgbClr val="2E1BC6"/>
                </a:solidFill>
                <a:effectLst/>
                <a:uLnTx/>
                <a:uFillTx/>
                <a:latin typeface="Calibri"/>
                <a:ea typeface="+mn-ea"/>
                <a:cs typeface="Calibri"/>
              </a:rPr>
              <a:t> </a:t>
            </a:r>
            <a:r>
              <a:rPr kumimoji="0" sz="2800" b="0" i="0" u="none" strike="noStrike" kern="1200" cap="none" spc="10" normalizeH="0" baseline="0" noProof="0" dirty="0">
                <a:ln>
                  <a:noFill/>
                </a:ln>
                <a:solidFill>
                  <a:srgbClr val="2E1BC6"/>
                </a:solidFill>
                <a:effectLst/>
                <a:uLnTx/>
                <a:uFillTx/>
                <a:latin typeface="Calibri"/>
                <a:ea typeface="+mn-ea"/>
                <a:cs typeface="Calibri"/>
              </a:rPr>
              <a:t>f)</a:t>
            </a:r>
            <a:endParaRPr kumimoji="0" sz="2800" b="0" i="0" u="none" strike="noStrike" kern="1200" cap="none" spc="0" normalizeH="0" baseline="0" noProof="0">
              <a:ln>
                <a:noFill/>
              </a:ln>
              <a:solidFill>
                <a:prstClr val="black"/>
              </a:solidFill>
              <a:effectLst/>
              <a:uLnTx/>
              <a:uFillTx/>
              <a:latin typeface="Calibri"/>
              <a:ea typeface="+mn-ea"/>
              <a:cs typeface="Calibri"/>
            </a:endParaRPr>
          </a:p>
          <a:p>
            <a:pPr marL="12700" marR="0" lvl="0" indent="0" algn="l" defTabSz="914400" rtl="0" eaLnBrk="1" fontAlgn="auto" latinLnBrk="0" hangingPunct="1">
              <a:lnSpc>
                <a:spcPct val="100000"/>
              </a:lnSpc>
              <a:spcBef>
                <a:spcPts val="675"/>
              </a:spcBef>
              <a:spcAft>
                <a:spcPts val="0"/>
              </a:spcAft>
              <a:buClrTx/>
              <a:buSzTx/>
              <a:buFontTx/>
              <a:buNone/>
              <a:tabLst/>
              <a:defRPr/>
            </a:pPr>
            <a:r>
              <a:rPr kumimoji="0" sz="2800" b="0" i="0" u="none" strike="noStrike" kern="1200" cap="none" spc="-5" normalizeH="0" baseline="0" noProof="0" dirty="0">
                <a:ln>
                  <a:noFill/>
                </a:ln>
                <a:solidFill>
                  <a:srgbClr val="2E1BC6"/>
                </a:solidFill>
                <a:effectLst/>
                <a:uLnTx/>
                <a:uFillTx/>
                <a:latin typeface="Calibri"/>
                <a:ea typeface="+mn-ea"/>
                <a:cs typeface="Calibri"/>
              </a:rPr>
              <a:t>{</a:t>
            </a:r>
            <a:r>
              <a:rPr kumimoji="0" sz="2800" b="0" i="0" u="none" strike="noStrike" kern="1200" cap="none" spc="-10" normalizeH="0" baseline="0" noProof="0" dirty="0">
                <a:ln>
                  <a:noFill/>
                </a:ln>
                <a:solidFill>
                  <a:srgbClr val="2E1BC6"/>
                </a:solidFill>
                <a:effectLst/>
                <a:uLnTx/>
                <a:uFillTx/>
                <a:latin typeface="Calibri"/>
                <a:ea typeface="+mn-ea"/>
                <a:cs typeface="Calibri"/>
              </a:rPr>
              <a:t> cout</a:t>
            </a:r>
            <a:r>
              <a:rPr kumimoji="0" sz="2800" b="0" i="0" u="none" strike="noStrike" kern="1200" cap="none" spc="15" normalizeH="0" baseline="0" noProof="0" dirty="0">
                <a:ln>
                  <a:noFill/>
                </a:ln>
                <a:solidFill>
                  <a:srgbClr val="2E1BC6"/>
                </a:solidFill>
                <a:effectLst/>
                <a:uLnTx/>
                <a:uFillTx/>
                <a:latin typeface="Calibri"/>
                <a:ea typeface="+mn-ea"/>
                <a:cs typeface="Calibri"/>
              </a:rPr>
              <a:t> </a:t>
            </a:r>
            <a:r>
              <a:rPr kumimoji="0" sz="2800" b="0" i="0" u="none" strike="noStrike" kern="1200" cap="none" spc="-5" normalizeH="0" baseline="0" noProof="0" dirty="0">
                <a:ln>
                  <a:noFill/>
                </a:ln>
                <a:solidFill>
                  <a:srgbClr val="2E1BC6"/>
                </a:solidFill>
                <a:effectLst/>
                <a:uLnTx/>
                <a:uFillTx/>
                <a:latin typeface="Calibri"/>
                <a:ea typeface="+mn-ea"/>
                <a:cs typeface="Calibri"/>
              </a:rPr>
              <a:t>&lt;&lt;</a:t>
            </a:r>
            <a:r>
              <a:rPr kumimoji="0" sz="2800" b="0" i="0" u="none" strike="noStrike" kern="1200" cap="none" spc="20" normalizeH="0" baseline="0" noProof="0" dirty="0">
                <a:ln>
                  <a:noFill/>
                </a:ln>
                <a:solidFill>
                  <a:srgbClr val="2E1BC6"/>
                </a:solidFill>
                <a:effectLst/>
                <a:uLnTx/>
                <a:uFillTx/>
                <a:latin typeface="Calibri"/>
                <a:ea typeface="+mn-ea"/>
                <a:cs typeface="Calibri"/>
              </a:rPr>
              <a:t> </a:t>
            </a:r>
            <a:r>
              <a:rPr kumimoji="0" sz="2800" b="0" i="0" u="none" strike="noStrike" kern="1200" cap="none" spc="-5" normalizeH="0" baseline="0" noProof="0" dirty="0">
                <a:ln>
                  <a:noFill/>
                </a:ln>
                <a:solidFill>
                  <a:srgbClr val="2E1BC6"/>
                </a:solidFill>
                <a:effectLst/>
                <a:uLnTx/>
                <a:uFillTx/>
                <a:latin typeface="Calibri"/>
                <a:ea typeface="+mn-ea"/>
                <a:cs typeface="Calibri"/>
              </a:rPr>
              <a:t>"</a:t>
            </a:r>
            <a:r>
              <a:rPr kumimoji="0" sz="2800" b="0" i="0" u="none" strike="noStrike" kern="1200" cap="none" spc="5" normalizeH="0" baseline="0" noProof="0" dirty="0">
                <a:ln>
                  <a:noFill/>
                </a:ln>
                <a:solidFill>
                  <a:srgbClr val="2E1BC6"/>
                </a:solidFill>
                <a:effectLst/>
                <a:uLnTx/>
                <a:uFillTx/>
                <a:latin typeface="Calibri"/>
                <a:ea typeface="+mn-ea"/>
                <a:cs typeface="Calibri"/>
              </a:rPr>
              <a:t> </a:t>
            </a:r>
            <a:r>
              <a:rPr kumimoji="0" sz="2800" b="0" i="0" u="none" strike="noStrike" kern="1200" cap="none" spc="-20" normalizeH="0" baseline="0" noProof="0" dirty="0">
                <a:ln>
                  <a:noFill/>
                </a:ln>
                <a:solidFill>
                  <a:srgbClr val="2E1BC6"/>
                </a:solidFill>
                <a:effectLst/>
                <a:uLnTx/>
                <a:uFillTx/>
                <a:latin typeface="Calibri"/>
                <a:ea typeface="+mn-ea"/>
                <a:cs typeface="Calibri"/>
              </a:rPr>
              <a:t>Here</a:t>
            </a:r>
            <a:r>
              <a:rPr kumimoji="0" sz="2800" b="0" i="0" u="none" strike="noStrike" kern="1200" cap="none" spc="0" normalizeH="0" baseline="0" noProof="0" dirty="0">
                <a:ln>
                  <a:noFill/>
                </a:ln>
                <a:solidFill>
                  <a:srgbClr val="2E1BC6"/>
                </a:solidFill>
                <a:effectLst/>
                <a:uLnTx/>
                <a:uFillTx/>
                <a:latin typeface="Calibri"/>
                <a:ea typeface="+mn-ea"/>
                <a:cs typeface="Calibri"/>
              </a:rPr>
              <a:t> </a:t>
            </a:r>
            <a:r>
              <a:rPr kumimoji="0" sz="2800" b="0" i="0" u="none" strike="noStrike" kern="1200" cap="none" spc="-5" normalizeH="0" baseline="0" noProof="0" dirty="0">
                <a:ln>
                  <a:noFill/>
                </a:ln>
                <a:solidFill>
                  <a:srgbClr val="2E1BC6"/>
                </a:solidFill>
                <a:effectLst/>
                <a:uLnTx/>
                <a:uFillTx/>
                <a:latin typeface="Calibri"/>
                <a:ea typeface="+mn-ea"/>
                <a:cs typeface="Calibri"/>
              </a:rPr>
              <a:t>is</a:t>
            </a:r>
            <a:r>
              <a:rPr kumimoji="0" sz="2800" b="0" i="0" u="none" strike="noStrike" kern="1200" cap="none" spc="10" normalizeH="0" baseline="0" noProof="0" dirty="0">
                <a:ln>
                  <a:noFill/>
                </a:ln>
                <a:solidFill>
                  <a:srgbClr val="2E1BC6"/>
                </a:solidFill>
                <a:effectLst/>
                <a:uLnTx/>
                <a:uFillTx/>
                <a:latin typeface="Calibri"/>
                <a:ea typeface="+mn-ea"/>
                <a:cs typeface="Calibri"/>
              </a:rPr>
              <a:t> </a:t>
            </a:r>
            <a:r>
              <a:rPr kumimoji="0" sz="2800" b="0" i="0" u="none" strike="noStrike" kern="1200" cap="none" spc="-15" normalizeH="0" baseline="0" noProof="0" dirty="0">
                <a:ln>
                  <a:noFill/>
                </a:ln>
                <a:solidFill>
                  <a:srgbClr val="2E1BC6"/>
                </a:solidFill>
                <a:effectLst/>
                <a:uLnTx/>
                <a:uFillTx/>
                <a:latin typeface="Calibri"/>
                <a:ea typeface="+mn-ea"/>
                <a:cs typeface="Calibri"/>
              </a:rPr>
              <a:t>float</a:t>
            </a:r>
            <a:r>
              <a:rPr kumimoji="0" sz="2800" b="0" i="0" u="none" strike="noStrike" kern="1200" cap="none" spc="-10" normalizeH="0" baseline="0" noProof="0" dirty="0">
                <a:ln>
                  <a:noFill/>
                </a:ln>
                <a:solidFill>
                  <a:srgbClr val="2E1BC6"/>
                </a:solidFill>
                <a:effectLst/>
                <a:uLnTx/>
                <a:uFillTx/>
                <a:latin typeface="Calibri"/>
                <a:ea typeface="+mn-ea"/>
                <a:cs typeface="Calibri"/>
              </a:rPr>
              <a:t> </a:t>
            </a:r>
            <a:r>
              <a:rPr kumimoji="0" sz="2800" b="0" i="0" u="none" strike="noStrike" kern="1200" cap="none" spc="-5" normalizeH="0" baseline="0" noProof="0" dirty="0">
                <a:ln>
                  <a:noFill/>
                </a:ln>
                <a:solidFill>
                  <a:srgbClr val="2E1BC6"/>
                </a:solidFill>
                <a:effectLst/>
                <a:uLnTx/>
                <a:uFillTx/>
                <a:latin typeface="Calibri"/>
                <a:ea typeface="+mn-ea"/>
                <a:cs typeface="Calibri"/>
              </a:rPr>
              <a:t>"</a:t>
            </a:r>
            <a:r>
              <a:rPr kumimoji="0" sz="2800" b="0" i="0" u="none" strike="noStrike" kern="1200" cap="none" spc="5" normalizeH="0" baseline="0" noProof="0" dirty="0">
                <a:ln>
                  <a:noFill/>
                </a:ln>
                <a:solidFill>
                  <a:srgbClr val="2E1BC6"/>
                </a:solidFill>
                <a:effectLst/>
                <a:uLnTx/>
                <a:uFillTx/>
                <a:latin typeface="Calibri"/>
                <a:ea typeface="+mn-ea"/>
                <a:cs typeface="Calibri"/>
              </a:rPr>
              <a:t> </a:t>
            </a:r>
            <a:r>
              <a:rPr kumimoji="0" sz="2800" b="0" i="0" u="none" strike="noStrike" kern="1200" cap="none" spc="-5" normalizeH="0" baseline="0" noProof="0" dirty="0">
                <a:ln>
                  <a:noFill/>
                </a:ln>
                <a:solidFill>
                  <a:srgbClr val="2E1BC6"/>
                </a:solidFill>
                <a:effectLst/>
                <a:uLnTx/>
                <a:uFillTx/>
                <a:latin typeface="Calibri"/>
                <a:ea typeface="+mn-ea"/>
                <a:cs typeface="Calibri"/>
              </a:rPr>
              <a:t>&lt;&lt;</a:t>
            </a:r>
            <a:r>
              <a:rPr kumimoji="0" sz="2800" b="0" i="0" u="none" strike="noStrike" kern="1200" cap="none" spc="15" normalizeH="0" baseline="0" noProof="0" dirty="0">
                <a:ln>
                  <a:noFill/>
                </a:ln>
                <a:solidFill>
                  <a:srgbClr val="2E1BC6"/>
                </a:solidFill>
                <a:effectLst/>
                <a:uLnTx/>
                <a:uFillTx/>
                <a:latin typeface="Calibri"/>
                <a:ea typeface="+mn-ea"/>
                <a:cs typeface="Calibri"/>
              </a:rPr>
              <a:t> </a:t>
            </a:r>
            <a:r>
              <a:rPr kumimoji="0" sz="2800" b="0" i="0" u="none" strike="noStrike" kern="1200" cap="none" spc="-5" normalizeH="0" baseline="0" noProof="0" dirty="0">
                <a:ln>
                  <a:noFill/>
                </a:ln>
                <a:solidFill>
                  <a:srgbClr val="2E1BC6"/>
                </a:solidFill>
                <a:effectLst/>
                <a:uLnTx/>
                <a:uFillTx/>
                <a:latin typeface="Calibri"/>
                <a:ea typeface="+mn-ea"/>
                <a:cs typeface="Calibri"/>
              </a:rPr>
              <a:t>f &lt;&lt;</a:t>
            </a:r>
            <a:r>
              <a:rPr kumimoji="0" sz="2800" b="0" i="0" u="none" strike="noStrike" kern="1200" cap="none" spc="30" normalizeH="0" baseline="0" noProof="0" dirty="0">
                <a:ln>
                  <a:noFill/>
                </a:ln>
                <a:solidFill>
                  <a:srgbClr val="2E1BC6"/>
                </a:solidFill>
                <a:effectLst/>
                <a:uLnTx/>
                <a:uFillTx/>
                <a:latin typeface="Calibri"/>
                <a:ea typeface="+mn-ea"/>
                <a:cs typeface="Calibri"/>
              </a:rPr>
              <a:t> </a:t>
            </a:r>
            <a:r>
              <a:rPr kumimoji="0" sz="2800" b="0" i="0" u="none" strike="noStrike" kern="1200" cap="none" spc="-10" normalizeH="0" baseline="0" noProof="0" dirty="0">
                <a:ln>
                  <a:noFill/>
                </a:ln>
                <a:solidFill>
                  <a:srgbClr val="2E1BC6"/>
                </a:solidFill>
                <a:effectLst/>
                <a:uLnTx/>
                <a:uFillTx/>
                <a:latin typeface="Calibri"/>
                <a:ea typeface="+mn-ea"/>
                <a:cs typeface="Calibri"/>
              </a:rPr>
              <a:t>endl;</a:t>
            </a:r>
            <a:r>
              <a:rPr kumimoji="0" sz="2800" b="0" i="0" u="none" strike="noStrike" kern="1200" cap="none" spc="20" normalizeH="0" baseline="0" noProof="0" dirty="0">
                <a:ln>
                  <a:noFill/>
                </a:ln>
                <a:solidFill>
                  <a:srgbClr val="2E1BC6"/>
                </a:solidFill>
                <a:effectLst/>
                <a:uLnTx/>
                <a:uFillTx/>
                <a:latin typeface="Calibri"/>
                <a:ea typeface="+mn-ea"/>
                <a:cs typeface="Calibri"/>
              </a:rPr>
              <a:t> </a:t>
            </a:r>
            <a:r>
              <a:rPr kumimoji="0" sz="2800" b="0" i="0" u="none" strike="noStrike" kern="1200" cap="none" spc="-5" normalizeH="0" baseline="0" noProof="0" dirty="0">
                <a:ln>
                  <a:noFill/>
                </a:ln>
                <a:solidFill>
                  <a:srgbClr val="2E1BC6"/>
                </a:solidFill>
                <a:effectLst/>
                <a:uLnTx/>
                <a:uFillTx/>
                <a:latin typeface="Calibri"/>
                <a:ea typeface="+mn-ea"/>
                <a:cs typeface="Calibri"/>
              </a:rPr>
              <a:t>}</a:t>
            </a:r>
            <a:endParaRPr kumimoji="0" sz="2800" b="0" i="0" u="none" strike="noStrike" kern="1200" cap="none" spc="0" normalizeH="0" baseline="0" noProof="0">
              <a:ln>
                <a:noFill/>
              </a:ln>
              <a:solidFill>
                <a:prstClr val="black"/>
              </a:solidFill>
              <a:effectLst/>
              <a:uLnTx/>
              <a:uFillTx/>
              <a:latin typeface="Calibri"/>
              <a:ea typeface="+mn-ea"/>
              <a:cs typeface="Calibri"/>
            </a:endParaRPr>
          </a:p>
          <a:p>
            <a:pPr marL="0" marR="0" lvl="0" indent="0" algn="l" defTabSz="914400" rtl="0" eaLnBrk="1" fontAlgn="auto" latinLnBrk="0" hangingPunct="1">
              <a:lnSpc>
                <a:spcPct val="100000"/>
              </a:lnSpc>
              <a:spcBef>
                <a:spcPts val="5"/>
              </a:spcBef>
              <a:spcAft>
                <a:spcPts val="0"/>
              </a:spcAft>
              <a:buClrTx/>
              <a:buSzTx/>
              <a:buFontTx/>
              <a:buNone/>
              <a:tabLst/>
              <a:defRPr/>
            </a:pPr>
            <a:endParaRPr kumimoji="0" sz="3850" b="0" i="0" u="none" strike="noStrike" kern="1200" cap="none" spc="0" normalizeH="0" baseline="0" noProof="0">
              <a:ln>
                <a:noFill/>
              </a:ln>
              <a:solidFill>
                <a:prstClr val="black"/>
              </a:solidFill>
              <a:effectLst/>
              <a:uLnTx/>
              <a:uFillTx/>
              <a:latin typeface="Calibri"/>
              <a:ea typeface="+mn-ea"/>
              <a:cs typeface="Calibri"/>
            </a:endParaRPr>
          </a:p>
          <a:p>
            <a:pPr marL="12700" marR="0" lvl="0" indent="0" algn="l" defTabSz="914400" rtl="0" eaLnBrk="1" fontAlgn="auto" latinLnBrk="0" hangingPunct="1">
              <a:lnSpc>
                <a:spcPct val="100000"/>
              </a:lnSpc>
              <a:spcBef>
                <a:spcPts val="0"/>
              </a:spcBef>
              <a:spcAft>
                <a:spcPts val="0"/>
              </a:spcAft>
              <a:buClrTx/>
              <a:buSzTx/>
              <a:buFontTx/>
              <a:buNone/>
              <a:tabLst/>
              <a:defRPr/>
            </a:pPr>
            <a:r>
              <a:rPr kumimoji="0" sz="2800" b="0" i="0" u="none" strike="noStrike" kern="1200" cap="none" spc="-15" normalizeH="0" baseline="0" noProof="0" dirty="0">
                <a:ln>
                  <a:noFill/>
                </a:ln>
                <a:solidFill>
                  <a:srgbClr val="B80000"/>
                </a:solidFill>
                <a:effectLst/>
                <a:uLnTx/>
                <a:uFillTx/>
                <a:latin typeface="Calibri"/>
                <a:ea typeface="+mn-ea"/>
                <a:cs typeface="Calibri"/>
              </a:rPr>
              <a:t>void</a:t>
            </a:r>
            <a:r>
              <a:rPr kumimoji="0" sz="2800" b="0" i="0" u="none" strike="noStrike" kern="1200" cap="none" spc="-20" normalizeH="0" baseline="0" noProof="0" dirty="0">
                <a:ln>
                  <a:noFill/>
                </a:ln>
                <a:solidFill>
                  <a:srgbClr val="B80000"/>
                </a:solidFill>
                <a:effectLst/>
                <a:uLnTx/>
                <a:uFillTx/>
                <a:latin typeface="Calibri"/>
                <a:ea typeface="+mn-ea"/>
                <a:cs typeface="Calibri"/>
              </a:rPr>
              <a:t> </a:t>
            </a:r>
            <a:r>
              <a:rPr kumimoji="0" sz="2800" b="0" i="0" u="none" strike="noStrike" kern="1200" cap="none" spc="-10" normalizeH="0" baseline="0" noProof="0" dirty="0">
                <a:ln>
                  <a:noFill/>
                </a:ln>
                <a:solidFill>
                  <a:srgbClr val="B80000"/>
                </a:solidFill>
                <a:effectLst/>
                <a:uLnTx/>
                <a:uFillTx/>
                <a:latin typeface="Calibri"/>
                <a:ea typeface="+mn-ea"/>
                <a:cs typeface="Calibri"/>
              </a:rPr>
              <a:t>print(char</a:t>
            </a:r>
            <a:r>
              <a:rPr kumimoji="0" sz="2800" b="0" i="0" u="none" strike="noStrike" kern="1200" cap="none" spc="10" normalizeH="0" baseline="0" noProof="0" dirty="0">
                <a:ln>
                  <a:noFill/>
                </a:ln>
                <a:solidFill>
                  <a:srgbClr val="B80000"/>
                </a:solidFill>
                <a:effectLst/>
                <a:uLnTx/>
                <a:uFillTx/>
                <a:latin typeface="Calibri"/>
                <a:ea typeface="+mn-ea"/>
                <a:cs typeface="Calibri"/>
              </a:rPr>
              <a:t> </a:t>
            </a:r>
            <a:r>
              <a:rPr kumimoji="0" sz="2800" b="0" i="0" u="none" strike="noStrike" kern="1200" cap="none" spc="-5" normalizeH="0" baseline="0" noProof="0" dirty="0">
                <a:ln>
                  <a:noFill/>
                </a:ln>
                <a:solidFill>
                  <a:srgbClr val="B80000"/>
                </a:solidFill>
                <a:effectLst/>
                <a:uLnTx/>
                <a:uFillTx/>
                <a:latin typeface="Calibri"/>
                <a:ea typeface="+mn-ea"/>
                <a:cs typeface="Calibri"/>
              </a:rPr>
              <a:t>c)</a:t>
            </a:r>
            <a:endParaRPr kumimoji="0" sz="2800" b="0" i="0" u="none" strike="noStrike" kern="1200" cap="none" spc="0" normalizeH="0" baseline="0" noProof="0">
              <a:ln>
                <a:noFill/>
              </a:ln>
              <a:solidFill>
                <a:prstClr val="black"/>
              </a:solidFill>
              <a:effectLst/>
              <a:uLnTx/>
              <a:uFillTx/>
              <a:latin typeface="Calibri"/>
              <a:ea typeface="+mn-ea"/>
              <a:cs typeface="Calibri"/>
            </a:endParaRPr>
          </a:p>
          <a:p>
            <a:pPr marL="12700" marR="0" lvl="0" indent="0" algn="l" defTabSz="914400" rtl="0" eaLnBrk="1" fontAlgn="auto" latinLnBrk="0" hangingPunct="1">
              <a:lnSpc>
                <a:spcPct val="100000"/>
              </a:lnSpc>
              <a:spcBef>
                <a:spcPts val="670"/>
              </a:spcBef>
              <a:spcAft>
                <a:spcPts val="0"/>
              </a:spcAft>
              <a:buClrTx/>
              <a:buSzTx/>
              <a:buFontTx/>
              <a:buNone/>
              <a:tabLst/>
              <a:defRPr/>
            </a:pPr>
            <a:r>
              <a:rPr kumimoji="0" sz="2800" b="0" i="0" u="none" strike="noStrike" kern="1200" cap="none" spc="-5" normalizeH="0" baseline="0" noProof="0" dirty="0">
                <a:ln>
                  <a:noFill/>
                </a:ln>
                <a:solidFill>
                  <a:srgbClr val="B80000"/>
                </a:solidFill>
                <a:effectLst/>
                <a:uLnTx/>
                <a:uFillTx/>
                <a:latin typeface="Calibri"/>
                <a:ea typeface="+mn-ea"/>
                <a:cs typeface="Calibri"/>
              </a:rPr>
              <a:t>{</a:t>
            </a:r>
            <a:r>
              <a:rPr kumimoji="0" sz="2800" b="0" i="0" u="none" strike="noStrike" kern="1200" cap="none" spc="-10" normalizeH="0" baseline="0" noProof="0" dirty="0">
                <a:ln>
                  <a:noFill/>
                </a:ln>
                <a:solidFill>
                  <a:srgbClr val="B80000"/>
                </a:solidFill>
                <a:effectLst/>
                <a:uLnTx/>
                <a:uFillTx/>
                <a:latin typeface="Calibri"/>
                <a:ea typeface="+mn-ea"/>
                <a:cs typeface="Calibri"/>
              </a:rPr>
              <a:t> cout</a:t>
            </a:r>
            <a:r>
              <a:rPr kumimoji="0" sz="2800" b="0" i="0" u="none" strike="noStrike" kern="1200" cap="none" spc="15" normalizeH="0" baseline="0" noProof="0" dirty="0">
                <a:ln>
                  <a:noFill/>
                </a:ln>
                <a:solidFill>
                  <a:srgbClr val="B80000"/>
                </a:solidFill>
                <a:effectLst/>
                <a:uLnTx/>
                <a:uFillTx/>
                <a:latin typeface="Calibri"/>
                <a:ea typeface="+mn-ea"/>
                <a:cs typeface="Calibri"/>
              </a:rPr>
              <a:t> </a:t>
            </a:r>
            <a:r>
              <a:rPr kumimoji="0" sz="2800" b="0" i="0" u="none" strike="noStrike" kern="1200" cap="none" spc="-5" normalizeH="0" baseline="0" noProof="0" dirty="0">
                <a:ln>
                  <a:noFill/>
                </a:ln>
                <a:solidFill>
                  <a:srgbClr val="B80000"/>
                </a:solidFill>
                <a:effectLst/>
                <a:uLnTx/>
                <a:uFillTx/>
                <a:latin typeface="Calibri"/>
                <a:ea typeface="+mn-ea"/>
                <a:cs typeface="Calibri"/>
              </a:rPr>
              <a:t>&lt;&lt;</a:t>
            </a:r>
            <a:r>
              <a:rPr kumimoji="0" sz="2800" b="0" i="0" u="none" strike="noStrike" kern="1200" cap="none" spc="20" normalizeH="0" baseline="0" noProof="0" dirty="0">
                <a:ln>
                  <a:noFill/>
                </a:ln>
                <a:solidFill>
                  <a:srgbClr val="B80000"/>
                </a:solidFill>
                <a:effectLst/>
                <a:uLnTx/>
                <a:uFillTx/>
                <a:latin typeface="Calibri"/>
                <a:ea typeface="+mn-ea"/>
                <a:cs typeface="Calibri"/>
              </a:rPr>
              <a:t> </a:t>
            </a:r>
            <a:r>
              <a:rPr kumimoji="0" sz="2800" b="0" i="0" u="none" strike="noStrike" kern="1200" cap="none" spc="-5" normalizeH="0" baseline="0" noProof="0" dirty="0">
                <a:ln>
                  <a:noFill/>
                </a:ln>
                <a:solidFill>
                  <a:srgbClr val="B80000"/>
                </a:solidFill>
                <a:effectLst/>
                <a:uLnTx/>
                <a:uFillTx/>
                <a:latin typeface="Calibri"/>
                <a:ea typeface="+mn-ea"/>
                <a:cs typeface="Calibri"/>
              </a:rPr>
              <a:t>"</a:t>
            </a:r>
            <a:r>
              <a:rPr kumimoji="0" sz="2800" b="0" i="0" u="none" strike="noStrike" kern="1200" cap="none" spc="0" normalizeH="0" baseline="0" noProof="0" dirty="0">
                <a:ln>
                  <a:noFill/>
                </a:ln>
                <a:solidFill>
                  <a:srgbClr val="B80000"/>
                </a:solidFill>
                <a:effectLst/>
                <a:uLnTx/>
                <a:uFillTx/>
                <a:latin typeface="Calibri"/>
                <a:ea typeface="+mn-ea"/>
                <a:cs typeface="Calibri"/>
              </a:rPr>
              <a:t> </a:t>
            </a:r>
            <a:r>
              <a:rPr kumimoji="0" sz="2800" b="0" i="0" u="none" strike="noStrike" kern="1200" cap="none" spc="-20" normalizeH="0" baseline="0" noProof="0" dirty="0">
                <a:ln>
                  <a:noFill/>
                </a:ln>
                <a:solidFill>
                  <a:srgbClr val="B80000"/>
                </a:solidFill>
                <a:effectLst/>
                <a:uLnTx/>
                <a:uFillTx/>
                <a:latin typeface="Calibri"/>
                <a:ea typeface="+mn-ea"/>
                <a:cs typeface="Calibri"/>
              </a:rPr>
              <a:t>Here</a:t>
            </a:r>
            <a:r>
              <a:rPr kumimoji="0" sz="2800" b="0" i="0" u="none" strike="noStrike" kern="1200" cap="none" spc="0" normalizeH="0" baseline="0" noProof="0" dirty="0">
                <a:ln>
                  <a:noFill/>
                </a:ln>
                <a:solidFill>
                  <a:srgbClr val="B80000"/>
                </a:solidFill>
                <a:effectLst/>
                <a:uLnTx/>
                <a:uFillTx/>
                <a:latin typeface="Calibri"/>
                <a:ea typeface="+mn-ea"/>
                <a:cs typeface="Calibri"/>
              </a:rPr>
              <a:t> </a:t>
            </a:r>
            <a:r>
              <a:rPr kumimoji="0" sz="2800" b="0" i="0" u="none" strike="noStrike" kern="1200" cap="none" spc="-5" normalizeH="0" baseline="0" noProof="0" dirty="0">
                <a:ln>
                  <a:noFill/>
                </a:ln>
                <a:solidFill>
                  <a:srgbClr val="B80000"/>
                </a:solidFill>
                <a:effectLst/>
                <a:uLnTx/>
                <a:uFillTx/>
                <a:latin typeface="Calibri"/>
                <a:ea typeface="+mn-ea"/>
                <a:cs typeface="Calibri"/>
              </a:rPr>
              <a:t>is</a:t>
            </a:r>
            <a:r>
              <a:rPr kumimoji="0" sz="2800" b="0" i="0" u="none" strike="noStrike" kern="1200" cap="none" spc="10" normalizeH="0" baseline="0" noProof="0" dirty="0">
                <a:ln>
                  <a:noFill/>
                </a:ln>
                <a:solidFill>
                  <a:srgbClr val="B80000"/>
                </a:solidFill>
                <a:effectLst/>
                <a:uLnTx/>
                <a:uFillTx/>
                <a:latin typeface="Calibri"/>
                <a:ea typeface="+mn-ea"/>
                <a:cs typeface="Calibri"/>
              </a:rPr>
              <a:t> </a:t>
            </a:r>
            <a:r>
              <a:rPr kumimoji="0" sz="2800" b="0" i="0" u="none" strike="noStrike" kern="1200" cap="none" spc="-5" normalizeH="0" baseline="0" noProof="0" dirty="0">
                <a:ln>
                  <a:noFill/>
                </a:ln>
                <a:solidFill>
                  <a:srgbClr val="B80000"/>
                </a:solidFill>
                <a:effectLst/>
                <a:uLnTx/>
                <a:uFillTx/>
                <a:latin typeface="Calibri"/>
                <a:ea typeface="+mn-ea"/>
                <a:cs typeface="Calibri"/>
              </a:rPr>
              <a:t>char"</a:t>
            </a:r>
            <a:r>
              <a:rPr kumimoji="0" sz="2800" b="0" i="0" u="none" strike="noStrike" kern="1200" cap="none" spc="10" normalizeH="0" baseline="0" noProof="0" dirty="0">
                <a:ln>
                  <a:noFill/>
                </a:ln>
                <a:solidFill>
                  <a:srgbClr val="B80000"/>
                </a:solidFill>
                <a:effectLst/>
                <a:uLnTx/>
                <a:uFillTx/>
                <a:latin typeface="Calibri"/>
                <a:ea typeface="+mn-ea"/>
                <a:cs typeface="Calibri"/>
              </a:rPr>
              <a:t> </a:t>
            </a:r>
            <a:r>
              <a:rPr kumimoji="0" sz="2800" b="0" i="0" u="none" strike="noStrike" kern="1200" cap="none" spc="-5" normalizeH="0" baseline="0" noProof="0" dirty="0">
                <a:ln>
                  <a:noFill/>
                </a:ln>
                <a:solidFill>
                  <a:srgbClr val="B80000"/>
                </a:solidFill>
                <a:effectLst/>
                <a:uLnTx/>
                <a:uFillTx/>
                <a:latin typeface="Calibri"/>
                <a:ea typeface="+mn-ea"/>
                <a:cs typeface="Calibri"/>
              </a:rPr>
              <a:t>&lt;&lt;</a:t>
            </a:r>
            <a:r>
              <a:rPr kumimoji="0" sz="2800" b="0" i="0" u="none" strike="noStrike" kern="1200" cap="none" spc="15" normalizeH="0" baseline="0" noProof="0" dirty="0">
                <a:ln>
                  <a:noFill/>
                </a:ln>
                <a:solidFill>
                  <a:srgbClr val="B80000"/>
                </a:solidFill>
                <a:effectLst/>
                <a:uLnTx/>
                <a:uFillTx/>
                <a:latin typeface="Calibri"/>
                <a:ea typeface="+mn-ea"/>
                <a:cs typeface="Calibri"/>
              </a:rPr>
              <a:t> </a:t>
            </a:r>
            <a:r>
              <a:rPr kumimoji="0" sz="2800" b="0" i="0" u="none" strike="noStrike" kern="1200" cap="none" spc="-5" normalizeH="0" baseline="0" noProof="0" dirty="0">
                <a:ln>
                  <a:noFill/>
                </a:ln>
                <a:solidFill>
                  <a:srgbClr val="B80000"/>
                </a:solidFill>
                <a:effectLst/>
                <a:uLnTx/>
                <a:uFillTx/>
                <a:latin typeface="Calibri"/>
                <a:ea typeface="+mn-ea"/>
                <a:cs typeface="Calibri"/>
              </a:rPr>
              <a:t>c</a:t>
            </a:r>
            <a:r>
              <a:rPr kumimoji="0" sz="2800" b="0" i="0" u="none" strike="noStrike" kern="1200" cap="none" spc="5" normalizeH="0" baseline="0" noProof="0" dirty="0">
                <a:ln>
                  <a:noFill/>
                </a:ln>
                <a:solidFill>
                  <a:srgbClr val="B80000"/>
                </a:solidFill>
                <a:effectLst/>
                <a:uLnTx/>
                <a:uFillTx/>
                <a:latin typeface="Calibri"/>
                <a:ea typeface="+mn-ea"/>
                <a:cs typeface="Calibri"/>
              </a:rPr>
              <a:t> </a:t>
            </a:r>
            <a:r>
              <a:rPr kumimoji="0" sz="2800" b="0" i="0" u="none" strike="noStrike" kern="1200" cap="none" spc="-5" normalizeH="0" baseline="0" noProof="0" dirty="0">
                <a:ln>
                  <a:noFill/>
                </a:ln>
                <a:solidFill>
                  <a:srgbClr val="B80000"/>
                </a:solidFill>
                <a:effectLst/>
                <a:uLnTx/>
                <a:uFillTx/>
                <a:latin typeface="Calibri"/>
                <a:ea typeface="+mn-ea"/>
                <a:cs typeface="Calibri"/>
              </a:rPr>
              <a:t>&lt;&lt;</a:t>
            </a:r>
            <a:r>
              <a:rPr kumimoji="0" sz="2800" b="0" i="0" u="none" strike="noStrike" kern="1200" cap="none" spc="25" normalizeH="0" baseline="0" noProof="0" dirty="0">
                <a:ln>
                  <a:noFill/>
                </a:ln>
                <a:solidFill>
                  <a:srgbClr val="B80000"/>
                </a:solidFill>
                <a:effectLst/>
                <a:uLnTx/>
                <a:uFillTx/>
                <a:latin typeface="Calibri"/>
                <a:ea typeface="+mn-ea"/>
                <a:cs typeface="Calibri"/>
              </a:rPr>
              <a:t> </a:t>
            </a:r>
            <a:r>
              <a:rPr kumimoji="0" sz="2800" b="0" i="0" u="none" strike="noStrike" kern="1200" cap="none" spc="-10" normalizeH="0" baseline="0" noProof="0" dirty="0">
                <a:ln>
                  <a:noFill/>
                </a:ln>
                <a:solidFill>
                  <a:srgbClr val="B80000"/>
                </a:solidFill>
                <a:effectLst/>
                <a:uLnTx/>
                <a:uFillTx/>
                <a:latin typeface="Calibri"/>
                <a:ea typeface="+mn-ea"/>
                <a:cs typeface="Calibri"/>
              </a:rPr>
              <a:t>endl;</a:t>
            </a:r>
            <a:r>
              <a:rPr kumimoji="0" sz="2800" b="0" i="0" u="none" strike="noStrike" kern="1200" cap="none" spc="15" normalizeH="0" baseline="0" noProof="0" dirty="0">
                <a:ln>
                  <a:noFill/>
                </a:ln>
                <a:solidFill>
                  <a:srgbClr val="B80000"/>
                </a:solidFill>
                <a:effectLst/>
                <a:uLnTx/>
                <a:uFillTx/>
                <a:latin typeface="Calibri"/>
                <a:ea typeface="+mn-ea"/>
                <a:cs typeface="Calibri"/>
              </a:rPr>
              <a:t> </a:t>
            </a:r>
            <a:r>
              <a:rPr kumimoji="0" sz="2800" b="0" i="0" u="none" strike="noStrike" kern="1200" cap="none" spc="-5" normalizeH="0" baseline="0" noProof="0" dirty="0">
                <a:ln>
                  <a:noFill/>
                </a:ln>
                <a:solidFill>
                  <a:srgbClr val="B80000"/>
                </a:solidFill>
                <a:effectLst/>
                <a:uLnTx/>
                <a:uFillTx/>
                <a:latin typeface="Calibri"/>
                <a:ea typeface="+mn-ea"/>
                <a:cs typeface="Calibri"/>
              </a:rPr>
              <a:t>}</a:t>
            </a:r>
            <a:endParaRPr kumimoji="0" sz="2800" b="0" i="0" u="none" strike="noStrike" kern="1200" cap="none" spc="0" normalizeH="0" baseline="0" noProof="0">
              <a:ln>
                <a:noFill/>
              </a:ln>
              <a:solidFill>
                <a:prstClr val="black"/>
              </a:solidFill>
              <a:effectLst/>
              <a:uLnTx/>
              <a:uFillTx/>
              <a:latin typeface="Calibri"/>
              <a:ea typeface="+mn-ea"/>
              <a:cs typeface="Calibri"/>
            </a:endParaRPr>
          </a:p>
        </p:txBody>
      </p:sp>
      <p:sp>
        <p:nvSpPr>
          <p:cNvPr id="3" name="object 3"/>
          <p:cNvSpPr txBox="1"/>
          <p:nvPr/>
        </p:nvSpPr>
        <p:spPr>
          <a:xfrm>
            <a:off x="231140" y="5525284"/>
            <a:ext cx="1661160" cy="1049655"/>
          </a:xfrm>
          <a:prstGeom prst="rect">
            <a:avLst/>
          </a:prstGeom>
        </p:spPr>
        <p:txBody>
          <a:bodyPr vert="horz" wrap="square" lIns="0" tIns="97790" rIns="0" bIns="0" rtlCol="0">
            <a:spAutoFit/>
          </a:bodyPr>
          <a:lstStyle/>
          <a:p>
            <a:pPr marL="12700" marR="0" lvl="0" indent="0" algn="l" defTabSz="914400" rtl="0" eaLnBrk="1" fontAlgn="auto" latinLnBrk="0" hangingPunct="1">
              <a:lnSpc>
                <a:spcPct val="100000"/>
              </a:lnSpc>
              <a:spcBef>
                <a:spcPts val="770"/>
              </a:spcBef>
              <a:spcAft>
                <a:spcPts val="0"/>
              </a:spcAft>
              <a:buClrTx/>
              <a:buSzTx/>
              <a:buFontTx/>
              <a:buNone/>
              <a:tabLst/>
              <a:defRPr/>
            </a:pPr>
            <a:r>
              <a:rPr kumimoji="0" sz="2800" b="0" i="0" u="none" strike="noStrike" kern="1200" cap="none" spc="-15" normalizeH="0" baseline="0" noProof="0" dirty="0">
                <a:ln>
                  <a:noFill/>
                </a:ln>
                <a:solidFill>
                  <a:prstClr val="black"/>
                </a:solidFill>
                <a:effectLst/>
                <a:uLnTx/>
                <a:uFillTx/>
                <a:latin typeface="Calibri"/>
                <a:ea typeface="+mn-ea"/>
                <a:cs typeface="Calibri"/>
              </a:rPr>
              <a:t>int</a:t>
            </a:r>
            <a:r>
              <a:rPr kumimoji="0" sz="2800" b="0" i="0" u="none" strike="noStrike" kern="1200" cap="none" spc="-25" normalizeH="0" baseline="0" noProof="0" dirty="0">
                <a:ln>
                  <a:noFill/>
                </a:ln>
                <a:solidFill>
                  <a:prstClr val="black"/>
                </a:solidFill>
                <a:effectLst/>
                <a:uLnTx/>
                <a:uFillTx/>
                <a:latin typeface="Calibri"/>
                <a:ea typeface="+mn-ea"/>
                <a:cs typeface="Calibri"/>
              </a:rPr>
              <a:t> </a:t>
            </a:r>
            <a:r>
              <a:rPr kumimoji="0" sz="2800" b="0" i="0" u="none" strike="noStrike" kern="1200" cap="none" spc="-5" normalizeH="0" baseline="0" noProof="0" dirty="0">
                <a:ln>
                  <a:noFill/>
                </a:ln>
                <a:solidFill>
                  <a:prstClr val="black"/>
                </a:solidFill>
                <a:effectLst/>
                <a:uLnTx/>
                <a:uFillTx/>
                <a:latin typeface="Calibri"/>
                <a:ea typeface="+mn-ea"/>
                <a:cs typeface="Calibri"/>
              </a:rPr>
              <a:t>main()</a:t>
            </a:r>
            <a:endParaRPr kumimoji="0" sz="2800" b="0" i="0" u="none" strike="noStrike" kern="1200" cap="none" spc="0" normalizeH="0" baseline="0" noProof="0">
              <a:ln>
                <a:noFill/>
              </a:ln>
              <a:solidFill>
                <a:prstClr val="black"/>
              </a:solidFill>
              <a:effectLst/>
              <a:uLnTx/>
              <a:uFillTx/>
              <a:latin typeface="Calibri"/>
              <a:ea typeface="+mn-ea"/>
              <a:cs typeface="Calibri"/>
            </a:endParaRPr>
          </a:p>
          <a:p>
            <a:pPr marL="12700" marR="0" lvl="0" indent="0" algn="l" defTabSz="914400" rtl="0" eaLnBrk="1" fontAlgn="auto" latinLnBrk="0" hangingPunct="1">
              <a:lnSpc>
                <a:spcPct val="100000"/>
              </a:lnSpc>
              <a:spcBef>
                <a:spcPts val="670"/>
              </a:spcBef>
              <a:spcAft>
                <a:spcPts val="0"/>
              </a:spcAft>
              <a:buClrTx/>
              <a:buSzTx/>
              <a:buFontTx/>
              <a:buNone/>
              <a:tabLst>
                <a:tab pos="285115" algn="l"/>
              </a:tabLst>
              <a:defRPr/>
            </a:pPr>
            <a:r>
              <a:rPr kumimoji="0" sz="2800" b="0" i="0" u="none" strike="noStrike" kern="1200" cap="none" spc="-5" normalizeH="0" baseline="0" noProof="0" dirty="0">
                <a:ln>
                  <a:noFill/>
                </a:ln>
                <a:solidFill>
                  <a:prstClr val="black"/>
                </a:solidFill>
                <a:effectLst/>
                <a:uLnTx/>
                <a:uFillTx/>
                <a:latin typeface="Calibri"/>
                <a:ea typeface="+mn-ea"/>
                <a:cs typeface="Calibri"/>
              </a:rPr>
              <a:t>{	</a:t>
            </a:r>
            <a:r>
              <a:rPr kumimoji="0" sz="2800" b="0" i="0" u="none" strike="noStrike" kern="1200" cap="none" spc="-10" normalizeH="0" baseline="0" noProof="0" dirty="0">
                <a:ln>
                  <a:noFill/>
                </a:ln>
                <a:solidFill>
                  <a:srgbClr val="008000"/>
                </a:solidFill>
                <a:effectLst/>
                <a:uLnTx/>
                <a:uFillTx/>
                <a:latin typeface="Calibri"/>
                <a:ea typeface="+mn-ea"/>
                <a:cs typeface="Calibri"/>
              </a:rPr>
              <a:t>print(10);</a:t>
            </a:r>
            <a:endParaRPr kumimoji="0" sz="2800" b="0" i="0" u="none" strike="noStrike" kern="1200" cap="none" spc="0" normalizeH="0" baseline="0" noProof="0">
              <a:ln>
                <a:noFill/>
              </a:ln>
              <a:solidFill>
                <a:prstClr val="black"/>
              </a:solidFill>
              <a:effectLst/>
              <a:uLnTx/>
              <a:uFillTx/>
              <a:latin typeface="Calibri"/>
              <a:ea typeface="+mn-ea"/>
              <a:cs typeface="Calibri"/>
            </a:endParaRPr>
          </a:p>
        </p:txBody>
      </p:sp>
      <p:sp>
        <p:nvSpPr>
          <p:cNvPr id="4" name="object 4"/>
          <p:cNvSpPr txBox="1"/>
          <p:nvPr/>
        </p:nvSpPr>
        <p:spPr>
          <a:xfrm>
            <a:off x="2115057" y="6122619"/>
            <a:ext cx="3571875" cy="452120"/>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tab pos="1995170" algn="l"/>
              </a:tabLst>
              <a:defRPr/>
            </a:pPr>
            <a:r>
              <a:rPr kumimoji="0" sz="2800" b="0" i="0" u="none" strike="noStrike" kern="1200" cap="none" spc="-5" normalizeH="0" baseline="0" noProof="0" dirty="0">
                <a:ln>
                  <a:noFill/>
                </a:ln>
                <a:solidFill>
                  <a:srgbClr val="2E1BC6"/>
                </a:solidFill>
                <a:effectLst/>
                <a:uLnTx/>
                <a:uFillTx/>
                <a:latin typeface="Calibri"/>
                <a:ea typeface="+mn-ea"/>
                <a:cs typeface="Calibri"/>
              </a:rPr>
              <a:t>print(10.10);	</a:t>
            </a:r>
            <a:r>
              <a:rPr kumimoji="0" sz="2800" b="0" i="0" u="none" strike="noStrike" kern="1200" cap="none" spc="0" normalizeH="0" baseline="0" noProof="0" dirty="0">
                <a:ln>
                  <a:noFill/>
                </a:ln>
                <a:solidFill>
                  <a:srgbClr val="C00000"/>
                </a:solidFill>
                <a:effectLst/>
                <a:uLnTx/>
                <a:uFillTx/>
                <a:latin typeface="Calibri"/>
                <a:ea typeface="+mn-ea"/>
                <a:cs typeface="Calibri"/>
              </a:rPr>
              <a:t>print(‘Y’);</a:t>
            </a:r>
            <a:r>
              <a:rPr kumimoji="0" sz="2800" b="0" i="0" u="none" strike="noStrike" kern="1200" cap="none" spc="-25" normalizeH="0" baseline="0" noProof="0" dirty="0">
                <a:ln>
                  <a:noFill/>
                </a:ln>
                <a:solidFill>
                  <a:srgbClr val="C00000"/>
                </a:solidFill>
                <a:effectLst/>
                <a:uLnTx/>
                <a:uFillTx/>
                <a:latin typeface="Calibri"/>
                <a:ea typeface="+mn-ea"/>
                <a:cs typeface="Calibri"/>
              </a:rPr>
              <a:t> </a:t>
            </a:r>
            <a:r>
              <a:rPr kumimoji="0" sz="2800" b="0" i="0" u="none" strike="noStrike" kern="1200" cap="none" spc="-5" normalizeH="0" baseline="0" noProof="0" dirty="0">
                <a:ln>
                  <a:noFill/>
                </a:ln>
                <a:solidFill>
                  <a:prstClr val="black"/>
                </a:solidFill>
                <a:effectLst/>
                <a:uLnTx/>
                <a:uFillTx/>
                <a:latin typeface="Calibri"/>
                <a:ea typeface="+mn-ea"/>
                <a:cs typeface="Calibri"/>
              </a:rPr>
              <a:t>}</a:t>
            </a:r>
            <a:endParaRPr kumimoji="0" sz="2800" b="0" i="0" u="none" strike="noStrike" kern="1200" cap="none" spc="0" normalizeH="0" baseline="0" noProof="0">
              <a:ln>
                <a:noFill/>
              </a:ln>
              <a:solidFill>
                <a:prstClr val="black"/>
              </a:solidFill>
              <a:effectLst/>
              <a:uLnTx/>
              <a:uFillTx/>
              <a:latin typeface="Calibri"/>
              <a:ea typeface="+mn-ea"/>
              <a:cs typeface="Calibri"/>
            </a:endParaRPr>
          </a:p>
        </p:txBody>
      </p:sp>
      <p:sp>
        <p:nvSpPr>
          <p:cNvPr id="5" name="object 5"/>
          <p:cNvSpPr/>
          <p:nvPr/>
        </p:nvSpPr>
        <p:spPr>
          <a:xfrm>
            <a:off x="0" y="868680"/>
            <a:ext cx="9067800" cy="45720"/>
          </a:xfrm>
          <a:custGeom>
            <a:avLst/>
            <a:gdLst/>
            <a:ahLst/>
            <a:cxnLst/>
            <a:rect l="l" t="t" r="r" b="b"/>
            <a:pathLst>
              <a:path w="9067800" h="45719">
                <a:moveTo>
                  <a:pt x="9067800" y="0"/>
                </a:moveTo>
                <a:lnTo>
                  <a:pt x="0" y="0"/>
                </a:lnTo>
                <a:lnTo>
                  <a:pt x="0" y="45720"/>
                </a:lnTo>
                <a:lnTo>
                  <a:pt x="9067800" y="45720"/>
                </a:lnTo>
                <a:lnTo>
                  <a:pt x="9067800" y="0"/>
                </a:lnTo>
                <a:close/>
              </a:path>
            </a:pathLst>
          </a:custGeom>
          <a:solidFill>
            <a:srgbClr val="17375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6" name="object 6"/>
          <p:cNvSpPr txBox="1">
            <a:spLocks noGrp="1"/>
          </p:cNvSpPr>
          <p:nvPr>
            <p:ph type="title"/>
          </p:nvPr>
        </p:nvSpPr>
        <p:spPr>
          <a:xfrm>
            <a:off x="2295525" y="99186"/>
            <a:ext cx="4551680" cy="915035"/>
          </a:xfrm>
          <a:prstGeom prst="rect">
            <a:avLst/>
          </a:prstGeom>
        </p:spPr>
        <p:txBody>
          <a:bodyPr vert="horz" wrap="square" lIns="0" tIns="12065" rIns="0" bIns="0" rtlCol="0">
            <a:spAutoFit/>
          </a:bodyPr>
          <a:lstStyle/>
          <a:p>
            <a:pPr marL="12700">
              <a:lnSpc>
                <a:spcPct val="100000"/>
              </a:lnSpc>
              <a:spcBef>
                <a:spcPts val="95"/>
              </a:spcBef>
            </a:pPr>
            <a:r>
              <a:rPr sz="4000" spc="-5" dirty="0"/>
              <a:t>Function</a:t>
            </a:r>
            <a:r>
              <a:rPr sz="4000" spc="-25" dirty="0"/>
              <a:t> </a:t>
            </a:r>
            <a:r>
              <a:rPr sz="4000" spc="-10" dirty="0"/>
              <a:t>Overloading</a:t>
            </a:r>
            <a:endParaRPr sz="4000"/>
          </a:p>
          <a:p>
            <a:pPr marR="67310" algn="ctr">
              <a:lnSpc>
                <a:spcPct val="100000"/>
              </a:lnSpc>
              <a:spcBef>
                <a:spcPts val="50"/>
              </a:spcBef>
            </a:pPr>
            <a:r>
              <a:rPr sz="1800" b="0" dirty="0">
                <a:solidFill>
                  <a:srgbClr val="FFFFFF"/>
                </a:solidFill>
                <a:latin typeface="Courier New"/>
                <a:cs typeface="Courier New"/>
              </a:rPr>
              <a:t>c</a:t>
            </a:r>
            <a:endParaRPr sz="1800">
              <a:latin typeface="Courier New"/>
              <a:cs typeface="Courier New"/>
            </a:endParaRPr>
          </a:p>
        </p:txBody>
      </p:sp>
    </p:spTree>
    <p:extLst>
      <p:ext uri="{BB962C8B-B14F-4D97-AF65-F5344CB8AC3E}">
        <p14:creationId xmlns:p14="http://schemas.microsoft.com/office/powerpoint/2010/main" val="1899558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9436" y="914399"/>
            <a:ext cx="9067800" cy="45720"/>
          </a:xfrm>
          <a:custGeom>
            <a:avLst/>
            <a:gdLst/>
            <a:ahLst/>
            <a:cxnLst/>
            <a:rect l="l" t="t" r="r" b="b"/>
            <a:pathLst>
              <a:path w="9067800" h="45719">
                <a:moveTo>
                  <a:pt x="9067800" y="0"/>
                </a:moveTo>
                <a:lnTo>
                  <a:pt x="0" y="0"/>
                </a:lnTo>
                <a:lnTo>
                  <a:pt x="0" y="45720"/>
                </a:lnTo>
                <a:lnTo>
                  <a:pt x="9067800" y="45720"/>
                </a:lnTo>
                <a:lnTo>
                  <a:pt x="9067800" y="0"/>
                </a:lnTo>
                <a:close/>
              </a:path>
            </a:pathLst>
          </a:custGeom>
          <a:solidFill>
            <a:srgbClr val="17375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 name="object 3"/>
          <p:cNvSpPr txBox="1">
            <a:spLocks noGrp="1"/>
          </p:cNvSpPr>
          <p:nvPr>
            <p:ph type="title"/>
          </p:nvPr>
        </p:nvSpPr>
        <p:spPr>
          <a:xfrm>
            <a:off x="1872488" y="82676"/>
            <a:ext cx="5400040" cy="696595"/>
          </a:xfrm>
          <a:prstGeom prst="rect">
            <a:avLst/>
          </a:prstGeom>
        </p:spPr>
        <p:txBody>
          <a:bodyPr vert="horz" wrap="square" lIns="0" tIns="12700" rIns="0" bIns="0" rtlCol="0">
            <a:spAutoFit/>
          </a:bodyPr>
          <a:lstStyle/>
          <a:p>
            <a:pPr marL="12700">
              <a:lnSpc>
                <a:spcPct val="100000"/>
              </a:lnSpc>
              <a:spcBef>
                <a:spcPts val="100"/>
              </a:spcBef>
            </a:pPr>
            <a:r>
              <a:rPr dirty="0">
                <a:solidFill>
                  <a:srgbClr val="B80000"/>
                </a:solidFill>
              </a:rPr>
              <a:t>Functions</a:t>
            </a:r>
            <a:r>
              <a:rPr spc="-55" dirty="0">
                <a:solidFill>
                  <a:srgbClr val="B80000"/>
                </a:solidFill>
              </a:rPr>
              <a:t> </a:t>
            </a:r>
            <a:r>
              <a:rPr dirty="0">
                <a:solidFill>
                  <a:srgbClr val="B80000"/>
                </a:solidFill>
              </a:rPr>
              <a:t>in</a:t>
            </a:r>
            <a:r>
              <a:rPr spc="-30" dirty="0">
                <a:solidFill>
                  <a:srgbClr val="B80000"/>
                </a:solidFill>
              </a:rPr>
              <a:t> </a:t>
            </a:r>
            <a:r>
              <a:rPr spc="-5" dirty="0">
                <a:solidFill>
                  <a:srgbClr val="B80000"/>
                </a:solidFill>
              </a:rPr>
              <a:t>C++(Cont.)</a:t>
            </a:r>
          </a:p>
        </p:txBody>
      </p:sp>
      <p:sp>
        <p:nvSpPr>
          <p:cNvPr id="4" name="object 4"/>
          <p:cNvSpPr txBox="1"/>
          <p:nvPr/>
        </p:nvSpPr>
        <p:spPr>
          <a:xfrm>
            <a:off x="112877" y="1150061"/>
            <a:ext cx="8908415" cy="3343910"/>
          </a:xfrm>
          <a:prstGeom prst="rect">
            <a:avLst/>
          </a:prstGeom>
        </p:spPr>
        <p:txBody>
          <a:bodyPr vert="horz" wrap="square" lIns="0" tIns="13335" rIns="0" bIns="0" rtlCol="0">
            <a:spAutoFit/>
          </a:bodyPr>
          <a:lstStyle/>
          <a:p>
            <a:pPr marL="355600" marR="0" lvl="0" indent="-342900" algn="l" defTabSz="914400" rtl="0" eaLnBrk="1" fontAlgn="auto" latinLnBrk="0" hangingPunct="1">
              <a:lnSpc>
                <a:spcPct val="100000"/>
              </a:lnSpc>
              <a:spcBef>
                <a:spcPts val="105"/>
              </a:spcBef>
              <a:spcAft>
                <a:spcPts val="0"/>
              </a:spcAft>
              <a:buClrTx/>
              <a:buSzTx/>
              <a:buFont typeface="Arial MT"/>
              <a:buChar char="•"/>
              <a:tabLst>
                <a:tab pos="354965" algn="l"/>
                <a:tab pos="355600" algn="l"/>
              </a:tabLst>
              <a:defRPr/>
            </a:pPr>
            <a:r>
              <a:rPr kumimoji="0" sz="3200" b="0" i="0" u="none" strike="noStrike" kern="1200" cap="none" spc="0" normalizeH="0" baseline="0" noProof="0" dirty="0">
                <a:ln>
                  <a:noFill/>
                </a:ln>
                <a:solidFill>
                  <a:prstClr val="black"/>
                </a:solidFill>
                <a:effectLst/>
                <a:uLnTx/>
                <a:uFillTx/>
                <a:latin typeface="Calibri"/>
                <a:ea typeface="+mn-ea"/>
                <a:cs typeface="Calibri"/>
              </a:rPr>
              <a:t>In</a:t>
            </a:r>
            <a:r>
              <a:rPr kumimoji="0" sz="3200" b="0" i="0" u="none" strike="noStrike" kern="1200" cap="none" spc="15" normalizeH="0" baseline="0" noProof="0" dirty="0">
                <a:ln>
                  <a:noFill/>
                </a:ln>
                <a:solidFill>
                  <a:prstClr val="black"/>
                </a:solidFill>
                <a:effectLst/>
                <a:uLnTx/>
                <a:uFillTx/>
                <a:latin typeface="Calibri"/>
                <a:ea typeface="+mn-ea"/>
                <a:cs typeface="Calibri"/>
              </a:rPr>
              <a:t> </a:t>
            </a:r>
            <a:r>
              <a:rPr kumimoji="0" sz="3200" b="0" i="0" u="none" strike="noStrike" kern="1200" cap="none" spc="5" normalizeH="0" baseline="0" noProof="0" dirty="0">
                <a:ln>
                  <a:noFill/>
                </a:ln>
                <a:solidFill>
                  <a:prstClr val="black"/>
                </a:solidFill>
                <a:effectLst/>
                <a:uLnTx/>
                <a:uFillTx/>
                <a:latin typeface="Calibri"/>
                <a:ea typeface="+mn-ea"/>
                <a:cs typeface="Calibri"/>
              </a:rPr>
              <a:t>C++</a:t>
            </a:r>
            <a:r>
              <a:rPr kumimoji="0" sz="3200" b="0" i="0" u="none" strike="noStrike" kern="1200" cap="none" spc="10" normalizeH="0" baseline="0" noProof="0" dirty="0">
                <a:ln>
                  <a:noFill/>
                </a:ln>
                <a:solidFill>
                  <a:prstClr val="black"/>
                </a:solidFill>
                <a:effectLst/>
                <a:uLnTx/>
                <a:uFillTx/>
                <a:latin typeface="Calibri"/>
                <a:ea typeface="+mn-ea"/>
                <a:cs typeface="Calibri"/>
              </a:rPr>
              <a:t> </a:t>
            </a:r>
            <a:r>
              <a:rPr kumimoji="0" sz="3200" b="1" i="0" u="none" strike="noStrike" kern="1200" cap="none" spc="-5" normalizeH="0" baseline="0" noProof="0" dirty="0">
                <a:ln>
                  <a:noFill/>
                </a:ln>
                <a:solidFill>
                  <a:srgbClr val="2E1BC6"/>
                </a:solidFill>
                <a:effectLst/>
                <a:uLnTx/>
                <a:uFillTx/>
                <a:latin typeface="Calibri"/>
                <a:ea typeface="+mn-ea"/>
                <a:cs typeface="Calibri"/>
              </a:rPr>
              <a:t>modules </a:t>
            </a:r>
            <a:r>
              <a:rPr kumimoji="0" sz="3200" b="0" i="0" u="none" strike="noStrike" kern="1200" cap="none" spc="-15" normalizeH="0" baseline="0" noProof="0" dirty="0">
                <a:ln>
                  <a:noFill/>
                </a:ln>
                <a:solidFill>
                  <a:prstClr val="black"/>
                </a:solidFill>
                <a:effectLst/>
                <a:uLnTx/>
                <a:uFillTx/>
                <a:latin typeface="Calibri"/>
                <a:ea typeface="+mn-ea"/>
                <a:cs typeface="Calibri"/>
              </a:rPr>
              <a:t>Known</a:t>
            </a:r>
            <a:r>
              <a:rPr kumimoji="0" sz="3200" b="0" i="0" u="none" strike="noStrike" kern="1200" cap="none" spc="0" normalizeH="0" baseline="0" noProof="0" dirty="0">
                <a:ln>
                  <a:noFill/>
                </a:ln>
                <a:solidFill>
                  <a:prstClr val="black"/>
                </a:solidFill>
                <a:effectLst/>
                <a:uLnTx/>
                <a:uFillTx/>
                <a:latin typeface="Calibri"/>
                <a:ea typeface="+mn-ea"/>
                <a:cs typeface="Calibri"/>
              </a:rPr>
              <a:t> as</a:t>
            </a:r>
            <a:r>
              <a:rPr kumimoji="0" sz="3200" b="0" i="0" u="none" strike="noStrike" kern="1200" cap="none" spc="-10" normalizeH="0" baseline="0" noProof="0" dirty="0">
                <a:ln>
                  <a:noFill/>
                </a:ln>
                <a:solidFill>
                  <a:prstClr val="black"/>
                </a:solidFill>
                <a:effectLst/>
                <a:uLnTx/>
                <a:uFillTx/>
                <a:latin typeface="Calibri"/>
                <a:ea typeface="+mn-ea"/>
                <a:cs typeface="Calibri"/>
              </a:rPr>
              <a:t> </a:t>
            </a:r>
            <a:r>
              <a:rPr kumimoji="0" sz="3200" b="1" i="0" u="none" strike="noStrike" kern="1200" cap="none" spc="0" normalizeH="0" baseline="0" noProof="0" dirty="0">
                <a:ln>
                  <a:noFill/>
                </a:ln>
                <a:solidFill>
                  <a:srgbClr val="2E1BC6"/>
                </a:solidFill>
                <a:effectLst/>
                <a:uLnTx/>
                <a:uFillTx/>
                <a:latin typeface="Calibri"/>
                <a:ea typeface="+mn-ea"/>
                <a:cs typeface="Calibri"/>
              </a:rPr>
              <a:t>Functions</a:t>
            </a:r>
            <a:r>
              <a:rPr kumimoji="0" sz="3200" b="1" i="0" u="none" strike="noStrike" kern="1200" cap="none" spc="-30" normalizeH="0" baseline="0" noProof="0" dirty="0">
                <a:ln>
                  <a:noFill/>
                </a:ln>
                <a:solidFill>
                  <a:srgbClr val="2E1BC6"/>
                </a:solidFill>
                <a:effectLst/>
                <a:uLnTx/>
                <a:uFillTx/>
                <a:latin typeface="Calibri"/>
                <a:ea typeface="+mn-ea"/>
                <a:cs typeface="Calibri"/>
              </a:rPr>
              <a:t> </a:t>
            </a:r>
            <a:r>
              <a:rPr kumimoji="0" sz="3200" b="0" i="0" u="none" strike="noStrike" kern="1200" cap="none" spc="0" normalizeH="0" baseline="0" noProof="0" dirty="0">
                <a:ln>
                  <a:noFill/>
                </a:ln>
                <a:solidFill>
                  <a:prstClr val="black"/>
                </a:solidFill>
                <a:effectLst/>
                <a:uLnTx/>
                <a:uFillTx/>
                <a:latin typeface="Calibri"/>
                <a:ea typeface="+mn-ea"/>
                <a:cs typeface="Calibri"/>
              </a:rPr>
              <a:t>&amp;</a:t>
            </a:r>
            <a:r>
              <a:rPr kumimoji="0" sz="3200" b="0" i="0" u="none" strike="noStrike" kern="1200" cap="none" spc="5" normalizeH="0" baseline="0" noProof="0" dirty="0">
                <a:ln>
                  <a:noFill/>
                </a:ln>
                <a:solidFill>
                  <a:prstClr val="black"/>
                </a:solidFill>
                <a:effectLst/>
                <a:uLnTx/>
                <a:uFillTx/>
                <a:latin typeface="Calibri"/>
                <a:ea typeface="+mn-ea"/>
                <a:cs typeface="Calibri"/>
              </a:rPr>
              <a:t> </a:t>
            </a:r>
            <a:r>
              <a:rPr kumimoji="0" sz="3200" b="1" i="0" u="none" strike="noStrike" kern="1200" cap="none" spc="-5" normalizeH="0" baseline="0" noProof="0" dirty="0">
                <a:ln>
                  <a:noFill/>
                </a:ln>
                <a:solidFill>
                  <a:srgbClr val="B80000"/>
                </a:solidFill>
                <a:effectLst/>
                <a:uLnTx/>
                <a:uFillTx/>
                <a:latin typeface="Calibri"/>
                <a:ea typeface="+mn-ea"/>
                <a:cs typeface="Calibri"/>
              </a:rPr>
              <a:t>Classes</a:t>
            </a:r>
            <a:endParaRPr kumimoji="0" sz="3200" b="0" i="0" u="none" strike="noStrike" kern="1200" cap="none" spc="0" normalizeH="0" baseline="0" noProof="0">
              <a:ln>
                <a:noFill/>
              </a:ln>
              <a:solidFill>
                <a:prstClr val="black"/>
              </a:solidFill>
              <a:effectLst/>
              <a:uLnTx/>
              <a:uFillTx/>
              <a:latin typeface="Calibri"/>
              <a:ea typeface="+mn-ea"/>
              <a:cs typeface="Calibri"/>
            </a:endParaRPr>
          </a:p>
          <a:p>
            <a:pPr marL="0" marR="0" lvl="0" indent="0" algn="l" defTabSz="914400" rtl="0" eaLnBrk="1" fontAlgn="auto" latinLnBrk="0" hangingPunct="1">
              <a:lnSpc>
                <a:spcPct val="100000"/>
              </a:lnSpc>
              <a:spcBef>
                <a:spcPts val="5"/>
              </a:spcBef>
              <a:spcAft>
                <a:spcPts val="0"/>
              </a:spcAft>
              <a:buClrTx/>
              <a:buSzTx/>
              <a:buFont typeface="Arial MT"/>
              <a:buChar char="•"/>
              <a:tabLst/>
              <a:defRPr/>
            </a:pPr>
            <a:endParaRPr kumimoji="0" sz="4400" b="0" i="0" u="none" strike="noStrike" kern="1200" cap="none" spc="0" normalizeH="0" baseline="0" noProof="0">
              <a:ln>
                <a:noFill/>
              </a:ln>
              <a:solidFill>
                <a:prstClr val="black"/>
              </a:solidFill>
              <a:effectLst/>
              <a:uLnTx/>
              <a:uFillTx/>
              <a:latin typeface="Calibri"/>
              <a:ea typeface="+mn-ea"/>
              <a:cs typeface="Calibri"/>
            </a:endParaRPr>
          </a:p>
          <a:p>
            <a:pPr marL="355600" marR="958850" lvl="0" indent="-342900" algn="l" defTabSz="914400" rtl="0" eaLnBrk="1" fontAlgn="auto" latinLnBrk="0" hangingPunct="1">
              <a:lnSpc>
                <a:spcPct val="100000"/>
              </a:lnSpc>
              <a:spcBef>
                <a:spcPts val="5"/>
              </a:spcBef>
              <a:spcAft>
                <a:spcPts val="0"/>
              </a:spcAft>
              <a:buClrTx/>
              <a:buSzTx/>
              <a:buFont typeface="Arial MT"/>
              <a:buChar char="•"/>
              <a:tabLst>
                <a:tab pos="354965" algn="l"/>
                <a:tab pos="355600" algn="l"/>
              </a:tabLst>
              <a:defRPr/>
            </a:pPr>
            <a:r>
              <a:rPr kumimoji="0" sz="3200" b="0" i="0" u="none" strike="noStrike" kern="1200" cap="none" spc="-15" normalizeH="0" baseline="0" noProof="0" dirty="0">
                <a:ln>
                  <a:noFill/>
                </a:ln>
                <a:solidFill>
                  <a:prstClr val="black"/>
                </a:solidFill>
                <a:effectLst/>
                <a:uLnTx/>
                <a:uFillTx/>
                <a:latin typeface="Calibri"/>
                <a:ea typeface="+mn-ea"/>
                <a:cs typeface="Calibri"/>
              </a:rPr>
              <a:t>Programs </a:t>
            </a:r>
            <a:r>
              <a:rPr kumimoji="0" sz="3200" b="0" i="0" u="none" strike="noStrike" kern="1200" cap="none" spc="-20" normalizeH="0" baseline="0" noProof="0" dirty="0">
                <a:ln>
                  <a:noFill/>
                </a:ln>
                <a:solidFill>
                  <a:prstClr val="black"/>
                </a:solidFill>
                <a:effectLst/>
                <a:uLnTx/>
                <a:uFillTx/>
                <a:latin typeface="Calibri"/>
                <a:ea typeface="+mn-ea"/>
                <a:cs typeface="Calibri"/>
              </a:rPr>
              <a:t>may </a:t>
            </a:r>
            <a:r>
              <a:rPr kumimoji="0" sz="3200" b="0" i="0" u="none" strike="noStrike" kern="1200" cap="none" spc="-5" normalizeH="0" baseline="0" noProof="0" dirty="0">
                <a:ln>
                  <a:noFill/>
                </a:ln>
                <a:solidFill>
                  <a:prstClr val="black"/>
                </a:solidFill>
                <a:effectLst/>
                <a:uLnTx/>
                <a:uFillTx/>
                <a:latin typeface="Calibri"/>
                <a:ea typeface="+mn-ea"/>
                <a:cs typeface="Calibri"/>
              </a:rPr>
              <a:t>use </a:t>
            </a:r>
            <a:r>
              <a:rPr kumimoji="0" sz="3200" b="1" i="0" u="none" strike="noStrike" kern="1200" cap="none" spc="-5" normalizeH="0" baseline="0" noProof="0" dirty="0">
                <a:ln>
                  <a:noFill/>
                </a:ln>
                <a:solidFill>
                  <a:srgbClr val="2E1BC6"/>
                </a:solidFill>
                <a:effectLst/>
                <a:uLnTx/>
                <a:uFillTx/>
                <a:latin typeface="Calibri"/>
                <a:ea typeface="+mn-ea"/>
                <a:cs typeface="Calibri"/>
              </a:rPr>
              <a:t>new </a:t>
            </a:r>
            <a:r>
              <a:rPr kumimoji="0" sz="3200" b="0" i="0" u="none" strike="noStrike" kern="1200" cap="none" spc="0" normalizeH="0" baseline="0" noProof="0" dirty="0">
                <a:ln>
                  <a:noFill/>
                </a:ln>
                <a:solidFill>
                  <a:prstClr val="black"/>
                </a:solidFill>
                <a:effectLst/>
                <a:uLnTx/>
                <a:uFillTx/>
                <a:latin typeface="Calibri"/>
                <a:ea typeface="+mn-ea"/>
                <a:cs typeface="Calibri"/>
              </a:rPr>
              <a:t>and </a:t>
            </a:r>
            <a:r>
              <a:rPr kumimoji="0" sz="3200" b="0" i="0" u="none" strike="noStrike" kern="1200" cap="none" spc="-10" normalizeH="0" baseline="0" noProof="0" dirty="0">
                <a:ln>
                  <a:noFill/>
                </a:ln>
                <a:solidFill>
                  <a:prstClr val="black"/>
                </a:solidFill>
                <a:effectLst/>
                <a:uLnTx/>
                <a:uFillTx/>
                <a:latin typeface="Calibri"/>
                <a:ea typeface="+mn-ea"/>
                <a:cs typeface="Calibri"/>
              </a:rPr>
              <a:t>“</a:t>
            </a:r>
            <a:r>
              <a:rPr kumimoji="0" sz="3200" b="1" i="0" u="none" strike="noStrike" kern="1200" cap="none" spc="-10" normalizeH="0" baseline="0" noProof="0" dirty="0">
                <a:ln>
                  <a:noFill/>
                </a:ln>
                <a:solidFill>
                  <a:srgbClr val="2E1BC6"/>
                </a:solidFill>
                <a:effectLst/>
                <a:uLnTx/>
                <a:uFillTx/>
                <a:latin typeface="Calibri"/>
                <a:ea typeface="+mn-ea"/>
                <a:cs typeface="Calibri"/>
              </a:rPr>
              <a:t>prepackaged</a:t>
            </a:r>
            <a:r>
              <a:rPr kumimoji="0" sz="3200" b="0" i="0" u="none" strike="noStrike" kern="1200" cap="none" spc="-10" normalizeH="0" baseline="0" noProof="0" dirty="0">
                <a:ln>
                  <a:noFill/>
                </a:ln>
                <a:solidFill>
                  <a:prstClr val="black"/>
                </a:solidFill>
                <a:effectLst/>
                <a:uLnTx/>
                <a:uFillTx/>
                <a:latin typeface="Calibri"/>
                <a:ea typeface="+mn-ea"/>
                <a:cs typeface="Calibri"/>
              </a:rPr>
              <a:t>” </a:t>
            </a:r>
            <a:r>
              <a:rPr kumimoji="0" sz="3200" b="0" i="0" u="none" strike="noStrike" kern="1200" cap="none" spc="-5" normalizeH="0" baseline="0" noProof="0" dirty="0">
                <a:ln>
                  <a:noFill/>
                </a:ln>
                <a:solidFill>
                  <a:prstClr val="black"/>
                </a:solidFill>
                <a:effectLst/>
                <a:uLnTx/>
                <a:uFillTx/>
                <a:latin typeface="Calibri"/>
                <a:ea typeface="+mn-ea"/>
                <a:cs typeface="Calibri"/>
              </a:rPr>
              <a:t>or </a:t>
            </a:r>
            <a:r>
              <a:rPr kumimoji="0" sz="3200" b="0" i="0" u="none" strike="noStrike" kern="1200" cap="none" spc="-710" normalizeH="0" baseline="0" noProof="0" dirty="0">
                <a:ln>
                  <a:noFill/>
                </a:ln>
                <a:solidFill>
                  <a:prstClr val="black"/>
                </a:solidFill>
                <a:effectLst/>
                <a:uLnTx/>
                <a:uFillTx/>
                <a:latin typeface="Calibri"/>
                <a:ea typeface="+mn-ea"/>
                <a:cs typeface="Calibri"/>
              </a:rPr>
              <a:t> </a:t>
            </a:r>
            <a:r>
              <a:rPr kumimoji="0" sz="3200" b="0" i="0" u="none" strike="noStrike" kern="1200" cap="none" spc="-5" normalizeH="0" baseline="0" noProof="0" dirty="0">
                <a:ln>
                  <a:noFill/>
                </a:ln>
                <a:solidFill>
                  <a:prstClr val="black"/>
                </a:solidFill>
                <a:effectLst/>
                <a:uLnTx/>
                <a:uFillTx/>
                <a:latin typeface="Calibri"/>
                <a:ea typeface="+mn-ea"/>
                <a:cs typeface="Calibri"/>
              </a:rPr>
              <a:t>built-in</a:t>
            </a:r>
            <a:r>
              <a:rPr kumimoji="0" sz="3200" b="0" i="0" u="none" strike="noStrike" kern="1200" cap="none" spc="15" normalizeH="0" baseline="0" noProof="0" dirty="0">
                <a:ln>
                  <a:noFill/>
                </a:ln>
                <a:solidFill>
                  <a:prstClr val="black"/>
                </a:solidFill>
                <a:effectLst/>
                <a:uLnTx/>
                <a:uFillTx/>
                <a:latin typeface="Calibri"/>
                <a:ea typeface="+mn-ea"/>
                <a:cs typeface="Calibri"/>
              </a:rPr>
              <a:t> </a:t>
            </a:r>
            <a:r>
              <a:rPr kumimoji="0" sz="3200" b="1" i="0" u="none" strike="noStrike" kern="1200" cap="none" spc="-5" normalizeH="0" baseline="0" noProof="0" dirty="0">
                <a:ln>
                  <a:noFill/>
                </a:ln>
                <a:solidFill>
                  <a:prstClr val="black"/>
                </a:solidFill>
                <a:effectLst/>
                <a:uLnTx/>
                <a:uFillTx/>
                <a:latin typeface="Calibri"/>
                <a:ea typeface="+mn-ea"/>
                <a:cs typeface="Calibri"/>
              </a:rPr>
              <a:t>modules</a:t>
            </a:r>
            <a:endParaRPr kumimoji="0" sz="3200" b="0" i="0" u="none" strike="noStrike" kern="1200" cap="none" spc="0" normalizeH="0" baseline="0" noProof="0">
              <a:ln>
                <a:noFill/>
              </a:ln>
              <a:solidFill>
                <a:prstClr val="black"/>
              </a:solidFill>
              <a:effectLst/>
              <a:uLnTx/>
              <a:uFillTx/>
              <a:latin typeface="Calibri"/>
              <a:ea typeface="+mn-ea"/>
              <a:cs typeface="Calibri"/>
            </a:endParaRPr>
          </a:p>
          <a:p>
            <a:pPr marL="756285" marR="0" lvl="1" indent="-287020" algn="l" defTabSz="914400" rtl="0" eaLnBrk="1" fontAlgn="auto" latinLnBrk="0" hangingPunct="1">
              <a:lnSpc>
                <a:spcPct val="100000"/>
              </a:lnSpc>
              <a:spcBef>
                <a:spcPts val="770"/>
              </a:spcBef>
              <a:spcAft>
                <a:spcPts val="0"/>
              </a:spcAft>
              <a:buClrTx/>
              <a:buSzTx/>
              <a:buFont typeface="Arial MT"/>
              <a:buChar char="–"/>
              <a:tabLst>
                <a:tab pos="756920" algn="l"/>
              </a:tabLst>
              <a:defRPr/>
            </a:pPr>
            <a:r>
              <a:rPr kumimoji="0" sz="3200" b="1" i="0" u="none" strike="noStrike" kern="1200" cap="none" spc="-5" normalizeH="0" baseline="0" noProof="0" dirty="0">
                <a:ln>
                  <a:noFill/>
                </a:ln>
                <a:solidFill>
                  <a:srgbClr val="C00000"/>
                </a:solidFill>
                <a:effectLst/>
                <a:uLnTx/>
                <a:uFillTx/>
                <a:latin typeface="Calibri"/>
                <a:ea typeface="+mn-ea"/>
                <a:cs typeface="Calibri"/>
              </a:rPr>
              <a:t>New</a:t>
            </a:r>
            <a:r>
              <a:rPr kumimoji="0" sz="3200" b="0" i="0" u="none" strike="noStrike" kern="1200" cap="none" spc="-5" normalizeH="0" baseline="0" noProof="0" dirty="0">
                <a:ln>
                  <a:noFill/>
                </a:ln>
                <a:solidFill>
                  <a:srgbClr val="C00000"/>
                </a:solidFill>
                <a:effectLst/>
                <a:uLnTx/>
                <a:uFillTx/>
                <a:latin typeface="Calibri"/>
                <a:ea typeface="+mn-ea"/>
                <a:cs typeface="Calibri"/>
              </a:rPr>
              <a:t>:</a:t>
            </a:r>
            <a:r>
              <a:rPr kumimoji="0" sz="3200" b="0" i="0" u="none" strike="noStrike" kern="1200" cap="none" spc="5" normalizeH="0" baseline="0" noProof="0" dirty="0">
                <a:ln>
                  <a:noFill/>
                </a:ln>
                <a:solidFill>
                  <a:srgbClr val="C00000"/>
                </a:solidFill>
                <a:effectLst/>
                <a:uLnTx/>
                <a:uFillTx/>
                <a:latin typeface="Calibri"/>
                <a:ea typeface="+mn-ea"/>
                <a:cs typeface="Calibri"/>
              </a:rPr>
              <a:t> </a:t>
            </a:r>
            <a:r>
              <a:rPr kumimoji="0" sz="3200" b="1" i="0" u="none" strike="noStrike" kern="1200" cap="none" spc="-10" normalizeH="0" baseline="0" noProof="0" dirty="0">
                <a:ln>
                  <a:noFill/>
                </a:ln>
                <a:solidFill>
                  <a:prstClr val="black"/>
                </a:solidFill>
                <a:effectLst/>
                <a:uLnTx/>
                <a:uFillTx/>
                <a:latin typeface="Calibri"/>
                <a:ea typeface="+mn-ea"/>
                <a:cs typeface="Calibri"/>
              </a:rPr>
              <a:t>programmer-defined</a:t>
            </a:r>
            <a:r>
              <a:rPr kumimoji="0" sz="3200" b="1" i="0" u="none" strike="noStrike" kern="1200" cap="none" spc="-35" normalizeH="0" baseline="0" noProof="0" dirty="0">
                <a:ln>
                  <a:noFill/>
                </a:ln>
                <a:solidFill>
                  <a:prstClr val="black"/>
                </a:solidFill>
                <a:effectLst/>
                <a:uLnTx/>
                <a:uFillTx/>
                <a:latin typeface="Calibri"/>
                <a:ea typeface="+mn-ea"/>
                <a:cs typeface="Calibri"/>
              </a:rPr>
              <a:t> </a:t>
            </a:r>
            <a:r>
              <a:rPr kumimoji="0" sz="3200" b="1" i="0" u="none" strike="noStrike" kern="1200" cap="none" spc="-5" normalizeH="0" baseline="0" noProof="0" dirty="0">
                <a:ln>
                  <a:noFill/>
                </a:ln>
                <a:solidFill>
                  <a:srgbClr val="2E1BC6"/>
                </a:solidFill>
                <a:effectLst/>
                <a:uLnTx/>
                <a:uFillTx/>
                <a:latin typeface="Calibri"/>
                <a:ea typeface="+mn-ea"/>
                <a:cs typeface="Calibri"/>
              </a:rPr>
              <a:t>functions</a:t>
            </a:r>
            <a:r>
              <a:rPr kumimoji="0" sz="3200" b="1" i="0" u="none" strike="noStrike" kern="1200" cap="none" spc="-20" normalizeH="0" baseline="0" noProof="0" dirty="0">
                <a:ln>
                  <a:noFill/>
                </a:ln>
                <a:solidFill>
                  <a:srgbClr val="2E1BC6"/>
                </a:solidFill>
                <a:effectLst/>
                <a:uLnTx/>
                <a:uFillTx/>
                <a:latin typeface="Calibri"/>
                <a:ea typeface="+mn-ea"/>
                <a:cs typeface="Calibri"/>
              </a:rPr>
              <a:t> </a:t>
            </a:r>
            <a:r>
              <a:rPr kumimoji="0" sz="3200" b="0" i="0" u="none" strike="noStrike" kern="1200" cap="none" spc="0" normalizeH="0" baseline="0" noProof="0" dirty="0">
                <a:ln>
                  <a:noFill/>
                </a:ln>
                <a:solidFill>
                  <a:prstClr val="black"/>
                </a:solidFill>
                <a:effectLst/>
                <a:uLnTx/>
                <a:uFillTx/>
                <a:latin typeface="Calibri"/>
                <a:ea typeface="+mn-ea"/>
                <a:cs typeface="Calibri"/>
              </a:rPr>
              <a:t>and</a:t>
            </a:r>
            <a:r>
              <a:rPr kumimoji="0" sz="3200" b="0" i="0" u="none" strike="noStrike" kern="1200" cap="none" spc="20" normalizeH="0" baseline="0" noProof="0" dirty="0">
                <a:ln>
                  <a:noFill/>
                </a:ln>
                <a:solidFill>
                  <a:prstClr val="black"/>
                </a:solidFill>
                <a:effectLst/>
                <a:uLnTx/>
                <a:uFillTx/>
                <a:latin typeface="Calibri"/>
                <a:ea typeface="+mn-ea"/>
                <a:cs typeface="Calibri"/>
              </a:rPr>
              <a:t> </a:t>
            </a:r>
            <a:r>
              <a:rPr kumimoji="0" sz="3200" b="1" i="0" u="none" strike="noStrike" kern="1200" cap="none" spc="-5" normalizeH="0" baseline="0" noProof="0" dirty="0">
                <a:ln>
                  <a:noFill/>
                </a:ln>
                <a:solidFill>
                  <a:srgbClr val="2E1BC6"/>
                </a:solidFill>
                <a:effectLst/>
                <a:uLnTx/>
                <a:uFillTx/>
                <a:latin typeface="Calibri"/>
                <a:ea typeface="+mn-ea"/>
                <a:cs typeface="Calibri"/>
              </a:rPr>
              <a:t>classes</a:t>
            </a:r>
            <a:endParaRPr kumimoji="0" sz="3200" b="0" i="0" u="none" strike="noStrike" kern="1200" cap="none" spc="0" normalizeH="0" baseline="0" noProof="0">
              <a:ln>
                <a:noFill/>
              </a:ln>
              <a:solidFill>
                <a:prstClr val="black"/>
              </a:solidFill>
              <a:effectLst/>
              <a:uLnTx/>
              <a:uFillTx/>
              <a:latin typeface="Calibri"/>
              <a:ea typeface="+mn-ea"/>
              <a:cs typeface="Calibri"/>
            </a:endParaRPr>
          </a:p>
          <a:p>
            <a:pPr marL="756285" marR="0" lvl="1" indent="-287020" algn="l" defTabSz="914400" rtl="0" eaLnBrk="1" fontAlgn="auto" latinLnBrk="0" hangingPunct="1">
              <a:lnSpc>
                <a:spcPct val="100000"/>
              </a:lnSpc>
              <a:spcBef>
                <a:spcPts val="770"/>
              </a:spcBef>
              <a:spcAft>
                <a:spcPts val="0"/>
              </a:spcAft>
              <a:buClrTx/>
              <a:buSzTx/>
              <a:buFont typeface="Arial MT"/>
              <a:buChar char="–"/>
              <a:tabLst>
                <a:tab pos="756920" algn="l"/>
              </a:tabLst>
              <a:defRPr/>
            </a:pPr>
            <a:r>
              <a:rPr kumimoji="0" sz="3200" b="1" i="0" u="none" strike="noStrike" kern="1200" cap="none" spc="-15" normalizeH="0" baseline="0" noProof="0" dirty="0">
                <a:ln>
                  <a:noFill/>
                </a:ln>
                <a:solidFill>
                  <a:srgbClr val="C00000"/>
                </a:solidFill>
                <a:effectLst/>
                <a:uLnTx/>
                <a:uFillTx/>
                <a:latin typeface="Calibri"/>
                <a:ea typeface="+mn-ea"/>
                <a:cs typeface="Calibri"/>
              </a:rPr>
              <a:t>Prepackaged</a:t>
            </a:r>
            <a:r>
              <a:rPr kumimoji="0" sz="3200" b="0" i="0" u="none" strike="noStrike" kern="1200" cap="none" spc="-15" normalizeH="0" baseline="0" noProof="0" dirty="0">
                <a:ln>
                  <a:noFill/>
                </a:ln>
                <a:solidFill>
                  <a:srgbClr val="C00000"/>
                </a:solidFill>
                <a:effectLst/>
                <a:uLnTx/>
                <a:uFillTx/>
                <a:latin typeface="Calibri"/>
                <a:ea typeface="+mn-ea"/>
                <a:cs typeface="Calibri"/>
              </a:rPr>
              <a:t>:</a:t>
            </a:r>
            <a:r>
              <a:rPr kumimoji="0" sz="3200" b="0" i="0" u="none" strike="noStrike" kern="1200" cap="none" spc="-40" normalizeH="0" baseline="0" noProof="0" dirty="0">
                <a:ln>
                  <a:noFill/>
                </a:ln>
                <a:solidFill>
                  <a:srgbClr val="C00000"/>
                </a:solidFill>
                <a:effectLst/>
                <a:uLnTx/>
                <a:uFillTx/>
                <a:latin typeface="Calibri"/>
                <a:ea typeface="+mn-ea"/>
                <a:cs typeface="Calibri"/>
              </a:rPr>
              <a:t> </a:t>
            </a:r>
            <a:r>
              <a:rPr kumimoji="0" sz="3200" b="0" i="0" u="none" strike="noStrike" kern="1200" cap="none" spc="-15" normalizeH="0" baseline="0" noProof="0" dirty="0">
                <a:ln>
                  <a:noFill/>
                </a:ln>
                <a:solidFill>
                  <a:prstClr val="black"/>
                </a:solidFill>
                <a:effectLst/>
                <a:uLnTx/>
                <a:uFillTx/>
                <a:latin typeface="Calibri"/>
                <a:ea typeface="+mn-ea"/>
                <a:cs typeface="Calibri"/>
              </a:rPr>
              <a:t>from</a:t>
            </a:r>
            <a:r>
              <a:rPr kumimoji="0" sz="3200" b="0" i="0" u="none" strike="noStrike" kern="1200" cap="none" spc="-5" normalizeH="0" baseline="0" noProof="0" dirty="0">
                <a:ln>
                  <a:noFill/>
                </a:ln>
                <a:solidFill>
                  <a:prstClr val="black"/>
                </a:solidFill>
                <a:effectLst/>
                <a:uLnTx/>
                <a:uFillTx/>
                <a:latin typeface="Calibri"/>
                <a:ea typeface="+mn-ea"/>
                <a:cs typeface="Calibri"/>
              </a:rPr>
              <a:t> the</a:t>
            </a:r>
            <a:r>
              <a:rPr kumimoji="0" sz="3200" b="0" i="0" u="none" strike="noStrike" kern="1200" cap="none" spc="15" normalizeH="0" baseline="0" noProof="0" dirty="0">
                <a:ln>
                  <a:noFill/>
                </a:ln>
                <a:solidFill>
                  <a:prstClr val="black"/>
                </a:solidFill>
                <a:effectLst/>
                <a:uLnTx/>
                <a:uFillTx/>
                <a:latin typeface="Calibri"/>
                <a:ea typeface="+mn-ea"/>
                <a:cs typeface="Calibri"/>
              </a:rPr>
              <a:t> </a:t>
            </a:r>
            <a:r>
              <a:rPr kumimoji="0" sz="3200" b="1" i="1" u="none" strike="noStrike" kern="1200" cap="none" spc="-10" normalizeH="0" baseline="0" noProof="0" dirty="0">
                <a:ln>
                  <a:noFill/>
                </a:ln>
                <a:solidFill>
                  <a:srgbClr val="2E1BC6"/>
                </a:solidFill>
                <a:effectLst/>
                <a:uLnTx/>
                <a:uFillTx/>
                <a:latin typeface="Calibri"/>
                <a:ea typeface="+mn-ea"/>
                <a:cs typeface="Calibri"/>
              </a:rPr>
              <a:t>standard</a:t>
            </a:r>
            <a:r>
              <a:rPr kumimoji="0" sz="3200" b="1" i="1" u="none" strike="noStrike" kern="1200" cap="none" spc="-30" normalizeH="0" baseline="0" noProof="0" dirty="0">
                <a:ln>
                  <a:noFill/>
                </a:ln>
                <a:solidFill>
                  <a:srgbClr val="2E1BC6"/>
                </a:solidFill>
                <a:effectLst/>
                <a:uLnTx/>
                <a:uFillTx/>
                <a:latin typeface="Calibri"/>
                <a:ea typeface="+mn-ea"/>
                <a:cs typeface="Calibri"/>
              </a:rPr>
              <a:t> </a:t>
            </a:r>
            <a:r>
              <a:rPr kumimoji="0" sz="3200" b="1" i="1" u="none" strike="noStrike" kern="1200" cap="none" spc="5" normalizeH="0" baseline="0" noProof="0" dirty="0">
                <a:ln>
                  <a:noFill/>
                </a:ln>
                <a:solidFill>
                  <a:srgbClr val="2E1BC6"/>
                </a:solidFill>
                <a:effectLst/>
                <a:uLnTx/>
                <a:uFillTx/>
                <a:latin typeface="Calibri"/>
                <a:ea typeface="+mn-ea"/>
                <a:cs typeface="Calibri"/>
              </a:rPr>
              <a:t>library</a:t>
            </a:r>
            <a:endParaRPr kumimoji="0" sz="3200" b="0" i="0" u="none" strike="noStrike" kern="1200" cap="none" spc="0" normalizeH="0" baseline="0" noProof="0">
              <a:ln>
                <a:noFill/>
              </a:ln>
              <a:solidFill>
                <a:prstClr val="black"/>
              </a:solidFill>
              <a:effectLst/>
              <a:uLnTx/>
              <a:uFillTx/>
              <a:latin typeface="Calibri"/>
              <a:ea typeface="+mn-ea"/>
              <a:cs typeface="Calibri"/>
            </a:endParaRPr>
          </a:p>
        </p:txBody>
      </p:sp>
    </p:spTree>
    <p:extLst>
      <p:ext uri="{BB962C8B-B14F-4D97-AF65-F5344CB8AC3E}">
        <p14:creationId xmlns:p14="http://schemas.microsoft.com/office/powerpoint/2010/main" val="28781472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868679"/>
            <a:ext cx="9067800" cy="45720"/>
          </a:xfrm>
          <a:custGeom>
            <a:avLst/>
            <a:gdLst/>
            <a:ahLst/>
            <a:cxnLst/>
            <a:rect l="l" t="t" r="r" b="b"/>
            <a:pathLst>
              <a:path w="9067800" h="45719">
                <a:moveTo>
                  <a:pt x="9067800" y="0"/>
                </a:moveTo>
                <a:lnTo>
                  <a:pt x="0" y="0"/>
                </a:lnTo>
                <a:lnTo>
                  <a:pt x="0" y="45720"/>
                </a:lnTo>
                <a:lnTo>
                  <a:pt x="9067800" y="45720"/>
                </a:lnTo>
                <a:lnTo>
                  <a:pt x="9067800" y="0"/>
                </a:lnTo>
                <a:close/>
              </a:path>
            </a:pathLst>
          </a:custGeom>
          <a:solidFill>
            <a:srgbClr val="17375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 name="object 3"/>
          <p:cNvSpPr txBox="1"/>
          <p:nvPr/>
        </p:nvSpPr>
        <p:spPr>
          <a:xfrm>
            <a:off x="231140" y="1001013"/>
            <a:ext cx="8195945" cy="3354070"/>
          </a:xfrm>
          <a:prstGeom prst="rect">
            <a:avLst/>
          </a:prstGeom>
        </p:spPr>
        <p:txBody>
          <a:bodyPr vert="horz" wrap="square" lIns="0" tIns="12065" rIns="0" bIns="0" rtlCol="0">
            <a:spAutoFit/>
          </a:bodyPr>
          <a:lstStyle/>
          <a:p>
            <a:pPr marL="355600" marR="5080" lvl="0" indent="-342900" algn="l" defTabSz="914400" rtl="0" eaLnBrk="1" fontAlgn="auto" latinLnBrk="0" hangingPunct="1">
              <a:lnSpc>
                <a:spcPct val="100000"/>
              </a:lnSpc>
              <a:spcBef>
                <a:spcPts val="95"/>
              </a:spcBef>
              <a:spcAft>
                <a:spcPts val="0"/>
              </a:spcAft>
              <a:buClrTx/>
              <a:buSzTx/>
              <a:buFont typeface="Arial MT"/>
              <a:buChar char="•"/>
              <a:tabLst>
                <a:tab pos="354965" algn="l"/>
                <a:tab pos="355600" algn="l"/>
              </a:tabLst>
              <a:defRPr/>
            </a:pPr>
            <a:r>
              <a:rPr kumimoji="0" sz="2800" b="1" i="0" u="none" strike="noStrike" kern="1200" cap="none" spc="-5" normalizeH="0" baseline="0" noProof="0" dirty="0">
                <a:ln>
                  <a:noFill/>
                </a:ln>
                <a:solidFill>
                  <a:prstClr val="black"/>
                </a:solidFill>
                <a:effectLst/>
                <a:uLnTx/>
                <a:uFillTx/>
                <a:latin typeface="Calibri"/>
                <a:ea typeface="+mn-ea"/>
                <a:cs typeface="Calibri"/>
              </a:rPr>
              <a:t>A</a:t>
            </a:r>
            <a:r>
              <a:rPr kumimoji="0" sz="2800" b="1" i="0" u="none" strike="noStrike" kern="1200" cap="none" spc="10" normalizeH="0" baseline="0" noProof="0" dirty="0">
                <a:ln>
                  <a:noFill/>
                </a:ln>
                <a:solidFill>
                  <a:prstClr val="black"/>
                </a:solidFill>
                <a:effectLst/>
                <a:uLnTx/>
                <a:uFillTx/>
                <a:latin typeface="Calibri"/>
                <a:ea typeface="+mn-ea"/>
                <a:cs typeface="Calibri"/>
              </a:rPr>
              <a:t> </a:t>
            </a:r>
            <a:r>
              <a:rPr kumimoji="0" sz="2800" b="1" i="0" u="none" strike="noStrike" kern="1200" cap="none" spc="-10" normalizeH="0" baseline="0" noProof="0" dirty="0">
                <a:ln>
                  <a:noFill/>
                </a:ln>
                <a:solidFill>
                  <a:srgbClr val="2C13DE"/>
                </a:solidFill>
                <a:effectLst/>
                <a:uLnTx/>
                <a:uFillTx/>
                <a:latin typeface="Calibri"/>
                <a:ea typeface="+mn-ea"/>
                <a:cs typeface="Calibri"/>
              </a:rPr>
              <a:t>value</a:t>
            </a:r>
            <a:r>
              <a:rPr kumimoji="0" sz="2800" b="1" i="0" u="none" strike="noStrike" kern="1200" cap="none" spc="15" normalizeH="0" baseline="0" noProof="0" dirty="0">
                <a:ln>
                  <a:noFill/>
                </a:ln>
                <a:solidFill>
                  <a:srgbClr val="2C13DE"/>
                </a:solidFill>
                <a:effectLst/>
                <a:uLnTx/>
                <a:uFillTx/>
                <a:latin typeface="Calibri"/>
                <a:ea typeface="+mn-ea"/>
                <a:cs typeface="Calibri"/>
              </a:rPr>
              <a:t> </a:t>
            </a:r>
            <a:r>
              <a:rPr kumimoji="0" sz="2800" b="1" i="0" u="none" strike="noStrike" kern="1200" cap="none" spc="-10" normalizeH="0" baseline="0" noProof="0" dirty="0">
                <a:ln>
                  <a:noFill/>
                </a:ln>
                <a:solidFill>
                  <a:prstClr val="black"/>
                </a:solidFill>
                <a:effectLst/>
                <a:uLnTx/>
                <a:uFillTx/>
                <a:latin typeface="Calibri"/>
                <a:ea typeface="+mn-ea"/>
                <a:cs typeface="Calibri"/>
              </a:rPr>
              <a:t>auto</a:t>
            </a:r>
            <a:r>
              <a:rPr kumimoji="0" sz="2800" b="1" i="0" u="none" strike="noStrike" kern="1200" cap="none" spc="0" normalizeH="0" baseline="0" noProof="0" dirty="0">
                <a:ln>
                  <a:noFill/>
                </a:ln>
                <a:solidFill>
                  <a:prstClr val="black"/>
                </a:solidFill>
                <a:effectLst/>
                <a:uLnTx/>
                <a:uFillTx/>
                <a:latin typeface="Calibri"/>
                <a:ea typeface="+mn-ea"/>
                <a:cs typeface="Calibri"/>
              </a:rPr>
              <a:t> </a:t>
            </a:r>
            <a:r>
              <a:rPr kumimoji="0" sz="2800" b="1" i="0" u="none" strike="noStrike" kern="1200" cap="none" spc="-5" normalizeH="0" baseline="0" noProof="0" dirty="0">
                <a:ln>
                  <a:noFill/>
                </a:ln>
                <a:solidFill>
                  <a:srgbClr val="2C13DE"/>
                </a:solidFill>
                <a:effectLst/>
                <a:uLnTx/>
                <a:uFillTx/>
                <a:latin typeface="Calibri"/>
                <a:ea typeface="+mn-ea"/>
                <a:cs typeface="Calibri"/>
              </a:rPr>
              <a:t>assigned</a:t>
            </a:r>
            <a:r>
              <a:rPr kumimoji="0" sz="2800" b="1" i="0" u="none" strike="noStrike" kern="1200" cap="none" spc="10" normalizeH="0" baseline="0" noProof="0" dirty="0">
                <a:ln>
                  <a:noFill/>
                </a:ln>
                <a:solidFill>
                  <a:srgbClr val="2C13DE"/>
                </a:solidFill>
                <a:effectLst/>
                <a:uLnTx/>
                <a:uFillTx/>
                <a:latin typeface="Calibri"/>
                <a:ea typeface="+mn-ea"/>
                <a:cs typeface="Calibri"/>
              </a:rPr>
              <a:t> </a:t>
            </a:r>
            <a:r>
              <a:rPr kumimoji="0" sz="2800" b="0" i="0" u="none" strike="noStrike" kern="1200" cap="none" spc="-15" normalizeH="0" baseline="0" noProof="0" dirty="0">
                <a:ln>
                  <a:noFill/>
                </a:ln>
                <a:solidFill>
                  <a:prstClr val="black"/>
                </a:solidFill>
                <a:effectLst/>
                <a:uLnTx/>
                <a:uFillTx/>
                <a:latin typeface="Calibri"/>
                <a:ea typeface="+mn-ea"/>
                <a:cs typeface="Calibri"/>
              </a:rPr>
              <a:t>by</a:t>
            </a:r>
            <a:r>
              <a:rPr kumimoji="0" sz="2800" b="0" i="0" u="none" strike="noStrike" kern="1200" cap="none" spc="10" normalizeH="0" baseline="0" noProof="0" dirty="0">
                <a:ln>
                  <a:noFill/>
                </a:ln>
                <a:solidFill>
                  <a:prstClr val="black"/>
                </a:solidFill>
                <a:effectLst/>
                <a:uLnTx/>
                <a:uFillTx/>
                <a:latin typeface="Calibri"/>
                <a:ea typeface="+mn-ea"/>
                <a:cs typeface="Calibri"/>
              </a:rPr>
              <a:t> </a:t>
            </a:r>
            <a:r>
              <a:rPr kumimoji="0" sz="2800" b="1" i="0" u="none" strike="noStrike" kern="1200" cap="none" spc="-10" normalizeH="0" baseline="0" noProof="0" dirty="0">
                <a:ln>
                  <a:noFill/>
                </a:ln>
                <a:solidFill>
                  <a:srgbClr val="2C13DE"/>
                </a:solidFill>
                <a:effectLst/>
                <a:uLnTx/>
                <a:uFillTx/>
                <a:latin typeface="Calibri"/>
                <a:ea typeface="+mn-ea"/>
                <a:cs typeface="Calibri"/>
              </a:rPr>
              <a:t>compiler</a:t>
            </a:r>
            <a:r>
              <a:rPr kumimoji="0" sz="2800" b="1" i="0" u="none" strike="noStrike" kern="1200" cap="none" spc="20" normalizeH="0" baseline="0" noProof="0" dirty="0">
                <a:ln>
                  <a:noFill/>
                </a:ln>
                <a:solidFill>
                  <a:srgbClr val="2C13DE"/>
                </a:solidFill>
                <a:effectLst/>
                <a:uLnTx/>
                <a:uFillTx/>
                <a:latin typeface="Calibri"/>
                <a:ea typeface="+mn-ea"/>
                <a:cs typeface="Calibri"/>
              </a:rPr>
              <a:t> </a:t>
            </a:r>
            <a:r>
              <a:rPr kumimoji="0" sz="2800" b="0" i="0" u="none" strike="noStrike" kern="1200" cap="none" spc="-5" normalizeH="0" baseline="0" noProof="0" dirty="0">
                <a:ln>
                  <a:noFill/>
                </a:ln>
                <a:solidFill>
                  <a:prstClr val="black"/>
                </a:solidFill>
                <a:effectLst/>
                <a:uLnTx/>
                <a:uFillTx/>
                <a:latin typeface="Calibri"/>
                <a:ea typeface="+mn-ea"/>
                <a:cs typeface="Calibri"/>
              </a:rPr>
              <a:t>(</a:t>
            </a:r>
            <a:r>
              <a:rPr kumimoji="0" sz="2800" b="1" i="0" u="none" strike="noStrike" kern="1200" cap="none" spc="-5" normalizeH="0" baseline="0" noProof="0" dirty="0">
                <a:ln>
                  <a:noFill/>
                </a:ln>
                <a:solidFill>
                  <a:srgbClr val="FF0000"/>
                </a:solidFill>
                <a:effectLst/>
                <a:uLnTx/>
                <a:uFillTx/>
                <a:latin typeface="Calibri"/>
                <a:ea typeface="+mn-ea"/>
                <a:cs typeface="Calibri"/>
              </a:rPr>
              <a:t>if</a:t>
            </a:r>
            <a:r>
              <a:rPr kumimoji="0" sz="2800" b="1" i="0" u="none" strike="noStrike" kern="1200" cap="none" spc="0" normalizeH="0" baseline="0" noProof="0" dirty="0">
                <a:ln>
                  <a:noFill/>
                </a:ln>
                <a:solidFill>
                  <a:srgbClr val="FF0000"/>
                </a:solidFill>
                <a:effectLst/>
                <a:uLnTx/>
                <a:uFillTx/>
                <a:latin typeface="Calibri"/>
                <a:ea typeface="+mn-ea"/>
                <a:cs typeface="Calibri"/>
              </a:rPr>
              <a:t> </a:t>
            </a:r>
            <a:r>
              <a:rPr kumimoji="0" sz="2800" b="1" i="0" u="none" strike="noStrike" kern="1200" cap="none" spc="-5" normalizeH="0" baseline="0" noProof="0" dirty="0">
                <a:ln>
                  <a:noFill/>
                </a:ln>
                <a:solidFill>
                  <a:srgbClr val="FF0000"/>
                </a:solidFill>
                <a:effectLst/>
                <a:uLnTx/>
                <a:uFillTx/>
                <a:latin typeface="Calibri"/>
                <a:ea typeface="+mn-ea"/>
                <a:cs typeface="Calibri"/>
              </a:rPr>
              <a:t>not</a:t>
            </a:r>
            <a:r>
              <a:rPr kumimoji="0" sz="2800" b="1" i="0" u="none" strike="noStrike" kern="1200" cap="none" spc="15" normalizeH="0" baseline="0" noProof="0" dirty="0">
                <a:ln>
                  <a:noFill/>
                </a:ln>
                <a:solidFill>
                  <a:srgbClr val="FF0000"/>
                </a:solidFill>
                <a:effectLst/>
                <a:uLnTx/>
                <a:uFillTx/>
                <a:latin typeface="Calibri"/>
                <a:ea typeface="+mn-ea"/>
                <a:cs typeface="Calibri"/>
              </a:rPr>
              <a:t> </a:t>
            </a:r>
            <a:r>
              <a:rPr kumimoji="0" sz="2800" b="1" i="0" u="none" strike="noStrike" kern="1200" cap="none" spc="-15" normalizeH="0" baseline="0" noProof="0" dirty="0">
                <a:ln>
                  <a:noFill/>
                </a:ln>
                <a:solidFill>
                  <a:srgbClr val="FF0000"/>
                </a:solidFill>
                <a:effectLst/>
                <a:uLnTx/>
                <a:uFillTx/>
                <a:latin typeface="Calibri"/>
                <a:ea typeface="+mn-ea"/>
                <a:cs typeface="Calibri"/>
              </a:rPr>
              <a:t>provided</a:t>
            </a:r>
            <a:r>
              <a:rPr kumimoji="0" sz="2800" b="1" i="0" u="none" strike="noStrike" kern="1200" cap="none" spc="25" normalizeH="0" baseline="0" noProof="0" dirty="0">
                <a:ln>
                  <a:noFill/>
                </a:ln>
                <a:solidFill>
                  <a:srgbClr val="FF0000"/>
                </a:solidFill>
                <a:effectLst/>
                <a:uLnTx/>
                <a:uFillTx/>
                <a:latin typeface="Calibri"/>
                <a:ea typeface="+mn-ea"/>
                <a:cs typeface="Calibri"/>
              </a:rPr>
              <a:t> </a:t>
            </a:r>
            <a:r>
              <a:rPr kumimoji="0" sz="2800" b="1" i="0" u="none" strike="noStrike" kern="1200" cap="none" spc="-10" normalizeH="0" baseline="0" noProof="0" dirty="0">
                <a:ln>
                  <a:noFill/>
                </a:ln>
                <a:solidFill>
                  <a:srgbClr val="FF0000"/>
                </a:solidFill>
                <a:effectLst/>
                <a:uLnTx/>
                <a:uFillTx/>
                <a:latin typeface="Calibri"/>
                <a:ea typeface="+mn-ea"/>
                <a:cs typeface="Calibri"/>
              </a:rPr>
              <a:t>by </a:t>
            </a:r>
            <a:r>
              <a:rPr kumimoji="0" sz="2800" b="1" i="0" u="none" strike="noStrike" kern="1200" cap="none" spc="-615" normalizeH="0" baseline="0" noProof="0" dirty="0">
                <a:ln>
                  <a:noFill/>
                </a:ln>
                <a:solidFill>
                  <a:srgbClr val="FF0000"/>
                </a:solidFill>
                <a:effectLst/>
                <a:uLnTx/>
                <a:uFillTx/>
                <a:latin typeface="Calibri"/>
                <a:ea typeface="+mn-ea"/>
                <a:cs typeface="Calibri"/>
              </a:rPr>
              <a:t> </a:t>
            </a:r>
            <a:r>
              <a:rPr kumimoji="0" sz="2800" b="1" i="0" u="none" strike="noStrike" kern="1200" cap="none" spc="-5" normalizeH="0" baseline="0" noProof="0" dirty="0">
                <a:ln>
                  <a:noFill/>
                </a:ln>
                <a:solidFill>
                  <a:srgbClr val="FF0000"/>
                </a:solidFill>
                <a:effectLst/>
                <a:uLnTx/>
                <a:uFillTx/>
                <a:latin typeface="Calibri"/>
                <a:ea typeface="+mn-ea"/>
                <a:cs typeface="Calibri"/>
              </a:rPr>
              <a:t>user</a:t>
            </a:r>
            <a:r>
              <a:rPr kumimoji="0" sz="2800" b="0" i="0" u="none" strike="noStrike" kern="1200" cap="none" spc="-5" normalizeH="0" baseline="0" noProof="0" dirty="0">
                <a:ln>
                  <a:noFill/>
                </a:ln>
                <a:solidFill>
                  <a:prstClr val="black"/>
                </a:solidFill>
                <a:effectLst/>
                <a:uLnTx/>
                <a:uFillTx/>
                <a:latin typeface="Calibri"/>
                <a:ea typeface="+mn-ea"/>
                <a:cs typeface="Calibri"/>
              </a:rPr>
              <a:t>)</a:t>
            </a:r>
            <a:endParaRPr kumimoji="0" sz="2800" b="0" i="0" u="none" strike="noStrike" kern="1200" cap="none" spc="0" normalizeH="0" baseline="0" noProof="0">
              <a:ln>
                <a:noFill/>
              </a:ln>
              <a:solidFill>
                <a:prstClr val="black"/>
              </a:solidFill>
              <a:effectLst/>
              <a:uLnTx/>
              <a:uFillTx/>
              <a:latin typeface="Calibri"/>
              <a:ea typeface="+mn-ea"/>
              <a:cs typeface="Calibri"/>
            </a:endParaRPr>
          </a:p>
          <a:p>
            <a:pPr marL="0" marR="0" lvl="0" indent="0" algn="l" defTabSz="914400" rtl="0" eaLnBrk="1" fontAlgn="auto" latinLnBrk="0" hangingPunct="1">
              <a:lnSpc>
                <a:spcPct val="100000"/>
              </a:lnSpc>
              <a:spcBef>
                <a:spcPts val="5"/>
              </a:spcBef>
              <a:spcAft>
                <a:spcPts val="0"/>
              </a:spcAft>
              <a:buClrTx/>
              <a:buSzTx/>
              <a:buFontTx/>
              <a:buChar char="•"/>
              <a:tabLst/>
              <a:defRPr/>
            </a:pPr>
            <a:endParaRPr kumimoji="0" sz="3850" b="0" i="0" u="none" strike="noStrike" kern="1200" cap="none" spc="0" normalizeH="0" baseline="0" noProof="0">
              <a:ln>
                <a:noFill/>
              </a:ln>
              <a:solidFill>
                <a:prstClr val="black"/>
              </a:solidFill>
              <a:effectLst/>
              <a:uLnTx/>
              <a:uFillTx/>
              <a:latin typeface="Calibri"/>
              <a:ea typeface="+mn-ea"/>
              <a:cs typeface="Calibri"/>
            </a:endParaRPr>
          </a:p>
          <a:p>
            <a:pPr marL="355600" marR="1017905" lvl="0" indent="-342900" algn="l" defTabSz="914400" rtl="0" eaLnBrk="1" fontAlgn="auto" latinLnBrk="0" hangingPunct="1">
              <a:lnSpc>
                <a:spcPct val="100000"/>
              </a:lnSpc>
              <a:spcBef>
                <a:spcPts val="0"/>
              </a:spcBef>
              <a:spcAft>
                <a:spcPts val="0"/>
              </a:spcAft>
              <a:buClrTx/>
              <a:buSzTx/>
              <a:buFont typeface="Arial MT"/>
              <a:buChar char="•"/>
              <a:tabLst>
                <a:tab pos="354965" algn="l"/>
                <a:tab pos="355600" algn="l"/>
              </a:tabLst>
              <a:defRPr/>
            </a:pPr>
            <a:r>
              <a:rPr kumimoji="0" sz="2800" b="1" i="0" u="none" strike="noStrike" kern="1200" cap="none" spc="-10" normalizeH="0" baseline="0" noProof="0" dirty="0">
                <a:ln>
                  <a:noFill/>
                </a:ln>
                <a:solidFill>
                  <a:prstClr val="black"/>
                </a:solidFill>
                <a:effectLst/>
                <a:uLnTx/>
                <a:uFillTx/>
                <a:latin typeface="Calibri"/>
                <a:ea typeface="+mn-ea"/>
                <a:cs typeface="Calibri"/>
              </a:rPr>
              <a:t>After</a:t>
            </a:r>
            <a:r>
              <a:rPr kumimoji="0" sz="2800" b="1" i="0" u="none" strike="noStrike" kern="1200" cap="none" spc="25" normalizeH="0" baseline="0" noProof="0" dirty="0">
                <a:ln>
                  <a:noFill/>
                </a:ln>
                <a:solidFill>
                  <a:prstClr val="black"/>
                </a:solidFill>
                <a:effectLst/>
                <a:uLnTx/>
                <a:uFillTx/>
                <a:latin typeface="Calibri"/>
                <a:ea typeface="+mn-ea"/>
                <a:cs typeface="Calibri"/>
              </a:rPr>
              <a:t> </a:t>
            </a:r>
            <a:r>
              <a:rPr kumimoji="0" sz="2800" b="1" i="0" u="none" strike="noStrike" kern="1200" cap="none" spc="-15" normalizeH="0" baseline="0" noProof="0" dirty="0">
                <a:ln>
                  <a:noFill/>
                </a:ln>
                <a:solidFill>
                  <a:srgbClr val="2C13DE"/>
                </a:solidFill>
                <a:effectLst/>
                <a:uLnTx/>
                <a:uFillTx/>
                <a:latin typeface="Calibri"/>
                <a:ea typeface="+mn-ea"/>
                <a:cs typeface="Calibri"/>
              </a:rPr>
              <a:t>default</a:t>
            </a:r>
            <a:r>
              <a:rPr kumimoji="0" sz="2800" b="1" i="0" u="none" strike="noStrike" kern="1200" cap="none" spc="35" normalizeH="0" baseline="0" noProof="0" dirty="0">
                <a:ln>
                  <a:noFill/>
                </a:ln>
                <a:solidFill>
                  <a:srgbClr val="2C13DE"/>
                </a:solidFill>
                <a:effectLst/>
                <a:uLnTx/>
                <a:uFillTx/>
                <a:latin typeface="Calibri"/>
                <a:ea typeface="+mn-ea"/>
                <a:cs typeface="Calibri"/>
              </a:rPr>
              <a:t> </a:t>
            </a:r>
            <a:r>
              <a:rPr kumimoji="0" sz="2800" b="1" i="0" u="none" strike="noStrike" kern="1200" cap="none" spc="-15" normalizeH="0" baseline="0" noProof="0" dirty="0">
                <a:ln>
                  <a:noFill/>
                </a:ln>
                <a:solidFill>
                  <a:srgbClr val="2C13DE"/>
                </a:solidFill>
                <a:effectLst/>
                <a:uLnTx/>
                <a:uFillTx/>
                <a:latin typeface="Calibri"/>
                <a:ea typeface="+mn-ea"/>
                <a:cs typeface="Calibri"/>
              </a:rPr>
              <a:t>argument</a:t>
            </a:r>
            <a:r>
              <a:rPr kumimoji="0" sz="2800" b="1" i="0" u="none" strike="noStrike" kern="1200" cap="none" spc="-15" normalizeH="0" baseline="0" noProof="0" dirty="0">
                <a:ln>
                  <a:noFill/>
                </a:ln>
                <a:solidFill>
                  <a:prstClr val="black"/>
                </a:solidFill>
                <a:effectLst/>
                <a:uLnTx/>
                <a:uFillTx/>
                <a:latin typeface="Calibri"/>
                <a:ea typeface="+mn-ea"/>
                <a:cs typeface="Calibri"/>
              </a:rPr>
              <a:t>,</a:t>
            </a:r>
            <a:r>
              <a:rPr kumimoji="0" sz="2800" b="1" i="0" u="none" strike="noStrike" kern="1200" cap="none" spc="20" normalizeH="0" baseline="0" noProof="0" dirty="0">
                <a:ln>
                  <a:noFill/>
                </a:ln>
                <a:solidFill>
                  <a:prstClr val="black"/>
                </a:solidFill>
                <a:effectLst/>
                <a:uLnTx/>
                <a:uFillTx/>
                <a:latin typeface="Calibri"/>
                <a:ea typeface="+mn-ea"/>
                <a:cs typeface="Calibri"/>
              </a:rPr>
              <a:t> </a:t>
            </a:r>
            <a:r>
              <a:rPr kumimoji="0" sz="2800" b="1" i="0" u="none" strike="noStrike" kern="1200" cap="none" spc="-5" normalizeH="0" baseline="0" noProof="0" dirty="0">
                <a:ln>
                  <a:noFill/>
                </a:ln>
                <a:solidFill>
                  <a:prstClr val="black"/>
                </a:solidFill>
                <a:effectLst/>
                <a:uLnTx/>
                <a:uFillTx/>
                <a:latin typeface="Calibri"/>
                <a:ea typeface="+mn-ea"/>
                <a:cs typeface="Calibri"/>
              </a:rPr>
              <a:t>all</a:t>
            </a:r>
            <a:r>
              <a:rPr kumimoji="0" sz="2800" b="1" i="0" u="none" strike="noStrike" kern="1200" cap="none" spc="15" normalizeH="0" baseline="0" noProof="0" dirty="0">
                <a:ln>
                  <a:noFill/>
                </a:ln>
                <a:solidFill>
                  <a:prstClr val="black"/>
                </a:solidFill>
                <a:effectLst/>
                <a:uLnTx/>
                <a:uFillTx/>
                <a:latin typeface="Calibri"/>
                <a:ea typeface="+mn-ea"/>
                <a:cs typeface="Calibri"/>
              </a:rPr>
              <a:t> </a:t>
            </a:r>
            <a:r>
              <a:rPr kumimoji="0" sz="2800" b="1" i="0" u="none" strike="noStrike" kern="1200" cap="none" spc="-10" normalizeH="0" baseline="0" noProof="0" dirty="0">
                <a:ln>
                  <a:noFill/>
                </a:ln>
                <a:solidFill>
                  <a:srgbClr val="2C13DE"/>
                </a:solidFill>
                <a:effectLst/>
                <a:uLnTx/>
                <a:uFillTx/>
                <a:latin typeface="Calibri"/>
                <a:ea typeface="+mn-ea"/>
                <a:cs typeface="Calibri"/>
              </a:rPr>
              <a:t>remaining</a:t>
            </a:r>
            <a:r>
              <a:rPr kumimoji="0" sz="2800" b="1" i="0" u="none" strike="noStrike" kern="1200" cap="none" spc="20" normalizeH="0" baseline="0" noProof="0" dirty="0">
                <a:ln>
                  <a:noFill/>
                </a:ln>
                <a:solidFill>
                  <a:srgbClr val="2C13DE"/>
                </a:solidFill>
                <a:effectLst/>
                <a:uLnTx/>
                <a:uFillTx/>
                <a:latin typeface="Calibri"/>
                <a:ea typeface="+mn-ea"/>
                <a:cs typeface="Calibri"/>
              </a:rPr>
              <a:t> </a:t>
            </a:r>
            <a:r>
              <a:rPr kumimoji="0" sz="2800" b="1" i="0" u="none" strike="noStrike" kern="1200" cap="none" spc="-10" normalizeH="0" baseline="0" noProof="0" dirty="0">
                <a:ln>
                  <a:noFill/>
                </a:ln>
                <a:solidFill>
                  <a:srgbClr val="2C13DE"/>
                </a:solidFill>
                <a:effectLst/>
                <a:uLnTx/>
                <a:uFillTx/>
                <a:latin typeface="Calibri"/>
                <a:ea typeface="+mn-ea"/>
                <a:cs typeface="Calibri"/>
              </a:rPr>
              <a:t>function </a:t>
            </a:r>
            <a:r>
              <a:rPr kumimoji="0" sz="2800" b="1" i="0" u="none" strike="noStrike" kern="1200" cap="none" spc="-620" normalizeH="0" baseline="0" noProof="0" dirty="0">
                <a:ln>
                  <a:noFill/>
                </a:ln>
                <a:solidFill>
                  <a:srgbClr val="2C13DE"/>
                </a:solidFill>
                <a:effectLst/>
                <a:uLnTx/>
                <a:uFillTx/>
                <a:latin typeface="Calibri"/>
                <a:ea typeface="+mn-ea"/>
                <a:cs typeface="Calibri"/>
              </a:rPr>
              <a:t> </a:t>
            </a:r>
            <a:r>
              <a:rPr kumimoji="0" sz="2800" b="1" i="0" u="none" strike="noStrike" kern="1200" cap="none" spc="-15" normalizeH="0" baseline="0" noProof="0" dirty="0">
                <a:ln>
                  <a:noFill/>
                </a:ln>
                <a:solidFill>
                  <a:srgbClr val="2C13DE"/>
                </a:solidFill>
                <a:effectLst/>
                <a:uLnTx/>
                <a:uFillTx/>
                <a:latin typeface="Calibri"/>
                <a:ea typeface="+mn-ea"/>
                <a:cs typeface="Calibri"/>
              </a:rPr>
              <a:t>arguments</a:t>
            </a:r>
            <a:r>
              <a:rPr kumimoji="0" sz="2800" b="1" i="0" u="none" strike="noStrike" kern="1200" cap="none" spc="25" normalizeH="0" baseline="0" noProof="0" dirty="0">
                <a:ln>
                  <a:noFill/>
                </a:ln>
                <a:solidFill>
                  <a:srgbClr val="2C13DE"/>
                </a:solidFill>
                <a:effectLst/>
                <a:uLnTx/>
                <a:uFillTx/>
                <a:latin typeface="Calibri"/>
                <a:ea typeface="+mn-ea"/>
                <a:cs typeface="Calibri"/>
              </a:rPr>
              <a:t> </a:t>
            </a:r>
            <a:r>
              <a:rPr kumimoji="0" sz="2800" b="1" i="0" u="none" strike="noStrike" kern="1200" cap="none" spc="-15" normalizeH="0" baseline="0" noProof="0" dirty="0">
                <a:ln>
                  <a:noFill/>
                </a:ln>
                <a:solidFill>
                  <a:srgbClr val="FF0000"/>
                </a:solidFill>
                <a:effectLst/>
                <a:uLnTx/>
                <a:uFillTx/>
                <a:latin typeface="Calibri"/>
                <a:ea typeface="+mn-ea"/>
                <a:cs typeface="Calibri"/>
              </a:rPr>
              <a:t>must</a:t>
            </a:r>
            <a:r>
              <a:rPr kumimoji="0" sz="2800" b="1" i="0" u="none" strike="noStrike" kern="1200" cap="none" spc="0" normalizeH="0" baseline="0" noProof="0" dirty="0">
                <a:ln>
                  <a:noFill/>
                </a:ln>
                <a:solidFill>
                  <a:srgbClr val="FF0000"/>
                </a:solidFill>
                <a:effectLst/>
                <a:uLnTx/>
                <a:uFillTx/>
                <a:latin typeface="Calibri"/>
                <a:ea typeface="+mn-ea"/>
                <a:cs typeface="Calibri"/>
              </a:rPr>
              <a:t> </a:t>
            </a:r>
            <a:r>
              <a:rPr kumimoji="0" sz="2800" b="1" i="0" u="none" strike="noStrike" kern="1200" cap="none" spc="-5" normalizeH="0" baseline="0" noProof="0" dirty="0">
                <a:ln>
                  <a:noFill/>
                </a:ln>
                <a:solidFill>
                  <a:srgbClr val="FF0000"/>
                </a:solidFill>
                <a:effectLst/>
                <a:uLnTx/>
                <a:uFillTx/>
                <a:latin typeface="Calibri"/>
                <a:ea typeface="+mn-ea"/>
                <a:cs typeface="Calibri"/>
              </a:rPr>
              <a:t>be</a:t>
            </a:r>
            <a:r>
              <a:rPr kumimoji="0" sz="2800" b="1" i="0" u="none" strike="noStrike" kern="1200" cap="none" spc="15" normalizeH="0" baseline="0" noProof="0" dirty="0">
                <a:ln>
                  <a:noFill/>
                </a:ln>
                <a:solidFill>
                  <a:srgbClr val="FF0000"/>
                </a:solidFill>
                <a:effectLst/>
                <a:uLnTx/>
                <a:uFillTx/>
                <a:latin typeface="Calibri"/>
                <a:ea typeface="+mn-ea"/>
                <a:cs typeface="Calibri"/>
              </a:rPr>
              <a:t> </a:t>
            </a:r>
            <a:r>
              <a:rPr kumimoji="0" sz="2800" b="1" i="0" u="none" strike="noStrike" kern="1200" cap="none" spc="-15" normalizeH="0" baseline="0" noProof="0" dirty="0">
                <a:ln>
                  <a:noFill/>
                </a:ln>
                <a:solidFill>
                  <a:srgbClr val="FF0000"/>
                </a:solidFill>
                <a:effectLst/>
                <a:uLnTx/>
                <a:uFillTx/>
                <a:latin typeface="Calibri"/>
                <a:ea typeface="+mn-ea"/>
                <a:cs typeface="Calibri"/>
              </a:rPr>
              <a:t>default</a:t>
            </a:r>
            <a:r>
              <a:rPr kumimoji="0" sz="2800" b="1" i="0" u="none" strike="noStrike" kern="1200" cap="none" spc="20" normalizeH="0" baseline="0" noProof="0" dirty="0">
                <a:ln>
                  <a:noFill/>
                </a:ln>
                <a:solidFill>
                  <a:srgbClr val="FF0000"/>
                </a:solidFill>
                <a:effectLst/>
                <a:uLnTx/>
                <a:uFillTx/>
                <a:latin typeface="Calibri"/>
                <a:ea typeface="+mn-ea"/>
                <a:cs typeface="Calibri"/>
              </a:rPr>
              <a:t> </a:t>
            </a:r>
            <a:r>
              <a:rPr kumimoji="0" sz="2800" b="1" i="0" u="none" strike="noStrike" kern="1200" cap="none" spc="-15" normalizeH="0" baseline="0" noProof="0" dirty="0">
                <a:ln>
                  <a:noFill/>
                </a:ln>
                <a:solidFill>
                  <a:srgbClr val="FF0000"/>
                </a:solidFill>
                <a:effectLst/>
                <a:uLnTx/>
                <a:uFillTx/>
                <a:latin typeface="Calibri"/>
                <a:ea typeface="+mn-ea"/>
                <a:cs typeface="Calibri"/>
              </a:rPr>
              <a:t>arguments</a:t>
            </a:r>
            <a:endParaRPr kumimoji="0" sz="2800" b="0" i="0" u="none" strike="noStrike" kern="1200" cap="none" spc="0" normalizeH="0" baseline="0" noProof="0">
              <a:ln>
                <a:noFill/>
              </a:ln>
              <a:solidFill>
                <a:prstClr val="black"/>
              </a:solidFill>
              <a:effectLst/>
              <a:uLnTx/>
              <a:uFillTx/>
              <a:latin typeface="Calibri"/>
              <a:ea typeface="+mn-ea"/>
              <a:cs typeface="Calibri"/>
            </a:endParaRPr>
          </a:p>
          <a:p>
            <a:pPr marL="0" marR="0" lvl="0" indent="0" algn="l" defTabSz="914400" rtl="0" eaLnBrk="1" fontAlgn="auto" latinLnBrk="0" hangingPunct="1">
              <a:lnSpc>
                <a:spcPct val="100000"/>
              </a:lnSpc>
              <a:spcBef>
                <a:spcPts val="5"/>
              </a:spcBef>
              <a:spcAft>
                <a:spcPts val="0"/>
              </a:spcAft>
              <a:buClrTx/>
              <a:buSzTx/>
              <a:buFontTx/>
              <a:buChar char="•"/>
              <a:tabLst/>
              <a:defRPr/>
            </a:pPr>
            <a:endParaRPr kumimoji="0" sz="3850" b="0" i="0" u="none" strike="noStrike" kern="1200" cap="none" spc="0" normalizeH="0" baseline="0" noProof="0">
              <a:ln>
                <a:noFill/>
              </a:ln>
              <a:solidFill>
                <a:prstClr val="black"/>
              </a:solidFill>
              <a:effectLst/>
              <a:uLnTx/>
              <a:uFillTx/>
              <a:latin typeface="Calibri"/>
              <a:ea typeface="+mn-ea"/>
              <a:cs typeface="Calibri"/>
            </a:endParaRPr>
          </a:p>
          <a:p>
            <a:pPr marL="355600" marR="0" lvl="0" indent="-342900" algn="l" defTabSz="914400" rtl="0" eaLnBrk="1" fontAlgn="auto" latinLnBrk="0" hangingPunct="1">
              <a:lnSpc>
                <a:spcPct val="100000"/>
              </a:lnSpc>
              <a:spcBef>
                <a:spcPts val="5"/>
              </a:spcBef>
              <a:spcAft>
                <a:spcPts val="0"/>
              </a:spcAft>
              <a:buClrTx/>
              <a:buSzTx/>
              <a:buFont typeface="Arial MT"/>
              <a:buChar char="•"/>
              <a:tabLst>
                <a:tab pos="354965" algn="l"/>
                <a:tab pos="355600" algn="l"/>
              </a:tabLst>
              <a:defRPr/>
            </a:pPr>
            <a:r>
              <a:rPr kumimoji="0" sz="2800" b="1" i="0" u="none" strike="noStrike" kern="1200" cap="none" spc="-10" normalizeH="0" baseline="0" noProof="0" dirty="0">
                <a:ln>
                  <a:noFill/>
                </a:ln>
                <a:solidFill>
                  <a:srgbClr val="FF0000"/>
                </a:solidFill>
                <a:effectLst/>
                <a:uLnTx/>
                <a:uFillTx/>
                <a:latin typeface="Calibri"/>
                <a:ea typeface="+mn-ea"/>
                <a:cs typeface="Calibri"/>
              </a:rPr>
              <a:t>Example….</a:t>
            </a:r>
            <a:endParaRPr kumimoji="0" sz="2800" b="0" i="0" u="none" strike="noStrike" kern="1200" cap="none" spc="0" normalizeH="0" baseline="0" noProof="0">
              <a:ln>
                <a:noFill/>
              </a:ln>
              <a:solidFill>
                <a:prstClr val="black"/>
              </a:solidFill>
              <a:effectLst/>
              <a:uLnTx/>
              <a:uFillTx/>
              <a:latin typeface="Calibri"/>
              <a:ea typeface="+mn-ea"/>
              <a:cs typeface="Calibri"/>
            </a:endParaRPr>
          </a:p>
        </p:txBody>
      </p:sp>
      <p:sp>
        <p:nvSpPr>
          <p:cNvPr id="4" name="object 4"/>
          <p:cNvSpPr txBox="1">
            <a:spLocks noGrp="1"/>
          </p:cNvSpPr>
          <p:nvPr>
            <p:ph type="title"/>
          </p:nvPr>
        </p:nvSpPr>
        <p:spPr>
          <a:xfrm>
            <a:off x="1594485" y="99186"/>
            <a:ext cx="5954395" cy="635000"/>
          </a:xfrm>
          <a:prstGeom prst="rect">
            <a:avLst/>
          </a:prstGeom>
        </p:spPr>
        <p:txBody>
          <a:bodyPr vert="horz" wrap="square" lIns="0" tIns="12065" rIns="0" bIns="0" rtlCol="0">
            <a:spAutoFit/>
          </a:bodyPr>
          <a:lstStyle/>
          <a:p>
            <a:pPr marL="12700">
              <a:lnSpc>
                <a:spcPct val="100000"/>
              </a:lnSpc>
              <a:spcBef>
                <a:spcPts val="95"/>
              </a:spcBef>
            </a:pPr>
            <a:r>
              <a:rPr sz="4000" spc="-20" dirty="0"/>
              <a:t>Default</a:t>
            </a:r>
            <a:r>
              <a:rPr sz="4000" spc="-10" dirty="0"/>
              <a:t> </a:t>
            </a:r>
            <a:r>
              <a:rPr sz="4000" spc="-5" dirty="0"/>
              <a:t>Function</a:t>
            </a:r>
            <a:r>
              <a:rPr sz="4000" dirty="0"/>
              <a:t> </a:t>
            </a:r>
            <a:r>
              <a:rPr sz="4000" spc="-15" dirty="0"/>
              <a:t>Arguments</a:t>
            </a:r>
            <a:endParaRPr sz="4000"/>
          </a:p>
        </p:txBody>
      </p:sp>
      <p:sp>
        <p:nvSpPr>
          <p:cNvPr id="5" name="object 5"/>
          <p:cNvSpPr txBox="1"/>
          <p:nvPr/>
        </p:nvSpPr>
        <p:spPr>
          <a:xfrm>
            <a:off x="4452365" y="714502"/>
            <a:ext cx="163195"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FF"/>
                </a:solidFill>
                <a:effectLst/>
                <a:uLnTx/>
                <a:uFillTx/>
                <a:latin typeface="Courier New"/>
                <a:ea typeface="+mn-ea"/>
                <a:cs typeface="Courier New"/>
              </a:rPr>
              <a:t>c</a:t>
            </a:r>
            <a:endParaRPr kumimoji="0" sz="1800" b="0" i="0" u="none" strike="noStrike" kern="1200" cap="none" spc="0" normalizeH="0" baseline="0" noProof="0">
              <a:ln>
                <a:noFill/>
              </a:ln>
              <a:solidFill>
                <a:prstClr val="black"/>
              </a:solidFill>
              <a:effectLst/>
              <a:uLnTx/>
              <a:uFillTx/>
              <a:latin typeface="Courier New"/>
              <a:ea typeface="+mn-ea"/>
              <a:cs typeface="Courier New"/>
            </a:endParaRPr>
          </a:p>
        </p:txBody>
      </p:sp>
    </p:spTree>
    <p:extLst>
      <p:ext uri="{BB962C8B-B14F-4D97-AF65-F5344CB8AC3E}">
        <p14:creationId xmlns:p14="http://schemas.microsoft.com/office/powerpoint/2010/main" val="28958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1140" y="2690241"/>
            <a:ext cx="3797935" cy="1342390"/>
          </a:xfrm>
          <a:prstGeom prst="rect">
            <a:avLst/>
          </a:prstGeom>
        </p:spPr>
        <p:txBody>
          <a:bodyPr vert="horz" wrap="square" lIns="0" tIns="85725" rIns="0" bIns="0" rtlCol="0">
            <a:spAutoFit/>
          </a:bodyPr>
          <a:lstStyle/>
          <a:p>
            <a:pPr marL="12700" marR="0" lvl="0" indent="0" algn="l" defTabSz="914400" rtl="0" eaLnBrk="1" fontAlgn="auto" latinLnBrk="0" hangingPunct="1">
              <a:lnSpc>
                <a:spcPct val="100000"/>
              </a:lnSpc>
              <a:spcBef>
                <a:spcPts val="675"/>
              </a:spcBef>
              <a:spcAft>
                <a:spcPts val="0"/>
              </a:spcAft>
              <a:buClrTx/>
              <a:buSzTx/>
              <a:buFontTx/>
              <a:buNone/>
              <a:tabLst/>
              <a:defRPr/>
            </a:pPr>
            <a:r>
              <a:rPr kumimoji="0" sz="2400" b="1" i="0" u="none" strike="noStrike" kern="1200" cap="none" spc="0" normalizeH="0" baseline="0" noProof="0" dirty="0">
                <a:ln>
                  <a:noFill/>
                </a:ln>
                <a:solidFill>
                  <a:prstClr val="black"/>
                </a:solidFill>
                <a:effectLst/>
                <a:uLnTx/>
                <a:uFillTx/>
                <a:latin typeface="Consolas"/>
                <a:ea typeface="+mn-ea"/>
                <a:cs typeface="Consolas"/>
              </a:rPr>
              <a:t>int</a:t>
            </a:r>
            <a:r>
              <a:rPr kumimoji="0" sz="2400" b="1" i="0" u="none" strike="noStrike" kern="1200" cap="none" spc="-30" normalizeH="0" baseline="0" noProof="0" dirty="0">
                <a:ln>
                  <a:noFill/>
                </a:ln>
                <a:solidFill>
                  <a:prstClr val="black"/>
                </a:solidFill>
                <a:effectLst/>
                <a:uLnTx/>
                <a:uFillTx/>
                <a:latin typeface="Consolas"/>
                <a:ea typeface="+mn-ea"/>
                <a:cs typeface="Consolas"/>
              </a:rPr>
              <a:t> </a:t>
            </a:r>
            <a:r>
              <a:rPr kumimoji="0" sz="2400" b="1" i="0" u="none" strike="noStrike" kern="1200" cap="none" spc="5" normalizeH="0" baseline="0" noProof="0" dirty="0">
                <a:ln>
                  <a:noFill/>
                </a:ln>
                <a:solidFill>
                  <a:prstClr val="black"/>
                </a:solidFill>
                <a:effectLst/>
                <a:uLnTx/>
                <a:uFillTx/>
                <a:latin typeface="Consolas"/>
                <a:ea typeface="+mn-ea"/>
                <a:cs typeface="Consolas"/>
              </a:rPr>
              <a:t>main()</a:t>
            </a:r>
            <a:r>
              <a:rPr kumimoji="0" sz="2400" b="1" i="0" u="none" strike="noStrike" kern="1200" cap="none" spc="-40" normalizeH="0" baseline="0" noProof="0" dirty="0">
                <a:ln>
                  <a:noFill/>
                </a:ln>
                <a:solidFill>
                  <a:prstClr val="black"/>
                </a:solidFill>
                <a:effectLst/>
                <a:uLnTx/>
                <a:uFillTx/>
                <a:latin typeface="Consolas"/>
                <a:ea typeface="+mn-ea"/>
                <a:cs typeface="Consolas"/>
              </a:rPr>
              <a:t> </a:t>
            </a:r>
            <a:r>
              <a:rPr kumimoji="0" sz="2400" b="1" i="0" u="none" strike="noStrike" kern="1200" cap="none" spc="0" normalizeH="0" baseline="0" noProof="0" dirty="0">
                <a:ln>
                  <a:noFill/>
                </a:ln>
                <a:solidFill>
                  <a:prstClr val="black"/>
                </a:solidFill>
                <a:effectLst/>
                <a:uLnTx/>
                <a:uFillTx/>
                <a:latin typeface="Consolas"/>
                <a:ea typeface="+mn-ea"/>
                <a:cs typeface="Consolas"/>
              </a:rPr>
              <a:t>{</a:t>
            </a:r>
            <a:endParaRPr kumimoji="0" sz="2400" b="0" i="0" u="none" strike="noStrike" kern="1200" cap="none" spc="0" normalizeH="0" baseline="0" noProof="0">
              <a:ln>
                <a:noFill/>
              </a:ln>
              <a:solidFill>
                <a:prstClr val="black"/>
              </a:solidFill>
              <a:effectLst/>
              <a:uLnTx/>
              <a:uFillTx/>
              <a:latin typeface="Consolas"/>
              <a:ea typeface="+mn-ea"/>
              <a:cs typeface="Consolas"/>
            </a:endParaRPr>
          </a:p>
          <a:p>
            <a:pPr marL="927100" marR="5080" lvl="0" indent="0" algn="l" defTabSz="914400" rtl="0" eaLnBrk="1" fontAlgn="auto" latinLnBrk="0" hangingPunct="1">
              <a:lnSpc>
                <a:spcPct val="120000"/>
              </a:lnSpc>
              <a:spcBef>
                <a:spcPts val="0"/>
              </a:spcBef>
              <a:spcAft>
                <a:spcPts val="0"/>
              </a:spcAft>
              <a:buClrTx/>
              <a:buSzTx/>
              <a:buFontTx/>
              <a:buNone/>
              <a:tabLst/>
              <a:defRPr/>
            </a:pPr>
            <a:r>
              <a:rPr kumimoji="0" sz="2400" b="1" i="0" u="none" strike="noStrike" kern="1200" cap="none" spc="0" normalizeH="0" baseline="0" noProof="0" dirty="0">
                <a:ln>
                  <a:noFill/>
                </a:ln>
                <a:solidFill>
                  <a:prstClr val="black"/>
                </a:solidFill>
                <a:effectLst/>
                <a:uLnTx/>
                <a:uFillTx/>
                <a:latin typeface="Consolas"/>
                <a:ea typeface="+mn-ea"/>
                <a:cs typeface="Consolas"/>
              </a:rPr>
              <a:t>cout&lt;&lt;sum(2,3); </a:t>
            </a:r>
            <a:r>
              <a:rPr kumimoji="0" sz="2400" b="1" i="0" u="none" strike="noStrike" kern="1200" cap="none" spc="5" normalizeH="0" baseline="0" noProof="0" dirty="0">
                <a:ln>
                  <a:noFill/>
                </a:ln>
                <a:solidFill>
                  <a:prstClr val="black"/>
                </a:solidFill>
                <a:effectLst/>
                <a:uLnTx/>
                <a:uFillTx/>
                <a:latin typeface="Consolas"/>
                <a:ea typeface="+mn-ea"/>
                <a:cs typeface="Consolas"/>
              </a:rPr>
              <a:t> </a:t>
            </a:r>
            <a:r>
              <a:rPr kumimoji="0" sz="2400" b="1" i="0" u="none" strike="noStrike" kern="1200" cap="none" spc="0" normalizeH="0" baseline="0" noProof="0" dirty="0">
                <a:ln>
                  <a:noFill/>
                </a:ln>
                <a:solidFill>
                  <a:prstClr val="black"/>
                </a:solidFill>
                <a:effectLst/>
                <a:uLnTx/>
                <a:uFillTx/>
                <a:latin typeface="Consolas"/>
                <a:ea typeface="+mn-ea"/>
                <a:cs typeface="Consolas"/>
              </a:rPr>
              <a:t>co</a:t>
            </a:r>
            <a:r>
              <a:rPr kumimoji="0" sz="2400" b="1" i="0" u="none" strike="noStrike" kern="1200" cap="none" spc="10" normalizeH="0" baseline="0" noProof="0" dirty="0">
                <a:ln>
                  <a:noFill/>
                </a:ln>
                <a:solidFill>
                  <a:prstClr val="black"/>
                </a:solidFill>
                <a:effectLst/>
                <a:uLnTx/>
                <a:uFillTx/>
                <a:latin typeface="Consolas"/>
                <a:ea typeface="+mn-ea"/>
                <a:cs typeface="Consolas"/>
              </a:rPr>
              <a:t>u</a:t>
            </a:r>
            <a:r>
              <a:rPr kumimoji="0" sz="2400" b="1" i="0" u="none" strike="noStrike" kern="1200" cap="none" spc="0" normalizeH="0" baseline="0" noProof="0" dirty="0">
                <a:ln>
                  <a:noFill/>
                </a:ln>
                <a:solidFill>
                  <a:prstClr val="black"/>
                </a:solidFill>
                <a:effectLst/>
                <a:uLnTx/>
                <a:uFillTx/>
                <a:latin typeface="Consolas"/>
                <a:ea typeface="+mn-ea"/>
                <a:cs typeface="Consolas"/>
              </a:rPr>
              <a:t>t&lt;</a:t>
            </a:r>
            <a:r>
              <a:rPr kumimoji="0" sz="2400" b="1" i="0" u="none" strike="noStrike" kern="1200" cap="none" spc="10" normalizeH="0" baseline="0" noProof="0" dirty="0">
                <a:ln>
                  <a:noFill/>
                </a:ln>
                <a:solidFill>
                  <a:prstClr val="black"/>
                </a:solidFill>
                <a:effectLst/>
                <a:uLnTx/>
                <a:uFillTx/>
                <a:latin typeface="Consolas"/>
                <a:ea typeface="+mn-ea"/>
                <a:cs typeface="Consolas"/>
              </a:rPr>
              <a:t>&lt;</a:t>
            </a:r>
            <a:r>
              <a:rPr kumimoji="0" sz="2400" b="1" i="0" u="none" strike="noStrike" kern="1200" cap="none" spc="0" normalizeH="0" baseline="0" noProof="0" dirty="0">
                <a:ln>
                  <a:noFill/>
                </a:ln>
                <a:solidFill>
                  <a:prstClr val="black"/>
                </a:solidFill>
                <a:effectLst/>
                <a:uLnTx/>
                <a:uFillTx/>
                <a:latin typeface="Consolas"/>
                <a:ea typeface="+mn-ea"/>
                <a:cs typeface="Consolas"/>
              </a:rPr>
              <a:t>s</a:t>
            </a:r>
            <a:r>
              <a:rPr kumimoji="0" sz="2400" b="1" i="0" u="none" strike="noStrike" kern="1200" cap="none" spc="10" normalizeH="0" baseline="0" noProof="0" dirty="0">
                <a:ln>
                  <a:noFill/>
                </a:ln>
                <a:solidFill>
                  <a:prstClr val="black"/>
                </a:solidFill>
                <a:effectLst/>
                <a:uLnTx/>
                <a:uFillTx/>
                <a:latin typeface="Consolas"/>
                <a:ea typeface="+mn-ea"/>
                <a:cs typeface="Consolas"/>
              </a:rPr>
              <a:t>um</a:t>
            </a:r>
            <a:r>
              <a:rPr kumimoji="0" sz="2400" b="1" i="0" u="none" strike="noStrike" kern="1200" cap="none" spc="0" normalizeH="0" baseline="0" noProof="0" dirty="0">
                <a:ln>
                  <a:noFill/>
                </a:ln>
                <a:solidFill>
                  <a:prstClr val="black"/>
                </a:solidFill>
                <a:effectLst/>
                <a:uLnTx/>
                <a:uFillTx/>
                <a:latin typeface="Consolas"/>
                <a:ea typeface="+mn-ea"/>
                <a:cs typeface="Consolas"/>
              </a:rPr>
              <a:t>(2</a:t>
            </a:r>
            <a:r>
              <a:rPr kumimoji="0" sz="2400" b="1" i="0" u="none" strike="noStrike" kern="1200" cap="none" spc="10" normalizeH="0" baseline="0" noProof="0" dirty="0">
                <a:ln>
                  <a:noFill/>
                </a:ln>
                <a:solidFill>
                  <a:prstClr val="black"/>
                </a:solidFill>
                <a:effectLst/>
                <a:uLnTx/>
                <a:uFillTx/>
                <a:latin typeface="Consolas"/>
                <a:ea typeface="+mn-ea"/>
                <a:cs typeface="Consolas"/>
              </a:rPr>
              <a:t>,</a:t>
            </a:r>
            <a:r>
              <a:rPr kumimoji="0" sz="2400" b="1" i="0" u="none" strike="noStrike" kern="1200" cap="none" spc="0" normalizeH="0" baseline="0" noProof="0" dirty="0">
                <a:ln>
                  <a:noFill/>
                </a:ln>
                <a:solidFill>
                  <a:prstClr val="black"/>
                </a:solidFill>
                <a:effectLst/>
                <a:uLnTx/>
                <a:uFillTx/>
                <a:latin typeface="Consolas"/>
                <a:ea typeface="+mn-ea"/>
                <a:cs typeface="Consolas"/>
              </a:rPr>
              <a:t>3,</a:t>
            </a:r>
            <a:r>
              <a:rPr kumimoji="0" sz="2400" b="1" i="0" u="none" strike="noStrike" kern="1200" cap="none" spc="10" normalizeH="0" baseline="0" noProof="0" dirty="0">
                <a:ln>
                  <a:noFill/>
                </a:ln>
                <a:solidFill>
                  <a:prstClr val="black"/>
                </a:solidFill>
                <a:effectLst/>
                <a:uLnTx/>
                <a:uFillTx/>
                <a:latin typeface="Consolas"/>
                <a:ea typeface="+mn-ea"/>
                <a:cs typeface="Consolas"/>
              </a:rPr>
              <a:t>4</a:t>
            </a:r>
            <a:r>
              <a:rPr kumimoji="0" sz="2400" b="1" i="0" u="none" strike="noStrike" kern="1200" cap="none" spc="0" normalizeH="0" baseline="0" noProof="0" dirty="0">
                <a:ln>
                  <a:noFill/>
                </a:ln>
                <a:solidFill>
                  <a:prstClr val="black"/>
                </a:solidFill>
                <a:effectLst/>
                <a:uLnTx/>
                <a:uFillTx/>
                <a:latin typeface="Consolas"/>
                <a:ea typeface="+mn-ea"/>
                <a:cs typeface="Consolas"/>
              </a:rPr>
              <a:t>);</a:t>
            </a:r>
            <a:endParaRPr kumimoji="0" sz="2400" b="0" i="0" u="none" strike="noStrike" kern="1200" cap="none" spc="0" normalizeH="0" baseline="0" noProof="0">
              <a:ln>
                <a:noFill/>
              </a:ln>
              <a:solidFill>
                <a:prstClr val="black"/>
              </a:solidFill>
              <a:effectLst/>
              <a:uLnTx/>
              <a:uFillTx/>
              <a:latin typeface="Consolas"/>
              <a:ea typeface="+mn-ea"/>
              <a:cs typeface="Consolas"/>
            </a:endParaRPr>
          </a:p>
        </p:txBody>
      </p:sp>
      <p:sp>
        <p:nvSpPr>
          <p:cNvPr id="3" name="object 3"/>
          <p:cNvSpPr txBox="1"/>
          <p:nvPr/>
        </p:nvSpPr>
        <p:spPr>
          <a:xfrm>
            <a:off x="4680330" y="3129152"/>
            <a:ext cx="2885440" cy="903605"/>
          </a:xfrm>
          <a:prstGeom prst="rect">
            <a:avLst/>
          </a:prstGeom>
        </p:spPr>
        <p:txBody>
          <a:bodyPr vert="horz" wrap="square" lIns="0" tIns="85725" rIns="0" bIns="0" rtlCol="0">
            <a:spAutoFit/>
          </a:bodyPr>
          <a:lstStyle/>
          <a:p>
            <a:pPr marL="12700" marR="0" lvl="0" indent="0" algn="l" defTabSz="914400" rtl="0" eaLnBrk="1" fontAlgn="auto" latinLnBrk="0" hangingPunct="1">
              <a:lnSpc>
                <a:spcPct val="100000"/>
              </a:lnSpc>
              <a:spcBef>
                <a:spcPts val="675"/>
              </a:spcBef>
              <a:spcAft>
                <a:spcPts val="0"/>
              </a:spcAft>
              <a:buClrTx/>
              <a:buSzTx/>
              <a:buFontTx/>
              <a:buNone/>
              <a:tabLst/>
              <a:defRPr/>
            </a:pPr>
            <a:r>
              <a:rPr kumimoji="0" sz="2400" b="1" i="0" u="none" strike="noStrike" kern="1200" cap="none" spc="0" normalizeH="0" baseline="0" noProof="0" dirty="0">
                <a:ln>
                  <a:noFill/>
                </a:ln>
                <a:solidFill>
                  <a:srgbClr val="7E7E7E"/>
                </a:solidFill>
                <a:effectLst/>
                <a:uLnTx/>
                <a:uFillTx/>
                <a:latin typeface="Consolas"/>
                <a:ea typeface="+mn-ea"/>
                <a:cs typeface="Consolas"/>
              </a:rPr>
              <a:t>//sum will</a:t>
            </a:r>
            <a:r>
              <a:rPr kumimoji="0" sz="2400" b="1" i="0" u="none" strike="noStrike" kern="1200" cap="none" spc="-20" normalizeH="0" baseline="0" noProof="0" dirty="0">
                <a:ln>
                  <a:noFill/>
                </a:ln>
                <a:solidFill>
                  <a:srgbClr val="7E7E7E"/>
                </a:solidFill>
                <a:effectLst/>
                <a:uLnTx/>
                <a:uFillTx/>
                <a:latin typeface="Consolas"/>
                <a:ea typeface="+mn-ea"/>
                <a:cs typeface="Consolas"/>
              </a:rPr>
              <a:t> </a:t>
            </a:r>
            <a:r>
              <a:rPr kumimoji="0" sz="2400" b="1" i="0" u="none" strike="noStrike" kern="1200" cap="none" spc="0" normalizeH="0" baseline="0" noProof="0" dirty="0">
                <a:ln>
                  <a:noFill/>
                </a:ln>
                <a:solidFill>
                  <a:srgbClr val="7E7E7E"/>
                </a:solidFill>
                <a:effectLst/>
                <a:uLnTx/>
                <a:uFillTx/>
                <a:latin typeface="Consolas"/>
                <a:ea typeface="+mn-ea"/>
                <a:cs typeface="Consolas"/>
              </a:rPr>
              <a:t>be: 8</a:t>
            </a:r>
            <a:endParaRPr kumimoji="0" sz="2400" b="0" i="0" u="none" strike="noStrike" kern="1200" cap="none" spc="0" normalizeH="0" baseline="0" noProof="0">
              <a:ln>
                <a:noFill/>
              </a:ln>
              <a:solidFill>
                <a:prstClr val="black"/>
              </a:solidFill>
              <a:effectLst/>
              <a:uLnTx/>
              <a:uFillTx/>
              <a:latin typeface="Consolas"/>
              <a:ea typeface="+mn-ea"/>
              <a:cs typeface="Consolas"/>
            </a:endParaRPr>
          </a:p>
          <a:p>
            <a:pPr marL="12700" marR="0" lvl="0" indent="0" algn="l" defTabSz="914400" rtl="0" eaLnBrk="1" fontAlgn="auto" latinLnBrk="0" hangingPunct="1">
              <a:lnSpc>
                <a:spcPct val="100000"/>
              </a:lnSpc>
              <a:spcBef>
                <a:spcPts val="575"/>
              </a:spcBef>
              <a:spcAft>
                <a:spcPts val="0"/>
              </a:spcAft>
              <a:buClrTx/>
              <a:buSzTx/>
              <a:buFontTx/>
              <a:buNone/>
              <a:tabLst/>
              <a:defRPr/>
            </a:pPr>
            <a:r>
              <a:rPr kumimoji="0" sz="2400" b="1" i="0" u="none" strike="noStrike" kern="1200" cap="none" spc="0" normalizeH="0" baseline="0" noProof="0" dirty="0">
                <a:ln>
                  <a:noFill/>
                </a:ln>
                <a:solidFill>
                  <a:srgbClr val="7E7E7E"/>
                </a:solidFill>
                <a:effectLst/>
                <a:uLnTx/>
                <a:uFillTx/>
                <a:latin typeface="Consolas"/>
                <a:ea typeface="+mn-ea"/>
                <a:cs typeface="Consolas"/>
              </a:rPr>
              <a:t>//sum</a:t>
            </a:r>
            <a:r>
              <a:rPr kumimoji="0" sz="2400" b="1" i="0" u="none" strike="noStrike" kern="1200" cap="none" spc="-5" normalizeH="0" baseline="0" noProof="0" dirty="0">
                <a:ln>
                  <a:noFill/>
                </a:ln>
                <a:solidFill>
                  <a:srgbClr val="7E7E7E"/>
                </a:solidFill>
                <a:effectLst/>
                <a:uLnTx/>
                <a:uFillTx/>
                <a:latin typeface="Consolas"/>
                <a:ea typeface="+mn-ea"/>
                <a:cs typeface="Consolas"/>
              </a:rPr>
              <a:t> </a:t>
            </a:r>
            <a:r>
              <a:rPr kumimoji="0" sz="2400" b="1" i="0" u="none" strike="noStrike" kern="1200" cap="none" spc="0" normalizeH="0" baseline="0" noProof="0" dirty="0">
                <a:ln>
                  <a:noFill/>
                </a:ln>
                <a:solidFill>
                  <a:srgbClr val="7E7E7E"/>
                </a:solidFill>
                <a:effectLst/>
                <a:uLnTx/>
                <a:uFillTx/>
                <a:latin typeface="Consolas"/>
                <a:ea typeface="+mn-ea"/>
                <a:cs typeface="Consolas"/>
              </a:rPr>
              <a:t>will</a:t>
            </a:r>
            <a:r>
              <a:rPr kumimoji="0" sz="2400" b="1" i="0" u="none" strike="noStrike" kern="1200" cap="none" spc="-15" normalizeH="0" baseline="0" noProof="0" dirty="0">
                <a:ln>
                  <a:noFill/>
                </a:ln>
                <a:solidFill>
                  <a:srgbClr val="7E7E7E"/>
                </a:solidFill>
                <a:effectLst/>
                <a:uLnTx/>
                <a:uFillTx/>
                <a:latin typeface="Consolas"/>
                <a:ea typeface="+mn-ea"/>
                <a:cs typeface="Consolas"/>
              </a:rPr>
              <a:t> </a:t>
            </a:r>
            <a:r>
              <a:rPr kumimoji="0" sz="2400" b="1" i="0" u="none" strike="noStrike" kern="1200" cap="none" spc="0" normalizeH="0" baseline="0" noProof="0" dirty="0">
                <a:ln>
                  <a:noFill/>
                </a:ln>
                <a:solidFill>
                  <a:srgbClr val="7E7E7E"/>
                </a:solidFill>
                <a:effectLst/>
                <a:uLnTx/>
                <a:uFillTx/>
                <a:latin typeface="Consolas"/>
                <a:ea typeface="+mn-ea"/>
                <a:cs typeface="Consolas"/>
              </a:rPr>
              <a:t>be: 11</a:t>
            </a:r>
            <a:endParaRPr kumimoji="0" sz="2400" b="0" i="0" u="none" strike="noStrike" kern="1200" cap="none" spc="0" normalizeH="0" baseline="0" noProof="0">
              <a:ln>
                <a:noFill/>
              </a:ln>
              <a:solidFill>
                <a:prstClr val="black"/>
              </a:solidFill>
              <a:effectLst/>
              <a:uLnTx/>
              <a:uFillTx/>
              <a:latin typeface="Consolas"/>
              <a:ea typeface="+mn-ea"/>
              <a:cs typeface="Consolas"/>
            </a:endParaRPr>
          </a:p>
        </p:txBody>
      </p:sp>
      <p:sp>
        <p:nvSpPr>
          <p:cNvPr id="4" name="object 4"/>
          <p:cNvSpPr txBox="1"/>
          <p:nvPr/>
        </p:nvSpPr>
        <p:spPr>
          <a:xfrm>
            <a:off x="231140" y="4080509"/>
            <a:ext cx="7261859" cy="1708150"/>
          </a:xfrm>
          <a:prstGeom prst="rect">
            <a:avLst/>
          </a:prstGeom>
        </p:spPr>
        <p:txBody>
          <a:bodyPr vert="horz" wrap="square" lIns="0" tIns="12700" rIns="0" bIns="0" rtlCol="0">
            <a:spAutoFit/>
          </a:bodyPr>
          <a:lstStyle/>
          <a:p>
            <a:pPr marL="1021715" marR="0" lvl="0" indent="0" algn="l" defTabSz="914400" rtl="0" eaLnBrk="1" fontAlgn="auto" latinLnBrk="0" hangingPunct="1">
              <a:lnSpc>
                <a:spcPct val="100000"/>
              </a:lnSpc>
              <a:spcBef>
                <a:spcPts val="100"/>
              </a:spcBef>
              <a:spcAft>
                <a:spcPts val="0"/>
              </a:spcAft>
              <a:buClrTx/>
              <a:buSzTx/>
              <a:buFontTx/>
              <a:buNone/>
              <a:tabLst/>
              <a:defRPr/>
            </a:pPr>
            <a:r>
              <a:rPr kumimoji="0" sz="2400" b="1" i="0" u="none" strike="noStrike" kern="1200" cap="none" spc="0" normalizeH="0" baseline="0" noProof="0" dirty="0">
                <a:ln>
                  <a:noFill/>
                </a:ln>
                <a:solidFill>
                  <a:prstClr val="black"/>
                </a:solidFill>
                <a:effectLst/>
                <a:uLnTx/>
                <a:uFillTx/>
                <a:latin typeface="Consolas"/>
                <a:ea typeface="+mn-ea"/>
                <a:cs typeface="Consolas"/>
              </a:rPr>
              <a:t>cout&lt;&lt;sum(2,3,4,5);</a:t>
            </a:r>
            <a:r>
              <a:rPr kumimoji="0" sz="2400" b="1" i="0" u="none" strike="noStrike" kern="1200" cap="none" spc="30" normalizeH="0" baseline="0" noProof="0" dirty="0">
                <a:ln>
                  <a:noFill/>
                </a:ln>
                <a:solidFill>
                  <a:prstClr val="black"/>
                </a:solidFill>
                <a:effectLst/>
                <a:uLnTx/>
                <a:uFillTx/>
                <a:latin typeface="Consolas"/>
                <a:ea typeface="+mn-ea"/>
                <a:cs typeface="Consolas"/>
              </a:rPr>
              <a:t> </a:t>
            </a:r>
            <a:r>
              <a:rPr kumimoji="0" sz="2400" b="1" i="0" u="none" strike="noStrike" kern="1200" cap="none" spc="0" normalizeH="0" baseline="0" noProof="0" dirty="0">
                <a:ln>
                  <a:noFill/>
                </a:ln>
                <a:solidFill>
                  <a:srgbClr val="7E7E7E"/>
                </a:solidFill>
                <a:effectLst/>
                <a:uLnTx/>
                <a:uFillTx/>
                <a:latin typeface="Consolas"/>
                <a:ea typeface="+mn-ea"/>
                <a:cs typeface="Consolas"/>
              </a:rPr>
              <a:t>//sum </a:t>
            </a:r>
            <a:r>
              <a:rPr kumimoji="0" sz="2400" b="1" i="0" u="none" strike="noStrike" kern="1200" cap="none" spc="5" normalizeH="0" baseline="0" noProof="0" dirty="0">
                <a:ln>
                  <a:noFill/>
                </a:ln>
                <a:solidFill>
                  <a:srgbClr val="7E7E7E"/>
                </a:solidFill>
                <a:effectLst/>
                <a:uLnTx/>
                <a:uFillTx/>
                <a:latin typeface="Consolas"/>
                <a:ea typeface="+mn-ea"/>
                <a:cs typeface="Consolas"/>
              </a:rPr>
              <a:t>will</a:t>
            </a:r>
            <a:r>
              <a:rPr kumimoji="0" sz="2400" b="1" i="0" u="none" strike="noStrike" kern="1200" cap="none" spc="25" normalizeH="0" baseline="0" noProof="0" dirty="0">
                <a:ln>
                  <a:noFill/>
                </a:ln>
                <a:solidFill>
                  <a:srgbClr val="7E7E7E"/>
                </a:solidFill>
                <a:effectLst/>
                <a:uLnTx/>
                <a:uFillTx/>
                <a:latin typeface="Consolas"/>
                <a:ea typeface="+mn-ea"/>
                <a:cs typeface="Consolas"/>
              </a:rPr>
              <a:t> </a:t>
            </a:r>
            <a:r>
              <a:rPr kumimoji="0" sz="2400" b="1" i="0" u="none" strike="noStrike" kern="1200" cap="none" spc="0" normalizeH="0" baseline="0" noProof="0" dirty="0">
                <a:ln>
                  <a:noFill/>
                </a:ln>
                <a:solidFill>
                  <a:srgbClr val="7E7E7E"/>
                </a:solidFill>
                <a:effectLst/>
                <a:uLnTx/>
                <a:uFillTx/>
                <a:latin typeface="Consolas"/>
                <a:ea typeface="+mn-ea"/>
                <a:cs typeface="Consolas"/>
              </a:rPr>
              <a:t>be: </a:t>
            </a:r>
            <a:r>
              <a:rPr kumimoji="0" sz="2400" b="1" i="0" u="none" strike="noStrike" kern="1200" cap="none" spc="5" normalizeH="0" baseline="0" noProof="0" dirty="0">
                <a:ln>
                  <a:noFill/>
                </a:ln>
                <a:solidFill>
                  <a:srgbClr val="7E7E7E"/>
                </a:solidFill>
                <a:effectLst/>
                <a:uLnTx/>
                <a:uFillTx/>
                <a:latin typeface="Consolas"/>
                <a:ea typeface="+mn-ea"/>
                <a:cs typeface="Consolas"/>
              </a:rPr>
              <a:t>14</a:t>
            </a:r>
            <a:endParaRPr kumimoji="0" sz="2400" b="0" i="0" u="none" strike="noStrike" kern="1200" cap="none" spc="0" normalizeH="0" baseline="0" noProof="0">
              <a:ln>
                <a:noFill/>
              </a:ln>
              <a:solidFill>
                <a:prstClr val="black"/>
              </a:solidFill>
              <a:effectLst/>
              <a:uLnTx/>
              <a:uFillTx/>
              <a:latin typeface="Consolas"/>
              <a:ea typeface="+mn-ea"/>
              <a:cs typeface="Consolas"/>
            </a:endParaRPr>
          </a:p>
          <a:p>
            <a:pPr marL="0" marR="0" lvl="0" indent="0" algn="l" defTabSz="914400" rtl="0" eaLnBrk="1" fontAlgn="auto" latinLnBrk="0" hangingPunct="1">
              <a:lnSpc>
                <a:spcPct val="100000"/>
              </a:lnSpc>
              <a:spcBef>
                <a:spcPts val="50"/>
              </a:spcBef>
              <a:spcAft>
                <a:spcPts val="0"/>
              </a:spcAft>
              <a:buClrTx/>
              <a:buSzTx/>
              <a:buFontTx/>
              <a:buNone/>
              <a:tabLst/>
              <a:defRPr/>
            </a:pPr>
            <a:endParaRPr kumimoji="0" sz="3400" b="0" i="0" u="none" strike="noStrike" kern="1200" cap="none" spc="0" normalizeH="0" baseline="0" noProof="0">
              <a:ln>
                <a:noFill/>
              </a:ln>
              <a:solidFill>
                <a:prstClr val="black"/>
              </a:solidFill>
              <a:effectLst/>
              <a:uLnTx/>
              <a:uFillTx/>
              <a:latin typeface="Consolas"/>
              <a:ea typeface="+mn-ea"/>
              <a:cs typeface="Consolas"/>
            </a:endParaRPr>
          </a:p>
          <a:p>
            <a:pPr marL="927100" marR="0" lvl="0" indent="0" algn="l" defTabSz="914400" rtl="0" eaLnBrk="1" fontAlgn="auto" latinLnBrk="0" hangingPunct="1">
              <a:lnSpc>
                <a:spcPct val="100000"/>
              </a:lnSpc>
              <a:spcBef>
                <a:spcPts val="0"/>
              </a:spcBef>
              <a:spcAft>
                <a:spcPts val="0"/>
              </a:spcAft>
              <a:buClrTx/>
              <a:buSzTx/>
              <a:buFontTx/>
              <a:buNone/>
              <a:tabLst/>
              <a:defRPr/>
            </a:pPr>
            <a:r>
              <a:rPr kumimoji="0" sz="2400" b="1" i="0" u="none" strike="noStrike" kern="1200" cap="none" spc="0" normalizeH="0" baseline="0" noProof="0" dirty="0">
                <a:ln>
                  <a:noFill/>
                </a:ln>
                <a:solidFill>
                  <a:prstClr val="black"/>
                </a:solidFill>
                <a:effectLst/>
                <a:uLnTx/>
                <a:uFillTx/>
                <a:latin typeface="Consolas"/>
                <a:ea typeface="+mn-ea"/>
                <a:cs typeface="Consolas"/>
              </a:rPr>
              <a:t>return</a:t>
            </a:r>
            <a:r>
              <a:rPr kumimoji="0" sz="2400" b="1" i="0" u="none" strike="noStrike" kern="1200" cap="none" spc="-50" normalizeH="0" baseline="0" noProof="0" dirty="0">
                <a:ln>
                  <a:noFill/>
                </a:ln>
                <a:solidFill>
                  <a:prstClr val="black"/>
                </a:solidFill>
                <a:effectLst/>
                <a:uLnTx/>
                <a:uFillTx/>
                <a:latin typeface="Consolas"/>
                <a:ea typeface="+mn-ea"/>
                <a:cs typeface="Consolas"/>
              </a:rPr>
              <a:t> </a:t>
            </a:r>
            <a:r>
              <a:rPr kumimoji="0" sz="2400" b="1" i="0" u="none" strike="noStrike" kern="1200" cap="none" spc="5" normalizeH="0" baseline="0" noProof="0" dirty="0">
                <a:ln>
                  <a:noFill/>
                </a:ln>
                <a:solidFill>
                  <a:prstClr val="black"/>
                </a:solidFill>
                <a:effectLst/>
                <a:uLnTx/>
                <a:uFillTx/>
                <a:latin typeface="Consolas"/>
                <a:ea typeface="+mn-ea"/>
                <a:cs typeface="Consolas"/>
              </a:rPr>
              <a:t>0;</a:t>
            </a:r>
            <a:endParaRPr kumimoji="0" sz="2400" b="0" i="0" u="none" strike="noStrike" kern="1200" cap="none" spc="0" normalizeH="0" baseline="0" noProof="0">
              <a:ln>
                <a:noFill/>
              </a:ln>
              <a:solidFill>
                <a:prstClr val="black"/>
              </a:solidFill>
              <a:effectLst/>
              <a:uLnTx/>
              <a:uFillTx/>
              <a:latin typeface="Consolas"/>
              <a:ea typeface="+mn-ea"/>
              <a:cs typeface="Consolas"/>
            </a:endParaRPr>
          </a:p>
          <a:p>
            <a:pPr marL="12700" marR="0" lvl="0" indent="0" algn="l" defTabSz="914400" rtl="0" eaLnBrk="1" fontAlgn="auto" latinLnBrk="0" hangingPunct="1">
              <a:lnSpc>
                <a:spcPct val="100000"/>
              </a:lnSpc>
              <a:spcBef>
                <a:spcPts val="575"/>
              </a:spcBef>
              <a:spcAft>
                <a:spcPts val="0"/>
              </a:spcAft>
              <a:buClrTx/>
              <a:buSzTx/>
              <a:buFontTx/>
              <a:buNone/>
              <a:tabLst/>
              <a:defRPr/>
            </a:pPr>
            <a:r>
              <a:rPr kumimoji="0" sz="2400" b="1" i="0" u="none" strike="noStrike" kern="1200" cap="none" spc="0" normalizeH="0" baseline="0" noProof="0" dirty="0">
                <a:ln>
                  <a:noFill/>
                </a:ln>
                <a:solidFill>
                  <a:prstClr val="black"/>
                </a:solidFill>
                <a:effectLst/>
                <a:uLnTx/>
                <a:uFillTx/>
                <a:latin typeface="Consolas"/>
                <a:ea typeface="+mn-ea"/>
                <a:cs typeface="Consolas"/>
              </a:rPr>
              <a:t>}</a:t>
            </a:r>
            <a:endParaRPr kumimoji="0" sz="2400" b="0" i="0" u="none" strike="noStrike" kern="1200" cap="none" spc="0" normalizeH="0" baseline="0" noProof="0">
              <a:ln>
                <a:noFill/>
              </a:ln>
              <a:solidFill>
                <a:prstClr val="black"/>
              </a:solidFill>
              <a:effectLst/>
              <a:uLnTx/>
              <a:uFillTx/>
              <a:latin typeface="Consolas"/>
              <a:ea typeface="+mn-ea"/>
              <a:cs typeface="Consolas"/>
            </a:endParaRPr>
          </a:p>
        </p:txBody>
      </p:sp>
      <p:sp>
        <p:nvSpPr>
          <p:cNvPr id="5" name="object 5"/>
          <p:cNvSpPr txBox="1">
            <a:spLocks noGrp="1"/>
          </p:cNvSpPr>
          <p:nvPr>
            <p:ph type="title"/>
          </p:nvPr>
        </p:nvSpPr>
        <p:spPr>
          <a:xfrm>
            <a:off x="506069" y="99186"/>
            <a:ext cx="8133080" cy="635000"/>
          </a:xfrm>
          <a:prstGeom prst="rect">
            <a:avLst/>
          </a:prstGeom>
        </p:spPr>
        <p:txBody>
          <a:bodyPr vert="horz" wrap="square" lIns="0" tIns="12065" rIns="0" bIns="0" rtlCol="0">
            <a:spAutoFit/>
          </a:bodyPr>
          <a:lstStyle/>
          <a:p>
            <a:pPr marL="12700">
              <a:lnSpc>
                <a:spcPct val="100000"/>
              </a:lnSpc>
              <a:spcBef>
                <a:spcPts val="95"/>
              </a:spcBef>
            </a:pPr>
            <a:r>
              <a:rPr sz="4000" spc="-15" dirty="0"/>
              <a:t>Default</a:t>
            </a:r>
            <a:r>
              <a:rPr sz="4000" dirty="0"/>
              <a:t> </a:t>
            </a:r>
            <a:r>
              <a:rPr sz="4000" spc="-5" dirty="0"/>
              <a:t>Function</a:t>
            </a:r>
            <a:r>
              <a:rPr sz="4000" spc="20" dirty="0"/>
              <a:t> </a:t>
            </a:r>
            <a:r>
              <a:rPr sz="4000" spc="-15" dirty="0"/>
              <a:t>Arguments</a:t>
            </a:r>
            <a:r>
              <a:rPr sz="4000" spc="-20" dirty="0"/>
              <a:t> </a:t>
            </a:r>
            <a:r>
              <a:rPr sz="4000" spc="-5" dirty="0"/>
              <a:t>-</a:t>
            </a:r>
            <a:r>
              <a:rPr sz="4000" spc="5" dirty="0"/>
              <a:t> </a:t>
            </a:r>
            <a:r>
              <a:rPr sz="4000" spc="-15" dirty="0"/>
              <a:t>Example</a:t>
            </a:r>
            <a:endParaRPr sz="4000"/>
          </a:p>
        </p:txBody>
      </p:sp>
      <p:sp>
        <p:nvSpPr>
          <p:cNvPr id="6" name="object 6"/>
          <p:cNvSpPr/>
          <p:nvPr/>
        </p:nvSpPr>
        <p:spPr>
          <a:xfrm>
            <a:off x="0" y="868680"/>
            <a:ext cx="9067800" cy="45720"/>
          </a:xfrm>
          <a:custGeom>
            <a:avLst/>
            <a:gdLst/>
            <a:ahLst/>
            <a:cxnLst/>
            <a:rect l="l" t="t" r="r" b="b"/>
            <a:pathLst>
              <a:path w="9067800" h="45719">
                <a:moveTo>
                  <a:pt x="9067800" y="0"/>
                </a:moveTo>
                <a:lnTo>
                  <a:pt x="0" y="0"/>
                </a:lnTo>
                <a:lnTo>
                  <a:pt x="0" y="45720"/>
                </a:lnTo>
                <a:lnTo>
                  <a:pt x="9067800" y="45720"/>
                </a:lnTo>
                <a:lnTo>
                  <a:pt x="9067800" y="0"/>
                </a:lnTo>
                <a:close/>
              </a:path>
            </a:pathLst>
          </a:custGeom>
          <a:solidFill>
            <a:srgbClr val="17375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7" name="object 7"/>
          <p:cNvSpPr txBox="1"/>
          <p:nvPr/>
        </p:nvSpPr>
        <p:spPr>
          <a:xfrm>
            <a:off x="231140" y="714502"/>
            <a:ext cx="6925309" cy="1562100"/>
          </a:xfrm>
          <a:prstGeom prst="rect">
            <a:avLst/>
          </a:prstGeom>
        </p:spPr>
        <p:txBody>
          <a:bodyPr vert="horz" wrap="square" lIns="0" tIns="12700" rIns="0" bIns="0" rtlCol="0">
            <a:spAutoFit/>
          </a:bodyPr>
          <a:lstStyle/>
          <a:p>
            <a:pPr marL="1680210" marR="0" lvl="0" indent="0" algn="ctr"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FF"/>
                </a:solidFill>
                <a:effectLst/>
                <a:uLnTx/>
                <a:uFillTx/>
                <a:latin typeface="Courier New"/>
                <a:ea typeface="+mn-ea"/>
                <a:cs typeface="Courier New"/>
              </a:rPr>
              <a:t>c</a:t>
            </a:r>
            <a:endParaRPr kumimoji="0" sz="1800" b="0" i="0" u="none" strike="noStrike" kern="1200" cap="none" spc="0" normalizeH="0" baseline="0" noProof="0">
              <a:ln>
                <a:noFill/>
              </a:ln>
              <a:solidFill>
                <a:prstClr val="black"/>
              </a:solidFill>
              <a:effectLst/>
              <a:uLnTx/>
              <a:uFillTx/>
              <a:latin typeface="Courier New"/>
              <a:ea typeface="+mn-ea"/>
              <a:cs typeface="Courier New"/>
            </a:endParaRPr>
          </a:p>
          <a:p>
            <a:pPr marL="12700" marR="0" lvl="0" indent="0" algn="l" defTabSz="914400" rtl="0" eaLnBrk="1" fontAlgn="auto" latinLnBrk="0" hangingPunct="1">
              <a:lnSpc>
                <a:spcPct val="100000"/>
              </a:lnSpc>
              <a:spcBef>
                <a:spcPts val="140"/>
              </a:spcBef>
              <a:spcAft>
                <a:spcPts val="0"/>
              </a:spcAft>
              <a:buClrTx/>
              <a:buSzTx/>
              <a:buFontTx/>
              <a:buNone/>
              <a:tabLst/>
              <a:defRPr/>
            </a:pPr>
            <a:r>
              <a:rPr kumimoji="0" sz="2400" b="1" i="0" u="none" strike="noStrike" kern="1200" cap="none" spc="0" normalizeH="0" baseline="0" noProof="0" dirty="0">
                <a:ln>
                  <a:noFill/>
                </a:ln>
                <a:solidFill>
                  <a:prstClr val="black"/>
                </a:solidFill>
                <a:effectLst/>
                <a:uLnTx/>
                <a:uFillTx/>
                <a:latin typeface="Consolas"/>
                <a:ea typeface="+mn-ea"/>
                <a:cs typeface="Consolas"/>
              </a:rPr>
              <a:t>int</a:t>
            </a:r>
            <a:r>
              <a:rPr kumimoji="0" sz="2400" b="1" i="0" u="none" strike="noStrike" kern="1200" cap="none" spc="5" normalizeH="0" baseline="0" noProof="0" dirty="0">
                <a:ln>
                  <a:noFill/>
                </a:ln>
                <a:solidFill>
                  <a:prstClr val="black"/>
                </a:solidFill>
                <a:effectLst/>
                <a:uLnTx/>
                <a:uFillTx/>
                <a:latin typeface="Consolas"/>
                <a:ea typeface="+mn-ea"/>
                <a:cs typeface="Consolas"/>
              </a:rPr>
              <a:t> </a:t>
            </a:r>
            <a:r>
              <a:rPr kumimoji="0" sz="2400" b="1" i="0" u="none" strike="noStrike" kern="1200" cap="none" spc="0" normalizeH="0" baseline="0" noProof="0" dirty="0">
                <a:ln>
                  <a:noFill/>
                </a:ln>
                <a:solidFill>
                  <a:prstClr val="black"/>
                </a:solidFill>
                <a:effectLst/>
                <a:uLnTx/>
                <a:uFillTx/>
                <a:latin typeface="Consolas"/>
                <a:ea typeface="+mn-ea"/>
                <a:cs typeface="Consolas"/>
              </a:rPr>
              <a:t>sum(int</a:t>
            </a:r>
            <a:r>
              <a:rPr kumimoji="0" sz="2400" b="1" i="0" u="none" strike="noStrike" kern="1200" cap="none" spc="15" normalizeH="0" baseline="0" noProof="0" dirty="0">
                <a:ln>
                  <a:noFill/>
                </a:ln>
                <a:solidFill>
                  <a:prstClr val="black"/>
                </a:solidFill>
                <a:effectLst/>
                <a:uLnTx/>
                <a:uFillTx/>
                <a:latin typeface="Consolas"/>
                <a:ea typeface="+mn-ea"/>
                <a:cs typeface="Consolas"/>
              </a:rPr>
              <a:t> </a:t>
            </a:r>
            <a:r>
              <a:rPr kumimoji="0" sz="2400" b="1" i="0" u="none" strike="noStrike" kern="1200" cap="none" spc="0" normalizeH="0" baseline="0" noProof="0" dirty="0">
                <a:ln>
                  <a:noFill/>
                </a:ln>
                <a:solidFill>
                  <a:prstClr val="black"/>
                </a:solidFill>
                <a:effectLst/>
                <a:uLnTx/>
                <a:uFillTx/>
                <a:latin typeface="Consolas"/>
                <a:ea typeface="+mn-ea"/>
                <a:cs typeface="Consolas"/>
              </a:rPr>
              <a:t>x,</a:t>
            </a:r>
            <a:r>
              <a:rPr kumimoji="0" sz="2400" b="1" i="0" u="none" strike="noStrike" kern="1200" cap="none" spc="5" normalizeH="0" baseline="0" noProof="0" dirty="0">
                <a:ln>
                  <a:noFill/>
                </a:ln>
                <a:solidFill>
                  <a:prstClr val="black"/>
                </a:solidFill>
                <a:effectLst/>
                <a:uLnTx/>
                <a:uFillTx/>
                <a:latin typeface="Consolas"/>
                <a:ea typeface="+mn-ea"/>
                <a:cs typeface="Consolas"/>
              </a:rPr>
              <a:t> </a:t>
            </a:r>
            <a:r>
              <a:rPr kumimoji="0" sz="2400" b="1" i="0" u="none" strike="noStrike" kern="1200" cap="none" spc="0" normalizeH="0" baseline="0" noProof="0" dirty="0">
                <a:ln>
                  <a:noFill/>
                </a:ln>
                <a:solidFill>
                  <a:prstClr val="black"/>
                </a:solidFill>
                <a:effectLst/>
                <a:uLnTx/>
                <a:uFillTx/>
                <a:latin typeface="Consolas"/>
                <a:ea typeface="+mn-ea"/>
                <a:cs typeface="Consolas"/>
              </a:rPr>
              <a:t>int</a:t>
            </a:r>
            <a:r>
              <a:rPr kumimoji="0" sz="2400" b="1" i="0" u="none" strike="noStrike" kern="1200" cap="none" spc="10" normalizeH="0" baseline="0" noProof="0" dirty="0">
                <a:ln>
                  <a:noFill/>
                </a:ln>
                <a:solidFill>
                  <a:prstClr val="black"/>
                </a:solidFill>
                <a:effectLst/>
                <a:uLnTx/>
                <a:uFillTx/>
                <a:latin typeface="Consolas"/>
                <a:ea typeface="+mn-ea"/>
                <a:cs typeface="Consolas"/>
              </a:rPr>
              <a:t> </a:t>
            </a:r>
            <a:r>
              <a:rPr kumimoji="0" sz="2400" b="1" i="0" u="none" strike="noStrike" kern="1200" cap="none" spc="0" normalizeH="0" baseline="0" noProof="0" dirty="0">
                <a:ln>
                  <a:noFill/>
                </a:ln>
                <a:solidFill>
                  <a:prstClr val="black"/>
                </a:solidFill>
                <a:effectLst/>
                <a:uLnTx/>
                <a:uFillTx/>
                <a:latin typeface="Consolas"/>
                <a:ea typeface="+mn-ea"/>
                <a:cs typeface="Consolas"/>
              </a:rPr>
              <a:t>y,</a:t>
            </a:r>
            <a:r>
              <a:rPr kumimoji="0" sz="2400" b="1" i="0" u="none" strike="noStrike" kern="1200" cap="none" spc="5" normalizeH="0" baseline="0" noProof="0" dirty="0">
                <a:ln>
                  <a:noFill/>
                </a:ln>
                <a:solidFill>
                  <a:prstClr val="black"/>
                </a:solidFill>
                <a:effectLst/>
                <a:uLnTx/>
                <a:uFillTx/>
                <a:latin typeface="Consolas"/>
                <a:ea typeface="+mn-ea"/>
                <a:cs typeface="Consolas"/>
              </a:rPr>
              <a:t> </a:t>
            </a:r>
            <a:r>
              <a:rPr kumimoji="0" sz="2400" b="1" i="0" u="none" strike="noStrike" kern="1200" cap="none" spc="0" normalizeH="0" baseline="0" noProof="0" dirty="0">
                <a:ln>
                  <a:noFill/>
                </a:ln>
                <a:solidFill>
                  <a:prstClr val="black"/>
                </a:solidFill>
                <a:effectLst/>
                <a:uLnTx/>
                <a:uFillTx/>
                <a:latin typeface="Consolas"/>
                <a:ea typeface="+mn-ea"/>
                <a:cs typeface="Consolas"/>
              </a:rPr>
              <a:t>int</a:t>
            </a:r>
            <a:r>
              <a:rPr kumimoji="0" sz="2400" b="1" i="0" u="none" strike="noStrike" kern="1200" cap="none" spc="15" normalizeH="0" baseline="0" noProof="0" dirty="0">
                <a:ln>
                  <a:noFill/>
                </a:ln>
                <a:solidFill>
                  <a:prstClr val="black"/>
                </a:solidFill>
                <a:effectLst/>
                <a:uLnTx/>
                <a:uFillTx/>
                <a:latin typeface="Consolas"/>
                <a:ea typeface="+mn-ea"/>
                <a:cs typeface="Consolas"/>
              </a:rPr>
              <a:t> </a:t>
            </a:r>
            <a:r>
              <a:rPr kumimoji="0" sz="2400" b="1" i="0" u="none" strike="noStrike" kern="1200" cap="none" spc="0" normalizeH="0" baseline="0" noProof="0" dirty="0">
                <a:ln>
                  <a:noFill/>
                </a:ln>
                <a:solidFill>
                  <a:prstClr val="black"/>
                </a:solidFill>
                <a:effectLst/>
                <a:uLnTx/>
                <a:uFillTx/>
                <a:latin typeface="Consolas"/>
                <a:ea typeface="+mn-ea"/>
                <a:cs typeface="Consolas"/>
              </a:rPr>
              <a:t>w=1,</a:t>
            </a:r>
            <a:r>
              <a:rPr kumimoji="0" sz="2400" b="1" i="0" u="none" strike="noStrike" kern="1200" cap="none" spc="10" normalizeH="0" baseline="0" noProof="0" dirty="0">
                <a:ln>
                  <a:noFill/>
                </a:ln>
                <a:solidFill>
                  <a:prstClr val="black"/>
                </a:solidFill>
                <a:effectLst/>
                <a:uLnTx/>
                <a:uFillTx/>
                <a:latin typeface="Consolas"/>
                <a:ea typeface="+mn-ea"/>
                <a:cs typeface="Consolas"/>
              </a:rPr>
              <a:t> </a:t>
            </a:r>
            <a:r>
              <a:rPr kumimoji="0" sz="2400" b="1" i="0" u="none" strike="noStrike" kern="1200" cap="none" spc="0" normalizeH="0" baseline="0" noProof="0" dirty="0">
                <a:ln>
                  <a:noFill/>
                </a:ln>
                <a:solidFill>
                  <a:prstClr val="black"/>
                </a:solidFill>
                <a:effectLst/>
                <a:uLnTx/>
                <a:uFillTx/>
                <a:latin typeface="Consolas"/>
                <a:ea typeface="+mn-ea"/>
                <a:cs typeface="Consolas"/>
              </a:rPr>
              <a:t>int</a:t>
            </a:r>
            <a:r>
              <a:rPr kumimoji="0" sz="2400" b="1" i="0" u="none" strike="noStrike" kern="1200" cap="none" spc="15" normalizeH="0" baseline="0" noProof="0" dirty="0">
                <a:ln>
                  <a:noFill/>
                </a:ln>
                <a:solidFill>
                  <a:prstClr val="black"/>
                </a:solidFill>
                <a:effectLst/>
                <a:uLnTx/>
                <a:uFillTx/>
                <a:latin typeface="Consolas"/>
                <a:ea typeface="+mn-ea"/>
                <a:cs typeface="Consolas"/>
              </a:rPr>
              <a:t> </a:t>
            </a:r>
            <a:r>
              <a:rPr kumimoji="0" sz="2400" b="1" i="0" u="none" strike="noStrike" kern="1200" cap="none" spc="0" normalizeH="0" baseline="0" noProof="0" dirty="0">
                <a:ln>
                  <a:noFill/>
                </a:ln>
                <a:solidFill>
                  <a:prstClr val="black"/>
                </a:solidFill>
                <a:effectLst/>
                <a:uLnTx/>
                <a:uFillTx/>
                <a:latin typeface="Consolas"/>
                <a:ea typeface="+mn-ea"/>
                <a:cs typeface="Consolas"/>
              </a:rPr>
              <a:t>z=2)</a:t>
            </a:r>
            <a:r>
              <a:rPr kumimoji="0" sz="2400" b="1" i="0" u="none" strike="noStrike" kern="1200" cap="none" spc="10" normalizeH="0" baseline="0" noProof="0" dirty="0">
                <a:ln>
                  <a:noFill/>
                </a:ln>
                <a:solidFill>
                  <a:prstClr val="black"/>
                </a:solidFill>
                <a:effectLst/>
                <a:uLnTx/>
                <a:uFillTx/>
                <a:latin typeface="Consolas"/>
                <a:ea typeface="+mn-ea"/>
                <a:cs typeface="Consolas"/>
              </a:rPr>
              <a:t> </a:t>
            </a:r>
            <a:r>
              <a:rPr kumimoji="0" sz="2400" b="1" i="0" u="none" strike="noStrike" kern="1200" cap="none" spc="0" normalizeH="0" baseline="0" noProof="0" dirty="0">
                <a:ln>
                  <a:noFill/>
                </a:ln>
                <a:solidFill>
                  <a:prstClr val="black"/>
                </a:solidFill>
                <a:effectLst/>
                <a:uLnTx/>
                <a:uFillTx/>
                <a:latin typeface="Consolas"/>
                <a:ea typeface="+mn-ea"/>
                <a:cs typeface="Consolas"/>
              </a:rPr>
              <a:t>{</a:t>
            </a:r>
            <a:endParaRPr kumimoji="0" sz="2400" b="0" i="0" u="none" strike="noStrike" kern="1200" cap="none" spc="0" normalizeH="0" baseline="0" noProof="0">
              <a:ln>
                <a:noFill/>
              </a:ln>
              <a:solidFill>
                <a:prstClr val="black"/>
              </a:solidFill>
              <a:effectLst/>
              <a:uLnTx/>
              <a:uFillTx/>
              <a:latin typeface="Consolas"/>
              <a:ea typeface="+mn-ea"/>
              <a:cs typeface="Consolas"/>
            </a:endParaRPr>
          </a:p>
          <a:p>
            <a:pPr marL="927100" marR="0" lvl="0" indent="0" algn="l" defTabSz="914400" rtl="0" eaLnBrk="1" fontAlgn="auto" latinLnBrk="0" hangingPunct="1">
              <a:lnSpc>
                <a:spcPct val="100000"/>
              </a:lnSpc>
              <a:spcBef>
                <a:spcPts val="580"/>
              </a:spcBef>
              <a:spcAft>
                <a:spcPts val="0"/>
              </a:spcAft>
              <a:buClrTx/>
              <a:buSzTx/>
              <a:buFontTx/>
              <a:buNone/>
              <a:tabLst/>
              <a:defRPr/>
            </a:pPr>
            <a:r>
              <a:rPr kumimoji="0" sz="2400" b="1" i="0" u="none" strike="noStrike" kern="1200" cap="none" spc="0" normalizeH="0" baseline="0" noProof="0" dirty="0">
                <a:ln>
                  <a:noFill/>
                </a:ln>
                <a:solidFill>
                  <a:prstClr val="black"/>
                </a:solidFill>
                <a:effectLst/>
                <a:uLnTx/>
                <a:uFillTx/>
                <a:latin typeface="Consolas"/>
                <a:ea typeface="+mn-ea"/>
                <a:cs typeface="Consolas"/>
              </a:rPr>
              <a:t>return</a:t>
            </a:r>
            <a:r>
              <a:rPr kumimoji="0" sz="2400" b="1" i="0" u="none" strike="noStrike" kern="1200" cap="none" spc="-25" normalizeH="0" baseline="0" noProof="0" dirty="0">
                <a:ln>
                  <a:noFill/>
                </a:ln>
                <a:solidFill>
                  <a:prstClr val="black"/>
                </a:solidFill>
                <a:effectLst/>
                <a:uLnTx/>
                <a:uFillTx/>
                <a:latin typeface="Consolas"/>
                <a:ea typeface="+mn-ea"/>
                <a:cs typeface="Consolas"/>
              </a:rPr>
              <a:t> </a:t>
            </a:r>
            <a:r>
              <a:rPr kumimoji="0" sz="2400" b="1" i="0" u="none" strike="noStrike" kern="1200" cap="none" spc="0" normalizeH="0" baseline="0" noProof="0" dirty="0">
                <a:ln>
                  <a:noFill/>
                </a:ln>
                <a:solidFill>
                  <a:prstClr val="black"/>
                </a:solidFill>
                <a:effectLst/>
                <a:uLnTx/>
                <a:uFillTx/>
                <a:latin typeface="Consolas"/>
                <a:ea typeface="+mn-ea"/>
                <a:cs typeface="Consolas"/>
              </a:rPr>
              <a:t>(x+y+w+z);</a:t>
            </a:r>
            <a:endParaRPr kumimoji="0" sz="2400" b="0" i="0" u="none" strike="noStrike" kern="1200" cap="none" spc="0" normalizeH="0" baseline="0" noProof="0">
              <a:ln>
                <a:noFill/>
              </a:ln>
              <a:solidFill>
                <a:prstClr val="black"/>
              </a:solidFill>
              <a:effectLst/>
              <a:uLnTx/>
              <a:uFillTx/>
              <a:latin typeface="Consolas"/>
              <a:ea typeface="+mn-ea"/>
              <a:cs typeface="Consolas"/>
            </a:endParaRPr>
          </a:p>
          <a:p>
            <a:pPr marL="12700" marR="0" lvl="0" indent="0" algn="l" defTabSz="914400" rtl="0" eaLnBrk="1" fontAlgn="auto" latinLnBrk="0" hangingPunct="1">
              <a:lnSpc>
                <a:spcPct val="100000"/>
              </a:lnSpc>
              <a:spcBef>
                <a:spcPts val="580"/>
              </a:spcBef>
              <a:spcAft>
                <a:spcPts val="0"/>
              </a:spcAft>
              <a:buClrTx/>
              <a:buSzTx/>
              <a:buFontTx/>
              <a:buNone/>
              <a:tabLst/>
              <a:defRPr/>
            </a:pPr>
            <a:r>
              <a:rPr kumimoji="0" sz="2400" b="1" i="0" u="none" strike="noStrike" kern="1200" cap="none" spc="0" normalizeH="0" baseline="0" noProof="0" dirty="0">
                <a:ln>
                  <a:noFill/>
                </a:ln>
                <a:solidFill>
                  <a:prstClr val="black"/>
                </a:solidFill>
                <a:effectLst/>
                <a:uLnTx/>
                <a:uFillTx/>
                <a:latin typeface="Consolas"/>
                <a:ea typeface="+mn-ea"/>
                <a:cs typeface="Consolas"/>
              </a:rPr>
              <a:t>}</a:t>
            </a:r>
            <a:endParaRPr kumimoji="0" sz="2400" b="0" i="0" u="none" strike="noStrike" kern="1200" cap="none" spc="0" normalizeH="0" baseline="0" noProof="0">
              <a:ln>
                <a:noFill/>
              </a:ln>
              <a:solidFill>
                <a:prstClr val="black"/>
              </a:solidFill>
              <a:effectLst/>
              <a:uLnTx/>
              <a:uFillTx/>
              <a:latin typeface="Consolas"/>
              <a:ea typeface="+mn-ea"/>
              <a:cs typeface="Consolas"/>
            </a:endParaRPr>
          </a:p>
        </p:txBody>
      </p:sp>
    </p:spTree>
    <p:extLst>
      <p:ext uri="{BB962C8B-B14F-4D97-AF65-F5344CB8AC3E}">
        <p14:creationId xmlns:p14="http://schemas.microsoft.com/office/powerpoint/2010/main" val="37683587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914399"/>
            <a:ext cx="9067800" cy="45720"/>
          </a:xfrm>
          <a:custGeom>
            <a:avLst/>
            <a:gdLst/>
            <a:ahLst/>
            <a:cxnLst/>
            <a:rect l="l" t="t" r="r" b="b"/>
            <a:pathLst>
              <a:path w="9067800" h="45719">
                <a:moveTo>
                  <a:pt x="9067800" y="0"/>
                </a:moveTo>
                <a:lnTo>
                  <a:pt x="0" y="0"/>
                </a:lnTo>
                <a:lnTo>
                  <a:pt x="0" y="45720"/>
                </a:lnTo>
                <a:lnTo>
                  <a:pt x="9067800" y="45720"/>
                </a:lnTo>
                <a:lnTo>
                  <a:pt x="9067800" y="0"/>
                </a:lnTo>
                <a:close/>
              </a:path>
            </a:pathLst>
          </a:custGeom>
          <a:solidFill>
            <a:srgbClr val="17375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 name="object 3"/>
          <p:cNvSpPr txBox="1">
            <a:spLocks noGrp="1"/>
          </p:cNvSpPr>
          <p:nvPr>
            <p:ph type="title"/>
          </p:nvPr>
        </p:nvSpPr>
        <p:spPr>
          <a:xfrm>
            <a:off x="2351913" y="88772"/>
            <a:ext cx="4443095" cy="696595"/>
          </a:xfrm>
          <a:prstGeom prst="rect">
            <a:avLst/>
          </a:prstGeom>
        </p:spPr>
        <p:txBody>
          <a:bodyPr vert="horz" wrap="square" lIns="0" tIns="12700" rIns="0" bIns="0" rtlCol="0">
            <a:spAutoFit/>
          </a:bodyPr>
          <a:lstStyle/>
          <a:p>
            <a:pPr marL="12700">
              <a:lnSpc>
                <a:spcPct val="100000"/>
              </a:lnSpc>
              <a:spcBef>
                <a:spcPts val="100"/>
              </a:spcBef>
            </a:pPr>
            <a:r>
              <a:rPr spc="-5" dirty="0">
                <a:solidFill>
                  <a:srgbClr val="B80000"/>
                </a:solidFill>
              </a:rPr>
              <a:t>Scope</a:t>
            </a:r>
            <a:r>
              <a:rPr spc="-20" dirty="0">
                <a:solidFill>
                  <a:srgbClr val="B80000"/>
                </a:solidFill>
              </a:rPr>
              <a:t> </a:t>
            </a:r>
            <a:r>
              <a:rPr spc="-10" dirty="0">
                <a:solidFill>
                  <a:srgbClr val="B80000"/>
                </a:solidFill>
              </a:rPr>
              <a:t>of</a:t>
            </a:r>
            <a:r>
              <a:rPr spc="-20" dirty="0">
                <a:solidFill>
                  <a:srgbClr val="B80000"/>
                </a:solidFill>
              </a:rPr>
              <a:t> </a:t>
            </a:r>
            <a:r>
              <a:rPr dirty="0">
                <a:solidFill>
                  <a:srgbClr val="B80000"/>
                </a:solidFill>
              </a:rPr>
              <a:t>a</a:t>
            </a:r>
            <a:r>
              <a:rPr spc="-15" dirty="0">
                <a:solidFill>
                  <a:srgbClr val="B80000"/>
                </a:solidFill>
              </a:rPr>
              <a:t> </a:t>
            </a:r>
            <a:r>
              <a:rPr spc="-35" dirty="0">
                <a:solidFill>
                  <a:srgbClr val="B80000"/>
                </a:solidFill>
              </a:rPr>
              <a:t>Variable</a:t>
            </a:r>
          </a:p>
        </p:txBody>
      </p:sp>
      <p:sp>
        <p:nvSpPr>
          <p:cNvPr id="4" name="object 4"/>
          <p:cNvSpPr txBox="1"/>
          <p:nvPr/>
        </p:nvSpPr>
        <p:spPr>
          <a:xfrm>
            <a:off x="154939" y="1073861"/>
            <a:ext cx="8794750" cy="3929379"/>
          </a:xfrm>
          <a:prstGeom prst="rect">
            <a:avLst/>
          </a:prstGeom>
        </p:spPr>
        <p:txBody>
          <a:bodyPr vert="horz" wrap="square" lIns="0" tIns="13335" rIns="0" bIns="0" rtlCol="0">
            <a:spAutoFit/>
          </a:bodyPr>
          <a:lstStyle/>
          <a:p>
            <a:pPr marL="355600" marR="5080" lvl="0" indent="-342900" algn="l" defTabSz="914400" rtl="0" eaLnBrk="1" fontAlgn="auto" latinLnBrk="0" hangingPunct="1">
              <a:lnSpc>
                <a:spcPct val="100000"/>
              </a:lnSpc>
              <a:spcBef>
                <a:spcPts val="105"/>
              </a:spcBef>
              <a:spcAft>
                <a:spcPts val="0"/>
              </a:spcAft>
              <a:buClrTx/>
              <a:buSzTx/>
              <a:buFont typeface="Arial MT"/>
              <a:buChar char="•"/>
              <a:tabLst>
                <a:tab pos="354965" algn="l"/>
                <a:tab pos="355600" algn="l"/>
              </a:tabLst>
              <a:defRPr/>
            </a:pPr>
            <a:r>
              <a:rPr kumimoji="0" sz="3200" b="0" i="0" u="none" strike="noStrike" kern="1200" cap="none" spc="-5" normalizeH="0" baseline="0" noProof="0" dirty="0">
                <a:ln>
                  <a:noFill/>
                </a:ln>
                <a:solidFill>
                  <a:prstClr val="black"/>
                </a:solidFill>
                <a:effectLst/>
                <a:uLnTx/>
                <a:uFillTx/>
                <a:latin typeface="Calibri"/>
                <a:ea typeface="+mn-ea"/>
                <a:cs typeface="Calibri"/>
              </a:rPr>
              <a:t>The</a:t>
            </a:r>
            <a:r>
              <a:rPr kumimoji="0" sz="3200" b="0" i="0" u="none" strike="noStrike" kern="1200" cap="none" spc="0" normalizeH="0" baseline="0" noProof="0" dirty="0">
                <a:ln>
                  <a:noFill/>
                </a:ln>
                <a:solidFill>
                  <a:prstClr val="black"/>
                </a:solidFill>
                <a:effectLst/>
                <a:uLnTx/>
                <a:uFillTx/>
                <a:latin typeface="Calibri"/>
                <a:ea typeface="+mn-ea"/>
                <a:cs typeface="Calibri"/>
              </a:rPr>
              <a:t> </a:t>
            </a:r>
            <a:r>
              <a:rPr kumimoji="0" sz="3200" b="1" i="0" u="none" strike="noStrike" kern="1200" cap="none" spc="0" normalizeH="0" baseline="0" noProof="0" dirty="0">
                <a:ln>
                  <a:noFill/>
                </a:ln>
                <a:solidFill>
                  <a:srgbClr val="C00000"/>
                </a:solidFill>
                <a:effectLst/>
                <a:uLnTx/>
                <a:uFillTx/>
                <a:latin typeface="Calibri"/>
                <a:ea typeface="+mn-ea"/>
                <a:cs typeface="Calibri"/>
              </a:rPr>
              <a:t>scope</a:t>
            </a:r>
            <a:r>
              <a:rPr kumimoji="0" sz="3200" b="1" i="0" u="none" strike="noStrike" kern="1200" cap="none" spc="-45" normalizeH="0" baseline="0" noProof="0" dirty="0">
                <a:ln>
                  <a:noFill/>
                </a:ln>
                <a:solidFill>
                  <a:srgbClr val="C00000"/>
                </a:solidFill>
                <a:effectLst/>
                <a:uLnTx/>
                <a:uFillTx/>
                <a:latin typeface="Calibri"/>
                <a:ea typeface="+mn-ea"/>
                <a:cs typeface="Calibri"/>
              </a:rPr>
              <a:t> </a:t>
            </a:r>
            <a:r>
              <a:rPr kumimoji="0" sz="3200" b="1" i="0" u="none" strike="noStrike" kern="1200" cap="none" spc="0" normalizeH="0" baseline="0" noProof="0" dirty="0">
                <a:ln>
                  <a:noFill/>
                </a:ln>
                <a:solidFill>
                  <a:srgbClr val="C00000"/>
                </a:solidFill>
                <a:effectLst/>
                <a:uLnTx/>
                <a:uFillTx/>
                <a:latin typeface="Calibri"/>
                <a:ea typeface="+mn-ea"/>
                <a:cs typeface="Calibri"/>
              </a:rPr>
              <a:t>of a</a:t>
            </a:r>
            <a:r>
              <a:rPr kumimoji="0" sz="3200" b="1" i="0" u="none" strike="noStrike" kern="1200" cap="none" spc="-10" normalizeH="0" baseline="0" noProof="0" dirty="0">
                <a:ln>
                  <a:noFill/>
                </a:ln>
                <a:solidFill>
                  <a:srgbClr val="C00000"/>
                </a:solidFill>
                <a:effectLst/>
                <a:uLnTx/>
                <a:uFillTx/>
                <a:latin typeface="Calibri"/>
                <a:ea typeface="+mn-ea"/>
                <a:cs typeface="Calibri"/>
              </a:rPr>
              <a:t> </a:t>
            </a:r>
            <a:r>
              <a:rPr kumimoji="0" sz="3200" b="1" i="0" u="none" strike="noStrike" kern="1200" cap="none" spc="-5" normalizeH="0" baseline="0" noProof="0" dirty="0">
                <a:ln>
                  <a:noFill/>
                </a:ln>
                <a:solidFill>
                  <a:srgbClr val="C00000"/>
                </a:solidFill>
                <a:effectLst/>
                <a:uLnTx/>
                <a:uFillTx/>
                <a:latin typeface="Calibri"/>
                <a:ea typeface="+mn-ea"/>
                <a:cs typeface="Calibri"/>
              </a:rPr>
              <a:t>variable</a:t>
            </a:r>
            <a:r>
              <a:rPr kumimoji="0" sz="3200" b="0" i="0" u="none" strike="noStrike" kern="1200" cap="none" spc="-5" normalizeH="0" baseline="0" noProof="0" dirty="0">
                <a:ln>
                  <a:noFill/>
                </a:ln>
                <a:solidFill>
                  <a:prstClr val="black"/>
                </a:solidFill>
                <a:effectLst/>
                <a:uLnTx/>
                <a:uFillTx/>
                <a:latin typeface="Calibri"/>
                <a:ea typeface="+mn-ea"/>
                <a:cs typeface="Calibri"/>
              </a:rPr>
              <a:t>:</a:t>
            </a:r>
            <a:r>
              <a:rPr kumimoji="0" sz="3200" b="0" i="0" u="none" strike="noStrike" kern="1200" cap="none" spc="-25" normalizeH="0" baseline="0" noProof="0" dirty="0">
                <a:ln>
                  <a:noFill/>
                </a:ln>
                <a:solidFill>
                  <a:prstClr val="black"/>
                </a:solidFill>
                <a:effectLst/>
                <a:uLnTx/>
                <a:uFillTx/>
                <a:latin typeface="Calibri"/>
                <a:ea typeface="+mn-ea"/>
                <a:cs typeface="Calibri"/>
              </a:rPr>
              <a:t> </a:t>
            </a:r>
            <a:r>
              <a:rPr kumimoji="0" sz="3200" b="0" i="0" u="none" strike="noStrike" kern="1200" cap="none" spc="0" normalizeH="0" baseline="0" noProof="0" dirty="0">
                <a:ln>
                  <a:noFill/>
                </a:ln>
                <a:solidFill>
                  <a:prstClr val="black"/>
                </a:solidFill>
                <a:effectLst/>
                <a:uLnTx/>
                <a:uFillTx/>
                <a:latin typeface="Calibri"/>
                <a:ea typeface="+mn-ea"/>
                <a:cs typeface="Calibri"/>
              </a:rPr>
              <a:t>the</a:t>
            </a:r>
            <a:r>
              <a:rPr kumimoji="0" sz="3200" b="0" i="0" u="none" strike="noStrike" kern="1200" cap="none" spc="-5" normalizeH="0" baseline="0" noProof="0" dirty="0">
                <a:ln>
                  <a:noFill/>
                </a:ln>
                <a:solidFill>
                  <a:prstClr val="black"/>
                </a:solidFill>
                <a:effectLst/>
                <a:uLnTx/>
                <a:uFillTx/>
                <a:latin typeface="Calibri"/>
                <a:ea typeface="+mn-ea"/>
                <a:cs typeface="Calibri"/>
              </a:rPr>
              <a:t> </a:t>
            </a:r>
            <a:r>
              <a:rPr kumimoji="0" sz="3200" b="1" i="0" u="none" strike="noStrike" kern="1200" cap="none" spc="0" normalizeH="0" baseline="0" noProof="0" dirty="0">
                <a:ln>
                  <a:noFill/>
                </a:ln>
                <a:solidFill>
                  <a:srgbClr val="2E1BC6"/>
                </a:solidFill>
                <a:effectLst/>
                <a:uLnTx/>
                <a:uFillTx/>
                <a:latin typeface="Calibri"/>
                <a:ea typeface="+mn-ea"/>
                <a:cs typeface="Calibri"/>
              </a:rPr>
              <a:t>part</a:t>
            </a:r>
            <a:r>
              <a:rPr kumimoji="0" sz="3200" b="1" i="0" u="none" strike="noStrike" kern="1200" cap="none" spc="-15" normalizeH="0" baseline="0" noProof="0" dirty="0">
                <a:ln>
                  <a:noFill/>
                </a:ln>
                <a:solidFill>
                  <a:srgbClr val="2E1BC6"/>
                </a:solidFill>
                <a:effectLst/>
                <a:uLnTx/>
                <a:uFillTx/>
                <a:latin typeface="Calibri"/>
                <a:ea typeface="+mn-ea"/>
                <a:cs typeface="Calibri"/>
              </a:rPr>
              <a:t> </a:t>
            </a:r>
            <a:r>
              <a:rPr kumimoji="0" sz="3200" b="1" i="0" u="none" strike="noStrike" kern="1200" cap="none" spc="0" normalizeH="0" baseline="0" noProof="0" dirty="0">
                <a:ln>
                  <a:noFill/>
                </a:ln>
                <a:solidFill>
                  <a:srgbClr val="2E1BC6"/>
                </a:solidFill>
                <a:effectLst/>
                <a:uLnTx/>
                <a:uFillTx/>
                <a:latin typeface="Calibri"/>
                <a:ea typeface="+mn-ea"/>
                <a:cs typeface="Calibri"/>
              </a:rPr>
              <a:t>of the</a:t>
            </a:r>
            <a:r>
              <a:rPr kumimoji="0" sz="3200" b="1" i="0" u="none" strike="noStrike" kern="1200" cap="none" spc="-5" normalizeH="0" baseline="0" noProof="0" dirty="0">
                <a:ln>
                  <a:noFill/>
                </a:ln>
                <a:solidFill>
                  <a:srgbClr val="2E1BC6"/>
                </a:solidFill>
                <a:effectLst/>
                <a:uLnTx/>
                <a:uFillTx/>
                <a:latin typeface="Calibri"/>
                <a:ea typeface="+mn-ea"/>
                <a:cs typeface="Calibri"/>
              </a:rPr>
              <a:t> </a:t>
            </a:r>
            <a:r>
              <a:rPr kumimoji="0" sz="3200" b="1" i="0" u="none" strike="noStrike" kern="1200" cap="none" spc="-15" normalizeH="0" baseline="0" noProof="0" dirty="0">
                <a:ln>
                  <a:noFill/>
                </a:ln>
                <a:solidFill>
                  <a:srgbClr val="2E1BC6"/>
                </a:solidFill>
                <a:effectLst/>
                <a:uLnTx/>
                <a:uFillTx/>
                <a:latin typeface="Calibri"/>
                <a:ea typeface="+mn-ea"/>
                <a:cs typeface="Calibri"/>
              </a:rPr>
              <a:t>program</a:t>
            </a:r>
            <a:r>
              <a:rPr kumimoji="0" sz="3200" b="1" i="0" u="none" strike="noStrike" kern="1200" cap="none" spc="-65" normalizeH="0" baseline="0" noProof="0" dirty="0">
                <a:ln>
                  <a:noFill/>
                </a:ln>
                <a:solidFill>
                  <a:srgbClr val="2E1BC6"/>
                </a:solidFill>
                <a:effectLst/>
                <a:uLnTx/>
                <a:uFillTx/>
                <a:latin typeface="Calibri"/>
                <a:ea typeface="+mn-ea"/>
                <a:cs typeface="Calibri"/>
              </a:rPr>
              <a:t> </a:t>
            </a:r>
            <a:r>
              <a:rPr kumimoji="0" sz="3200" b="0" i="0" u="none" strike="noStrike" kern="1200" cap="none" spc="0" normalizeH="0" baseline="0" noProof="0" dirty="0">
                <a:ln>
                  <a:noFill/>
                </a:ln>
                <a:solidFill>
                  <a:prstClr val="black"/>
                </a:solidFill>
                <a:effectLst/>
                <a:uLnTx/>
                <a:uFillTx/>
                <a:latin typeface="Calibri"/>
                <a:ea typeface="+mn-ea"/>
                <a:cs typeface="Calibri"/>
              </a:rPr>
              <a:t>in </a:t>
            </a:r>
            <a:r>
              <a:rPr kumimoji="0" sz="3200" b="0" i="0" u="none" strike="noStrike" kern="1200" cap="none" spc="-705" normalizeH="0" baseline="0" noProof="0" dirty="0">
                <a:ln>
                  <a:noFill/>
                </a:ln>
                <a:solidFill>
                  <a:prstClr val="black"/>
                </a:solidFill>
                <a:effectLst/>
                <a:uLnTx/>
                <a:uFillTx/>
                <a:latin typeface="Calibri"/>
                <a:ea typeface="+mn-ea"/>
                <a:cs typeface="Calibri"/>
              </a:rPr>
              <a:t> </a:t>
            </a:r>
            <a:r>
              <a:rPr kumimoji="0" sz="3200" b="0" i="0" u="none" strike="noStrike" kern="1200" cap="none" spc="0" normalizeH="0" baseline="0" noProof="0" dirty="0">
                <a:ln>
                  <a:noFill/>
                </a:ln>
                <a:solidFill>
                  <a:prstClr val="black"/>
                </a:solidFill>
                <a:effectLst/>
                <a:uLnTx/>
                <a:uFillTx/>
                <a:latin typeface="Calibri"/>
                <a:ea typeface="+mn-ea"/>
                <a:cs typeface="Calibri"/>
              </a:rPr>
              <a:t>which</a:t>
            </a:r>
            <a:r>
              <a:rPr kumimoji="0" sz="3200" b="0" i="0" u="none" strike="noStrike" kern="1200" cap="none" spc="-5" normalizeH="0" baseline="0" noProof="0" dirty="0">
                <a:ln>
                  <a:noFill/>
                </a:ln>
                <a:solidFill>
                  <a:prstClr val="black"/>
                </a:solidFill>
                <a:effectLst/>
                <a:uLnTx/>
                <a:uFillTx/>
                <a:latin typeface="Calibri"/>
                <a:ea typeface="+mn-ea"/>
                <a:cs typeface="Calibri"/>
              </a:rPr>
              <a:t> </a:t>
            </a:r>
            <a:r>
              <a:rPr kumimoji="0" sz="3200" b="0" i="0" u="none" strike="noStrike" kern="1200" cap="none" spc="0" normalizeH="0" baseline="0" noProof="0" dirty="0">
                <a:ln>
                  <a:noFill/>
                </a:ln>
                <a:solidFill>
                  <a:prstClr val="black"/>
                </a:solidFill>
                <a:effectLst/>
                <a:uLnTx/>
                <a:uFillTx/>
                <a:latin typeface="Calibri"/>
                <a:ea typeface="+mn-ea"/>
                <a:cs typeface="Calibri"/>
              </a:rPr>
              <a:t>the</a:t>
            </a:r>
            <a:r>
              <a:rPr kumimoji="0" sz="3200" b="0" i="0" u="none" strike="noStrike" kern="1200" cap="none" spc="-5" normalizeH="0" baseline="0" noProof="0" dirty="0">
                <a:ln>
                  <a:noFill/>
                </a:ln>
                <a:solidFill>
                  <a:prstClr val="black"/>
                </a:solidFill>
                <a:effectLst/>
                <a:uLnTx/>
                <a:uFillTx/>
                <a:latin typeface="Calibri"/>
                <a:ea typeface="+mn-ea"/>
                <a:cs typeface="Calibri"/>
              </a:rPr>
              <a:t> </a:t>
            </a:r>
            <a:r>
              <a:rPr kumimoji="0" sz="3200" b="1" i="0" u="none" strike="noStrike" kern="1200" cap="none" spc="-10" normalizeH="0" baseline="0" noProof="0" dirty="0">
                <a:ln>
                  <a:noFill/>
                </a:ln>
                <a:solidFill>
                  <a:srgbClr val="2E1BC6"/>
                </a:solidFill>
                <a:effectLst/>
                <a:uLnTx/>
                <a:uFillTx/>
                <a:latin typeface="Calibri"/>
                <a:ea typeface="+mn-ea"/>
                <a:cs typeface="Calibri"/>
              </a:rPr>
              <a:t>variable</a:t>
            </a:r>
            <a:r>
              <a:rPr kumimoji="0" sz="3200" b="1" i="0" u="none" strike="noStrike" kern="1200" cap="none" spc="-20" normalizeH="0" baseline="0" noProof="0" dirty="0">
                <a:ln>
                  <a:noFill/>
                </a:ln>
                <a:solidFill>
                  <a:srgbClr val="2E1BC6"/>
                </a:solidFill>
                <a:effectLst/>
                <a:uLnTx/>
                <a:uFillTx/>
                <a:latin typeface="Calibri"/>
                <a:ea typeface="+mn-ea"/>
                <a:cs typeface="Calibri"/>
              </a:rPr>
              <a:t> </a:t>
            </a:r>
            <a:r>
              <a:rPr kumimoji="0" sz="3200" b="1" i="0" u="none" strike="noStrike" kern="1200" cap="none" spc="-10" normalizeH="0" baseline="0" noProof="0" dirty="0">
                <a:ln>
                  <a:noFill/>
                </a:ln>
                <a:solidFill>
                  <a:srgbClr val="2E1BC6"/>
                </a:solidFill>
                <a:effectLst/>
                <a:uLnTx/>
                <a:uFillTx/>
                <a:latin typeface="Calibri"/>
                <a:ea typeface="+mn-ea"/>
                <a:cs typeface="Calibri"/>
              </a:rPr>
              <a:t>can</a:t>
            </a:r>
            <a:r>
              <a:rPr kumimoji="0" sz="3200" b="1" i="0" u="none" strike="noStrike" kern="1200" cap="none" spc="0" normalizeH="0" baseline="0" noProof="0" dirty="0">
                <a:ln>
                  <a:noFill/>
                </a:ln>
                <a:solidFill>
                  <a:srgbClr val="2E1BC6"/>
                </a:solidFill>
                <a:effectLst/>
                <a:uLnTx/>
                <a:uFillTx/>
                <a:latin typeface="Calibri"/>
                <a:ea typeface="+mn-ea"/>
                <a:cs typeface="Calibri"/>
              </a:rPr>
              <a:t> </a:t>
            </a:r>
            <a:r>
              <a:rPr kumimoji="0" sz="3200" b="1" i="0" u="none" strike="noStrike" kern="1200" cap="none" spc="-10" normalizeH="0" baseline="0" noProof="0" dirty="0">
                <a:ln>
                  <a:noFill/>
                </a:ln>
                <a:solidFill>
                  <a:srgbClr val="2E1BC6"/>
                </a:solidFill>
                <a:effectLst/>
                <a:uLnTx/>
                <a:uFillTx/>
                <a:latin typeface="Calibri"/>
                <a:ea typeface="+mn-ea"/>
                <a:cs typeface="Calibri"/>
              </a:rPr>
              <a:t>be</a:t>
            </a:r>
            <a:r>
              <a:rPr kumimoji="0" sz="3200" b="1" i="0" u="none" strike="noStrike" kern="1200" cap="none" spc="-5" normalizeH="0" baseline="0" noProof="0" dirty="0">
                <a:ln>
                  <a:noFill/>
                </a:ln>
                <a:solidFill>
                  <a:srgbClr val="2E1BC6"/>
                </a:solidFill>
                <a:effectLst/>
                <a:uLnTx/>
                <a:uFillTx/>
                <a:latin typeface="Calibri"/>
                <a:ea typeface="+mn-ea"/>
                <a:cs typeface="Calibri"/>
              </a:rPr>
              <a:t> </a:t>
            </a:r>
            <a:r>
              <a:rPr kumimoji="0" sz="3200" b="1" i="0" u="none" strike="noStrike" kern="1200" cap="none" spc="0" normalizeH="0" baseline="0" noProof="0" dirty="0">
                <a:ln>
                  <a:noFill/>
                </a:ln>
                <a:solidFill>
                  <a:srgbClr val="2E1BC6"/>
                </a:solidFill>
                <a:effectLst/>
                <a:uLnTx/>
                <a:uFillTx/>
                <a:latin typeface="Calibri"/>
                <a:ea typeface="+mn-ea"/>
                <a:cs typeface="Calibri"/>
              </a:rPr>
              <a:t>accessed</a:t>
            </a:r>
            <a:endParaRPr kumimoji="0" sz="3200" b="0" i="0" u="none" strike="noStrike" kern="1200" cap="none" spc="0" normalizeH="0" baseline="0" noProof="0">
              <a:ln>
                <a:noFill/>
              </a:ln>
              <a:solidFill>
                <a:prstClr val="black"/>
              </a:solidFill>
              <a:effectLst/>
              <a:uLnTx/>
              <a:uFillTx/>
              <a:latin typeface="Calibri"/>
              <a:ea typeface="+mn-ea"/>
              <a:cs typeface="Calibri"/>
            </a:endParaRPr>
          </a:p>
          <a:p>
            <a:pPr marL="0" marR="0" lvl="0" indent="0" algn="l" defTabSz="914400" rtl="0" eaLnBrk="1" fontAlgn="auto" latinLnBrk="0" hangingPunct="1">
              <a:lnSpc>
                <a:spcPct val="100000"/>
              </a:lnSpc>
              <a:spcBef>
                <a:spcPts val="0"/>
              </a:spcBef>
              <a:spcAft>
                <a:spcPts val="0"/>
              </a:spcAft>
              <a:buClrTx/>
              <a:buSzTx/>
              <a:buFont typeface="Arial MT"/>
              <a:buChar char="•"/>
              <a:tabLst/>
              <a:defRPr/>
            </a:pPr>
            <a:endParaRPr kumimoji="0" sz="3200" b="0" i="0" u="none" strike="noStrike" kern="1200" cap="none" spc="0" normalizeH="0" baseline="0" noProof="0">
              <a:ln>
                <a:noFill/>
              </a:ln>
              <a:solidFill>
                <a:prstClr val="black"/>
              </a:solidFill>
              <a:effectLst/>
              <a:uLnTx/>
              <a:uFillTx/>
              <a:latin typeface="Calibri"/>
              <a:ea typeface="+mn-ea"/>
              <a:cs typeface="Calibri"/>
            </a:endParaRPr>
          </a:p>
          <a:p>
            <a:pPr marL="0" marR="0" lvl="0" indent="0" algn="l" defTabSz="914400" rtl="0" eaLnBrk="1" fontAlgn="auto" latinLnBrk="0" hangingPunct="1">
              <a:lnSpc>
                <a:spcPct val="100000"/>
              </a:lnSpc>
              <a:spcBef>
                <a:spcPts val="55"/>
              </a:spcBef>
              <a:spcAft>
                <a:spcPts val="0"/>
              </a:spcAft>
              <a:buClrTx/>
              <a:buSzTx/>
              <a:buFont typeface="Arial MT"/>
              <a:buChar char="•"/>
              <a:tabLst/>
              <a:defRPr/>
            </a:pPr>
            <a:endParaRPr kumimoji="0" sz="3050" b="0" i="0" u="none" strike="noStrike" kern="1200" cap="none" spc="0" normalizeH="0" baseline="0" noProof="0">
              <a:ln>
                <a:noFill/>
              </a:ln>
              <a:solidFill>
                <a:prstClr val="black"/>
              </a:solidFill>
              <a:effectLst/>
              <a:uLnTx/>
              <a:uFillTx/>
              <a:latin typeface="Calibri"/>
              <a:ea typeface="+mn-ea"/>
              <a:cs typeface="Calibri"/>
            </a:endParaRPr>
          </a:p>
          <a:p>
            <a:pPr marL="355600" marR="0" lvl="0" indent="-342900" algn="l" defTabSz="914400" rtl="0" eaLnBrk="1" fontAlgn="auto" latinLnBrk="0" hangingPunct="1">
              <a:lnSpc>
                <a:spcPct val="100000"/>
              </a:lnSpc>
              <a:spcBef>
                <a:spcPts val="0"/>
              </a:spcBef>
              <a:spcAft>
                <a:spcPts val="0"/>
              </a:spcAft>
              <a:buClrTx/>
              <a:buSzTx/>
              <a:buFont typeface="Arial MT"/>
              <a:buChar char="•"/>
              <a:tabLst>
                <a:tab pos="354965" algn="l"/>
                <a:tab pos="355600" algn="l"/>
              </a:tabLst>
              <a:defRPr/>
            </a:pPr>
            <a:r>
              <a:rPr kumimoji="0" sz="3200" b="0" i="1" u="none" strike="noStrike" kern="1200" cap="none" spc="-10" normalizeH="0" baseline="0" noProof="0" dirty="0">
                <a:ln>
                  <a:noFill/>
                </a:ln>
                <a:solidFill>
                  <a:prstClr val="black"/>
                </a:solidFill>
                <a:effectLst/>
                <a:uLnTx/>
                <a:uFillTx/>
                <a:latin typeface="Calibri"/>
                <a:ea typeface="+mn-ea"/>
                <a:cs typeface="Calibri"/>
              </a:rPr>
              <a:t>Note:</a:t>
            </a:r>
            <a:r>
              <a:rPr kumimoji="0" sz="3200" b="0" i="1" u="none" strike="noStrike" kern="1200" cap="none" spc="-5" normalizeH="0" baseline="0" noProof="0" dirty="0">
                <a:ln>
                  <a:noFill/>
                </a:ln>
                <a:solidFill>
                  <a:prstClr val="black"/>
                </a:solidFill>
                <a:effectLst/>
                <a:uLnTx/>
                <a:uFillTx/>
                <a:latin typeface="Calibri"/>
                <a:ea typeface="+mn-ea"/>
                <a:cs typeface="Calibri"/>
              </a:rPr>
              <a:t> </a:t>
            </a:r>
            <a:r>
              <a:rPr kumimoji="0" sz="3200" b="0" i="1" u="none" strike="noStrike" kern="1200" cap="none" spc="0" normalizeH="0" baseline="0" noProof="0" dirty="0">
                <a:ln>
                  <a:noFill/>
                </a:ln>
                <a:solidFill>
                  <a:prstClr val="black"/>
                </a:solidFill>
                <a:effectLst/>
                <a:uLnTx/>
                <a:uFillTx/>
                <a:latin typeface="Calibri"/>
                <a:ea typeface="+mn-ea"/>
                <a:cs typeface="Calibri"/>
              </a:rPr>
              <a:t>A</a:t>
            </a:r>
            <a:r>
              <a:rPr kumimoji="0" sz="3200" b="0" i="1" u="none" strike="noStrike" kern="1200" cap="none" spc="-15" normalizeH="0" baseline="0" noProof="0" dirty="0">
                <a:ln>
                  <a:noFill/>
                </a:ln>
                <a:solidFill>
                  <a:prstClr val="black"/>
                </a:solidFill>
                <a:effectLst/>
                <a:uLnTx/>
                <a:uFillTx/>
                <a:latin typeface="Calibri"/>
                <a:ea typeface="+mn-ea"/>
                <a:cs typeface="Calibri"/>
              </a:rPr>
              <a:t> </a:t>
            </a:r>
            <a:r>
              <a:rPr kumimoji="0" sz="3200" b="0" i="1" u="none" strike="noStrike" kern="1200" cap="none" spc="0" normalizeH="0" baseline="0" noProof="0" dirty="0">
                <a:ln>
                  <a:noFill/>
                </a:ln>
                <a:solidFill>
                  <a:prstClr val="black"/>
                </a:solidFill>
                <a:effectLst/>
                <a:uLnTx/>
                <a:uFillTx/>
                <a:latin typeface="Calibri"/>
                <a:ea typeface="+mn-ea"/>
                <a:cs typeface="Calibri"/>
              </a:rPr>
              <a:t>variable</a:t>
            </a:r>
            <a:r>
              <a:rPr kumimoji="0" sz="3200" b="0" i="1" u="none" strike="noStrike" kern="1200" cap="none" spc="-5" normalizeH="0" baseline="0" noProof="0" dirty="0">
                <a:ln>
                  <a:noFill/>
                </a:ln>
                <a:solidFill>
                  <a:prstClr val="black"/>
                </a:solidFill>
                <a:effectLst/>
                <a:uLnTx/>
                <a:uFillTx/>
                <a:latin typeface="Calibri"/>
                <a:ea typeface="+mn-ea"/>
                <a:cs typeface="Calibri"/>
              </a:rPr>
              <a:t> cannot</a:t>
            </a:r>
            <a:r>
              <a:rPr kumimoji="0" sz="3200" b="0" i="1" u="none" strike="noStrike" kern="1200" cap="none" spc="15" normalizeH="0" baseline="0" noProof="0" dirty="0">
                <a:ln>
                  <a:noFill/>
                </a:ln>
                <a:solidFill>
                  <a:prstClr val="black"/>
                </a:solidFill>
                <a:effectLst/>
                <a:uLnTx/>
                <a:uFillTx/>
                <a:latin typeface="Calibri"/>
                <a:ea typeface="+mn-ea"/>
                <a:cs typeface="Calibri"/>
              </a:rPr>
              <a:t> </a:t>
            </a:r>
            <a:r>
              <a:rPr kumimoji="0" sz="3200" b="0" i="1" u="none" strike="noStrike" kern="1200" cap="none" spc="-5" normalizeH="0" baseline="0" noProof="0" dirty="0">
                <a:ln>
                  <a:noFill/>
                </a:ln>
                <a:solidFill>
                  <a:prstClr val="black"/>
                </a:solidFill>
                <a:effectLst/>
                <a:uLnTx/>
                <a:uFillTx/>
                <a:latin typeface="Calibri"/>
                <a:ea typeface="+mn-ea"/>
                <a:cs typeface="Calibri"/>
              </a:rPr>
              <a:t>be</a:t>
            </a:r>
            <a:r>
              <a:rPr kumimoji="0" sz="3200" b="0" i="1" u="none" strike="noStrike" kern="1200" cap="none" spc="-10" normalizeH="0" baseline="0" noProof="0" dirty="0">
                <a:ln>
                  <a:noFill/>
                </a:ln>
                <a:solidFill>
                  <a:prstClr val="black"/>
                </a:solidFill>
                <a:effectLst/>
                <a:uLnTx/>
                <a:uFillTx/>
                <a:latin typeface="Calibri"/>
                <a:ea typeface="+mn-ea"/>
                <a:cs typeface="Calibri"/>
              </a:rPr>
              <a:t> </a:t>
            </a:r>
            <a:r>
              <a:rPr kumimoji="0" sz="3200" b="0" i="1" u="none" strike="noStrike" kern="1200" cap="none" spc="-5" normalizeH="0" baseline="0" noProof="0" dirty="0">
                <a:ln>
                  <a:noFill/>
                </a:ln>
                <a:solidFill>
                  <a:prstClr val="black"/>
                </a:solidFill>
                <a:effectLst/>
                <a:uLnTx/>
                <a:uFillTx/>
                <a:latin typeface="Calibri"/>
                <a:ea typeface="+mn-ea"/>
                <a:cs typeface="Calibri"/>
              </a:rPr>
              <a:t>used </a:t>
            </a:r>
            <a:r>
              <a:rPr kumimoji="0" sz="3200" b="0" i="1" u="none" strike="noStrike" kern="1200" cap="none" spc="-10" normalizeH="0" baseline="0" noProof="0" dirty="0">
                <a:ln>
                  <a:noFill/>
                </a:ln>
                <a:solidFill>
                  <a:prstClr val="black"/>
                </a:solidFill>
                <a:effectLst/>
                <a:uLnTx/>
                <a:uFillTx/>
                <a:latin typeface="Calibri"/>
                <a:ea typeface="+mn-ea"/>
                <a:cs typeface="Calibri"/>
              </a:rPr>
              <a:t>before</a:t>
            </a:r>
            <a:r>
              <a:rPr kumimoji="0" sz="3200" b="0" i="1" u="none" strike="noStrike" kern="1200" cap="none" spc="-25" normalizeH="0" baseline="0" noProof="0" dirty="0">
                <a:ln>
                  <a:noFill/>
                </a:ln>
                <a:solidFill>
                  <a:prstClr val="black"/>
                </a:solidFill>
                <a:effectLst/>
                <a:uLnTx/>
                <a:uFillTx/>
                <a:latin typeface="Calibri"/>
                <a:ea typeface="+mn-ea"/>
                <a:cs typeface="Calibri"/>
              </a:rPr>
              <a:t> </a:t>
            </a:r>
            <a:r>
              <a:rPr kumimoji="0" sz="3200" b="0" i="1" u="none" strike="noStrike" kern="1200" cap="none" spc="0" normalizeH="0" baseline="0" noProof="0" dirty="0">
                <a:ln>
                  <a:noFill/>
                </a:ln>
                <a:solidFill>
                  <a:prstClr val="black"/>
                </a:solidFill>
                <a:effectLst/>
                <a:uLnTx/>
                <a:uFillTx/>
                <a:latin typeface="Calibri"/>
                <a:ea typeface="+mn-ea"/>
                <a:cs typeface="Calibri"/>
              </a:rPr>
              <a:t>it</a:t>
            </a:r>
            <a:r>
              <a:rPr kumimoji="0" sz="3200" b="0" i="1" u="none" strike="noStrike" kern="1200" cap="none" spc="-15" normalizeH="0" baseline="0" noProof="0" dirty="0">
                <a:ln>
                  <a:noFill/>
                </a:ln>
                <a:solidFill>
                  <a:prstClr val="black"/>
                </a:solidFill>
                <a:effectLst/>
                <a:uLnTx/>
                <a:uFillTx/>
                <a:latin typeface="Calibri"/>
                <a:ea typeface="+mn-ea"/>
                <a:cs typeface="Calibri"/>
              </a:rPr>
              <a:t> </a:t>
            </a:r>
            <a:r>
              <a:rPr kumimoji="0" sz="3200" b="0" i="1" u="none" strike="noStrike" kern="1200" cap="none" spc="0" normalizeH="0" baseline="0" noProof="0" dirty="0">
                <a:ln>
                  <a:noFill/>
                </a:ln>
                <a:solidFill>
                  <a:prstClr val="black"/>
                </a:solidFill>
                <a:effectLst/>
                <a:uLnTx/>
                <a:uFillTx/>
                <a:latin typeface="Calibri"/>
                <a:ea typeface="+mn-ea"/>
                <a:cs typeface="Calibri"/>
              </a:rPr>
              <a:t>is</a:t>
            </a:r>
            <a:r>
              <a:rPr kumimoji="0" sz="3200" b="0" i="1" u="none" strike="noStrike" kern="1200" cap="none" spc="10" normalizeH="0" baseline="0" noProof="0" dirty="0">
                <a:ln>
                  <a:noFill/>
                </a:ln>
                <a:solidFill>
                  <a:prstClr val="black"/>
                </a:solidFill>
                <a:effectLst/>
                <a:uLnTx/>
                <a:uFillTx/>
                <a:latin typeface="Calibri"/>
                <a:ea typeface="+mn-ea"/>
                <a:cs typeface="Calibri"/>
              </a:rPr>
              <a:t> </a:t>
            </a:r>
            <a:r>
              <a:rPr kumimoji="0" sz="3200" b="0" i="1" u="none" strike="noStrike" kern="1200" cap="none" spc="-5" normalizeH="0" baseline="0" noProof="0" dirty="0">
                <a:ln>
                  <a:noFill/>
                </a:ln>
                <a:solidFill>
                  <a:prstClr val="black"/>
                </a:solidFill>
                <a:effectLst/>
                <a:uLnTx/>
                <a:uFillTx/>
                <a:latin typeface="Calibri"/>
                <a:ea typeface="+mn-ea"/>
                <a:cs typeface="Calibri"/>
              </a:rPr>
              <a:t>defined</a:t>
            </a:r>
            <a:endParaRPr kumimoji="0" sz="3200" b="0" i="0" u="none" strike="noStrike" kern="1200" cap="none" spc="0" normalizeH="0" baseline="0" noProof="0">
              <a:ln>
                <a:noFill/>
              </a:ln>
              <a:solidFill>
                <a:prstClr val="black"/>
              </a:solidFill>
              <a:effectLst/>
              <a:uLnTx/>
              <a:uFillTx/>
              <a:latin typeface="Calibri"/>
              <a:ea typeface="+mn-ea"/>
              <a:cs typeface="Calibri"/>
            </a:endParaRPr>
          </a:p>
          <a:p>
            <a:pPr marL="0" marR="0" lvl="0" indent="0" algn="l" defTabSz="914400" rtl="0" eaLnBrk="1" fontAlgn="auto" latinLnBrk="0" hangingPunct="1">
              <a:lnSpc>
                <a:spcPct val="100000"/>
              </a:lnSpc>
              <a:spcBef>
                <a:spcPts val="0"/>
              </a:spcBef>
              <a:spcAft>
                <a:spcPts val="0"/>
              </a:spcAft>
              <a:buClrTx/>
              <a:buSzTx/>
              <a:buFont typeface="Arial MT"/>
              <a:buChar char="•"/>
              <a:tabLst/>
              <a:defRPr/>
            </a:pPr>
            <a:endParaRPr kumimoji="0" sz="3700" b="0" i="0" u="none" strike="noStrike" kern="1200" cap="none" spc="0" normalizeH="0" baseline="0" noProof="0">
              <a:ln>
                <a:noFill/>
              </a:ln>
              <a:solidFill>
                <a:prstClr val="black"/>
              </a:solidFill>
              <a:effectLst/>
              <a:uLnTx/>
              <a:uFillTx/>
              <a:latin typeface="Calibri"/>
              <a:ea typeface="+mn-ea"/>
              <a:cs typeface="Calibri"/>
            </a:endParaRPr>
          </a:p>
          <a:p>
            <a:pPr marL="355600" marR="0" lvl="0" indent="-342900" algn="l" defTabSz="914400" rtl="0" eaLnBrk="1" fontAlgn="auto" latinLnBrk="0" hangingPunct="1">
              <a:lnSpc>
                <a:spcPct val="100000"/>
              </a:lnSpc>
              <a:spcBef>
                <a:spcPts val="3165"/>
              </a:spcBef>
              <a:spcAft>
                <a:spcPts val="0"/>
              </a:spcAft>
              <a:buClrTx/>
              <a:buSzTx/>
              <a:buFont typeface="Arial MT"/>
              <a:buChar char="•"/>
              <a:tabLst>
                <a:tab pos="354965" algn="l"/>
                <a:tab pos="355600" algn="l"/>
              </a:tabLst>
              <a:defRPr/>
            </a:pPr>
            <a:r>
              <a:rPr kumimoji="0" sz="3200" b="0" i="0" u="none" strike="noStrike" kern="1200" cap="none" spc="-10" normalizeH="0" baseline="0" noProof="0" dirty="0">
                <a:ln>
                  <a:noFill/>
                </a:ln>
                <a:solidFill>
                  <a:prstClr val="black"/>
                </a:solidFill>
                <a:effectLst/>
                <a:uLnTx/>
                <a:uFillTx/>
                <a:latin typeface="Calibri"/>
                <a:ea typeface="+mn-ea"/>
                <a:cs typeface="Calibri"/>
              </a:rPr>
              <a:t>Example:…</a:t>
            </a:r>
            <a:endParaRPr kumimoji="0" sz="3200" b="0" i="0" u="none" strike="noStrike" kern="1200" cap="none" spc="0" normalizeH="0" baseline="0" noProof="0">
              <a:ln>
                <a:noFill/>
              </a:ln>
              <a:solidFill>
                <a:prstClr val="black"/>
              </a:solidFill>
              <a:effectLst/>
              <a:uLnTx/>
              <a:uFillTx/>
              <a:latin typeface="Calibri"/>
              <a:ea typeface="+mn-ea"/>
              <a:cs typeface="Calibri"/>
            </a:endParaRPr>
          </a:p>
        </p:txBody>
      </p:sp>
    </p:spTree>
    <p:extLst>
      <p:ext uri="{BB962C8B-B14F-4D97-AF65-F5344CB8AC3E}">
        <p14:creationId xmlns:p14="http://schemas.microsoft.com/office/powerpoint/2010/main" val="30506847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932687"/>
            <a:ext cx="9067800" cy="45720"/>
          </a:xfrm>
          <a:custGeom>
            <a:avLst/>
            <a:gdLst/>
            <a:ahLst/>
            <a:cxnLst/>
            <a:rect l="l" t="t" r="r" b="b"/>
            <a:pathLst>
              <a:path w="9067800" h="45719">
                <a:moveTo>
                  <a:pt x="9067800" y="0"/>
                </a:moveTo>
                <a:lnTo>
                  <a:pt x="0" y="0"/>
                </a:lnTo>
                <a:lnTo>
                  <a:pt x="0" y="45720"/>
                </a:lnTo>
                <a:lnTo>
                  <a:pt x="9067800" y="45720"/>
                </a:lnTo>
                <a:lnTo>
                  <a:pt x="9067800" y="0"/>
                </a:lnTo>
                <a:close/>
              </a:path>
            </a:pathLst>
          </a:custGeom>
          <a:solidFill>
            <a:srgbClr val="17375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 name="object 3"/>
          <p:cNvSpPr txBox="1">
            <a:spLocks noGrp="1"/>
          </p:cNvSpPr>
          <p:nvPr>
            <p:ph type="title"/>
          </p:nvPr>
        </p:nvSpPr>
        <p:spPr>
          <a:xfrm>
            <a:off x="2348864" y="104597"/>
            <a:ext cx="4444365" cy="697230"/>
          </a:xfrm>
          <a:prstGeom prst="rect">
            <a:avLst/>
          </a:prstGeom>
        </p:spPr>
        <p:txBody>
          <a:bodyPr vert="horz" wrap="square" lIns="0" tIns="13335" rIns="0" bIns="0" rtlCol="0">
            <a:spAutoFit/>
          </a:bodyPr>
          <a:lstStyle/>
          <a:p>
            <a:pPr marL="12700">
              <a:lnSpc>
                <a:spcPct val="100000"/>
              </a:lnSpc>
              <a:spcBef>
                <a:spcPts val="105"/>
              </a:spcBef>
            </a:pPr>
            <a:r>
              <a:rPr spc="-5" dirty="0">
                <a:solidFill>
                  <a:srgbClr val="B80000"/>
                </a:solidFill>
              </a:rPr>
              <a:t>Scope</a:t>
            </a:r>
            <a:r>
              <a:rPr spc="-35" dirty="0">
                <a:solidFill>
                  <a:srgbClr val="B80000"/>
                </a:solidFill>
              </a:rPr>
              <a:t> </a:t>
            </a:r>
            <a:r>
              <a:rPr dirty="0">
                <a:solidFill>
                  <a:srgbClr val="B80000"/>
                </a:solidFill>
              </a:rPr>
              <a:t>of</a:t>
            </a:r>
            <a:r>
              <a:rPr spc="-15" dirty="0">
                <a:solidFill>
                  <a:srgbClr val="B80000"/>
                </a:solidFill>
              </a:rPr>
              <a:t> </a:t>
            </a:r>
            <a:r>
              <a:rPr dirty="0">
                <a:solidFill>
                  <a:srgbClr val="B80000"/>
                </a:solidFill>
              </a:rPr>
              <a:t>a</a:t>
            </a:r>
            <a:r>
              <a:rPr spc="-15" dirty="0">
                <a:solidFill>
                  <a:srgbClr val="B80000"/>
                </a:solidFill>
              </a:rPr>
              <a:t> </a:t>
            </a:r>
            <a:r>
              <a:rPr spc="-35" dirty="0">
                <a:solidFill>
                  <a:srgbClr val="B80000"/>
                </a:solidFill>
              </a:rPr>
              <a:t>Variable</a:t>
            </a:r>
          </a:p>
        </p:txBody>
      </p:sp>
      <p:sp>
        <p:nvSpPr>
          <p:cNvPr id="4" name="object 4"/>
          <p:cNvSpPr txBox="1"/>
          <p:nvPr/>
        </p:nvSpPr>
        <p:spPr>
          <a:xfrm>
            <a:off x="231140" y="1226261"/>
            <a:ext cx="4547870" cy="514350"/>
          </a:xfrm>
          <a:prstGeom prst="rect">
            <a:avLst/>
          </a:prstGeom>
        </p:spPr>
        <p:txBody>
          <a:bodyPr vert="horz" wrap="square" lIns="0" tIns="13335" rIns="0" bIns="0" rtlCol="0">
            <a:spAutoFit/>
          </a:bodyPr>
          <a:lstStyle/>
          <a:p>
            <a:pPr marL="355600" marR="0" lvl="0" indent="-342900" algn="l" defTabSz="914400" rtl="0" eaLnBrk="1" fontAlgn="auto" latinLnBrk="0" hangingPunct="1">
              <a:lnSpc>
                <a:spcPct val="100000"/>
              </a:lnSpc>
              <a:spcBef>
                <a:spcPts val="105"/>
              </a:spcBef>
              <a:spcAft>
                <a:spcPts val="0"/>
              </a:spcAft>
              <a:buClrTx/>
              <a:buSzTx/>
              <a:buFont typeface="Arial MT"/>
              <a:buChar char="•"/>
              <a:tabLst>
                <a:tab pos="354965" algn="l"/>
                <a:tab pos="355600" algn="l"/>
              </a:tabLst>
              <a:defRPr/>
            </a:pPr>
            <a:r>
              <a:rPr kumimoji="0" sz="3200" b="1" i="0" u="none" strike="noStrike" kern="1200" cap="none" spc="-20" normalizeH="0" baseline="0" noProof="0" dirty="0">
                <a:ln>
                  <a:noFill/>
                </a:ln>
                <a:solidFill>
                  <a:prstClr val="black"/>
                </a:solidFill>
                <a:effectLst/>
                <a:uLnTx/>
                <a:uFillTx/>
                <a:latin typeface="Calibri"/>
                <a:ea typeface="+mn-ea"/>
                <a:cs typeface="Calibri"/>
              </a:rPr>
              <a:t>Different</a:t>
            </a:r>
            <a:r>
              <a:rPr kumimoji="0" sz="3200" b="1" i="0" u="none" strike="noStrike" kern="1200" cap="none" spc="-15" normalizeH="0" baseline="0" noProof="0" dirty="0">
                <a:ln>
                  <a:noFill/>
                </a:ln>
                <a:solidFill>
                  <a:prstClr val="black"/>
                </a:solidFill>
                <a:effectLst/>
                <a:uLnTx/>
                <a:uFillTx/>
                <a:latin typeface="Calibri"/>
                <a:ea typeface="+mn-ea"/>
                <a:cs typeface="Calibri"/>
              </a:rPr>
              <a:t> </a:t>
            </a:r>
            <a:r>
              <a:rPr kumimoji="0" sz="3200" b="1" i="0" u="none" strike="noStrike" kern="1200" cap="none" spc="-10" normalizeH="0" baseline="0" noProof="0" dirty="0">
                <a:ln>
                  <a:noFill/>
                </a:ln>
                <a:solidFill>
                  <a:srgbClr val="2E1BC6"/>
                </a:solidFill>
                <a:effectLst/>
                <a:uLnTx/>
                <a:uFillTx/>
                <a:latin typeface="Calibri"/>
                <a:ea typeface="+mn-ea"/>
                <a:cs typeface="Calibri"/>
              </a:rPr>
              <a:t>levels</a:t>
            </a:r>
            <a:r>
              <a:rPr kumimoji="0" sz="3200" b="1" i="0" u="none" strike="noStrike" kern="1200" cap="none" spc="-20" normalizeH="0" baseline="0" noProof="0" dirty="0">
                <a:ln>
                  <a:noFill/>
                </a:ln>
                <a:solidFill>
                  <a:srgbClr val="2E1BC6"/>
                </a:solidFill>
                <a:effectLst/>
                <a:uLnTx/>
                <a:uFillTx/>
                <a:latin typeface="Calibri"/>
                <a:ea typeface="+mn-ea"/>
                <a:cs typeface="Calibri"/>
              </a:rPr>
              <a:t> </a:t>
            </a:r>
            <a:r>
              <a:rPr kumimoji="0" sz="3200" b="1" i="0" u="none" strike="noStrike" kern="1200" cap="none" spc="0" normalizeH="0" baseline="0" noProof="0" dirty="0">
                <a:ln>
                  <a:noFill/>
                </a:ln>
                <a:solidFill>
                  <a:prstClr val="black"/>
                </a:solidFill>
                <a:effectLst/>
                <a:uLnTx/>
                <a:uFillTx/>
                <a:latin typeface="Calibri"/>
                <a:ea typeface="+mn-ea"/>
                <a:cs typeface="Calibri"/>
              </a:rPr>
              <a:t>of</a:t>
            </a:r>
            <a:r>
              <a:rPr kumimoji="0" sz="3200" b="1" i="0" u="none" strike="noStrike" kern="1200" cap="none" spc="-15" normalizeH="0" baseline="0" noProof="0" dirty="0">
                <a:ln>
                  <a:noFill/>
                </a:ln>
                <a:solidFill>
                  <a:prstClr val="black"/>
                </a:solidFill>
                <a:effectLst/>
                <a:uLnTx/>
                <a:uFillTx/>
                <a:latin typeface="Calibri"/>
                <a:ea typeface="+mn-ea"/>
                <a:cs typeface="Calibri"/>
              </a:rPr>
              <a:t> </a:t>
            </a:r>
            <a:r>
              <a:rPr kumimoji="0" sz="3200" b="1" i="0" u="none" strike="noStrike" kern="1200" cap="none" spc="0" normalizeH="0" baseline="0" noProof="0" dirty="0">
                <a:ln>
                  <a:noFill/>
                </a:ln>
                <a:solidFill>
                  <a:srgbClr val="2E1BC6"/>
                </a:solidFill>
                <a:effectLst/>
                <a:uLnTx/>
                <a:uFillTx/>
                <a:latin typeface="Calibri"/>
                <a:ea typeface="+mn-ea"/>
                <a:cs typeface="Calibri"/>
              </a:rPr>
              <a:t>scope</a:t>
            </a:r>
            <a:r>
              <a:rPr kumimoji="0" sz="3200" b="1" i="0" u="none" strike="noStrike" kern="1200" cap="none" spc="0" normalizeH="0" baseline="0" noProof="0" dirty="0">
                <a:ln>
                  <a:noFill/>
                </a:ln>
                <a:solidFill>
                  <a:prstClr val="black"/>
                </a:solidFill>
                <a:effectLst/>
                <a:uLnTx/>
                <a:uFillTx/>
                <a:latin typeface="Calibri"/>
                <a:ea typeface="+mn-ea"/>
                <a:cs typeface="Calibri"/>
              </a:rPr>
              <a:t>:</a:t>
            </a:r>
            <a:endParaRPr kumimoji="0" sz="3200" b="0" i="0" u="none" strike="noStrike" kern="1200" cap="none" spc="0" normalizeH="0" baseline="0" noProof="0">
              <a:ln>
                <a:noFill/>
              </a:ln>
              <a:solidFill>
                <a:prstClr val="black"/>
              </a:solidFill>
              <a:effectLst/>
              <a:uLnTx/>
              <a:uFillTx/>
              <a:latin typeface="Calibri"/>
              <a:ea typeface="+mn-ea"/>
              <a:cs typeface="Calibri"/>
            </a:endParaRPr>
          </a:p>
        </p:txBody>
      </p:sp>
      <p:sp>
        <p:nvSpPr>
          <p:cNvPr id="5" name="object 5"/>
          <p:cNvSpPr txBox="1"/>
          <p:nvPr/>
        </p:nvSpPr>
        <p:spPr>
          <a:xfrm>
            <a:off x="688340" y="1715614"/>
            <a:ext cx="3305810" cy="2366645"/>
          </a:xfrm>
          <a:prstGeom prst="rect">
            <a:avLst/>
          </a:prstGeom>
        </p:spPr>
        <p:txBody>
          <a:bodyPr vert="horz" wrap="square" lIns="0" tIns="109855" rIns="0" bIns="0" rtlCol="0">
            <a:spAutoFit/>
          </a:bodyPr>
          <a:lstStyle/>
          <a:p>
            <a:pPr marL="756285" marR="0" lvl="0" indent="-744220" algn="l" defTabSz="914400" rtl="0" eaLnBrk="1" fontAlgn="auto" latinLnBrk="0" hangingPunct="1">
              <a:lnSpc>
                <a:spcPct val="100000"/>
              </a:lnSpc>
              <a:spcBef>
                <a:spcPts val="865"/>
              </a:spcBef>
              <a:spcAft>
                <a:spcPts val="0"/>
              </a:spcAft>
              <a:buClrTx/>
              <a:buSzTx/>
              <a:buFontTx/>
              <a:buAutoNum type="arabicPeriod"/>
              <a:tabLst>
                <a:tab pos="756285" algn="l"/>
                <a:tab pos="756920" algn="l"/>
              </a:tabLst>
              <a:defRPr/>
            </a:pPr>
            <a:r>
              <a:rPr kumimoji="0" sz="3200" b="1" i="0" u="none" strike="noStrike" kern="1200" cap="none" spc="0" normalizeH="0" baseline="0" noProof="0" dirty="0">
                <a:ln>
                  <a:noFill/>
                </a:ln>
                <a:solidFill>
                  <a:srgbClr val="2E1BC6"/>
                </a:solidFill>
                <a:effectLst/>
                <a:uLnTx/>
                <a:uFillTx/>
                <a:latin typeface="Calibri"/>
                <a:ea typeface="+mn-ea"/>
                <a:cs typeface="Calibri"/>
              </a:rPr>
              <a:t>Function</a:t>
            </a:r>
            <a:r>
              <a:rPr kumimoji="0" sz="3200" b="1" i="0" u="none" strike="noStrike" kern="1200" cap="none" spc="-105" normalizeH="0" baseline="0" noProof="0" dirty="0">
                <a:ln>
                  <a:noFill/>
                </a:ln>
                <a:solidFill>
                  <a:srgbClr val="2E1BC6"/>
                </a:solidFill>
                <a:effectLst/>
                <a:uLnTx/>
                <a:uFillTx/>
                <a:latin typeface="Calibri"/>
                <a:ea typeface="+mn-ea"/>
                <a:cs typeface="Calibri"/>
              </a:rPr>
              <a:t> </a:t>
            </a:r>
            <a:r>
              <a:rPr kumimoji="0" sz="3200" b="1" i="0" u="none" strike="noStrike" kern="1200" cap="none" spc="0" normalizeH="0" baseline="0" noProof="0" dirty="0">
                <a:ln>
                  <a:noFill/>
                </a:ln>
                <a:solidFill>
                  <a:srgbClr val="2E1BC6"/>
                </a:solidFill>
                <a:effectLst/>
                <a:uLnTx/>
                <a:uFillTx/>
                <a:latin typeface="Calibri"/>
                <a:ea typeface="+mn-ea"/>
                <a:cs typeface="Calibri"/>
              </a:rPr>
              <a:t>scope</a:t>
            </a:r>
            <a:endParaRPr kumimoji="0" sz="3200" b="0" i="0" u="none" strike="noStrike" kern="1200" cap="none" spc="0" normalizeH="0" baseline="0" noProof="0">
              <a:ln>
                <a:noFill/>
              </a:ln>
              <a:solidFill>
                <a:prstClr val="black"/>
              </a:solidFill>
              <a:effectLst/>
              <a:uLnTx/>
              <a:uFillTx/>
              <a:latin typeface="Calibri"/>
              <a:ea typeface="+mn-ea"/>
              <a:cs typeface="Calibri"/>
            </a:endParaRPr>
          </a:p>
          <a:p>
            <a:pPr marL="756285" marR="0" lvl="0" indent="-744220" algn="l" defTabSz="914400" rtl="0" eaLnBrk="1" fontAlgn="auto" latinLnBrk="0" hangingPunct="1">
              <a:lnSpc>
                <a:spcPct val="100000"/>
              </a:lnSpc>
              <a:spcBef>
                <a:spcPts val="765"/>
              </a:spcBef>
              <a:spcAft>
                <a:spcPts val="0"/>
              </a:spcAft>
              <a:buClrTx/>
              <a:buSzTx/>
              <a:buFontTx/>
              <a:buAutoNum type="arabicPeriod"/>
              <a:tabLst>
                <a:tab pos="756285" algn="l"/>
                <a:tab pos="756920" algn="l"/>
              </a:tabLst>
              <a:defRPr/>
            </a:pPr>
            <a:r>
              <a:rPr kumimoji="0" sz="3200" b="1" i="0" u="none" strike="noStrike" kern="1200" cap="none" spc="0" normalizeH="0" baseline="0" noProof="0" dirty="0">
                <a:ln>
                  <a:noFill/>
                </a:ln>
                <a:solidFill>
                  <a:srgbClr val="2E1BC6"/>
                </a:solidFill>
                <a:effectLst/>
                <a:uLnTx/>
                <a:uFillTx/>
                <a:latin typeface="Calibri"/>
                <a:ea typeface="+mn-ea"/>
                <a:cs typeface="Calibri"/>
              </a:rPr>
              <a:t>block</a:t>
            </a:r>
            <a:r>
              <a:rPr kumimoji="0" sz="3200" b="1" i="0" u="none" strike="noStrike" kern="1200" cap="none" spc="-90" normalizeH="0" baseline="0" noProof="0" dirty="0">
                <a:ln>
                  <a:noFill/>
                </a:ln>
                <a:solidFill>
                  <a:srgbClr val="2E1BC6"/>
                </a:solidFill>
                <a:effectLst/>
                <a:uLnTx/>
                <a:uFillTx/>
                <a:latin typeface="Calibri"/>
                <a:ea typeface="+mn-ea"/>
                <a:cs typeface="Calibri"/>
              </a:rPr>
              <a:t> </a:t>
            </a:r>
            <a:r>
              <a:rPr kumimoji="0" sz="3200" b="1" i="0" u="none" strike="noStrike" kern="1200" cap="none" spc="0" normalizeH="0" baseline="0" noProof="0" dirty="0">
                <a:ln>
                  <a:noFill/>
                </a:ln>
                <a:solidFill>
                  <a:srgbClr val="2E1BC6"/>
                </a:solidFill>
                <a:effectLst/>
                <a:uLnTx/>
                <a:uFillTx/>
                <a:latin typeface="Calibri"/>
                <a:ea typeface="+mn-ea"/>
                <a:cs typeface="Calibri"/>
              </a:rPr>
              <a:t>scope</a:t>
            </a:r>
            <a:endParaRPr kumimoji="0" sz="3200" b="0" i="0" u="none" strike="noStrike" kern="1200" cap="none" spc="0" normalizeH="0" baseline="0" noProof="0">
              <a:ln>
                <a:noFill/>
              </a:ln>
              <a:solidFill>
                <a:prstClr val="black"/>
              </a:solidFill>
              <a:effectLst/>
              <a:uLnTx/>
              <a:uFillTx/>
              <a:latin typeface="Calibri"/>
              <a:ea typeface="+mn-ea"/>
              <a:cs typeface="Calibri"/>
            </a:endParaRPr>
          </a:p>
          <a:p>
            <a:pPr marL="756285" marR="0" lvl="0" indent="-744220" algn="l" defTabSz="914400" rtl="0" eaLnBrk="1" fontAlgn="auto" latinLnBrk="0" hangingPunct="1">
              <a:lnSpc>
                <a:spcPct val="100000"/>
              </a:lnSpc>
              <a:spcBef>
                <a:spcPts val="770"/>
              </a:spcBef>
              <a:spcAft>
                <a:spcPts val="0"/>
              </a:spcAft>
              <a:buClrTx/>
              <a:buSzTx/>
              <a:buFontTx/>
              <a:buAutoNum type="arabicPeriod"/>
              <a:tabLst>
                <a:tab pos="756285" algn="l"/>
                <a:tab pos="756920" algn="l"/>
              </a:tabLst>
              <a:defRPr/>
            </a:pPr>
            <a:r>
              <a:rPr kumimoji="0" sz="3200" b="1" i="0" u="none" strike="noStrike" kern="1200" cap="none" spc="0" normalizeH="0" baseline="0" noProof="0" dirty="0">
                <a:ln>
                  <a:noFill/>
                </a:ln>
                <a:solidFill>
                  <a:srgbClr val="2E1BC6"/>
                </a:solidFill>
                <a:effectLst/>
                <a:uLnTx/>
                <a:uFillTx/>
                <a:latin typeface="Calibri"/>
                <a:ea typeface="+mn-ea"/>
                <a:cs typeface="Calibri"/>
              </a:rPr>
              <a:t>File</a:t>
            </a:r>
            <a:r>
              <a:rPr kumimoji="0" sz="3200" b="1" i="0" u="none" strike="noStrike" kern="1200" cap="none" spc="-35" normalizeH="0" baseline="0" noProof="0" dirty="0">
                <a:ln>
                  <a:noFill/>
                </a:ln>
                <a:solidFill>
                  <a:srgbClr val="2E1BC6"/>
                </a:solidFill>
                <a:effectLst/>
                <a:uLnTx/>
                <a:uFillTx/>
                <a:latin typeface="Calibri"/>
                <a:ea typeface="+mn-ea"/>
                <a:cs typeface="Calibri"/>
              </a:rPr>
              <a:t> </a:t>
            </a:r>
            <a:r>
              <a:rPr kumimoji="0" sz="3200" b="1" i="0" u="none" strike="noStrike" kern="1200" cap="none" spc="-5" normalizeH="0" baseline="0" noProof="0" dirty="0">
                <a:ln>
                  <a:noFill/>
                </a:ln>
                <a:solidFill>
                  <a:srgbClr val="2E1BC6"/>
                </a:solidFill>
                <a:effectLst/>
                <a:uLnTx/>
                <a:uFillTx/>
                <a:latin typeface="Calibri"/>
                <a:ea typeface="+mn-ea"/>
                <a:cs typeface="Calibri"/>
              </a:rPr>
              <a:t>scope</a:t>
            </a:r>
            <a:endParaRPr kumimoji="0" sz="3200" b="0" i="0" u="none" strike="noStrike" kern="1200" cap="none" spc="0" normalizeH="0" baseline="0" noProof="0">
              <a:ln>
                <a:noFill/>
              </a:ln>
              <a:solidFill>
                <a:prstClr val="black"/>
              </a:solidFill>
              <a:effectLst/>
              <a:uLnTx/>
              <a:uFillTx/>
              <a:latin typeface="Calibri"/>
              <a:ea typeface="+mn-ea"/>
              <a:cs typeface="Calibri"/>
            </a:endParaRPr>
          </a:p>
          <a:p>
            <a:pPr marL="756285" marR="0" lvl="0" indent="-744220" algn="l" defTabSz="914400" rtl="0" eaLnBrk="1" fontAlgn="auto" latinLnBrk="0" hangingPunct="1">
              <a:lnSpc>
                <a:spcPct val="100000"/>
              </a:lnSpc>
              <a:spcBef>
                <a:spcPts val="770"/>
              </a:spcBef>
              <a:spcAft>
                <a:spcPts val="0"/>
              </a:spcAft>
              <a:buClrTx/>
              <a:buSzTx/>
              <a:buFontTx/>
              <a:buAutoNum type="arabicPeriod"/>
              <a:tabLst>
                <a:tab pos="756285" algn="l"/>
                <a:tab pos="756920" algn="l"/>
              </a:tabLst>
              <a:defRPr/>
            </a:pPr>
            <a:r>
              <a:rPr kumimoji="0" sz="3200" b="1" i="0" u="none" strike="noStrike" kern="1200" cap="none" spc="-5" normalizeH="0" baseline="0" noProof="0" dirty="0">
                <a:ln>
                  <a:noFill/>
                </a:ln>
                <a:solidFill>
                  <a:srgbClr val="B80000"/>
                </a:solidFill>
                <a:effectLst/>
                <a:uLnTx/>
                <a:uFillTx/>
                <a:latin typeface="Calibri"/>
                <a:ea typeface="+mn-ea"/>
                <a:cs typeface="Calibri"/>
              </a:rPr>
              <a:t>Class</a:t>
            </a:r>
            <a:r>
              <a:rPr kumimoji="0" sz="3200" b="1" i="0" u="none" strike="noStrike" kern="1200" cap="none" spc="-50" normalizeH="0" baseline="0" noProof="0" dirty="0">
                <a:ln>
                  <a:noFill/>
                </a:ln>
                <a:solidFill>
                  <a:srgbClr val="B80000"/>
                </a:solidFill>
                <a:effectLst/>
                <a:uLnTx/>
                <a:uFillTx/>
                <a:latin typeface="Calibri"/>
                <a:ea typeface="+mn-ea"/>
                <a:cs typeface="Calibri"/>
              </a:rPr>
              <a:t> </a:t>
            </a:r>
            <a:r>
              <a:rPr kumimoji="0" sz="3200" b="1" i="0" u="none" strike="noStrike" kern="1200" cap="none" spc="0" normalizeH="0" baseline="0" noProof="0" dirty="0">
                <a:ln>
                  <a:noFill/>
                </a:ln>
                <a:solidFill>
                  <a:srgbClr val="B80000"/>
                </a:solidFill>
                <a:effectLst/>
                <a:uLnTx/>
                <a:uFillTx/>
                <a:latin typeface="Calibri"/>
                <a:ea typeface="+mn-ea"/>
                <a:cs typeface="Calibri"/>
              </a:rPr>
              <a:t>scope</a:t>
            </a:r>
            <a:endParaRPr kumimoji="0" sz="3200" b="0" i="0" u="none" strike="noStrike" kern="1200" cap="none" spc="0" normalizeH="0" baseline="0" noProof="0">
              <a:ln>
                <a:noFill/>
              </a:ln>
              <a:solidFill>
                <a:prstClr val="black"/>
              </a:solidFill>
              <a:effectLst/>
              <a:uLnTx/>
              <a:uFillTx/>
              <a:latin typeface="Calibri"/>
              <a:ea typeface="+mn-ea"/>
              <a:cs typeface="Calibri"/>
            </a:endParaRPr>
          </a:p>
        </p:txBody>
      </p:sp>
      <p:sp>
        <p:nvSpPr>
          <p:cNvPr id="6" name="object 6"/>
          <p:cNvSpPr/>
          <p:nvPr/>
        </p:nvSpPr>
        <p:spPr>
          <a:xfrm>
            <a:off x="4034790" y="2052066"/>
            <a:ext cx="155575" cy="914400"/>
          </a:xfrm>
          <a:custGeom>
            <a:avLst/>
            <a:gdLst/>
            <a:ahLst/>
            <a:cxnLst/>
            <a:rect l="l" t="t" r="r" b="b"/>
            <a:pathLst>
              <a:path w="155575" h="914400">
                <a:moveTo>
                  <a:pt x="0" y="0"/>
                </a:moveTo>
                <a:lnTo>
                  <a:pt x="30253" y="1023"/>
                </a:lnTo>
                <a:lnTo>
                  <a:pt x="54959" y="3810"/>
                </a:lnTo>
                <a:lnTo>
                  <a:pt x="71616" y="7929"/>
                </a:lnTo>
                <a:lnTo>
                  <a:pt x="77724" y="12954"/>
                </a:lnTo>
                <a:lnTo>
                  <a:pt x="77724" y="444246"/>
                </a:lnTo>
                <a:lnTo>
                  <a:pt x="83831" y="449270"/>
                </a:lnTo>
                <a:lnTo>
                  <a:pt x="100488" y="453389"/>
                </a:lnTo>
                <a:lnTo>
                  <a:pt x="125194" y="456176"/>
                </a:lnTo>
                <a:lnTo>
                  <a:pt x="155448" y="457200"/>
                </a:lnTo>
                <a:lnTo>
                  <a:pt x="125194" y="458223"/>
                </a:lnTo>
                <a:lnTo>
                  <a:pt x="100488" y="461010"/>
                </a:lnTo>
                <a:lnTo>
                  <a:pt x="83831" y="465129"/>
                </a:lnTo>
                <a:lnTo>
                  <a:pt x="77724" y="470154"/>
                </a:lnTo>
                <a:lnTo>
                  <a:pt x="77724" y="901446"/>
                </a:lnTo>
                <a:lnTo>
                  <a:pt x="71616" y="906470"/>
                </a:lnTo>
                <a:lnTo>
                  <a:pt x="54959" y="910589"/>
                </a:lnTo>
                <a:lnTo>
                  <a:pt x="30253" y="913376"/>
                </a:lnTo>
                <a:lnTo>
                  <a:pt x="0" y="914400"/>
                </a:lnTo>
              </a:path>
            </a:pathLst>
          </a:custGeom>
          <a:ln w="41148">
            <a:solidFill>
              <a:srgbClr val="B8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7" name="object 7"/>
          <p:cNvSpPr txBox="1"/>
          <p:nvPr/>
        </p:nvSpPr>
        <p:spPr>
          <a:xfrm>
            <a:off x="4269104" y="2248280"/>
            <a:ext cx="1719580" cy="360680"/>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kumimoji="0" sz="2200" b="1" i="0" u="none" strike="noStrike" kern="1200" cap="none" spc="-10" normalizeH="0" baseline="0" noProof="0" dirty="0">
                <a:ln>
                  <a:noFill/>
                </a:ln>
                <a:solidFill>
                  <a:prstClr val="black"/>
                </a:solidFill>
                <a:effectLst/>
                <a:uLnTx/>
                <a:uFillTx/>
                <a:latin typeface="Calibri"/>
                <a:ea typeface="+mn-ea"/>
                <a:cs typeface="Calibri"/>
              </a:rPr>
              <a:t>Local</a:t>
            </a:r>
            <a:r>
              <a:rPr kumimoji="0" sz="2200" b="1" i="0" u="none" strike="noStrike" kern="1200" cap="none" spc="-40" normalizeH="0" baseline="0" noProof="0" dirty="0">
                <a:ln>
                  <a:noFill/>
                </a:ln>
                <a:solidFill>
                  <a:prstClr val="black"/>
                </a:solidFill>
                <a:effectLst/>
                <a:uLnTx/>
                <a:uFillTx/>
                <a:latin typeface="Calibri"/>
                <a:ea typeface="+mn-ea"/>
                <a:cs typeface="Calibri"/>
              </a:rPr>
              <a:t> </a:t>
            </a:r>
            <a:r>
              <a:rPr kumimoji="0" sz="2200" b="1" i="0" u="none" strike="noStrike" kern="1200" cap="none" spc="-10" normalizeH="0" baseline="0" noProof="0" dirty="0">
                <a:ln>
                  <a:noFill/>
                </a:ln>
                <a:solidFill>
                  <a:prstClr val="black"/>
                </a:solidFill>
                <a:effectLst/>
                <a:uLnTx/>
                <a:uFillTx/>
                <a:latin typeface="Calibri"/>
                <a:ea typeface="+mn-ea"/>
                <a:cs typeface="Calibri"/>
              </a:rPr>
              <a:t>variables</a:t>
            </a:r>
            <a:endParaRPr kumimoji="0" sz="2200" b="0" i="0" u="none" strike="noStrike" kern="1200" cap="none" spc="0" normalizeH="0" baseline="0" noProof="0">
              <a:ln>
                <a:noFill/>
              </a:ln>
              <a:solidFill>
                <a:prstClr val="black"/>
              </a:solidFill>
              <a:effectLst/>
              <a:uLnTx/>
              <a:uFillTx/>
              <a:latin typeface="Calibri"/>
              <a:ea typeface="+mn-ea"/>
              <a:cs typeface="Calibri"/>
            </a:endParaRPr>
          </a:p>
        </p:txBody>
      </p:sp>
      <p:sp>
        <p:nvSpPr>
          <p:cNvPr id="8" name="object 8"/>
          <p:cNvSpPr/>
          <p:nvPr/>
        </p:nvSpPr>
        <p:spPr>
          <a:xfrm>
            <a:off x="4034790" y="3146298"/>
            <a:ext cx="160020" cy="832485"/>
          </a:xfrm>
          <a:custGeom>
            <a:avLst/>
            <a:gdLst/>
            <a:ahLst/>
            <a:cxnLst/>
            <a:rect l="l" t="t" r="r" b="b"/>
            <a:pathLst>
              <a:path w="160020" h="832485">
                <a:moveTo>
                  <a:pt x="0" y="0"/>
                </a:moveTo>
                <a:lnTo>
                  <a:pt x="31146" y="1047"/>
                </a:lnTo>
                <a:lnTo>
                  <a:pt x="56578" y="3905"/>
                </a:lnTo>
                <a:lnTo>
                  <a:pt x="73723" y="8143"/>
                </a:lnTo>
                <a:lnTo>
                  <a:pt x="80010" y="13335"/>
                </a:lnTo>
                <a:lnTo>
                  <a:pt x="80010" y="402716"/>
                </a:lnTo>
                <a:lnTo>
                  <a:pt x="86296" y="407908"/>
                </a:lnTo>
                <a:lnTo>
                  <a:pt x="103441" y="412146"/>
                </a:lnTo>
                <a:lnTo>
                  <a:pt x="128873" y="415004"/>
                </a:lnTo>
                <a:lnTo>
                  <a:pt x="160020" y="416051"/>
                </a:lnTo>
                <a:lnTo>
                  <a:pt x="128873" y="417099"/>
                </a:lnTo>
                <a:lnTo>
                  <a:pt x="103441" y="419957"/>
                </a:lnTo>
                <a:lnTo>
                  <a:pt x="86296" y="424195"/>
                </a:lnTo>
                <a:lnTo>
                  <a:pt x="80010" y="429387"/>
                </a:lnTo>
                <a:lnTo>
                  <a:pt x="80010" y="818769"/>
                </a:lnTo>
                <a:lnTo>
                  <a:pt x="73723" y="823960"/>
                </a:lnTo>
                <a:lnTo>
                  <a:pt x="56578" y="828198"/>
                </a:lnTo>
                <a:lnTo>
                  <a:pt x="31146" y="831056"/>
                </a:lnTo>
                <a:lnTo>
                  <a:pt x="0" y="832103"/>
                </a:lnTo>
              </a:path>
            </a:pathLst>
          </a:custGeom>
          <a:ln w="41148">
            <a:solidFill>
              <a:srgbClr val="B8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9" name="object 9"/>
          <p:cNvSpPr txBox="1"/>
          <p:nvPr/>
        </p:nvSpPr>
        <p:spPr>
          <a:xfrm>
            <a:off x="4269104" y="3269107"/>
            <a:ext cx="1880870" cy="360680"/>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kumimoji="0" sz="2200" b="1" i="0" u="none" strike="noStrike" kern="1200" cap="none" spc="-10" normalizeH="0" baseline="0" noProof="0" dirty="0">
                <a:ln>
                  <a:noFill/>
                </a:ln>
                <a:solidFill>
                  <a:prstClr val="black"/>
                </a:solidFill>
                <a:effectLst/>
                <a:uLnTx/>
                <a:uFillTx/>
                <a:latin typeface="Calibri"/>
                <a:ea typeface="+mn-ea"/>
                <a:cs typeface="Calibri"/>
              </a:rPr>
              <a:t>Global</a:t>
            </a:r>
            <a:r>
              <a:rPr kumimoji="0" sz="2200" b="1" i="0" u="none" strike="noStrike" kern="1200" cap="none" spc="-35" normalizeH="0" baseline="0" noProof="0" dirty="0">
                <a:ln>
                  <a:noFill/>
                </a:ln>
                <a:solidFill>
                  <a:prstClr val="black"/>
                </a:solidFill>
                <a:effectLst/>
                <a:uLnTx/>
                <a:uFillTx/>
                <a:latin typeface="Calibri"/>
                <a:ea typeface="+mn-ea"/>
                <a:cs typeface="Calibri"/>
              </a:rPr>
              <a:t> </a:t>
            </a:r>
            <a:r>
              <a:rPr kumimoji="0" sz="2200" b="1" i="0" u="none" strike="noStrike" kern="1200" cap="none" spc="-10" normalizeH="0" baseline="0" noProof="0" dirty="0">
                <a:ln>
                  <a:noFill/>
                </a:ln>
                <a:solidFill>
                  <a:prstClr val="black"/>
                </a:solidFill>
                <a:effectLst/>
                <a:uLnTx/>
                <a:uFillTx/>
                <a:latin typeface="Calibri"/>
                <a:ea typeface="+mn-ea"/>
                <a:cs typeface="Calibri"/>
              </a:rPr>
              <a:t>variables</a:t>
            </a:r>
            <a:endParaRPr kumimoji="0" sz="2200" b="0" i="0" u="none" strike="noStrike" kern="1200" cap="none" spc="0" normalizeH="0" baseline="0" noProof="0">
              <a:ln>
                <a:noFill/>
              </a:ln>
              <a:solidFill>
                <a:prstClr val="black"/>
              </a:solidFill>
              <a:effectLst/>
              <a:uLnTx/>
              <a:uFillTx/>
              <a:latin typeface="Calibri"/>
              <a:ea typeface="+mn-ea"/>
              <a:cs typeface="Calibri"/>
            </a:endParaRPr>
          </a:p>
        </p:txBody>
      </p:sp>
    </p:spTree>
    <p:extLst>
      <p:ext uri="{BB962C8B-B14F-4D97-AF65-F5344CB8AC3E}">
        <p14:creationId xmlns:p14="http://schemas.microsoft.com/office/powerpoint/2010/main" val="42029066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868679"/>
            <a:ext cx="9067800" cy="45720"/>
          </a:xfrm>
          <a:custGeom>
            <a:avLst/>
            <a:gdLst/>
            <a:ahLst/>
            <a:cxnLst/>
            <a:rect l="l" t="t" r="r" b="b"/>
            <a:pathLst>
              <a:path w="9067800" h="45719">
                <a:moveTo>
                  <a:pt x="9067800" y="0"/>
                </a:moveTo>
                <a:lnTo>
                  <a:pt x="0" y="0"/>
                </a:lnTo>
                <a:lnTo>
                  <a:pt x="0" y="45720"/>
                </a:lnTo>
                <a:lnTo>
                  <a:pt x="9067800" y="45720"/>
                </a:lnTo>
                <a:lnTo>
                  <a:pt x="9067800" y="0"/>
                </a:lnTo>
                <a:close/>
              </a:path>
            </a:pathLst>
          </a:custGeom>
          <a:solidFill>
            <a:srgbClr val="17375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 name="object 3"/>
          <p:cNvSpPr txBox="1"/>
          <p:nvPr/>
        </p:nvSpPr>
        <p:spPr>
          <a:xfrm>
            <a:off x="113792" y="997965"/>
            <a:ext cx="8741410" cy="1648460"/>
          </a:xfrm>
          <a:prstGeom prst="rect">
            <a:avLst/>
          </a:prstGeom>
        </p:spPr>
        <p:txBody>
          <a:bodyPr vert="horz" wrap="square" lIns="0" tIns="13335" rIns="0" bIns="0" rtlCol="0">
            <a:spAutoFit/>
          </a:bodyPr>
          <a:lstStyle/>
          <a:p>
            <a:pPr marL="469900" marR="0" lvl="0" indent="-457200" algn="l" defTabSz="914400" rtl="0" eaLnBrk="1" fontAlgn="auto" latinLnBrk="0" hangingPunct="1">
              <a:lnSpc>
                <a:spcPct val="100000"/>
              </a:lnSpc>
              <a:spcBef>
                <a:spcPts val="105"/>
              </a:spcBef>
              <a:spcAft>
                <a:spcPts val="0"/>
              </a:spcAft>
              <a:buClrTx/>
              <a:buSzTx/>
              <a:buFont typeface="Wingdings"/>
              <a:buChar char=""/>
              <a:tabLst>
                <a:tab pos="469265" algn="l"/>
                <a:tab pos="469900" algn="l"/>
              </a:tabLst>
              <a:defRPr/>
            </a:pPr>
            <a:r>
              <a:rPr kumimoji="0" sz="3200" b="1" i="0" u="none" strike="noStrike" kern="1200" cap="none" spc="-5" normalizeH="0" baseline="0" noProof="0" dirty="0">
                <a:ln>
                  <a:noFill/>
                </a:ln>
                <a:solidFill>
                  <a:srgbClr val="2E1BC6"/>
                </a:solidFill>
                <a:effectLst/>
                <a:uLnTx/>
                <a:uFillTx/>
                <a:latin typeface="Calibri"/>
                <a:ea typeface="+mn-ea"/>
                <a:cs typeface="Calibri"/>
              </a:rPr>
              <a:t>Formal</a:t>
            </a:r>
            <a:r>
              <a:rPr kumimoji="0" sz="3200" b="1" i="0" u="none" strike="noStrike" kern="1200" cap="none" spc="-25" normalizeH="0" baseline="0" noProof="0" dirty="0">
                <a:ln>
                  <a:noFill/>
                </a:ln>
                <a:solidFill>
                  <a:srgbClr val="2E1BC6"/>
                </a:solidFill>
                <a:effectLst/>
                <a:uLnTx/>
                <a:uFillTx/>
                <a:latin typeface="Calibri"/>
                <a:ea typeface="+mn-ea"/>
                <a:cs typeface="Calibri"/>
              </a:rPr>
              <a:t> </a:t>
            </a:r>
            <a:r>
              <a:rPr kumimoji="0" sz="3200" b="1" i="0" u="none" strike="noStrike" kern="1200" cap="none" spc="-20" normalizeH="0" baseline="0" noProof="0" dirty="0">
                <a:ln>
                  <a:noFill/>
                </a:ln>
                <a:solidFill>
                  <a:srgbClr val="2E1BC6"/>
                </a:solidFill>
                <a:effectLst/>
                <a:uLnTx/>
                <a:uFillTx/>
                <a:latin typeface="Calibri"/>
                <a:ea typeface="+mn-ea"/>
                <a:cs typeface="Calibri"/>
              </a:rPr>
              <a:t>parameters </a:t>
            </a:r>
            <a:r>
              <a:rPr kumimoji="0" sz="3200" b="0" i="0" u="none" strike="noStrike" kern="1200" cap="none" spc="0" normalizeH="0" baseline="0" noProof="0" dirty="0">
                <a:ln>
                  <a:noFill/>
                </a:ln>
                <a:solidFill>
                  <a:prstClr val="black"/>
                </a:solidFill>
                <a:effectLst/>
                <a:uLnTx/>
                <a:uFillTx/>
                <a:latin typeface="Calibri"/>
                <a:ea typeface="+mn-ea"/>
                <a:cs typeface="Calibri"/>
              </a:rPr>
              <a:t>and </a:t>
            </a:r>
            <a:r>
              <a:rPr kumimoji="0" sz="3200" b="1" i="0" u="none" strike="noStrike" kern="1200" cap="none" spc="-5" normalizeH="0" baseline="0" noProof="0" dirty="0">
                <a:ln>
                  <a:noFill/>
                </a:ln>
                <a:solidFill>
                  <a:srgbClr val="2E1BC6"/>
                </a:solidFill>
                <a:effectLst/>
                <a:uLnTx/>
                <a:uFillTx/>
                <a:latin typeface="Calibri"/>
                <a:ea typeface="+mn-ea"/>
                <a:cs typeface="Calibri"/>
              </a:rPr>
              <a:t>variables</a:t>
            </a:r>
            <a:r>
              <a:rPr kumimoji="0" sz="3200" b="1" i="0" u="none" strike="noStrike" kern="1200" cap="none" spc="-20" normalizeH="0" baseline="0" noProof="0" dirty="0">
                <a:ln>
                  <a:noFill/>
                </a:ln>
                <a:solidFill>
                  <a:srgbClr val="2E1BC6"/>
                </a:solidFill>
                <a:effectLst/>
                <a:uLnTx/>
                <a:uFillTx/>
                <a:latin typeface="Calibri"/>
                <a:ea typeface="+mn-ea"/>
                <a:cs typeface="Calibri"/>
              </a:rPr>
              <a:t> </a:t>
            </a:r>
            <a:r>
              <a:rPr kumimoji="0" sz="3200" b="0" i="0" u="none" strike="noStrike" kern="1200" cap="none" spc="-10" normalizeH="0" baseline="0" noProof="0" dirty="0">
                <a:ln>
                  <a:noFill/>
                </a:ln>
                <a:solidFill>
                  <a:prstClr val="black"/>
                </a:solidFill>
                <a:effectLst/>
                <a:uLnTx/>
                <a:uFillTx/>
                <a:latin typeface="Calibri"/>
                <a:ea typeface="+mn-ea"/>
                <a:cs typeface="Calibri"/>
              </a:rPr>
              <a:t>declared</a:t>
            </a:r>
            <a:r>
              <a:rPr kumimoji="0" sz="3200" b="0" i="0" u="none" strike="noStrike" kern="1200" cap="none" spc="-20" normalizeH="0" baseline="0" noProof="0" dirty="0">
                <a:ln>
                  <a:noFill/>
                </a:ln>
                <a:solidFill>
                  <a:prstClr val="black"/>
                </a:solidFill>
                <a:effectLst/>
                <a:uLnTx/>
                <a:uFillTx/>
                <a:latin typeface="Calibri"/>
                <a:ea typeface="+mn-ea"/>
                <a:cs typeface="Calibri"/>
              </a:rPr>
              <a:t> </a:t>
            </a:r>
            <a:r>
              <a:rPr kumimoji="0" sz="3200" b="0" i="0" u="none" strike="noStrike" kern="1200" cap="none" spc="-5" normalizeH="0" baseline="0" noProof="0" dirty="0">
                <a:ln>
                  <a:noFill/>
                </a:ln>
                <a:solidFill>
                  <a:prstClr val="black"/>
                </a:solidFill>
                <a:effectLst/>
                <a:uLnTx/>
                <a:uFillTx/>
                <a:latin typeface="Calibri"/>
                <a:ea typeface="+mn-ea"/>
                <a:cs typeface="Calibri"/>
              </a:rPr>
              <a:t>within</a:t>
            </a:r>
            <a:endParaRPr kumimoji="0" sz="3200" b="0" i="0" u="none" strike="noStrike" kern="1200" cap="none" spc="0" normalizeH="0" baseline="0" noProof="0">
              <a:ln>
                <a:noFill/>
              </a:ln>
              <a:solidFill>
                <a:prstClr val="black"/>
              </a:solidFill>
              <a:effectLst/>
              <a:uLnTx/>
              <a:uFillTx/>
              <a:latin typeface="Calibri"/>
              <a:ea typeface="+mn-ea"/>
              <a:cs typeface="Calibri"/>
            </a:endParaRPr>
          </a:p>
          <a:p>
            <a:pPr marL="469900" marR="0" lvl="0" indent="0" algn="l" defTabSz="914400" rtl="0" eaLnBrk="1" fontAlgn="auto" latinLnBrk="0" hangingPunct="1">
              <a:lnSpc>
                <a:spcPct val="100000"/>
              </a:lnSpc>
              <a:spcBef>
                <a:spcPts val="0"/>
              </a:spcBef>
              <a:spcAft>
                <a:spcPts val="0"/>
              </a:spcAft>
              <a:buClrTx/>
              <a:buSzTx/>
              <a:buFontTx/>
              <a:buNone/>
              <a:tabLst/>
              <a:defRPr/>
            </a:pPr>
            <a:r>
              <a:rPr kumimoji="0" sz="3200" b="1" i="0" u="none" strike="noStrike" kern="1200" cap="none" spc="0" normalizeH="0" baseline="0" noProof="0" dirty="0">
                <a:ln>
                  <a:noFill/>
                </a:ln>
                <a:solidFill>
                  <a:srgbClr val="2E1BC6"/>
                </a:solidFill>
                <a:effectLst/>
                <a:uLnTx/>
                <a:uFillTx/>
                <a:latin typeface="Calibri"/>
                <a:ea typeface="+mn-ea"/>
                <a:cs typeface="Calibri"/>
              </a:rPr>
              <a:t>a function</a:t>
            </a:r>
            <a:r>
              <a:rPr kumimoji="0" sz="3200" b="1" i="0" u="none" strike="noStrike" kern="1200" cap="none" spc="-30" normalizeH="0" baseline="0" noProof="0" dirty="0">
                <a:ln>
                  <a:noFill/>
                </a:ln>
                <a:solidFill>
                  <a:srgbClr val="2E1BC6"/>
                </a:solidFill>
                <a:effectLst/>
                <a:uLnTx/>
                <a:uFillTx/>
                <a:latin typeface="Calibri"/>
                <a:ea typeface="+mn-ea"/>
                <a:cs typeface="Calibri"/>
              </a:rPr>
              <a:t> </a:t>
            </a:r>
            <a:r>
              <a:rPr kumimoji="0" sz="3200" b="1" i="0" u="none" strike="noStrike" kern="1200" cap="none" spc="0" normalizeH="0" baseline="0" noProof="0" dirty="0">
                <a:ln>
                  <a:noFill/>
                </a:ln>
                <a:solidFill>
                  <a:srgbClr val="2E1BC6"/>
                </a:solidFill>
                <a:effectLst/>
                <a:uLnTx/>
                <a:uFillTx/>
                <a:latin typeface="Calibri"/>
                <a:ea typeface="+mn-ea"/>
                <a:cs typeface="Calibri"/>
              </a:rPr>
              <a:t>body</a:t>
            </a:r>
            <a:r>
              <a:rPr kumimoji="0" sz="3200" b="1" i="0" u="none" strike="noStrike" kern="1200" cap="none" spc="-15" normalizeH="0" baseline="0" noProof="0" dirty="0">
                <a:ln>
                  <a:noFill/>
                </a:ln>
                <a:solidFill>
                  <a:srgbClr val="2E1BC6"/>
                </a:solidFill>
                <a:effectLst/>
                <a:uLnTx/>
                <a:uFillTx/>
                <a:latin typeface="Calibri"/>
                <a:ea typeface="+mn-ea"/>
                <a:cs typeface="Calibri"/>
              </a:rPr>
              <a:t> </a:t>
            </a:r>
            <a:r>
              <a:rPr kumimoji="0" sz="3200" b="0" i="0" u="none" strike="noStrike" kern="1200" cap="none" spc="-15" normalizeH="0" baseline="0" noProof="0" dirty="0">
                <a:ln>
                  <a:noFill/>
                </a:ln>
                <a:solidFill>
                  <a:prstClr val="black"/>
                </a:solidFill>
                <a:effectLst/>
                <a:uLnTx/>
                <a:uFillTx/>
                <a:latin typeface="Calibri"/>
                <a:ea typeface="+mn-ea"/>
                <a:cs typeface="Calibri"/>
              </a:rPr>
              <a:t>are</a:t>
            </a:r>
            <a:r>
              <a:rPr kumimoji="0" sz="3200" b="0" i="0" u="none" strike="noStrike" kern="1200" cap="none" spc="-5" normalizeH="0" baseline="0" noProof="0" dirty="0">
                <a:ln>
                  <a:noFill/>
                </a:ln>
                <a:solidFill>
                  <a:prstClr val="black"/>
                </a:solidFill>
                <a:effectLst/>
                <a:uLnTx/>
                <a:uFillTx/>
                <a:latin typeface="Calibri"/>
                <a:ea typeface="+mn-ea"/>
                <a:cs typeface="Calibri"/>
              </a:rPr>
              <a:t> </a:t>
            </a:r>
            <a:r>
              <a:rPr kumimoji="0" sz="3200" b="1" i="0" u="none" strike="noStrike" kern="1200" cap="none" spc="-5" normalizeH="0" baseline="0" noProof="0" dirty="0">
                <a:ln>
                  <a:noFill/>
                </a:ln>
                <a:solidFill>
                  <a:srgbClr val="2E1BC6"/>
                </a:solidFill>
                <a:effectLst/>
                <a:uLnTx/>
                <a:uFillTx/>
                <a:latin typeface="Calibri"/>
                <a:ea typeface="+mn-ea"/>
                <a:cs typeface="Calibri"/>
              </a:rPr>
              <a:t>local</a:t>
            </a:r>
            <a:r>
              <a:rPr kumimoji="0" sz="3200" b="1" i="0" u="none" strike="noStrike" kern="1200" cap="none" spc="-30" normalizeH="0" baseline="0" noProof="0" dirty="0">
                <a:ln>
                  <a:noFill/>
                </a:ln>
                <a:solidFill>
                  <a:srgbClr val="2E1BC6"/>
                </a:solidFill>
                <a:effectLst/>
                <a:uLnTx/>
                <a:uFillTx/>
                <a:latin typeface="Calibri"/>
                <a:ea typeface="+mn-ea"/>
                <a:cs typeface="Calibri"/>
              </a:rPr>
              <a:t> </a:t>
            </a:r>
            <a:r>
              <a:rPr kumimoji="0" sz="3200" b="0" i="0" u="none" strike="noStrike" kern="1200" cap="none" spc="-25" normalizeH="0" baseline="0" noProof="0" dirty="0">
                <a:ln>
                  <a:noFill/>
                </a:ln>
                <a:solidFill>
                  <a:prstClr val="black"/>
                </a:solidFill>
                <a:effectLst/>
                <a:uLnTx/>
                <a:uFillTx/>
                <a:latin typeface="Calibri"/>
                <a:ea typeface="+mn-ea"/>
                <a:cs typeface="Calibri"/>
              </a:rPr>
              <a:t>to</a:t>
            </a:r>
            <a:r>
              <a:rPr kumimoji="0" sz="3200" b="0" i="0" u="none" strike="noStrike" kern="1200" cap="none" spc="5" normalizeH="0" baseline="0" noProof="0" dirty="0">
                <a:ln>
                  <a:noFill/>
                </a:ln>
                <a:solidFill>
                  <a:prstClr val="black"/>
                </a:solidFill>
                <a:effectLst/>
                <a:uLnTx/>
                <a:uFillTx/>
                <a:latin typeface="Calibri"/>
                <a:ea typeface="+mn-ea"/>
                <a:cs typeface="Calibri"/>
              </a:rPr>
              <a:t> </a:t>
            </a:r>
            <a:r>
              <a:rPr kumimoji="0" sz="3200" b="0" i="0" u="none" strike="noStrike" kern="1200" cap="none" spc="-10" normalizeH="0" baseline="0" noProof="0" dirty="0">
                <a:ln>
                  <a:noFill/>
                </a:ln>
                <a:solidFill>
                  <a:prstClr val="black"/>
                </a:solidFill>
                <a:effectLst/>
                <a:uLnTx/>
                <a:uFillTx/>
                <a:latin typeface="Calibri"/>
                <a:ea typeface="+mn-ea"/>
                <a:cs typeface="Calibri"/>
              </a:rPr>
              <a:t>that</a:t>
            </a:r>
            <a:r>
              <a:rPr kumimoji="0" sz="3200" b="0" i="0" u="none" strike="noStrike" kern="1200" cap="none" spc="20" normalizeH="0" baseline="0" noProof="0" dirty="0">
                <a:ln>
                  <a:noFill/>
                </a:ln>
                <a:solidFill>
                  <a:prstClr val="black"/>
                </a:solidFill>
                <a:effectLst/>
                <a:uLnTx/>
                <a:uFillTx/>
                <a:latin typeface="Calibri"/>
                <a:ea typeface="+mn-ea"/>
                <a:cs typeface="Calibri"/>
              </a:rPr>
              <a:t> </a:t>
            </a:r>
            <a:r>
              <a:rPr kumimoji="0" sz="3200" b="1" i="0" u="none" strike="noStrike" kern="1200" cap="none" spc="-5" normalizeH="0" baseline="0" noProof="0" dirty="0">
                <a:ln>
                  <a:noFill/>
                </a:ln>
                <a:solidFill>
                  <a:prstClr val="black"/>
                </a:solidFill>
                <a:effectLst/>
                <a:uLnTx/>
                <a:uFillTx/>
                <a:latin typeface="Calibri"/>
                <a:ea typeface="+mn-ea"/>
                <a:cs typeface="Calibri"/>
              </a:rPr>
              <a:t>function</a:t>
            </a:r>
            <a:r>
              <a:rPr kumimoji="0" sz="3200" b="0" i="0" u="none" strike="noStrike" kern="1200" cap="none" spc="-5" normalizeH="0" baseline="0" noProof="0" dirty="0">
                <a:ln>
                  <a:noFill/>
                </a:ln>
                <a:solidFill>
                  <a:prstClr val="black"/>
                </a:solidFill>
                <a:effectLst/>
                <a:uLnTx/>
                <a:uFillTx/>
                <a:latin typeface="Calibri"/>
                <a:ea typeface="+mn-ea"/>
                <a:cs typeface="Calibri"/>
              </a:rPr>
              <a:t>:</a:t>
            </a:r>
            <a:endParaRPr kumimoji="0" sz="3200" b="0" i="0" u="none" strike="noStrike" kern="1200" cap="none" spc="0" normalizeH="0" baseline="0" noProof="0">
              <a:ln>
                <a:noFill/>
              </a:ln>
              <a:solidFill>
                <a:prstClr val="black"/>
              </a:solidFill>
              <a:effectLst/>
              <a:uLnTx/>
              <a:uFillTx/>
              <a:latin typeface="Calibri"/>
              <a:ea typeface="+mn-ea"/>
              <a:cs typeface="Calibri"/>
            </a:endParaRPr>
          </a:p>
          <a:p>
            <a:pPr marL="1384300" marR="0" lvl="1" indent="-457200" algn="l" defTabSz="914400" rtl="0" eaLnBrk="1" fontAlgn="auto" latinLnBrk="0" hangingPunct="1">
              <a:lnSpc>
                <a:spcPct val="100000"/>
              </a:lnSpc>
              <a:spcBef>
                <a:spcPts val="1730"/>
              </a:spcBef>
              <a:spcAft>
                <a:spcPts val="0"/>
              </a:spcAft>
              <a:buClrTx/>
              <a:buSzTx/>
              <a:buFont typeface="Wingdings"/>
              <a:buChar char=""/>
              <a:tabLst>
                <a:tab pos="1383665" algn="l"/>
                <a:tab pos="1384300" algn="l"/>
              </a:tabLst>
              <a:defRPr/>
            </a:pPr>
            <a:r>
              <a:rPr kumimoji="0" sz="2800" b="0" i="0" u="none" strike="noStrike" kern="1200" cap="none" spc="-10" normalizeH="0" baseline="0" noProof="0" dirty="0">
                <a:ln>
                  <a:noFill/>
                </a:ln>
                <a:solidFill>
                  <a:srgbClr val="FF0000"/>
                </a:solidFill>
                <a:effectLst/>
                <a:uLnTx/>
                <a:uFillTx/>
                <a:latin typeface="Comic Sans MS"/>
                <a:ea typeface="+mn-ea"/>
                <a:cs typeface="Comic Sans MS"/>
              </a:rPr>
              <a:t>Cannot</a:t>
            </a:r>
            <a:r>
              <a:rPr kumimoji="0" sz="2800" b="0" i="0" u="none" strike="noStrike" kern="1200" cap="none" spc="15" normalizeH="0" baseline="0" noProof="0" dirty="0">
                <a:ln>
                  <a:noFill/>
                </a:ln>
                <a:solidFill>
                  <a:srgbClr val="FF0000"/>
                </a:solidFill>
                <a:effectLst/>
                <a:uLnTx/>
                <a:uFillTx/>
                <a:latin typeface="Comic Sans MS"/>
                <a:ea typeface="+mn-ea"/>
                <a:cs typeface="Comic Sans MS"/>
              </a:rPr>
              <a:t> </a:t>
            </a:r>
            <a:r>
              <a:rPr kumimoji="0" sz="2800" b="0" i="0" u="none" strike="noStrike" kern="1200" cap="none" spc="-5" normalizeH="0" baseline="0" noProof="0" dirty="0">
                <a:ln>
                  <a:noFill/>
                </a:ln>
                <a:solidFill>
                  <a:srgbClr val="FF0000"/>
                </a:solidFill>
                <a:effectLst/>
                <a:uLnTx/>
                <a:uFillTx/>
                <a:latin typeface="Comic Sans MS"/>
                <a:ea typeface="+mn-ea"/>
                <a:cs typeface="Comic Sans MS"/>
              </a:rPr>
              <a:t>be</a:t>
            </a:r>
            <a:r>
              <a:rPr kumimoji="0" sz="2800" b="0" i="0" u="none" strike="noStrike" kern="1200" cap="none" spc="10" normalizeH="0" baseline="0" noProof="0" dirty="0">
                <a:ln>
                  <a:noFill/>
                </a:ln>
                <a:solidFill>
                  <a:srgbClr val="FF0000"/>
                </a:solidFill>
                <a:effectLst/>
                <a:uLnTx/>
                <a:uFillTx/>
                <a:latin typeface="Comic Sans MS"/>
                <a:ea typeface="+mn-ea"/>
                <a:cs typeface="Comic Sans MS"/>
              </a:rPr>
              <a:t> </a:t>
            </a:r>
            <a:r>
              <a:rPr kumimoji="0" sz="2800" b="0" i="0" u="none" strike="noStrike" kern="1200" cap="none" spc="-5" normalizeH="0" baseline="0" noProof="0" dirty="0">
                <a:ln>
                  <a:noFill/>
                </a:ln>
                <a:solidFill>
                  <a:srgbClr val="FF0000"/>
                </a:solidFill>
                <a:effectLst/>
                <a:uLnTx/>
                <a:uFillTx/>
                <a:latin typeface="Comic Sans MS"/>
                <a:ea typeface="+mn-ea"/>
                <a:cs typeface="Comic Sans MS"/>
              </a:rPr>
              <a:t>accessed</a:t>
            </a:r>
            <a:r>
              <a:rPr kumimoji="0" sz="2800" b="0" i="0" u="none" strike="noStrike" kern="1200" cap="none" spc="30" normalizeH="0" baseline="0" noProof="0" dirty="0">
                <a:ln>
                  <a:noFill/>
                </a:ln>
                <a:solidFill>
                  <a:srgbClr val="FF0000"/>
                </a:solidFill>
                <a:effectLst/>
                <a:uLnTx/>
                <a:uFillTx/>
                <a:latin typeface="Comic Sans MS"/>
                <a:ea typeface="+mn-ea"/>
                <a:cs typeface="Comic Sans MS"/>
              </a:rPr>
              <a:t> </a:t>
            </a:r>
            <a:r>
              <a:rPr kumimoji="0" sz="2800" b="0" i="0" u="none" strike="noStrike" kern="1200" cap="none" spc="-5" normalizeH="0" baseline="0" noProof="0" dirty="0">
                <a:ln>
                  <a:noFill/>
                </a:ln>
                <a:solidFill>
                  <a:srgbClr val="FF0000"/>
                </a:solidFill>
                <a:effectLst/>
                <a:uLnTx/>
                <a:uFillTx/>
                <a:latin typeface="Comic Sans MS"/>
                <a:ea typeface="+mn-ea"/>
                <a:cs typeface="Comic Sans MS"/>
              </a:rPr>
              <a:t>outside</a:t>
            </a:r>
            <a:r>
              <a:rPr kumimoji="0" sz="2800" b="0" i="0" u="none" strike="noStrike" kern="1200" cap="none" spc="30" normalizeH="0" baseline="0" noProof="0" dirty="0">
                <a:ln>
                  <a:noFill/>
                </a:ln>
                <a:solidFill>
                  <a:srgbClr val="FF0000"/>
                </a:solidFill>
                <a:effectLst/>
                <a:uLnTx/>
                <a:uFillTx/>
                <a:latin typeface="Comic Sans MS"/>
                <a:ea typeface="+mn-ea"/>
                <a:cs typeface="Comic Sans MS"/>
              </a:rPr>
              <a:t> </a:t>
            </a:r>
            <a:r>
              <a:rPr kumimoji="0" sz="2800" b="0" i="0" u="none" strike="noStrike" kern="1200" cap="none" spc="-5" normalizeH="0" baseline="0" noProof="0" dirty="0">
                <a:ln>
                  <a:noFill/>
                </a:ln>
                <a:solidFill>
                  <a:srgbClr val="FF0000"/>
                </a:solidFill>
                <a:effectLst/>
                <a:uLnTx/>
                <a:uFillTx/>
                <a:latin typeface="Comic Sans MS"/>
                <a:ea typeface="+mn-ea"/>
                <a:cs typeface="Comic Sans MS"/>
              </a:rPr>
              <a:t>of</a:t>
            </a:r>
            <a:r>
              <a:rPr kumimoji="0" sz="2800" b="0" i="0" u="none" strike="noStrike" kern="1200" cap="none" spc="5" normalizeH="0" baseline="0" noProof="0" dirty="0">
                <a:ln>
                  <a:noFill/>
                </a:ln>
                <a:solidFill>
                  <a:srgbClr val="FF0000"/>
                </a:solidFill>
                <a:effectLst/>
                <a:uLnTx/>
                <a:uFillTx/>
                <a:latin typeface="Comic Sans MS"/>
                <a:ea typeface="+mn-ea"/>
                <a:cs typeface="Comic Sans MS"/>
              </a:rPr>
              <a:t> </a:t>
            </a:r>
            <a:r>
              <a:rPr kumimoji="0" sz="2800" b="0" i="0" u="none" strike="noStrike" kern="1200" cap="none" spc="-5" normalizeH="0" baseline="0" noProof="0" dirty="0">
                <a:ln>
                  <a:noFill/>
                </a:ln>
                <a:solidFill>
                  <a:srgbClr val="FF0000"/>
                </a:solidFill>
                <a:effectLst/>
                <a:uLnTx/>
                <a:uFillTx/>
                <a:latin typeface="Comic Sans MS"/>
                <a:ea typeface="+mn-ea"/>
                <a:cs typeface="Comic Sans MS"/>
              </a:rPr>
              <a:t>that</a:t>
            </a:r>
            <a:r>
              <a:rPr kumimoji="0" sz="2800" b="0" i="0" u="none" strike="noStrike" kern="1200" cap="none" spc="10" normalizeH="0" baseline="0" noProof="0" dirty="0">
                <a:ln>
                  <a:noFill/>
                </a:ln>
                <a:solidFill>
                  <a:srgbClr val="FF0000"/>
                </a:solidFill>
                <a:effectLst/>
                <a:uLnTx/>
                <a:uFillTx/>
                <a:latin typeface="Comic Sans MS"/>
                <a:ea typeface="+mn-ea"/>
                <a:cs typeface="Comic Sans MS"/>
              </a:rPr>
              <a:t> </a:t>
            </a:r>
            <a:r>
              <a:rPr kumimoji="0" sz="2800" b="0" i="0" u="none" strike="noStrike" kern="1200" cap="none" spc="-10" normalizeH="0" baseline="0" noProof="0" dirty="0">
                <a:ln>
                  <a:noFill/>
                </a:ln>
                <a:solidFill>
                  <a:srgbClr val="FF0000"/>
                </a:solidFill>
                <a:effectLst/>
                <a:uLnTx/>
                <a:uFillTx/>
                <a:latin typeface="Comic Sans MS"/>
                <a:ea typeface="+mn-ea"/>
                <a:cs typeface="Comic Sans MS"/>
              </a:rPr>
              <a:t>function</a:t>
            </a:r>
            <a:endParaRPr kumimoji="0" sz="2800" b="0" i="0" u="none" strike="noStrike" kern="1200" cap="none" spc="0" normalizeH="0" baseline="0" noProof="0">
              <a:ln>
                <a:noFill/>
              </a:ln>
              <a:solidFill>
                <a:prstClr val="black"/>
              </a:solidFill>
              <a:effectLst/>
              <a:uLnTx/>
              <a:uFillTx/>
              <a:latin typeface="Comic Sans MS"/>
              <a:ea typeface="+mn-ea"/>
              <a:cs typeface="Comic Sans MS"/>
            </a:endParaRPr>
          </a:p>
        </p:txBody>
      </p:sp>
      <p:sp>
        <p:nvSpPr>
          <p:cNvPr id="4" name="object 4"/>
          <p:cNvSpPr txBox="1"/>
          <p:nvPr/>
        </p:nvSpPr>
        <p:spPr>
          <a:xfrm>
            <a:off x="339343" y="4124705"/>
            <a:ext cx="4391025" cy="1814195"/>
          </a:xfrm>
          <a:prstGeom prst="rect">
            <a:avLst/>
          </a:prstGeom>
        </p:spPr>
        <p:txBody>
          <a:bodyPr vert="horz" wrap="square" lIns="0" tIns="12700" rIns="0" bIns="0" rtlCol="0">
            <a:spAutoFit/>
          </a:bodyPr>
          <a:lstStyle/>
          <a:p>
            <a:pPr marL="701040" marR="5080" lvl="0" indent="-688975" algn="l" defTabSz="914400" rtl="0" eaLnBrk="1" fontAlgn="auto" latinLnBrk="0" hangingPunct="1">
              <a:lnSpc>
                <a:spcPct val="100000"/>
              </a:lnSpc>
              <a:spcBef>
                <a:spcPts val="100"/>
              </a:spcBef>
              <a:spcAft>
                <a:spcPts val="0"/>
              </a:spcAft>
              <a:buClrTx/>
              <a:buSzTx/>
              <a:buFontTx/>
              <a:buNone/>
              <a:tabLst>
                <a:tab pos="3780154" algn="l"/>
              </a:tabLst>
              <a:defRPr/>
            </a:pPr>
            <a:r>
              <a:rPr kumimoji="0" sz="2600" b="1" i="0" u="none" strike="noStrike" kern="1200" cap="none" spc="-5" normalizeH="0" baseline="0" noProof="0" dirty="0">
                <a:ln>
                  <a:noFill/>
                </a:ln>
                <a:solidFill>
                  <a:srgbClr val="2E1BC6"/>
                </a:solidFill>
                <a:effectLst/>
                <a:uLnTx/>
                <a:uFillTx/>
                <a:latin typeface="Courier New"/>
                <a:ea typeface="+mn-ea"/>
                <a:cs typeface="Courier New"/>
              </a:rPr>
              <a:t>in</a:t>
            </a:r>
            <a:r>
              <a:rPr kumimoji="0" sz="2600" b="1" i="0" u="none" strike="noStrike" kern="1200" cap="none" spc="0" normalizeH="0" baseline="0" noProof="0" dirty="0">
                <a:ln>
                  <a:noFill/>
                </a:ln>
                <a:solidFill>
                  <a:srgbClr val="2E1BC6"/>
                </a:solidFill>
                <a:effectLst/>
                <a:uLnTx/>
                <a:uFillTx/>
                <a:latin typeface="Courier New"/>
                <a:ea typeface="+mn-ea"/>
                <a:cs typeface="Courier New"/>
              </a:rPr>
              <a:t>t</a:t>
            </a:r>
            <a:r>
              <a:rPr kumimoji="0" sz="2600" b="1" i="0" u="none" strike="noStrike" kern="1200" cap="none" spc="-5" normalizeH="0" baseline="0" noProof="0" dirty="0">
                <a:ln>
                  <a:noFill/>
                </a:ln>
                <a:solidFill>
                  <a:srgbClr val="2E1BC6"/>
                </a:solidFill>
                <a:effectLst/>
                <a:uLnTx/>
                <a:uFillTx/>
                <a:latin typeface="Courier New"/>
                <a:ea typeface="+mn-ea"/>
                <a:cs typeface="Courier New"/>
              </a:rPr>
              <a:t> </a:t>
            </a:r>
            <a:r>
              <a:rPr kumimoji="0" sz="2600" b="1" i="0" u="none" strike="noStrike" kern="1200" cap="none" spc="-5" normalizeH="0" baseline="0" noProof="0" dirty="0">
                <a:ln>
                  <a:noFill/>
                </a:ln>
                <a:solidFill>
                  <a:prstClr val="black"/>
                </a:solidFill>
                <a:effectLst/>
                <a:uLnTx/>
                <a:uFillTx/>
                <a:latin typeface="Courier New"/>
                <a:ea typeface="+mn-ea"/>
                <a:cs typeface="Courier New"/>
              </a:rPr>
              <a:t>add</a:t>
            </a:r>
            <a:r>
              <a:rPr kumimoji="0" sz="2600" b="1" i="0" u="none" strike="noStrike" kern="1200" cap="none" spc="0" normalizeH="0" baseline="0" noProof="0" dirty="0">
                <a:ln>
                  <a:noFill/>
                </a:ln>
                <a:solidFill>
                  <a:prstClr val="black"/>
                </a:solidFill>
                <a:effectLst/>
                <a:uLnTx/>
                <a:uFillTx/>
                <a:latin typeface="Courier New"/>
                <a:ea typeface="+mn-ea"/>
                <a:cs typeface="Courier New"/>
              </a:rPr>
              <a:t>(</a:t>
            </a:r>
            <a:r>
              <a:rPr kumimoji="0" sz="2600" b="1" i="0" u="none" strike="noStrike" kern="1200" cap="none" spc="-5" normalizeH="0" baseline="0" noProof="0" dirty="0">
                <a:ln>
                  <a:noFill/>
                </a:ln>
                <a:solidFill>
                  <a:srgbClr val="C00000"/>
                </a:solidFill>
                <a:effectLst/>
                <a:uLnTx/>
                <a:uFillTx/>
                <a:latin typeface="Courier New"/>
                <a:ea typeface="+mn-ea"/>
                <a:cs typeface="Courier New"/>
              </a:rPr>
              <a:t>in</a:t>
            </a:r>
            <a:r>
              <a:rPr kumimoji="0" sz="2600" b="1" i="0" u="none" strike="noStrike" kern="1200" cap="none" spc="0" normalizeH="0" baseline="0" noProof="0" dirty="0">
                <a:ln>
                  <a:noFill/>
                </a:ln>
                <a:solidFill>
                  <a:srgbClr val="C00000"/>
                </a:solidFill>
                <a:effectLst/>
                <a:uLnTx/>
                <a:uFillTx/>
                <a:latin typeface="Courier New"/>
                <a:ea typeface="+mn-ea"/>
                <a:cs typeface="Courier New"/>
              </a:rPr>
              <a:t>t</a:t>
            </a:r>
            <a:r>
              <a:rPr kumimoji="0" sz="2600" b="1" i="0" u="none" strike="noStrike" kern="1200" cap="none" spc="-5" normalizeH="0" baseline="0" noProof="0" dirty="0">
                <a:ln>
                  <a:noFill/>
                </a:ln>
                <a:solidFill>
                  <a:srgbClr val="C00000"/>
                </a:solidFill>
                <a:effectLst/>
                <a:uLnTx/>
                <a:uFillTx/>
                <a:latin typeface="Courier New"/>
                <a:ea typeface="+mn-ea"/>
                <a:cs typeface="Courier New"/>
              </a:rPr>
              <a:t> A</a:t>
            </a:r>
            <a:r>
              <a:rPr kumimoji="0" sz="2600" b="1" i="0" u="none" strike="noStrike" kern="1200" cap="none" spc="0" normalizeH="0" baseline="0" noProof="0" dirty="0">
                <a:ln>
                  <a:noFill/>
                </a:ln>
                <a:solidFill>
                  <a:prstClr val="black"/>
                </a:solidFill>
                <a:effectLst/>
                <a:uLnTx/>
                <a:uFillTx/>
                <a:latin typeface="Courier New"/>
                <a:ea typeface="+mn-ea"/>
                <a:cs typeface="Courier New"/>
              </a:rPr>
              <a:t>,</a:t>
            </a:r>
            <a:r>
              <a:rPr kumimoji="0" sz="2600" b="1" i="0" u="none" strike="noStrike" kern="1200" cap="none" spc="5" normalizeH="0" baseline="0" noProof="0" dirty="0">
                <a:ln>
                  <a:noFill/>
                </a:ln>
                <a:solidFill>
                  <a:prstClr val="black"/>
                </a:solidFill>
                <a:effectLst/>
                <a:uLnTx/>
                <a:uFillTx/>
                <a:latin typeface="Courier New"/>
                <a:ea typeface="+mn-ea"/>
                <a:cs typeface="Courier New"/>
              </a:rPr>
              <a:t> </a:t>
            </a:r>
            <a:r>
              <a:rPr kumimoji="0" sz="2600" b="1" i="0" u="none" strike="noStrike" kern="1200" cap="none" spc="-5" normalizeH="0" baseline="0" noProof="0" dirty="0">
                <a:ln>
                  <a:noFill/>
                </a:ln>
                <a:solidFill>
                  <a:srgbClr val="C00000"/>
                </a:solidFill>
                <a:effectLst/>
                <a:uLnTx/>
                <a:uFillTx/>
                <a:latin typeface="Courier New"/>
                <a:ea typeface="+mn-ea"/>
                <a:cs typeface="Courier New"/>
              </a:rPr>
              <a:t>in</a:t>
            </a:r>
            <a:r>
              <a:rPr kumimoji="0" sz="2600" b="1" i="0" u="none" strike="noStrike" kern="1200" cap="none" spc="0" normalizeH="0" baseline="0" noProof="0" dirty="0">
                <a:ln>
                  <a:noFill/>
                </a:ln>
                <a:solidFill>
                  <a:srgbClr val="C00000"/>
                </a:solidFill>
                <a:effectLst/>
                <a:uLnTx/>
                <a:uFillTx/>
                <a:latin typeface="Courier New"/>
                <a:ea typeface="+mn-ea"/>
                <a:cs typeface="Courier New"/>
              </a:rPr>
              <a:t>t	</a:t>
            </a:r>
            <a:r>
              <a:rPr kumimoji="0" sz="2600" b="1" i="0" u="none" strike="noStrike" kern="1200" cap="none" spc="-5" normalizeH="0" baseline="0" noProof="0" dirty="0">
                <a:ln>
                  <a:noFill/>
                </a:ln>
                <a:solidFill>
                  <a:srgbClr val="C00000"/>
                </a:solidFill>
                <a:effectLst/>
                <a:uLnTx/>
                <a:uFillTx/>
                <a:latin typeface="Courier New"/>
                <a:ea typeface="+mn-ea"/>
                <a:cs typeface="Courier New"/>
              </a:rPr>
              <a:t>B</a:t>
            </a:r>
            <a:r>
              <a:rPr kumimoji="0" sz="2600" b="1" i="0" u="none" strike="noStrike" kern="1200" cap="none" spc="5" normalizeH="0" baseline="0" noProof="0" dirty="0">
                <a:ln>
                  <a:noFill/>
                </a:ln>
                <a:solidFill>
                  <a:prstClr val="black"/>
                </a:solidFill>
                <a:effectLst/>
                <a:uLnTx/>
                <a:uFillTx/>
                <a:latin typeface="Courier New"/>
                <a:ea typeface="+mn-ea"/>
                <a:cs typeface="Courier New"/>
              </a:rPr>
              <a:t>){  </a:t>
            </a:r>
            <a:r>
              <a:rPr kumimoji="0" sz="2600" b="1" i="0" u="none" strike="noStrike" kern="1200" cap="none" spc="-5" normalizeH="0" baseline="0" noProof="0" dirty="0">
                <a:ln>
                  <a:noFill/>
                </a:ln>
                <a:solidFill>
                  <a:srgbClr val="C00000"/>
                </a:solidFill>
                <a:effectLst/>
                <a:uLnTx/>
                <a:uFillTx/>
                <a:latin typeface="Courier New"/>
                <a:ea typeface="+mn-ea"/>
                <a:cs typeface="Courier New"/>
              </a:rPr>
              <a:t>int sum </a:t>
            </a:r>
            <a:r>
              <a:rPr kumimoji="0" sz="2600" b="1" i="0" u="none" strike="noStrike" kern="1200" cap="none" spc="0" normalizeH="0" baseline="0" noProof="0" dirty="0">
                <a:ln>
                  <a:noFill/>
                </a:ln>
                <a:solidFill>
                  <a:prstClr val="black"/>
                </a:solidFill>
                <a:effectLst/>
                <a:uLnTx/>
                <a:uFillTx/>
                <a:latin typeface="Courier New"/>
                <a:ea typeface="+mn-ea"/>
                <a:cs typeface="Courier New"/>
              </a:rPr>
              <a:t>= </a:t>
            </a:r>
            <a:r>
              <a:rPr kumimoji="0" sz="2600" b="1" i="0" u="none" strike="noStrike" kern="1200" cap="none" spc="-5" normalizeH="0" baseline="0" noProof="0" dirty="0">
                <a:ln>
                  <a:noFill/>
                </a:ln>
                <a:solidFill>
                  <a:prstClr val="black"/>
                </a:solidFill>
                <a:effectLst/>
                <a:uLnTx/>
                <a:uFillTx/>
                <a:latin typeface="Courier New"/>
                <a:ea typeface="+mn-ea"/>
                <a:cs typeface="Courier New"/>
              </a:rPr>
              <a:t>a+b; </a:t>
            </a:r>
            <a:r>
              <a:rPr kumimoji="0" sz="2600" b="1" i="0" u="none" strike="noStrike" kern="1200" cap="none" spc="0" normalizeH="0" baseline="0" noProof="0" dirty="0">
                <a:ln>
                  <a:noFill/>
                </a:ln>
                <a:solidFill>
                  <a:prstClr val="black"/>
                </a:solidFill>
                <a:effectLst/>
                <a:uLnTx/>
                <a:uFillTx/>
                <a:latin typeface="Courier New"/>
                <a:ea typeface="+mn-ea"/>
                <a:cs typeface="Courier New"/>
              </a:rPr>
              <a:t> </a:t>
            </a:r>
            <a:r>
              <a:rPr kumimoji="0" sz="2600" b="1" i="0" u="none" strike="noStrike" kern="1200" cap="none" spc="-5" normalizeH="0" baseline="0" noProof="0" dirty="0">
                <a:ln>
                  <a:noFill/>
                </a:ln>
                <a:solidFill>
                  <a:prstClr val="black"/>
                </a:solidFill>
                <a:effectLst/>
                <a:uLnTx/>
                <a:uFillTx/>
                <a:latin typeface="Courier New"/>
                <a:ea typeface="+mn-ea"/>
                <a:cs typeface="Courier New"/>
              </a:rPr>
              <a:t>return</a:t>
            </a:r>
            <a:r>
              <a:rPr kumimoji="0" sz="2600" b="1" i="0" u="none" strike="noStrike" kern="1200" cap="none" spc="-20" normalizeH="0" baseline="0" noProof="0" dirty="0">
                <a:ln>
                  <a:noFill/>
                </a:ln>
                <a:solidFill>
                  <a:prstClr val="black"/>
                </a:solidFill>
                <a:effectLst/>
                <a:uLnTx/>
                <a:uFillTx/>
                <a:latin typeface="Courier New"/>
                <a:ea typeface="+mn-ea"/>
                <a:cs typeface="Courier New"/>
              </a:rPr>
              <a:t> </a:t>
            </a:r>
            <a:r>
              <a:rPr kumimoji="0" sz="2600" b="1" i="0" u="none" strike="noStrike" kern="1200" cap="none" spc="-5" normalizeH="0" baseline="0" noProof="0" dirty="0">
                <a:ln>
                  <a:noFill/>
                </a:ln>
                <a:solidFill>
                  <a:prstClr val="black"/>
                </a:solidFill>
                <a:effectLst/>
                <a:uLnTx/>
                <a:uFillTx/>
                <a:latin typeface="Courier New"/>
                <a:ea typeface="+mn-ea"/>
                <a:cs typeface="Courier New"/>
              </a:rPr>
              <a:t>sum;</a:t>
            </a:r>
            <a:endParaRPr kumimoji="0" sz="2600" b="0" i="0" u="none" strike="noStrike" kern="1200" cap="none" spc="0" normalizeH="0" baseline="0" noProof="0">
              <a:ln>
                <a:noFill/>
              </a:ln>
              <a:solidFill>
                <a:prstClr val="black"/>
              </a:solidFill>
              <a:effectLst/>
              <a:uLnTx/>
              <a:uFillTx/>
              <a:latin typeface="Courier New"/>
              <a:ea typeface="+mn-ea"/>
              <a:cs typeface="Courier New"/>
            </a:endParaRPr>
          </a:p>
          <a:p>
            <a:pPr marL="12700" marR="0" lvl="0" indent="0" algn="l" defTabSz="914400" rtl="0" eaLnBrk="1" fontAlgn="auto" latinLnBrk="0" hangingPunct="1">
              <a:lnSpc>
                <a:spcPct val="100000"/>
              </a:lnSpc>
              <a:spcBef>
                <a:spcPts val="1600"/>
              </a:spcBef>
              <a:spcAft>
                <a:spcPts val="0"/>
              </a:spcAft>
              <a:buClrTx/>
              <a:buSzTx/>
              <a:buFontTx/>
              <a:buNone/>
              <a:tabLst/>
              <a:defRPr/>
            </a:pPr>
            <a:r>
              <a:rPr kumimoji="0" sz="2600" b="1" i="0" u="none" strike="noStrike" kern="1200" cap="none" spc="0" normalizeH="0" baseline="0" noProof="0" dirty="0">
                <a:ln>
                  <a:noFill/>
                </a:ln>
                <a:solidFill>
                  <a:prstClr val="black"/>
                </a:solidFill>
                <a:effectLst/>
                <a:uLnTx/>
                <a:uFillTx/>
                <a:latin typeface="Courier New"/>
                <a:ea typeface="+mn-ea"/>
                <a:cs typeface="Courier New"/>
              </a:rPr>
              <a:t>}</a:t>
            </a:r>
            <a:endParaRPr kumimoji="0" sz="2600" b="0" i="0" u="none" strike="noStrike" kern="1200" cap="none" spc="0" normalizeH="0" baseline="0" noProof="0">
              <a:ln>
                <a:noFill/>
              </a:ln>
              <a:solidFill>
                <a:prstClr val="black"/>
              </a:solidFill>
              <a:effectLst/>
              <a:uLnTx/>
              <a:uFillTx/>
              <a:latin typeface="Courier New"/>
              <a:ea typeface="+mn-ea"/>
              <a:cs typeface="Courier New"/>
            </a:endParaRPr>
          </a:p>
        </p:txBody>
      </p:sp>
      <p:sp>
        <p:nvSpPr>
          <p:cNvPr id="5" name="object 5"/>
          <p:cNvSpPr txBox="1"/>
          <p:nvPr/>
        </p:nvSpPr>
        <p:spPr>
          <a:xfrm>
            <a:off x="4452365" y="714502"/>
            <a:ext cx="163195"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FF"/>
                </a:solidFill>
                <a:effectLst/>
                <a:uLnTx/>
                <a:uFillTx/>
                <a:latin typeface="Courier New"/>
                <a:ea typeface="+mn-ea"/>
                <a:cs typeface="Courier New"/>
              </a:rPr>
              <a:t>c</a:t>
            </a:r>
            <a:endParaRPr kumimoji="0" sz="1800" b="0" i="0" u="none" strike="noStrike" kern="1200" cap="none" spc="0" normalizeH="0" baseline="0" noProof="0">
              <a:ln>
                <a:noFill/>
              </a:ln>
              <a:solidFill>
                <a:prstClr val="black"/>
              </a:solidFill>
              <a:effectLst/>
              <a:uLnTx/>
              <a:uFillTx/>
              <a:latin typeface="Courier New"/>
              <a:ea typeface="+mn-ea"/>
              <a:cs typeface="Courier New"/>
            </a:endParaRPr>
          </a:p>
        </p:txBody>
      </p:sp>
      <p:sp>
        <p:nvSpPr>
          <p:cNvPr id="6" name="object 6"/>
          <p:cNvSpPr txBox="1">
            <a:spLocks noGrp="1"/>
          </p:cNvSpPr>
          <p:nvPr>
            <p:ph type="title"/>
          </p:nvPr>
        </p:nvSpPr>
        <p:spPr>
          <a:xfrm>
            <a:off x="1483233" y="91516"/>
            <a:ext cx="6213475" cy="635000"/>
          </a:xfrm>
          <a:prstGeom prst="rect">
            <a:avLst/>
          </a:prstGeom>
        </p:spPr>
        <p:txBody>
          <a:bodyPr vert="horz" wrap="square" lIns="0" tIns="12065" rIns="0" bIns="0" rtlCol="0">
            <a:spAutoFit/>
          </a:bodyPr>
          <a:lstStyle/>
          <a:p>
            <a:pPr marL="12700">
              <a:lnSpc>
                <a:spcPct val="100000"/>
              </a:lnSpc>
              <a:spcBef>
                <a:spcPts val="95"/>
              </a:spcBef>
            </a:pPr>
            <a:r>
              <a:rPr sz="4000" spc="-10" dirty="0">
                <a:solidFill>
                  <a:srgbClr val="B80000"/>
                </a:solidFill>
              </a:rPr>
              <a:t>Scope</a:t>
            </a:r>
            <a:r>
              <a:rPr sz="4000" spc="-5" dirty="0">
                <a:solidFill>
                  <a:srgbClr val="B80000"/>
                </a:solidFill>
              </a:rPr>
              <a:t> of</a:t>
            </a:r>
            <a:r>
              <a:rPr sz="4000" spc="10" dirty="0">
                <a:solidFill>
                  <a:srgbClr val="B80000"/>
                </a:solidFill>
              </a:rPr>
              <a:t> </a:t>
            </a:r>
            <a:r>
              <a:rPr sz="4000" spc="-5" dirty="0">
                <a:solidFill>
                  <a:srgbClr val="B80000"/>
                </a:solidFill>
              </a:rPr>
              <a:t>a</a:t>
            </a:r>
            <a:r>
              <a:rPr sz="4000" spc="-20" dirty="0">
                <a:solidFill>
                  <a:srgbClr val="B80000"/>
                </a:solidFill>
              </a:rPr>
              <a:t> </a:t>
            </a:r>
            <a:r>
              <a:rPr sz="4000" spc="-35" dirty="0">
                <a:solidFill>
                  <a:srgbClr val="B80000"/>
                </a:solidFill>
              </a:rPr>
              <a:t>Variable</a:t>
            </a:r>
            <a:r>
              <a:rPr sz="4000" spc="15" dirty="0">
                <a:solidFill>
                  <a:srgbClr val="B80000"/>
                </a:solidFill>
              </a:rPr>
              <a:t> </a:t>
            </a:r>
            <a:r>
              <a:rPr sz="4000" spc="-5" dirty="0">
                <a:solidFill>
                  <a:srgbClr val="B80000"/>
                </a:solidFill>
              </a:rPr>
              <a:t>- </a:t>
            </a:r>
            <a:r>
              <a:rPr sz="4000" spc="-15" dirty="0">
                <a:solidFill>
                  <a:srgbClr val="B80000"/>
                </a:solidFill>
              </a:rPr>
              <a:t>Example</a:t>
            </a:r>
            <a:endParaRPr sz="4000"/>
          </a:p>
        </p:txBody>
      </p:sp>
      <p:grpSp>
        <p:nvGrpSpPr>
          <p:cNvPr id="7" name="object 7"/>
          <p:cNvGrpSpPr/>
          <p:nvPr/>
        </p:nvGrpSpPr>
        <p:grpSpPr>
          <a:xfrm>
            <a:off x="5639561" y="4344161"/>
            <a:ext cx="2667000" cy="2362200"/>
            <a:chOff x="5639561" y="4344161"/>
            <a:chExt cx="2667000" cy="2362200"/>
          </a:xfrm>
        </p:grpSpPr>
        <p:sp>
          <p:nvSpPr>
            <p:cNvPr id="8" name="object 8"/>
            <p:cNvSpPr/>
            <p:nvPr/>
          </p:nvSpPr>
          <p:spPr>
            <a:xfrm>
              <a:off x="5639561" y="4344161"/>
              <a:ext cx="2667000" cy="2362200"/>
            </a:xfrm>
            <a:custGeom>
              <a:avLst/>
              <a:gdLst/>
              <a:ahLst/>
              <a:cxnLst/>
              <a:rect l="l" t="t" r="r" b="b"/>
              <a:pathLst>
                <a:path w="2667000" h="2362200">
                  <a:moveTo>
                    <a:pt x="2666999" y="0"/>
                  </a:moveTo>
                  <a:lnTo>
                    <a:pt x="0" y="0"/>
                  </a:lnTo>
                  <a:lnTo>
                    <a:pt x="0" y="2362200"/>
                  </a:lnTo>
                  <a:lnTo>
                    <a:pt x="2666999" y="2362200"/>
                  </a:lnTo>
                  <a:lnTo>
                    <a:pt x="2666999" y="0"/>
                  </a:lnTo>
                  <a:close/>
                </a:path>
              </a:pathLst>
            </a:custGeom>
            <a:solidFill>
              <a:srgbClr val="FCEADA"/>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9" name="object 9"/>
            <p:cNvSpPr/>
            <p:nvPr/>
          </p:nvSpPr>
          <p:spPr>
            <a:xfrm>
              <a:off x="6706361" y="4496561"/>
              <a:ext cx="1295400" cy="381000"/>
            </a:xfrm>
            <a:custGeom>
              <a:avLst/>
              <a:gdLst/>
              <a:ahLst/>
              <a:cxnLst/>
              <a:rect l="l" t="t" r="r" b="b"/>
              <a:pathLst>
                <a:path w="1295400" h="381000">
                  <a:moveTo>
                    <a:pt x="1295400" y="0"/>
                  </a:moveTo>
                  <a:lnTo>
                    <a:pt x="0" y="0"/>
                  </a:lnTo>
                  <a:lnTo>
                    <a:pt x="0" y="381000"/>
                  </a:lnTo>
                  <a:lnTo>
                    <a:pt x="1295400" y="381000"/>
                  </a:lnTo>
                  <a:lnTo>
                    <a:pt x="1295400" y="0"/>
                  </a:lnTo>
                  <a:close/>
                </a:path>
              </a:pathLst>
            </a:custGeom>
            <a:solidFill>
              <a:srgbClr val="92CDDD"/>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0" name="object 10"/>
            <p:cNvSpPr/>
            <p:nvPr/>
          </p:nvSpPr>
          <p:spPr>
            <a:xfrm>
              <a:off x="6706361" y="4496561"/>
              <a:ext cx="1295400" cy="381000"/>
            </a:xfrm>
            <a:custGeom>
              <a:avLst/>
              <a:gdLst/>
              <a:ahLst/>
              <a:cxnLst/>
              <a:rect l="l" t="t" r="r" b="b"/>
              <a:pathLst>
                <a:path w="1295400" h="381000">
                  <a:moveTo>
                    <a:pt x="0" y="381000"/>
                  </a:moveTo>
                  <a:lnTo>
                    <a:pt x="1295400" y="381000"/>
                  </a:lnTo>
                  <a:lnTo>
                    <a:pt x="1295400" y="0"/>
                  </a:lnTo>
                  <a:lnTo>
                    <a:pt x="0" y="0"/>
                  </a:lnTo>
                  <a:lnTo>
                    <a:pt x="0" y="381000"/>
                  </a:lnTo>
                  <a:close/>
                </a:path>
              </a:pathLst>
            </a:custGeom>
            <a:ln w="25908">
              <a:solidFill>
                <a:srgbClr val="30859C"/>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1" name="object 11"/>
            <p:cNvSpPr/>
            <p:nvPr/>
          </p:nvSpPr>
          <p:spPr>
            <a:xfrm>
              <a:off x="6706361" y="5353050"/>
              <a:ext cx="1295400" cy="381000"/>
            </a:xfrm>
            <a:custGeom>
              <a:avLst/>
              <a:gdLst/>
              <a:ahLst/>
              <a:cxnLst/>
              <a:rect l="l" t="t" r="r" b="b"/>
              <a:pathLst>
                <a:path w="1295400" h="381000">
                  <a:moveTo>
                    <a:pt x="1295400" y="0"/>
                  </a:moveTo>
                  <a:lnTo>
                    <a:pt x="0" y="0"/>
                  </a:lnTo>
                  <a:lnTo>
                    <a:pt x="0" y="381000"/>
                  </a:lnTo>
                  <a:lnTo>
                    <a:pt x="1295400" y="381000"/>
                  </a:lnTo>
                  <a:lnTo>
                    <a:pt x="1295400" y="0"/>
                  </a:lnTo>
                  <a:close/>
                </a:path>
              </a:pathLst>
            </a:custGeom>
            <a:solidFill>
              <a:srgbClr val="92CDDD"/>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2" name="object 12"/>
            <p:cNvSpPr/>
            <p:nvPr/>
          </p:nvSpPr>
          <p:spPr>
            <a:xfrm>
              <a:off x="6706361" y="5353050"/>
              <a:ext cx="1295400" cy="381000"/>
            </a:xfrm>
            <a:custGeom>
              <a:avLst/>
              <a:gdLst/>
              <a:ahLst/>
              <a:cxnLst/>
              <a:rect l="l" t="t" r="r" b="b"/>
              <a:pathLst>
                <a:path w="1295400" h="381000">
                  <a:moveTo>
                    <a:pt x="0" y="381000"/>
                  </a:moveTo>
                  <a:lnTo>
                    <a:pt x="1295400" y="381000"/>
                  </a:lnTo>
                  <a:lnTo>
                    <a:pt x="1295400" y="0"/>
                  </a:lnTo>
                  <a:lnTo>
                    <a:pt x="0" y="0"/>
                  </a:lnTo>
                  <a:lnTo>
                    <a:pt x="0" y="381000"/>
                  </a:lnTo>
                  <a:close/>
                </a:path>
              </a:pathLst>
            </a:custGeom>
            <a:ln w="25908">
              <a:solidFill>
                <a:srgbClr val="30859C"/>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3" name="object 13"/>
            <p:cNvSpPr/>
            <p:nvPr/>
          </p:nvSpPr>
          <p:spPr>
            <a:xfrm>
              <a:off x="6706361" y="6220205"/>
              <a:ext cx="1295400" cy="381000"/>
            </a:xfrm>
            <a:custGeom>
              <a:avLst/>
              <a:gdLst/>
              <a:ahLst/>
              <a:cxnLst/>
              <a:rect l="l" t="t" r="r" b="b"/>
              <a:pathLst>
                <a:path w="1295400" h="381000">
                  <a:moveTo>
                    <a:pt x="1295400" y="0"/>
                  </a:moveTo>
                  <a:lnTo>
                    <a:pt x="0" y="0"/>
                  </a:lnTo>
                  <a:lnTo>
                    <a:pt x="0" y="381000"/>
                  </a:lnTo>
                  <a:lnTo>
                    <a:pt x="1295400" y="381000"/>
                  </a:lnTo>
                  <a:lnTo>
                    <a:pt x="1295400" y="0"/>
                  </a:lnTo>
                  <a:close/>
                </a:path>
              </a:pathLst>
            </a:custGeom>
            <a:solidFill>
              <a:srgbClr val="92CDDD"/>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4" name="object 14"/>
            <p:cNvSpPr/>
            <p:nvPr/>
          </p:nvSpPr>
          <p:spPr>
            <a:xfrm>
              <a:off x="6706361" y="6220205"/>
              <a:ext cx="1295400" cy="381000"/>
            </a:xfrm>
            <a:custGeom>
              <a:avLst/>
              <a:gdLst/>
              <a:ahLst/>
              <a:cxnLst/>
              <a:rect l="l" t="t" r="r" b="b"/>
              <a:pathLst>
                <a:path w="1295400" h="381000">
                  <a:moveTo>
                    <a:pt x="0" y="381000"/>
                  </a:moveTo>
                  <a:lnTo>
                    <a:pt x="1295400" y="381000"/>
                  </a:lnTo>
                  <a:lnTo>
                    <a:pt x="1295400" y="0"/>
                  </a:lnTo>
                  <a:lnTo>
                    <a:pt x="0" y="0"/>
                  </a:lnTo>
                  <a:lnTo>
                    <a:pt x="0" y="381000"/>
                  </a:lnTo>
                  <a:close/>
                </a:path>
              </a:pathLst>
            </a:custGeom>
            <a:ln w="25908">
              <a:solidFill>
                <a:srgbClr val="30859C"/>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grpSp>
      <p:sp>
        <p:nvSpPr>
          <p:cNvPr id="15" name="object 15"/>
          <p:cNvSpPr txBox="1"/>
          <p:nvPr/>
        </p:nvSpPr>
        <p:spPr>
          <a:xfrm>
            <a:off x="5639561" y="4344161"/>
            <a:ext cx="2667000" cy="2362200"/>
          </a:xfrm>
          <a:prstGeom prst="rect">
            <a:avLst/>
          </a:prstGeom>
          <a:ln w="25907">
            <a:solidFill>
              <a:srgbClr val="E36C09"/>
            </a:solidFill>
          </a:ln>
        </p:spPr>
        <p:txBody>
          <a:bodyPr vert="horz" wrap="square" lIns="0" tIns="99060" rIns="0" bIns="0" rtlCol="0">
            <a:spAutoFit/>
          </a:bodyPr>
          <a:lstStyle/>
          <a:p>
            <a:pPr marL="758825" marR="0" lvl="0" indent="0" algn="l" defTabSz="914400" rtl="0" eaLnBrk="1" fontAlgn="auto" latinLnBrk="0" hangingPunct="1">
              <a:lnSpc>
                <a:spcPct val="100000"/>
              </a:lnSpc>
              <a:spcBef>
                <a:spcPts val="780"/>
              </a:spcBef>
              <a:spcAft>
                <a:spcPts val="0"/>
              </a:spcAft>
              <a:buClrTx/>
              <a:buSzTx/>
              <a:buFontTx/>
              <a:buNone/>
              <a:tabLst/>
              <a:defRPr/>
            </a:pPr>
            <a:r>
              <a:rPr kumimoji="0" sz="2800" b="1" i="0" u="none" strike="noStrike" kern="1200" cap="none" spc="-5" normalizeH="0" baseline="0" noProof="0" dirty="0">
                <a:ln>
                  <a:noFill/>
                </a:ln>
                <a:solidFill>
                  <a:prstClr val="black"/>
                </a:solidFill>
                <a:effectLst/>
                <a:uLnTx/>
                <a:uFillTx/>
                <a:latin typeface="Calibri"/>
                <a:ea typeface="+mn-ea"/>
                <a:cs typeface="Calibri"/>
              </a:rPr>
              <a:t>A</a:t>
            </a:r>
            <a:endParaRPr kumimoji="0" sz="2800" b="0" i="0" u="none" strike="noStrike" kern="1200" cap="none" spc="0" normalizeH="0" baseline="0" noProof="0">
              <a:ln>
                <a:noFill/>
              </a:ln>
              <a:solidFill>
                <a:prstClr val="black"/>
              </a:solidFill>
              <a:effectLst/>
              <a:uLnTx/>
              <a:uFillTx/>
              <a:latin typeface="Calibri"/>
              <a:ea typeface="+mn-ea"/>
              <a:cs typeface="Calibri"/>
            </a:endParaRPr>
          </a:p>
          <a:p>
            <a:pPr marL="0" marR="0" lvl="0" indent="0" algn="l" defTabSz="914400" rtl="0" eaLnBrk="1" fontAlgn="auto" latinLnBrk="0" hangingPunct="1">
              <a:lnSpc>
                <a:spcPct val="100000"/>
              </a:lnSpc>
              <a:spcBef>
                <a:spcPts val="5"/>
              </a:spcBef>
              <a:spcAft>
                <a:spcPts val="0"/>
              </a:spcAft>
              <a:buClrTx/>
              <a:buSzTx/>
              <a:buFontTx/>
              <a:buNone/>
              <a:tabLst/>
              <a:defRPr/>
            </a:pPr>
            <a:endParaRPr kumimoji="0" sz="2750" b="0" i="0" u="none" strike="noStrike" kern="1200" cap="none" spc="0" normalizeH="0" baseline="0" noProof="0">
              <a:ln>
                <a:noFill/>
              </a:ln>
              <a:solidFill>
                <a:prstClr val="black"/>
              </a:solidFill>
              <a:effectLst/>
              <a:uLnTx/>
              <a:uFillTx/>
              <a:latin typeface="Calibri"/>
              <a:ea typeface="+mn-ea"/>
              <a:cs typeface="Calibri"/>
            </a:endParaRPr>
          </a:p>
          <a:p>
            <a:pPr marL="774065" marR="0" lvl="0" indent="0" algn="l" defTabSz="914400" rtl="0" eaLnBrk="1" fontAlgn="auto" latinLnBrk="0" hangingPunct="1">
              <a:lnSpc>
                <a:spcPct val="100000"/>
              </a:lnSpc>
              <a:spcBef>
                <a:spcPts val="0"/>
              </a:spcBef>
              <a:spcAft>
                <a:spcPts val="0"/>
              </a:spcAft>
              <a:buClrTx/>
              <a:buSzTx/>
              <a:buFontTx/>
              <a:buNone/>
              <a:tabLst/>
              <a:defRPr/>
            </a:pPr>
            <a:r>
              <a:rPr kumimoji="0" sz="2800" b="1" i="0" u="none" strike="noStrike" kern="1200" cap="none" spc="-5" normalizeH="0" baseline="0" noProof="0" dirty="0">
                <a:ln>
                  <a:noFill/>
                </a:ln>
                <a:solidFill>
                  <a:prstClr val="black"/>
                </a:solidFill>
                <a:effectLst/>
                <a:uLnTx/>
                <a:uFillTx/>
                <a:latin typeface="Calibri"/>
                <a:ea typeface="+mn-ea"/>
                <a:cs typeface="Calibri"/>
              </a:rPr>
              <a:t>B</a:t>
            </a:r>
            <a:endParaRPr kumimoji="0" sz="2800" b="0" i="0" u="none" strike="noStrike" kern="1200" cap="none" spc="0" normalizeH="0" baseline="0" noProof="0">
              <a:ln>
                <a:noFill/>
              </a:ln>
              <a:solidFill>
                <a:prstClr val="black"/>
              </a:solidFill>
              <a:effectLst/>
              <a:uLnTx/>
              <a:uFillTx/>
              <a:latin typeface="Calibri"/>
              <a:ea typeface="+mn-ea"/>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sz="2750" b="0" i="0" u="none" strike="noStrike" kern="1200" cap="none" spc="0" normalizeH="0" baseline="0" noProof="0">
              <a:ln>
                <a:noFill/>
              </a:ln>
              <a:solidFill>
                <a:prstClr val="black"/>
              </a:solidFill>
              <a:effectLst/>
              <a:uLnTx/>
              <a:uFillTx/>
              <a:latin typeface="Calibri"/>
              <a:ea typeface="+mn-ea"/>
              <a:cs typeface="Calibri"/>
            </a:endParaRPr>
          </a:p>
          <a:p>
            <a:pPr marL="351790" marR="0" lvl="0" indent="0" algn="l" defTabSz="914400" rtl="0" eaLnBrk="1" fontAlgn="auto" latinLnBrk="0" hangingPunct="1">
              <a:lnSpc>
                <a:spcPct val="100000"/>
              </a:lnSpc>
              <a:spcBef>
                <a:spcPts val="0"/>
              </a:spcBef>
              <a:spcAft>
                <a:spcPts val="0"/>
              </a:spcAft>
              <a:buClrTx/>
              <a:buSzTx/>
              <a:buFontTx/>
              <a:buNone/>
              <a:tabLst/>
              <a:defRPr/>
            </a:pPr>
            <a:r>
              <a:rPr kumimoji="0" sz="2800" b="1" i="0" u="none" strike="noStrike" kern="1200" cap="none" spc="-5" normalizeH="0" baseline="0" noProof="0" dirty="0">
                <a:ln>
                  <a:noFill/>
                </a:ln>
                <a:solidFill>
                  <a:prstClr val="black"/>
                </a:solidFill>
                <a:effectLst/>
                <a:uLnTx/>
                <a:uFillTx/>
                <a:latin typeface="Calibri"/>
                <a:ea typeface="+mn-ea"/>
                <a:cs typeface="Calibri"/>
              </a:rPr>
              <a:t>sum</a:t>
            </a:r>
            <a:endParaRPr kumimoji="0" sz="2800" b="0" i="0" u="none" strike="noStrike" kern="1200" cap="none" spc="0" normalizeH="0" baseline="0" noProof="0">
              <a:ln>
                <a:noFill/>
              </a:ln>
              <a:solidFill>
                <a:prstClr val="black"/>
              </a:solidFill>
              <a:effectLst/>
              <a:uLnTx/>
              <a:uFillTx/>
              <a:latin typeface="Calibri"/>
              <a:ea typeface="+mn-ea"/>
              <a:cs typeface="Calibri"/>
            </a:endParaRPr>
          </a:p>
        </p:txBody>
      </p:sp>
      <p:sp>
        <p:nvSpPr>
          <p:cNvPr id="16" name="object 16"/>
          <p:cNvSpPr txBox="1"/>
          <p:nvPr/>
        </p:nvSpPr>
        <p:spPr>
          <a:xfrm>
            <a:off x="5566028" y="3826840"/>
            <a:ext cx="3129280" cy="360680"/>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kumimoji="0" sz="2200" b="1" i="0" u="none" strike="noStrike" kern="1200" cap="none" spc="-5" normalizeH="0" baseline="0" noProof="0" dirty="0">
                <a:ln>
                  <a:noFill/>
                </a:ln>
                <a:solidFill>
                  <a:srgbClr val="2E1BC6"/>
                </a:solidFill>
                <a:effectLst/>
                <a:uLnTx/>
                <a:uFillTx/>
                <a:latin typeface="Calibri"/>
                <a:ea typeface="+mn-ea"/>
                <a:cs typeface="Calibri"/>
              </a:rPr>
              <a:t>Memory</a:t>
            </a:r>
            <a:r>
              <a:rPr kumimoji="0" sz="2200" b="1" i="0" u="none" strike="noStrike" kern="1200" cap="none" spc="15" normalizeH="0" baseline="0" noProof="0" dirty="0">
                <a:ln>
                  <a:noFill/>
                </a:ln>
                <a:solidFill>
                  <a:srgbClr val="2E1BC6"/>
                </a:solidFill>
                <a:effectLst/>
                <a:uLnTx/>
                <a:uFillTx/>
                <a:latin typeface="Calibri"/>
                <a:ea typeface="+mn-ea"/>
                <a:cs typeface="Calibri"/>
              </a:rPr>
              <a:t> </a:t>
            </a:r>
            <a:r>
              <a:rPr kumimoji="0" sz="2200" b="1" i="0" u="none" strike="noStrike" kern="1200" cap="none" spc="-15" normalizeH="0" baseline="0" noProof="0" dirty="0">
                <a:ln>
                  <a:noFill/>
                </a:ln>
                <a:solidFill>
                  <a:srgbClr val="2E1BC6"/>
                </a:solidFill>
                <a:effectLst/>
                <a:uLnTx/>
                <a:uFillTx/>
                <a:latin typeface="Calibri"/>
                <a:ea typeface="+mn-ea"/>
                <a:cs typeface="Calibri"/>
              </a:rPr>
              <a:t>(for</a:t>
            </a:r>
            <a:r>
              <a:rPr kumimoji="0" sz="2200" b="1" i="0" u="none" strike="noStrike" kern="1200" cap="none" spc="10" normalizeH="0" baseline="0" noProof="0" dirty="0">
                <a:ln>
                  <a:noFill/>
                </a:ln>
                <a:solidFill>
                  <a:srgbClr val="2E1BC6"/>
                </a:solidFill>
                <a:effectLst/>
                <a:uLnTx/>
                <a:uFillTx/>
                <a:latin typeface="Calibri"/>
                <a:ea typeface="+mn-ea"/>
                <a:cs typeface="Calibri"/>
              </a:rPr>
              <a:t> </a:t>
            </a:r>
            <a:r>
              <a:rPr kumimoji="0" sz="2200" b="1" i="0" u="none" strike="noStrike" kern="1200" cap="none" spc="-10" normalizeH="0" baseline="0" noProof="0" dirty="0">
                <a:ln>
                  <a:noFill/>
                </a:ln>
                <a:solidFill>
                  <a:srgbClr val="2E1BC6"/>
                </a:solidFill>
                <a:effectLst/>
                <a:uLnTx/>
                <a:uFillTx/>
                <a:latin typeface="Calibri"/>
                <a:ea typeface="+mn-ea"/>
                <a:cs typeface="Calibri"/>
              </a:rPr>
              <a:t>function</a:t>
            </a:r>
            <a:r>
              <a:rPr kumimoji="0" sz="2200" b="1" i="0" u="none" strike="noStrike" kern="1200" cap="none" spc="20" normalizeH="0" baseline="0" noProof="0" dirty="0">
                <a:ln>
                  <a:noFill/>
                </a:ln>
                <a:solidFill>
                  <a:srgbClr val="2E1BC6"/>
                </a:solidFill>
                <a:effectLst/>
                <a:uLnTx/>
                <a:uFillTx/>
                <a:latin typeface="Calibri"/>
                <a:ea typeface="+mn-ea"/>
                <a:cs typeface="Calibri"/>
              </a:rPr>
              <a:t> </a:t>
            </a:r>
            <a:r>
              <a:rPr kumimoji="0" sz="2200" b="1" i="0" u="none" strike="noStrike" kern="1200" cap="none" spc="-10" normalizeH="0" baseline="0" noProof="0" dirty="0">
                <a:ln>
                  <a:noFill/>
                </a:ln>
                <a:solidFill>
                  <a:srgbClr val="008000"/>
                </a:solidFill>
                <a:effectLst/>
                <a:uLnTx/>
                <a:uFillTx/>
                <a:latin typeface="Calibri"/>
                <a:ea typeface="+mn-ea"/>
                <a:cs typeface="Calibri"/>
              </a:rPr>
              <a:t>add</a:t>
            </a:r>
            <a:r>
              <a:rPr kumimoji="0" sz="2200" b="1" i="0" u="none" strike="noStrike" kern="1200" cap="none" spc="-10" normalizeH="0" baseline="0" noProof="0" dirty="0">
                <a:ln>
                  <a:noFill/>
                </a:ln>
                <a:solidFill>
                  <a:srgbClr val="2E1BC6"/>
                </a:solidFill>
                <a:effectLst/>
                <a:uLnTx/>
                <a:uFillTx/>
                <a:latin typeface="Calibri"/>
                <a:ea typeface="+mn-ea"/>
                <a:cs typeface="Calibri"/>
              </a:rPr>
              <a:t>)</a:t>
            </a:r>
            <a:endParaRPr kumimoji="0" sz="2200" b="0" i="0" u="none" strike="noStrike" kern="1200" cap="none" spc="0" normalizeH="0" baseline="0" noProof="0">
              <a:ln>
                <a:noFill/>
              </a:ln>
              <a:solidFill>
                <a:prstClr val="black"/>
              </a:solidFill>
              <a:effectLst/>
              <a:uLnTx/>
              <a:uFillTx/>
              <a:latin typeface="Calibri"/>
              <a:ea typeface="+mn-ea"/>
              <a:cs typeface="Calibri"/>
            </a:endParaRPr>
          </a:p>
        </p:txBody>
      </p:sp>
    </p:spTree>
    <p:extLst>
      <p:ext uri="{BB962C8B-B14F-4D97-AF65-F5344CB8AC3E}">
        <p14:creationId xmlns:p14="http://schemas.microsoft.com/office/powerpoint/2010/main" val="3050815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868679"/>
            <a:ext cx="9067800" cy="45720"/>
          </a:xfrm>
          <a:custGeom>
            <a:avLst/>
            <a:gdLst/>
            <a:ahLst/>
            <a:cxnLst/>
            <a:rect l="l" t="t" r="r" b="b"/>
            <a:pathLst>
              <a:path w="9067800" h="45719">
                <a:moveTo>
                  <a:pt x="9067800" y="0"/>
                </a:moveTo>
                <a:lnTo>
                  <a:pt x="0" y="0"/>
                </a:lnTo>
                <a:lnTo>
                  <a:pt x="0" y="45720"/>
                </a:lnTo>
                <a:lnTo>
                  <a:pt x="9067800" y="45720"/>
                </a:lnTo>
                <a:lnTo>
                  <a:pt x="9067800" y="0"/>
                </a:lnTo>
                <a:close/>
              </a:path>
            </a:pathLst>
          </a:custGeom>
          <a:solidFill>
            <a:srgbClr val="17375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 name="object 3"/>
          <p:cNvSpPr txBox="1"/>
          <p:nvPr/>
        </p:nvSpPr>
        <p:spPr>
          <a:xfrm>
            <a:off x="113792" y="997965"/>
            <a:ext cx="6156960" cy="513715"/>
          </a:xfrm>
          <a:prstGeom prst="rect">
            <a:avLst/>
          </a:prstGeom>
        </p:spPr>
        <p:txBody>
          <a:bodyPr vert="horz" wrap="square" lIns="0" tIns="13335" rIns="0" bIns="0" rtlCol="0">
            <a:spAutoFit/>
          </a:bodyPr>
          <a:lstStyle/>
          <a:p>
            <a:pPr marL="469900" marR="0" lvl="0" indent="-457200" algn="l" defTabSz="914400" rtl="0" eaLnBrk="1" fontAlgn="auto" latinLnBrk="0" hangingPunct="1">
              <a:lnSpc>
                <a:spcPct val="100000"/>
              </a:lnSpc>
              <a:spcBef>
                <a:spcPts val="105"/>
              </a:spcBef>
              <a:spcAft>
                <a:spcPts val="0"/>
              </a:spcAft>
              <a:buClrTx/>
              <a:buSzTx/>
              <a:buFont typeface="Wingdings"/>
              <a:buChar char=""/>
              <a:tabLst>
                <a:tab pos="469265" algn="l"/>
                <a:tab pos="469900" algn="l"/>
              </a:tabLst>
              <a:defRPr/>
            </a:pPr>
            <a:r>
              <a:rPr kumimoji="0" sz="3200" b="1" i="0" u="none" strike="noStrike" kern="1200" cap="none" spc="-5" normalizeH="0" baseline="0" noProof="0" dirty="0">
                <a:ln>
                  <a:noFill/>
                </a:ln>
                <a:solidFill>
                  <a:srgbClr val="2E1BC6"/>
                </a:solidFill>
                <a:effectLst/>
                <a:uLnTx/>
                <a:uFillTx/>
                <a:latin typeface="Calibri"/>
                <a:ea typeface="+mn-ea"/>
                <a:cs typeface="Calibri"/>
              </a:rPr>
              <a:t>Global</a:t>
            </a:r>
            <a:r>
              <a:rPr kumimoji="0" sz="3200" b="1" i="0" u="none" strike="noStrike" kern="1200" cap="none" spc="-30" normalizeH="0" baseline="0" noProof="0" dirty="0">
                <a:ln>
                  <a:noFill/>
                </a:ln>
                <a:solidFill>
                  <a:srgbClr val="2E1BC6"/>
                </a:solidFill>
                <a:effectLst/>
                <a:uLnTx/>
                <a:uFillTx/>
                <a:latin typeface="Calibri"/>
                <a:ea typeface="+mn-ea"/>
                <a:cs typeface="Calibri"/>
              </a:rPr>
              <a:t> </a:t>
            </a:r>
            <a:r>
              <a:rPr kumimoji="0" sz="3200" b="1" i="0" u="none" strike="noStrike" kern="1200" cap="none" spc="-5" normalizeH="0" baseline="0" noProof="0" dirty="0">
                <a:ln>
                  <a:noFill/>
                </a:ln>
                <a:solidFill>
                  <a:srgbClr val="2E1BC6"/>
                </a:solidFill>
                <a:effectLst/>
                <a:uLnTx/>
                <a:uFillTx/>
                <a:latin typeface="Calibri"/>
                <a:ea typeface="+mn-ea"/>
                <a:cs typeface="Calibri"/>
              </a:rPr>
              <a:t>variables</a:t>
            </a:r>
            <a:r>
              <a:rPr kumimoji="0" sz="3200" b="1" i="0" u="none" strike="noStrike" kern="1200" cap="none" spc="-25" normalizeH="0" baseline="0" noProof="0" dirty="0">
                <a:ln>
                  <a:noFill/>
                </a:ln>
                <a:solidFill>
                  <a:srgbClr val="2E1BC6"/>
                </a:solidFill>
                <a:effectLst/>
                <a:uLnTx/>
                <a:uFillTx/>
                <a:latin typeface="Calibri"/>
                <a:ea typeface="+mn-ea"/>
                <a:cs typeface="Calibri"/>
              </a:rPr>
              <a:t> </a:t>
            </a:r>
            <a:r>
              <a:rPr kumimoji="0" sz="3200" b="0" i="0" u="none" strike="noStrike" kern="1200" cap="none" spc="0" normalizeH="0" baseline="0" noProof="0" dirty="0">
                <a:ln>
                  <a:noFill/>
                </a:ln>
                <a:solidFill>
                  <a:prstClr val="black"/>
                </a:solidFill>
                <a:effectLst/>
                <a:uLnTx/>
                <a:uFillTx/>
                <a:latin typeface="Calibri"/>
                <a:ea typeface="+mn-ea"/>
                <a:cs typeface="Calibri"/>
              </a:rPr>
              <a:t>with</a:t>
            </a:r>
            <a:r>
              <a:rPr kumimoji="0" sz="3200" b="0" i="0" u="none" strike="noStrike" kern="1200" cap="none" spc="-15" normalizeH="0" baseline="0" noProof="0" dirty="0">
                <a:ln>
                  <a:noFill/>
                </a:ln>
                <a:solidFill>
                  <a:prstClr val="black"/>
                </a:solidFill>
                <a:effectLst/>
                <a:uLnTx/>
                <a:uFillTx/>
                <a:latin typeface="Calibri"/>
                <a:ea typeface="+mn-ea"/>
                <a:cs typeface="Calibri"/>
              </a:rPr>
              <a:t> </a:t>
            </a:r>
            <a:r>
              <a:rPr kumimoji="0" sz="3200" b="1" i="0" u="none" strike="noStrike" kern="1200" cap="none" spc="0" normalizeH="0" baseline="0" noProof="0" dirty="0">
                <a:ln>
                  <a:noFill/>
                </a:ln>
                <a:solidFill>
                  <a:srgbClr val="2E1BC6"/>
                </a:solidFill>
                <a:effectLst/>
                <a:uLnTx/>
                <a:uFillTx/>
                <a:latin typeface="Calibri"/>
                <a:ea typeface="+mn-ea"/>
                <a:cs typeface="Calibri"/>
              </a:rPr>
              <a:t>same</a:t>
            </a:r>
            <a:r>
              <a:rPr kumimoji="0" sz="3200" b="1" i="0" u="none" strike="noStrike" kern="1200" cap="none" spc="-25" normalizeH="0" baseline="0" noProof="0" dirty="0">
                <a:ln>
                  <a:noFill/>
                </a:ln>
                <a:solidFill>
                  <a:srgbClr val="2E1BC6"/>
                </a:solidFill>
                <a:effectLst/>
                <a:uLnTx/>
                <a:uFillTx/>
                <a:latin typeface="Calibri"/>
                <a:ea typeface="+mn-ea"/>
                <a:cs typeface="Calibri"/>
              </a:rPr>
              <a:t> </a:t>
            </a:r>
            <a:r>
              <a:rPr kumimoji="0" sz="3200" b="1" i="0" u="none" strike="noStrike" kern="1200" cap="none" spc="-5" normalizeH="0" baseline="0" noProof="0" dirty="0">
                <a:ln>
                  <a:noFill/>
                </a:ln>
                <a:solidFill>
                  <a:srgbClr val="2E1BC6"/>
                </a:solidFill>
                <a:effectLst/>
                <a:uLnTx/>
                <a:uFillTx/>
                <a:latin typeface="Calibri"/>
                <a:ea typeface="+mn-ea"/>
                <a:cs typeface="Calibri"/>
              </a:rPr>
              <a:t>name</a:t>
            </a:r>
            <a:r>
              <a:rPr kumimoji="0" sz="3200" b="0" i="0" u="none" strike="noStrike" kern="1200" cap="none" spc="-5" normalizeH="0" baseline="0" noProof="0" dirty="0">
                <a:ln>
                  <a:noFill/>
                </a:ln>
                <a:solidFill>
                  <a:prstClr val="black"/>
                </a:solidFill>
                <a:effectLst/>
                <a:uLnTx/>
                <a:uFillTx/>
                <a:latin typeface="Calibri"/>
                <a:ea typeface="+mn-ea"/>
                <a:cs typeface="Calibri"/>
              </a:rPr>
              <a:t>:</a:t>
            </a:r>
            <a:endParaRPr kumimoji="0" sz="3200" b="0" i="0" u="none" strike="noStrike" kern="1200" cap="none" spc="0" normalizeH="0" baseline="0" noProof="0">
              <a:ln>
                <a:noFill/>
              </a:ln>
              <a:solidFill>
                <a:prstClr val="black"/>
              </a:solidFill>
              <a:effectLst/>
              <a:uLnTx/>
              <a:uFillTx/>
              <a:latin typeface="Calibri"/>
              <a:ea typeface="+mn-ea"/>
              <a:cs typeface="Calibri"/>
            </a:endParaRPr>
          </a:p>
        </p:txBody>
      </p:sp>
      <p:sp>
        <p:nvSpPr>
          <p:cNvPr id="4" name="object 4"/>
          <p:cNvSpPr txBox="1"/>
          <p:nvPr/>
        </p:nvSpPr>
        <p:spPr>
          <a:xfrm>
            <a:off x="339343" y="1671345"/>
            <a:ext cx="2211705" cy="2073910"/>
          </a:xfrm>
          <a:prstGeom prst="rect">
            <a:avLst/>
          </a:prstGeom>
        </p:spPr>
        <p:txBody>
          <a:bodyPr vert="horz" wrap="square" lIns="0" tIns="12700" rIns="0" bIns="0" rtlCol="0">
            <a:spAutoFit/>
          </a:bodyPr>
          <a:lstStyle/>
          <a:p>
            <a:pPr marL="12700" marR="5080" lvl="0" indent="50165" algn="l" defTabSz="914400" rtl="0" eaLnBrk="1" fontAlgn="auto" latinLnBrk="0" hangingPunct="1">
              <a:lnSpc>
                <a:spcPct val="155500"/>
              </a:lnSpc>
              <a:spcBef>
                <a:spcPts val="100"/>
              </a:spcBef>
              <a:spcAft>
                <a:spcPts val="0"/>
              </a:spcAft>
              <a:buClrTx/>
              <a:buSzTx/>
              <a:buFontTx/>
              <a:buNone/>
              <a:tabLst/>
              <a:defRPr/>
            </a:pPr>
            <a:r>
              <a:rPr kumimoji="0" sz="2200" b="1" i="0" u="none" strike="noStrike" kern="1200" cap="none" spc="-5" normalizeH="0" baseline="0" noProof="0" dirty="0">
                <a:ln>
                  <a:noFill/>
                </a:ln>
                <a:solidFill>
                  <a:prstClr val="black"/>
                </a:solidFill>
                <a:effectLst/>
                <a:uLnTx/>
                <a:uFillTx/>
                <a:latin typeface="Courier New"/>
                <a:ea typeface="+mn-ea"/>
                <a:cs typeface="Courier New"/>
              </a:rPr>
              <a:t>int </a:t>
            </a:r>
            <a:r>
              <a:rPr kumimoji="0" sz="2200" b="1" i="0" u="none" strike="noStrike" kern="1200" cap="none" spc="-5" normalizeH="0" baseline="0" noProof="0" dirty="0">
                <a:ln>
                  <a:noFill/>
                </a:ln>
                <a:solidFill>
                  <a:srgbClr val="008000"/>
                </a:solidFill>
                <a:effectLst/>
                <a:uLnTx/>
                <a:uFillTx/>
                <a:latin typeface="Courier New"/>
                <a:ea typeface="+mn-ea"/>
                <a:cs typeface="Courier New"/>
              </a:rPr>
              <a:t>sum=55</a:t>
            </a:r>
            <a:r>
              <a:rPr kumimoji="0" sz="2200" b="1" i="0" u="none" strike="noStrike" kern="1200" cap="none" spc="-5" normalizeH="0" baseline="0" noProof="0" dirty="0">
                <a:ln>
                  <a:noFill/>
                </a:ln>
                <a:solidFill>
                  <a:prstClr val="black"/>
                </a:solidFill>
                <a:effectLst/>
                <a:uLnTx/>
                <a:uFillTx/>
                <a:latin typeface="Courier New"/>
                <a:ea typeface="+mn-ea"/>
                <a:cs typeface="Courier New"/>
              </a:rPr>
              <a:t>; </a:t>
            </a:r>
            <a:r>
              <a:rPr kumimoji="0" sz="2200" b="1" i="0" u="none" strike="noStrike" kern="1200" cap="none" spc="0" normalizeH="0" baseline="0" noProof="0" dirty="0">
                <a:ln>
                  <a:noFill/>
                </a:ln>
                <a:solidFill>
                  <a:prstClr val="black"/>
                </a:solidFill>
                <a:effectLst/>
                <a:uLnTx/>
                <a:uFillTx/>
                <a:latin typeface="Courier New"/>
                <a:ea typeface="+mn-ea"/>
                <a:cs typeface="Courier New"/>
              </a:rPr>
              <a:t> </a:t>
            </a:r>
            <a:r>
              <a:rPr kumimoji="0" sz="2200" b="1" i="0" u="none" strike="noStrike" kern="1200" cap="none" spc="-5" normalizeH="0" baseline="0" noProof="0" dirty="0">
                <a:ln>
                  <a:noFill/>
                </a:ln>
                <a:solidFill>
                  <a:prstClr val="black"/>
                </a:solidFill>
                <a:effectLst/>
                <a:uLnTx/>
                <a:uFillTx/>
                <a:latin typeface="Courier New"/>
                <a:ea typeface="+mn-ea"/>
                <a:cs typeface="Courier New"/>
              </a:rPr>
              <a:t>Iint</a:t>
            </a:r>
            <a:r>
              <a:rPr kumimoji="0" sz="2200" b="1" i="0" u="none" strike="noStrike" kern="1200" cap="none" spc="-35" normalizeH="0" baseline="0" noProof="0" dirty="0">
                <a:ln>
                  <a:noFill/>
                </a:ln>
                <a:solidFill>
                  <a:prstClr val="black"/>
                </a:solidFill>
                <a:effectLst/>
                <a:uLnTx/>
                <a:uFillTx/>
                <a:latin typeface="Courier New"/>
                <a:ea typeface="+mn-ea"/>
                <a:cs typeface="Courier New"/>
              </a:rPr>
              <a:t> </a:t>
            </a:r>
            <a:r>
              <a:rPr kumimoji="0" sz="2200" b="1" i="0" u="none" strike="noStrike" kern="1200" cap="none" spc="0" normalizeH="0" baseline="0" noProof="0" dirty="0">
                <a:ln>
                  <a:noFill/>
                </a:ln>
                <a:solidFill>
                  <a:prstClr val="black"/>
                </a:solidFill>
                <a:effectLst/>
                <a:uLnTx/>
                <a:uFillTx/>
                <a:latin typeface="Courier New"/>
                <a:ea typeface="+mn-ea"/>
                <a:cs typeface="Courier New"/>
              </a:rPr>
              <a:t>main()</a:t>
            </a:r>
            <a:r>
              <a:rPr kumimoji="0" sz="2200" b="1" i="0" u="none" strike="noStrike" kern="1200" cap="none" spc="-30" normalizeH="0" baseline="0" noProof="0" dirty="0">
                <a:ln>
                  <a:noFill/>
                </a:ln>
                <a:solidFill>
                  <a:prstClr val="black"/>
                </a:solidFill>
                <a:effectLst/>
                <a:uLnTx/>
                <a:uFillTx/>
                <a:latin typeface="Courier New"/>
                <a:ea typeface="+mn-ea"/>
                <a:cs typeface="Courier New"/>
              </a:rPr>
              <a:t> </a:t>
            </a:r>
            <a:r>
              <a:rPr kumimoji="0" sz="2200" b="1" i="0" u="none" strike="noStrike" kern="1200" cap="none" spc="-5" normalizeH="0" baseline="0" noProof="0" dirty="0">
                <a:ln>
                  <a:noFill/>
                </a:ln>
                <a:solidFill>
                  <a:prstClr val="black"/>
                </a:solidFill>
                <a:effectLst/>
                <a:uLnTx/>
                <a:uFillTx/>
                <a:latin typeface="Courier New"/>
                <a:ea typeface="+mn-ea"/>
                <a:cs typeface="Courier New"/>
              </a:rPr>
              <a:t>{</a:t>
            </a:r>
            <a:endParaRPr kumimoji="0" sz="2200" b="0" i="0" u="none" strike="noStrike" kern="1200" cap="none" spc="0" normalizeH="0" baseline="0" noProof="0">
              <a:ln>
                <a:noFill/>
              </a:ln>
              <a:solidFill>
                <a:prstClr val="black"/>
              </a:solidFill>
              <a:effectLst/>
              <a:uLnTx/>
              <a:uFillTx/>
              <a:latin typeface="Courier New"/>
              <a:ea typeface="+mn-ea"/>
              <a:cs typeface="Courier New"/>
            </a:endParaRPr>
          </a:p>
          <a:p>
            <a:pPr marL="701040" marR="0" lvl="0" indent="0" algn="l" defTabSz="914400" rtl="0" eaLnBrk="1" fontAlgn="auto" latinLnBrk="0" hangingPunct="1">
              <a:lnSpc>
                <a:spcPct val="100000"/>
              </a:lnSpc>
              <a:spcBef>
                <a:spcPts val="1320"/>
              </a:spcBef>
              <a:spcAft>
                <a:spcPts val="0"/>
              </a:spcAft>
              <a:buClrTx/>
              <a:buSzTx/>
              <a:buFontTx/>
              <a:buNone/>
              <a:tabLst/>
              <a:defRPr/>
            </a:pPr>
            <a:r>
              <a:rPr kumimoji="0" sz="2200" b="1" i="0" u="none" strike="noStrike" kern="1200" cap="none" spc="-5" normalizeH="0" baseline="0" noProof="0" dirty="0">
                <a:ln>
                  <a:noFill/>
                </a:ln>
                <a:solidFill>
                  <a:prstClr val="black"/>
                </a:solidFill>
                <a:effectLst/>
                <a:uLnTx/>
                <a:uFillTx/>
                <a:latin typeface="Courier New"/>
                <a:ea typeface="+mn-ea"/>
                <a:cs typeface="Courier New"/>
              </a:rPr>
              <a:t>…</a:t>
            </a:r>
            <a:endParaRPr kumimoji="0" sz="2200" b="0" i="0" u="none" strike="noStrike" kern="1200" cap="none" spc="0" normalizeH="0" baseline="0" noProof="0">
              <a:ln>
                <a:noFill/>
              </a:ln>
              <a:solidFill>
                <a:prstClr val="black"/>
              </a:solidFill>
              <a:effectLst/>
              <a:uLnTx/>
              <a:uFillTx/>
              <a:latin typeface="Courier New"/>
              <a:ea typeface="+mn-ea"/>
              <a:cs typeface="Courier New"/>
            </a:endParaRPr>
          </a:p>
          <a:p>
            <a:pPr marL="12700" marR="0" lvl="0" indent="0" algn="l" defTabSz="914400" rtl="0" eaLnBrk="1" fontAlgn="auto" latinLnBrk="0" hangingPunct="1">
              <a:lnSpc>
                <a:spcPct val="100000"/>
              </a:lnSpc>
              <a:spcBef>
                <a:spcPts val="1320"/>
              </a:spcBef>
              <a:spcAft>
                <a:spcPts val="0"/>
              </a:spcAft>
              <a:buClrTx/>
              <a:buSzTx/>
              <a:buFontTx/>
              <a:buNone/>
              <a:tabLst/>
              <a:defRPr/>
            </a:pPr>
            <a:r>
              <a:rPr kumimoji="0" sz="2200" b="1" i="0" u="none" strike="noStrike" kern="1200" cap="none" spc="-5" normalizeH="0" baseline="0" noProof="0" dirty="0">
                <a:ln>
                  <a:noFill/>
                </a:ln>
                <a:solidFill>
                  <a:prstClr val="black"/>
                </a:solidFill>
                <a:effectLst/>
                <a:uLnTx/>
                <a:uFillTx/>
                <a:latin typeface="Courier New"/>
                <a:ea typeface="+mn-ea"/>
                <a:cs typeface="Courier New"/>
              </a:rPr>
              <a:t>}</a:t>
            </a:r>
            <a:endParaRPr kumimoji="0" sz="2200" b="0" i="0" u="none" strike="noStrike" kern="1200" cap="none" spc="0" normalizeH="0" baseline="0" noProof="0">
              <a:ln>
                <a:noFill/>
              </a:ln>
              <a:solidFill>
                <a:prstClr val="black"/>
              </a:solidFill>
              <a:effectLst/>
              <a:uLnTx/>
              <a:uFillTx/>
              <a:latin typeface="Courier New"/>
              <a:ea typeface="+mn-ea"/>
              <a:cs typeface="Courier New"/>
            </a:endParaRPr>
          </a:p>
        </p:txBody>
      </p:sp>
      <p:sp>
        <p:nvSpPr>
          <p:cNvPr id="5" name="object 5"/>
          <p:cNvSpPr txBox="1"/>
          <p:nvPr/>
        </p:nvSpPr>
        <p:spPr>
          <a:xfrm>
            <a:off x="339343" y="4223156"/>
            <a:ext cx="4735195" cy="2205355"/>
          </a:xfrm>
          <a:prstGeom prst="rect">
            <a:avLst/>
          </a:prstGeom>
        </p:spPr>
        <p:txBody>
          <a:bodyPr vert="horz" wrap="square" lIns="0" tIns="180340" rIns="0" bIns="0" rtlCol="0">
            <a:spAutoFit/>
          </a:bodyPr>
          <a:lstStyle/>
          <a:p>
            <a:pPr marL="12700" marR="0" lvl="0" indent="0" algn="l" defTabSz="914400" rtl="0" eaLnBrk="1" fontAlgn="auto" latinLnBrk="0" hangingPunct="1">
              <a:lnSpc>
                <a:spcPct val="100000"/>
              </a:lnSpc>
              <a:spcBef>
                <a:spcPts val="1420"/>
              </a:spcBef>
              <a:spcAft>
                <a:spcPts val="0"/>
              </a:spcAft>
              <a:buClrTx/>
              <a:buSzTx/>
              <a:buFontTx/>
              <a:buNone/>
              <a:tabLst/>
              <a:defRPr/>
            </a:pPr>
            <a:r>
              <a:rPr kumimoji="0" sz="2200" b="1" i="0" u="none" strike="noStrike" kern="1200" cap="none" spc="-5" normalizeH="0" baseline="0" noProof="0" dirty="0">
                <a:ln>
                  <a:noFill/>
                </a:ln>
                <a:solidFill>
                  <a:srgbClr val="2E1BC6"/>
                </a:solidFill>
                <a:effectLst/>
                <a:uLnTx/>
                <a:uFillTx/>
                <a:latin typeface="Courier New"/>
                <a:ea typeface="+mn-ea"/>
                <a:cs typeface="Courier New"/>
              </a:rPr>
              <a:t>void</a:t>
            </a:r>
            <a:r>
              <a:rPr kumimoji="0" sz="2200" b="1" i="0" u="none" strike="noStrike" kern="1200" cap="none" spc="-45" normalizeH="0" baseline="0" noProof="0" dirty="0">
                <a:ln>
                  <a:noFill/>
                </a:ln>
                <a:solidFill>
                  <a:srgbClr val="2E1BC6"/>
                </a:solidFill>
                <a:effectLst/>
                <a:uLnTx/>
                <a:uFillTx/>
                <a:latin typeface="Courier New"/>
                <a:ea typeface="+mn-ea"/>
                <a:cs typeface="Courier New"/>
              </a:rPr>
              <a:t> </a:t>
            </a:r>
            <a:r>
              <a:rPr kumimoji="0" sz="2200" b="1" i="0" u="none" strike="noStrike" kern="1200" cap="none" spc="0" normalizeH="0" baseline="0" noProof="0" dirty="0">
                <a:ln>
                  <a:noFill/>
                </a:ln>
                <a:solidFill>
                  <a:srgbClr val="2E1BC6"/>
                </a:solidFill>
                <a:effectLst/>
                <a:uLnTx/>
                <a:uFillTx/>
                <a:latin typeface="Courier New"/>
                <a:ea typeface="+mn-ea"/>
                <a:cs typeface="Courier New"/>
              </a:rPr>
              <a:t>display</a:t>
            </a:r>
            <a:r>
              <a:rPr kumimoji="0" sz="2200" b="1" i="0" u="none" strike="noStrike" kern="1200" cap="none" spc="0" normalizeH="0" baseline="0" noProof="0" dirty="0">
                <a:ln>
                  <a:noFill/>
                </a:ln>
                <a:solidFill>
                  <a:prstClr val="black"/>
                </a:solidFill>
                <a:effectLst/>
                <a:uLnTx/>
                <a:uFillTx/>
                <a:latin typeface="Courier New"/>
                <a:ea typeface="+mn-ea"/>
                <a:cs typeface="Courier New"/>
              </a:rPr>
              <a:t>()</a:t>
            </a:r>
            <a:endParaRPr kumimoji="0" sz="2200" b="0" i="0" u="none" strike="noStrike" kern="1200" cap="none" spc="0" normalizeH="0" baseline="0" noProof="0">
              <a:ln>
                <a:noFill/>
              </a:ln>
              <a:solidFill>
                <a:prstClr val="black"/>
              </a:solidFill>
              <a:effectLst/>
              <a:uLnTx/>
              <a:uFillTx/>
              <a:latin typeface="Courier New"/>
              <a:ea typeface="+mn-ea"/>
              <a:cs typeface="Courier New"/>
            </a:endParaRPr>
          </a:p>
          <a:p>
            <a:pPr marL="12700" marR="0" lvl="0" indent="0" algn="l" defTabSz="914400" rtl="0" eaLnBrk="1" fontAlgn="auto" latinLnBrk="0" hangingPunct="1">
              <a:lnSpc>
                <a:spcPct val="100000"/>
              </a:lnSpc>
              <a:spcBef>
                <a:spcPts val="1320"/>
              </a:spcBef>
              <a:spcAft>
                <a:spcPts val="0"/>
              </a:spcAft>
              <a:buClrTx/>
              <a:buSzTx/>
              <a:buFontTx/>
              <a:buNone/>
              <a:tabLst/>
              <a:defRPr/>
            </a:pPr>
            <a:r>
              <a:rPr kumimoji="0" sz="2200" b="1" i="0" u="none" strike="noStrike" kern="1200" cap="none" spc="-5" normalizeH="0" baseline="0" noProof="0" dirty="0">
                <a:ln>
                  <a:noFill/>
                </a:ln>
                <a:solidFill>
                  <a:prstClr val="black"/>
                </a:solidFill>
                <a:effectLst/>
                <a:uLnTx/>
                <a:uFillTx/>
                <a:latin typeface="Courier New"/>
                <a:ea typeface="+mn-ea"/>
                <a:cs typeface="Courier New"/>
              </a:rPr>
              <a:t>{</a:t>
            </a:r>
            <a:endParaRPr kumimoji="0" sz="2200" b="0" i="0" u="none" strike="noStrike" kern="1200" cap="none" spc="0" normalizeH="0" baseline="0" noProof="0">
              <a:ln>
                <a:noFill/>
              </a:ln>
              <a:solidFill>
                <a:prstClr val="black"/>
              </a:solidFill>
              <a:effectLst/>
              <a:uLnTx/>
              <a:uFillTx/>
              <a:latin typeface="Courier New"/>
              <a:ea typeface="+mn-ea"/>
              <a:cs typeface="Courier New"/>
            </a:endParaRPr>
          </a:p>
          <a:p>
            <a:pPr marL="701040" marR="0" lvl="0" indent="0" algn="l" defTabSz="914400" rtl="0" eaLnBrk="1" fontAlgn="auto" latinLnBrk="0" hangingPunct="1">
              <a:lnSpc>
                <a:spcPct val="100000"/>
              </a:lnSpc>
              <a:spcBef>
                <a:spcPts val="0"/>
              </a:spcBef>
              <a:spcAft>
                <a:spcPts val="0"/>
              </a:spcAft>
              <a:buClrTx/>
              <a:buSzTx/>
              <a:buFontTx/>
              <a:buNone/>
              <a:tabLst/>
              <a:defRPr/>
            </a:pPr>
            <a:r>
              <a:rPr kumimoji="0" sz="2200" b="1" i="0" u="none" strike="noStrike" kern="1200" cap="none" spc="-5" normalizeH="0" baseline="0" noProof="0" dirty="0">
                <a:ln>
                  <a:noFill/>
                </a:ln>
                <a:solidFill>
                  <a:srgbClr val="C00000"/>
                </a:solidFill>
                <a:effectLst/>
                <a:uLnTx/>
                <a:uFillTx/>
                <a:latin typeface="Courier New"/>
                <a:ea typeface="+mn-ea"/>
                <a:cs typeface="Courier New"/>
              </a:rPr>
              <a:t>int</a:t>
            </a:r>
            <a:r>
              <a:rPr kumimoji="0" sz="2200" b="1" i="0" u="none" strike="noStrike" kern="1200" cap="none" spc="-15" normalizeH="0" baseline="0" noProof="0" dirty="0">
                <a:ln>
                  <a:noFill/>
                </a:ln>
                <a:solidFill>
                  <a:srgbClr val="C00000"/>
                </a:solidFill>
                <a:effectLst/>
                <a:uLnTx/>
                <a:uFillTx/>
                <a:latin typeface="Courier New"/>
                <a:ea typeface="+mn-ea"/>
                <a:cs typeface="Courier New"/>
              </a:rPr>
              <a:t> </a:t>
            </a:r>
            <a:r>
              <a:rPr kumimoji="0" sz="2200" b="1" i="0" u="none" strike="noStrike" kern="1200" cap="none" spc="0" normalizeH="0" baseline="0" noProof="0" dirty="0">
                <a:ln>
                  <a:noFill/>
                </a:ln>
                <a:solidFill>
                  <a:srgbClr val="C00000"/>
                </a:solidFill>
                <a:effectLst/>
                <a:uLnTx/>
                <a:uFillTx/>
                <a:latin typeface="Courier New"/>
                <a:ea typeface="+mn-ea"/>
                <a:cs typeface="Courier New"/>
              </a:rPr>
              <a:t>sum</a:t>
            </a:r>
            <a:r>
              <a:rPr kumimoji="0" sz="2200" b="1" i="0" u="none" strike="noStrike" kern="1200" cap="none" spc="-10" normalizeH="0" baseline="0" noProof="0" dirty="0">
                <a:ln>
                  <a:noFill/>
                </a:ln>
                <a:solidFill>
                  <a:srgbClr val="C00000"/>
                </a:solidFill>
                <a:effectLst/>
                <a:uLnTx/>
                <a:uFillTx/>
                <a:latin typeface="Courier New"/>
                <a:ea typeface="+mn-ea"/>
                <a:cs typeface="Courier New"/>
              </a:rPr>
              <a:t> </a:t>
            </a:r>
            <a:r>
              <a:rPr kumimoji="0" sz="2200" b="1" i="0" u="none" strike="noStrike" kern="1200" cap="none" spc="-5" normalizeH="0" baseline="0" noProof="0" dirty="0">
                <a:ln>
                  <a:noFill/>
                </a:ln>
                <a:solidFill>
                  <a:prstClr val="black"/>
                </a:solidFill>
                <a:effectLst/>
                <a:uLnTx/>
                <a:uFillTx/>
                <a:latin typeface="Courier New"/>
                <a:ea typeface="+mn-ea"/>
                <a:cs typeface="Courier New"/>
              </a:rPr>
              <a:t>=</a:t>
            </a:r>
            <a:r>
              <a:rPr kumimoji="0" sz="2200" b="1" i="0" u="none" strike="noStrike" kern="1200" cap="none" spc="-15" normalizeH="0" baseline="0" noProof="0" dirty="0">
                <a:ln>
                  <a:noFill/>
                </a:ln>
                <a:solidFill>
                  <a:prstClr val="black"/>
                </a:solidFill>
                <a:effectLst/>
                <a:uLnTx/>
                <a:uFillTx/>
                <a:latin typeface="Courier New"/>
                <a:ea typeface="+mn-ea"/>
                <a:cs typeface="Courier New"/>
              </a:rPr>
              <a:t> </a:t>
            </a:r>
            <a:r>
              <a:rPr kumimoji="0" sz="2200" b="1" i="0" u="none" strike="noStrike" kern="1200" cap="none" spc="0" normalizeH="0" baseline="0" noProof="0" dirty="0">
                <a:ln>
                  <a:noFill/>
                </a:ln>
                <a:solidFill>
                  <a:prstClr val="black"/>
                </a:solidFill>
                <a:effectLst/>
                <a:uLnTx/>
                <a:uFillTx/>
                <a:latin typeface="Courier New"/>
                <a:ea typeface="+mn-ea"/>
                <a:cs typeface="Courier New"/>
              </a:rPr>
              <a:t>66;</a:t>
            </a:r>
            <a:endParaRPr kumimoji="0" sz="2200" b="0" i="0" u="none" strike="noStrike" kern="1200" cap="none" spc="0" normalizeH="0" baseline="0" noProof="0">
              <a:ln>
                <a:noFill/>
              </a:ln>
              <a:solidFill>
                <a:prstClr val="black"/>
              </a:solidFill>
              <a:effectLst/>
              <a:uLnTx/>
              <a:uFillTx/>
              <a:latin typeface="Courier New"/>
              <a:ea typeface="+mn-ea"/>
              <a:cs typeface="Courier New"/>
            </a:endParaRPr>
          </a:p>
          <a:p>
            <a:pPr marL="684530" marR="0" lvl="0" indent="0" algn="l" defTabSz="914400" rtl="0" eaLnBrk="1" fontAlgn="auto" latinLnBrk="0" hangingPunct="1">
              <a:lnSpc>
                <a:spcPct val="100000"/>
              </a:lnSpc>
              <a:spcBef>
                <a:spcPts val="0"/>
              </a:spcBef>
              <a:spcAft>
                <a:spcPts val="0"/>
              </a:spcAft>
              <a:buClrTx/>
              <a:buSzTx/>
              <a:buFontTx/>
              <a:buNone/>
              <a:tabLst/>
              <a:defRPr/>
            </a:pPr>
            <a:r>
              <a:rPr kumimoji="0" sz="2200" b="1" i="0" u="none" strike="noStrike" kern="1200" cap="none" spc="0" normalizeH="0" baseline="0" noProof="0" dirty="0">
                <a:ln>
                  <a:noFill/>
                </a:ln>
                <a:solidFill>
                  <a:prstClr val="black"/>
                </a:solidFill>
                <a:effectLst/>
                <a:uLnTx/>
                <a:uFillTx/>
                <a:latin typeface="Courier New"/>
                <a:ea typeface="+mn-ea"/>
                <a:cs typeface="Courier New"/>
              </a:rPr>
              <a:t>cout&lt;&lt;</a:t>
            </a:r>
            <a:r>
              <a:rPr kumimoji="0" sz="2200" b="1" i="0" u="none" strike="noStrike" kern="1200" cap="none" spc="0" normalizeH="0" baseline="0" noProof="0" dirty="0">
                <a:ln>
                  <a:noFill/>
                </a:ln>
                <a:solidFill>
                  <a:srgbClr val="C00000"/>
                </a:solidFill>
                <a:effectLst/>
                <a:uLnTx/>
                <a:uFillTx/>
                <a:latin typeface="Courier New"/>
                <a:ea typeface="+mn-ea"/>
                <a:cs typeface="Courier New"/>
              </a:rPr>
              <a:t>sum</a:t>
            </a:r>
            <a:r>
              <a:rPr kumimoji="0" sz="2200" b="1" i="0" u="none" strike="noStrike" kern="1200" cap="none" spc="0" normalizeH="0" baseline="0" noProof="0" dirty="0">
                <a:ln>
                  <a:noFill/>
                </a:ln>
                <a:solidFill>
                  <a:prstClr val="black"/>
                </a:solidFill>
                <a:effectLst/>
                <a:uLnTx/>
                <a:uFillTx/>
                <a:latin typeface="Courier New"/>
                <a:ea typeface="+mn-ea"/>
                <a:cs typeface="Courier New"/>
              </a:rPr>
              <a:t>;</a:t>
            </a:r>
            <a:r>
              <a:rPr kumimoji="0" sz="2200" b="1" i="0" u="none" strike="noStrike" kern="1200" cap="none" spc="-25" normalizeH="0" baseline="0" noProof="0" dirty="0">
                <a:ln>
                  <a:noFill/>
                </a:ln>
                <a:solidFill>
                  <a:prstClr val="black"/>
                </a:solidFill>
                <a:effectLst/>
                <a:uLnTx/>
                <a:uFillTx/>
                <a:latin typeface="Courier New"/>
                <a:ea typeface="+mn-ea"/>
                <a:cs typeface="Courier New"/>
              </a:rPr>
              <a:t> </a:t>
            </a:r>
            <a:r>
              <a:rPr kumimoji="0" sz="2200" b="1" i="0" u="none" strike="noStrike" kern="1200" cap="none" spc="5" normalizeH="0" baseline="0" noProof="0" dirty="0">
                <a:ln>
                  <a:noFill/>
                </a:ln>
                <a:solidFill>
                  <a:prstClr val="black"/>
                </a:solidFill>
                <a:effectLst/>
                <a:uLnTx/>
                <a:uFillTx/>
                <a:latin typeface="Courier New"/>
                <a:ea typeface="+mn-ea"/>
                <a:cs typeface="Courier New"/>
              </a:rPr>
              <a:t>//</a:t>
            </a:r>
            <a:r>
              <a:rPr kumimoji="0" sz="2200" b="1" i="0" u="none" strike="noStrike" kern="1200" cap="none" spc="-10" normalizeH="0" baseline="0" noProof="0" dirty="0">
                <a:ln>
                  <a:noFill/>
                </a:ln>
                <a:solidFill>
                  <a:prstClr val="black"/>
                </a:solidFill>
                <a:effectLst/>
                <a:uLnTx/>
                <a:uFillTx/>
                <a:latin typeface="Courier New"/>
                <a:ea typeface="+mn-ea"/>
                <a:cs typeface="Courier New"/>
              </a:rPr>
              <a:t> </a:t>
            </a:r>
            <a:r>
              <a:rPr kumimoji="0" sz="2200" b="1" i="0" u="none" strike="noStrike" kern="1200" cap="none" spc="-5" normalizeH="0" baseline="0" noProof="0" dirty="0">
                <a:ln>
                  <a:noFill/>
                </a:ln>
                <a:solidFill>
                  <a:prstClr val="black"/>
                </a:solidFill>
                <a:effectLst/>
                <a:uLnTx/>
                <a:uFillTx/>
                <a:latin typeface="Courier New"/>
                <a:ea typeface="+mn-ea"/>
                <a:cs typeface="Courier New"/>
              </a:rPr>
              <a:t>Display</a:t>
            </a:r>
            <a:r>
              <a:rPr kumimoji="0" sz="2200" b="1" i="0" u="none" strike="noStrike" kern="1200" cap="none" spc="-10" normalizeH="0" baseline="0" noProof="0" dirty="0">
                <a:ln>
                  <a:noFill/>
                </a:ln>
                <a:solidFill>
                  <a:prstClr val="black"/>
                </a:solidFill>
                <a:effectLst/>
                <a:uLnTx/>
                <a:uFillTx/>
                <a:latin typeface="Courier New"/>
                <a:ea typeface="+mn-ea"/>
                <a:cs typeface="Courier New"/>
              </a:rPr>
              <a:t> </a:t>
            </a:r>
            <a:r>
              <a:rPr kumimoji="0" sz="2200" b="1" i="0" u="none" strike="noStrike" kern="1200" cap="none" spc="5" normalizeH="0" baseline="0" noProof="0" dirty="0">
                <a:ln>
                  <a:noFill/>
                </a:ln>
                <a:solidFill>
                  <a:prstClr val="black"/>
                </a:solidFill>
                <a:effectLst/>
                <a:uLnTx/>
                <a:uFillTx/>
                <a:latin typeface="Courier New"/>
                <a:ea typeface="+mn-ea"/>
                <a:cs typeface="Courier New"/>
              </a:rPr>
              <a:t>66</a:t>
            </a:r>
            <a:endParaRPr kumimoji="0" sz="2200" b="0" i="0" u="none" strike="noStrike" kern="1200" cap="none" spc="0" normalizeH="0" baseline="0" noProof="0">
              <a:ln>
                <a:noFill/>
              </a:ln>
              <a:solidFill>
                <a:prstClr val="black"/>
              </a:solidFill>
              <a:effectLst/>
              <a:uLnTx/>
              <a:uFillTx/>
              <a:latin typeface="Courier New"/>
              <a:ea typeface="+mn-ea"/>
              <a:cs typeface="Courier New"/>
            </a:endParaRPr>
          </a:p>
          <a:p>
            <a:pPr marL="12700" marR="0" lvl="0" indent="0" algn="l" defTabSz="914400" rtl="0" eaLnBrk="1" fontAlgn="auto" latinLnBrk="0" hangingPunct="1">
              <a:lnSpc>
                <a:spcPct val="100000"/>
              </a:lnSpc>
              <a:spcBef>
                <a:spcPts val="1320"/>
              </a:spcBef>
              <a:spcAft>
                <a:spcPts val="0"/>
              </a:spcAft>
              <a:buClrTx/>
              <a:buSzTx/>
              <a:buFontTx/>
              <a:buNone/>
              <a:tabLst/>
              <a:defRPr/>
            </a:pPr>
            <a:r>
              <a:rPr kumimoji="0" sz="2200" b="1" i="0" u="none" strike="noStrike" kern="1200" cap="none" spc="-5" normalizeH="0" baseline="0" noProof="0" dirty="0">
                <a:ln>
                  <a:noFill/>
                </a:ln>
                <a:solidFill>
                  <a:prstClr val="black"/>
                </a:solidFill>
                <a:effectLst/>
                <a:uLnTx/>
                <a:uFillTx/>
                <a:latin typeface="Courier New"/>
                <a:ea typeface="+mn-ea"/>
                <a:cs typeface="Courier New"/>
              </a:rPr>
              <a:t>}</a:t>
            </a:r>
            <a:endParaRPr kumimoji="0" sz="2200" b="0" i="0" u="none" strike="noStrike" kern="1200" cap="none" spc="0" normalizeH="0" baseline="0" noProof="0">
              <a:ln>
                <a:noFill/>
              </a:ln>
              <a:solidFill>
                <a:prstClr val="black"/>
              </a:solidFill>
              <a:effectLst/>
              <a:uLnTx/>
              <a:uFillTx/>
              <a:latin typeface="Courier New"/>
              <a:ea typeface="+mn-ea"/>
              <a:cs typeface="Courier New"/>
            </a:endParaRPr>
          </a:p>
        </p:txBody>
      </p:sp>
      <p:sp>
        <p:nvSpPr>
          <p:cNvPr id="6" name="object 6"/>
          <p:cNvSpPr txBox="1"/>
          <p:nvPr/>
        </p:nvSpPr>
        <p:spPr>
          <a:xfrm>
            <a:off x="4452365" y="714502"/>
            <a:ext cx="163195"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FF"/>
                </a:solidFill>
                <a:effectLst/>
                <a:uLnTx/>
                <a:uFillTx/>
                <a:latin typeface="Courier New"/>
                <a:ea typeface="+mn-ea"/>
                <a:cs typeface="Courier New"/>
              </a:rPr>
              <a:t>c</a:t>
            </a:r>
            <a:endParaRPr kumimoji="0" sz="1800" b="0" i="0" u="none" strike="noStrike" kern="1200" cap="none" spc="0" normalizeH="0" baseline="0" noProof="0">
              <a:ln>
                <a:noFill/>
              </a:ln>
              <a:solidFill>
                <a:prstClr val="black"/>
              </a:solidFill>
              <a:effectLst/>
              <a:uLnTx/>
              <a:uFillTx/>
              <a:latin typeface="Courier New"/>
              <a:ea typeface="+mn-ea"/>
              <a:cs typeface="Courier New"/>
            </a:endParaRPr>
          </a:p>
        </p:txBody>
      </p:sp>
      <p:sp>
        <p:nvSpPr>
          <p:cNvPr id="7" name="object 7"/>
          <p:cNvSpPr txBox="1">
            <a:spLocks noGrp="1"/>
          </p:cNvSpPr>
          <p:nvPr>
            <p:ph type="title"/>
          </p:nvPr>
        </p:nvSpPr>
        <p:spPr>
          <a:xfrm>
            <a:off x="1445133" y="91516"/>
            <a:ext cx="6213475" cy="635000"/>
          </a:xfrm>
          <a:prstGeom prst="rect">
            <a:avLst/>
          </a:prstGeom>
        </p:spPr>
        <p:txBody>
          <a:bodyPr vert="horz" wrap="square" lIns="0" tIns="12065" rIns="0" bIns="0" rtlCol="0">
            <a:spAutoFit/>
          </a:bodyPr>
          <a:lstStyle/>
          <a:p>
            <a:pPr marL="12700">
              <a:lnSpc>
                <a:spcPct val="100000"/>
              </a:lnSpc>
              <a:spcBef>
                <a:spcPts val="95"/>
              </a:spcBef>
            </a:pPr>
            <a:r>
              <a:rPr sz="4000" spc="-10" dirty="0">
                <a:solidFill>
                  <a:srgbClr val="B80000"/>
                </a:solidFill>
              </a:rPr>
              <a:t>Scope</a:t>
            </a:r>
            <a:r>
              <a:rPr sz="4000" spc="-5" dirty="0">
                <a:solidFill>
                  <a:srgbClr val="B80000"/>
                </a:solidFill>
              </a:rPr>
              <a:t> of</a:t>
            </a:r>
            <a:r>
              <a:rPr sz="4000" spc="10" dirty="0">
                <a:solidFill>
                  <a:srgbClr val="B80000"/>
                </a:solidFill>
              </a:rPr>
              <a:t> </a:t>
            </a:r>
            <a:r>
              <a:rPr sz="4000" spc="-5" dirty="0">
                <a:solidFill>
                  <a:srgbClr val="B80000"/>
                </a:solidFill>
              </a:rPr>
              <a:t>a </a:t>
            </a:r>
            <a:r>
              <a:rPr sz="4000" spc="-35" dirty="0">
                <a:solidFill>
                  <a:srgbClr val="B80000"/>
                </a:solidFill>
              </a:rPr>
              <a:t>Variable</a:t>
            </a:r>
            <a:r>
              <a:rPr sz="4000" spc="5" dirty="0">
                <a:solidFill>
                  <a:srgbClr val="B80000"/>
                </a:solidFill>
              </a:rPr>
              <a:t> </a:t>
            </a:r>
            <a:r>
              <a:rPr sz="4000" spc="-5" dirty="0">
                <a:solidFill>
                  <a:srgbClr val="B80000"/>
                </a:solidFill>
              </a:rPr>
              <a:t>-</a:t>
            </a:r>
            <a:r>
              <a:rPr sz="4000" spc="-10" dirty="0">
                <a:solidFill>
                  <a:srgbClr val="B80000"/>
                </a:solidFill>
              </a:rPr>
              <a:t> </a:t>
            </a:r>
            <a:r>
              <a:rPr sz="4000" spc="-15" dirty="0">
                <a:solidFill>
                  <a:srgbClr val="B80000"/>
                </a:solidFill>
              </a:rPr>
              <a:t>Example</a:t>
            </a:r>
            <a:endParaRPr sz="4000"/>
          </a:p>
        </p:txBody>
      </p:sp>
      <p:sp>
        <p:nvSpPr>
          <p:cNvPr id="8" name="object 8"/>
          <p:cNvSpPr txBox="1"/>
          <p:nvPr/>
        </p:nvSpPr>
        <p:spPr>
          <a:xfrm>
            <a:off x="6656069" y="2548889"/>
            <a:ext cx="1295400" cy="381000"/>
          </a:xfrm>
          <a:prstGeom prst="rect">
            <a:avLst/>
          </a:prstGeom>
          <a:solidFill>
            <a:srgbClr val="92CDDD"/>
          </a:solidFill>
          <a:ln w="25907">
            <a:solidFill>
              <a:srgbClr val="30859C"/>
            </a:solidFill>
          </a:ln>
        </p:spPr>
        <p:txBody>
          <a:bodyPr vert="horz" wrap="square" lIns="0" tIns="5715" rIns="0" bIns="0" rtlCol="0">
            <a:spAutoFit/>
          </a:bodyPr>
          <a:lstStyle/>
          <a:p>
            <a:pPr marL="0" marR="0" lvl="0" indent="0" algn="ctr" defTabSz="914400" rtl="0" eaLnBrk="1" fontAlgn="auto" latinLnBrk="0" hangingPunct="1">
              <a:lnSpc>
                <a:spcPct val="100000"/>
              </a:lnSpc>
              <a:spcBef>
                <a:spcPts val="45"/>
              </a:spcBef>
              <a:spcAft>
                <a:spcPts val="0"/>
              </a:spcAft>
              <a:buClrTx/>
              <a:buSzTx/>
              <a:buFontTx/>
              <a:buNone/>
              <a:tabLst/>
              <a:defRPr/>
            </a:pPr>
            <a:r>
              <a:rPr kumimoji="0" sz="2200" b="1" i="0" u="none" strike="noStrike" kern="1200" cap="none" spc="-5" normalizeH="0" baseline="0" noProof="0" dirty="0">
                <a:ln>
                  <a:noFill/>
                </a:ln>
                <a:solidFill>
                  <a:prstClr val="black"/>
                </a:solidFill>
                <a:effectLst/>
                <a:uLnTx/>
                <a:uFillTx/>
                <a:latin typeface="Calibri"/>
                <a:ea typeface="+mn-ea"/>
                <a:cs typeface="Calibri"/>
              </a:rPr>
              <a:t>55</a:t>
            </a:r>
            <a:endParaRPr kumimoji="0" sz="2200" b="0" i="0" u="none" strike="noStrike" kern="1200" cap="none" spc="0" normalizeH="0" baseline="0" noProof="0">
              <a:ln>
                <a:noFill/>
              </a:ln>
              <a:solidFill>
                <a:prstClr val="black"/>
              </a:solidFill>
              <a:effectLst/>
              <a:uLnTx/>
              <a:uFillTx/>
              <a:latin typeface="Calibri"/>
              <a:ea typeface="+mn-ea"/>
              <a:cs typeface="Calibri"/>
            </a:endParaRPr>
          </a:p>
        </p:txBody>
      </p:sp>
      <p:sp>
        <p:nvSpPr>
          <p:cNvPr id="9" name="object 9"/>
          <p:cNvSpPr txBox="1"/>
          <p:nvPr/>
        </p:nvSpPr>
        <p:spPr>
          <a:xfrm>
            <a:off x="5979667" y="1845691"/>
            <a:ext cx="1833245" cy="360680"/>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kumimoji="0" sz="2200" b="1" i="0" u="none" strike="noStrike" kern="1200" cap="none" spc="-10" normalizeH="0" baseline="0" noProof="0" dirty="0">
                <a:ln>
                  <a:noFill/>
                </a:ln>
                <a:solidFill>
                  <a:srgbClr val="2E1BC6"/>
                </a:solidFill>
                <a:effectLst/>
                <a:uLnTx/>
                <a:uFillTx/>
                <a:latin typeface="Calibri"/>
                <a:ea typeface="+mn-ea"/>
                <a:cs typeface="Calibri"/>
              </a:rPr>
              <a:t>Global</a:t>
            </a:r>
            <a:r>
              <a:rPr kumimoji="0" sz="2200" b="1" i="0" u="none" strike="noStrike" kern="1200" cap="none" spc="-60" normalizeH="0" baseline="0" noProof="0" dirty="0">
                <a:ln>
                  <a:noFill/>
                </a:ln>
                <a:solidFill>
                  <a:srgbClr val="2E1BC6"/>
                </a:solidFill>
                <a:effectLst/>
                <a:uLnTx/>
                <a:uFillTx/>
                <a:latin typeface="Calibri"/>
                <a:ea typeface="+mn-ea"/>
                <a:cs typeface="Calibri"/>
              </a:rPr>
              <a:t> </a:t>
            </a:r>
            <a:r>
              <a:rPr kumimoji="0" sz="2200" b="1" i="0" u="none" strike="noStrike" kern="1200" cap="none" spc="-5" normalizeH="0" baseline="0" noProof="0" dirty="0">
                <a:ln>
                  <a:noFill/>
                </a:ln>
                <a:solidFill>
                  <a:srgbClr val="2E1BC6"/>
                </a:solidFill>
                <a:effectLst/>
                <a:uLnTx/>
                <a:uFillTx/>
                <a:latin typeface="Calibri"/>
                <a:ea typeface="+mn-ea"/>
                <a:cs typeface="Calibri"/>
              </a:rPr>
              <a:t>Memory</a:t>
            </a:r>
            <a:endParaRPr kumimoji="0" sz="2200" b="0" i="0" u="none" strike="noStrike" kern="1200" cap="none" spc="0" normalizeH="0" baseline="0" noProof="0">
              <a:ln>
                <a:noFill/>
              </a:ln>
              <a:solidFill>
                <a:prstClr val="black"/>
              </a:solidFill>
              <a:effectLst/>
              <a:uLnTx/>
              <a:uFillTx/>
              <a:latin typeface="Calibri"/>
              <a:ea typeface="+mn-ea"/>
              <a:cs typeface="Calibri"/>
            </a:endParaRPr>
          </a:p>
        </p:txBody>
      </p:sp>
      <p:sp>
        <p:nvSpPr>
          <p:cNvPr id="10" name="object 10"/>
          <p:cNvSpPr txBox="1"/>
          <p:nvPr/>
        </p:nvSpPr>
        <p:spPr>
          <a:xfrm>
            <a:off x="5436870" y="2362961"/>
            <a:ext cx="2895600" cy="762000"/>
          </a:xfrm>
          <a:prstGeom prst="rect">
            <a:avLst/>
          </a:prstGeom>
          <a:solidFill>
            <a:srgbClr val="FCEADA"/>
          </a:solidFill>
          <a:ln w="25907">
            <a:solidFill>
              <a:srgbClr val="E36C09"/>
            </a:solidFill>
          </a:ln>
        </p:spPr>
        <p:txBody>
          <a:bodyPr vert="horz" wrap="square" lIns="0" tIns="97155" rIns="0" bIns="0" rtlCol="0">
            <a:spAutoFit/>
          </a:bodyPr>
          <a:lstStyle/>
          <a:p>
            <a:pPr marL="281940" marR="0" lvl="0" indent="0" algn="l" defTabSz="914400" rtl="0" eaLnBrk="1" fontAlgn="auto" latinLnBrk="0" hangingPunct="1">
              <a:lnSpc>
                <a:spcPct val="100000"/>
              </a:lnSpc>
              <a:spcBef>
                <a:spcPts val="765"/>
              </a:spcBef>
              <a:spcAft>
                <a:spcPts val="0"/>
              </a:spcAft>
              <a:buClrTx/>
              <a:buSzTx/>
              <a:buFontTx/>
              <a:buNone/>
              <a:tabLst/>
              <a:defRPr/>
            </a:pPr>
            <a:r>
              <a:rPr kumimoji="0" sz="3000" b="1" i="0" u="none" strike="noStrike" kern="1200" cap="none" spc="0" normalizeH="0" baseline="0" noProof="0" dirty="0">
                <a:ln>
                  <a:noFill/>
                </a:ln>
                <a:solidFill>
                  <a:prstClr val="black"/>
                </a:solidFill>
                <a:effectLst/>
                <a:uLnTx/>
                <a:uFillTx/>
                <a:latin typeface="Calibri"/>
                <a:ea typeface="+mn-ea"/>
                <a:cs typeface="Calibri"/>
              </a:rPr>
              <a:t>sum</a:t>
            </a:r>
            <a:endParaRPr kumimoji="0" sz="3000" b="0" i="0" u="none" strike="noStrike" kern="1200" cap="none" spc="0" normalizeH="0" baseline="0" noProof="0">
              <a:ln>
                <a:noFill/>
              </a:ln>
              <a:solidFill>
                <a:prstClr val="black"/>
              </a:solidFill>
              <a:effectLst/>
              <a:uLnTx/>
              <a:uFillTx/>
              <a:latin typeface="Calibri"/>
              <a:ea typeface="+mn-ea"/>
              <a:cs typeface="Calibri"/>
            </a:endParaRPr>
          </a:p>
        </p:txBody>
      </p:sp>
      <p:sp>
        <p:nvSpPr>
          <p:cNvPr id="11" name="object 11"/>
          <p:cNvSpPr/>
          <p:nvPr/>
        </p:nvSpPr>
        <p:spPr>
          <a:xfrm>
            <a:off x="2359532" y="2039366"/>
            <a:ext cx="2975610" cy="610235"/>
          </a:xfrm>
          <a:custGeom>
            <a:avLst/>
            <a:gdLst/>
            <a:ahLst/>
            <a:cxnLst/>
            <a:rect l="l" t="t" r="r" b="b"/>
            <a:pathLst>
              <a:path w="2975610" h="610235">
                <a:moveTo>
                  <a:pt x="2865412" y="551823"/>
                </a:moveTo>
                <a:lnTo>
                  <a:pt x="2807335" y="573024"/>
                </a:lnTo>
                <a:lnTo>
                  <a:pt x="2800869" y="577014"/>
                </a:lnTo>
                <a:lnTo>
                  <a:pt x="2796571" y="582945"/>
                </a:lnTo>
                <a:lnTo>
                  <a:pt x="2794797" y="590043"/>
                </a:lnTo>
                <a:lnTo>
                  <a:pt x="2795905" y="597535"/>
                </a:lnTo>
                <a:lnTo>
                  <a:pt x="2799895" y="603998"/>
                </a:lnTo>
                <a:lnTo>
                  <a:pt x="2805826" y="608282"/>
                </a:lnTo>
                <a:lnTo>
                  <a:pt x="2812924" y="610018"/>
                </a:lnTo>
                <a:lnTo>
                  <a:pt x="2820416" y="608838"/>
                </a:lnTo>
                <a:lnTo>
                  <a:pt x="2942353" y="564261"/>
                </a:lnTo>
                <a:lnTo>
                  <a:pt x="2934716" y="564261"/>
                </a:lnTo>
                <a:lnTo>
                  <a:pt x="2865412" y="551823"/>
                </a:lnTo>
                <a:close/>
              </a:path>
              <a:path w="2975610" h="610235">
                <a:moveTo>
                  <a:pt x="2900850" y="538887"/>
                </a:moveTo>
                <a:lnTo>
                  <a:pt x="2865412" y="551823"/>
                </a:lnTo>
                <a:lnTo>
                  <a:pt x="2934716" y="564261"/>
                </a:lnTo>
                <a:lnTo>
                  <a:pt x="2935468" y="560070"/>
                </a:lnTo>
                <a:lnTo>
                  <a:pt x="2925699" y="560070"/>
                </a:lnTo>
                <a:lnTo>
                  <a:pt x="2900850" y="538887"/>
                </a:lnTo>
                <a:close/>
              </a:path>
              <a:path w="2975610" h="610235">
                <a:moveTo>
                  <a:pt x="2835862" y="440705"/>
                </a:moveTo>
                <a:lnTo>
                  <a:pt x="2828803" y="442636"/>
                </a:lnTo>
                <a:lnTo>
                  <a:pt x="2822829" y="447294"/>
                </a:lnTo>
                <a:lnTo>
                  <a:pt x="2819201" y="453965"/>
                </a:lnTo>
                <a:lnTo>
                  <a:pt x="2818384" y="461232"/>
                </a:lnTo>
                <a:lnTo>
                  <a:pt x="2820328" y="468260"/>
                </a:lnTo>
                <a:lnTo>
                  <a:pt x="2824988" y="474218"/>
                </a:lnTo>
                <a:lnTo>
                  <a:pt x="2872053" y="514339"/>
                </a:lnTo>
                <a:lnTo>
                  <a:pt x="2941447" y="526796"/>
                </a:lnTo>
                <a:lnTo>
                  <a:pt x="2934716" y="564261"/>
                </a:lnTo>
                <a:lnTo>
                  <a:pt x="2942353" y="564261"/>
                </a:lnTo>
                <a:lnTo>
                  <a:pt x="2975356" y="552196"/>
                </a:lnTo>
                <a:lnTo>
                  <a:pt x="2849753" y="445262"/>
                </a:lnTo>
                <a:lnTo>
                  <a:pt x="2843135" y="441561"/>
                </a:lnTo>
                <a:lnTo>
                  <a:pt x="2835862" y="440705"/>
                </a:lnTo>
                <a:close/>
              </a:path>
              <a:path w="2975610" h="610235">
                <a:moveTo>
                  <a:pt x="2931541" y="527685"/>
                </a:moveTo>
                <a:lnTo>
                  <a:pt x="2900850" y="538887"/>
                </a:lnTo>
                <a:lnTo>
                  <a:pt x="2925699" y="560070"/>
                </a:lnTo>
                <a:lnTo>
                  <a:pt x="2931541" y="527685"/>
                </a:lnTo>
                <a:close/>
              </a:path>
              <a:path w="2975610" h="610235">
                <a:moveTo>
                  <a:pt x="2941287" y="527685"/>
                </a:moveTo>
                <a:lnTo>
                  <a:pt x="2931541" y="527685"/>
                </a:lnTo>
                <a:lnTo>
                  <a:pt x="2925699" y="560070"/>
                </a:lnTo>
                <a:lnTo>
                  <a:pt x="2935468" y="560070"/>
                </a:lnTo>
                <a:lnTo>
                  <a:pt x="2941287" y="527685"/>
                </a:lnTo>
                <a:close/>
              </a:path>
              <a:path w="2975610" h="610235">
                <a:moveTo>
                  <a:pt x="6731" y="0"/>
                </a:moveTo>
                <a:lnTo>
                  <a:pt x="0" y="37592"/>
                </a:lnTo>
                <a:lnTo>
                  <a:pt x="2865412" y="551823"/>
                </a:lnTo>
                <a:lnTo>
                  <a:pt x="2900850" y="538887"/>
                </a:lnTo>
                <a:lnTo>
                  <a:pt x="2872053" y="514339"/>
                </a:lnTo>
                <a:lnTo>
                  <a:pt x="6731" y="0"/>
                </a:lnTo>
                <a:close/>
              </a:path>
              <a:path w="2975610" h="610235">
                <a:moveTo>
                  <a:pt x="2872053" y="514339"/>
                </a:moveTo>
                <a:lnTo>
                  <a:pt x="2900850" y="538887"/>
                </a:lnTo>
                <a:lnTo>
                  <a:pt x="2931541" y="527685"/>
                </a:lnTo>
                <a:lnTo>
                  <a:pt x="2941287" y="527685"/>
                </a:lnTo>
                <a:lnTo>
                  <a:pt x="2941447" y="526796"/>
                </a:lnTo>
                <a:lnTo>
                  <a:pt x="2872053" y="514339"/>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2" name="object 12"/>
          <p:cNvSpPr txBox="1"/>
          <p:nvPr/>
        </p:nvSpPr>
        <p:spPr>
          <a:xfrm>
            <a:off x="6960869" y="5063490"/>
            <a:ext cx="1295400" cy="381000"/>
          </a:xfrm>
          <a:prstGeom prst="rect">
            <a:avLst/>
          </a:prstGeom>
          <a:solidFill>
            <a:srgbClr val="92CDDD"/>
          </a:solidFill>
          <a:ln w="25907">
            <a:solidFill>
              <a:srgbClr val="30859C"/>
            </a:solidFill>
          </a:ln>
        </p:spPr>
        <p:txBody>
          <a:bodyPr vert="horz" wrap="square" lIns="0" tIns="6350" rIns="0" bIns="0" rtlCol="0">
            <a:spAutoFit/>
          </a:bodyPr>
          <a:lstStyle/>
          <a:p>
            <a:pPr marL="0" marR="0" lvl="0" indent="0" algn="ctr" defTabSz="914400" rtl="0" eaLnBrk="1" fontAlgn="auto" latinLnBrk="0" hangingPunct="1">
              <a:lnSpc>
                <a:spcPct val="100000"/>
              </a:lnSpc>
              <a:spcBef>
                <a:spcPts val="50"/>
              </a:spcBef>
              <a:spcAft>
                <a:spcPts val="0"/>
              </a:spcAft>
              <a:buClrTx/>
              <a:buSzTx/>
              <a:buFontTx/>
              <a:buNone/>
              <a:tabLst/>
              <a:defRPr/>
            </a:pPr>
            <a:r>
              <a:rPr kumimoji="0" sz="2200" b="1" i="0" u="none" strike="noStrike" kern="1200" cap="none" spc="-5" normalizeH="0" baseline="0" noProof="0" dirty="0">
                <a:ln>
                  <a:noFill/>
                </a:ln>
                <a:solidFill>
                  <a:prstClr val="black"/>
                </a:solidFill>
                <a:effectLst/>
                <a:uLnTx/>
                <a:uFillTx/>
                <a:latin typeface="Calibri"/>
                <a:ea typeface="+mn-ea"/>
                <a:cs typeface="Calibri"/>
              </a:rPr>
              <a:t>66</a:t>
            </a:r>
            <a:endParaRPr kumimoji="0" sz="2200" b="0" i="0" u="none" strike="noStrike" kern="1200" cap="none" spc="0" normalizeH="0" baseline="0" noProof="0">
              <a:ln>
                <a:noFill/>
              </a:ln>
              <a:solidFill>
                <a:prstClr val="black"/>
              </a:solidFill>
              <a:effectLst/>
              <a:uLnTx/>
              <a:uFillTx/>
              <a:latin typeface="Calibri"/>
              <a:ea typeface="+mn-ea"/>
              <a:cs typeface="Calibri"/>
            </a:endParaRPr>
          </a:p>
        </p:txBody>
      </p:sp>
      <p:sp>
        <p:nvSpPr>
          <p:cNvPr id="13" name="object 13"/>
          <p:cNvSpPr txBox="1"/>
          <p:nvPr/>
        </p:nvSpPr>
        <p:spPr>
          <a:xfrm>
            <a:off x="5449315" y="4360926"/>
            <a:ext cx="3505835" cy="360680"/>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kumimoji="0" sz="2200" b="1" i="0" u="none" strike="noStrike" kern="1200" cap="none" spc="-5" normalizeH="0" baseline="0" noProof="0" dirty="0">
                <a:ln>
                  <a:noFill/>
                </a:ln>
                <a:solidFill>
                  <a:srgbClr val="2E1BC6"/>
                </a:solidFill>
                <a:effectLst/>
                <a:uLnTx/>
                <a:uFillTx/>
                <a:latin typeface="Calibri"/>
                <a:ea typeface="+mn-ea"/>
                <a:cs typeface="Calibri"/>
              </a:rPr>
              <a:t>Memory</a:t>
            </a:r>
            <a:r>
              <a:rPr kumimoji="0" sz="2200" b="1" i="0" u="none" strike="noStrike" kern="1200" cap="none" spc="15" normalizeH="0" baseline="0" noProof="0" dirty="0">
                <a:ln>
                  <a:noFill/>
                </a:ln>
                <a:solidFill>
                  <a:srgbClr val="2E1BC6"/>
                </a:solidFill>
                <a:effectLst/>
                <a:uLnTx/>
                <a:uFillTx/>
                <a:latin typeface="Calibri"/>
                <a:ea typeface="+mn-ea"/>
                <a:cs typeface="Calibri"/>
              </a:rPr>
              <a:t> </a:t>
            </a:r>
            <a:r>
              <a:rPr kumimoji="0" sz="2200" b="1" i="0" u="none" strike="noStrike" kern="1200" cap="none" spc="-15" normalizeH="0" baseline="0" noProof="0" dirty="0">
                <a:ln>
                  <a:noFill/>
                </a:ln>
                <a:solidFill>
                  <a:srgbClr val="2E1BC6"/>
                </a:solidFill>
                <a:effectLst/>
                <a:uLnTx/>
                <a:uFillTx/>
                <a:latin typeface="Calibri"/>
                <a:ea typeface="+mn-ea"/>
                <a:cs typeface="Calibri"/>
              </a:rPr>
              <a:t>(for</a:t>
            </a:r>
            <a:r>
              <a:rPr kumimoji="0" sz="2200" b="1" i="0" u="none" strike="noStrike" kern="1200" cap="none" spc="5" normalizeH="0" baseline="0" noProof="0" dirty="0">
                <a:ln>
                  <a:noFill/>
                </a:ln>
                <a:solidFill>
                  <a:srgbClr val="2E1BC6"/>
                </a:solidFill>
                <a:effectLst/>
                <a:uLnTx/>
                <a:uFillTx/>
                <a:latin typeface="Calibri"/>
                <a:ea typeface="+mn-ea"/>
                <a:cs typeface="Calibri"/>
              </a:rPr>
              <a:t> </a:t>
            </a:r>
            <a:r>
              <a:rPr kumimoji="0" sz="2200" b="1" i="0" u="none" strike="noStrike" kern="1200" cap="none" spc="-10" normalizeH="0" baseline="0" noProof="0" dirty="0">
                <a:ln>
                  <a:noFill/>
                </a:ln>
                <a:solidFill>
                  <a:srgbClr val="2E1BC6"/>
                </a:solidFill>
                <a:effectLst/>
                <a:uLnTx/>
                <a:uFillTx/>
                <a:latin typeface="Calibri"/>
                <a:ea typeface="+mn-ea"/>
                <a:cs typeface="Calibri"/>
              </a:rPr>
              <a:t>function</a:t>
            </a:r>
            <a:r>
              <a:rPr kumimoji="0" sz="2200" b="1" i="0" u="none" strike="noStrike" kern="1200" cap="none" spc="15" normalizeH="0" baseline="0" noProof="0" dirty="0">
                <a:ln>
                  <a:noFill/>
                </a:ln>
                <a:solidFill>
                  <a:srgbClr val="2E1BC6"/>
                </a:solidFill>
                <a:effectLst/>
                <a:uLnTx/>
                <a:uFillTx/>
                <a:latin typeface="Calibri"/>
                <a:ea typeface="+mn-ea"/>
                <a:cs typeface="Calibri"/>
              </a:rPr>
              <a:t> </a:t>
            </a:r>
            <a:r>
              <a:rPr kumimoji="0" sz="2200" b="1" i="0" u="none" strike="noStrike" kern="1200" cap="none" spc="-10" normalizeH="0" baseline="0" noProof="0" dirty="0">
                <a:ln>
                  <a:noFill/>
                </a:ln>
                <a:solidFill>
                  <a:srgbClr val="008000"/>
                </a:solidFill>
                <a:effectLst/>
                <a:uLnTx/>
                <a:uFillTx/>
                <a:latin typeface="Calibri"/>
                <a:ea typeface="+mn-ea"/>
                <a:cs typeface="Calibri"/>
              </a:rPr>
              <a:t>display</a:t>
            </a:r>
            <a:r>
              <a:rPr kumimoji="0" sz="2200" b="1" i="0" u="none" strike="noStrike" kern="1200" cap="none" spc="-10" normalizeH="0" baseline="0" noProof="0" dirty="0">
                <a:ln>
                  <a:noFill/>
                </a:ln>
                <a:solidFill>
                  <a:srgbClr val="2E1BC6"/>
                </a:solidFill>
                <a:effectLst/>
                <a:uLnTx/>
                <a:uFillTx/>
                <a:latin typeface="Calibri"/>
                <a:ea typeface="+mn-ea"/>
                <a:cs typeface="Calibri"/>
              </a:rPr>
              <a:t>)</a:t>
            </a:r>
            <a:endParaRPr kumimoji="0" sz="2200" b="0" i="0" u="none" strike="noStrike" kern="1200" cap="none" spc="0" normalizeH="0" baseline="0" noProof="0">
              <a:ln>
                <a:noFill/>
              </a:ln>
              <a:solidFill>
                <a:prstClr val="black"/>
              </a:solidFill>
              <a:effectLst/>
              <a:uLnTx/>
              <a:uFillTx/>
              <a:latin typeface="Calibri"/>
              <a:ea typeface="+mn-ea"/>
              <a:cs typeface="Calibri"/>
            </a:endParaRPr>
          </a:p>
        </p:txBody>
      </p:sp>
      <p:sp>
        <p:nvSpPr>
          <p:cNvPr id="14" name="object 14"/>
          <p:cNvSpPr txBox="1"/>
          <p:nvPr/>
        </p:nvSpPr>
        <p:spPr>
          <a:xfrm>
            <a:off x="5741670" y="4877561"/>
            <a:ext cx="2895600" cy="762000"/>
          </a:xfrm>
          <a:prstGeom prst="rect">
            <a:avLst/>
          </a:prstGeom>
          <a:solidFill>
            <a:srgbClr val="FCEADA"/>
          </a:solidFill>
          <a:ln w="25907">
            <a:solidFill>
              <a:srgbClr val="E36C09"/>
            </a:solidFill>
          </a:ln>
        </p:spPr>
        <p:txBody>
          <a:bodyPr vert="horz" wrap="square" lIns="0" tIns="97790" rIns="0" bIns="0" rtlCol="0">
            <a:spAutoFit/>
          </a:bodyPr>
          <a:lstStyle/>
          <a:p>
            <a:pPr marL="281940" marR="0" lvl="0" indent="0" algn="l" defTabSz="914400" rtl="0" eaLnBrk="1" fontAlgn="auto" latinLnBrk="0" hangingPunct="1">
              <a:lnSpc>
                <a:spcPct val="100000"/>
              </a:lnSpc>
              <a:spcBef>
                <a:spcPts val="770"/>
              </a:spcBef>
              <a:spcAft>
                <a:spcPts val="0"/>
              </a:spcAft>
              <a:buClrTx/>
              <a:buSzTx/>
              <a:buFontTx/>
              <a:buNone/>
              <a:tabLst/>
              <a:defRPr/>
            </a:pPr>
            <a:r>
              <a:rPr kumimoji="0" sz="3000" b="1" i="0" u="none" strike="noStrike" kern="1200" cap="none" spc="0" normalizeH="0" baseline="0" noProof="0" dirty="0">
                <a:ln>
                  <a:noFill/>
                </a:ln>
                <a:solidFill>
                  <a:prstClr val="black"/>
                </a:solidFill>
                <a:effectLst/>
                <a:uLnTx/>
                <a:uFillTx/>
                <a:latin typeface="Calibri"/>
                <a:ea typeface="+mn-ea"/>
                <a:cs typeface="Calibri"/>
              </a:rPr>
              <a:t>sum</a:t>
            </a:r>
            <a:endParaRPr kumimoji="0" sz="3000" b="0" i="0" u="none" strike="noStrike" kern="1200" cap="none" spc="0" normalizeH="0" baseline="0" noProof="0">
              <a:ln>
                <a:noFill/>
              </a:ln>
              <a:solidFill>
                <a:prstClr val="black"/>
              </a:solidFill>
              <a:effectLst/>
              <a:uLnTx/>
              <a:uFillTx/>
              <a:latin typeface="Calibri"/>
              <a:ea typeface="+mn-ea"/>
              <a:cs typeface="Calibri"/>
            </a:endParaRPr>
          </a:p>
        </p:txBody>
      </p:sp>
      <p:sp>
        <p:nvSpPr>
          <p:cNvPr id="15" name="object 15"/>
          <p:cNvSpPr/>
          <p:nvPr/>
        </p:nvSpPr>
        <p:spPr>
          <a:xfrm>
            <a:off x="3199383" y="5034526"/>
            <a:ext cx="2516505" cy="319405"/>
          </a:xfrm>
          <a:custGeom>
            <a:avLst/>
            <a:gdLst/>
            <a:ahLst/>
            <a:cxnLst/>
            <a:rect l="l" t="t" r="r" b="b"/>
            <a:pathLst>
              <a:path w="2516504" h="319404">
                <a:moveTo>
                  <a:pt x="2406861" y="62406"/>
                </a:moveTo>
                <a:lnTo>
                  <a:pt x="0" y="281312"/>
                </a:lnTo>
                <a:lnTo>
                  <a:pt x="3556" y="319158"/>
                </a:lnTo>
                <a:lnTo>
                  <a:pt x="2410393" y="100366"/>
                </a:lnTo>
                <a:lnTo>
                  <a:pt x="2441170" y="78470"/>
                </a:lnTo>
                <a:lnTo>
                  <a:pt x="2406861" y="62406"/>
                </a:lnTo>
                <a:close/>
              </a:path>
              <a:path w="2516504" h="319404">
                <a:moveTo>
                  <a:pt x="2483076" y="56014"/>
                </a:moveTo>
                <a:lnTo>
                  <a:pt x="2477135" y="56014"/>
                </a:lnTo>
                <a:lnTo>
                  <a:pt x="2480564" y="93987"/>
                </a:lnTo>
                <a:lnTo>
                  <a:pt x="2410393" y="100366"/>
                </a:lnTo>
                <a:lnTo>
                  <a:pt x="2359914" y="136278"/>
                </a:lnTo>
                <a:lnTo>
                  <a:pt x="2354772" y="141801"/>
                </a:lnTo>
                <a:lnTo>
                  <a:pt x="2352214" y="148645"/>
                </a:lnTo>
                <a:lnTo>
                  <a:pt x="2352395" y="155942"/>
                </a:lnTo>
                <a:lnTo>
                  <a:pt x="2355469" y="162821"/>
                </a:lnTo>
                <a:lnTo>
                  <a:pt x="2360991" y="168017"/>
                </a:lnTo>
                <a:lnTo>
                  <a:pt x="2367835" y="170568"/>
                </a:lnTo>
                <a:lnTo>
                  <a:pt x="2375132" y="170358"/>
                </a:lnTo>
                <a:lnTo>
                  <a:pt x="2382012" y="167266"/>
                </a:lnTo>
                <a:lnTo>
                  <a:pt x="2516505" y="71635"/>
                </a:lnTo>
                <a:lnTo>
                  <a:pt x="2483076" y="56014"/>
                </a:lnTo>
                <a:close/>
              </a:path>
              <a:path w="2516504" h="319404">
                <a:moveTo>
                  <a:pt x="2441170" y="78470"/>
                </a:moveTo>
                <a:lnTo>
                  <a:pt x="2410393" y="100366"/>
                </a:lnTo>
                <a:lnTo>
                  <a:pt x="2480564" y="93987"/>
                </a:lnTo>
                <a:lnTo>
                  <a:pt x="2480414" y="92336"/>
                </a:lnTo>
                <a:lnTo>
                  <a:pt x="2470785" y="92336"/>
                </a:lnTo>
                <a:lnTo>
                  <a:pt x="2441170" y="78470"/>
                </a:lnTo>
                <a:close/>
              </a:path>
              <a:path w="2516504" h="319404">
                <a:moveTo>
                  <a:pt x="2467737" y="59570"/>
                </a:moveTo>
                <a:lnTo>
                  <a:pt x="2441170" y="78470"/>
                </a:lnTo>
                <a:lnTo>
                  <a:pt x="2470785" y="92336"/>
                </a:lnTo>
                <a:lnTo>
                  <a:pt x="2467737" y="59570"/>
                </a:lnTo>
                <a:close/>
              </a:path>
              <a:path w="2516504" h="319404">
                <a:moveTo>
                  <a:pt x="2477456" y="59570"/>
                </a:moveTo>
                <a:lnTo>
                  <a:pt x="2467737" y="59570"/>
                </a:lnTo>
                <a:lnTo>
                  <a:pt x="2470785" y="92336"/>
                </a:lnTo>
                <a:lnTo>
                  <a:pt x="2480414" y="92336"/>
                </a:lnTo>
                <a:lnTo>
                  <a:pt x="2477456" y="59570"/>
                </a:lnTo>
                <a:close/>
              </a:path>
              <a:path w="2516504" h="319404">
                <a:moveTo>
                  <a:pt x="2477135" y="56014"/>
                </a:moveTo>
                <a:lnTo>
                  <a:pt x="2406861" y="62406"/>
                </a:lnTo>
                <a:lnTo>
                  <a:pt x="2441170" y="78470"/>
                </a:lnTo>
                <a:lnTo>
                  <a:pt x="2467737" y="59570"/>
                </a:lnTo>
                <a:lnTo>
                  <a:pt x="2477456" y="59570"/>
                </a:lnTo>
                <a:lnTo>
                  <a:pt x="2477135" y="56014"/>
                </a:lnTo>
                <a:close/>
              </a:path>
              <a:path w="2516504" h="319404">
                <a:moveTo>
                  <a:pt x="2359681" y="0"/>
                </a:moveTo>
                <a:lnTo>
                  <a:pt x="2352468" y="1119"/>
                </a:lnTo>
                <a:lnTo>
                  <a:pt x="2346184" y="4857"/>
                </a:lnTo>
                <a:lnTo>
                  <a:pt x="2341626" y="10929"/>
                </a:lnTo>
                <a:lnTo>
                  <a:pt x="2339859" y="18272"/>
                </a:lnTo>
                <a:lnTo>
                  <a:pt x="2341022" y="25471"/>
                </a:lnTo>
                <a:lnTo>
                  <a:pt x="2344804" y="31718"/>
                </a:lnTo>
                <a:lnTo>
                  <a:pt x="2350897" y="36202"/>
                </a:lnTo>
                <a:lnTo>
                  <a:pt x="2406861" y="62406"/>
                </a:lnTo>
                <a:lnTo>
                  <a:pt x="2477135" y="56014"/>
                </a:lnTo>
                <a:lnTo>
                  <a:pt x="2483076" y="56014"/>
                </a:lnTo>
                <a:lnTo>
                  <a:pt x="2367026" y="1785"/>
                </a:lnTo>
                <a:lnTo>
                  <a:pt x="2359681"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4439439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868679"/>
            <a:ext cx="9067800" cy="45720"/>
          </a:xfrm>
          <a:custGeom>
            <a:avLst/>
            <a:gdLst/>
            <a:ahLst/>
            <a:cxnLst/>
            <a:rect l="l" t="t" r="r" b="b"/>
            <a:pathLst>
              <a:path w="9067800" h="45719">
                <a:moveTo>
                  <a:pt x="9067800" y="0"/>
                </a:moveTo>
                <a:lnTo>
                  <a:pt x="0" y="0"/>
                </a:lnTo>
                <a:lnTo>
                  <a:pt x="0" y="45720"/>
                </a:lnTo>
                <a:lnTo>
                  <a:pt x="9067800" y="45720"/>
                </a:lnTo>
                <a:lnTo>
                  <a:pt x="9067800" y="0"/>
                </a:lnTo>
                <a:close/>
              </a:path>
            </a:pathLst>
          </a:custGeom>
          <a:solidFill>
            <a:srgbClr val="17375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 name="object 3"/>
          <p:cNvSpPr txBox="1"/>
          <p:nvPr/>
        </p:nvSpPr>
        <p:spPr>
          <a:xfrm>
            <a:off x="113792" y="997965"/>
            <a:ext cx="6185535" cy="513715"/>
          </a:xfrm>
          <a:prstGeom prst="rect">
            <a:avLst/>
          </a:prstGeom>
        </p:spPr>
        <p:txBody>
          <a:bodyPr vert="horz" wrap="square" lIns="0" tIns="13335" rIns="0" bIns="0" rtlCol="0">
            <a:spAutoFit/>
          </a:bodyPr>
          <a:lstStyle/>
          <a:p>
            <a:pPr marL="469900" marR="0" lvl="0" indent="-457200" algn="l" defTabSz="914400" rtl="0" eaLnBrk="1" fontAlgn="auto" latinLnBrk="0" hangingPunct="1">
              <a:lnSpc>
                <a:spcPct val="100000"/>
              </a:lnSpc>
              <a:spcBef>
                <a:spcPts val="105"/>
              </a:spcBef>
              <a:spcAft>
                <a:spcPts val="0"/>
              </a:spcAft>
              <a:buClrTx/>
              <a:buSzTx/>
              <a:buFont typeface="Wingdings"/>
              <a:buChar char=""/>
              <a:tabLst>
                <a:tab pos="469265" algn="l"/>
                <a:tab pos="469900" algn="l"/>
              </a:tabLst>
              <a:defRPr/>
            </a:pPr>
            <a:r>
              <a:rPr kumimoji="0" sz="3200" b="1" i="1" u="none" strike="noStrike" kern="1200" cap="none" spc="-5" normalizeH="0" baseline="0" noProof="0" dirty="0">
                <a:ln>
                  <a:noFill/>
                </a:ln>
                <a:solidFill>
                  <a:srgbClr val="2E1BC6"/>
                </a:solidFill>
                <a:effectLst/>
                <a:uLnTx/>
                <a:uFillTx/>
                <a:latin typeface="Calibri"/>
                <a:ea typeface="+mn-ea"/>
                <a:cs typeface="Calibri"/>
              </a:rPr>
              <a:t>Global</a:t>
            </a:r>
            <a:r>
              <a:rPr kumimoji="0" sz="3200" b="1" i="1" u="none" strike="noStrike" kern="1200" cap="none" spc="-35" normalizeH="0" baseline="0" noProof="0" dirty="0">
                <a:ln>
                  <a:noFill/>
                </a:ln>
                <a:solidFill>
                  <a:srgbClr val="2E1BC6"/>
                </a:solidFill>
                <a:effectLst/>
                <a:uLnTx/>
                <a:uFillTx/>
                <a:latin typeface="Calibri"/>
                <a:ea typeface="+mn-ea"/>
                <a:cs typeface="Calibri"/>
              </a:rPr>
              <a:t> </a:t>
            </a:r>
            <a:r>
              <a:rPr kumimoji="0" sz="3200" b="1" i="1" u="none" strike="noStrike" kern="1200" cap="none" spc="-5" normalizeH="0" baseline="0" noProof="0" dirty="0">
                <a:ln>
                  <a:noFill/>
                </a:ln>
                <a:solidFill>
                  <a:srgbClr val="2E1BC6"/>
                </a:solidFill>
                <a:effectLst/>
                <a:uLnTx/>
                <a:uFillTx/>
                <a:latin typeface="Calibri"/>
                <a:ea typeface="+mn-ea"/>
                <a:cs typeface="Calibri"/>
              </a:rPr>
              <a:t>variables</a:t>
            </a:r>
            <a:r>
              <a:rPr kumimoji="0" sz="3200" b="1" i="1" u="none" strike="noStrike" kern="1200" cap="none" spc="0" normalizeH="0" baseline="0" noProof="0" dirty="0">
                <a:ln>
                  <a:noFill/>
                </a:ln>
                <a:solidFill>
                  <a:srgbClr val="2E1BC6"/>
                </a:solidFill>
                <a:effectLst/>
                <a:uLnTx/>
                <a:uFillTx/>
                <a:latin typeface="Calibri"/>
                <a:ea typeface="+mn-ea"/>
                <a:cs typeface="Calibri"/>
              </a:rPr>
              <a:t> </a:t>
            </a:r>
            <a:r>
              <a:rPr kumimoji="0" sz="3200" b="0" i="0" u="none" strike="noStrike" kern="1200" cap="none" spc="0" normalizeH="0" baseline="0" noProof="0" dirty="0">
                <a:ln>
                  <a:noFill/>
                </a:ln>
                <a:solidFill>
                  <a:prstClr val="black"/>
                </a:solidFill>
                <a:effectLst/>
                <a:uLnTx/>
                <a:uFillTx/>
                <a:latin typeface="Calibri"/>
                <a:ea typeface="+mn-ea"/>
                <a:cs typeface="Calibri"/>
              </a:rPr>
              <a:t>with</a:t>
            </a:r>
            <a:r>
              <a:rPr kumimoji="0" sz="3200" b="0" i="0" u="none" strike="noStrike" kern="1200" cap="none" spc="5" normalizeH="0" baseline="0" noProof="0" dirty="0">
                <a:ln>
                  <a:noFill/>
                </a:ln>
                <a:solidFill>
                  <a:prstClr val="black"/>
                </a:solidFill>
                <a:effectLst/>
                <a:uLnTx/>
                <a:uFillTx/>
                <a:latin typeface="Calibri"/>
                <a:ea typeface="+mn-ea"/>
                <a:cs typeface="Calibri"/>
              </a:rPr>
              <a:t> </a:t>
            </a:r>
            <a:r>
              <a:rPr kumimoji="0" sz="3200" b="1" i="0" u="none" strike="noStrike" kern="1200" cap="none" spc="0" normalizeH="0" baseline="0" noProof="0" dirty="0">
                <a:ln>
                  <a:noFill/>
                </a:ln>
                <a:solidFill>
                  <a:srgbClr val="2E1BC6"/>
                </a:solidFill>
                <a:effectLst/>
                <a:uLnTx/>
                <a:uFillTx/>
                <a:latin typeface="Calibri"/>
                <a:ea typeface="+mn-ea"/>
                <a:cs typeface="Calibri"/>
              </a:rPr>
              <a:t>same</a:t>
            </a:r>
            <a:r>
              <a:rPr kumimoji="0" sz="3200" b="1" i="0" u="none" strike="noStrike" kern="1200" cap="none" spc="-25" normalizeH="0" baseline="0" noProof="0" dirty="0">
                <a:ln>
                  <a:noFill/>
                </a:ln>
                <a:solidFill>
                  <a:srgbClr val="2E1BC6"/>
                </a:solidFill>
                <a:effectLst/>
                <a:uLnTx/>
                <a:uFillTx/>
                <a:latin typeface="Calibri"/>
                <a:ea typeface="+mn-ea"/>
                <a:cs typeface="Calibri"/>
              </a:rPr>
              <a:t> </a:t>
            </a:r>
            <a:r>
              <a:rPr kumimoji="0" sz="3200" b="1" i="0" u="none" strike="noStrike" kern="1200" cap="none" spc="-5" normalizeH="0" baseline="0" noProof="0" dirty="0">
                <a:ln>
                  <a:noFill/>
                </a:ln>
                <a:solidFill>
                  <a:srgbClr val="2E1BC6"/>
                </a:solidFill>
                <a:effectLst/>
                <a:uLnTx/>
                <a:uFillTx/>
                <a:latin typeface="Calibri"/>
                <a:ea typeface="+mn-ea"/>
                <a:cs typeface="Calibri"/>
              </a:rPr>
              <a:t>name</a:t>
            </a:r>
            <a:r>
              <a:rPr kumimoji="0" sz="3200" b="0" i="0" u="none" strike="noStrike" kern="1200" cap="none" spc="-5" normalizeH="0" baseline="0" noProof="0" dirty="0">
                <a:ln>
                  <a:noFill/>
                </a:ln>
                <a:solidFill>
                  <a:prstClr val="black"/>
                </a:solidFill>
                <a:effectLst/>
                <a:uLnTx/>
                <a:uFillTx/>
                <a:latin typeface="Calibri"/>
                <a:ea typeface="+mn-ea"/>
                <a:cs typeface="Calibri"/>
              </a:rPr>
              <a:t>:</a:t>
            </a:r>
            <a:endParaRPr kumimoji="0" sz="3200" b="0" i="0" u="none" strike="noStrike" kern="1200" cap="none" spc="0" normalizeH="0" baseline="0" noProof="0">
              <a:ln>
                <a:noFill/>
              </a:ln>
              <a:solidFill>
                <a:prstClr val="black"/>
              </a:solidFill>
              <a:effectLst/>
              <a:uLnTx/>
              <a:uFillTx/>
              <a:latin typeface="Calibri"/>
              <a:ea typeface="+mn-ea"/>
              <a:cs typeface="Calibri"/>
            </a:endParaRPr>
          </a:p>
        </p:txBody>
      </p:sp>
      <p:sp>
        <p:nvSpPr>
          <p:cNvPr id="4" name="object 4"/>
          <p:cNvSpPr txBox="1"/>
          <p:nvPr/>
        </p:nvSpPr>
        <p:spPr>
          <a:xfrm>
            <a:off x="339343" y="1671345"/>
            <a:ext cx="3068955" cy="3918585"/>
          </a:xfrm>
          <a:prstGeom prst="rect">
            <a:avLst/>
          </a:prstGeom>
        </p:spPr>
        <p:txBody>
          <a:bodyPr vert="horz" wrap="square" lIns="0" tIns="12700" rIns="0" bIns="0" rtlCol="0">
            <a:spAutoFit/>
          </a:bodyPr>
          <a:lstStyle/>
          <a:p>
            <a:pPr marL="12700" marR="1150620" lvl="0" indent="50165" algn="l" defTabSz="914400" rtl="0" eaLnBrk="1" fontAlgn="auto" latinLnBrk="0" hangingPunct="1">
              <a:lnSpc>
                <a:spcPct val="155500"/>
              </a:lnSpc>
              <a:spcBef>
                <a:spcPts val="100"/>
              </a:spcBef>
              <a:spcAft>
                <a:spcPts val="0"/>
              </a:spcAft>
              <a:buClrTx/>
              <a:buSzTx/>
              <a:buFontTx/>
              <a:buNone/>
              <a:tabLst/>
              <a:defRPr/>
            </a:pPr>
            <a:r>
              <a:rPr kumimoji="0" sz="2200" b="1" i="0" u="none" strike="noStrike" kern="1200" cap="none" spc="-5" normalizeH="0" baseline="0" noProof="0" dirty="0">
                <a:ln>
                  <a:noFill/>
                </a:ln>
                <a:solidFill>
                  <a:prstClr val="black"/>
                </a:solidFill>
                <a:effectLst/>
                <a:uLnTx/>
                <a:uFillTx/>
                <a:latin typeface="Courier New"/>
                <a:ea typeface="+mn-ea"/>
                <a:cs typeface="Courier New"/>
              </a:rPr>
              <a:t>int</a:t>
            </a:r>
            <a:r>
              <a:rPr kumimoji="0" sz="2200" b="1" i="0" u="none" strike="noStrike" kern="1200" cap="none" spc="-50" normalizeH="0" baseline="0" noProof="0" dirty="0">
                <a:ln>
                  <a:noFill/>
                </a:ln>
                <a:solidFill>
                  <a:prstClr val="black"/>
                </a:solidFill>
                <a:effectLst/>
                <a:uLnTx/>
                <a:uFillTx/>
                <a:latin typeface="Courier New"/>
                <a:ea typeface="+mn-ea"/>
                <a:cs typeface="Courier New"/>
              </a:rPr>
              <a:t> </a:t>
            </a:r>
            <a:r>
              <a:rPr kumimoji="0" sz="2200" b="1" i="0" u="none" strike="noStrike" kern="1200" cap="none" spc="-5" normalizeH="0" baseline="0" noProof="0" dirty="0">
                <a:ln>
                  <a:noFill/>
                </a:ln>
                <a:solidFill>
                  <a:prstClr val="black"/>
                </a:solidFill>
                <a:effectLst/>
                <a:uLnTx/>
                <a:uFillTx/>
                <a:latin typeface="Courier New"/>
                <a:ea typeface="+mn-ea"/>
                <a:cs typeface="Courier New"/>
              </a:rPr>
              <a:t>sum=55; </a:t>
            </a:r>
            <a:r>
              <a:rPr kumimoji="0" sz="2200" b="1" i="0" u="none" strike="noStrike" kern="1200" cap="none" spc="-1305" normalizeH="0" baseline="0" noProof="0" dirty="0">
                <a:ln>
                  <a:noFill/>
                </a:ln>
                <a:solidFill>
                  <a:prstClr val="black"/>
                </a:solidFill>
                <a:effectLst/>
                <a:uLnTx/>
                <a:uFillTx/>
                <a:latin typeface="Courier New"/>
                <a:ea typeface="+mn-ea"/>
                <a:cs typeface="Courier New"/>
              </a:rPr>
              <a:t> </a:t>
            </a:r>
            <a:r>
              <a:rPr kumimoji="0" sz="2200" b="1" i="0" u="none" strike="noStrike" kern="1200" cap="none" spc="-5" normalizeH="0" baseline="0" noProof="0" dirty="0">
                <a:ln>
                  <a:noFill/>
                </a:ln>
                <a:solidFill>
                  <a:prstClr val="black"/>
                </a:solidFill>
                <a:effectLst/>
                <a:uLnTx/>
                <a:uFillTx/>
                <a:latin typeface="Courier New"/>
                <a:ea typeface="+mn-ea"/>
                <a:cs typeface="Courier New"/>
              </a:rPr>
              <a:t>void</a:t>
            </a:r>
            <a:r>
              <a:rPr kumimoji="0" sz="2200" b="1" i="0" u="none" strike="noStrike" kern="1200" cap="none" spc="-65" normalizeH="0" baseline="0" noProof="0" dirty="0">
                <a:ln>
                  <a:noFill/>
                </a:ln>
                <a:solidFill>
                  <a:prstClr val="black"/>
                </a:solidFill>
                <a:effectLst/>
                <a:uLnTx/>
                <a:uFillTx/>
                <a:latin typeface="Courier New"/>
                <a:ea typeface="+mn-ea"/>
                <a:cs typeface="Courier New"/>
              </a:rPr>
              <a:t> </a:t>
            </a:r>
            <a:r>
              <a:rPr kumimoji="0" sz="2200" b="1" i="0" u="none" strike="noStrike" kern="1200" cap="none" spc="0" normalizeH="0" baseline="0" noProof="0" dirty="0">
                <a:ln>
                  <a:noFill/>
                </a:ln>
                <a:solidFill>
                  <a:prstClr val="black"/>
                </a:solidFill>
                <a:effectLst/>
                <a:uLnTx/>
                <a:uFillTx/>
                <a:latin typeface="Courier New"/>
                <a:ea typeface="+mn-ea"/>
                <a:cs typeface="Courier New"/>
              </a:rPr>
              <a:t>main()</a:t>
            </a:r>
            <a:endParaRPr kumimoji="0" sz="2200" b="0" i="0" u="none" strike="noStrike" kern="1200" cap="none" spc="0" normalizeH="0" baseline="0" noProof="0">
              <a:ln>
                <a:noFill/>
              </a:ln>
              <a:solidFill>
                <a:prstClr val="black"/>
              </a:solidFill>
              <a:effectLst/>
              <a:uLnTx/>
              <a:uFillTx/>
              <a:latin typeface="Courier New"/>
              <a:ea typeface="+mn-ea"/>
              <a:cs typeface="Courier New"/>
            </a:endParaRPr>
          </a:p>
          <a:p>
            <a:pPr marL="12700" marR="0" lvl="0" indent="0" algn="l" defTabSz="914400" rtl="0" eaLnBrk="1" fontAlgn="auto" latinLnBrk="0" hangingPunct="1">
              <a:lnSpc>
                <a:spcPct val="100000"/>
              </a:lnSpc>
              <a:spcBef>
                <a:spcPts val="1320"/>
              </a:spcBef>
              <a:spcAft>
                <a:spcPts val="0"/>
              </a:spcAft>
              <a:buClrTx/>
              <a:buSzTx/>
              <a:buFontTx/>
              <a:buNone/>
              <a:tabLst/>
              <a:defRPr/>
            </a:pPr>
            <a:r>
              <a:rPr kumimoji="0" sz="2200" b="1" i="0" u="none" strike="noStrike" kern="1200" cap="none" spc="-5" normalizeH="0" baseline="0" noProof="0" dirty="0">
                <a:ln>
                  <a:noFill/>
                </a:ln>
                <a:solidFill>
                  <a:prstClr val="black"/>
                </a:solidFill>
                <a:effectLst/>
                <a:uLnTx/>
                <a:uFillTx/>
                <a:latin typeface="Courier New"/>
                <a:ea typeface="+mn-ea"/>
                <a:cs typeface="Courier New"/>
              </a:rPr>
              <a:t>{</a:t>
            </a:r>
            <a:endParaRPr kumimoji="0" sz="2200" b="0" i="0" u="none" strike="noStrike" kern="1200" cap="none" spc="0" normalizeH="0" baseline="0" noProof="0">
              <a:ln>
                <a:noFill/>
              </a:ln>
              <a:solidFill>
                <a:prstClr val="black"/>
              </a:solidFill>
              <a:effectLst/>
              <a:uLnTx/>
              <a:uFillTx/>
              <a:latin typeface="Courier New"/>
              <a:ea typeface="+mn-ea"/>
              <a:cs typeface="Courier New"/>
            </a:endParaRPr>
          </a:p>
          <a:p>
            <a:pPr marL="701040" marR="0" lvl="0" indent="0" algn="l" defTabSz="914400" rtl="0" eaLnBrk="1" fontAlgn="auto" latinLnBrk="0" hangingPunct="1">
              <a:lnSpc>
                <a:spcPct val="100000"/>
              </a:lnSpc>
              <a:spcBef>
                <a:spcPts val="1320"/>
              </a:spcBef>
              <a:spcAft>
                <a:spcPts val="0"/>
              </a:spcAft>
              <a:buClrTx/>
              <a:buSzTx/>
              <a:buFontTx/>
              <a:buNone/>
              <a:tabLst/>
              <a:defRPr/>
            </a:pPr>
            <a:r>
              <a:rPr kumimoji="0" sz="2200" b="1" i="0" u="none" strike="noStrike" kern="1200" cap="none" spc="-5" normalizeH="0" baseline="0" noProof="0" dirty="0">
                <a:ln>
                  <a:noFill/>
                </a:ln>
                <a:solidFill>
                  <a:prstClr val="black"/>
                </a:solidFill>
                <a:effectLst/>
                <a:uLnTx/>
                <a:uFillTx/>
                <a:latin typeface="Courier New"/>
                <a:ea typeface="+mn-ea"/>
                <a:cs typeface="Courier New"/>
              </a:rPr>
              <a:t>…</a:t>
            </a:r>
            <a:endParaRPr kumimoji="0" sz="2200" b="0" i="0" u="none" strike="noStrike" kern="1200" cap="none" spc="0" normalizeH="0" baseline="0" noProof="0">
              <a:ln>
                <a:noFill/>
              </a:ln>
              <a:solidFill>
                <a:prstClr val="black"/>
              </a:solidFill>
              <a:effectLst/>
              <a:uLnTx/>
              <a:uFillTx/>
              <a:latin typeface="Courier New"/>
              <a:ea typeface="+mn-ea"/>
              <a:cs typeface="Courier New"/>
            </a:endParaRPr>
          </a:p>
          <a:p>
            <a:pPr marL="12700" marR="0" lvl="0" indent="0" algn="l" defTabSz="914400" rtl="0" eaLnBrk="1" fontAlgn="auto" latinLnBrk="0" hangingPunct="1">
              <a:lnSpc>
                <a:spcPct val="100000"/>
              </a:lnSpc>
              <a:spcBef>
                <a:spcPts val="1320"/>
              </a:spcBef>
              <a:spcAft>
                <a:spcPts val="0"/>
              </a:spcAft>
              <a:buClrTx/>
              <a:buSzTx/>
              <a:buFontTx/>
              <a:buNone/>
              <a:tabLst/>
              <a:defRPr/>
            </a:pPr>
            <a:r>
              <a:rPr kumimoji="0" sz="2200" b="1" i="0" u="none" strike="noStrike" kern="1200" cap="none" spc="-5" normalizeH="0" baseline="0" noProof="0" dirty="0">
                <a:ln>
                  <a:noFill/>
                </a:ln>
                <a:solidFill>
                  <a:prstClr val="black"/>
                </a:solidFill>
                <a:effectLst/>
                <a:uLnTx/>
                <a:uFillTx/>
                <a:latin typeface="Courier New"/>
                <a:ea typeface="+mn-ea"/>
                <a:cs typeface="Courier New"/>
              </a:rPr>
              <a:t>}</a:t>
            </a:r>
            <a:endParaRPr kumimoji="0" sz="2200" b="0" i="0" u="none" strike="noStrike" kern="1200" cap="none" spc="0" normalizeH="0" baseline="0" noProof="0">
              <a:ln>
                <a:noFill/>
              </a:ln>
              <a:solidFill>
                <a:prstClr val="black"/>
              </a:solidFill>
              <a:effectLst/>
              <a:uLnTx/>
              <a:uFillTx/>
              <a:latin typeface="Courier New"/>
              <a:ea typeface="+mn-ea"/>
              <a:cs typeface="Courier New"/>
            </a:endParaRPr>
          </a:p>
          <a:p>
            <a:pPr marL="12700" marR="0" lvl="0" indent="0" algn="l" defTabSz="914400" rtl="0" eaLnBrk="1" fontAlgn="auto" latinLnBrk="0" hangingPunct="1">
              <a:lnSpc>
                <a:spcPct val="100000"/>
              </a:lnSpc>
              <a:spcBef>
                <a:spcPts val="1325"/>
              </a:spcBef>
              <a:spcAft>
                <a:spcPts val="0"/>
              </a:spcAft>
              <a:buClrTx/>
              <a:buSzTx/>
              <a:buFontTx/>
              <a:buNone/>
              <a:tabLst/>
              <a:defRPr/>
            </a:pPr>
            <a:r>
              <a:rPr kumimoji="0" sz="2200" b="1" i="0" u="none" strike="noStrike" kern="1200" cap="none" spc="-5" normalizeH="0" baseline="0" noProof="0" dirty="0">
                <a:ln>
                  <a:noFill/>
                </a:ln>
                <a:solidFill>
                  <a:srgbClr val="2E1BC6"/>
                </a:solidFill>
                <a:effectLst/>
                <a:uLnTx/>
                <a:uFillTx/>
                <a:latin typeface="Courier New"/>
                <a:ea typeface="+mn-ea"/>
                <a:cs typeface="Courier New"/>
              </a:rPr>
              <a:t>void</a:t>
            </a:r>
            <a:r>
              <a:rPr kumimoji="0" sz="2200" b="1" i="0" u="none" strike="noStrike" kern="1200" cap="none" spc="-45" normalizeH="0" baseline="0" noProof="0" dirty="0">
                <a:ln>
                  <a:noFill/>
                </a:ln>
                <a:solidFill>
                  <a:srgbClr val="2E1BC6"/>
                </a:solidFill>
                <a:effectLst/>
                <a:uLnTx/>
                <a:uFillTx/>
                <a:latin typeface="Courier New"/>
                <a:ea typeface="+mn-ea"/>
                <a:cs typeface="Courier New"/>
              </a:rPr>
              <a:t> </a:t>
            </a:r>
            <a:r>
              <a:rPr kumimoji="0" sz="2200" b="1" i="0" u="none" strike="noStrike" kern="1200" cap="none" spc="0" normalizeH="0" baseline="0" noProof="0" dirty="0">
                <a:ln>
                  <a:noFill/>
                </a:ln>
                <a:solidFill>
                  <a:srgbClr val="2E1BC6"/>
                </a:solidFill>
                <a:effectLst/>
                <a:uLnTx/>
                <a:uFillTx/>
                <a:latin typeface="Courier New"/>
                <a:ea typeface="+mn-ea"/>
                <a:cs typeface="Courier New"/>
              </a:rPr>
              <a:t>display</a:t>
            </a:r>
            <a:r>
              <a:rPr kumimoji="0" sz="2200" b="1" i="0" u="none" strike="noStrike" kern="1200" cap="none" spc="0" normalizeH="0" baseline="0" noProof="0" dirty="0">
                <a:ln>
                  <a:noFill/>
                </a:ln>
                <a:solidFill>
                  <a:prstClr val="black"/>
                </a:solidFill>
                <a:effectLst/>
                <a:uLnTx/>
                <a:uFillTx/>
                <a:latin typeface="Courier New"/>
                <a:ea typeface="+mn-ea"/>
                <a:cs typeface="Courier New"/>
              </a:rPr>
              <a:t>()</a:t>
            </a:r>
            <a:endParaRPr kumimoji="0" sz="2200" b="0" i="0" u="none" strike="noStrike" kern="1200" cap="none" spc="0" normalizeH="0" baseline="0" noProof="0">
              <a:ln>
                <a:noFill/>
              </a:ln>
              <a:solidFill>
                <a:prstClr val="black"/>
              </a:solidFill>
              <a:effectLst/>
              <a:uLnTx/>
              <a:uFillTx/>
              <a:latin typeface="Courier New"/>
              <a:ea typeface="+mn-ea"/>
              <a:cs typeface="Courier New"/>
            </a:endParaRPr>
          </a:p>
          <a:p>
            <a:pPr marL="12700" marR="0" lvl="0" indent="0" algn="l" defTabSz="914400" rtl="0" eaLnBrk="1" fontAlgn="auto" latinLnBrk="0" hangingPunct="1">
              <a:lnSpc>
                <a:spcPct val="100000"/>
              </a:lnSpc>
              <a:spcBef>
                <a:spcPts val="1320"/>
              </a:spcBef>
              <a:spcAft>
                <a:spcPts val="0"/>
              </a:spcAft>
              <a:buClrTx/>
              <a:buSzTx/>
              <a:buFontTx/>
              <a:buNone/>
              <a:tabLst/>
              <a:defRPr/>
            </a:pPr>
            <a:r>
              <a:rPr kumimoji="0" sz="2200" b="1" i="0" u="none" strike="noStrike" kern="1200" cap="none" spc="-5" normalizeH="0" baseline="0" noProof="0" dirty="0">
                <a:ln>
                  <a:noFill/>
                </a:ln>
                <a:solidFill>
                  <a:prstClr val="black"/>
                </a:solidFill>
                <a:effectLst/>
                <a:uLnTx/>
                <a:uFillTx/>
                <a:latin typeface="Courier New"/>
                <a:ea typeface="+mn-ea"/>
                <a:cs typeface="Courier New"/>
              </a:rPr>
              <a:t>{</a:t>
            </a:r>
            <a:endParaRPr kumimoji="0" sz="2200" b="0" i="0" u="none" strike="noStrike" kern="1200" cap="none" spc="0" normalizeH="0" baseline="0" noProof="0">
              <a:ln>
                <a:noFill/>
              </a:ln>
              <a:solidFill>
                <a:prstClr val="black"/>
              </a:solidFill>
              <a:effectLst/>
              <a:uLnTx/>
              <a:uFillTx/>
              <a:latin typeface="Courier New"/>
              <a:ea typeface="+mn-ea"/>
              <a:cs typeface="Courier New"/>
            </a:endParaRPr>
          </a:p>
          <a:p>
            <a:pPr marL="868680" marR="0" lvl="0" indent="0" algn="l" defTabSz="914400" rtl="0" eaLnBrk="1" fontAlgn="auto" latinLnBrk="0" hangingPunct="1">
              <a:lnSpc>
                <a:spcPct val="100000"/>
              </a:lnSpc>
              <a:spcBef>
                <a:spcPts val="0"/>
              </a:spcBef>
              <a:spcAft>
                <a:spcPts val="0"/>
              </a:spcAft>
              <a:buClrTx/>
              <a:buSzTx/>
              <a:buFontTx/>
              <a:buNone/>
              <a:tabLst/>
              <a:defRPr/>
            </a:pPr>
            <a:r>
              <a:rPr kumimoji="0" sz="2200" b="1" i="0" u="none" strike="noStrike" kern="1200" cap="none" spc="0" normalizeH="0" baseline="0" noProof="0" dirty="0">
                <a:ln>
                  <a:noFill/>
                </a:ln>
                <a:solidFill>
                  <a:srgbClr val="C00000"/>
                </a:solidFill>
                <a:effectLst/>
                <a:uLnTx/>
                <a:uFillTx/>
                <a:latin typeface="Courier New"/>
                <a:ea typeface="+mn-ea"/>
                <a:cs typeface="Courier New"/>
              </a:rPr>
              <a:t>int</a:t>
            </a:r>
            <a:r>
              <a:rPr kumimoji="0" sz="2200" b="1" i="0" u="none" strike="noStrike" kern="1200" cap="none" spc="-25" normalizeH="0" baseline="0" noProof="0" dirty="0">
                <a:ln>
                  <a:noFill/>
                </a:ln>
                <a:solidFill>
                  <a:srgbClr val="C00000"/>
                </a:solidFill>
                <a:effectLst/>
                <a:uLnTx/>
                <a:uFillTx/>
                <a:latin typeface="Courier New"/>
                <a:ea typeface="+mn-ea"/>
                <a:cs typeface="Courier New"/>
              </a:rPr>
              <a:t> </a:t>
            </a:r>
            <a:r>
              <a:rPr kumimoji="0" sz="2200" b="1" i="0" u="none" strike="noStrike" kern="1200" cap="none" spc="0" normalizeH="0" baseline="0" noProof="0" dirty="0">
                <a:ln>
                  <a:noFill/>
                </a:ln>
                <a:solidFill>
                  <a:srgbClr val="C00000"/>
                </a:solidFill>
                <a:effectLst/>
                <a:uLnTx/>
                <a:uFillTx/>
                <a:latin typeface="Courier New"/>
                <a:ea typeface="+mn-ea"/>
                <a:cs typeface="Courier New"/>
              </a:rPr>
              <a:t>sum </a:t>
            </a:r>
            <a:r>
              <a:rPr kumimoji="0" sz="2200" b="1" i="0" u="none" strike="noStrike" kern="1200" cap="none" spc="-5" normalizeH="0" baseline="0" noProof="0" dirty="0">
                <a:ln>
                  <a:noFill/>
                </a:ln>
                <a:solidFill>
                  <a:prstClr val="black"/>
                </a:solidFill>
                <a:effectLst/>
                <a:uLnTx/>
                <a:uFillTx/>
                <a:latin typeface="Courier New"/>
                <a:ea typeface="+mn-ea"/>
                <a:cs typeface="Courier New"/>
              </a:rPr>
              <a:t>=</a:t>
            </a:r>
            <a:r>
              <a:rPr kumimoji="0" sz="2200" b="1" i="0" u="none" strike="noStrike" kern="1200" cap="none" spc="-30" normalizeH="0" baseline="0" noProof="0" dirty="0">
                <a:ln>
                  <a:noFill/>
                </a:ln>
                <a:solidFill>
                  <a:prstClr val="black"/>
                </a:solidFill>
                <a:effectLst/>
                <a:uLnTx/>
                <a:uFillTx/>
                <a:latin typeface="Courier New"/>
                <a:ea typeface="+mn-ea"/>
                <a:cs typeface="Courier New"/>
              </a:rPr>
              <a:t> </a:t>
            </a:r>
            <a:r>
              <a:rPr kumimoji="0" sz="2200" b="1" i="0" u="none" strike="noStrike" kern="1200" cap="none" spc="-5" normalizeH="0" baseline="0" noProof="0" dirty="0">
                <a:ln>
                  <a:noFill/>
                </a:ln>
                <a:solidFill>
                  <a:prstClr val="black"/>
                </a:solidFill>
                <a:effectLst/>
                <a:uLnTx/>
                <a:uFillTx/>
                <a:latin typeface="Courier New"/>
                <a:ea typeface="+mn-ea"/>
                <a:cs typeface="Courier New"/>
              </a:rPr>
              <a:t>66;</a:t>
            </a:r>
            <a:endParaRPr kumimoji="0" sz="2200" b="0" i="0" u="none" strike="noStrike" kern="1200" cap="none" spc="0" normalizeH="0" baseline="0" noProof="0">
              <a:ln>
                <a:noFill/>
              </a:ln>
              <a:solidFill>
                <a:prstClr val="black"/>
              </a:solidFill>
              <a:effectLst/>
              <a:uLnTx/>
              <a:uFillTx/>
              <a:latin typeface="Courier New"/>
              <a:ea typeface="+mn-ea"/>
              <a:cs typeface="Courier New"/>
            </a:endParaRPr>
          </a:p>
        </p:txBody>
      </p:sp>
      <p:sp>
        <p:nvSpPr>
          <p:cNvPr id="5" name="object 5"/>
          <p:cNvSpPr txBox="1"/>
          <p:nvPr/>
        </p:nvSpPr>
        <p:spPr>
          <a:xfrm>
            <a:off x="339343" y="5396890"/>
            <a:ext cx="5238750" cy="1031240"/>
          </a:xfrm>
          <a:prstGeom prst="rect">
            <a:avLst/>
          </a:prstGeom>
        </p:spPr>
        <p:txBody>
          <a:bodyPr vert="horz" wrap="square" lIns="0" tIns="180340" rIns="0" bIns="0" rtlCol="0">
            <a:spAutoFit/>
          </a:bodyPr>
          <a:lstStyle/>
          <a:p>
            <a:pPr marL="852169" marR="0" lvl="0" indent="0" algn="l" defTabSz="914400" rtl="0" eaLnBrk="1" fontAlgn="auto" latinLnBrk="0" hangingPunct="1">
              <a:lnSpc>
                <a:spcPct val="100000"/>
              </a:lnSpc>
              <a:spcBef>
                <a:spcPts val="1420"/>
              </a:spcBef>
              <a:spcAft>
                <a:spcPts val="0"/>
              </a:spcAft>
              <a:buClrTx/>
              <a:buSzTx/>
              <a:buFontTx/>
              <a:buNone/>
              <a:tabLst/>
              <a:defRPr/>
            </a:pPr>
            <a:r>
              <a:rPr kumimoji="0" sz="2200" b="1" i="0" u="none" strike="noStrike" kern="1200" cap="none" spc="0" normalizeH="0" baseline="0" noProof="0" dirty="0">
                <a:ln>
                  <a:noFill/>
                </a:ln>
                <a:solidFill>
                  <a:prstClr val="black"/>
                </a:solidFill>
                <a:effectLst/>
                <a:uLnTx/>
                <a:uFillTx/>
                <a:latin typeface="Courier New"/>
                <a:ea typeface="+mn-ea"/>
                <a:cs typeface="Courier New"/>
              </a:rPr>
              <a:t>cout&lt;&lt;</a:t>
            </a:r>
            <a:r>
              <a:rPr kumimoji="0" sz="2200" b="1" i="0" u="none" strike="noStrike" kern="1200" cap="none" spc="0" normalizeH="0" baseline="0" noProof="0" dirty="0">
                <a:ln>
                  <a:noFill/>
                </a:ln>
                <a:solidFill>
                  <a:srgbClr val="008000"/>
                </a:solidFill>
                <a:effectLst/>
                <a:uLnTx/>
                <a:uFillTx/>
                <a:latin typeface="Courier New"/>
                <a:ea typeface="+mn-ea"/>
                <a:cs typeface="Courier New"/>
              </a:rPr>
              <a:t>::sum</a:t>
            </a:r>
            <a:r>
              <a:rPr kumimoji="0" sz="2200" b="1" i="0" u="none" strike="noStrike" kern="1200" cap="none" spc="0" normalizeH="0" baseline="0" noProof="0" dirty="0">
                <a:ln>
                  <a:noFill/>
                </a:ln>
                <a:solidFill>
                  <a:prstClr val="black"/>
                </a:solidFill>
                <a:effectLst/>
                <a:uLnTx/>
                <a:uFillTx/>
                <a:latin typeface="Courier New"/>
                <a:ea typeface="+mn-ea"/>
                <a:cs typeface="Courier New"/>
              </a:rPr>
              <a:t>;</a:t>
            </a:r>
            <a:r>
              <a:rPr kumimoji="0" sz="2200" b="1" i="0" u="none" strike="noStrike" kern="1200" cap="none" spc="-10" normalizeH="0" baseline="0" noProof="0" dirty="0">
                <a:ln>
                  <a:noFill/>
                </a:ln>
                <a:solidFill>
                  <a:prstClr val="black"/>
                </a:solidFill>
                <a:effectLst/>
                <a:uLnTx/>
                <a:uFillTx/>
                <a:latin typeface="Courier New"/>
                <a:ea typeface="+mn-ea"/>
                <a:cs typeface="Courier New"/>
              </a:rPr>
              <a:t> </a:t>
            </a:r>
            <a:r>
              <a:rPr kumimoji="0" sz="2200" b="1" i="0" u="none" strike="noStrike" kern="1200" cap="none" spc="0" normalizeH="0" baseline="0" noProof="0" dirty="0">
                <a:ln>
                  <a:noFill/>
                </a:ln>
                <a:solidFill>
                  <a:prstClr val="black"/>
                </a:solidFill>
                <a:effectLst/>
                <a:uLnTx/>
                <a:uFillTx/>
                <a:latin typeface="Courier New"/>
                <a:ea typeface="+mn-ea"/>
                <a:cs typeface="Courier New"/>
              </a:rPr>
              <a:t>//</a:t>
            </a:r>
            <a:r>
              <a:rPr kumimoji="0" sz="2200" b="1" i="0" u="none" strike="noStrike" kern="1200" cap="none" spc="-20" normalizeH="0" baseline="0" noProof="0" dirty="0">
                <a:ln>
                  <a:noFill/>
                </a:ln>
                <a:solidFill>
                  <a:prstClr val="black"/>
                </a:solidFill>
                <a:effectLst/>
                <a:uLnTx/>
                <a:uFillTx/>
                <a:latin typeface="Courier New"/>
                <a:ea typeface="+mn-ea"/>
                <a:cs typeface="Courier New"/>
              </a:rPr>
              <a:t> </a:t>
            </a:r>
            <a:r>
              <a:rPr kumimoji="0" sz="2200" b="1" i="0" u="none" strike="noStrike" kern="1200" cap="none" spc="0" normalizeH="0" baseline="0" noProof="0" dirty="0">
                <a:ln>
                  <a:noFill/>
                </a:ln>
                <a:solidFill>
                  <a:prstClr val="black"/>
                </a:solidFill>
                <a:effectLst/>
                <a:uLnTx/>
                <a:uFillTx/>
                <a:latin typeface="Courier New"/>
                <a:ea typeface="+mn-ea"/>
                <a:cs typeface="Courier New"/>
              </a:rPr>
              <a:t>Display</a:t>
            </a:r>
            <a:r>
              <a:rPr kumimoji="0" sz="2200" b="1" i="0" u="none" strike="noStrike" kern="1200" cap="none" spc="-5" normalizeH="0" baseline="0" noProof="0" dirty="0">
                <a:ln>
                  <a:noFill/>
                </a:ln>
                <a:solidFill>
                  <a:prstClr val="black"/>
                </a:solidFill>
                <a:effectLst/>
                <a:uLnTx/>
                <a:uFillTx/>
                <a:latin typeface="Courier New"/>
                <a:ea typeface="+mn-ea"/>
                <a:cs typeface="Courier New"/>
              </a:rPr>
              <a:t> </a:t>
            </a:r>
            <a:r>
              <a:rPr kumimoji="0" sz="2200" b="1" i="0" u="none" strike="noStrike" kern="1200" cap="none" spc="-10" normalizeH="0" baseline="0" noProof="0" dirty="0">
                <a:ln>
                  <a:noFill/>
                </a:ln>
                <a:solidFill>
                  <a:prstClr val="black"/>
                </a:solidFill>
                <a:effectLst/>
                <a:uLnTx/>
                <a:uFillTx/>
                <a:latin typeface="Courier New"/>
                <a:ea typeface="+mn-ea"/>
                <a:cs typeface="Courier New"/>
              </a:rPr>
              <a:t>55</a:t>
            </a:r>
            <a:endParaRPr kumimoji="0" sz="2200" b="0" i="0" u="none" strike="noStrike" kern="1200" cap="none" spc="0" normalizeH="0" baseline="0" noProof="0">
              <a:ln>
                <a:noFill/>
              </a:ln>
              <a:solidFill>
                <a:prstClr val="black"/>
              </a:solidFill>
              <a:effectLst/>
              <a:uLnTx/>
              <a:uFillTx/>
              <a:latin typeface="Courier New"/>
              <a:ea typeface="+mn-ea"/>
              <a:cs typeface="Courier New"/>
            </a:endParaRPr>
          </a:p>
          <a:p>
            <a:pPr marL="12700" marR="0" lvl="0" indent="0" algn="l" defTabSz="914400" rtl="0" eaLnBrk="1" fontAlgn="auto" latinLnBrk="0" hangingPunct="1">
              <a:lnSpc>
                <a:spcPct val="100000"/>
              </a:lnSpc>
              <a:spcBef>
                <a:spcPts val="1320"/>
              </a:spcBef>
              <a:spcAft>
                <a:spcPts val="0"/>
              </a:spcAft>
              <a:buClrTx/>
              <a:buSzTx/>
              <a:buFontTx/>
              <a:buNone/>
              <a:tabLst/>
              <a:defRPr/>
            </a:pPr>
            <a:r>
              <a:rPr kumimoji="0" sz="2200" b="1" i="0" u="none" strike="noStrike" kern="1200" cap="none" spc="-5" normalizeH="0" baseline="0" noProof="0" dirty="0">
                <a:ln>
                  <a:noFill/>
                </a:ln>
                <a:solidFill>
                  <a:prstClr val="black"/>
                </a:solidFill>
                <a:effectLst/>
                <a:uLnTx/>
                <a:uFillTx/>
                <a:latin typeface="Courier New"/>
                <a:ea typeface="+mn-ea"/>
                <a:cs typeface="Courier New"/>
              </a:rPr>
              <a:t>}</a:t>
            </a:r>
            <a:endParaRPr kumimoji="0" sz="2200" b="0" i="0" u="none" strike="noStrike" kern="1200" cap="none" spc="0" normalizeH="0" baseline="0" noProof="0">
              <a:ln>
                <a:noFill/>
              </a:ln>
              <a:solidFill>
                <a:prstClr val="black"/>
              </a:solidFill>
              <a:effectLst/>
              <a:uLnTx/>
              <a:uFillTx/>
              <a:latin typeface="Courier New"/>
              <a:ea typeface="+mn-ea"/>
              <a:cs typeface="Courier New"/>
            </a:endParaRPr>
          </a:p>
        </p:txBody>
      </p:sp>
      <p:sp>
        <p:nvSpPr>
          <p:cNvPr id="6" name="object 6"/>
          <p:cNvSpPr txBox="1"/>
          <p:nvPr/>
        </p:nvSpPr>
        <p:spPr>
          <a:xfrm>
            <a:off x="4452365" y="714502"/>
            <a:ext cx="163195"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FF"/>
                </a:solidFill>
                <a:effectLst/>
                <a:uLnTx/>
                <a:uFillTx/>
                <a:latin typeface="Courier New"/>
                <a:ea typeface="+mn-ea"/>
                <a:cs typeface="Courier New"/>
              </a:rPr>
              <a:t>c</a:t>
            </a:r>
            <a:endParaRPr kumimoji="0" sz="1800" b="0" i="0" u="none" strike="noStrike" kern="1200" cap="none" spc="0" normalizeH="0" baseline="0" noProof="0">
              <a:ln>
                <a:noFill/>
              </a:ln>
              <a:solidFill>
                <a:prstClr val="black"/>
              </a:solidFill>
              <a:effectLst/>
              <a:uLnTx/>
              <a:uFillTx/>
              <a:latin typeface="Courier New"/>
              <a:ea typeface="+mn-ea"/>
              <a:cs typeface="Courier New"/>
            </a:endParaRPr>
          </a:p>
        </p:txBody>
      </p:sp>
      <p:sp>
        <p:nvSpPr>
          <p:cNvPr id="7" name="object 7"/>
          <p:cNvSpPr txBox="1">
            <a:spLocks noGrp="1"/>
          </p:cNvSpPr>
          <p:nvPr>
            <p:ph type="title"/>
          </p:nvPr>
        </p:nvSpPr>
        <p:spPr>
          <a:xfrm>
            <a:off x="1483233" y="91516"/>
            <a:ext cx="6213475" cy="635000"/>
          </a:xfrm>
          <a:prstGeom prst="rect">
            <a:avLst/>
          </a:prstGeom>
        </p:spPr>
        <p:txBody>
          <a:bodyPr vert="horz" wrap="square" lIns="0" tIns="12065" rIns="0" bIns="0" rtlCol="0">
            <a:spAutoFit/>
          </a:bodyPr>
          <a:lstStyle/>
          <a:p>
            <a:pPr marL="12700">
              <a:lnSpc>
                <a:spcPct val="100000"/>
              </a:lnSpc>
              <a:spcBef>
                <a:spcPts val="95"/>
              </a:spcBef>
            </a:pPr>
            <a:r>
              <a:rPr sz="4000" spc="-10" dirty="0">
                <a:solidFill>
                  <a:srgbClr val="B80000"/>
                </a:solidFill>
              </a:rPr>
              <a:t>Scope</a:t>
            </a:r>
            <a:r>
              <a:rPr sz="4000" spc="-5" dirty="0">
                <a:solidFill>
                  <a:srgbClr val="B80000"/>
                </a:solidFill>
              </a:rPr>
              <a:t> of</a:t>
            </a:r>
            <a:r>
              <a:rPr sz="4000" spc="10" dirty="0">
                <a:solidFill>
                  <a:srgbClr val="B80000"/>
                </a:solidFill>
              </a:rPr>
              <a:t> </a:t>
            </a:r>
            <a:r>
              <a:rPr sz="4000" spc="-5" dirty="0">
                <a:solidFill>
                  <a:srgbClr val="B80000"/>
                </a:solidFill>
              </a:rPr>
              <a:t>a </a:t>
            </a:r>
            <a:r>
              <a:rPr sz="4000" spc="-35" dirty="0">
                <a:solidFill>
                  <a:srgbClr val="B80000"/>
                </a:solidFill>
              </a:rPr>
              <a:t>Variable</a:t>
            </a:r>
            <a:r>
              <a:rPr sz="4000" spc="5" dirty="0">
                <a:solidFill>
                  <a:srgbClr val="B80000"/>
                </a:solidFill>
              </a:rPr>
              <a:t> </a:t>
            </a:r>
            <a:r>
              <a:rPr sz="4000" spc="-5" dirty="0">
                <a:solidFill>
                  <a:srgbClr val="B80000"/>
                </a:solidFill>
              </a:rPr>
              <a:t>-</a:t>
            </a:r>
            <a:r>
              <a:rPr sz="4000" spc="-10" dirty="0">
                <a:solidFill>
                  <a:srgbClr val="B80000"/>
                </a:solidFill>
              </a:rPr>
              <a:t> </a:t>
            </a:r>
            <a:r>
              <a:rPr sz="4000" spc="-15" dirty="0">
                <a:solidFill>
                  <a:srgbClr val="B80000"/>
                </a:solidFill>
              </a:rPr>
              <a:t>Example</a:t>
            </a:r>
            <a:endParaRPr sz="4000"/>
          </a:p>
        </p:txBody>
      </p:sp>
      <p:sp>
        <p:nvSpPr>
          <p:cNvPr id="8" name="object 8"/>
          <p:cNvSpPr txBox="1"/>
          <p:nvPr/>
        </p:nvSpPr>
        <p:spPr>
          <a:xfrm>
            <a:off x="6706361" y="2548889"/>
            <a:ext cx="1310640" cy="381000"/>
          </a:xfrm>
          <a:prstGeom prst="rect">
            <a:avLst/>
          </a:prstGeom>
          <a:solidFill>
            <a:srgbClr val="92CDDD"/>
          </a:solidFill>
          <a:ln w="25907">
            <a:solidFill>
              <a:srgbClr val="30859C"/>
            </a:solidFill>
          </a:ln>
        </p:spPr>
        <p:txBody>
          <a:bodyPr vert="horz" wrap="square" lIns="0" tIns="5715" rIns="0" bIns="0" rtlCol="0">
            <a:spAutoFit/>
          </a:bodyPr>
          <a:lstStyle/>
          <a:p>
            <a:pPr marL="1270" marR="0" lvl="0" indent="0" algn="ctr" defTabSz="914400" rtl="0" eaLnBrk="1" fontAlgn="auto" latinLnBrk="0" hangingPunct="1">
              <a:lnSpc>
                <a:spcPct val="100000"/>
              </a:lnSpc>
              <a:spcBef>
                <a:spcPts val="45"/>
              </a:spcBef>
              <a:spcAft>
                <a:spcPts val="0"/>
              </a:spcAft>
              <a:buClrTx/>
              <a:buSzTx/>
              <a:buFontTx/>
              <a:buNone/>
              <a:tabLst/>
              <a:defRPr/>
            </a:pPr>
            <a:r>
              <a:rPr kumimoji="0" sz="2200" b="1" i="0" u="none" strike="noStrike" kern="1200" cap="none" spc="-5" normalizeH="0" baseline="0" noProof="0" dirty="0">
                <a:ln>
                  <a:noFill/>
                </a:ln>
                <a:solidFill>
                  <a:prstClr val="black"/>
                </a:solidFill>
                <a:effectLst/>
                <a:uLnTx/>
                <a:uFillTx/>
                <a:latin typeface="Calibri"/>
                <a:ea typeface="+mn-ea"/>
                <a:cs typeface="Calibri"/>
              </a:rPr>
              <a:t>55</a:t>
            </a:r>
            <a:endParaRPr kumimoji="0" sz="2200" b="0" i="0" u="none" strike="noStrike" kern="1200" cap="none" spc="0" normalizeH="0" baseline="0" noProof="0">
              <a:ln>
                <a:noFill/>
              </a:ln>
              <a:solidFill>
                <a:prstClr val="black"/>
              </a:solidFill>
              <a:effectLst/>
              <a:uLnTx/>
              <a:uFillTx/>
              <a:latin typeface="Calibri"/>
              <a:ea typeface="+mn-ea"/>
              <a:cs typeface="Calibri"/>
            </a:endParaRPr>
          </a:p>
        </p:txBody>
      </p:sp>
      <p:sp>
        <p:nvSpPr>
          <p:cNvPr id="9" name="object 9"/>
          <p:cNvSpPr txBox="1"/>
          <p:nvPr/>
        </p:nvSpPr>
        <p:spPr>
          <a:xfrm>
            <a:off x="6033008" y="1845691"/>
            <a:ext cx="1833245" cy="360680"/>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kumimoji="0" sz="2200" b="1" i="0" u="none" strike="noStrike" kern="1200" cap="none" spc="-10" normalizeH="0" baseline="0" noProof="0" dirty="0">
                <a:ln>
                  <a:noFill/>
                </a:ln>
                <a:solidFill>
                  <a:srgbClr val="2E1BC6"/>
                </a:solidFill>
                <a:effectLst/>
                <a:uLnTx/>
                <a:uFillTx/>
                <a:latin typeface="Calibri"/>
                <a:ea typeface="+mn-ea"/>
                <a:cs typeface="Calibri"/>
              </a:rPr>
              <a:t>Global</a:t>
            </a:r>
            <a:r>
              <a:rPr kumimoji="0" sz="2200" b="1" i="0" u="none" strike="noStrike" kern="1200" cap="none" spc="-60" normalizeH="0" baseline="0" noProof="0" dirty="0">
                <a:ln>
                  <a:noFill/>
                </a:ln>
                <a:solidFill>
                  <a:srgbClr val="2E1BC6"/>
                </a:solidFill>
                <a:effectLst/>
                <a:uLnTx/>
                <a:uFillTx/>
                <a:latin typeface="Calibri"/>
                <a:ea typeface="+mn-ea"/>
                <a:cs typeface="Calibri"/>
              </a:rPr>
              <a:t> </a:t>
            </a:r>
            <a:r>
              <a:rPr kumimoji="0" sz="2200" b="1" i="0" u="none" strike="noStrike" kern="1200" cap="none" spc="-5" normalizeH="0" baseline="0" noProof="0" dirty="0">
                <a:ln>
                  <a:noFill/>
                </a:ln>
                <a:solidFill>
                  <a:srgbClr val="2E1BC6"/>
                </a:solidFill>
                <a:effectLst/>
                <a:uLnTx/>
                <a:uFillTx/>
                <a:latin typeface="Calibri"/>
                <a:ea typeface="+mn-ea"/>
                <a:cs typeface="Calibri"/>
              </a:rPr>
              <a:t>Memory</a:t>
            </a:r>
            <a:endParaRPr kumimoji="0" sz="2200" b="0" i="0" u="none" strike="noStrike" kern="1200" cap="none" spc="0" normalizeH="0" baseline="0" noProof="0">
              <a:ln>
                <a:noFill/>
              </a:ln>
              <a:solidFill>
                <a:prstClr val="black"/>
              </a:solidFill>
              <a:effectLst/>
              <a:uLnTx/>
              <a:uFillTx/>
              <a:latin typeface="Calibri"/>
              <a:ea typeface="+mn-ea"/>
              <a:cs typeface="Calibri"/>
            </a:endParaRPr>
          </a:p>
        </p:txBody>
      </p:sp>
      <p:sp>
        <p:nvSpPr>
          <p:cNvPr id="10" name="object 10"/>
          <p:cNvSpPr txBox="1"/>
          <p:nvPr/>
        </p:nvSpPr>
        <p:spPr>
          <a:xfrm>
            <a:off x="5473446" y="2362961"/>
            <a:ext cx="2929255" cy="762000"/>
          </a:xfrm>
          <a:prstGeom prst="rect">
            <a:avLst/>
          </a:prstGeom>
          <a:solidFill>
            <a:srgbClr val="FCEADA"/>
          </a:solidFill>
          <a:ln w="25907">
            <a:solidFill>
              <a:srgbClr val="E36C09"/>
            </a:solidFill>
          </a:ln>
        </p:spPr>
        <p:txBody>
          <a:bodyPr vert="horz" wrap="square" lIns="0" tIns="97155" rIns="0" bIns="0" rtlCol="0">
            <a:spAutoFit/>
          </a:bodyPr>
          <a:lstStyle/>
          <a:p>
            <a:pPr marL="293370" marR="0" lvl="0" indent="0" algn="l" defTabSz="914400" rtl="0" eaLnBrk="1" fontAlgn="auto" latinLnBrk="0" hangingPunct="1">
              <a:lnSpc>
                <a:spcPct val="100000"/>
              </a:lnSpc>
              <a:spcBef>
                <a:spcPts val="765"/>
              </a:spcBef>
              <a:spcAft>
                <a:spcPts val="0"/>
              </a:spcAft>
              <a:buClrTx/>
              <a:buSzTx/>
              <a:buFontTx/>
              <a:buNone/>
              <a:tabLst/>
              <a:defRPr/>
            </a:pPr>
            <a:r>
              <a:rPr kumimoji="0" sz="3000" b="1" i="0" u="none" strike="noStrike" kern="1200" cap="none" spc="0" normalizeH="0" baseline="0" noProof="0" dirty="0">
                <a:ln>
                  <a:noFill/>
                </a:ln>
                <a:solidFill>
                  <a:prstClr val="black"/>
                </a:solidFill>
                <a:effectLst/>
                <a:uLnTx/>
                <a:uFillTx/>
                <a:latin typeface="Calibri"/>
                <a:ea typeface="+mn-ea"/>
                <a:cs typeface="Calibri"/>
              </a:rPr>
              <a:t>sum</a:t>
            </a:r>
            <a:endParaRPr kumimoji="0" sz="3000" b="0" i="0" u="none" strike="noStrike" kern="1200" cap="none" spc="0" normalizeH="0" baseline="0" noProof="0">
              <a:ln>
                <a:noFill/>
              </a:ln>
              <a:solidFill>
                <a:prstClr val="black"/>
              </a:solidFill>
              <a:effectLst/>
              <a:uLnTx/>
              <a:uFillTx/>
              <a:latin typeface="Calibri"/>
              <a:ea typeface="+mn-ea"/>
              <a:cs typeface="Calibri"/>
            </a:endParaRPr>
          </a:p>
        </p:txBody>
      </p:sp>
      <p:sp>
        <p:nvSpPr>
          <p:cNvPr id="11" name="object 11"/>
          <p:cNvSpPr/>
          <p:nvPr/>
        </p:nvSpPr>
        <p:spPr>
          <a:xfrm>
            <a:off x="2359660" y="2039366"/>
            <a:ext cx="3010535" cy="610870"/>
          </a:xfrm>
          <a:custGeom>
            <a:avLst/>
            <a:gdLst/>
            <a:ahLst/>
            <a:cxnLst/>
            <a:rect l="l" t="t" r="r" b="b"/>
            <a:pathLst>
              <a:path w="3010535" h="610869">
                <a:moveTo>
                  <a:pt x="2900128" y="552056"/>
                </a:moveTo>
                <a:lnTo>
                  <a:pt x="2842132" y="573405"/>
                </a:lnTo>
                <a:lnTo>
                  <a:pt x="2835687" y="577395"/>
                </a:lnTo>
                <a:lnTo>
                  <a:pt x="2831433" y="583326"/>
                </a:lnTo>
                <a:lnTo>
                  <a:pt x="2829702" y="590424"/>
                </a:lnTo>
                <a:lnTo>
                  <a:pt x="2830829" y="597916"/>
                </a:lnTo>
                <a:lnTo>
                  <a:pt x="2834820" y="604307"/>
                </a:lnTo>
                <a:lnTo>
                  <a:pt x="2840751" y="608568"/>
                </a:lnTo>
                <a:lnTo>
                  <a:pt x="2847849" y="610328"/>
                </a:lnTo>
                <a:lnTo>
                  <a:pt x="2855341" y="609219"/>
                </a:lnTo>
                <a:lnTo>
                  <a:pt x="2977053" y="564388"/>
                </a:lnTo>
                <a:lnTo>
                  <a:pt x="2969641" y="564388"/>
                </a:lnTo>
                <a:lnTo>
                  <a:pt x="2900128" y="552056"/>
                </a:lnTo>
                <a:close/>
              </a:path>
              <a:path w="3010535" h="610869">
                <a:moveTo>
                  <a:pt x="2935719" y="538955"/>
                </a:moveTo>
                <a:lnTo>
                  <a:pt x="2900128" y="552056"/>
                </a:lnTo>
                <a:lnTo>
                  <a:pt x="2969641" y="564388"/>
                </a:lnTo>
                <a:lnTo>
                  <a:pt x="2970399" y="560070"/>
                </a:lnTo>
                <a:lnTo>
                  <a:pt x="2960624" y="560070"/>
                </a:lnTo>
                <a:lnTo>
                  <a:pt x="2935719" y="538955"/>
                </a:lnTo>
                <a:close/>
              </a:path>
              <a:path w="3010535" h="610869">
                <a:moveTo>
                  <a:pt x="2870469" y="441023"/>
                </a:moveTo>
                <a:lnTo>
                  <a:pt x="2863455" y="442997"/>
                </a:lnTo>
                <a:lnTo>
                  <a:pt x="2857500" y="447675"/>
                </a:lnTo>
                <a:lnTo>
                  <a:pt x="2853818" y="454290"/>
                </a:lnTo>
                <a:lnTo>
                  <a:pt x="2853007" y="461549"/>
                </a:lnTo>
                <a:lnTo>
                  <a:pt x="2854981" y="468570"/>
                </a:lnTo>
                <a:lnTo>
                  <a:pt x="2859659" y="474472"/>
                </a:lnTo>
                <a:lnTo>
                  <a:pt x="2906857" y="514487"/>
                </a:lnTo>
                <a:lnTo>
                  <a:pt x="2976244" y="526796"/>
                </a:lnTo>
                <a:lnTo>
                  <a:pt x="2969641" y="564388"/>
                </a:lnTo>
                <a:lnTo>
                  <a:pt x="2977053" y="564388"/>
                </a:lnTo>
                <a:lnTo>
                  <a:pt x="3010154" y="552196"/>
                </a:lnTo>
                <a:lnTo>
                  <a:pt x="2884297" y="445516"/>
                </a:lnTo>
                <a:lnTo>
                  <a:pt x="2877698" y="441834"/>
                </a:lnTo>
                <a:lnTo>
                  <a:pt x="2870469" y="441023"/>
                </a:lnTo>
                <a:close/>
              </a:path>
              <a:path w="3010535" h="610869">
                <a:moveTo>
                  <a:pt x="2966339" y="527685"/>
                </a:moveTo>
                <a:lnTo>
                  <a:pt x="2935719" y="538955"/>
                </a:lnTo>
                <a:lnTo>
                  <a:pt x="2960624" y="560070"/>
                </a:lnTo>
                <a:lnTo>
                  <a:pt x="2966339" y="527685"/>
                </a:lnTo>
                <a:close/>
              </a:path>
              <a:path w="3010535" h="610869">
                <a:moveTo>
                  <a:pt x="2976088" y="527685"/>
                </a:moveTo>
                <a:lnTo>
                  <a:pt x="2966339" y="527685"/>
                </a:lnTo>
                <a:lnTo>
                  <a:pt x="2960624" y="560070"/>
                </a:lnTo>
                <a:lnTo>
                  <a:pt x="2970399" y="560070"/>
                </a:lnTo>
                <a:lnTo>
                  <a:pt x="2976088" y="527685"/>
                </a:lnTo>
                <a:close/>
              </a:path>
              <a:path w="3010535" h="610869">
                <a:moveTo>
                  <a:pt x="6603" y="0"/>
                </a:moveTo>
                <a:lnTo>
                  <a:pt x="0" y="37592"/>
                </a:lnTo>
                <a:lnTo>
                  <a:pt x="2900128" y="552056"/>
                </a:lnTo>
                <a:lnTo>
                  <a:pt x="2935719" y="538955"/>
                </a:lnTo>
                <a:lnTo>
                  <a:pt x="2906857" y="514487"/>
                </a:lnTo>
                <a:lnTo>
                  <a:pt x="6603" y="0"/>
                </a:lnTo>
                <a:close/>
              </a:path>
              <a:path w="3010535" h="610869">
                <a:moveTo>
                  <a:pt x="2906857" y="514487"/>
                </a:moveTo>
                <a:lnTo>
                  <a:pt x="2935719" y="538955"/>
                </a:lnTo>
                <a:lnTo>
                  <a:pt x="2966339" y="527685"/>
                </a:lnTo>
                <a:lnTo>
                  <a:pt x="2976088" y="527685"/>
                </a:lnTo>
                <a:lnTo>
                  <a:pt x="2976244" y="526796"/>
                </a:lnTo>
                <a:lnTo>
                  <a:pt x="2906857" y="514487"/>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2" name="object 12"/>
          <p:cNvSpPr txBox="1"/>
          <p:nvPr/>
        </p:nvSpPr>
        <p:spPr>
          <a:xfrm>
            <a:off x="7113269" y="5063490"/>
            <a:ext cx="1295400" cy="381000"/>
          </a:xfrm>
          <a:prstGeom prst="rect">
            <a:avLst/>
          </a:prstGeom>
          <a:solidFill>
            <a:srgbClr val="92CDDD"/>
          </a:solidFill>
          <a:ln w="25907">
            <a:solidFill>
              <a:srgbClr val="30859C"/>
            </a:solidFill>
          </a:ln>
        </p:spPr>
        <p:txBody>
          <a:bodyPr vert="horz" wrap="square" lIns="0" tIns="6350" rIns="0" bIns="0" rtlCol="0">
            <a:spAutoFit/>
          </a:bodyPr>
          <a:lstStyle/>
          <a:p>
            <a:pPr marL="0" marR="0" lvl="0" indent="0" algn="ctr" defTabSz="914400" rtl="0" eaLnBrk="1" fontAlgn="auto" latinLnBrk="0" hangingPunct="1">
              <a:lnSpc>
                <a:spcPct val="100000"/>
              </a:lnSpc>
              <a:spcBef>
                <a:spcPts val="50"/>
              </a:spcBef>
              <a:spcAft>
                <a:spcPts val="0"/>
              </a:spcAft>
              <a:buClrTx/>
              <a:buSzTx/>
              <a:buFontTx/>
              <a:buNone/>
              <a:tabLst/>
              <a:defRPr/>
            </a:pPr>
            <a:r>
              <a:rPr kumimoji="0" sz="2200" b="1" i="0" u="none" strike="noStrike" kern="1200" cap="none" spc="-5" normalizeH="0" baseline="0" noProof="0" dirty="0">
                <a:ln>
                  <a:noFill/>
                </a:ln>
                <a:solidFill>
                  <a:prstClr val="black"/>
                </a:solidFill>
                <a:effectLst/>
                <a:uLnTx/>
                <a:uFillTx/>
                <a:latin typeface="Calibri"/>
                <a:ea typeface="+mn-ea"/>
                <a:cs typeface="Calibri"/>
              </a:rPr>
              <a:t>66</a:t>
            </a:r>
            <a:endParaRPr kumimoji="0" sz="2200" b="0" i="0" u="none" strike="noStrike" kern="1200" cap="none" spc="0" normalizeH="0" baseline="0" noProof="0">
              <a:ln>
                <a:noFill/>
              </a:ln>
              <a:solidFill>
                <a:prstClr val="black"/>
              </a:solidFill>
              <a:effectLst/>
              <a:uLnTx/>
              <a:uFillTx/>
              <a:latin typeface="Calibri"/>
              <a:ea typeface="+mn-ea"/>
              <a:cs typeface="Calibri"/>
            </a:endParaRPr>
          </a:p>
        </p:txBody>
      </p:sp>
      <p:sp>
        <p:nvSpPr>
          <p:cNvPr id="13" name="object 13"/>
          <p:cNvSpPr txBox="1"/>
          <p:nvPr/>
        </p:nvSpPr>
        <p:spPr>
          <a:xfrm>
            <a:off x="5601715" y="4360926"/>
            <a:ext cx="3505835" cy="360680"/>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kumimoji="0" sz="2200" b="1" i="0" u="none" strike="noStrike" kern="1200" cap="none" spc="-5" normalizeH="0" baseline="0" noProof="0" dirty="0">
                <a:ln>
                  <a:noFill/>
                </a:ln>
                <a:solidFill>
                  <a:srgbClr val="2E1BC6"/>
                </a:solidFill>
                <a:effectLst/>
                <a:uLnTx/>
                <a:uFillTx/>
                <a:latin typeface="Calibri"/>
                <a:ea typeface="+mn-ea"/>
                <a:cs typeface="Calibri"/>
              </a:rPr>
              <a:t>Memory</a:t>
            </a:r>
            <a:r>
              <a:rPr kumimoji="0" sz="2200" b="1" i="0" u="none" strike="noStrike" kern="1200" cap="none" spc="15" normalizeH="0" baseline="0" noProof="0" dirty="0">
                <a:ln>
                  <a:noFill/>
                </a:ln>
                <a:solidFill>
                  <a:srgbClr val="2E1BC6"/>
                </a:solidFill>
                <a:effectLst/>
                <a:uLnTx/>
                <a:uFillTx/>
                <a:latin typeface="Calibri"/>
                <a:ea typeface="+mn-ea"/>
                <a:cs typeface="Calibri"/>
              </a:rPr>
              <a:t> </a:t>
            </a:r>
            <a:r>
              <a:rPr kumimoji="0" sz="2200" b="1" i="0" u="none" strike="noStrike" kern="1200" cap="none" spc="-15" normalizeH="0" baseline="0" noProof="0" dirty="0">
                <a:ln>
                  <a:noFill/>
                </a:ln>
                <a:solidFill>
                  <a:srgbClr val="2E1BC6"/>
                </a:solidFill>
                <a:effectLst/>
                <a:uLnTx/>
                <a:uFillTx/>
                <a:latin typeface="Calibri"/>
                <a:ea typeface="+mn-ea"/>
                <a:cs typeface="Calibri"/>
              </a:rPr>
              <a:t>(for</a:t>
            </a:r>
            <a:r>
              <a:rPr kumimoji="0" sz="2200" b="1" i="0" u="none" strike="noStrike" kern="1200" cap="none" spc="5" normalizeH="0" baseline="0" noProof="0" dirty="0">
                <a:ln>
                  <a:noFill/>
                </a:ln>
                <a:solidFill>
                  <a:srgbClr val="2E1BC6"/>
                </a:solidFill>
                <a:effectLst/>
                <a:uLnTx/>
                <a:uFillTx/>
                <a:latin typeface="Calibri"/>
                <a:ea typeface="+mn-ea"/>
                <a:cs typeface="Calibri"/>
              </a:rPr>
              <a:t> </a:t>
            </a:r>
            <a:r>
              <a:rPr kumimoji="0" sz="2200" b="1" i="0" u="none" strike="noStrike" kern="1200" cap="none" spc="-10" normalizeH="0" baseline="0" noProof="0" dirty="0">
                <a:ln>
                  <a:noFill/>
                </a:ln>
                <a:solidFill>
                  <a:srgbClr val="2E1BC6"/>
                </a:solidFill>
                <a:effectLst/>
                <a:uLnTx/>
                <a:uFillTx/>
                <a:latin typeface="Calibri"/>
                <a:ea typeface="+mn-ea"/>
                <a:cs typeface="Calibri"/>
              </a:rPr>
              <a:t>function</a:t>
            </a:r>
            <a:r>
              <a:rPr kumimoji="0" sz="2200" b="1" i="0" u="none" strike="noStrike" kern="1200" cap="none" spc="15" normalizeH="0" baseline="0" noProof="0" dirty="0">
                <a:ln>
                  <a:noFill/>
                </a:ln>
                <a:solidFill>
                  <a:srgbClr val="2E1BC6"/>
                </a:solidFill>
                <a:effectLst/>
                <a:uLnTx/>
                <a:uFillTx/>
                <a:latin typeface="Calibri"/>
                <a:ea typeface="+mn-ea"/>
                <a:cs typeface="Calibri"/>
              </a:rPr>
              <a:t> </a:t>
            </a:r>
            <a:r>
              <a:rPr kumimoji="0" sz="2200" b="1" i="0" u="none" strike="noStrike" kern="1200" cap="none" spc="-10" normalizeH="0" baseline="0" noProof="0" dirty="0">
                <a:ln>
                  <a:noFill/>
                </a:ln>
                <a:solidFill>
                  <a:srgbClr val="008000"/>
                </a:solidFill>
                <a:effectLst/>
                <a:uLnTx/>
                <a:uFillTx/>
                <a:latin typeface="Calibri"/>
                <a:ea typeface="+mn-ea"/>
                <a:cs typeface="Calibri"/>
              </a:rPr>
              <a:t>display</a:t>
            </a:r>
            <a:r>
              <a:rPr kumimoji="0" sz="2200" b="1" i="0" u="none" strike="noStrike" kern="1200" cap="none" spc="-10" normalizeH="0" baseline="0" noProof="0" dirty="0">
                <a:ln>
                  <a:noFill/>
                </a:ln>
                <a:solidFill>
                  <a:srgbClr val="2E1BC6"/>
                </a:solidFill>
                <a:effectLst/>
                <a:uLnTx/>
                <a:uFillTx/>
                <a:latin typeface="Calibri"/>
                <a:ea typeface="+mn-ea"/>
                <a:cs typeface="Calibri"/>
              </a:rPr>
              <a:t>)</a:t>
            </a:r>
            <a:endParaRPr kumimoji="0" sz="2200" b="0" i="0" u="none" strike="noStrike" kern="1200" cap="none" spc="0" normalizeH="0" baseline="0" noProof="0">
              <a:ln>
                <a:noFill/>
              </a:ln>
              <a:solidFill>
                <a:prstClr val="black"/>
              </a:solidFill>
              <a:effectLst/>
              <a:uLnTx/>
              <a:uFillTx/>
              <a:latin typeface="Calibri"/>
              <a:ea typeface="+mn-ea"/>
              <a:cs typeface="Calibri"/>
            </a:endParaRPr>
          </a:p>
        </p:txBody>
      </p:sp>
      <p:sp>
        <p:nvSpPr>
          <p:cNvPr id="14" name="object 14"/>
          <p:cNvSpPr txBox="1"/>
          <p:nvPr/>
        </p:nvSpPr>
        <p:spPr>
          <a:xfrm>
            <a:off x="5894070" y="4877561"/>
            <a:ext cx="2895600" cy="762000"/>
          </a:xfrm>
          <a:prstGeom prst="rect">
            <a:avLst/>
          </a:prstGeom>
          <a:solidFill>
            <a:srgbClr val="FCEADA"/>
          </a:solidFill>
          <a:ln w="25907">
            <a:solidFill>
              <a:srgbClr val="E36C09"/>
            </a:solidFill>
          </a:ln>
        </p:spPr>
        <p:txBody>
          <a:bodyPr vert="horz" wrap="square" lIns="0" tIns="97790" rIns="0" bIns="0" rtlCol="0">
            <a:spAutoFit/>
          </a:bodyPr>
          <a:lstStyle/>
          <a:p>
            <a:pPr marL="281940" marR="0" lvl="0" indent="0" algn="l" defTabSz="914400" rtl="0" eaLnBrk="1" fontAlgn="auto" latinLnBrk="0" hangingPunct="1">
              <a:lnSpc>
                <a:spcPct val="100000"/>
              </a:lnSpc>
              <a:spcBef>
                <a:spcPts val="770"/>
              </a:spcBef>
              <a:spcAft>
                <a:spcPts val="0"/>
              </a:spcAft>
              <a:buClrTx/>
              <a:buSzTx/>
              <a:buFontTx/>
              <a:buNone/>
              <a:tabLst/>
              <a:defRPr/>
            </a:pPr>
            <a:r>
              <a:rPr kumimoji="0" sz="3000" b="1" i="0" u="none" strike="noStrike" kern="1200" cap="none" spc="0" normalizeH="0" baseline="0" noProof="0" dirty="0">
                <a:ln>
                  <a:noFill/>
                </a:ln>
                <a:solidFill>
                  <a:prstClr val="black"/>
                </a:solidFill>
                <a:effectLst/>
                <a:uLnTx/>
                <a:uFillTx/>
                <a:latin typeface="Calibri"/>
                <a:ea typeface="+mn-ea"/>
                <a:cs typeface="Calibri"/>
              </a:rPr>
              <a:t>sum</a:t>
            </a:r>
            <a:endParaRPr kumimoji="0" sz="3000" b="0" i="0" u="none" strike="noStrike" kern="1200" cap="none" spc="0" normalizeH="0" baseline="0" noProof="0">
              <a:ln>
                <a:noFill/>
              </a:ln>
              <a:solidFill>
                <a:prstClr val="black"/>
              </a:solidFill>
              <a:effectLst/>
              <a:uLnTx/>
              <a:uFillTx/>
              <a:latin typeface="Calibri"/>
              <a:ea typeface="+mn-ea"/>
              <a:cs typeface="Calibri"/>
            </a:endParaRPr>
          </a:p>
        </p:txBody>
      </p:sp>
      <p:sp>
        <p:nvSpPr>
          <p:cNvPr id="15" name="object 15"/>
          <p:cNvSpPr/>
          <p:nvPr/>
        </p:nvSpPr>
        <p:spPr>
          <a:xfrm>
            <a:off x="3351784" y="5034526"/>
            <a:ext cx="2516505" cy="319405"/>
          </a:xfrm>
          <a:custGeom>
            <a:avLst/>
            <a:gdLst/>
            <a:ahLst/>
            <a:cxnLst/>
            <a:rect l="l" t="t" r="r" b="b"/>
            <a:pathLst>
              <a:path w="2516504" h="319404">
                <a:moveTo>
                  <a:pt x="2407081" y="62509"/>
                </a:moveTo>
                <a:lnTo>
                  <a:pt x="0" y="281312"/>
                </a:lnTo>
                <a:lnTo>
                  <a:pt x="3555" y="319158"/>
                </a:lnTo>
                <a:lnTo>
                  <a:pt x="2410393" y="100366"/>
                </a:lnTo>
                <a:lnTo>
                  <a:pt x="2441170" y="78470"/>
                </a:lnTo>
                <a:lnTo>
                  <a:pt x="2407081" y="62509"/>
                </a:lnTo>
                <a:close/>
              </a:path>
              <a:path w="2516504" h="319404">
                <a:moveTo>
                  <a:pt x="2483347" y="56141"/>
                </a:moveTo>
                <a:lnTo>
                  <a:pt x="2477135" y="56141"/>
                </a:lnTo>
                <a:lnTo>
                  <a:pt x="2480564" y="93987"/>
                </a:lnTo>
                <a:lnTo>
                  <a:pt x="2410393" y="100366"/>
                </a:lnTo>
                <a:lnTo>
                  <a:pt x="2359914" y="136278"/>
                </a:lnTo>
                <a:lnTo>
                  <a:pt x="2354772" y="141801"/>
                </a:lnTo>
                <a:lnTo>
                  <a:pt x="2352214" y="148645"/>
                </a:lnTo>
                <a:lnTo>
                  <a:pt x="2352395" y="155942"/>
                </a:lnTo>
                <a:lnTo>
                  <a:pt x="2355468" y="162821"/>
                </a:lnTo>
                <a:lnTo>
                  <a:pt x="2360991" y="168017"/>
                </a:lnTo>
                <a:lnTo>
                  <a:pt x="2367835" y="170568"/>
                </a:lnTo>
                <a:lnTo>
                  <a:pt x="2375132" y="170358"/>
                </a:lnTo>
                <a:lnTo>
                  <a:pt x="2382012" y="167266"/>
                </a:lnTo>
                <a:lnTo>
                  <a:pt x="2516504" y="71635"/>
                </a:lnTo>
                <a:lnTo>
                  <a:pt x="2483347" y="56141"/>
                </a:lnTo>
                <a:close/>
              </a:path>
              <a:path w="2516504" h="319404">
                <a:moveTo>
                  <a:pt x="2441170" y="78470"/>
                </a:moveTo>
                <a:lnTo>
                  <a:pt x="2410393" y="100366"/>
                </a:lnTo>
                <a:lnTo>
                  <a:pt x="2480564" y="93987"/>
                </a:lnTo>
                <a:lnTo>
                  <a:pt x="2480414" y="92336"/>
                </a:lnTo>
                <a:lnTo>
                  <a:pt x="2470785" y="92336"/>
                </a:lnTo>
                <a:lnTo>
                  <a:pt x="2441170" y="78470"/>
                </a:lnTo>
                <a:close/>
              </a:path>
              <a:path w="2516504" h="319404">
                <a:moveTo>
                  <a:pt x="2467737" y="59570"/>
                </a:moveTo>
                <a:lnTo>
                  <a:pt x="2441170" y="78470"/>
                </a:lnTo>
                <a:lnTo>
                  <a:pt x="2470785" y="92336"/>
                </a:lnTo>
                <a:lnTo>
                  <a:pt x="2467737" y="59570"/>
                </a:lnTo>
                <a:close/>
              </a:path>
              <a:path w="2516504" h="319404">
                <a:moveTo>
                  <a:pt x="2477445" y="59570"/>
                </a:moveTo>
                <a:lnTo>
                  <a:pt x="2467737" y="59570"/>
                </a:lnTo>
                <a:lnTo>
                  <a:pt x="2470785" y="92336"/>
                </a:lnTo>
                <a:lnTo>
                  <a:pt x="2480414" y="92336"/>
                </a:lnTo>
                <a:lnTo>
                  <a:pt x="2477445" y="59570"/>
                </a:lnTo>
                <a:close/>
              </a:path>
              <a:path w="2516504" h="319404">
                <a:moveTo>
                  <a:pt x="2477135" y="56141"/>
                </a:moveTo>
                <a:lnTo>
                  <a:pt x="2407081" y="62509"/>
                </a:lnTo>
                <a:lnTo>
                  <a:pt x="2441170" y="78470"/>
                </a:lnTo>
                <a:lnTo>
                  <a:pt x="2467737" y="59570"/>
                </a:lnTo>
                <a:lnTo>
                  <a:pt x="2477445" y="59570"/>
                </a:lnTo>
                <a:lnTo>
                  <a:pt x="2477135" y="56141"/>
                </a:lnTo>
                <a:close/>
              </a:path>
              <a:path w="2516504" h="319404">
                <a:moveTo>
                  <a:pt x="2359681" y="0"/>
                </a:moveTo>
                <a:lnTo>
                  <a:pt x="2352468" y="1119"/>
                </a:lnTo>
                <a:lnTo>
                  <a:pt x="2346184" y="4857"/>
                </a:lnTo>
                <a:lnTo>
                  <a:pt x="2341626" y="10929"/>
                </a:lnTo>
                <a:lnTo>
                  <a:pt x="2339859" y="18272"/>
                </a:lnTo>
                <a:lnTo>
                  <a:pt x="2341022" y="25471"/>
                </a:lnTo>
                <a:lnTo>
                  <a:pt x="2344804" y="31718"/>
                </a:lnTo>
                <a:lnTo>
                  <a:pt x="2350896" y="36202"/>
                </a:lnTo>
                <a:lnTo>
                  <a:pt x="2407081" y="62509"/>
                </a:lnTo>
                <a:lnTo>
                  <a:pt x="2477135" y="56141"/>
                </a:lnTo>
                <a:lnTo>
                  <a:pt x="2483347" y="56141"/>
                </a:lnTo>
                <a:lnTo>
                  <a:pt x="2367026" y="1785"/>
                </a:lnTo>
                <a:lnTo>
                  <a:pt x="2359681"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130736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8741" y="149097"/>
            <a:ext cx="5060315" cy="696595"/>
          </a:xfrm>
          <a:prstGeom prst="rect">
            <a:avLst/>
          </a:prstGeom>
        </p:spPr>
        <p:txBody>
          <a:bodyPr vert="horz" wrap="square" lIns="0" tIns="12700" rIns="0" bIns="0" rtlCol="0">
            <a:spAutoFit/>
          </a:bodyPr>
          <a:lstStyle/>
          <a:p>
            <a:pPr marL="12700">
              <a:lnSpc>
                <a:spcPct val="100000"/>
              </a:lnSpc>
              <a:spcBef>
                <a:spcPts val="100"/>
              </a:spcBef>
            </a:pPr>
            <a:r>
              <a:rPr spc="-5" dirty="0">
                <a:solidFill>
                  <a:srgbClr val="B80000"/>
                </a:solidFill>
              </a:rPr>
              <a:t>Visibility</a:t>
            </a:r>
            <a:r>
              <a:rPr spc="-50" dirty="0">
                <a:solidFill>
                  <a:srgbClr val="B80000"/>
                </a:solidFill>
              </a:rPr>
              <a:t> </a:t>
            </a:r>
            <a:r>
              <a:rPr dirty="0">
                <a:solidFill>
                  <a:srgbClr val="B80000"/>
                </a:solidFill>
              </a:rPr>
              <a:t>of</a:t>
            </a:r>
            <a:r>
              <a:rPr spc="-15" dirty="0">
                <a:solidFill>
                  <a:srgbClr val="B80000"/>
                </a:solidFill>
              </a:rPr>
              <a:t> </a:t>
            </a:r>
            <a:r>
              <a:rPr dirty="0">
                <a:solidFill>
                  <a:srgbClr val="B80000"/>
                </a:solidFill>
              </a:rPr>
              <a:t>a</a:t>
            </a:r>
            <a:r>
              <a:rPr spc="-10" dirty="0">
                <a:solidFill>
                  <a:srgbClr val="B80000"/>
                </a:solidFill>
              </a:rPr>
              <a:t> </a:t>
            </a:r>
            <a:r>
              <a:rPr spc="-35" dirty="0">
                <a:solidFill>
                  <a:srgbClr val="B80000"/>
                </a:solidFill>
              </a:rPr>
              <a:t>Variable</a:t>
            </a:r>
          </a:p>
        </p:txBody>
      </p:sp>
      <p:sp>
        <p:nvSpPr>
          <p:cNvPr id="3" name="object 3"/>
          <p:cNvSpPr txBox="1"/>
          <p:nvPr/>
        </p:nvSpPr>
        <p:spPr>
          <a:xfrm>
            <a:off x="574040" y="2468702"/>
            <a:ext cx="8263255" cy="1002030"/>
          </a:xfrm>
          <a:prstGeom prst="rect">
            <a:avLst/>
          </a:prstGeom>
        </p:spPr>
        <p:txBody>
          <a:bodyPr vert="horz" wrap="square" lIns="0" tIns="13335" rIns="0" bIns="0" rtlCol="0">
            <a:spAutoFit/>
          </a:bodyPr>
          <a:lstStyle/>
          <a:p>
            <a:pPr marL="12700" marR="0" lvl="0" indent="0" algn="l" defTabSz="914400" rtl="0" eaLnBrk="1" fontAlgn="auto" latinLnBrk="0" hangingPunct="1">
              <a:lnSpc>
                <a:spcPct val="100000"/>
              </a:lnSpc>
              <a:spcBef>
                <a:spcPts val="105"/>
              </a:spcBef>
              <a:spcAft>
                <a:spcPts val="0"/>
              </a:spcAft>
              <a:buClrTx/>
              <a:buSzTx/>
              <a:buFontTx/>
              <a:buNone/>
              <a:tabLst>
                <a:tab pos="515620" algn="l"/>
                <a:tab pos="2219325" algn="l"/>
                <a:tab pos="2738120" algn="l"/>
                <a:tab pos="5501005" algn="l"/>
                <a:tab pos="6211570" algn="l"/>
                <a:tab pos="7592695" algn="l"/>
              </a:tabLst>
              <a:defRPr/>
            </a:pPr>
            <a:r>
              <a:rPr kumimoji="0" sz="3200" b="0" i="0" u="none" strike="noStrike" kern="1200" cap="none" spc="0" normalizeH="0" baseline="0" noProof="0" dirty="0">
                <a:ln>
                  <a:noFill/>
                </a:ln>
                <a:solidFill>
                  <a:prstClr val="black"/>
                </a:solidFill>
                <a:effectLst/>
                <a:uLnTx/>
                <a:uFillTx/>
                <a:latin typeface="Comic Sans MS"/>
                <a:ea typeface="+mn-ea"/>
                <a:cs typeface="Comic Sans MS"/>
              </a:rPr>
              <a:t>A	</a:t>
            </a:r>
            <a:r>
              <a:rPr kumimoji="0" sz="3200" b="0" i="0" u="none" strike="noStrike" kern="1200" cap="none" spc="-5" normalizeH="0" baseline="0" noProof="0" dirty="0">
                <a:ln>
                  <a:noFill/>
                </a:ln>
                <a:solidFill>
                  <a:prstClr val="black"/>
                </a:solidFill>
                <a:effectLst/>
                <a:uLnTx/>
                <a:uFillTx/>
                <a:latin typeface="Comic Sans MS"/>
                <a:ea typeface="+mn-ea"/>
                <a:cs typeface="Comic Sans MS"/>
              </a:rPr>
              <a:t>varia</a:t>
            </a:r>
            <a:r>
              <a:rPr kumimoji="0" sz="3200" b="0" i="0" u="none" strike="noStrike" kern="1200" cap="none" spc="-15" normalizeH="0" baseline="0" noProof="0" dirty="0">
                <a:ln>
                  <a:noFill/>
                </a:ln>
                <a:solidFill>
                  <a:prstClr val="black"/>
                </a:solidFill>
                <a:effectLst/>
                <a:uLnTx/>
                <a:uFillTx/>
                <a:latin typeface="Comic Sans MS"/>
                <a:ea typeface="+mn-ea"/>
                <a:cs typeface="Comic Sans MS"/>
              </a:rPr>
              <a:t>b</a:t>
            </a:r>
            <a:r>
              <a:rPr kumimoji="0" sz="3200" b="0" i="0" u="none" strike="noStrike" kern="1200" cap="none" spc="0" normalizeH="0" baseline="0" noProof="0" dirty="0">
                <a:ln>
                  <a:noFill/>
                </a:ln>
                <a:solidFill>
                  <a:prstClr val="black"/>
                </a:solidFill>
                <a:effectLst/>
                <a:uLnTx/>
                <a:uFillTx/>
                <a:latin typeface="Comic Sans MS"/>
                <a:ea typeface="+mn-ea"/>
                <a:cs typeface="Comic Sans MS"/>
              </a:rPr>
              <a:t>le	is	</a:t>
            </a:r>
            <a:r>
              <a:rPr kumimoji="0" sz="3200" b="1" i="1" u="none" strike="noStrike" kern="1200" cap="none" spc="-5" normalizeH="0" baseline="0" noProof="0" dirty="0">
                <a:ln>
                  <a:noFill/>
                </a:ln>
                <a:solidFill>
                  <a:srgbClr val="2E1BC6"/>
                </a:solidFill>
                <a:effectLst/>
                <a:uLnTx/>
                <a:uFillTx/>
                <a:latin typeface="Comic Sans MS"/>
                <a:ea typeface="+mn-ea"/>
                <a:cs typeface="Comic Sans MS"/>
              </a:rPr>
              <a:t>visibl</a:t>
            </a:r>
            <a:r>
              <a:rPr kumimoji="0" sz="3200" b="1" i="1" u="none" strike="noStrike" kern="1200" cap="none" spc="0" normalizeH="0" baseline="0" noProof="0" dirty="0">
                <a:ln>
                  <a:noFill/>
                </a:ln>
                <a:solidFill>
                  <a:srgbClr val="2E1BC6"/>
                </a:solidFill>
                <a:effectLst/>
                <a:uLnTx/>
                <a:uFillTx/>
                <a:latin typeface="Comic Sans MS"/>
                <a:ea typeface="+mn-ea"/>
                <a:cs typeface="Comic Sans MS"/>
              </a:rPr>
              <a:t>e</a:t>
            </a:r>
            <a:r>
              <a:rPr kumimoji="0" sz="3200" b="1" i="1" u="none" strike="noStrike" kern="1200" cap="none" spc="225" normalizeH="0" baseline="0" noProof="0" dirty="0">
                <a:ln>
                  <a:noFill/>
                </a:ln>
                <a:solidFill>
                  <a:srgbClr val="2E1BC6"/>
                </a:solidFill>
                <a:effectLst/>
                <a:uLnTx/>
                <a:uFillTx/>
                <a:latin typeface="Comic Sans MS"/>
                <a:ea typeface="+mn-ea"/>
                <a:cs typeface="Comic Sans MS"/>
              </a:rPr>
              <a:t> </a:t>
            </a:r>
            <a:r>
              <a:rPr kumimoji="0" sz="3200" b="0" i="0" u="none" strike="noStrike" kern="1200" cap="none" spc="-5" normalizeH="0" baseline="0" noProof="0" dirty="0">
                <a:ln>
                  <a:noFill/>
                </a:ln>
                <a:solidFill>
                  <a:prstClr val="black"/>
                </a:solidFill>
                <a:effectLst/>
                <a:uLnTx/>
                <a:uFillTx/>
                <a:latin typeface="Comic Sans MS"/>
                <a:ea typeface="+mn-ea"/>
                <a:cs typeface="Comic Sans MS"/>
              </a:rPr>
              <a:t>wi</a:t>
            </a:r>
            <a:r>
              <a:rPr kumimoji="0" sz="3200" b="0" i="0" u="none" strike="noStrike" kern="1200" cap="none" spc="5" normalizeH="0" baseline="0" noProof="0" dirty="0">
                <a:ln>
                  <a:noFill/>
                </a:ln>
                <a:solidFill>
                  <a:prstClr val="black"/>
                </a:solidFill>
                <a:effectLst/>
                <a:uLnTx/>
                <a:uFillTx/>
                <a:latin typeface="Comic Sans MS"/>
                <a:ea typeface="+mn-ea"/>
                <a:cs typeface="Comic Sans MS"/>
              </a:rPr>
              <a:t>t</a:t>
            </a:r>
            <a:r>
              <a:rPr kumimoji="0" sz="3200" b="0" i="0" u="none" strike="noStrike" kern="1200" cap="none" spc="0" normalizeH="0" baseline="0" noProof="0" dirty="0">
                <a:ln>
                  <a:noFill/>
                </a:ln>
                <a:solidFill>
                  <a:prstClr val="black"/>
                </a:solidFill>
                <a:effectLst/>
                <a:uLnTx/>
                <a:uFillTx/>
                <a:latin typeface="Comic Sans MS"/>
                <a:ea typeface="+mn-ea"/>
                <a:cs typeface="Comic Sans MS"/>
              </a:rPr>
              <a:t>hin	its	</a:t>
            </a:r>
            <a:r>
              <a:rPr kumimoji="0" sz="3200" b="0" i="0" u="none" strike="noStrike" kern="1200" cap="none" spc="0" normalizeH="0" baseline="0" noProof="0" dirty="0">
                <a:ln>
                  <a:noFill/>
                </a:ln>
                <a:solidFill>
                  <a:srgbClr val="2E1BC6"/>
                </a:solidFill>
                <a:effectLst/>
                <a:uLnTx/>
                <a:uFillTx/>
                <a:latin typeface="Comic Sans MS"/>
                <a:ea typeface="+mn-ea"/>
                <a:cs typeface="Comic Sans MS"/>
              </a:rPr>
              <a:t>scope,	</a:t>
            </a:r>
            <a:r>
              <a:rPr kumimoji="0" sz="3200" b="0" i="0" u="none" strike="noStrike" kern="1200" cap="none" spc="-10" normalizeH="0" baseline="0" noProof="0" dirty="0">
                <a:ln>
                  <a:noFill/>
                </a:ln>
                <a:solidFill>
                  <a:prstClr val="black"/>
                </a:solidFill>
                <a:effectLst/>
                <a:uLnTx/>
                <a:uFillTx/>
                <a:latin typeface="Comic Sans MS"/>
                <a:ea typeface="+mn-ea"/>
                <a:cs typeface="Comic Sans MS"/>
              </a:rPr>
              <a:t>and</a:t>
            </a:r>
            <a:endParaRPr kumimoji="0" sz="3200" b="0" i="0" u="none" strike="noStrike" kern="1200" cap="none" spc="0" normalizeH="0" baseline="0" noProof="0">
              <a:ln>
                <a:noFill/>
              </a:ln>
              <a:solidFill>
                <a:prstClr val="black"/>
              </a:solidFill>
              <a:effectLst/>
              <a:uLnTx/>
              <a:uFillTx/>
              <a:latin typeface="Comic Sans MS"/>
              <a:ea typeface="+mn-ea"/>
              <a:cs typeface="Comic Sans MS"/>
            </a:endParaRPr>
          </a:p>
          <a:p>
            <a:pPr marL="12700" marR="0" lvl="0" indent="0" algn="l" defTabSz="914400" rtl="0" eaLnBrk="1" fontAlgn="auto" latinLnBrk="0" hangingPunct="1">
              <a:lnSpc>
                <a:spcPct val="100000"/>
              </a:lnSpc>
              <a:spcBef>
                <a:spcPts val="0"/>
              </a:spcBef>
              <a:spcAft>
                <a:spcPts val="0"/>
              </a:spcAft>
              <a:buClrTx/>
              <a:buSzTx/>
              <a:buFontTx/>
              <a:buNone/>
              <a:tabLst/>
              <a:defRPr/>
            </a:pPr>
            <a:r>
              <a:rPr kumimoji="0" sz="3200" b="1" i="1" u="none" strike="noStrike" kern="1200" cap="none" spc="-5" normalizeH="0" baseline="0" noProof="0" dirty="0">
                <a:ln>
                  <a:noFill/>
                </a:ln>
                <a:solidFill>
                  <a:srgbClr val="2E1BC6"/>
                </a:solidFill>
                <a:effectLst/>
                <a:uLnTx/>
                <a:uFillTx/>
                <a:latin typeface="Comic Sans MS"/>
                <a:ea typeface="+mn-ea"/>
                <a:cs typeface="Comic Sans MS"/>
              </a:rPr>
              <a:t>in</a:t>
            </a:r>
            <a:r>
              <a:rPr kumimoji="0" sz="3200" b="1" i="1" u="none" strike="noStrike" kern="1200" cap="none" spc="5" normalizeH="0" baseline="0" noProof="0" dirty="0">
                <a:ln>
                  <a:noFill/>
                </a:ln>
                <a:solidFill>
                  <a:srgbClr val="2E1BC6"/>
                </a:solidFill>
                <a:effectLst/>
                <a:uLnTx/>
                <a:uFillTx/>
                <a:latin typeface="Comic Sans MS"/>
                <a:ea typeface="+mn-ea"/>
                <a:cs typeface="Comic Sans MS"/>
              </a:rPr>
              <a:t>v</a:t>
            </a:r>
            <a:r>
              <a:rPr kumimoji="0" sz="3200" b="1" i="1" u="none" strike="noStrike" kern="1200" cap="none" spc="-5" normalizeH="0" baseline="0" noProof="0" dirty="0">
                <a:ln>
                  <a:noFill/>
                </a:ln>
                <a:solidFill>
                  <a:srgbClr val="2E1BC6"/>
                </a:solidFill>
                <a:effectLst/>
                <a:uLnTx/>
                <a:uFillTx/>
                <a:latin typeface="Comic Sans MS"/>
                <a:ea typeface="+mn-ea"/>
                <a:cs typeface="Comic Sans MS"/>
              </a:rPr>
              <a:t>isibl</a:t>
            </a:r>
            <a:r>
              <a:rPr kumimoji="0" sz="3200" b="1" i="1" u="none" strike="noStrike" kern="1200" cap="none" spc="0" normalizeH="0" baseline="0" noProof="0" dirty="0">
                <a:ln>
                  <a:noFill/>
                </a:ln>
                <a:solidFill>
                  <a:srgbClr val="2E1BC6"/>
                </a:solidFill>
                <a:effectLst/>
                <a:uLnTx/>
                <a:uFillTx/>
                <a:latin typeface="Comic Sans MS"/>
                <a:ea typeface="+mn-ea"/>
                <a:cs typeface="Comic Sans MS"/>
              </a:rPr>
              <a:t>e</a:t>
            </a:r>
            <a:r>
              <a:rPr kumimoji="0" sz="3200" b="1" i="1" u="none" strike="noStrike" kern="1200" cap="none" spc="-425" normalizeH="0" baseline="0" noProof="0" dirty="0">
                <a:ln>
                  <a:noFill/>
                </a:ln>
                <a:solidFill>
                  <a:srgbClr val="2E1BC6"/>
                </a:solidFill>
                <a:effectLst/>
                <a:uLnTx/>
                <a:uFillTx/>
                <a:latin typeface="Comic Sans MS"/>
                <a:ea typeface="+mn-ea"/>
                <a:cs typeface="Comic Sans MS"/>
              </a:rPr>
              <a:t> </a:t>
            </a:r>
            <a:r>
              <a:rPr kumimoji="0" sz="3200" b="0" i="0" u="none" strike="noStrike" kern="1200" cap="none" spc="-5" normalizeH="0" baseline="0" noProof="0" dirty="0">
                <a:ln>
                  <a:noFill/>
                </a:ln>
                <a:solidFill>
                  <a:prstClr val="black"/>
                </a:solidFill>
                <a:effectLst/>
                <a:uLnTx/>
                <a:uFillTx/>
                <a:latin typeface="Comic Sans MS"/>
                <a:ea typeface="+mn-ea"/>
                <a:cs typeface="Comic Sans MS"/>
              </a:rPr>
              <a:t>o</a:t>
            </a:r>
            <a:r>
              <a:rPr kumimoji="0" sz="3200" b="0" i="0" u="none" strike="noStrike" kern="1200" cap="none" spc="0" normalizeH="0" baseline="0" noProof="0" dirty="0">
                <a:ln>
                  <a:noFill/>
                </a:ln>
                <a:solidFill>
                  <a:prstClr val="black"/>
                </a:solidFill>
                <a:effectLst/>
                <a:uLnTx/>
                <a:uFillTx/>
                <a:latin typeface="Comic Sans MS"/>
                <a:ea typeface="+mn-ea"/>
                <a:cs typeface="Comic Sans MS"/>
              </a:rPr>
              <a:t>r</a:t>
            </a:r>
            <a:r>
              <a:rPr kumimoji="0" sz="3200" b="0" i="0" u="none" strike="noStrike" kern="1200" cap="none" spc="10" normalizeH="0" baseline="0" noProof="0" dirty="0">
                <a:ln>
                  <a:noFill/>
                </a:ln>
                <a:solidFill>
                  <a:prstClr val="black"/>
                </a:solidFill>
                <a:effectLst/>
                <a:uLnTx/>
                <a:uFillTx/>
                <a:latin typeface="Comic Sans MS"/>
                <a:ea typeface="+mn-ea"/>
                <a:cs typeface="Comic Sans MS"/>
              </a:rPr>
              <a:t> </a:t>
            </a:r>
            <a:r>
              <a:rPr kumimoji="0" sz="3200" b="1" i="1" u="none" strike="noStrike" kern="1200" cap="none" spc="0" normalizeH="0" baseline="0" noProof="0" dirty="0">
                <a:ln>
                  <a:noFill/>
                </a:ln>
                <a:solidFill>
                  <a:srgbClr val="2E1BC6"/>
                </a:solidFill>
                <a:effectLst/>
                <a:uLnTx/>
                <a:uFillTx/>
                <a:latin typeface="Comic Sans MS"/>
                <a:ea typeface="+mn-ea"/>
                <a:cs typeface="Comic Sans MS"/>
              </a:rPr>
              <a:t>hid</a:t>
            </a:r>
            <a:r>
              <a:rPr kumimoji="0" sz="3200" b="1" i="1" u="none" strike="noStrike" kern="1200" cap="none" spc="10" normalizeH="0" baseline="0" noProof="0" dirty="0">
                <a:ln>
                  <a:noFill/>
                </a:ln>
                <a:solidFill>
                  <a:srgbClr val="2E1BC6"/>
                </a:solidFill>
                <a:effectLst/>
                <a:uLnTx/>
                <a:uFillTx/>
                <a:latin typeface="Comic Sans MS"/>
                <a:ea typeface="+mn-ea"/>
                <a:cs typeface="Comic Sans MS"/>
              </a:rPr>
              <a:t>d</a:t>
            </a:r>
            <a:r>
              <a:rPr kumimoji="0" sz="3200" b="1" i="1" u="none" strike="noStrike" kern="1200" cap="none" spc="-5" normalizeH="0" baseline="0" noProof="0" dirty="0">
                <a:ln>
                  <a:noFill/>
                </a:ln>
                <a:solidFill>
                  <a:srgbClr val="2E1BC6"/>
                </a:solidFill>
                <a:effectLst/>
                <a:uLnTx/>
                <a:uFillTx/>
                <a:latin typeface="Comic Sans MS"/>
                <a:ea typeface="+mn-ea"/>
                <a:cs typeface="Comic Sans MS"/>
              </a:rPr>
              <a:t>e</a:t>
            </a:r>
            <a:r>
              <a:rPr kumimoji="0" sz="3200" b="1" i="1" u="none" strike="noStrike" kern="1200" cap="none" spc="0" normalizeH="0" baseline="0" noProof="0" dirty="0">
                <a:ln>
                  <a:noFill/>
                </a:ln>
                <a:solidFill>
                  <a:srgbClr val="2E1BC6"/>
                </a:solidFill>
                <a:effectLst/>
                <a:uLnTx/>
                <a:uFillTx/>
                <a:latin typeface="Comic Sans MS"/>
                <a:ea typeface="+mn-ea"/>
                <a:cs typeface="Comic Sans MS"/>
              </a:rPr>
              <a:t>n</a:t>
            </a:r>
            <a:r>
              <a:rPr kumimoji="0" sz="3200" b="1" i="1" u="none" strike="noStrike" kern="1200" cap="none" spc="-450" normalizeH="0" baseline="0" noProof="0" dirty="0">
                <a:ln>
                  <a:noFill/>
                </a:ln>
                <a:solidFill>
                  <a:srgbClr val="2E1BC6"/>
                </a:solidFill>
                <a:effectLst/>
                <a:uLnTx/>
                <a:uFillTx/>
                <a:latin typeface="Comic Sans MS"/>
                <a:ea typeface="+mn-ea"/>
                <a:cs typeface="Comic Sans MS"/>
              </a:rPr>
              <a:t> </a:t>
            </a:r>
            <a:r>
              <a:rPr kumimoji="0" sz="3200" b="0" i="0" u="none" strike="noStrike" kern="1200" cap="none" spc="0" normalizeH="0" baseline="0" noProof="0" dirty="0">
                <a:ln>
                  <a:noFill/>
                </a:ln>
                <a:solidFill>
                  <a:prstClr val="black"/>
                </a:solidFill>
                <a:effectLst/>
                <a:uLnTx/>
                <a:uFillTx/>
                <a:latin typeface="Comic Sans MS"/>
                <a:ea typeface="+mn-ea"/>
                <a:cs typeface="Comic Sans MS"/>
              </a:rPr>
              <a:t>outside it.</a:t>
            </a:r>
            <a:endParaRPr kumimoji="0" sz="3200" b="0" i="0" u="none" strike="noStrike" kern="1200" cap="none" spc="0" normalizeH="0" baseline="0" noProof="0">
              <a:ln>
                <a:noFill/>
              </a:ln>
              <a:solidFill>
                <a:prstClr val="black"/>
              </a:solidFill>
              <a:effectLst/>
              <a:uLnTx/>
              <a:uFillTx/>
              <a:latin typeface="Comic Sans MS"/>
              <a:ea typeface="+mn-ea"/>
              <a:cs typeface="Comic Sans MS"/>
            </a:endParaRPr>
          </a:p>
        </p:txBody>
      </p:sp>
      <p:sp>
        <p:nvSpPr>
          <p:cNvPr id="4" name="object 4"/>
          <p:cNvSpPr/>
          <p:nvPr/>
        </p:nvSpPr>
        <p:spPr>
          <a:xfrm>
            <a:off x="0" y="1021080"/>
            <a:ext cx="9067800" cy="45720"/>
          </a:xfrm>
          <a:custGeom>
            <a:avLst/>
            <a:gdLst/>
            <a:ahLst/>
            <a:cxnLst/>
            <a:rect l="l" t="t" r="r" b="b"/>
            <a:pathLst>
              <a:path w="9067800" h="45719">
                <a:moveTo>
                  <a:pt x="9067800" y="0"/>
                </a:moveTo>
                <a:lnTo>
                  <a:pt x="0" y="0"/>
                </a:lnTo>
                <a:lnTo>
                  <a:pt x="0" y="45720"/>
                </a:lnTo>
                <a:lnTo>
                  <a:pt x="9067800" y="45720"/>
                </a:lnTo>
                <a:lnTo>
                  <a:pt x="9067800" y="0"/>
                </a:lnTo>
                <a:close/>
              </a:path>
            </a:pathLst>
          </a:custGeom>
          <a:solidFill>
            <a:srgbClr val="17375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6491588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36801" y="115570"/>
            <a:ext cx="5396230" cy="756920"/>
          </a:xfrm>
          <a:prstGeom prst="rect">
            <a:avLst/>
          </a:prstGeom>
        </p:spPr>
        <p:txBody>
          <a:bodyPr vert="horz" wrap="square" lIns="0" tIns="12700" rIns="0" bIns="0" rtlCol="0">
            <a:spAutoFit/>
          </a:bodyPr>
          <a:lstStyle/>
          <a:p>
            <a:pPr marL="12700">
              <a:lnSpc>
                <a:spcPct val="100000"/>
              </a:lnSpc>
              <a:spcBef>
                <a:spcPts val="100"/>
              </a:spcBef>
            </a:pPr>
            <a:r>
              <a:rPr sz="4800" spc="-20" dirty="0">
                <a:solidFill>
                  <a:srgbClr val="B80000"/>
                </a:solidFill>
              </a:rPr>
              <a:t>Lifetime</a:t>
            </a:r>
            <a:r>
              <a:rPr sz="4800" spc="-10" dirty="0">
                <a:solidFill>
                  <a:srgbClr val="B80000"/>
                </a:solidFill>
              </a:rPr>
              <a:t> of</a:t>
            </a:r>
            <a:r>
              <a:rPr sz="4800" spc="-15" dirty="0">
                <a:solidFill>
                  <a:srgbClr val="B80000"/>
                </a:solidFill>
              </a:rPr>
              <a:t> </a:t>
            </a:r>
            <a:r>
              <a:rPr sz="4800" dirty="0">
                <a:solidFill>
                  <a:srgbClr val="B80000"/>
                </a:solidFill>
              </a:rPr>
              <a:t>a </a:t>
            </a:r>
            <a:r>
              <a:rPr sz="4800" spc="-40" dirty="0">
                <a:solidFill>
                  <a:srgbClr val="B80000"/>
                </a:solidFill>
              </a:rPr>
              <a:t>Variable</a:t>
            </a:r>
            <a:endParaRPr sz="4800"/>
          </a:p>
        </p:txBody>
      </p:sp>
      <p:sp>
        <p:nvSpPr>
          <p:cNvPr id="3" name="object 3"/>
          <p:cNvSpPr/>
          <p:nvPr/>
        </p:nvSpPr>
        <p:spPr>
          <a:xfrm>
            <a:off x="0" y="1021080"/>
            <a:ext cx="9067800" cy="45720"/>
          </a:xfrm>
          <a:custGeom>
            <a:avLst/>
            <a:gdLst/>
            <a:ahLst/>
            <a:cxnLst/>
            <a:rect l="l" t="t" r="r" b="b"/>
            <a:pathLst>
              <a:path w="9067800" h="45719">
                <a:moveTo>
                  <a:pt x="9067800" y="0"/>
                </a:moveTo>
                <a:lnTo>
                  <a:pt x="0" y="0"/>
                </a:lnTo>
                <a:lnTo>
                  <a:pt x="0" y="45720"/>
                </a:lnTo>
                <a:lnTo>
                  <a:pt x="9067800" y="45720"/>
                </a:lnTo>
                <a:lnTo>
                  <a:pt x="9067800" y="0"/>
                </a:lnTo>
                <a:close/>
              </a:path>
            </a:pathLst>
          </a:custGeom>
          <a:solidFill>
            <a:srgbClr val="17375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4" name="object 4"/>
          <p:cNvSpPr txBox="1"/>
          <p:nvPr/>
        </p:nvSpPr>
        <p:spPr>
          <a:xfrm>
            <a:off x="383540" y="1190371"/>
            <a:ext cx="8603615" cy="3134995"/>
          </a:xfrm>
          <a:prstGeom prst="rect">
            <a:avLst/>
          </a:prstGeom>
        </p:spPr>
        <p:txBody>
          <a:bodyPr vert="horz" wrap="square" lIns="0" tIns="12065" rIns="0" bIns="0" rtlCol="0">
            <a:spAutoFit/>
          </a:bodyPr>
          <a:lstStyle/>
          <a:p>
            <a:pPr marL="12700" marR="5080" lvl="0" indent="0" algn="l" defTabSz="914400" rtl="0" eaLnBrk="1" fontAlgn="auto" latinLnBrk="0" hangingPunct="1">
              <a:lnSpc>
                <a:spcPct val="100000"/>
              </a:lnSpc>
              <a:spcBef>
                <a:spcPts val="95"/>
              </a:spcBef>
              <a:spcAft>
                <a:spcPts val="0"/>
              </a:spcAft>
              <a:buClrTx/>
              <a:buSzTx/>
              <a:buFontTx/>
              <a:buChar char="•"/>
              <a:tabLst>
                <a:tab pos="325120" algn="l"/>
              </a:tabLst>
              <a:defRPr/>
            </a:pPr>
            <a:r>
              <a:rPr kumimoji="0" sz="3400" b="0" i="0" u="none" strike="noStrike" kern="1200" cap="none" spc="-10" normalizeH="0" baseline="0" noProof="0" dirty="0">
                <a:ln>
                  <a:noFill/>
                </a:ln>
                <a:solidFill>
                  <a:prstClr val="black"/>
                </a:solidFill>
                <a:effectLst/>
                <a:uLnTx/>
                <a:uFillTx/>
                <a:latin typeface="Calibri"/>
                <a:ea typeface="+mn-ea"/>
                <a:cs typeface="Calibri"/>
              </a:rPr>
              <a:t>The </a:t>
            </a:r>
            <a:r>
              <a:rPr kumimoji="0" sz="3400" b="1" i="1" u="none" strike="noStrike" kern="1200" cap="none" spc="-10" normalizeH="0" baseline="0" noProof="0" dirty="0">
                <a:ln>
                  <a:noFill/>
                </a:ln>
                <a:solidFill>
                  <a:srgbClr val="2E1BC6"/>
                </a:solidFill>
                <a:effectLst/>
                <a:uLnTx/>
                <a:uFillTx/>
                <a:latin typeface="Calibri"/>
                <a:ea typeface="+mn-ea"/>
                <a:cs typeface="Calibri"/>
              </a:rPr>
              <a:t>lifetime </a:t>
            </a:r>
            <a:r>
              <a:rPr kumimoji="0" sz="3400" b="0" i="0" u="none" strike="noStrike" kern="1200" cap="none" spc="-5" normalizeH="0" baseline="0" noProof="0" dirty="0">
                <a:ln>
                  <a:noFill/>
                </a:ln>
                <a:solidFill>
                  <a:prstClr val="black"/>
                </a:solidFill>
                <a:effectLst/>
                <a:uLnTx/>
                <a:uFillTx/>
                <a:latin typeface="Calibri"/>
                <a:ea typeface="+mn-ea"/>
                <a:cs typeface="Calibri"/>
              </a:rPr>
              <a:t>of a </a:t>
            </a:r>
            <a:r>
              <a:rPr kumimoji="0" sz="3400" b="0" i="0" u="none" strike="noStrike" kern="1200" cap="none" spc="-10" normalizeH="0" baseline="0" noProof="0" dirty="0">
                <a:ln>
                  <a:noFill/>
                </a:ln>
                <a:solidFill>
                  <a:prstClr val="black"/>
                </a:solidFill>
                <a:effectLst/>
                <a:uLnTx/>
                <a:uFillTx/>
                <a:latin typeface="Calibri"/>
                <a:ea typeface="+mn-ea"/>
                <a:cs typeface="Calibri"/>
              </a:rPr>
              <a:t>variable </a:t>
            </a:r>
            <a:r>
              <a:rPr kumimoji="0" sz="3400" b="0" i="0" u="none" strike="noStrike" kern="1200" cap="none" spc="-5" normalizeH="0" baseline="0" noProof="0" dirty="0">
                <a:ln>
                  <a:noFill/>
                </a:ln>
                <a:solidFill>
                  <a:prstClr val="black"/>
                </a:solidFill>
                <a:effectLst/>
                <a:uLnTx/>
                <a:uFillTx/>
                <a:latin typeface="Calibri"/>
                <a:ea typeface="+mn-ea"/>
                <a:cs typeface="Calibri"/>
              </a:rPr>
              <a:t>is the </a:t>
            </a:r>
            <a:r>
              <a:rPr kumimoji="0" sz="3400" b="1" i="0" u="none" strike="noStrike" kern="1200" cap="none" spc="-15" normalizeH="0" baseline="0" noProof="0" dirty="0">
                <a:ln>
                  <a:noFill/>
                </a:ln>
                <a:solidFill>
                  <a:srgbClr val="B80000"/>
                </a:solidFill>
                <a:effectLst/>
                <a:uLnTx/>
                <a:uFillTx/>
                <a:latin typeface="Calibri"/>
                <a:ea typeface="+mn-ea"/>
                <a:cs typeface="Calibri"/>
              </a:rPr>
              <a:t>interval </a:t>
            </a:r>
            <a:r>
              <a:rPr kumimoji="0" sz="3400" b="1" i="0" u="none" strike="noStrike" kern="1200" cap="none" spc="-5" normalizeH="0" baseline="0" noProof="0" dirty="0">
                <a:ln>
                  <a:noFill/>
                </a:ln>
                <a:solidFill>
                  <a:srgbClr val="B80000"/>
                </a:solidFill>
                <a:effectLst/>
                <a:uLnTx/>
                <a:uFillTx/>
                <a:latin typeface="Calibri"/>
                <a:ea typeface="+mn-ea"/>
                <a:cs typeface="Calibri"/>
              </a:rPr>
              <a:t>of time </a:t>
            </a:r>
            <a:r>
              <a:rPr kumimoji="0" sz="3400" b="1" i="0" u="none" strike="noStrike" kern="1200" cap="none" spc="-755" normalizeH="0" baseline="0" noProof="0" dirty="0">
                <a:ln>
                  <a:noFill/>
                </a:ln>
                <a:solidFill>
                  <a:srgbClr val="B80000"/>
                </a:solidFill>
                <a:effectLst/>
                <a:uLnTx/>
                <a:uFillTx/>
                <a:latin typeface="Calibri"/>
                <a:ea typeface="+mn-ea"/>
                <a:cs typeface="Calibri"/>
              </a:rPr>
              <a:t> </a:t>
            </a:r>
            <a:r>
              <a:rPr kumimoji="0" sz="3400" b="1" i="0" u="none" strike="noStrike" kern="1200" cap="none" spc="-5" normalizeH="0" baseline="0" noProof="0" dirty="0">
                <a:ln>
                  <a:noFill/>
                </a:ln>
                <a:solidFill>
                  <a:srgbClr val="B80000"/>
                </a:solidFill>
                <a:effectLst/>
                <a:uLnTx/>
                <a:uFillTx/>
                <a:latin typeface="Calibri"/>
                <a:ea typeface="+mn-ea"/>
                <a:cs typeface="Calibri"/>
              </a:rPr>
              <a:t>in</a:t>
            </a:r>
            <a:r>
              <a:rPr kumimoji="0" sz="3400" b="1" i="0" u="none" strike="noStrike" kern="1200" cap="none" spc="0" normalizeH="0" baseline="0" noProof="0" dirty="0">
                <a:ln>
                  <a:noFill/>
                </a:ln>
                <a:solidFill>
                  <a:srgbClr val="B80000"/>
                </a:solidFill>
                <a:effectLst/>
                <a:uLnTx/>
                <a:uFillTx/>
                <a:latin typeface="Calibri"/>
                <a:ea typeface="+mn-ea"/>
                <a:cs typeface="Calibri"/>
              </a:rPr>
              <a:t> </a:t>
            </a:r>
            <a:r>
              <a:rPr kumimoji="0" sz="3400" b="1" i="0" u="none" strike="noStrike" kern="1200" cap="none" spc="-10" normalizeH="0" baseline="0" noProof="0" dirty="0">
                <a:ln>
                  <a:noFill/>
                </a:ln>
                <a:solidFill>
                  <a:srgbClr val="B80000"/>
                </a:solidFill>
                <a:effectLst/>
                <a:uLnTx/>
                <a:uFillTx/>
                <a:latin typeface="Calibri"/>
                <a:ea typeface="+mn-ea"/>
                <a:cs typeface="Calibri"/>
              </a:rPr>
              <a:t>which</a:t>
            </a:r>
            <a:r>
              <a:rPr kumimoji="0" sz="3400" b="1" i="0" u="none" strike="noStrike" kern="1200" cap="none" spc="-5" normalizeH="0" baseline="0" noProof="0" dirty="0">
                <a:ln>
                  <a:noFill/>
                </a:ln>
                <a:solidFill>
                  <a:srgbClr val="B80000"/>
                </a:solidFill>
                <a:effectLst/>
                <a:uLnTx/>
                <a:uFillTx/>
                <a:latin typeface="Calibri"/>
                <a:ea typeface="+mn-ea"/>
                <a:cs typeface="Calibri"/>
              </a:rPr>
              <a:t> </a:t>
            </a:r>
            <a:r>
              <a:rPr kumimoji="0" sz="3400" b="1" i="0" u="none" strike="noStrike" kern="1200" cap="none" spc="-30" normalizeH="0" baseline="0" noProof="0" dirty="0">
                <a:ln>
                  <a:noFill/>
                </a:ln>
                <a:solidFill>
                  <a:srgbClr val="B80000"/>
                </a:solidFill>
                <a:effectLst/>
                <a:uLnTx/>
                <a:uFillTx/>
                <a:latin typeface="Calibri"/>
                <a:ea typeface="+mn-ea"/>
                <a:cs typeface="Calibri"/>
              </a:rPr>
              <a:t>storage</a:t>
            </a:r>
            <a:r>
              <a:rPr kumimoji="0" sz="3400" b="1" i="0" u="none" strike="noStrike" kern="1200" cap="none" spc="-5" normalizeH="0" baseline="0" noProof="0" dirty="0">
                <a:ln>
                  <a:noFill/>
                </a:ln>
                <a:solidFill>
                  <a:srgbClr val="B80000"/>
                </a:solidFill>
                <a:effectLst/>
                <a:uLnTx/>
                <a:uFillTx/>
                <a:latin typeface="Calibri"/>
                <a:ea typeface="+mn-ea"/>
                <a:cs typeface="Calibri"/>
              </a:rPr>
              <a:t> </a:t>
            </a:r>
            <a:r>
              <a:rPr kumimoji="0" sz="3400" b="1" i="0" u="none" strike="noStrike" kern="1200" cap="none" spc="0" normalizeH="0" baseline="0" noProof="0" dirty="0">
                <a:ln>
                  <a:noFill/>
                </a:ln>
                <a:solidFill>
                  <a:srgbClr val="B80000"/>
                </a:solidFill>
                <a:effectLst/>
                <a:uLnTx/>
                <a:uFillTx/>
                <a:latin typeface="Calibri"/>
                <a:ea typeface="+mn-ea"/>
                <a:cs typeface="Calibri"/>
              </a:rPr>
              <a:t>is</a:t>
            </a:r>
            <a:r>
              <a:rPr kumimoji="0" sz="3400" b="1" i="0" u="none" strike="noStrike" kern="1200" cap="none" spc="-5" normalizeH="0" baseline="0" noProof="0" dirty="0">
                <a:ln>
                  <a:noFill/>
                </a:ln>
                <a:solidFill>
                  <a:srgbClr val="B80000"/>
                </a:solidFill>
                <a:effectLst/>
                <a:uLnTx/>
                <a:uFillTx/>
                <a:latin typeface="Calibri"/>
                <a:ea typeface="+mn-ea"/>
                <a:cs typeface="Calibri"/>
              </a:rPr>
              <a:t> bound</a:t>
            </a:r>
            <a:r>
              <a:rPr kumimoji="0" sz="3400" b="1" i="0" u="none" strike="noStrike" kern="1200" cap="none" spc="5" normalizeH="0" baseline="0" noProof="0" dirty="0">
                <a:ln>
                  <a:noFill/>
                </a:ln>
                <a:solidFill>
                  <a:srgbClr val="B80000"/>
                </a:solidFill>
                <a:effectLst/>
                <a:uLnTx/>
                <a:uFillTx/>
                <a:latin typeface="Calibri"/>
                <a:ea typeface="+mn-ea"/>
                <a:cs typeface="Calibri"/>
              </a:rPr>
              <a:t> </a:t>
            </a:r>
            <a:r>
              <a:rPr kumimoji="0" sz="3400" b="0" i="0" u="none" strike="noStrike" kern="1200" cap="none" spc="-20" normalizeH="0" baseline="0" noProof="0" dirty="0">
                <a:ln>
                  <a:noFill/>
                </a:ln>
                <a:solidFill>
                  <a:prstClr val="black"/>
                </a:solidFill>
                <a:effectLst/>
                <a:uLnTx/>
                <a:uFillTx/>
                <a:latin typeface="Calibri"/>
                <a:ea typeface="+mn-ea"/>
                <a:cs typeface="Calibri"/>
              </a:rPr>
              <a:t>to </a:t>
            </a:r>
            <a:r>
              <a:rPr kumimoji="0" sz="3400" b="0" i="0" u="none" strike="noStrike" kern="1200" cap="none" spc="-5" normalizeH="0" baseline="0" noProof="0" dirty="0">
                <a:ln>
                  <a:noFill/>
                </a:ln>
                <a:solidFill>
                  <a:prstClr val="black"/>
                </a:solidFill>
                <a:effectLst/>
                <a:uLnTx/>
                <a:uFillTx/>
                <a:latin typeface="Calibri"/>
                <a:ea typeface="+mn-ea"/>
                <a:cs typeface="Calibri"/>
              </a:rPr>
              <a:t>the </a:t>
            </a:r>
            <a:r>
              <a:rPr kumimoji="0" sz="3400" b="0" i="0" u="none" strike="noStrike" kern="1200" cap="none" spc="-10" normalizeH="0" baseline="0" noProof="0" dirty="0">
                <a:ln>
                  <a:noFill/>
                </a:ln>
                <a:solidFill>
                  <a:prstClr val="black"/>
                </a:solidFill>
                <a:effectLst/>
                <a:uLnTx/>
                <a:uFillTx/>
                <a:latin typeface="Calibri"/>
                <a:ea typeface="+mn-ea"/>
                <a:cs typeface="Calibri"/>
              </a:rPr>
              <a:t>variable.</a:t>
            </a:r>
            <a:endParaRPr kumimoji="0" sz="3400" b="0" i="0" u="none" strike="noStrike" kern="1200" cap="none" spc="0" normalizeH="0" baseline="0" noProof="0">
              <a:ln>
                <a:noFill/>
              </a:ln>
              <a:solidFill>
                <a:prstClr val="black"/>
              </a:solidFill>
              <a:effectLst/>
              <a:uLnTx/>
              <a:uFillTx/>
              <a:latin typeface="Calibri"/>
              <a:ea typeface="+mn-ea"/>
              <a:cs typeface="Calibri"/>
            </a:endParaRPr>
          </a:p>
          <a:p>
            <a:pPr marL="0" marR="0" lvl="0" indent="0" algn="l" defTabSz="914400" rtl="0" eaLnBrk="1" fontAlgn="auto" latinLnBrk="0" hangingPunct="1">
              <a:lnSpc>
                <a:spcPct val="100000"/>
              </a:lnSpc>
              <a:spcBef>
                <a:spcPts val="0"/>
              </a:spcBef>
              <a:spcAft>
                <a:spcPts val="0"/>
              </a:spcAft>
              <a:buClrTx/>
              <a:buSzTx/>
              <a:buFont typeface="Calibri"/>
              <a:buChar char="•"/>
              <a:tabLst/>
              <a:defRPr/>
            </a:pPr>
            <a:endParaRPr kumimoji="0" sz="3400" b="0" i="0" u="none" strike="noStrike" kern="1200" cap="none" spc="0" normalizeH="0" baseline="0" noProof="0">
              <a:ln>
                <a:noFill/>
              </a:ln>
              <a:solidFill>
                <a:prstClr val="black"/>
              </a:solidFill>
              <a:effectLst/>
              <a:uLnTx/>
              <a:uFillTx/>
              <a:latin typeface="Calibri"/>
              <a:ea typeface="+mn-ea"/>
              <a:cs typeface="Calibri"/>
            </a:endParaRPr>
          </a:p>
          <a:p>
            <a:pPr marL="0" marR="0" lvl="0" indent="0" algn="l" defTabSz="914400" rtl="0" eaLnBrk="1" fontAlgn="auto" latinLnBrk="0" hangingPunct="1">
              <a:lnSpc>
                <a:spcPct val="100000"/>
              </a:lnSpc>
              <a:spcBef>
                <a:spcPts val="45"/>
              </a:spcBef>
              <a:spcAft>
                <a:spcPts val="0"/>
              </a:spcAft>
              <a:buClrTx/>
              <a:buSzTx/>
              <a:buFont typeface="Calibri"/>
              <a:buChar char="•"/>
              <a:tabLst/>
              <a:defRPr/>
            </a:pPr>
            <a:endParaRPr kumimoji="0" sz="3250" b="0" i="0" u="none" strike="noStrike" kern="1200" cap="none" spc="0" normalizeH="0" baseline="0" noProof="0">
              <a:ln>
                <a:noFill/>
              </a:ln>
              <a:solidFill>
                <a:prstClr val="black"/>
              </a:solidFill>
              <a:effectLst/>
              <a:uLnTx/>
              <a:uFillTx/>
              <a:latin typeface="Calibri"/>
              <a:ea typeface="+mn-ea"/>
              <a:cs typeface="Calibri"/>
            </a:endParaRPr>
          </a:p>
          <a:p>
            <a:pPr marL="12700" marR="163830" lvl="0" indent="0" algn="l" defTabSz="914400" rtl="0" eaLnBrk="1" fontAlgn="auto" latinLnBrk="0" hangingPunct="1">
              <a:lnSpc>
                <a:spcPct val="100000"/>
              </a:lnSpc>
              <a:spcBef>
                <a:spcPts val="0"/>
              </a:spcBef>
              <a:spcAft>
                <a:spcPts val="0"/>
              </a:spcAft>
              <a:buClrTx/>
              <a:buSzTx/>
              <a:buFontTx/>
              <a:buChar char="•"/>
              <a:tabLst>
                <a:tab pos="325120" algn="l"/>
              </a:tabLst>
              <a:defRPr/>
            </a:pPr>
            <a:r>
              <a:rPr kumimoji="0" sz="3400" b="0" i="0" u="none" strike="noStrike" kern="1200" cap="none" spc="-5" normalizeH="0" baseline="0" noProof="0" dirty="0">
                <a:ln>
                  <a:noFill/>
                </a:ln>
                <a:solidFill>
                  <a:prstClr val="black"/>
                </a:solidFill>
                <a:effectLst/>
                <a:uLnTx/>
                <a:uFillTx/>
                <a:latin typeface="Calibri"/>
                <a:ea typeface="+mn-ea"/>
                <a:cs typeface="Calibri"/>
              </a:rPr>
              <a:t>The </a:t>
            </a:r>
            <a:r>
              <a:rPr kumimoji="0" sz="3400" b="1" i="0" u="none" strike="noStrike" kern="1200" cap="none" spc="-5" normalizeH="0" baseline="0" noProof="0" dirty="0">
                <a:ln>
                  <a:noFill/>
                </a:ln>
                <a:solidFill>
                  <a:srgbClr val="B80000"/>
                </a:solidFill>
                <a:effectLst/>
                <a:uLnTx/>
                <a:uFillTx/>
                <a:latin typeface="Calibri"/>
                <a:ea typeface="+mn-ea"/>
                <a:cs typeface="Calibri"/>
              </a:rPr>
              <a:t>action</a:t>
            </a:r>
            <a:r>
              <a:rPr kumimoji="0" sz="3400" b="1" i="0" u="none" strike="noStrike" kern="1200" cap="none" spc="5" normalizeH="0" baseline="0" noProof="0" dirty="0">
                <a:ln>
                  <a:noFill/>
                </a:ln>
                <a:solidFill>
                  <a:srgbClr val="B80000"/>
                </a:solidFill>
                <a:effectLst/>
                <a:uLnTx/>
                <a:uFillTx/>
                <a:latin typeface="Calibri"/>
                <a:ea typeface="+mn-ea"/>
                <a:cs typeface="Calibri"/>
              </a:rPr>
              <a:t> </a:t>
            </a:r>
            <a:r>
              <a:rPr kumimoji="0" sz="3400" b="1" i="0" u="none" strike="noStrike" kern="1200" cap="none" spc="-15" normalizeH="0" baseline="0" noProof="0" dirty="0">
                <a:ln>
                  <a:noFill/>
                </a:ln>
                <a:solidFill>
                  <a:srgbClr val="B80000"/>
                </a:solidFill>
                <a:effectLst/>
                <a:uLnTx/>
                <a:uFillTx/>
                <a:latin typeface="Calibri"/>
                <a:ea typeface="+mn-ea"/>
                <a:cs typeface="Calibri"/>
              </a:rPr>
              <a:t>that </a:t>
            </a:r>
            <a:r>
              <a:rPr kumimoji="0" sz="3400" b="1" i="0" u="none" strike="noStrike" kern="1200" cap="none" spc="-10" normalizeH="0" baseline="0" noProof="0" dirty="0">
                <a:ln>
                  <a:noFill/>
                </a:ln>
                <a:solidFill>
                  <a:srgbClr val="B80000"/>
                </a:solidFill>
                <a:effectLst/>
                <a:uLnTx/>
                <a:uFillTx/>
                <a:latin typeface="Calibri"/>
                <a:ea typeface="+mn-ea"/>
                <a:cs typeface="Calibri"/>
              </a:rPr>
              <a:t>acquires</a:t>
            </a:r>
            <a:r>
              <a:rPr kumimoji="0" sz="3400" b="1" i="0" u="none" strike="noStrike" kern="1200" cap="none" spc="-5" normalizeH="0" baseline="0" noProof="0" dirty="0">
                <a:ln>
                  <a:noFill/>
                </a:ln>
                <a:solidFill>
                  <a:srgbClr val="B80000"/>
                </a:solidFill>
                <a:effectLst/>
                <a:uLnTx/>
                <a:uFillTx/>
                <a:latin typeface="Calibri"/>
                <a:ea typeface="+mn-ea"/>
                <a:cs typeface="Calibri"/>
              </a:rPr>
              <a:t> </a:t>
            </a:r>
            <a:r>
              <a:rPr kumimoji="0" sz="3400" b="1" i="0" u="none" strike="noStrike" kern="1200" cap="none" spc="-30" normalizeH="0" baseline="0" noProof="0" dirty="0">
                <a:ln>
                  <a:noFill/>
                </a:ln>
                <a:solidFill>
                  <a:srgbClr val="B80000"/>
                </a:solidFill>
                <a:effectLst/>
                <a:uLnTx/>
                <a:uFillTx/>
                <a:latin typeface="Calibri"/>
                <a:ea typeface="+mn-ea"/>
                <a:cs typeface="Calibri"/>
              </a:rPr>
              <a:t>storage</a:t>
            </a:r>
            <a:r>
              <a:rPr kumimoji="0" sz="3400" b="1" i="0" u="none" strike="noStrike" kern="1200" cap="none" spc="5" normalizeH="0" baseline="0" noProof="0" dirty="0">
                <a:ln>
                  <a:noFill/>
                </a:ln>
                <a:solidFill>
                  <a:srgbClr val="B80000"/>
                </a:solidFill>
                <a:effectLst/>
                <a:uLnTx/>
                <a:uFillTx/>
                <a:latin typeface="Calibri"/>
                <a:ea typeface="+mn-ea"/>
                <a:cs typeface="Calibri"/>
              </a:rPr>
              <a:t> </a:t>
            </a:r>
            <a:r>
              <a:rPr kumimoji="0" sz="3400" b="0" i="0" u="none" strike="noStrike" kern="1200" cap="none" spc="-30" normalizeH="0" baseline="0" noProof="0" dirty="0">
                <a:ln>
                  <a:noFill/>
                </a:ln>
                <a:solidFill>
                  <a:prstClr val="black"/>
                </a:solidFill>
                <a:effectLst/>
                <a:uLnTx/>
                <a:uFillTx/>
                <a:latin typeface="Calibri"/>
                <a:ea typeface="+mn-ea"/>
                <a:cs typeface="Calibri"/>
              </a:rPr>
              <a:t>for</a:t>
            </a:r>
            <a:r>
              <a:rPr kumimoji="0" sz="3400" b="0" i="0" u="none" strike="noStrike" kern="1200" cap="none" spc="-5" normalizeH="0" baseline="0" noProof="0" dirty="0">
                <a:ln>
                  <a:noFill/>
                </a:ln>
                <a:solidFill>
                  <a:prstClr val="black"/>
                </a:solidFill>
                <a:effectLst/>
                <a:uLnTx/>
                <a:uFillTx/>
                <a:latin typeface="Calibri"/>
                <a:ea typeface="+mn-ea"/>
                <a:cs typeface="Calibri"/>
              </a:rPr>
              <a:t> a</a:t>
            </a:r>
            <a:r>
              <a:rPr kumimoji="0" sz="3400" b="0" i="0" u="none" strike="noStrike" kern="1200" cap="none" spc="0" normalizeH="0" baseline="0" noProof="0" dirty="0">
                <a:ln>
                  <a:noFill/>
                </a:ln>
                <a:solidFill>
                  <a:prstClr val="black"/>
                </a:solidFill>
                <a:effectLst/>
                <a:uLnTx/>
                <a:uFillTx/>
                <a:latin typeface="Calibri"/>
                <a:ea typeface="+mn-ea"/>
                <a:cs typeface="Calibri"/>
              </a:rPr>
              <a:t> </a:t>
            </a:r>
            <a:r>
              <a:rPr kumimoji="0" sz="3400" b="0" i="0" u="none" strike="noStrike" kern="1200" cap="none" spc="-10" normalizeH="0" baseline="0" noProof="0" dirty="0">
                <a:ln>
                  <a:noFill/>
                </a:ln>
                <a:solidFill>
                  <a:prstClr val="black"/>
                </a:solidFill>
                <a:effectLst/>
                <a:uLnTx/>
                <a:uFillTx/>
                <a:latin typeface="Calibri"/>
                <a:ea typeface="+mn-ea"/>
                <a:cs typeface="Calibri"/>
              </a:rPr>
              <a:t>variable </a:t>
            </a:r>
            <a:r>
              <a:rPr kumimoji="0" sz="3400" b="0" i="0" u="none" strike="noStrike" kern="1200" cap="none" spc="-755" normalizeH="0" baseline="0" noProof="0" dirty="0">
                <a:ln>
                  <a:noFill/>
                </a:ln>
                <a:solidFill>
                  <a:prstClr val="black"/>
                </a:solidFill>
                <a:effectLst/>
                <a:uLnTx/>
                <a:uFillTx/>
                <a:latin typeface="Calibri"/>
                <a:ea typeface="+mn-ea"/>
                <a:cs typeface="Calibri"/>
              </a:rPr>
              <a:t> </a:t>
            </a:r>
            <a:r>
              <a:rPr kumimoji="0" sz="3400" b="0" i="0" u="none" strike="noStrike" kern="1200" cap="none" spc="-5" normalizeH="0" baseline="0" noProof="0" dirty="0">
                <a:ln>
                  <a:noFill/>
                </a:ln>
                <a:solidFill>
                  <a:prstClr val="black"/>
                </a:solidFill>
                <a:effectLst/>
                <a:uLnTx/>
                <a:uFillTx/>
                <a:latin typeface="Calibri"/>
                <a:ea typeface="+mn-ea"/>
                <a:cs typeface="Calibri"/>
              </a:rPr>
              <a:t>is </a:t>
            </a:r>
            <a:r>
              <a:rPr kumimoji="0" sz="3400" b="0" i="0" u="none" strike="noStrike" kern="1200" cap="none" spc="-10" normalizeH="0" baseline="0" noProof="0" dirty="0">
                <a:ln>
                  <a:noFill/>
                </a:ln>
                <a:solidFill>
                  <a:prstClr val="black"/>
                </a:solidFill>
                <a:effectLst/>
                <a:uLnTx/>
                <a:uFillTx/>
                <a:latin typeface="Calibri"/>
                <a:ea typeface="+mn-ea"/>
                <a:cs typeface="Calibri"/>
              </a:rPr>
              <a:t>called</a:t>
            </a:r>
            <a:r>
              <a:rPr kumimoji="0" sz="3400" b="0" i="0" u="none" strike="noStrike" kern="1200" cap="none" spc="-30" normalizeH="0" baseline="0" noProof="0" dirty="0">
                <a:ln>
                  <a:noFill/>
                </a:ln>
                <a:solidFill>
                  <a:prstClr val="black"/>
                </a:solidFill>
                <a:effectLst/>
                <a:uLnTx/>
                <a:uFillTx/>
                <a:latin typeface="Calibri"/>
                <a:ea typeface="+mn-ea"/>
                <a:cs typeface="Calibri"/>
              </a:rPr>
              <a:t> </a:t>
            </a:r>
            <a:r>
              <a:rPr kumimoji="0" sz="3400" b="1" i="1" u="none" strike="noStrike" kern="1200" cap="none" spc="-10" normalizeH="0" baseline="0" noProof="0" dirty="0">
                <a:ln>
                  <a:noFill/>
                </a:ln>
                <a:solidFill>
                  <a:srgbClr val="2E1BC6"/>
                </a:solidFill>
                <a:effectLst/>
                <a:uLnTx/>
                <a:uFillTx/>
                <a:latin typeface="Calibri"/>
                <a:ea typeface="+mn-ea"/>
                <a:cs typeface="Calibri"/>
              </a:rPr>
              <a:t>allocation</a:t>
            </a:r>
            <a:r>
              <a:rPr kumimoji="0" sz="3400" b="0" i="0" u="none" strike="noStrike" kern="1200" cap="none" spc="-10" normalizeH="0" baseline="0" noProof="0" dirty="0">
                <a:ln>
                  <a:noFill/>
                </a:ln>
                <a:solidFill>
                  <a:prstClr val="black"/>
                </a:solidFill>
                <a:effectLst/>
                <a:uLnTx/>
                <a:uFillTx/>
                <a:latin typeface="Calibri"/>
                <a:ea typeface="+mn-ea"/>
                <a:cs typeface="Calibri"/>
              </a:rPr>
              <a:t>.</a:t>
            </a:r>
            <a:endParaRPr kumimoji="0" sz="3400" b="0" i="0" u="none" strike="noStrike" kern="1200" cap="none" spc="0" normalizeH="0" baseline="0" noProof="0">
              <a:ln>
                <a:noFill/>
              </a:ln>
              <a:solidFill>
                <a:prstClr val="black"/>
              </a:solidFill>
              <a:effectLst/>
              <a:uLnTx/>
              <a:uFillTx/>
              <a:latin typeface="Calibri"/>
              <a:ea typeface="+mn-ea"/>
              <a:cs typeface="Calibri"/>
            </a:endParaRPr>
          </a:p>
        </p:txBody>
      </p:sp>
    </p:spTree>
    <p:extLst>
      <p:ext uri="{BB962C8B-B14F-4D97-AF65-F5344CB8AC3E}">
        <p14:creationId xmlns:p14="http://schemas.microsoft.com/office/powerpoint/2010/main" val="34760627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88845" y="126238"/>
            <a:ext cx="4771390" cy="696595"/>
          </a:xfrm>
          <a:prstGeom prst="rect">
            <a:avLst/>
          </a:prstGeom>
        </p:spPr>
        <p:txBody>
          <a:bodyPr vert="horz" wrap="square" lIns="0" tIns="12700" rIns="0" bIns="0" rtlCol="0">
            <a:spAutoFit/>
          </a:bodyPr>
          <a:lstStyle/>
          <a:p>
            <a:pPr marL="12700">
              <a:lnSpc>
                <a:spcPct val="100000"/>
              </a:lnSpc>
              <a:spcBef>
                <a:spcPts val="100"/>
              </a:spcBef>
            </a:pPr>
            <a:r>
              <a:rPr spc="-15" dirty="0">
                <a:solidFill>
                  <a:srgbClr val="B80000"/>
                </a:solidFill>
              </a:rPr>
              <a:t>Lifetime</a:t>
            </a:r>
            <a:r>
              <a:rPr spc="-65" dirty="0">
                <a:solidFill>
                  <a:srgbClr val="B80000"/>
                </a:solidFill>
              </a:rPr>
              <a:t> </a:t>
            </a:r>
            <a:r>
              <a:rPr dirty="0">
                <a:solidFill>
                  <a:srgbClr val="B80000"/>
                </a:solidFill>
              </a:rPr>
              <a:t>of</a:t>
            </a:r>
            <a:r>
              <a:rPr spc="-15" dirty="0">
                <a:solidFill>
                  <a:srgbClr val="B80000"/>
                </a:solidFill>
              </a:rPr>
              <a:t> </a:t>
            </a:r>
            <a:r>
              <a:rPr spc="-30" dirty="0">
                <a:solidFill>
                  <a:srgbClr val="B80000"/>
                </a:solidFill>
              </a:rPr>
              <a:t>Variables</a:t>
            </a:r>
          </a:p>
        </p:txBody>
      </p:sp>
      <p:sp>
        <p:nvSpPr>
          <p:cNvPr id="3" name="object 3"/>
          <p:cNvSpPr/>
          <p:nvPr/>
        </p:nvSpPr>
        <p:spPr>
          <a:xfrm>
            <a:off x="0" y="1021080"/>
            <a:ext cx="9067800" cy="45720"/>
          </a:xfrm>
          <a:custGeom>
            <a:avLst/>
            <a:gdLst/>
            <a:ahLst/>
            <a:cxnLst/>
            <a:rect l="l" t="t" r="r" b="b"/>
            <a:pathLst>
              <a:path w="9067800" h="45719">
                <a:moveTo>
                  <a:pt x="9067800" y="0"/>
                </a:moveTo>
                <a:lnTo>
                  <a:pt x="0" y="0"/>
                </a:lnTo>
                <a:lnTo>
                  <a:pt x="0" y="45720"/>
                </a:lnTo>
                <a:lnTo>
                  <a:pt x="9067800" y="45720"/>
                </a:lnTo>
                <a:lnTo>
                  <a:pt x="9067800" y="0"/>
                </a:lnTo>
                <a:close/>
              </a:path>
            </a:pathLst>
          </a:custGeom>
          <a:solidFill>
            <a:srgbClr val="17375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4" name="object 4"/>
          <p:cNvSpPr txBox="1"/>
          <p:nvPr/>
        </p:nvSpPr>
        <p:spPr>
          <a:xfrm>
            <a:off x="383540" y="1190371"/>
            <a:ext cx="7884159" cy="4171315"/>
          </a:xfrm>
          <a:prstGeom prst="rect">
            <a:avLst/>
          </a:prstGeom>
        </p:spPr>
        <p:txBody>
          <a:bodyPr vert="horz" wrap="square" lIns="0" tIns="12065" rIns="0" bIns="0" rtlCol="0">
            <a:spAutoFit/>
          </a:bodyPr>
          <a:lstStyle/>
          <a:p>
            <a:pPr marL="12700" marR="207010" lvl="0" indent="0" algn="l" defTabSz="914400" rtl="0" eaLnBrk="1" fontAlgn="auto" latinLnBrk="0" hangingPunct="1">
              <a:lnSpc>
                <a:spcPct val="100000"/>
              </a:lnSpc>
              <a:spcBef>
                <a:spcPts val="95"/>
              </a:spcBef>
              <a:spcAft>
                <a:spcPts val="0"/>
              </a:spcAft>
              <a:buClrTx/>
              <a:buSzPct val="97058"/>
              <a:buFont typeface="Calibri"/>
              <a:buChar char="•"/>
              <a:tabLst>
                <a:tab pos="228600" algn="l"/>
              </a:tabLst>
              <a:defRPr/>
            </a:pPr>
            <a:r>
              <a:rPr kumimoji="0" sz="3400" b="1" i="0" u="none" strike="noStrike" kern="1200" cap="none" spc="-10" normalizeH="0" baseline="0" noProof="0" dirty="0">
                <a:ln>
                  <a:noFill/>
                </a:ln>
                <a:solidFill>
                  <a:srgbClr val="2E1BC6"/>
                </a:solidFill>
                <a:effectLst/>
                <a:uLnTx/>
                <a:uFillTx/>
                <a:latin typeface="Calibri"/>
                <a:ea typeface="+mn-ea"/>
                <a:cs typeface="Calibri"/>
              </a:rPr>
              <a:t>Local</a:t>
            </a:r>
            <a:r>
              <a:rPr kumimoji="0" sz="3400" b="1" i="0" u="none" strike="noStrike" kern="1200" cap="none" spc="0" normalizeH="0" baseline="0" noProof="0" dirty="0">
                <a:ln>
                  <a:noFill/>
                </a:ln>
                <a:solidFill>
                  <a:srgbClr val="2E1BC6"/>
                </a:solidFill>
                <a:effectLst/>
                <a:uLnTx/>
                <a:uFillTx/>
                <a:latin typeface="Calibri"/>
                <a:ea typeface="+mn-ea"/>
                <a:cs typeface="Calibri"/>
              </a:rPr>
              <a:t> </a:t>
            </a:r>
            <a:r>
              <a:rPr kumimoji="0" sz="3400" b="1" i="0" u="none" strike="noStrike" kern="1200" cap="none" spc="-25" normalizeH="0" baseline="0" noProof="0" dirty="0">
                <a:ln>
                  <a:noFill/>
                </a:ln>
                <a:solidFill>
                  <a:srgbClr val="2E1BC6"/>
                </a:solidFill>
                <a:effectLst/>
                <a:uLnTx/>
                <a:uFillTx/>
                <a:latin typeface="Calibri"/>
                <a:ea typeface="+mn-ea"/>
                <a:cs typeface="Calibri"/>
              </a:rPr>
              <a:t>Variables</a:t>
            </a:r>
            <a:r>
              <a:rPr kumimoji="0" sz="3400" b="1" i="0" u="none" strike="noStrike" kern="1200" cap="none" spc="10" normalizeH="0" baseline="0" noProof="0" dirty="0">
                <a:ln>
                  <a:noFill/>
                </a:ln>
                <a:solidFill>
                  <a:srgbClr val="2E1BC6"/>
                </a:solidFill>
                <a:effectLst/>
                <a:uLnTx/>
                <a:uFillTx/>
                <a:latin typeface="Calibri"/>
                <a:ea typeface="+mn-ea"/>
                <a:cs typeface="Calibri"/>
              </a:rPr>
              <a:t> </a:t>
            </a:r>
            <a:r>
              <a:rPr kumimoji="0" sz="3400" b="0" i="0" u="none" strike="noStrike" kern="1200" cap="none" spc="-10" normalizeH="0" baseline="0" noProof="0" dirty="0">
                <a:ln>
                  <a:noFill/>
                </a:ln>
                <a:solidFill>
                  <a:prstClr val="black"/>
                </a:solidFill>
                <a:effectLst/>
                <a:uLnTx/>
                <a:uFillTx/>
                <a:latin typeface="Calibri"/>
                <a:ea typeface="+mn-ea"/>
                <a:cs typeface="Calibri"/>
              </a:rPr>
              <a:t>(</a:t>
            </a:r>
            <a:r>
              <a:rPr kumimoji="0" sz="3400" b="1" i="0" u="none" strike="noStrike" kern="1200" cap="none" spc="-10" normalizeH="0" baseline="0" noProof="0" dirty="0">
                <a:ln>
                  <a:noFill/>
                </a:ln>
                <a:solidFill>
                  <a:srgbClr val="C00000"/>
                </a:solidFill>
                <a:effectLst/>
                <a:uLnTx/>
                <a:uFillTx/>
                <a:latin typeface="Calibri"/>
                <a:ea typeface="+mn-ea"/>
                <a:cs typeface="Calibri"/>
              </a:rPr>
              <a:t>function</a:t>
            </a:r>
            <a:r>
              <a:rPr kumimoji="0" sz="3400" b="1" i="0" u="none" strike="noStrike" kern="1200" cap="none" spc="5" normalizeH="0" baseline="0" noProof="0" dirty="0">
                <a:ln>
                  <a:noFill/>
                </a:ln>
                <a:solidFill>
                  <a:srgbClr val="C00000"/>
                </a:solidFill>
                <a:effectLst/>
                <a:uLnTx/>
                <a:uFillTx/>
                <a:latin typeface="Calibri"/>
                <a:ea typeface="+mn-ea"/>
                <a:cs typeface="Calibri"/>
              </a:rPr>
              <a:t> </a:t>
            </a:r>
            <a:r>
              <a:rPr kumimoji="0" sz="3400" b="0" i="0" u="none" strike="noStrike" kern="1200" cap="none" spc="0" normalizeH="0" baseline="0" noProof="0" dirty="0">
                <a:ln>
                  <a:noFill/>
                </a:ln>
                <a:solidFill>
                  <a:prstClr val="black"/>
                </a:solidFill>
                <a:effectLst/>
                <a:uLnTx/>
                <a:uFillTx/>
                <a:latin typeface="Calibri"/>
                <a:ea typeface="+mn-ea"/>
                <a:cs typeface="Calibri"/>
              </a:rPr>
              <a:t>and</a:t>
            </a:r>
            <a:r>
              <a:rPr kumimoji="0" sz="3400" b="0" i="0" u="none" strike="noStrike" kern="1200" cap="none" spc="-15" normalizeH="0" baseline="0" noProof="0" dirty="0">
                <a:ln>
                  <a:noFill/>
                </a:ln>
                <a:solidFill>
                  <a:prstClr val="black"/>
                </a:solidFill>
                <a:effectLst/>
                <a:uLnTx/>
                <a:uFillTx/>
                <a:latin typeface="Calibri"/>
                <a:ea typeface="+mn-ea"/>
                <a:cs typeface="Calibri"/>
              </a:rPr>
              <a:t> </a:t>
            </a:r>
            <a:r>
              <a:rPr kumimoji="0" sz="3400" b="1" i="0" u="none" strike="noStrike" kern="1200" cap="none" spc="-5" normalizeH="0" baseline="0" noProof="0" dirty="0">
                <a:ln>
                  <a:noFill/>
                </a:ln>
                <a:solidFill>
                  <a:srgbClr val="C00000"/>
                </a:solidFill>
                <a:effectLst/>
                <a:uLnTx/>
                <a:uFillTx/>
                <a:latin typeface="Calibri"/>
                <a:ea typeface="+mn-ea"/>
                <a:cs typeface="Calibri"/>
              </a:rPr>
              <a:t>block</a:t>
            </a:r>
            <a:r>
              <a:rPr kumimoji="0" sz="3400" b="1" i="0" u="none" strike="noStrike" kern="1200" cap="none" spc="15" normalizeH="0" baseline="0" noProof="0" dirty="0">
                <a:ln>
                  <a:noFill/>
                </a:ln>
                <a:solidFill>
                  <a:srgbClr val="C00000"/>
                </a:solidFill>
                <a:effectLst/>
                <a:uLnTx/>
                <a:uFillTx/>
                <a:latin typeface="Calibri"/>
                <a:ea typeface="+mn-ea"/>
                <a:cs typeface="Calibri"/>
              </a:rPr>
              <a:t> </a:t>
            </a:r>
            <a:r>
              <a:rPr kumimoji="0" sz="3400" b="0" i="0" u="none" strike="noStrike" kern="1200" cap="none" spc="-10" normalizeH="0" baseline="0" noProof="0" dirty="0">
                <a:ln>
                  <a:noFill/>
                </a:ln>
                <a:solidFill>
                  <a:prstClr val="black"/>
                </a:solidFill>
                <a:effectLst/>
                <a:uLnTx/>
                <a:uFillTx/>
                <a:latin typeface="Calibri"/>
                <a:ea typeface="+mn-ea"/>
                <a:cs typeface="Calibri"/>
              </a:rPr>
              <a:t>scope) </a:t>
            </a:r>
            <a:r>
              <a:rPr kumimoji="0" sz="3400" b="0" i="0" u="none" strike="noStrike" kern="1200" cap="none" spc="-755" normalizeH="0" baseline="0" noProof="0" dirty="0">
                <a:ln>
                  <a:noFill/>
                </a:ln>
                <a:solidFill>
                  <a:prstClr val="black"/>
                </a:solidFill>
                <a:effectLst/>
                <a:uLnTx/>
                <a:uFillTx/>
                <a:latin typeface="Calibri"/>
                <a:ea typeface="+mn-ea"/>
                <a:cs typeface="Calibri"/>
              </a:rPr>
              <a:t> </a:t>
            </a:r>
            <a:r>
              <a:rPr kumimoji="0" sz="3400" b="0" i="0" u="none" strike="noStrike" kern="1200" cap="none" spc="-30" normalizeH="0" baseline="0" noProof="0" dirty="0">
                <a:ln>
                  <a:noFill/>
                </a:ln>
                <a:solidFill>
                  <a:prstClr val="black"/>
                </a:solidFill>
                <a:effectLst/>
                <a:uLnTx/>
                <a:uFillTx/>
                <a:latin typeface="Calibri"/>
                <a:ea typeface="+mn-ea"/>
                <a:cs typeface="Calibri"/>
              </a:rPr>
              <a:t>have</a:t>
            </a:r>
            <a:r>
              <a:rPr kumimoji="0" sz="3400" b="0" i="0" u="none" strike="noStrike" kern="1200" cap="none" spc="-10" normalizeH="0" baseline="0" noProof="0" dirty="0">
                <a:ln>
                  <a:noFill/>
                </a:ln>
                <a:solidFill>
                  <a:prstClr val="black"/>
                </a:solidFill>
                <a:effectLst/>
                <a:uLnTx/>
                <a:uFillTx/>
                <a:latin typeface="Calibri"/>
                <a:ea typeface="+mn-ea"/>
                <a:cs typeface="Calibri"/>
              </a:rPr>
              <a:t> </a:t>
            </a:r>
            <a:r>
              <a:rPr kumimoji="0" sz="3400" b="1" i="0" u="none" strike="noStrike" kern="1200" cap="none" spc="-15" normalizeH="0" baseline="0" noProof="0" dirty="0">
                <a:ln>
                  <a:noFill/>
                </a:ln>
                <a:solidFill>
                  <a:srgbClr val="C00000"/>
                </a:solidFill>
                <a:effectLst/>
                <a:uLnTx/>
                <a:uFillTx/>
                <a:latin typeface="Calibri"/>
                <a:ea typeface="+mn-ea"/>
                <a:cs typeface="Calibri"/>
              </a:rPr>
              <a:t>lifetime </a:t>
            </a:r>
            <a:r>
              <a:rPr kumimoji="0" sz="3400" b="0" i="0" u="none" strike="noStrike" kern="1200" cap="none" spc="-5" normalizeH="0" baseline="0" noProof="0" dirty="0">
                <a:ln>
                  <a:noFill/>
                </a:ln>
                <a:solidFill>
                  <a:prstClr val="black"/>
                </a:solidFill>
                <a:effectLst/>
                <a:uLnTx/>
                <a:uFillTx/>
                <a:latin typeface="Calibri"/>
                <a:ea typeface="+mn-ea"/>
                <a:cs typeface="Calibri"/>
              </a:rPr>
              <a:t>of </a:t>
            </a:r>
            <a:r>
              <a:rPr kumimoji="0" sz="3400" b="0" i="0" u="none" strike="noStrike" kern="1200" cap="none" spc="0" normalizeH="0" baseline="0" noProof="0" dirty="0">
                <a:ln>
                  <a:noFill/>
                </a:ln>
                <a:solidFill>
                  <a:prstClr val="black"/>
                </a:solidFill>
                <a:effectLst/>
                <a:uLnTx/>
                <a:uFillTx/>
                <a:latin typeface="Calibri"/>
                <a:ea typeface="+mn-ea"/>
                <a:cs typeface="Calibri"/>
              </a:rPr>
              <a:t>the</a:t>
            </a:r>
            <a:r>
              <a:rPr kumimoji="0" sz="3400" b="0" i="0" u="none" strike="noStrike" kern="1200" cap="none" spc="-15" normalizeH="0" baseline="0" noProof="0" dirty="0">
                <a:ln>
                  <a:noFill/>
                </a:ln>
                <a:solidFill>
                  <a:prstClr val="black"/>
                </a:solidFill>
                <a:effectLst/>
                <a:uLnTx/>
                <a:uFillTx/>
                <a:latin typeface="Calibri"/>
                <a:ea typeface="+mn-ea"/>
                <a:cs typeface="Calibri"/>
              </a:rPr>
              <a:t> </a:t>
            </a:r>
            <a:r>
              <a:rPr kumimoji="0" sz="3400" b="1" i="0" u="none" strike="noStrike" kern="1200" cap="none" spc="-10" normalizeH="0" baseline="0" noProof="0" dirty="0">
                <a:ln>
                  <a:noFill/>
                </a:ln>
                <a:solidFill>
                  <a:srgbClr val="2E1BC6"/>
                </a:solidFill>
                <a:effectLst/>
                <a:uLnTx/>
                <a:uFillTx/>
                <a:latin typeface="Calibri"/>
                <a:ea typeface="+mn-ea"/>
                <a:cs typeface="Calibri"/>
              </a:rPr>
              <a:t>function</a:t>
            </a:r>
            <a:r>
              <a:rPr kumimoji="0" sz="3400" b="1" i="0" u="none" strike="noStrike" kern="1200" cap="none" spc="15" normalizeH="0" baseline="0" noProof="0" dirty="0">
                <a:ln>
                  <a:noFill/>
                </a:ln>
                <a:solidFill>
                  <a:srgbClr val="2E1BC6"/>
                </a:solidFill>
                <a:effectLst/>
                <a:uLnTx/>
                <a:uFillTx/>
                <a:latin typeface="Calibri"/>
                <a:ea typeface="+mn-ea"/>
                <a:cs typeface="Calibri"/>
              </a:rPr>
              <a:t> </a:t>
            </a:r>
            <a:r>
              <a:rPr kumimoji="0" sz="3400" b="0" i="0" u="none" strike="noStrike" kern="1200" cap="none" spc="-5" normalizeH="0" baseline="0" noProof="0" dirty="0">
                <a:ln>
                  <a:noFill/>
                </a:ln>
                <a:solidFill>
                  <a:prstClr val="black"/>
                </a:solidFill>
                <a:effectLst/>
                <a:uLnTx/>
                <a:uFillTx/>
                <a:latin typeface="Calibri"/>
                <a:ea typeface="+mn-ea"/>
                <a:cs typeface="Calibri"/>
              </a:rPr>
              <a:t>or</a:t>
            </a:r>
            <a:r>
              <a:rPr kumimoji="0" sz="3400" b="0" i="0" u="none" strike="noStrike" kern="1200" cap="none" spc="0" normalizeH="0" baseline="0" noProof="0" dirty="0">
                <a:ln>
                  <a:noFill/>
                </a:ln>
                <a:solidFill>
                  <a:prstClr val="black"/>
                </a:solidFill>
                <a:effectLst/>
                <a:uLnTx/>
                <a:uFillTx/>
                <a:latin typeface="Calibri"/>
                <a:ea typeface="+mn-ea"/>
                <a:cs typeface="Calibri"/>
              </a:rPr>
              <a:t> </a:t>
            </a:r>
            <a:r>
              <a:rPr kumimoji="0" sz="3400" b="1" i="0" u="none" strike="noStrike" kern="1200" cap="none" spc="-5" normalizeH="0" baseline="0" noProof="0" dirty="0">
                <a:ln>
                  <a:noFill/>
                </a:ln>
                <a:solidFill>
                  <a:srgbClr val="2E1BC6"/>
                </a:solidFill>
                <a:effectLst/>
                <a:uLnTx/>
                <a:uFillTx/>
                <a:latin typeface="Calibri"/>
                <a:ea typeface="+mn-ea"/>
                <a:cs typeface="Calibri"/>
              </a:rPr>
              <a:t>block</a:t>
            </a:r>
            <a:endParaRPr kumimoji="0" sz="3400" b="0" i="0" u="none" strike="noStrike" kern="1200" cap="none" spc="0" normalizeH="0" baseline="0" noProof="0">
              <a:ln>
                <a:noFill/>
              </a:ln>
              <a:solidFill>
                <a:prstClr val="black"/>
              </a:solidFill>
              <a:effectLst/>
              <a:uLnTx/>
              <a:uFillTx/>
              <a:latin typeface="Calibri"/>
              <a:ea typeface="+mn-ea"/>
              <a:cs typeface="Calibri"/>
            </a:endParaRPr>
          </a:p>
          <a:p>
            <a:pPr marL="0" marR="0" lvl="0" indent="0" algn="l" defTabSz="914400" rtl="0" eaLnBrk="1" fontAlgn="auto" latinLnBrk="0" hangingPunct="1">
              <a:lnSpc>
                <a:spcPct val="100000"/>
              </a:lnSpc>
              <a:spcBef>
                <a:spcPts val="0"/>
              </a:spcBef>
              <a:spcAft>
                <a:spcPts val="0"/>
              </a:spcAft>
              <a:buClrTx/>
              <a:buSzTx/>
              <a:buFontTx/>
              <a:buChar char="•"/>
              <a:tabLst/>
              <a:defRPr/>
            </a:pPr>
            <a:endParaRPr kumimoji="0" sz="3400" b="0" i="0" u="none" strike="noStrike" kern="1200" cap="none" spc="0" normalizeH="0" baseline="0" noProof="0">
              <a:ln>
                <a:noFill/>
              </a:ln>
              <a:solidFill>
                <a:prstClr val="black"/>
              </a:solidFill>
              <a:effectLst/>
              <a:uLnTx/>
              <a:uFillTx/>
              <a:latin typeface="Calibri"/>
              <a:ea typeface="+mn-ea"/>
              <a:cs typeface="Calibri"/>
            </a:endParaRPr>
          </a:p>
          <a:p>
            <a:pPr marL="0" marR="0" lvl="0" indent="0" algn="l" defTabSz="914400" rtl="0" eaLnBrk="1" fontAlgn="auto" latinLnBrk="0" hangingPunct="1">
              <a:lnSpc>
                <a:spcPct val="100000"/>
              </a:lnSpc>
              <a:spcBef>
                <a:spcPts val="45"/>
              </a:spcBef>
              <a:spcAft>
                <a:spcPts val="0"/>
              </a:spcAft>
              <a:buClrTx/>
              <a:buSzTx/>
              <a:buFontTx/>
              <a:buChar char="•"/>
              <a:tabLst/>
              <a:defRPr/>
            </a:pPr>
            <a:endParaRPr kumimoji="0" sz="3250" b="0" i="0" u="none" strike="noStrike" kern="1200" cap="none" spc="0" normalizeH="0" baseline="0" noProof="0">
              <a:ln>
                <a:noFill/>
              </a:ln>
              <a:solidFill>
                <a:prstClr val="black"/>
              </a:solidFill>
              <a:effectLst/>
              <a:uLnTx/>
              <a:uFillTx/>
              <a:latin typeface="Calibri"/>
              <a:ea typeface="+mn-ea"/>
              <a:cs typeface="Calibri"/>
            </a:endParaRPr>
          </a:p>
          <a:p>
            <a:pPr marL="227965" marR="0" lvl="0" indent="-215900" algn="l" defTabSz="914400" rtl="0" eaLnBrk="1" fontAlgn="auto" latinLnBrk="0" hangingPunct="1">
              <a:lnSpc>
                <a:spcPct val="100000"/>
              </a:lnSpc>
              <a:spcBef>
                <a:spcPts val="0"/>
              </a:spcBef>
              <a:spcAft>
                <a:spcPts val="0"/>
              </a:spcAft>
              <a:buClrTx/>
              <a:buSzPct val="97058"/>
              <a:buFont typeface="Calibri"/>
              <a:buChar char="•"/>
              <a:tabLst>
                <a:tab pos="228600" algn="l"/>
              </a:tabLst>
              <a:defRPr/>
            </a:pPr>
            <a:r>
              <a:rPr kumimoji="0" sz="3400" b="1" i="0" u="none" strike="noStrike" kern="1200" cap="none" spc="-5" normalizeH="0" baseline="0" noProof="0" dirty="0">
                <a:ln>
                  <a:noFill/>
                </a:ln>
                <a:solidFill>
                  <a:srgbClr val="2E1BC6"/>
                </a:solidFill>
                <a:effectLst/>
                <a:uLnTx/>
                <a:uFillTx/>
                <a:latin typeface="Calibri"/>
                <a:ea typeface="+mn-ea"/>
                <a:cs typeface="Calibri"/>
              </a:rPr>
              <a:t>Global</a:t>
            </a:r>
            <a:r>
              <a:rPr kumimoji="0" sz="3400" b="1" i="0" u="none" strike="noStrike" kern="1200" cap="none" spc="-20" normalizeH="0" baseline="0" noProof="0" dirty="0">
                <a:ln>
                  <a:noFill/>
                </a:ln>
                <a:solidFill>
                  <a:srgbClr val="2E1BC6"/>
                </a:solidFill>
                <a:effectLst/>
                <a:uLnTx/>
                <a:uFillTx/>
                <a:latin typeface="Calibri"/>
                <a:ea typeface="+mn-ea"/>
                <a:cs typeface="Calibri"/>
              </a:rPr>
              <a:t> </a:t>
            </a:r>
            <a:r>
              <a:rPr kumimoji="0" sz="3400" b="1" i="0" u="none" strike="noStrike" kern="1200" cap="none" spc="-10" normalizeH="0" baseline="0" noProof="0" dirty="0">
                <a:ln>
                  <a:noFill/>
                </a:ln>
                <a:solidFill>
                  <a:srgbClr val="2E1BC6"/>
                </a:solidFill>
                <a:effectLst/>
                <a:uLnTx/>
                <a:uFillTx/>
                <a:latin typeface="Calibri"/>
                <a:ea typeface="+mn-ea"/>
                <a:cs typeface="Calibri"/>
              </a:rPr>
              <a:t>variable</a:t>
            </a:r>
            <a:r>
              <a:rPr kumimoji="0" sz="3400" b="1" i="0" u="none" strike="noStrike" kern="1200" cap="none" spc="5" normalizeH="0" baseline="0" noProof="0" dirty="0">
                <a:ln>
                  <a:noFill/>
                </a:ln>
                <a:solidFill>
                  <a:srgbClr val="2E1BC6"/>
                </a:solidFill>
                <a:effectLst/>
                <a:uLnTx/>
                <a:uFillTx/>
                <a:latin typeface="Calibri"/>
                <a:ea typeface="+mn-ea"/>
                <a:cs typeface="Calibri"/>
              </a:rPr>
              <a:t> </a:t>
            </a:r>
            <a:r>
              <a:rPr kumimoji="0" sz="3400" b="0" i="0" u="none" strike="noStrike" kern="1200" cap="none" spc="-10" normalizeH="0" baseline="0" noProof="0" dirty="0">
                <a:ln>
                  <a:noFill/>
                </a:ln>
                <a:solidFill>
                  <a:prstClr val="black"/>
                </a:solidFill>
                <a:effectLst/>
                <a:uLnTx/>
                <a:uFillTx/>
                <a:latin typeface="Calibri"/>
                <a:ea typeface="+mn-ea"/>
                <a:cs typeface="Calibri"/>
              </a:rPr>
              <a:t>(having</a:t>
            </a:r>
            <a:r>
              <a:rPr kumimoji="0" sz="3400" b="0" i="0" u="none" strike="noStrike" kern="1200" cap="none" spc="-20" normalizeH="0" baseline="0" noProof="0" dirty="0">
                <a:ln>
                  <a:noFill/>
                </a:ln>
                <a:solidFill>
                  <a:prstClr val="black"/>
                </a:solidFill>
                <a:effectLst/>
                <a:uLnTx/>
                <a:uFillTx/>
                <a:latin typeface="Calibri"/>
                <a:ea typeface="+mn-ea"/>
                <a:cs typeface="Calibri"/>
              </a:rPr>
              <a:t> </a:t>
            </a:r>
            <a:r>
              <a:rPr kumimoji="0" sz="3400" b="1" i="0" u="none" strike="noStrike" kern="1200" cap="none" spc="-5" normalizeH="0" baseline="0" noProof="0" dirty="0">
                <a:ln>
                  <a:noFill/>
                </a:ln>
                <a:solidFill>
                  <a:srgbClr val="B80000"/>
                </a:solidFill>
                <a:effectLst/>
                <a:uLnTx/>
                <a:uFillTx/>
                <a:latin typeface="Calibri"/>
                <a:ea typeface="+mn-ea"/>
                <a:cs typeface="Calibri"/>
              </a:rPr>
              <a:t>file</a:t>
            </a:r>
            <a:r>
              <a:rPr kumimoji="0" sz="3400" b="1" i="0" u="none" strike="noStrike" kern="1200" cap="none" spc="-10" normalizeH="0" baseline="0" noProof="0" dirty="0">
                <a:ln>
                  <a:noFill/>
                </a:ln>
                <a:solidFill>
                  <a:srgbClr val="B80000"/>
                </a:solidFill>
                <a:effectLst/>
                <a:uLnTx/>
                <a:uFillTx/>
                <a:latin typeface="Calibri"/>
                <a:ea typeface="+mn-ea"/>
                <a:cs typeface="Calibri"/>
              </a:rPr>
              <a:t> </a:t>
            </a:r>
            <a:r>
              <a:rPr kumimoji="0" sz="3400" b="1" i="0" u="none" strike="noStrike" kern="1200" cap="none" spc="-15" normalizeH="0" baseline="0" noProof="0" dirty="0">
                <a:ln>
                  <a:noFill/>
                </a:ln>
                <a:solidFill>
                  <a:srgbClr val="B80000"/>
                </a:solidFill>
                <a:effectLst/>
                <a:uLnTx/>
                <a:uFillTx/>
                <a:latin typeface="Calibri"/>
                <a:ea typeface="+mn-ea"/>
                <a:cs typeface="Calibri"/>
              </a:rPr>
              <a:t>level</a:t>
            </a:r>
            <a:r>
              <a:rPr kumimoji="0" sz="3400" b="1" i="0" u="none" strike="noStrike" kern="1200" cap="none" spc="5" normalizeH="0" baseline="0" noProof="0" dirty="0">
                <a:ln>
                  <a:noFill/>
                </a:ln>
                <a:solidFill>
                  <a:srgbClr val="B80000"/>
                </a:solidFill>
                <a:effectLst/>
                <a:uLnTx/>
                <a:uFillTx/>
                <a:latin typeface="Calibri"/>
                <a:ea typeface="+mn-ea"/>
                <a:cs typeface="Calibri"/>
              </a:rPr>
              <a:t> </a:t>
            </a:r>
            <a:r>
              <a:rPr kumimoji="0" sz="3400" b="1" i="0" u="none" strike="noStrike" kern="1200" cap="none" spc="-10" normalizeH="0" baseline="0" noProof="0" dirty="0">
                <a:ln>
                  <a:noFill/>
                </a:ln>
                <a:solidFill>
                  <a:srgbClr val="B80000"/>
                </a:solidFill>
                <a:effectLst/>
                <a:uLnTx/>
                <a:uFillTx/>
                <a:latin typeface="Calibri"/>
                <a:ea typeface="+mn-ea"/>
                <a:cs typeface="Calibri"/>
              </a:rPr>
              <a:t>scope</a:t>
            </a:r>
            <a:r>
              <a:rPr kumimoji="0" sz="3400" b="0" i="0" u="none" strike="noStrike" kern="1200" cap="none" spc="-10" normalizeH="0" baseline="0" noProof="0" dirty="0">
                <a:ln>
                  <a:noFill/>
                </a:ln>
                <a:solidFill>
                  <a:prstClr val="black"/>
                </a:solidFill>
                <a:effectLst/>
                <a:uLnTx/>
                <a:uFillTx/>
                <a:latin typeface="Calibri"/>
                <a:ea typeface="+mn-ea"/>
                <a:cs typeface="Calibri"/>
              </a:rPr>
              <a:t>)</a:t>
            </a:r>
            <a:r>
              <a:rPr kumimoji="0" sz="3400" b="0" i="0" u="none" strike="noStrike" kern="1200" cap="none" spc="5" normalizeH="0" baseline="0" noProof="0" dirty="0">
                <a:ln>
                  <a:noFill/>
                </a:ln>
                <a:solidFill>
                  <a:prstClr val="black"/>
                </a:solidFill>
                <a:effectLst/>
                <a:uLnTx/>
                <a:uFillTx/>
                <a:latin typeface="Calibri"/>
                <a:ea typeface="+mn-ea"/>
                <a:cs typeface="Calibri"/>
              </a:rPr>
              <a:t> </a:t>
            </a:r>
            <a:r>
              <a:rPr kumimoji="0" sz="3400" b="0" i="0" u="none" strike="noStrike" kern="1200" cap="none" spc="-10" normalizeH="0" baseline="0" noProof="0" dirty="0">
                <a:ln>
                  <a:noFill/>
                </a:ln>
                <a:solidFill>
                  <a:prstClr val="black"/>
                </a:solidFill>
                <a:effectLst/>
                <a:uLnTx/>
                <a:uFillTx/>
                <a:latin typeface="Calibri"/>
                <a:ea typeface="+mn-ea"/>
                <a:cs typeface="Calibri"/>
              </a:rPr>
              <a:t>has</a:t>
            </a:r>
            <a:endParaRPr kumimoji="0" sz="3400" b="0" i="0" u="none" strike="noStrike" kern="1200" cap="none" spc="0" normalizeH="0" baseline="0" noProof="0">
              <a:ln>
                <a:noFill/>
              </a:ln>
              <a:solidFill>
                <a:prstClr val="black"/>
              </a:solidFill>
              <a:effectLst/>
              <a:uLnTx/>
              <a:uFillTx/>
              <a:latin typeface="Calibri"/>
              <a:ea typeface="+mn-ea"/>
              <a:cs typeface="Calibri"/>
            </a:endParaRPr>
          </a:p>
          <a:p>
            <a:pPr marL="12700" marR="0" lvl="0" indent="0" algn="l" defTabSz="914400" rtl="0" eaLnBrk="1" fontAlgn="auto" latinLnBrk="0" hangingPunct="1">
              <a:lnSpc>
                <a:spcPct val="100000"/>
              </a:lnSpc>
              <a:spcBef>
                <a:spcPts val="0"/>
              </a:spcBef>
              <a:spcAft>
                <a:spcPts val="0"/>
              </a:spcAft>
              <a:buClrTx/>
              <a:buSzTx/>
              <a:buFontTx/>
              <a:buNone/>
              <a:tabLst/>
              <a:defRPr/>
            </a:pPr>
            <a:r>
              <a:rPr kumimoji="0" sz="3400" b="1" i="0" u="none" strike="noStrike" kern="1200" cap="none" spc="-15" normalizeH="0" baseline="0" noProof="0" dirty="0">
                <a:ln>
                  <a:noFill/>
                </a:ln>
                <a:solidFill>
                  <a:srgbClr val="B80000"/>
                </a:solidFill>
                <a:effectLst/>
                <a:uLnTx/>
                <a:uFillTx/>
                <a:latin typeface="Calibri"/>
                <a:ea typeface="+mn-ea"/>
                <a:cs typeface="Calibri"/>
              </a:rPr>
              <a:t>lifetime </a:t>
            </a:r>
            <a:r>
              <a:rPr kumimoji="0" sz="3400" b="0" i="0" u="none" strike="noStrike" kern="1200" cap="none" spc="-10" normalizeH="0" baseline="0" noProof="0" dirty="0">
                <a:ln>
                  <a:noFill/>
                </a:ln>
                <a:solidFill>
                  <a:prstClr val="black"/>
                </a:solidFill>
                <a:effectLst/>
                <a:uLnTx/>
                <a:uFillTx/>
                <a:latin typeface="Calibri"/>
                <a:ea typeface="+mn-ea"/>
                <a:cs typeface="Calibri"/>
              </a:rPr>
              <a:t>until</a:t>
            </a:r>
            <a:r>
              <a:rPr kumimoji="0" sz="3400" b="0" i="0" u="none" strike="noStrike" kern="1200" cap="none" spc="-15" normalizeH="0" baseline="0" noProof="0" dirty="0">
                <a:ln>
                  <a:noFill/>
                </a:ln>
                <a:solidFill>
                  <a:prstClr val="black"/>
                </a:solidFill>
                <a:effectLst/>
                <a:uLnTx/>
                <a:uFillTx/>
                <a:latin typeface="Calibri"/>
                <a:ea typeface="+mn-ea"/>
                <a:cs typeface="Calibri"/>
              </a:rPr>
              <a:t> </a:t>
            </a:r>
            <a:r>
              <a:rPr kumimoji="0" sz="3400" b="0" i="0" u="none" strike="noStrike" kern="1200" cap="none" spc="-5" normalizeH="0" baseline="0" noProof="0" dirty="0">
                <a:ln>
                  <a:noFill/>
                </a:ln>
                <a:solidFill>
                  <a:prstClr val="black"/>
                </a:solidFill>
                <a:effectLst/>
                <a:uLnTx/>
                <a:uFillTx/>
                <a:latin typeface="Calibri"/>
                <a:ea typeface="+mn-ea"/>
                <a:cs typeface="Calibri"/>
              </a:rPr>
              <a:t>the</a:t>
            </a:r>
            <a:r>
              <a:rPr kumimoji="0" sz="3400" b="0" i="0" u="none" strike="noStrike" kern="1200" cap="none" spc="0" normalizeH="0" baseline="0" noProof="0" dirty="0">
                <a:ln>
                  <a:noFill/>
                </a:ln>
                <a:solidFill>
                  <a:prstClr val="black"/>
                </a:solidFill>
                <a:effectLst/>
                <a:uLnTx/>
                <a:uFillTx/>
                <a:latin typeface="Calibri"/>
                <a:ea typeface="+mn-ea"/>
                <a:cs typeface="Calibri"/>
              </a:rPr>
              <a:t> </a:t>
            </a:r>
            <a:r>
              <a:rPr kumimoji="0" sz="3400" b="1" i="0" u="none" strike="noStrike" kern="1200" cap="none" spc="-10" normalizeH="0" baseline="0" noProof="0" dirty="0">
                <a:ln>
                  <a:noFill/>
                </a:ln>
                <a:solidFill>
                  <a:srgbClr val="2E1BC6"/>
                </a:solidFill>
                <a:effectLst/>
                <a:uLnTx/>
                <a:uFillTx/>
                <a:latin typeface="Calibri"/>
                <a:ea typeface="+mn-ea"/>
                <a:cs typeface="Calibri"/>
              </a:rPr>
              <a:t>end</a:t>
            </a:r>
            <a:r>
              <a:rPr kumimoji="0" sz="3400" b="1" i="0" u="none" strike="noStrike" kern="1200" cap="none" spc="-5" normalizeH="0" baseline="0" noProof="0" dirty="0">
                <a:ln>
                  <a:noFill/>
                </a:ln>
                <a:solidFill>
                  <a:srgbClr val="2E1BC6"/>
                </a:solidFill>
                <a:effectLst/>
                <a:uLnTx/>
                <a:uFillTx/>
                <a:latin typeface="Calibri"/>
                <a:ea typeface="+mn-ea"/>
                <a:cs typeface="Calibri"/>
              </a:rPr>
              <a:t> of</a:t>
            </a:r>
            <a:r>
              <a:rPr kumimoji="0" sz="3400" b="1" i="0" u="none" strike="noStrike" kern="1200" cap="none" spc="-10" normalizeH="0" baseline="0" noProof="0" dirty="0">
                <a:ln>
                  <a:noFill/>
                </a:ln>
                <a:solidFill>
                  <a:srgbClr val="2E1BC6"/>
                </a:solidFill>
                <a:effectLst/>
                <a:uLnTx/>
                <a:uFillTx/>
                <a:latin typeface="Calibri"/>
                <a:ea typeface="+mn-ea"/>
                <a:cs typeface="Calibri"/>
              </a:rPr>
              <a:t> </a:t>
            </a:r>
            <a:r>
              <a:rPr kumimoji="0" sz="3400" b="1" i="0" u="none" strike="noStrike" kern="1200" cap="none" spc="-20" normalizeH="0" baseline="0" noProof="0" dirty="0">
                <a:ln>
                  <a:noFill/>
                </a:ln>
                <a:solidFill>
                  <a:srgbClr val="2E1BC6"/>
                </a:solidFill>
                <a:effectLst/>
                <a:uLnTx/>
                <a:uFillTx/>
                <a:latin typeface="Calibri"/>
                <a:ea typeface="+mn-ea"/>
                <a:cs typeface="Calibri"/>
              </a:rPr>
              <a:t>program</a:t>
            </a:r>
            <a:endParaRPr kumimoji="0" sz="3400" b="0" i="0" u="none" strike="noStrike" kern="1200" cap="none" spc="0" normalizeH="0" baseline="0" noProof="0">
              <a:ln>
                <a:noFill/>
              </a:ln>
              <a:solidFill>
                <a:prstClr val="black"/>
              </a:solidFill>
              <a:effectLst/>
              <a:uLnTx/>
              <a:uFillTx/>
              <a:latin typeface="Calibri"/>
              <a:ea typeface="+mn-ea"/>
              <a:cs typeface="Calibri"/>
            </a:endParaRPr>
          </a:p>
          <a:p>
            <a:pPr marL="0" marR="0" lvl="0" indent="0" algn="l" defTabSz="914400" rtl="0" eaLnBrk="1" fontAlgn="auto" latinLnBrk="0" hangingPunct="1">
              <a:lnSpc>
                <a:spcPct val="100000"/>
              </a:lnSpc>
              <a:spcBef>
                <a:spcPts val="55"/>
              </a:spcBef>
              <a:spcAft>
                <a:spcPts val="0"/>
              </a:spcAft>
              <a:buClrTx/>
              <a:buSzTx/>
              <a:buFontTx/>
              <a:buNone/>
              <a:tabLst/>
              <a:defRPr/>
            </a:pPr>
            <a:endParaRPr kumimoji="0" sz="3300" b="0" i="0" u="none" strike="noStrike" kern="1200" cap="none" spc="0" normalizeH="0" baseline="0" noProof="0">
              <a:ln>
                <a:noFill/>
              </a:ln>
              <a:solidFill>
                <a:prstClr val="black"/>
              </a:solidFill>
              <a:effectLst/>
              <a:uLnTx/>
              <a:uFillTx/>
              <a:latin typeface="Calibri"/>
              <a:ea typeface="+mn-ea"/>
              <a:cs typeface="Calibri"/>
            </a:endParaRPr>
          </a:p>
          <a:p>
            <a:pPr marL="227965" marR="0" lvl="0" indent="-215900" algn="l" defTabSz="914400" rtl="0" eaLnBrk="1" fontAlgn="auto" latinLnBrk="0" hangingPunct="1">
              <a:lnSpc>
                <a:spcPct val="100000"/>
              </a:lnSpc>
              <a:spcBef>
                <a:spcPts val="0"/>
              </a:spcBef>
              <a:spcAft>
                <a:spcPts val="0"/>
              </a:spcAft>
              <a:buClrTx/>
              <a:buSzPct val="97058"/>
              <a:buFont typeface="Calibri"/>
              <a:buChar char="•"/>
              <a:tabLst>
                <a:tab pos="228600" algn="l"/>
              </a:tabLst>
              <a:defRPr/>
            </a:pPr>
            <a:r>
              <a:rPr kumimoji="0" sz="3400" b="1" i="0" u="none" strike="noStrike" kern="1200" cap="none" spc="-10" normalizeH="0" baseline="0" noProof="0" dirty="0">
                <a:ln>
                  <a:noFill/>
                </a:ln>
                <a:solidFill>
                  <a:prstClr val="black"/>
                </a:solidFill>
                <a:effectLst/>
                <a:uLnTx/>
                <a:uFillTx/>
                <a:latin typeface="Calibri"/>
                <a:ea typeface="+mn-ea"/>
                <a:cs typeface="Calibri"/>
              </a:rPr>
              <a:t>Examples…</a:t>
            </a:r>
            <a:endParaRPr kumimoji="0" sz="3400" b="0" i="0" u="none" strike="noStrike" kern="1200" cap="none" spc="0" normalizeH="0" baseline="0" noProof="0">
              <a:ln>
                <a:noFill/>
              </a:ln>
              <a:solidFill>
                <a:prstClr val="black"/>
              </a:solidFill>
              <a:effectLst/>
              <a:uLnTx/>
              <a:uFillTx/>
              <a:latin typeface="Calibri"/>
              <a:ea typeface="+mn-ea"/>
              <a:cs typeface="Calibri"/>
            </a:endParaRPr>
          </a:p>
        </p:txBody>
      </p:sp>
    </p:spTree>
    <p:extLst>
      <p:ext uri="{BB962C8B-B14F-4D97-AF65-F5344CB8AC3E}">
        <p14:creationId xmlns:p14="http://schemas.microsoft.com/office/powerpoint/2010/main" val="3333234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6388" y="943356"/>
            <a:ext cx="9067800" cy="45720"/>
          </a:xfrm>
          <a:custGeom>
            <a:avLst/>
            <a:gdLst/>
            <a:ahLst/>
            <a:cxnLst/>
            <a:rect l="l" t="t" r="r" b="b"/>
            <a:pathLst>
              <a:path w="9067800" h="45719">
                <a:moveTo>
                  <a:pt x="9067800" y="0"/>
                </a:moveTo>
                <a:lnTo>
                  <a:pt x="0" y="0"/>
                </a:lnTo>
                <a:lnTo>
                  <a:pt x="0" y="45720"/>
                </a:lnTo>
                <a:lnTo>
                  <a:pt x="9067800" y="45720"/>
                </a:lnTo>
                <a:lnTo>
                  <a:pt x="9067800" y="0"/>
                </a:lnTo>
                <a:close/>
              </a:path>
            </a:pathLst>
          </a:custGeom>
          <a:solidFill>
            <a:srgbClr val="17375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 name="object 3"/>
          <p:cNvSpPr txBox="1">
            <a:spLocks noGrp="1"/>
          </p:cNvSpPr>
          <p:nvPr>
            <p:ph type="title"/>
          </p:nvPr>
        </p:nvSpPr>
        <p:spPr>
          <a:xfrm>
            <a:off x="1640204" y="53416"/>
            <a:ext cx="5862320" cy="757555"/>
          </a:xfrm>
          <a:prstGeom prst="rect">
            <a:avLst/>
          </a:prstGeom>
        </p:spPr>
        <p:txBody>
          <a:bodyPr vert="horz" wrap="square" lIns="0" tIns="12700" rIns="0" bIns="0" rtlCol="0">
            <a:spAutoFit/>
          </a:bodyPr>
          <a:lstStyle/>
          <a:p>
            <a:pPr marL="12700">
              <a:lnSpc>
                <a:spcPct val="100000"/>
              </a:lnSpc>
              <a:spcBef>
                <a:spcPts val="100"/>
              </a:spcBef>
            </a:pPr>
            <a:r>
              <a:rPr sz="4800" dirty="0">
                <a:solidFill>
                  <a:srgbClr val="B80000"/>
                </a:solidFill>
              </a:rPr>
              <a:t>About</a:t>
            </a:r>
            <a:r>
              <a:rPr sz="4800" spc="-15" dirty="0">
                <a:solidFill>
                  <a:srgbClr val="B80000"/>
                </a:solidFill>
              </a:rPr>
              <a:t> </a:t>
            </a:r>
            <a:r>
              <a:rPr sz="4800" spc="-5" dirty="0">
                <a:solidFill>
                  <a:srgbClr val="B80000"/>
                </a:solidFill>
              </a:rPr>
              <a:t>Functions</a:t>
            </a:r>
            <a:r>
              <a:rPr sz="4800" spc="-50" dirty="0">
                <a:solidFill>
                  <a:srgbClr val="B80000"/>
                </a:solidFill>
              </a:rPr>
              <a:t> </a:t>
            </a:r>
            <a:r>
              <a:rPr sz="4800" dirty="0">
                <a:solidFill>
                  <a:srgbClr val="B80000"/>
                </a:solidFill>
              </a:rPr>
              <a:t>in</a:t>
            </a:r>
            <a:r>
              <a:rPr sz="4800" spc="-15" dirty="0">
                <a:solidFill>
                  <a:srgbClr val="B80000"/>
                </a:solidFill>
              </a:rPr>
              <a:t> </a:t>
            </a:r>
            <a:r>
              <a:rPr sz="4800" spc="15" dirty="0">
                <a:solidFill>
                  <a:srgbClr val="B80000"/>
                </a:solidFill>
              </a:rPr>
              <a:t>C++</a:t>
            </a:r>
            <a:endParaRPr sz="4800"/>
          </a:p>
        </p:txBody>
      </p:sp>
      <p:sp>
        <p:nvSpPr>
          <p:cNvPr id="4" name="object 4"/>
          <p:cNvSpPr txBox="1"/>
          <p:nvPr/>
        </p:nvSpPr>
        <p:spPr>
          <a:xfrm>
            <a:off x="167741" y="1096721"/>
            <a:ext cx="8759190" cy="2442210"/>
          </a:xfrm>
          <a:prstGeom prst="rect">
            <a:avLst/>
          </a:prstGeom>
        </p:spPr>
        <p:txBody>
          <a:bodyPr vert="horz" wrap="square" lIns="0" tIns="12700" rIns="0" bIns="0" rtlCol="0">
            <a:spAutoFit/>
          </a:bodyPr>
          <a:lstStyle/>
          <a:p>
            <a:pPr marL="355600" marR="5080" lvl="0" indent="-342900" algn="just" defTabSz="914400" rtl="0" eaLnBrk="1" fontAlgn="auto" latinLnBrk="0" hangingPunct="1">
              <a:lnSpc>
                <a:spcPct val="100000"/>
              </a:lnSpc>
              <a:spcBef>
                <a:spcPts val="100"/>
              </a:spcBef>
              <a:spcAft>
                <a:spcPts val="0"/>
              </a:spcAft>
              <a:buClrTx/>
              <a:buSzTx/>
              <a:buFont typeface="Arial MT"/>
              <a:buChar char="•"/>
              <a:tabLst>
                <a:tab pos="355600" algn="l"/>
              </a:tabLst>
              <a:defRPr/>
            </a:pPr>
            <a:r>
              <a:rPr kumimoji="0" sz="3000" b="1" i="0" u="none" strike="noStrike" kern="1200" cap="none" spc="-5" normalizeH="0" baseline="0" noProof="0" dirty="0">
                <a:ln>
                  <a:noFill/>
                </a:ln>
                <a:solidFill>
                  <a:srgbClr val="C00000"/>
                </a:solidFill>
                <a:effectLst/>
                <a:uLnTx/>
                <a:uFillTx/>
                <a:latin typeface="Calibri"/>
                <a:ea typeface="+mn-ea"/>
                <a:cs typeface="Calibri"/>
              </a:rPr>
              <a:t>Functions</a:t>
            </a:r>
            <a:r>
              <a:rPr kumimoji="0" sz="3000" b="1" i="0" u="none" strike="noStrike" kern="1200" cap="none" spc="0" normalizeH="0" baseline="0" noProof="0" dirty="0">
                <a:ln>
                  <a:noFill/>
                </a:ln>
                <a:solidFill>
                  <a:srgbClr val="C00000"/>
                </a:solidFill>
                <a:effectLst/>
                <a:uLnTx/>
                <a:uFillTx/>
                <a:latin typeface="Calibri"/>
                <a:ea typeface="+mn-ea"/>
                <a:cs typeface="Calibri"/>
              </a:rPr>
              <a:t> </a:t>
            </a:r>
            <a:r>
              <a:rPr kumimoji="0" sz="3000" b="1" i="0" u="none" strike="noStrike" kern="1200" cap="none" spc="-25" normalizeH="0" baseline="0" noProof="0" dirty="0">
                <a:ln>
                  <a:noFill/>
                </a:ln>
                <a:solidFill>
                  <a:srgbClr val="2C13DE"/>
                </a:solidFill>
                <a:effectLst/>
                <a:uLnTx/>
                <a:uFillTx/>
                <a:latin typeface="Calibri"/>
                <a:ea typeface="+mn-ea"/>
                <a:cs typeface="Calibri"/>
              </a:rPr>
              <a:t>invoked</a:t>
            </a:r>
            <a:r>
              <a:rPr kumimoji="0" sz="3000" b="1" i="0" u="none" strike="noStrike" kern="1200" cap="none" spc="-20" normalizeH="0" baseline="0" noProof="0" dirty="0">
                <a:ln>
                  <a:noFill/>
                </a:ln>
                <a:solidFill>
                  <a:srgbClr val="2C13DE"/>
                </a:solidFill>
                <a:effectLst/>
                <a:uLnTx/>
                <a:uFillTx/>
                <a:latin typeface="Calibri"/>
                <a:ea typeface="+mn-ea"/>
                <a:cs typeface="Calibri"/>
              </a:rPr>
              <a:t> </a:t>
            </a:r>
            <a:r>
              <a:rPr kumimoji="0" sz="3000" b="0" i="0" u="none" strike="noStrike" kern="1200" cap="none" spc="-10" normalizeH="0" baseline="0" noProof="0" dirty="0">
                <a:ln>
                  <a:noFill/>
                </a:ln>
                <a:solidFill>
                  <a:prstClr val="black"/>
                </a:solidFill>
                <a:effectLst/>
                <a:uLnTx/>
                <a:uFillTx/>
                <a:latin typeface="Calibri"/>
                <a:ea typeface="+mn-ea"/>
                <a:cs typeface="Calibri"/>
              </a:rPr>
              <a:t>by</a:t>
            </a:r>
            <a:r>
              <a:rPr kumimoji="0" sz="3000" b="0" i="0" u="none" strike="noStrike" kern="1200" cap="none" spc="-5" normalizeH="0" baseline="0" noProof="0" dirty="0">
                <a:ln>
                  <a:noFill/>
                </a:ln>
                <a:solidFill>
                  <a:prstClr val="black"/>
                </a:solidFill>
                <a:effectLst/>
                <a:uLnTx/>
                <a:uFillTx/>
                <a:latin typeface="Calibri"/>
                <a:ea typeface="+mn-ea"/>
                <a:cs typeface="Calibri"/>
              </a:rPr>
              <a:t> </a:t>
            </a:r>
            <a:r>
              <a:rPr kumimoji="0" sz="3000" b="0" i="0" u="none" strike="noStrike" kern="1200" cap="none" spc="0" normalizeH="0" baseline="0" noProof="0" dirty="0">
                <a:ln>
                  <a:noFill/>
                </a:ln>
                <a:solidFill>
                  <a:prstClr val="black"/>
                </a:solidFill>
                <a:effectLst/>
                <a:uLnTx/>
                <a:uFillTx/>
                <a:latin typeface="Calibri"/>
                <a:ea typeface="+mn-ea"/>
                <a:cs typeface="Calibri"/>
              </a:rPr>
              <a:t>a</a:t>
            </a:r>
            <a:r>
              <a:rPr kumimoji="0" sz="3000" b="0" i="0" u="none" strike="noStrike" kern="1200" cap="none" spc="680" normalizeH="0" baseline="0" noProof="0" dirty="0">
                <a:ln>
                  <a:noFill/>
                </a:ln>
                <a:solidFill>
                  <a:prstClr val="black"/>
                </a:solidFill>
                <a:effectLst/>
                <a:uLnTx/>
                <a:uFillTx/>
                <a:latin typeface="Calibri"/>
                <a:ea typeface="+mn-ea"/>
                <a:cs typeface="Calibri"/>
              </a:rPr>
              <a:t> </a:t>
            </a:r>
            <a:r>
              <a:rPr kumimoji="0" sz="3000" b="1" i="0" u="none" strike="noStrike" kern="1200" cap="none" spc="-15" normalizeH="0" baseline="0" noProof="0" dirty="0">
                <a:ln>
                  <a:noFill/>
                </a:ln>
                <a:solidFill>
                  <a:srgbClr val="2C13DE"/>
                </a:solidFill>
                <a:effectLst/>
                <a:uLnTx/>
                <a:uFillTx/>
                <a:latin typeface="Calibri"/>
                <a:ea typeface="+mn-ea"/>
                <a:cs typeface="Calibri"/>
              </a:rPr>
              <a:t>function–call-statement </a:t>
            </a:r>
            <a:r>
              <a:rPr kumimoji="0" sz="3000" b="1" i="0" u="none" strike="noStrike" kern="1200" cap="none" spc="-10" normalizeH="0" baseline="0" noProof="0" dirty="0">
                <a:ln>
                  <a:noFill/>
                </a:ln>
                <a:solidFill>
                  <a:srgbClr val="2C13DE"/>
                </a:solidFill>
                <a:effectLst/>
                <a:uLnTx/>
                <a:uFillTx/>
                <a:latin typeface="Calibri"/>
                <a:ea typeface="+mn-ea"/>
                <a:cs typeface="Calibri"/>
              </a:rPr>
              <a:t> </a:t>
            </a:r>
            <a:r>
              <a:rPr kumimoji="0" sz="3000" b="0" i="0" u="none" strike="noStrike" kern="1200" cap="none" spc="0" normalizeH="0" baseline="0" noProof="0" dirty="0">
                <a:ln>
                  <a:noFill/>
                </a:ln>
                <a:solidFill>
                  <a:prstClr val="black"/>
                </a:solidFill>
                <a:effectLst/>
                <a:uLnTx/>
                <a:uFillTx/>
                <a:latin typeface="Calibri"/>
                <a:ea typeface="+mn-ea"/>
                <a:cs typeface="Calibri"/>
              </a:rPr>
              <a:t>which </a:t>
            </a:r>
            <a:r>
              <a:rPr kumimoji="0" sz="3000" b="1" i="0" u="none" strike="noStrike" kern="1200" cap="none" spc="-15" normalizeH="0" baseline="0" noProof="0" dirty="0">
                <a:ln>
                  <a:noFill/>
                </a:ln>
                <a:solidFill>
                  <a:srgbClr val="2C13DE"/>
                </a:solidFill>
                <a:effectLst/>
                <a:uLnTx/>
                <a:uFillTx/>
                <a:latin typeface="Calibri"/>
                <a:ea typeface="+mn-ea"/>
                <a:cs typeface="Calibri"/>
              </a:rPr>
              <a:t>consist </a:t>
            </a:r>
            <a:r>
              <a:rPr kumimoji="0" sz="3000" b="0" i="0" u="none" strike="noStrike" kern="1200" cap="none" spc="0" normalizeH="0" baseline="0" noProof="0" dirty="0">
                <a:ln>
                  <a:noFill/>
                </a:ln>
                <a:solidFill>
                  <a:prstClr val="black"/>
                </a:solidFill>
                <a:effectLst/>
                <a:uLnTx/>
                <a:uFillTx/>
                <a:latin typeface="Calibri"/>
                <a:ea typeface="+mn-ea"/>
                <a:cs typeface="Calibri"/>
              </a:rPr>
              <a:t>of </a:t>
            </a:r>
            <a:r>
              <a:rPr kumimoji="0" sz="3000" b="0" i="0" u="none" strike="noStrike" kern="1200" cap="none" spc="-25" normalizeH="0" baseline="0" noProof="0" dirty="0">
                <a:ln>
                  <a:noFill/>
                </a:ln>
                <a:solidFill>
                  <a:prstClr val="black"/>
                </a:solidFill>
                <a:effectLst/>
                <a:uLnTx/>
                <a:uFillTx/>
                <a:latin typeface="Calibri"/>
                <a:ea typeface="+mn-ea"/>
                <a:cs typeface="Calibri"/>
              </a:rPr>
              <a:t>it’s </a:t>
            </a:r>
            <a:r>
              <a:rPr kumimoji="0" sz="3000" b="1" i="0" u="none" strike="noStrike" kern="1200" cap="none" spc="-5" normalizeH="0" baseline="0" noProof="0" dirty="0">
                <a:ln>
                  <a:noFill/>
                </a:ln>
                <a:solidFill>
                  <a:srgbClr val="2C13DE"/>
                </a:solidFill>
                <a:effectLst/>
                <a:uLnTx/>
                <a:uFillTx/>
                <a:latin typeface="Calibri"/>
                <a:ea typeface="+mn-ea"/>
                <a:cs typeface="Calibri"/>
              </a:rPr>
              <a:t>name </a:t>
            </a:r>
            <a:r>
              <a:rPr kumimoji="0" sz="3000" b="0" i="0" u="none" strike="noStrike" kern="1200" cap="none" spc="0" normalizeH="0" baseline="0" noProof="0" dirty="0">
                <a:ln>
                  <a:noFill/>
                </a:ln>
                <a:solidFill>
                  <a:prstClr val="black"/>
                </a:solidFill>
                <a:effectLst/>
                <a:uLnTx/>
                <a:uFillTx/>
                <a:latin typeface="Calibri"/>
                <a:ea typeface="+mn-ea"/>
                <a:cs typeface="Calibri"/>
              </a:rPr>
              <a:t>and </a:t>
            </a:r>
            <a:r>
              <a:rPr kumimoji="0" sz="3000" b="1" i="0" u="none" strike="noStrike" kern="1200" cap="none" spc="-15" normalizeH="0" baseline="0" noProof="0" dirty="0">
                <a:ln>
                  <a:noFill/>
                </a:ln>
                <a:solidFill>
                  <a:srgbClr val="2C13DE"/>
                </a:solidFill>
                <a:effectLst/>
                <a:uLnTx/>
                <a:uFillTx/>
                <a:latin typeface="Calibri"/>
                <a:ea typeface="+mn-ea"/>
                <a:cs typeface="Calibri"/>
              </a:rPr>
              <a:t>information </a:t>
            </a:r>
            <a:r>
              <a:rPr kumimoji="0" sz="3000" b="0" i="0" u="none" strike="noStrike" kern="1200" cap="none" spc="-5" normalizeH="0" baseline="0" noProof="0" dirty="0">
                <a:ln>
                  <a:noFill/>
                </a:ln>
                <a:solidFill>
                  <a:prstClr val="black"/>
                </a:solidFill>
                <a:effectLst/>
                <a:uLnTx/>
                <a:uFillTx/>
                <a:latin typeface="Calibri"/>
                <a:ea typeface="+mn-ea"/>
                <a:cs typeface="Calibri"/>
              </a:rPr>
              <a:t>it </a:t>
            </a:r>
            <a:r>
              <a:rPr kumimoji="0" sz="3000" b="1" i="0" u="none" strike="noStrike" kern="1200" cap="none" spc="0" normalizeH="0" baseline="0" noProof="0" dirty="0">
                <a:ln>
                  <a:noFill/>
                </a:ln>
                <a:solidFill>
                  <a:srgbClr val="2C13DE"/>
                </a:solidFill>
                <a:effectLst/>
                <a:uLnTx/>
                <a:uFillTx/>
                <a:latin typeface="Calibri"/>
                <a:ea typeface="+mn-ea"/>
                <a:cs typeface="Calibri"/>
              </a:rPr>
              <a:t>needs </a:t>
            </a:r>
            <a:r>
              <a:rPr kumimoji="0" sz="3000" b="1" i="0" u="none" strike="noStrike" kern="1200" cap="none" spc="5" normalizeH="0" baseline="0" noProof="0" dirty="0">
                <a:ln>
                  <a:noFill/>
                </a:ln>
                <a:solidFill>
                  <a:srgbClr val="2C13DE"/>
                </a:solidFill>
                <a:effectLst/>
                <a:uLnTx/>
                <a:uFillTx/>
                <a:latin typeface="Calibri"/>
                <a:ea typeface="+mn-ea"/>
                <a:cs typeface="Calibri"/>
              </a:rPr>
              <a:t> </a:t>
            </a:r>
            <a:r>
              <a:rPr kumimoji="0" sz="3000" b="0" i="0" u="none" strike="noStrike" kern="1200" cap="none" spc="-5" normalizeH="0" baseline="0" noProof="0" dirty="0">
                <a:ln>
                  <a:noFill/>
                </a:ln>
                <a:solidFill>
                  <a:prstClr val="black"/>
                </a:solidFill>
                <a:effectLst/>
                <a:uLnTx/>
                <a:uFillTx/>
                <a:latin typeface="Calibri"/>
                <a:ea typeface="+mn-ea"/>
                <a:cs typeface="Calibri"/>
              </a:rPr>
              <a:t>(</a:t>
            </a:r>
            <a:r>
              <a:rPr kumimoji="0" sz="3000" b="0" i="1" u="none" strike="noStrike" kern="1200" cap="none" spc="-5" normalizeH="0" baseline="0" noProof="0" dirty="0">
                <a:ln>
                  <a:noFill/>
                </a:ln>
                <a:solidFill>
                  <a:prstClr val="black"/>
                </a:solidFill>
                <a:effectLst/>
                <a:uLnTx/>
                <a:uFillTx/>
                <a:latin typeface="Calibri"/>
                <a:ea typeface="+mn-ea"/>
                <a:cs typeface="Calibri"/>
              </a:rPr>
              <a:t>arguments)</a:t>
            </a:r>
            <a:endParaRPr kumimoji="0" sz="3000" b="0" i="0" u="none" strike="noStrike" kern="1200" cap="none" spc="0" normalizeH="0" baseline="0" noProof="0">
              <a:ln>
                <a:noFill/>
              </a:ln>
              <a:solidFill>
                <a:prstClr val="black"/>
              </a:solidFill>
              <a:effectLst/>
              <a:uLnTx/>
              <a:uFillTx/>
              <a:latin typeface="Calibri"/>
              <a:ea typeface="+mn-ea"/>
              <a:cs typeface="Calibri"/>
            </a:endParaRPr>
          </a:p>
          <a:p>
            <a:pPr marL="356870" marR="0" lvl="0" indent="0" algn="l" defTabSz="914400" rtl="0" eaLnBrk="1" fontAlgn="auto" latinLnBrk="0" hangingPunct="1">
              <a:lnSpc>
                <a:spcPct val="100000"/>
              </a:lnSpc>
              <a:spcBef>
                <a:spcPts val="725"/>
              </a:spcBef>
              <a:spcAft>
                <a:spcPts val="0"/>
              </a:spcAft>
              <a:buClrTx/>
              <a:buSzTx/>
              <a:buFontTx/>
              <a:buNone/>
              <a:tabLst/>
              <a:defRPr/>
            </a:pPr>
            <a:r>
              <a:rPr kumimoji="0" sz="3000" b="1" i="0" u="heavy" strike="noStrike" kern="1200" cap="none" spc="-10" normalizeH="0" baseline="0" noProof="0" dirty="0">
                <a:ln>
                  <a:noFill/>
                </a:ln>
                <a:solidFill>
                  <a:prstClr val="black"/>
                </a:solidFill>
                <a:effectLst/>
                <a:uLnTx/>
                <a:uFill>
                  <a:solidFill>
                    <a:srgbClr val="000000"/>
                  </a:solidFill>
                </a:uFill>
                <a:latin typeface="Calibri"/>
                <a:ea typeface="+mn-ea"/>
                <a:cs typeface="Calibri"/>
              </a:rPr>
              <a:t>Example:</a:t>
            </a:r>
            <a:endParaRPr kumimoji="0" sz="3000" b="0" i="0" u="none" strike="noStrike" kern="1200" cap="none" spc="0" normalizeH="0" baseline="0" noProof="0">
              <a:ln>
                <a:noFill/>
              </a:ln>
              <a:solidFill>
                <a:prstClr val="black"/>
              </a:solidFill>
              <a:effectLst/>
              <a:uLnTx/>
              <a:uFillTx/>
              <a:latin typeface="Calibri"/>
              <a:ea typeface="+mn-ea"/>
              <a:cs typeface="Calibri"/>
            </a:endParaRPr>
          </a:p>
          <a:p>
            <a:pPr marL="0" marR="627380" lvl="0" indent="0" algn="ctr" defTabSz="914400" rtl="0" eaLnBrk="1" fontAlgn="auto" latinLnBrk="0" hangingPunct="1">
              <a:lnSpc>
                <a:spcPct val="100000"/>
              </a:lnSpc>
              <a:spcBef>
                <a:spcPts val="1019"/>
              </a:spcBef>
              <a:spcAft>
                <a:spcPts val="0"/>
              </a:spcAft>
              <a:buClrTx/>
              <a:buSzTx/>
              <a:buFontTx/>
              <a:buNone/>
              <a:tabLst/>
              <a:defRPr/>
            </a:pPr>
            <a:r>
              <a:rPr kumimoji="0" sz="2400" b="1" i="0" u="heavy" strike="noStrike" kern="1200" cap="none" spc="-5" normalizeH="0" baseline="0" noProof="0" dirty="0">
                <a:ln>
                  <a:noFill/>
                </a:ln>
                <a:solidFill>
                  <a:srgbClr val="B80000"/>
                </a:solidFill>
                <a:effectLst/>
                <a:uLnTx/>
                <a:uFill>
                  <a:solidFill>
                    <a:srgbClr val="B80000"/>
                  </a:solidFill>
                </a:uFill>
                <a:latin typeface="Times New Roman"/>
                <a:ea typeface="+mn-ea"/>
                <a:cs typeface="Times New Roman"/>
              </a:rPr>
              <a:t>Boss</a:t>
            </a:r>
            <a:endParaRPr kumimoji="0" sz="2400"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5" name="object 5"/>
          <p:cNvSpPr txBox="1"/>
          <p:nvPr/>
        </p:nvSpPr>
        <p:spPr>
          <a:xfrm>
            <a:off x="2590800" y="3581400"/>
            <a:ext cx="3124200" cy="381000"/>
          </a:xfrm>
          <a:prstGeom prst="rect">
            <a:avLst/>
          </a:prstGeom>
          <a:solidFill>
            <a:srgbClr val="FBD4B5"/>
          </a:solidFill>
          <a:ln w="9144">
            <a:solidFill>
              <a:srgbClr val="000000"/>
            </a:solidFill>
          </a:ln>
        </p:spPr>
        <p:txBody>
          <a:bodyPr vert="horz" wrap="square" lIns="0" tIns="46355" rIns="0" bIns="0" rtlCol="0">
            <a:spAutoFit/>
          </a:bodyPr>
          <a:lstStyle/>
          <a:p>
            <a:pPr marL="0" marR="0" lvl="0" indent="0" algn="ctr" defTabSz="914400" rtl="0" eaLnBrk="1" fontAlgn="auto" latinLnBrk="0" hangingPunct="1">
              <a:lnSpc>
                <a:spcPct val="100000"/>
              </a:lnSpc>
              <a:spcBef>
                <a:spcPts val="365"/>
              </a:spcBef>
              <a:spcAft>
                <a:spcPts val="0"/>
              </a:spcAft>
              <a:buClrTx/>
              <a:buSzTx/>
              <a:buFontTx/>
              <a:buNone/>
              <a:tabLst/>
              <a:defRPr/>
            </a:pPr>
            <a:r>
              <a:rPr kumimoji="0" sz="1800" b="1" i="0" u="none" strike="noStrike" kern="1200" cap="none" spc="0" normalizeH="0" baseline="0" noProof="0" dirty="0">
                <a:ln>
                  <a:noFill/>
                </a:ln>
                <a:solidFill>
                  <a:prstClr val="black"/>
                </a:solidFill>
                <a:effectLst/>
                <a:uLnTx/>
                <a:uFillTx/>
                <a:latin typeface="Times New Roman"/>
                <a:ea typeface="+mn-ea"/>
                <a:cs typeface="Times New Roman"/>
              </a:rPr>
              <a:t>Main</a:t>
            </a:r>
            <a:endParaRPr kumimoji="0" sz="1800"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6" name="object 6"/>
          <p:cNvSpPr/>
          <p:nvPr/>
        </p:nvSpPr>
        <p:spPr>
          <a:xfrm>
            <a:off x="1143000" y="3962400"/>
            <a:ext cx="3200400" cy="1066800"/>
          </a:xfrm>
          <a:custGeom>
            <a:avLst/>
            <a:gdLst/>
            <a:ahLst/>
            <a:cxnLst/>
            <a:rect l="l" t="t" r="r" b="b"/>
            <a:pathLst>
              <a:path w="3200400" h="1066800">
                <a:moveTo>
                  <a:pt x="2057400" y="0"/>
                </a:moveTo>
                <a:lnTo>
                  <a:pt x="0" y="838200"/>
                </a:lnTo>
              </a:path>
              <a:path w="3200400" h="1066800">
                <a:moveTo>
                  <a:pt x="3200400" y="0"/>
                </a:moveTo>
                <a:lnTo>
                  <a:pt x="1524000" y="1066800"/>
                </a:lnTo>
              </a:path>
            </a:pathLst>
          </a:custGeom>
          <a:ln w="9144">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7" name="object 7"/>
          <p:cNvSpPr txBox="1"/>
          <p:nvPr/>
        </p:nvSpPr>
        <p:spPr>
          <a:xfrm>
            <a:off x="304800" y="4800600"/>
            <a:ext cx="1524000" cy="304800"/>
          </a:xfrm>
          <a:prstGeom prst="rect">
            <a:avLst/>
          </a:prstGeom>
          <a:solidFill>
            <a:srgbClr val="FBD4B5"/>
          </a:solidFill>
          <a:ln w="9144">
            <a:solidFill>
              <a:srgbClr val="000000"/>
            </a:solidFill>
          </a:ln>
        </p:spPr>
        <p:txBody>
          <a:bodyPr vert="horz" wrap="square" lIns="0" tIns="8890" rIns="0" bIns="0" rtlCol="0">
            <a:spAutoFit/>
          </a:bodyPr>
          <a:lstStyle/>
          <a:p>
            <a:pPr marL="218440" marR="0" lvl="0" indent="0" algn="l" defTabSz="914400" rtl="0" eaLnBrk="1" fontAlgn="auto" latinLnBrk="0" hangingPunct="1">
              <a:lnSpc>
                <a:spcPct val="100000"/>
              </a:lnSpc>
              <a:spcBef>
                <a:spcPts val="70"/>
              </a:spcBef>
              <a:spcAft>
                <a:spcPts val="0"/>
              </a:spcAft>
              <a:buClrTx/>
              <a:buSzTx/>
              <a:buFontTx/>
              <a:buNone/>
              <a:tabLst/>
              <a:defRPr/>
            </a:pPr>
            <a:r>
              <a:rPr kumimoji="0" sz="1800" b="1" i="0" u="none" strike="noStrike" kern="1200" cap="none" spc="5" normalizeH="0" baseline="0" noProof="0" dirty="0">
                <a:ln>
                  <a:noFill/>
                </a:ln>
                <a:solidFill>
                  <a:prstClr val="black"/>
                </a:solidFill>
                <a:effectLst/>
                <a:uLnTx/>
                <a:uFillTx/>
                <a:latin typeface="Times New Roman"/>
                <a:ea typeface="+mn-ea"/>
                <a:cs typeface="Times New Roman"/>
              </a:rPr>
              <a:t>F</a:t>
            </a:r>
            <a:r>
              <a:rPr kumimoji="0" sz="1800" b="1" i="0" u="none" strike="noStrike" kern="1200" cap="none" spc="-5" normalizeH="0" baseline="0" noProof="0" dirty="0">
                <a:ln>
                  <a:noFill/>
                </a:ln>
                <a:solidFill>
                  <a:prstClr val="black"/>
                </a:solidFill>
                <a:effectLst/>
                <a:uLnTx/>
                <a:uFillTx/>
                <a:latin typeface="Times New Roman"/>
                <a:ea typeface="+mn-ea"/>
                <a:cs typeface="Times New Roman"/>
              </a:rPr>
              <a:t>unction</a:t>
            </a:r>
            <a:r>
              <a:rPr kumimoji="0" sz="1800" b="1" i="0" u="none" strike="noStrike" kern="1200" cap="none" spc="-105" normalizeH="0" baseline="0" noProof="0" dirty="0">
                <a:ln>
                  <a:noFill/>
                </a:ln>
                <a:solidFill>
                  <a:prstClr val="black"/>
                </a:solidFill>
                <a:effectLst/>
                <a:uLnTx/>
                <a:uFillTx/>
                <a:latin typeface="Times New Roman"/>
                <a:ea typeface="+mn-ea"/>
                <a:cs typeface="Times New Roman"/>
              </a:rPr>
              <a:t> </a:t>
            </a:r>
            <a:r>
              <a:rPr kumimoji="0" sz="1800" b="1" i="0" u="none" strike="noStrike" kern="1200" cap="none" spc="-5" normalizeH="0" baseline="0" noProof="0" dirty="0">
                <a:ln>
                  <a:noFill/>
                </a:ln>
                <a:solidFill>
                  <a:prstClr val="black"/>
                </a:solidFill>
                <a:effectLst/>
                <a:uLnTx/>
                <a:uFillTx/>
                <a:latin typeface="Times New Roman"/>
                <a:ea typeface="+mn-ea"/>
                <a:cs typeface="Times New Roman"/>
              </a:rPr>
              <a:t>A</a:t>
            </a:r>
            <a:endParaRPr kumimoji="0" sz="1800"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8" name="object 8"/>
          <p:cNvSpPr txBox="1"/>
          <p:nvPr/>
        </p:nvSpPr>
        <p:spPr>
          <a:xfrm>
            <a:off x="2133600" y="4800600"/>
            <a:ext cx="1676400" cy="304800"/>
          </a:xfrm>
          <a:prstGeom prst="rect">
            <a:avLst/>
          </a:prstGeom>
          <a:solidFill>
            <a:srgbClr val="FBD4B5"/>
          </a:solidFill>
          <a:ln w="9144">
            <a:solidFill>
              <a:srgbClr val="000000"/>
            </a:solidFill>
          </a:ln>
        </p:spPr>
        <p:txBody>
          <a:bodyPr vert="horz" wrap="square" lIns="0" tIns="8890" rIns="0" bIns="0" rtlCol="0">
            <a:spAutoFit/>
          </a:bodyPr>
          <a:lstStyle/>
          <a:p>
            <a:pPr marL="294640" marR="0" lvl="0" indent="0" algn="l" defTabSz="914400" rtl="0" eaLnBrk="1" fontAlgn="auto" latinLnBrk="0" hangingPunct="1">
              <a:lnSpc>
                <a:spcPct val="100000"/>
              </a:lnSpc>
              <a:spcBef>
                <a:spcPts val="70"/>
              </a:spcBef>
              <a:spcAft>
                <a:spcPts val="0"/>
              </a:spcAft>
              <a:buClrTx/>
              <a:buSzTx/>
              <a:buFontTx/>
              <a:buNone/>
              <a:tabLst/>
              <a:defRPr/>
            </a:pPr>
            <a:r>
              <a:rPr kumimoji="0" sz="1800" b="1" i="0" u="none" strike="noStrike" kern="1200" cap="none" spc="-5" normalizeH="0" baseline="0" noProof="0" dirty="0">
                <a:ln>
                  <a:noFill/>
                </a:ln>
                <a:solidFill>
                  <a:prstClr val="black"/>
                </a:solidFill>
                <a:effectLst/>
                <a:uLnTx/>
                <a:uFillTx/>
                <a:latin typeface="Times New Roman"/>
                <a:ea typeface="+mn-ea"/>
                <a:cs typeface="Times New Roman"/>
              </a:rPr>
              <a:t>Function</a:t>
            </a:r>
            <a:r>
              <a:rPr kumimoji="0" sz="1800" b="1" i="0" u="none" strike="noStrike" kern="1200" cap="none" spc="-45" normalizeH="0" baseline="0" noProof="0" dirty="0">
                <a:ln>
                  <a:noFill/>
                </a:ln>
                <a:solidFill>
                  <a:prstClr val="black"/>
                </a:solidFill>
                <a:effectLst/>
                <a:uLnTx/>
                <a:uFillTx/>
                <a:latin typeface="Times New Roman"/>
                <a:ea typeface="+mn-ea"/>
                <a:cs typeface="Times New Roman"/>
              </a:rPr>
              <a:t> </a:t>
            </a:r>
            <a:r>
              <a:rPr kumimoji="0" sz="1800" b="1" i="0" u="none" strike="noStrike" kern="1200" cap="none" spc="0" normalizeH="0" baseline="0" noProof="0" dirty="0">
                <a:ln>
                  <a:noFill/>
                </a:ln>
                <a:solidFill>
                  <a:prstClr val="black"/>
                </a:solidFill>
                <a:effectLst/>
                <a:uLnTx/>
                <a:uFillTx/>
                <a:latin typeface="Times New Roman"/>
                <a:ea typeface="+mn-ea"/>
                <a:cs typeface="Times New Roman"/>
              </a:rPr>
              <a:t>B</a:t>
            </a:r>
            <a:endParaRPr kumimoji="0" sz="1800"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9" name="object 9"/>
          <p:cNvSpPr txBox="1"/>
          <p:nvPr/>
        </p:nvSpPr>
        <p:spPr>
          <a:xfrm>
            <a:off x="6781800" y="4648200"/>
            <a:ext cx="1905000" cy="381000"/>
          </a:xfrm>
          <a:prstGeom prst="rect">
            <a:avLst/>
          </a:prstGeom>
          <a:solidFill>
            <a:srgbClr val="FBD4B5"/>
          </a:solidFill>
          <a:ln w="9144">
            <a:solidFill>
              <a:srgbClr val="000000"/>
            </a:solidFill>
          </a:ln>
        </p:spPr>
        <p:txBody>
          <a:bodyPr vert="horz" wrap="square" lIns="0" tIns="46990" rIns="0" bIns="0" rtlCol="0">
            <a:spAutoFit/>
          </a:bodyPr>
          <a:lstStyle/>
          <a:p>
            <a:pPr marL="411480" marR="0" lvl="0" indent="0" algn="l" defTabSz="914400" rtl="0" eaLnBrk="1" fontAlgn="auto" latinLnBrk="0" hangingPunct="1">
              <a:lnSpc>
                <a:spcPct val="100000"/>
              </a:lnSpc>
              <a:spcBef>
                <a:spcPts val="370"/>
              </a:spcBef>
              <a:spcAft>
                <a:spcPts val="0"/>
              </a:spcAft>
              <a:buClrTx/>
              <a:buSzTx/>
              <a:buFontTx/>
              <a:buNone/>
              <a:tabLst/>
              <a:defRPr/>
            </a:pPr>
            <a:r>
              <a:rPr kumimoji="0" sz="1800" b="1" i="0" u="none" strike="noStrike" kern="1200" cap="none" spc="-5" normalizeH="0" baseline="0" noProof="0" dirty="0">
                <a:ln>
                  <a:noFill/>
                </a:ln>
                <a:solidFill>
                  <a:prstClr val="black"/>
                </a:solidFill>
                <a:effectLst/>
                <a:uLnTx/>
                <a:uFillTx/>
                <a:latin typeface="Times New Roman"/>
                <a:ea typeface="+mn-ea"/>
                <a:cs typeface="Times New Roman"/>
              </a:rPr>
              <a:t>Function</a:t>
            </a:r>
            <a:r>
              <a:rPr kumimoji="0" sz="1800" b="1" i="0" u="none" strike="noStrike" kern="1200" cap="none" spc="-45" normalizeH="0" baseline="0" noProof="0" dirty="0">
                <a:ln>
                  <a:noFill/>
                </a:ln>
                <a:solidFill>
                  <a:prstClr val="black"/>
                </a:solidFill>
                <a:effectLst/>
                <a:uLnTx/>
                <a:uFillTx/>
                <a:latin typeface="Times New Roman"/>
                <a:ea typeface="+mn-ea"/>
                <a:cs typeface="Times New Roman"/>
              </a:rPr>
              <a:t> </a:t>
            </a:r>
            <a:r>
              <a:rPr kumimoji="0" sz="1800" b="1" i="0" u="none" strike="noStrike" kern="1200" cap="none" spc="0" normalizeH="0" baseline="0" noProof="0" dirty="0">
                <a:ln>
                  <a:noFill/>
                </a:ln>
                <a:solidFill>
                  <a:prstClr val="black"/>
                </a:solidFill>
                <a:effectLst/>
                <a:uLnTx/>
                <a:uFillTx/>
                <a:latin typeface="Times New Roman"/>
                <a:ea typeface="+mn-ea"/>
                <a:cs typeface="Times New Roman"/>
              </a:rPr>
              <a:t>Z</a:t>
            </a:r>
            <a:endParaRPr kumimoji="0" sz="1800" b="0" i="0" u="none" strike="noStrike" kern="1200" cap="none" spc="0" normalizeH="0" baseline="0" noProof="0">
              <a:ln>
                <a:noFill/>
              </a:ln>
              <a:solidFill>
                <a:prstClr val="black"/>
              </a:solidFill>
              <a:effectLst/>
              <a:uLnTx/>
              <a:uFillTx/>
              <a:latin typeface="Times New Roman"/>
              <a:ea typeface="+mn-ea"/>
              <a:cs typeface="Times New Roman"/>
            </a:endParaRPr>
          </a:p>
        </p:txBody>
      </p:sp>
      <p:grpSp>
        <p:nvGrpSpPr>
          <p:cNvPr id="10" name="object 10"/>
          <p:cNvGrpSpPr/>
          <p:nvPr/>
        </p:nvGrpSpPr>
        <p:grpSpPr>
          <a:xfrm>
            <a:off x="5177028" y="3957828"/>
            <a:ext cx="3324225" cy="695325"/>
            <a:chOff x="5177028" y="3957828"/>
            <a:chExt cx="3324225" cy="695325"/>
          </a:xfrm>
        </p:grpSpPr>
        <p:sp>
          <p:nvSpPr>
            <p:cNvPr id="11" name="object 11"/>
            <p:cNvSpPr/>
            <p:nvPr/>
          </p:nvSpPr>
          <p:spPr>
            <a:xfrm>
              <a:off x="5181600" y="3962400"/>
              <a:ext cx="2667000" cy="685800"/>
            </a:xfrm>
            <a:custGeom>
              <a:avLst/>
              <a:gdLst/>
              <a:ahLst/>
              <a:cxnLst/>
              <a:rect l="l" t="t" r="r" b="b"/>
              <a:pathLst>
                <a:path w="2667000" h="685800">
                  <a:moveTo>
                    <a:pt x="0" y="0"/>
                  </a:moveTo>
                  <a:lnTo>
                    <a:pt x="2667000" y="685800"/>
                  </a:lnTo>
                </a:path>
              </a:pathLst>
            </a:custGeom>
            <a:ln w="9144">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2" name="object 12"/>
            <p:cNvSpPr/>
            <p:nvPr/>
          </p:nvSpPr>
          <p:spPr>
            <a:xfrm>
              <a:off x="7200900" y="4165092"/>
              <a:ext cx="1295400" cy="304800"/>
            </a:xfrm>
            <a:custGeom>
              <a:avLst/>
              <a:gdLst/>
              <a:ahLst/>
              <a:cxnLst/>
              <a:rect l="l" t="t" r="r" b="b"/>
              <a:pathLst>
                <a:path w="1295400" h="304800">
                  <a:moveTo>
                    <a:pt x="1295400" y="0"/>
                  </a:moveTo>
                  <a:lnTo>
                    <a:pt x="0" y="0"/>
                  </a:lnTo>
                  <a:lnTo>
                    <a:pt x="0" y="304799"/>
                  </a:lnTo>
                  <a:lnTo>
                    <a:pt x="1295400" y="304799"/>
                  </a:lnTo>
                  <a:lnTo>
                    <a:pt x="1295400"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3" name="object 13"/>
            <p:cNvSpPr/>
            <p:nvPr/>
          </p:nvSpPr>
          <p:spPr>
            <a:xfrm>
              <a:off x="7200900" y="4165092"/>
              <a:ext cx="1295400" cy="304800"/>
            </a:xfrm>
            <a:custGeom>
              <a:avLst/>
              <a:gdLst/>
              <a:ahLst/>
              <a:cxnLst/>
              <a:rect l="l" t="t" r="r" b="b"/>
              <a:pathLst>
                <a:path w="1295400" h="304800">
                  <a:moveTo>
                    <a:pt x="0" y="304799"/>
                  </a:moveTo>
                  <a:lnTo>
                    <a:pt x="1295400" y="304799"/>
                  </a:lnTo>
                  <a:lnTo>
                    <a:pt x="1295400" y="0"/>
                  </a:lnTo>
                  <a:lnTo>
                    <a:pt x="0" y="0"/>
                  </a:lnTo>
                  <a:lnTo>
                    <a:pt x="0" y="304799"/>
                  </a:lnTo>
                  <a:close/>
                </a:path>
              </a:pathLst>
            </a:custGeom>
            <a:ln w="9144">
              <a:solidFill>
                <a:srgbClr val="FFFFFF"/>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grpSp>
      <p:sp>
        <p:nvSpPr>
          <p:cNvPr id="14" name="object 14"/>
          <p:cNvSpPr txBox="1"/>
          <p:nvPr/>
        </p:nvSpPr>
        <p:spPr>
          <a:xfrm>
            <a:off x="7499350" y="4177665"/>
            <a:ext cx="700405" cy="269240"/>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kumimoji="0" sz="1600" b="1" i="0" u="none" strike="noStrike" kern="1200" cap="none" spc="-90" normalizeH="0" baseline="0" noProof="0" dirty="0">
                <a:ln>
                  <a:noFill/>
                </a:ln>
                <a:solidFill>
                  <a:srgbClr val="B80000"/>
                </a:solidFill>
                <a:effectLst/>
                <a:uLnTx/>
                <a:uFillTx/>
                <a:latin typeface="Times New Roman"/>
                <a:ea typeface="+mn-ea"/>
                <a:cs typeface="Times New Roman"/>
              </a:rPr>
              <a:t>W</a:t>
            </a:r>
            <a:r>
              <a:rPr kumimoji="0" sz="1600" b="1" i="0" u="none" strike="noStrike" kern="1200" cap="none" spc="-5" normalizeH="0" baseline="0" noProof="0" dirty="0">
                <a:ln>
                  <a:noFill/>
                </a:ln>
                <a:solidFill>
                  <a:srgbClr val="B80000"/>
                </a:solidFill>
                <a:effectLst/>
                <a:uLnTx/>
                <a:uFillTx/>
                <a:latin typeface="Times New Roman"/>
                <a:ea typeface="+mn-ea"/>
                <a:cs typeface="Times New Roman"/>
              </a:rPr>
              <a:t>or</a:t>
            </a:r>
            <a:r>
              <a:rPr kumimoji="0" sz="1600" b="1" i="0" u="none" strike="noStrike" kern="1200" cap="none" spc="-20" normalizeH="0" baseline="0" noProof="0" dirty="0">
                <a:ln>
                  <a:noFill/>
                </a:ln>
                <a:solidFill>
                  <a:srgbClr val="B80000"/>
                </a:solidFill>
                <a:effectLst/>
                <a:uLnTx/>
                <a:uFillTx/>
                <a:latin typeface="Times New Roman"/>
                <a:ea typeface="+mn-ea"/>
                <a:cs typeface="Times New Roman"/>
              </a:rPr>
              <a:t>k</a:t>
            </a:r>
            <a:r>
              <a:rPr kumimoji="0" sz="1600" b="1" i="0" u="none" strike="noStrike" kern="1200" cap="none" spc="-5" normalizeH="0" baseline="0" noProof="0" dirty="0">
                <a:ln>
                  <a:noFill/>
                </a:ln>
                <a:solidFill>
                  <a:srgbClr val="B80000"/>
                </a:solidFill>
                <a:effectLst/>
                <a:uLnTx/>
                <a:uFillTx/>
                <a:latin typeface="Times New Roman"/>
                <a:ea typeface="+mn-ea"/>
                <a:cs typeface="Times New Roman"/>
              </a:rPr>
              <a:t>er</a:t>
            </a:r>
            <a:endParaRPr kumimoji="0" sz="1600" b="0" i="0" u="none" strike="noStrike" kern="1200" cap="none" spc="0" normalizeH="0" baseline="0" noProof="0">
              <a:ln>
                <a:noFill/>
              </a:ln>
              <a:solidFill>
                <a:prstClr val="black"/>
              </a:solidFill>
              <a:effectLst/>
              <a:uLnTx/>
              <a:uFillTx/>
              <a:latin typeface="Times New Roman"/>
              <a:ea typeface="+mn-ea"/>
              <a:cs typeface="Times New Roman"/>
            </a:endParaRPr>
          </a:p>
        </p:txBody>
      </p:sp>
      <p:grpSp>
        <p:nvGrpSpPr>
          <p:cNvPr id="15" name="object 15"/>
          <p:cNvGrpSpPr/>
          <p:nvPr/>
        </p:nvGrpSpPr>
        <p:grpSpPr>
          <a:xfrm>
            <a:off x="300037" y="4414837"/>
            <a:ext cx="1076325" cy="238125"/>
            <a:chOff x="300037" y="4414837"/>
            <a:chExt cx="1076325" cy="238125"/>
          </a:xfrm>
        </p:grpSpPr>
        <p:sp>
          <p:nvSpPr>
            <p:cNvPr id="16" name="object 16"/>
            <p:cNvSpPr/>
            <p:nvPr/>
          </p:nvSpPr>
          <p:spPr>
            <a:xfrm>
              <a:off x="304800" y="4419600"/>
              <a:ext cx="1066800" cy="228600"/>
            </a:xfrm>
            <a:custGeom>
              <a:avLst/>
              <a:gdLst/>
              <a:ahLst/>
              <a:cxnLst/>
              <a:rect l="l" t="t" r="r" b="b"/>
              <a:pathLst>
                <a:path w="1066800" h="228600">
                  <a:moveTo>
                    <a:pt x="1066800" y="0"/>
                  </a:moveTo>
                  <a:lnTo>
                    <a:pt x="0" y="0"/>
                  </a:lnTo>
                  <a:lnTo>
                    <a:pt x="0" y="228600"/>
                  </a:lnTo>
                  <a:lnTo>
                    <a:pt x="1066800" y="228600"/>
                  </a:lnTo>
                  <a:lnTo>
                    <a:pt x="1066800"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7" name="object 17"/>
            <p:cNvSpPr/>
            <p:nvPr/>
          </p:nvSpPr>
          <p:spPr>
            <a:xfrm>
              <a:off x="304800" y="4419600"/>
              <a:ext cx="1066800" cy="228600"/>
            </a:xfrm>
            <a:custGeom>
              <a:avLst/>
              <a:gdLst/>
              <a:ahLst/>
              <a:cxnLst/>
              <a:rect l="l" t="t" r="r" b="b"/>
              <a:pathLst>
                <a:path w="1066800" h="228600">
                  <a:moveTo>
                    <a:pt x="0" y="228600"/>
                  </a:moveTo>
                  <a:lnTo>
                    <a:pt x="1066800" y="228600"/>
                  </a:lnTo>
                  <a:lnTo>
                    <a:pt x="1066800" y="0"/>
                  </a:lnTo>
                  <a:lnTo>
                    <a:pt x="0" y="0"/>
                  </a:lnTo>
                  <a:lnTo>
                    <a:pt x="0" y="228600"/>
                  </a:lnTo>
                  <a:close/>
                </a:path>
              </a:pathLst>
            </a:custGeom>
            <a:ln w="9144">
              <a:solidFill>
                <a:srgbClr val="FFFFFF"/>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grpSp>
      <p:sp>
        <p:nvSpPr>
          <p:cNvPr id="18" name="object 18"/>
          <p:cNvSpPr txBox="1"/>
          <p:nvPr/>
        </p:nvSpPr>
        <p:spPr>
          <a:xfrm>
            <a:off x="528929" y="4409694"/>
            <a:ext cx="618490" cy="239395"/>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400" b="1" i="0" u="none" strike="noStrike" kern="1200" cap="none" spc="-75" normalizeH="0" baseline="0" noProof="0" dirty="0">
                <a:ln>
                  <a:noFill/>
                </a:ln>
                <a:solidFill>
                  <a:srgbClr val="B80000"/>
                </a:solidFill>
                <a:effectLst/>
                <a:uLnTx/>
                <a:uFillTx/>
                <a:latin typeface="Times New Roman"/>
                <a:ea typeface="+mn-ea"/>
                <a:cs typeface="Times New Roman"/>
              </a:rPr>
              <a:t>W</a:t>
            </a:r>
            <a:r>
              <a:rPr kumimoji="0" sz="1400" b="1" i="0" u="none" strike="noStrike" kern="1200" cap="none" spc="0" normalizeH="0" baseline="0" noProof="0" dirty="0">
                <a:ln>
                  <a:noFill/>
                </a:ln>
                <a:solidFill>
                  <a:srgbClr val="B80000"/>
                </a:solidFill>
                <a:effectLst/>
                <a:uLnTx/>
                <a:uFillTx/>
                <a:latin typeface="Times New Roman"/>
                <a:ea typeface="+mn-ea"/>
                <a:cs typeface="Times New Roman"/>
              </a:rPr>
              <a:t>or</a:t>
            </a:r>
            <a:r>
              <a:rPr kumimoji="0" sz="1400" b="1" i="0" u="none" strike="noStrike" kern="1200" cap="none" spc="-25" normalizeH="0" baseline="0" noProof="0" dirty="0">
                <a:ln>
                  <a:noFill/>
                </a:ln>
                <a:solidFill>
                  <a:srgbClr val="B80000"/>
                </a:solidFill>
                <a:effectLst/>
                <a:uLnTx/>
                <a:uFillTx/>
                <a:latin typeface="Times New Roman"/>
                <a:ea typeface="+mn-ea"/>
                <a:cs typeface="Times New Roman"/>
              </a:rPr>
              <a:t>k</a:t>
            </a:r>
            <a:r>
              <a:rPr kumimoji="0" sz="1400" b="1" i="0" u="none" strike="noStrike" kern="1200" cap="none" spc="0" normalizeH="0" baseline="0" noProof="0" dirty="0">
                <a:ln>
                  <a:noFill/>
                </a:ln>
                <a:solidFill>
                  <a:srgbClr val="B80000"/>
                </a:solidFill>
                <a:effectLst/>
                <a:uLnTx/>
                <a:uFillTx/>
                <a:latin typeface="Times New Roman"/>
                <a:ea typeface="+mn-ea"/>
                <a:cs typeface="Times New Roman"/>
              </a:rPr>
              <a:t>er</a:t>
            </a:r>
            <a:endParaRPr kumimoji="0" sz="1400"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19" name="object 19"/>
          <p:cNvSpPr txBox="1"/>
          <p:nvPr/>
        </p:nvSpPr>
        <p:spPr>
          <a:xfrm>
            <a:off x="3276600" y="6096000"/>
            <a:ext cx="1219200" cy="228600"/>
          </a:xfrm>
          <a:prstGeom prst="rect">
            <a:avLst/>
          </a:prstGeom>
          <a:solidFill>
            <a:srgbClr val="FBD4B5"/>
          </a:solidFill>
          <a:ln w="9144">
            <a:solidFill>
              <a:srgbClr val="000000"/>
            </a:solidFill>
          </a:ln>
        </p:spPr>
        <p:txBody>
          <a:bodyPr vert="horz" wrap="square" lIns="0" tIns="0" rIns="0" bIns="0" rtlCol="0">
            <a:spAutoFit/>
          </a:bodyPr>
          <a:lstStyle/>
          <a:p>
            <a:pPr marL="10160" marR="0" lvl="0" indent="0" algn="l" defTabSz="914400" rtl="0" eaLnBrk="1" fontAlgn="auto" latinLnBrk="0" hangingPunct="1">
              <a:lnSpc>
                <a:spcPts val="1800"/>
              </a:lnSpc>
              <a:spcBef>
                <a:spcPts val="0"/>
              </a:spcBef>
              <a:spcAft>
                <a:spcPts val="0"/>
              </a:spcAft>
              <a:buClrTx/>
              <a:buSzTx/>
              <a:buFontTx/>
              <a:buNone/>
              <a:tabLst/>
              <a:defRPr/>
            </a:pPr>
            <a:r>
              <a:rPr kumimoji="0" sz="1800" b="1" i="0" u="none" strike="noStrike" kern="1200" cap="none" spc="-5" normalizeH="0" baseline="0" noProof="0" dirty="0">
                <a:ln>
                  <a:noFill/>
                </a:ln>
                <a:solidFill>
                  <a:prstClr val="black"/>
                </a:solidFill>
                <a:effectLst/>
                <a:uLnTx/>
                <a:uFillTx/>
                <a:latin typeface="Times New Roman"/>
                <a:ea typeface="+mn-ea"/>
                <a:cs typeface="Times New Roman"/>
              </a:rPr>
              <a:t>Function</a:t>
            </a:r>
            <a:r>
              <a:rPr kumimoji="0" sz="1800" b="1" i="0" u="none" strike="noStrike" kern="1200" cap="none" spc="-70" normalizeH="0" baseline="0" noProof="0" dirty="0">
                <a:ln>
                  <a:noFill/>
                </a:ln>
                <a:solidFill>
                  <a:prstClr val="black"/>
                </a:solidFill>
                <a:effectLst/>
                <a:uLnTx/>
                <a:uFillTx/>
                <a:latin typeface="Times New Roman"/>
                <a:ea typeface="+mn-ea"/>
                <a:cs typeface="Times New Roman"/>
              </a:rPr>
              <a:t> </a:t>
            </a:r>
            <a:r>
              <a:rPr kumimoji="0" sz="1800" b="1" i="0" u="none" strike="noStrike" kern="1200" cap="none" spc="0" normalizeH="0" baseline="0" noProof="0" dirty="0">
                <a:ln>
                  <a:noFill/>
                </a:ln>
                <a:solidFill>
                  <a:prstClr val="black"/>
                </a:solidFill>
                <a:effectLst/>
                <a:uLnTx/>
                <a:uFillTx/>
                <a:latin typeface="Times New Roman"/>
                <a:ea typeface="+mn-ea"/>
                <a:cs typeface="Times New Roman"/>
              </a:rPr>
              <a:t>B2</a:t>
            </a:r>
            <a:endParaRPr kumimoji="0" sz="1800"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20" name="object 20"/>
          <p:cNvSpPr txBox="1"/>
          <p:nvPr/>
        </p:nvSpPr>
        <p:spPr>
          <a:xfrm>
            <a:off x="1066800" y="6096000"/>
            <a:ext cx="1219200" cy="228600"/>
          </a:xfrm>
          <a:prstGeom prst="rect">
            <a:avLst/>
          </a:prstGeom>
          <a:solidFill>
            <a:srgbClr val="FBD4B5"/>
          </a:solidFill>
          <a:ln w="9144">
            <a:solidFill>
              <a:srgbClr val="000000"/>
            </a:solidFill>
          </a:ln>
        </p:spPr>
        <p:txBody>
          <a:bodyPr vert="horz" wrap="square" lIns="0" tIns="0" rIns="0" bIns="0" rtlCol="0">
            <a:spAutoFit/>
          </a:bodyPr>
          <a:lstStyle/>
          <a:p>
            <a:pPr marL="9525" marR="0" lvl="0" indent="0" algn="l" defTabSz="914400" rtl="0" eaLnBrk="1" fontAlgn="auto" latinLnBrk="0" hangingPunct="1">
              <a:lnSpc>
                <a:spcPts val="1800"/>
              </a:lnSpc>
              <a:spcBef>
                <a:spcPts val="0"/>
              </a:spcBef>
              <a:spcAft>
                <a:spcPts val="0"/>
              </a:spcAft>
              <a:buClrTx/>
              <a:buSzTx/>
              <a:buFontTx/>
              <a:buNone/>
              <a:tabLst/>
              <a:defRPr/>
            </a:pPr>
            <a:r>
              <a:rPr kumimoji="0" sz="1800" b="1" i="0" u="none" strike="noStrike" kern="1200" cap="none" spc="-5" normalizeH="0" baseline="0" noProof="0" dirty="0">
                <a:ln>
                  <a:noFill/>
                </a:ln>
                <a:solidFill>
                  <a:prstClr val="black"/>
                </a:solidFill>
                <a:effectLst/>
                <a:uLnTx/>
                <a:uFillTx/>
                <a:latin typeface="Times New Roman"/>
                <a:ea typeface="+mn-ea"/>
                <a:cs typeface="Times New Roman"/>
              </a:rPr>
              <a:t>Function</a:t>
            </a:r>
            <a:r>
              <a:rPr kumimoji="0" sz="1800" b="1" i="0" u="none" strike="noStrike" kern="1200" cap="none" spc="-70" normalizeH="0" baseline="0" noProof="0" dirty="0">
                <a:ln>
                  <a:noFill/>
                </a:ln>
                <a:solidFill>
                  <a:prstClr val="black"/>
                </a:solidFill>
                <a:effectLst/>
                <a:uLnTx/>
                <a:uFillTx/>
                <a:latin typeface="Times New Roman"/>
                <a:ea typeface="+mn-ea"/>
                <a:cs typeface="Times New Roman"/>
              </a:rPr>
              <a:t> </a:t>
            </a:r>
            <a:r>
              <a:rPr kumimoji="0" sz="1800" b="1" i="0" u="none" strike="noStrike" kern="1200" cap="none" spc="0" normalizeH="0" baseline="0" noProof="0" dirty="0">
                <a:ln>
                  <a:noFill/>
                </a:ln>
                <a:solidFill>
                  <a:prstClr val="black"/>
                </a:solidFill>
                <a:effectLst/>
                <a:uLnTx/>
                <a:uFillTx/>
                <a:latin typeface="Times New Roman"/>
                <a:ea typeface="+mn-ea"/>
                <a:cs typeface="Times New Roman"/>
              </a:rPr>
              <a:t>B1</a:t>
            </a:r>
            <a:endParaRPr kumimoji="0" sz="1800" b="0" i="0" u="none" strike="noStrike" kern="1200" cap="none" spc="0" normalizeH="0" baseline="0" noProof="0">
              <a:ln>
                <a:noFill/>
              </a:ln>
              <a:solidFill>
                <a:prstClr val="black"/>
              </a:solidFill>
              <a:effectLst/>
              <a:uLnTx/>
              <a:uFillTx/>
              <a:latin typeface="Times New Roman"/>
              <a:ea typeface="+mn-ea"/>
              <a:cs typeface="Times New Roman"/>
            </a:endParaRPr>
          </a:p>
        </p:txBody>
      </p:sp>
      <p:grpSp>
        <p:nvGrpSpPr>
          <p:cNvPr id="21" name="object 21"/>
          <p:cNvGrpSpPr/>
          <p:nvPr/>
        </p:nvGrpSpPr>
        <p:grpSpPr>
          <a:xfrm>
            <a:off x="2243327" y="4453128"/>
            <a:ext cx="923925" cy="238125"/>
            <a:chOff x="2243327" y="4453128"/>
            <a:chExt cx="923925" cy="238125"/>
          </a:xfrm>
        </p:grpSpPr>
        <p:sp>
          <p:nvSpPr>
            <p:cNvPr id="22" name="object 22"/>
            <p:cNvSpPr/>
            <p:nvPr/>
          </p:nvSpPr>
          <p:spPr>
            <a:xfrm>
              <a:off x="2247899" y="4457700"/>
              <a:ext cx="914400" cy="228600"/>
            </a:xfrm>
            <a:custGeom>
              <a:avLst/>
              <a:gdLst/>
              <a:ahLst/>
              <a:cxnLst/>
              <a:rect l="l" t="t" r="r" b="b"/>
              <a:pathLst>
                <a:path w="914400" h="228600">
                  <a:moveTo>
                    <a:pt x="914400" y="0"/>
                  </a:moveTo>
                  <a:lnTo>
                    <a:pt x="0" y="0"/>
                  </a:lnTo>
                  <a:lnTo>
                    <a:pt x="0" y="228600"/>
                  </a:lnTo>
                  <a:lnTo>
                    <a:pt x="914400" y="228600"/>
                  </a:lnTo>
                  <a:lnTo>
                    <a:pt x="914400"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3" name="object 23"/>
            <p:cNvSpPr/>
            <p:nvPr/>
          </p:nvSpPr>
          <p:spPr>
            <a:xfrm>
              <a:off x="2247899" y="4457700"/>
              <a:ext cx="914400" cy="228600"/>
            </a:xfrm>
            <a:custGeom>
              <a:avLst/>
              <a:gdLst/>
              <a:ahLst/>
              <a:cxnLst/>
              <a:rect l="l" t="t" r="r" b="b"/>
              <a:pathLst>
                <a:path w="914400" h="228600">
                  <a:moveTo>
                    <a:pt x="0" y="228600"/>
                  </a:moveTo>
                  <a:lnTo>
                    <a:pt x="914400" y="228600"/>
                  </a:lnTo>
                  <a:lnTo>
                    <a:pt x="914400" y="0"/>
                  </a:lnTo>
                  <a:lnTo>
                    <a:pt x="0" y="0"/>
                  </a:lnTo>
                  <a:lnTo>
                    <a:pt x="0" y="228600"/>
                  </a:lnTo>
                  <a:close/>
                </a:path>
              </a:pathLst>
            </a:custGeom>
            <a:ln w="9144">
              <a:solidFill>
                <a:srgbClr val="FFFFFF"/>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grpSp>
      <p:grpSp>
        <p:nvGrpSpPr>
          <p:cNvPr id="24" name="object 24"/>
          <p:cNvGrpSpPr/>
          <p:nvPr/>
        </p:nvGrpSpPr>
        <p:grpSpPr>
          <a:xfrm>
            <a:off x="658368" y="5100828"/>
            <a:ext cx="1937385" cy="1000125"/>
            <a:chOff x="658368" y="5100828"/>
            <a:chExt cx="1937385" cy="1000125"/>
          </a:xfrm>
        </p:grpSpPr>
        <p:sp>
          <p:nvSpPr>
            <p:cNvPr id="25" name="object 25"/>
            <p:cNvSpPr/>
            <p:nvPr/>
          </p:nvSpPr>
          <p:spPr>
            <a:xfrm>
              <a:off x="1676400" y="5105400"/>
              <a:ext cx="914400" cy="990600"/>
            </a:xfrm>
            <a:custGeom>
              <a:avLst/>
              <a:gdLst/>
              <a:ahLst/>
              <a:cxnLst/>
              <a:rect l="l" t="t" r="r" b="b"/>
              <a:pathLst>
                <a:path w="914400" h="990600">
                  <a:moveTo>
                    <a:pt x="914400" y="0"/>
                  </a:moveTo>
                  <a:lnTo>
                    <a:pt x="0" y="990600"/>
                  </a:lnTo>
                </a:path>
              </a:pathLst>
            </a:custGeom>
            <a:ln w="9144">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6" name="object 26"/>
            <p:cNvSpPr/>
            <p:nvPr/>
          </p:nvSpPr>
          <p:spPr>
            <a:xfrm>
              <a:off x="662940" y="5704332"/>
              <a:ext cx="1066800" cy="228600"/>
            </a:xfrm>
            <a:custGeom>
              <a:avLst/>
              <a:gdLst/>
              <a:ahLst/>
              <a:cxnLst/>
              <a:rect l="l" t="t" r="r" b="b"/>
              <a:pathLst>
                <a:path w="1066800" h="228600">
                  <a:moveTo>
                    <a:pt x="1066799" y="0"/>
                  </a:moveTo>
                  <a:lnTo>
                    <a:pt x="0" y="0"/>
                  </a:lnTo>
                  <a:lnTo>
                    <a:pt x="0" y="228600"/>
                  </a:lnTo>
                  <a:lnTo>
                    <a:pt x="1066799" y="228600"/>
                  </a:lnTo>
                  <a:lnTo>
                    <a:pt x="1066799"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7" name="object 27"/>
            <p:cNvSpPr/>
            <p:nvPr/>
          </p:nvSpPr>
          <p:spPr>
            <a:xfrm>
              <a:off x="662940" y="5704332"/>
              <a:ext cx="1066800" cy="228600"/>
            </a:xfrm>
            <a:custGeom>
              <a:avLst/>
              <a:gdLst/>
              <a:ahLst/>
              <a:cxnLst/>
              <a:rect l="l" t="t" r="r" b="b"/>
              <a:pathLst>
                <a:path w="1066800" h="228600">
                  <a:moveTo>
                    <a:pt x="0" y="228600"/>
                  </a:moveTo>
                  <a:lnTo>
                    <a:pt x="1066799" y="228600"/>
                  </a:lnTo>
                  <a:lnTo>
                    <a:pt x="1066799" y="0"/>
                  </a:lnTo>
                  <a:lnTo>
                    <a:pt x="0" y="0"/>
                  </a:lnTo>
                  <a:lnTo>
                    <a:pt x="0" y="228600"/>
                  </a:lnTo>
                  <a:close/>
                </a:path>
              </a:pathLst>
            </a:custGeom>
            <a:ln w="9144">
              <a:solidFill>
                <a:srgbClr val="FFFFFF"/>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grpSp>
      <p:grpSp>
        <p:nvGrpSpPr>
          <p:cNvPr id="28" name="object 28"/>
          <p:cNvGrpSpPr/>
          <p:nvPr/>
        </p:nvGrpSpPr>
        <p:grpSpPr>
          <a:xfrm>
            <a:off x="3424428" y="5100828"/>
            <a:ext cx="1440180" cy="1000125"/>
            <a:chOff x="3424428" y="5100828"/>
            <a:chExt cx="1440180" cy="1000125"/>
          </a:xfrm>
        </p:grpSpPr>
        <p:sp>
          <p:nvSpPr>
            <p:cNvPr id="29" name="object 29"/>
            <p:cNvSpPr/>
            <p:nvPr/>
          </p:nvSpPr>
          <p:spPr>
            <a:xfrm>
              <a:off x="3429000" y="5105400"/>
              <a:ext cx="533400" cy="990600"/>
            </a:xfrm>
            <a:custGeom>
              <a:avLst/>
              <a:gdLst/>
              <a:ahLst/>
              <a:cxnLst/>
              <a:rect l="l" t="t" r="r" b="b"/>
              <a:pathLst>
                <a:path w="533400" h="990600">
                  <a:moveTo>
                    <a:pt x="0" y="0"/>
                  </a:moveTo>
                  <a:lnTo>
                    <a:pt x="533400" y="990600"/>
                  </a:lnTo>
                </a:path>
              </a:pathLst>
            </a:custGeom>
            <a:ln w="9144">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0" name="object 30"/>
            <p:cNvSpPr/>
            <p:nvPr/>
          </p:nvSpPr>
          <p:spPr>
            <a:xfrm>
              <a:off x="3945636" y="5715000"/>
              <a:ext cx="914400" cy="152400"/>
            </a:xfrm>
            <a:custGeom>
              <a:avLst/>
              <a:gdLst/>
              <a:ahLst/>
              <a:cxnLst/>
              <a:rect l="l" t="t" r="r" b="b"/>
              <a:pathLst>
                <a:path w="914400" h="152400">
                  <a:moveTo>
                    <a:pt x="914400" y="0"/>
                  </a:moveTo>
                  <a:lnTo>
                    <a:pt x="0" y="0"/>
                  </a:lnTo>
                  <a:lnTo>
                    <a:pt x="0" y="152400"/>
                  </a:lnTo>
                  <a:lnTo>
                    <a:pt x="914400" y="152400"/>
                  </a:lnTo>
                  <a:lnTo>
                    <a:pt x="914400"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1" name="object 31"/>
            <p:cNvSpPr/>
            <p:nvPr/>
          </p:nvSpPr>
          <p:spPr>
            <a:xfrm>
              <a:off x="3945636" y="5715000"/>
              <a:ext cx="914400" cy="152400"/>
            </a:xfrm>
            <a:custGeom>
              <a:avLst/>
              <a:gdLst/>
              <a:ahLst/>
              <a:cxnLst/>
              <a:rect l="l" t="t" r="r" b="b"/>
              <a:pathLst>
                <a:path w="914400" h="152400">
                  <a:moveTo>
                    <a:pt x="0" y="152400"/>
                  </a:moveTo>
                  <a:lnTo>
                    <a:pt x="914400" y="152400"/>
                  </a:lnTo>
                  <a:lnTo>
                    <a:pt x="914400" y="0"/>
                  </a:lnTo>
                  <a:lnTo>
                    <a:pt x="0" y="0"/>
                  </a:lnTo>
                  <a:lnTo>
                    <a:pt x="0" y="152400"/>
                  </a:lnTo>
                  <a:close/>
                </a:path>
              </a:pathLst>
            </a:custGeom>
            <a:ln w="9144">
              <a:solidFill>
                <a:srgbClr val="FFFFFF"/>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grpSp>
      <p:sp>
        <p:nvSpPr>
          <p:cNvPr id="32" name="object 32"/>
          <p:cNvSpPr txBox="1"/>
          <p:nvPr/>
        </p:nvSpPr>
        <p:spPr>
          <a:xfrm>
            <a:off x="2354960" y="4432553"/>
            <a:ext cx="700405" cy="269240"/>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kumimoji="0" sz="1600" b="1" i="0" u="none" strike="noStrike" kern="1200" cap="none" spc="-90" normalizeH="0" baseline="0" noProof="0" dirty="0">
                <a:ln>
                  <a:noFill/>
                </a:ln>
                <a:solidFill>
                  <a:srgbClr val="B80000"/>
                </a:solidFill>
                <a:effectLst/>
                <a:uLnTx/>
                <a:uFillTx/>
                <a:latin typeface="Times New Roman"/>
                <a:ea typeface="+mn-ea"/>
                <a:cs typeface="Times New Roman"/>
              </a:rPr>
              <a:t>W</a:t>
            </a:r>
            <a:r>
              <a:rPr kumimoji="0" sz="1600" b="1" i="0" u="none" strike="noStrike" kern="1200" cap="none" spc="-5" normalizeH="0" baseline="0" noProof="0" dirty="0">
                <a:ln>
                  <a:noFill/>
                </a:ln>
                <a:solidFill>
                  <a:srgbClr val="B80000"/>
                </a:solidFill>
                <a:effectLst/>
                <a:uLnTx/>
                <a:uFillTx/>
                <a:latin typeface="Times New Roman"/>
                <a:ea typeface="+mn-ea"/>
                <a:cs typeface="Times New Roman"/>
              </a:rPr>
              <a:t>or</a:t>
            </a:r>
            <a:r>
              <a:rPr kumimoji="0" sz="1600" b="1" i="0" u="none" strike="noStrike" kern="1200" cap="none" spc="-20" normalizeH="0" baseline="0" noProof="0" dirty="0">
                <a:ln>
                  <a:noFill/>
                </a:ln>
                <a:solidFill>
                  <a:srgbClr val="B80000"/>
                </a:solidFill>
                <a:effectLst/>
                <a:uLnTx/>
                <a:uFillTx/>
                <a:latin typeface="Times New Roman"/>
                <a:ea typeface="+mn-ea"/>
                <a:cs typeface="Times New Roman"/>
              </a:rPr>
              <a:t>k</a:t>
            </a:r>
            <a:r>
              <a:rPr kumimoji="0" sz="1600" b="1" i="0" u="none" strike="noStrike" kern="1200" cap="none" spc="-5" normalizeH="0" baseline="0" noProof="0" dirty="0">
                <a:ln>
                  <a:noFill/>
                </a:ln>
                <a:solidFill>
                  <a:srgbClr val="B80000"/>
                </a:solidFill>
                <a:effectLst/>
                <a:uLnTx/>
                <a:uFillTx/>
                <a:latin typeface="Times New Roman"/>
                <a:ea typeface="+mn-ea"/>
                <a:cs typeface="Times New Roman"/>
              </a:rPr>
              <a:t>er</a:t>
            </a:r>
            <a:endParaRPr kumimoji="0" sz="1600"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33" name="object 33"/>
          <p:cNvSpPr txBox="1"/>
          <p:nvPr/>
        </p:nvSpPr>
        <p:spPr>
          <a:xfrm>
            <a:off x="643229" y="5679440"/>
            <a:ext cx="1106170" cy="269240"/>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kumimoji="0" sz="1600" b="1" i="0" u="none" strike="noStrike" kern="1200" cap="none" spc="-5" normalizeH="0" baseline="0" noProof="0" dirty="0">
                <a:ln>
                  <a:noFill/>
                </a:ln>
                <a:solidFill>
                  <a:srgbClr val="B80000"/>
                </a:solidFill>
                <a:effectLst/>
                <a:uLnTx/>
                <a:uFillTx/>
                <a:latin typeface="Times New Roman"/>
                <a:ea typeface="+mn-ea"/>
                <a:cs typeface="Times New Roman"/>
              </a:rPr>
              <a:t>Sub</a:t>
            </a:r>
            <a:r>
              <a:rPr kumimoji="0" sz="1600" b="1" i="0" u="none" strike="noStrike" kern="1200" cap="none" spc="-10" normalizeH="0" baseline="0" noProof="0" dirty="0">
                <a:ln>
                  <a:noFill/>
                </a:ln>
                <a:solidFill>
                  <a:srgbClr val="B80000"/>
                </a:solidFill>
                <a:effectLst/>
                <a:uLnTx/>
                <a:uFillTx/>
                <a:latin typeface="Times New Roman"/>
                <a:ea typeface="+mn-ea"/>
                <a:cs typeface="Times New Roman"/>
              </a:rPr>
              <a:t>-</a:t>
            </a:r>
            <a:r>
              <a:rPr kumimoji="0" sz="1600" b="1" i="0" u="none" strike="noStrike" kern="1200" cap="none" spc="-90" normalizeH="0" baseline="0" noProof="0" dirty="0">
                <a:ln>
                  <a:noFill/>
                </a:ln>
                <a:solidFill>
                  <a:srgbClr val="B80000"/>
                </a:solidFill>
                <a:effectLst/>
                <a:uLnTx/>
                <a:uFillTx/>
                <a:latin typeface="Times New Roman"/>
                <a:ea typeface="+mn-ea"/>
                <a:cs typeface="Times New Roman"/>
              </a:rPr>
              <a:t>W</a:t>
            </a:r>
            <a:r>
              <a:rPr kumimoji="0" sz="1600" b="1" i="0" u="none" strike="noStrike" kern="1200" cap="none" spc="-5" normalizeH="0" baseline="0" noProof="0" dirty="0">
                <a:ln>
                  <a:noFill/>
                </a:ln>
                <a:solidFill>
                  <a:srgbClr val="B80000"/>
                </a:solidFill>
                <a:effectLst/>
                <a:uLnTx/>
                <a:uFillTx/>
                <a:latin typeface="Times New Roman"/>
                <a:ea typeface="+mn-ea"/>
                <a:cs typeface="Times New Roman"/>
              </a:rPr>
              <a:t>or</a:t>
            </a:r>
            <a:r>
              <a:rPr kumimoji="0" sz="1600" b="1" i="0" u="none" strike="noStrike" kern="1200" cap="none" spc="-20" normalizeH="0" baseline="0" noProof="0" dirty="0">
                <a:ln>
                  <a:noFill/>
                </a:ln>
                <a:solidFill>
                  <a:srgbClr val="B80000"/>
                </a:solidFill>
                <a:effectLst/>
                <a:uLnTx/>
                <a:uFillTx/>
                <a:latin typeface="Times New Roman"/>
                <a:ea typeface="+mn-ea"/>
                <a:cs typeface="Times New Roman"/>
              </a:rPr>
              <a:t>k</a:t>
            </a:r>
            <a:r>
              <a:rPr kumimoji="0" sz="1600" b="1" i="0" u="none" strike="noStrike" kern="1200" cap="none" spc="-5" normalizeH="0" baseline="0" noProof="0" dirty="0">
                <a:ln>
                  <a:noFill/>
                </a:ln>
                <a:solidFill>
                  <a:srgbClr val="B80000"/>
                </a:solidFill>
                <a:effectLst/>
                <a:uLnTx/>
                <a:uFillTx/>
                <a:latin typeface="Times New Roman"/>
                <a:ea typeface="+mn-ea"/>
                <a:cs typeface="Times New Roman"/>
              </a:rPr>
              <a:t>er</a:t>
            </a:r>
            <a:endParaRPr kumimoji="0" sz="1600"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34" name="object 34"/>
          <p:cNvSpPr txBox="1"/>
          <p:nvPr/>
        </p:nvSpPr>
        <p:spPr>
          <a:xfrm>
            <a:off x="3850894" y="5652008"/>
            <a:ext cx="1106170" cy="269240"/>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kumimoji="0" sz="1600" b="1" i="0" u="none" strike="noStrike" kern="1200" cap="none" spc="-5" normalizeH="0" baseline="0" noProof="0" dirty="0">
                <a:ln>
                  <a:noFill/>
                </a:ln>
                <a:solidFill>
                  <a:srgbClr val="B80000"/>
                </a:solidFill>
                <a:effectLst/>
                <a:uLnTx/>
                <a:uFillTx/>
                <a:latin typeface="Times New Roman"/>
                <a:ea typeface="+mn-ea"/>
                <a:cs typeface="Times New Roman"/>
              </a:rPr>
              <a:t>Sub</a:t>
            </a:r>
            <a:r>
              <a:rPr kumimoji="0" sz="1600" b="1" i="0" u="none" strike="noStrike" kern="1200" cap="none" spc="-10" normalizeH="0" baseline="0" noProof="0" dirty="0">
                <a:ln>
                  <a:noFill/>
                </a:ln>
                <a:solidFill>
                  <a:srgbClr val="B80000"/>
                </a:solidFill>
                <a:effectLst/>
                <a:uLnTx/>
                <a:uFillTx/>
                <a:latin typeface="Times New Roman"/>
                <a:ea typeface="+mn-ea"/>
                <a:cs typeface="Times New Roman"/>
              </a:rPr>
              <a:t>-</a:t>
            </a:r>
            <a:r>
              <a:rPr kumimoji="0" sz="1600" b="1" i="0" u="none" strike="noStrike" kern="1200" cap="none" spc="-90" normalizeH="0" baseline="0" noProof="0" dirty="0">
                <a:ln>
                  <a:noFill/>
                </a:ln>
                <a:solidFill>
                  <a:srgbClr val="B80000"/>
                </a:solidFill>
                <a:effectLst/>
                <a:uLnTx/>
                <a:uFillTx/>
                <a:latin typeface="Times New Roman"/>
                <a:ea typeface="+mn-ea"/>
                <a:cs typeface="Times New Roman"/>
              </a:rPr>
              <a:t>W</a:t>
            </a:r>
            <a:r>
              <a:rPr kumimoji="0" sz="1600" b="1" i="0" u="none" strike="noStrike" kern="1200" cap="none" spc="-5" normalizeH="0" baseline="0" noProof="0" dirty="0">
                <a:ln>
                  <a:noFill/>
                </a:ln>
                <a:solidFill>
                  <a:srgbClr val="B80000"/>
                </a:solidFill>
                <a:effectLst/>
                <a:uLnTx/>
                <a:uFillTx/>
                <a:latin typeface="Times New Roman"/>
                <a:ea typeface="+mn-ea"/>
                <a:cs typeface="Times New Roman"/>
              </a:rPr>
              <a:t>or</a:t>
            </a:r>
            <a:r>
              <a:rPr kumimoji="0" sz="1600" b="1" i="0" u="none" strike="noStrike" kern="1200" cap="none" spc="-20" normalizeH="0" baseline="0" noProof="0" dirty="0">
                <a:ln>
                  <a:noFill/>
                </a:ln>
                <a:solidFill>
                  <a:srgbClr val="B80000"/>
                </a:solidFill>
                <a:effectLst/>
                <a:uLnTx/>
                <a:uFillTx/>
                <a:latin typeface="Times New Roman"/>
                <a:ea typeface="+mn-ea"/>
                <a:cs typeface="Times New Roman"/>
              </a:rPr>
              <a:t>k</a:t>
            </a:r>
            <a:r>
              <a:rPr kumimoji="0" sz="1600" b="1" i="0" u="none" strike="noStrike" kern="1200" cap="none" spc="-5" normalizeH="0" baseline="0" noProof="0" dirty="0">
                <a:ln>
                  <a:noFill/>
                </a:ln>
                <a:solidFill>
                  <a:srgbClr val="B80000"/>
                </a:solidFill>
                <a:effectLst/>
                <a:uLnTx/>
                <a:uFillTx/>
                <a:latin typeface="Times New Roman"/>
                <a:ea typeface="+mn-ea"/>
                <a:cs typeface="Times New Roman"/>
              </a:rPr>
              <a:t>er</a:t>
            </a:r>
            <a:endParaRPr kumimoji="0" sz="1600"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35" name="object 35"/>
          <p:cNvSpPr txBox="1"/>
          <p:nvPr/>
        </p:nvSpPr>
        <p:spPr>
          <a:xfrm>
            <a:off x="5715000" y="5612891"/>
            <a:ext cx="3124200" cy="923925"/>
          </a:xfrm>
          <a:prstGeom prst="rect">
            <a:avLst/>
          </a:prstGeom>
          <a:solidFill>
            <a:srgbClr val="D6E3BC"/>
          </a:solidFill>
        </p:spPr>
        <p:txBody>
          <a:bodyPr vert="horz" wrap="square" lIns="0" tIns="31750" rIns="0" bIns="0" rtlCol="0">
            <a:spAutoFit/>
          </a:bodyPr>
          <a:lstStyle/>
          <a:p>
            <a:pPr marL="92075" marR="81915" lvl="0" indent="0" algn="just" defTabSz="914400" rtl="0" eaLnBrk="1" fontAlgn="auto" latinLnBrk="0" hangingPunct="1">
              <a:lnSpc>
                <a:spcPct val="100000"/>
              </a:lnSpc>
              <a:spcBef>
                <a:spcPts val="250"/>
              </a:spcBef>
              <a:spcAft>
                <a:spcPts val="0"/>
              </a:spcAft>
              <a:buClrTx/>
              <a:buSzTx/>
              <a:buFontTx/>
              <a:buNone/>
              <a:tabLst/>
              <a:defRPr/>
            </a:pPr>
            <a:r>
              <a:rPr kumimoji="0" sz="1800" b="1" i="0" u="none" strike="noStrike" kern="1200" cap="none" spc="-10" normalizeH="0" baseline="0" noProof="0" dirty="0">
                <a:ln>
                  <a:noFill/>
                </a:ln>
                <a:solidFill>
                  <a:prstClr val="black"/>
                </a:solidFill>
                <a:effectLst/>
                <a:uLnTx/>
                <a:uFillTx/>
                <a:latin typeface="Calibri"/>
                <a:ea typeface="+mn-ea"/>
                <a:cs typeface="Calibri"/>
              </a:rPr>
              <a:t>Note:</a:t>
            </a:r>
            <a:r>
              <a:rPr kumimoji="0" sz="1800" b="1" i="0" u="none" strike="noStrike" kern="1200" cap="none" spc="-5" normalizeH="0" baseline="0" noProof="0" dirty="0">
                <a:ln>
                  <a:noFill/>
                </a:ln>
                <a:solidFill>
                  <a:prstClr val="black"/>
                </a:solidFill>
                <a:effectLst/>
                <a:uLnTx/>
                <a:uFillTx/>
                <a:latin typeface="Calibri"/>
                <a:ea typeface="+mn-ea"/>
                <a:cs typeface="Calibri"/>
              </a:rPr>
              <a:t> usually</a:t>
            </a:r>
            <a:r>
              <a:rPr kumimoji="0" sz="1800" b="1" i="0" u="none" strike="noStrike" kern="1200" cap="none" spc="0" normalizeH="0" baseline="0" noProof="0" dirty="0">
                <a:ln>
                  <a:noFill/>
                </a:ln>
                <a:solidFill>
                  <a:prstClr val="black"/>
                </a:solidFill>
                <a:effectLst/>
                <a:uLnTx/>
                <a:uFillTx/>
                <a:latin typeface="Calibri"/>
                <a:ea typeface="+mn-ea"/>
                <a:cs typeface="Calibri"/>
              </a:rPr>
              <a:t> </a:t>
            </a:r>
            <a:r>
              <a:rPr kumimoji="0" sz="1800" b="1" i="0" u="none" strike="noStrike" kern="1200" cap="none" spc="-5" normalizeH="0" baseline="0" noProof="0" dirty="0">
                <a:ln>
                  <a:noFill/>
                </a:ln>
                <a:solidFill>
                  <a:prstClr val="black"/>
                </a:solidFill>
                <a:effectLst/>
                <a:uLnTx/>
                <a:uFillTx/>
                <a:latin typeface="Calibri"/>
                <a:ea typeface="+mn-ea"/>
                <a:cs typeface="Calibri"/>
              </a:rPr>
              <a:t>main(</a:t>
            </a:r>
            <a:r>
              <a:rPr kumimoji="0" sz="1800" b="1" i="0" u="none" strike="noStrike" kern="1200" cap="none" spc="0" normalizeH="0" baseline="0" noProof="0" dirty="0">
                <a:ln>
                  <a:noFill/>
                </a:ln>
                <a:solidFill>
                  <a:prstClr val="black"/>
                </a:solidFill>
                <a:effectLst/>
                <a:uLnTx/>
                <a:uFillTx/>
                <a:latin typeface="Calibri"/>
                <a:ea typeface="+mn-ea"/>
                <a:cs typeface="Calibri"/>
              </a:rPr>
              <a:t> )</a:t>
            </a:r>
            <a:r>
              <a:rPr kumimoji="0" sz="1800" b="1" i="0" u="none" strike="noStrike" kern="1200" cap="none" spc="5" normalizeH="0" baseline="0" noProof="0" dirty="0">
                <a:ln>
                  <a:noFill/>
                </a:ln>
                <a:solidFill>
                  <a:prstClr val="black"/>
                </a:solidFill>
                <a:effectLst/>
                <a:uLnTx/>
                <a:uFillTx/>
                <a:latin typeface="Calibri"/>
                <a:ea typeface="+mn-ea"/>
                <a:cs typeface="Calibri"/>
              </a:rPr>
              <a:t> </a:t>
            </a:r>
            <a:r>
              <a:rPr kumimoji="0" sz="1800" b="1" i="0" u="none" strike="noStrike" kern="1200" cap="none" spc="-5" normalizeH="0" baseline="0" noProof="0" dirty="0">
                <a:ln>
                  <a:noFill/>
                </a:ln>
                <a:solidFill>
                  <a:prstClr val="black"/>
                </a:solidFill>
                <a:effectLst/>
                <a:uLnTx/>
                <a:uFillTx/>
                <a:latin typeface="Calibri"/>
                <a:ea typeface="+mn-ea"/>
                <a:cs typeface="Calibri"/>
              </a:rPr>
              <a:t>Calls </a:t>
            </a:r>
            <a:r>
              <a:rPr kumimoji="0" sz="1800" b="1" i="0" u="none" strike="noStrike" kern="1200" cap="none" spc="0" normalizeH="0" baseline="0" noProof="0" dirty="0">
                <a:ln>
                  <a:noFill/>
                </a:ln>
                <a:solidFill>
                  <a:prstClr val="black"/>
                </a:solidFill>
                <a:effectLst/>
                <a:uLnTx/>
                <a:uFillTx/>
                <a:latin typeface="Calibri"/>
                <a:ea typeface="+mn-ea"/>
                <a:cs typeface="Calibri"/>
              </a:rPr>
              <a:t> </a:t>
            </a:r>
            <a:r>
              <a:rPr kumimoji="0" sz="1800" b="1" i="0" u="none" strike="noStrike" kern="1200" cap="none" spc="-5" normalizeH="0" baseline="0" noProof="0" dirty="0">
                <a:ln>
                  <a:noFill/>
                </a:ln>
                <a:solidFill>
                  <a:prstClr val="black"/>
                </a:solidFill>
                <a:effectLst/>
                <a:uLnTx/>
                <a:uFillTx/>
                <a:latin typeface="Calibri"/>
                <a:ea typeface="+mn-ea"/>
                <a:cs typeface="Calibri"/>
              </a:rPr>
              <a:t>other</a:t>
            </a:r>
            <a:r>
              <a:rPr kumimoji="0" sz="1800" b="1" i="0" u="none" strike="noStrike" kern="1200" cap="none" spc="0" normalizeH="0" baseline="0" noProof="0" dirty="0">
                <a:ln>
                  <a:noFill/>
                </a:ln>
                <a:solidFill>
                  <a:prstClr val="black"/>
                </a:solidFill>
                <a:effectLst/>
                <a:uLnTx/>
                <a:uFillTx/>
                <a:latin typeface="Calibri"/>
                <a:ea typeface="+mn-ea"/>
                <a:cs typeface="Calibri"/>
              </a:rPr>
              <a:t> </a:t>
            </a:r>
            <a:r>
              <a:rPr kumimoji="0" sz="1800" b="1" i="0" u="none" strike="noStrike" kern="1200" cap="none" spc="-5" normalizeH="0" baseline="0" noProof="0" dirty="0">
                <a:ln>
                  <a:noFill/>
                </a:ln>
                <a:solidFill>
                  <a:prstClr val="black"/>
                </a:solidFill>
                <a:effectLst/>
                <a:uLnTx/>
                <a:uFillTx/>
                <a:latin typeface="Calibri"/>
                <a:ea typeface="+mn-ea"/>
                <a:cs typeface="Calibri"/>
              </a:rPr>
              <a:t>functions,</a:t>
            </a:r>
            <a:r>
              <a:rPr kumimoji="0" sz="1800" b="1" i="0" u="none" strike="noStrike" kern="1200" cap="none" spc="0" normalizeH="0" baseline="0" noProof="0" dirty="0">
                <a:ln>
                  <a:noFill/>
                </a:ln>
                <a:solidFill>
                  <a:prstClr val="black"/>
                </a:solidFill>
                <a:effectLst/>
                <a:uLnTx/>
                <a:uFillTx/>
                <a:latin typeface="Calibri"/>
                <a:ea typeface="+mn-ea"/>
                <a:cs typeface="Calibri"/>
              </a:rPr>
              <a:t> </a:t>
            </a:r>
            <a:r>
              <a:rPr kumimoji="0" sz="1800" b="1" i="0" u="none" strike="noStrike" kern="1200" cap="none" spc="-5" normalizeH="0" baseline="0" noProof="0" dirty="0">
                <a:ln>
                  <a:noFill/>
                </a:ln>
                <a:solidFill>
                  <a:prstClr val="black"/>
                </a:solidFill>
                <a:effectLst/>
                <a:uLnTx/>
                <a:uFillTx/>
                <a:latin typeface="Calibri"/>
                <a:ea typeface="+mn-ea"/>
                <a:cs typeface="Calibri"/>
              </a:rPr>
              <a:t>but</a:t>
            </a:r>
            <a:r>
              <a:rPr kumimoji="0" sz="1800" b="1" i="0" u="none" strike="noStrike" kern="1200" cap="none" spc="0" normalizeH="0" baseline="0" noProof="0" dirty="0">
                <a:ln>
                  <a:noFill/>
                </a:ln>
                <a:solidFill>
                  <a:prstClr val="black"/>
                </a:solidFill>
                <a:effectLst/>
                <a:uLnTx/>
                <a:uFillTx/>
                <a:latin typeface="Calibri"/>
                <a:ea typeface="+mn-ea"/>
                <a:cs typeface="Calibri"/>
              </a:rPr>
              <a:t> </a:t>
            </a:r>
            <a:r>
              <a:rPr kumimoji="0" sz="1800" b="1" i="0" u="none" strike="noStrike" kern="1200" cap="none" spc="-5" normalizeH="0" baseline="0" noProof="0" dirty="0">
                <a:ln>
                  <a:noFill/>
                </a:ln>
                <a:solidFill>
                  <a:prstClr val="black"/>
                </a:solidFill>
                <a:effectLst/>
                <a:uLnTx/>
                <a:uFillTx/>
                <a:latin typeface="Calibri"/>
                <a:ea typeface="+mn-ea"/>
                <a:cs typeface="Calibri"/>
              </a:rPr>
              <a:t>other </a:t>
            </a:r>
            <a:r>
              <a:rPr kumimoji="0" sz="1800" b="1" i="0" u="none" strike="noStrike" kern="1200" cap="none" spc="-395" normalizeH="0" baseline="0" noProof="0" dirty="0">
                <a:ln>
                  <a:noFill/>
                </a:ln>
                <a:solidFill>
                  <a:prstClr val="black"/>
                </a:solidFill>
                <a:effectLst/>
                <a:uLnTx/>
                <a:uFillTx/>
                <a:latin typeface="Calibri"/>
                <a:ea typeface="+mn-ea"/>
                <a:cs typeface="Calibri"/>
              </a:rPr>
              <a:t> </a:t>
            </a:r>
            <a:r>
              <a:rPr kumimoji="0" sz="1800" b="1" i="0" u="none" strike="noStrike" kern="1200" cap="none" spc="-5" normalizeH="0" baseline="0" noProof="0" dirty="0">
                <a:ln>
                  <a:noFill/>
                </a:ln>
                <a:solidFill>
                  <a:prstClr val="black"/>
                </a:solidFill>
                <a:effectLst/>
                <a:uLnTx/>
                <a:uFillTx/>
                <a:latin typeface="Calibri"/>
                <a:ea typeface="+mn-ea"/>
                <a:cs typeface="Calibri"/>
              </a:rPr>
              <a:t>functions can</a:t>
            </a:r>
            <a:r>
              <a:rPr kumimoji="0" sz="1800" b="1" i="0" u="none" strike="noStrike" kern="1200" cap="none" spc="-10" normalizeH="0" baseline="0" noProof="0" dirty="0">
                <a:ln>
                  <a:noFill/>
                </a:ln>
                <a:solidFill>
                  <a:prstClr val="black"/>
                </a:solidFill>
                <a:effectLst/>
                <a:uLnTx/>
                <a:uFillTx/>
                <a:latin typeface="Calibri"/>
                <a:ea typeface="+mn-ea"/>
                <a:cs typeface="Calibri"/>
              </a:rPr>
              <a:t> </a:t>
            </a:r>
            <a:r>
              <a:rPr kumimoji="0" sz="1800" b="1" i="0" u="none" strike="noStrike" kern="1200" cap="none" spc="-5" normalizeH="0" baseline="0" noProof="0" dirty="0">
                <a:ln>
                  <a:noFill/>
                </a:ln>
                <a:solidFill>
                  <a:prstClr val="black"/>
                </a:solidFill>
                <a:effectLst/>
                <a:uLnTx/>
                <a:uFillTx/>
                <a:latin typeface="Calibri"/>
                <a:ea typeface="+mn-ea"/>
                <a:cs typeface="Calibri"/>
              </a:rPr>
              <a:t>call</a:t>
            </a:r>
            <a:r>
              <a:rPr kumimoji="0" sz="1800" b="1" i="0" u="none" strike="noStrike" kern="1200" cap="none" spc="-15" normalizeH="0" baseline="0" noProof="0" dirty="0">
                <a:ln>
                  <a:noFill/>
                </a:ln>
                <a:solidFill>
                  <a:prstClr val="black"/>
                </a:solidFill>
                <a:effectLst/>
                <a:uLnTx/>
                <a:uFillTx/>
                <a:latin typeface="Calibri"/>
                <a:ea typeface="+mn-ea"/>
                <a:cs typeface="Calibri"/>
              </a:rPr>
              <a:t> </a:t>
            </a:r>
            <a:r>
              <a:rPr kumimoji="0" sz="1800" b="1" i="0" u="none" strike="noStrike" kern="1200" cap="none" spc="-5" normalizeH="0" baseline="0" noProof="0" dirty="0">
                <a:ln>
                  <a:noFill/>
                </a:ln>
                <a:solidFill>
                  <a:prstClr val="black"/>
                </a:solidFill>
                <a:effectLst/>
                <a:uLnTx/>
                <a:uFillTx/>
                <a:latin typeface="Calibri"/>
                <a:ea typeface="+mn-ea"/>
                <a:cs typeface="Calibri"/>
              </a:rPr>
              <a:t>each</a:t>
            </a:r>
            <a:r>
              <a:rPr kumimoji="0" sz="1800" b="1" i="0" u="none" strike="noStrike" kern="1200" cap="none" spc="-15" normalizeH="0" baseline="0" noProof="0" dirty="0">
                <a:ln>
                  <a:noFill/>
                </a:ln>
                <a:solidFill>
                  <a:prstClr val="black"/>
                </a:solidFill>
                <a:effectLst/>
                <a:uLnTx/>
                <a:uFillTx/>
                <a:latin typeface="Calibri"/>
                <a:ea typeface="+mn-ea"/>
                <a:cs typeface="Calibri"/>
              </a:rPr>
              <a:t> </a:t>
            </a:r>
            <a:r>
              <a:rPr kumimoji="0" sz="1800" b="1" i="0" u="none" strike="noStrike" kern="1200" cap="none" spc="-5" normalizeH="0" baseline="0" noProof="0" dirty="0">
                <a:ln>
                  <a:noFill/>
                </a:ln>
                <a:solidFill>
                  <a:prstClr val="black"/>
                </a:solidFill>
                <a:effectLst/>
                <a:uLnTx/>
                <a:uFillTx/>
                <a:latin typeface="Calibri"/>
                <a:ea typeface="+mn-ea"/>
                <a:cs typeface="Calibri"/>
              </a:rPr>
              <a:t>other</a:t>
            </a:r>
            <a:endParaRPr kumimoji="0" sz="1800" b="0" i="0" u="none" strike="noStrike" kern="1200" cap="none" spc="0" normalizeH="0" baseline="0" noProof="0">
              <a:ln>
                <a:noFill/>
              </a:ln>
              <a:solidFill>
                <a:prstClr val="black"/>
              </a:solidFill>
              <a:effectLst/>
              <a:uLnTx/>
              <a:uFillTx/>
              <a:latin typeface="Calibri"/>
              <a:ea typeface="+mn-ea"/>
              <a:cs typeface="Calibri"/>
            </a:endParaRPr>
          </a:p>
        </p:txBody>
      </p:sp>
    </p:spTree>
    <p:extLst>
      <p:ext uri="{BB962C8B-B14F-4D97-AF65-F5344CB8AC3E}">
        <p14:creationId xmlns:p14="http://schemas.microsoft.com/office/powerpoint/2010/main" val="15008842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98217" y="2343150"/>
            <a:ext cx="4380865" cy="848360"/>
          </a:xfrm>
          <a:prstGeom prst="rect">
            <a:avLst/>
          </a:prstGeom>
        </p:spPr>
        <p:txBody>
          <a:bodyPr vert="horz" wrap="square" lIns="0" tIns="12700" rIns="0" bIns="0" rtlCol="0">
            <a:spAutoFit/>
          </a:bodyPr>
          <a:lstStyle/>
          <a:p>
            <a:pPr marL="12700">
              <a:lnSpc>
                <a:spcPct val="100000"/>
              </a:lnSpc>
              <a:spcBef>
                <a:spcPts val="100"/>
              </a:spcBef>
            </a:pPr>
            <a:r>
              <a:rPr sz="5400" spc="-20" dirty="0"/>
              <a:t>Static</a:t>
            </a:r>
            <a:r>
              <a:rPr sz="5400" spc="-45" dirty="0"/>
              <a:t> </a:t>
            </a:r>
            <a:r>
              <a:rPr sz="5400" spc="-35" dirty="0"/>
              <a:t>Variables</a:t>
            </a:r>
            <a:endParaRPr sz="5400"/>
          </a:p>
        </p:txBody>
      </p:sp>
      <p:sp>
        <p:nvSpPr>
          <p:cNvPr id="3" name="object 3"/>
          <p:cNvSpPr/>
          <p:nvPr/>
        </p:nvSpPr>
        <p:spPr>
          <a:xfrm>
            <a:off x="2510663" y="3089529"/>
            <a:ext cx="4349750" cy="67310"/>
          </a:xfrm>
          <a:custGeom>
            <a:avLst/>
            <a:gdLst/>
            <a:ahLst/>
            <a:cxnLst/>
            <a:rect l="l" t="t" r="r" b="b"/>
            <a:pathLst>
              <a:path w="4349750" h="67310">
                <a:moveTo>
                  <a:pt x="4349495" y="0"/>
                </a:moveTo>
                <a:lnTo>
                  <a:pt x="0" y="0"/>
                </a:lnTo>
                <a:lnTo>
                  <a:pt x="0" y="67056"/>
                </a:lnTo>
                <a:lnTo>
                  <a:pt x="4349495" y="67056"/>
                </a:lnTo>
                <a:lnTo>
                  <a:pt x="4349495" y="0"/>
                </a:lnTo>
                <a:close/>
              </a:path>
            </a:pathLst>
          </a:custGeom>
          <a:solidFill>
            <a:srgbClr val="C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524433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975359"/>
            <a:ext cx="9057640" cy="45720"/>
          </a:xfrm>
          <a:custGeom>
            <a:avLst/>
            <a:gdLst/>
            <a:ahLst/>
            <a:cxnLst/>
            <a:rect l="l" t="t" r="r" b="b"/>
            <a:pathLst>
              <a:path w="9057640" h="45719">
                <a:moveTo>
                  <a:pt x="9057132" y="0"/>
                </a:moveTo>
                <a:lnTo>
                  <a:pt x="0" y="0"/>
                </a:lnTo>
                <a:lnTo>
                  <a:pt x="0" y="45720"/>
                </a:lnTo>
                <a:lnTo>
                  <a:pt x="9057132" y="45720"/>
                </a:lnTo>
                <a:lnTo>
                  <a:pt x="9057132" y="0"/>
                </a:lnTo>
                <a:close/>
              </a:path>
            </a:pathLst>
          </a:custGeom>
          <a:solidFill>
            <a:srgbClr val="17375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 name="object 3"/>
          <p:cNvSpPr txBox="1">
            <a:spLocks noGrp="1"/>
          </p:cNvSpPr>
          <p:nvPr>
            <p:ph type="title"/>
          </p:nvPr>
        </p:nvSpPr>
        <p:spPr>
          <a:xfrm>
            <a:off x="3809238" y="74498"/>
            <a:ext cx="1529080" cy="757555"/>
          </a:xfrm>
          <a:prstGeom prst="rect">
            <a:avLst/>
          </a:prstGeom>
        </p:spPr>
        <p:txBody>
          <a:bodyPr vert="horz" wrap="square" lIns="0" tIns="12700" rIns="0" bIns="0" rtlCol="0">
            <a:spAutoFit/>
          </a:bodyPr>
          <a:lstStyle/>
          <a:p>
            <a:pPr marL="12700">
              <a:lnSpc>
                <a:spcPct val="100000"/>
              </a:lnSpc>
              <a:spcBef>
                <a:spcPts val="100"/>
              </a:spcBef>
            </a:pPr>
            <a:r>
              <a:rPr sz="4800" dirty="0">
                <a:solidFill>
                  <a:srgbClr val="B80000"/>
                </a:solidFill>
              </a:rPr>
              <a:t>S</a:t>
            </a:r>
            <a:r>
              <a:rPr sz="4800" spc="-30" dirty="0">
                <a:solidFill>
                  <a:srgbClr val="B80000"/>
                </a:solidFill>
              </a:rPr>
              <a:t>c</a:t>
            </a:r>
            <a:r>
              <a:rPr sz="4800" dirty="0">
                <a:solidFill>
                  <a:srgbClr val="B80000"/>
                </a:solidFill>
              </a:rPr>
              <a:t>ope</a:t>
            </a:r>
            <a:endParaRPr sz="4800"/>
          </a:p>
        </p:txBody>
      </p:sp>
      <p:sp>
        <p:nvSpPr>
          <p:cNvPr id="4" name="object 4"/>
          <p:cNvSpPr txBox="1"/>
          <p:nvPr/>
        </p:nvSpPr>
        <p:spPr>
          <a:xfrm>
            <a:off x="231140" y="1223213"/>
            <a:ext cx="5067935" cy="574675"/>
          </a:xfrm>
          <a:prstGeom prst="rect">
            <a:avLst/>
          </a:prstGeom>
        </p:spPr>
        <p:txBody>
          <a:bodyPr vert="horz" wrap="square" lIns="0" tIns="12700" rIns="0" bIns="0" rtlCol="0">
            <a:spAutoFit/>
          </a:bodyPr>
          <a:lstStyle/>
          <a:p>
            <a:pPr marL="355600" marR="0" lvl="0" indent="-342900" algn="l" defTabSz="914400" rtl="0" eaLnBrk="1" fontAlgn="auto" latinLnBrk="0" hangingPunct="1">
              <a:lnSpc>
                <a:spcPct val="100000"/>
              </a:lnSpc>
              <a:spcBef>
                <a:spcPts val="100"/>
              </a:spcBef>
              <a:spcAft>
                <a:spcPts val="0"/>
              </a:spcAft>
              <a:buClrTx/>
              <a:buSzTx/>
              <a:buFont typeface="Arial MT"/>
              <a:buChar char="•"/>
              <a:tabLst>
                <a:tab pos="355600" algn="l"/>
              </a:tabLst>
              <a:defRPr/>
            </a:pPr>
            <a:r>
              <a:rPr kumimoji="0" sz="3600" b="1" i="0" u="none" strike="noStrike" kern="1200" cap="none" spc="-20" normalizeH="0" baseline="0" noProof="0" dirty="0">
                <a:ln>
                  <a:noFill/>
                </a:ln>
                <a:solidFill>
                  <a:prstClr val="black"/>
                </a:solidFill>
                <a:effectLst/>
                <a:uLnTx/>
                <a:uFillTx/>
                <a:latin typeface="Calibri"/>
                <a:ea typeface="+mn-ea"/>
                <a:cs typeface="Calibri"/>
              </a:rPr>
              <a:t>Different</a:t>
            </a:r>
            <a:r>
              <a:rPr kumimoji="0" sz="3600" b="1" i="0" u="none" strike="noStrike" kern="1200" cap="none" spc="-15" normalizeH="0" baseline="0" noProof="0" dirty="0">
                <a:ln>
                  <a:noFill/>
                </a:ln>
                <a:solidFill>
                  <a:prstClr val="black"/>
                </a:solidFill>
                <a:effectLst/>
                <a:uLnTx/>
                <a:uFillTx/>
                <a:latin typeface="Calibri"/>
                <a:ea typeface="+mn-ea"/>
                <a:cs typeface="Calibri"/>
              </a:rPr>
              <a:t> </a:t>
            </a:r>
            <a:r>
              <a:rPr kumimoji="0" sz="3600" b="1" i="0" u="none" strike="noStrike" kern="1200" cap="none" spc="-10" normalizeH="0" baseline="0" noProof="0" dirty="0">
                <a:ln>
                  <a:noFill/>
                </a:ln>
                <a:solidFill>
                  <a:srgbClr val="2E1BC6"/>
                </a:solidFill>
                <a:effectLst/>
                <a:uLnTx/>
                <a:uFillTx/>
                <a:latin typeface="Calibri"/>
                <a:ea typeface="+mn-ea"/>
                <a:cs typeface="Calibri"/>
              </a:rPr>
              <a:t>levels</a:t>
            </a:r>
            <a:r>
              <a:rPr kumimoji="0" sz="3600" b="1" i="0" u="none" strike="noStrike" kern="1200" cap="none" spc="-20" normalizeH="0" baseline="0" noProof="0" dirty="0">
                <a:ln>
                  <a:noFill/>
                </a:ln>
                <a:solidFill>
                  <a:srgbClr val="2E1BC6"/>
                </a:solidFill>
                <a:effectLst/>
                <a:uLnTx/>
                <a:uFillTx/>
                <a:latin typeface="Calibri"/>
                <a:ea typeface="+mn-ea"/>
                <a:cs typeface="Calibri"/>
              </a:rPr>
              <a:t> </a:t>
            </a:r>
            <a:r>
              <a:rPr kumimoji="0" sz="3600" b="1" i="0" u="none" strike="noStrike" kern="1200" cap="none" spc="-5" normalizeH="0" baseline="0" noProof="0" dirty="0">
                <a:ln>
                  <a:noFill/>
                </a:ln>
                <a:solidFill>
                  <a:prstClr val="black"/>
                </a:solidFill>
                <a:effectLst/>
                <a:uLnTx/>
                <a:uFillTx/>
                <a:latin typeface="Calibri"/>
                <a:ea typeface="+mn-ea"/>
                <a:cs typeface="Calibri"/>
              </a:rPr>
              <a:t>of</a:t>
            </a:r>
            <a:r>
              <a:rPr kumimoji="0" sz="3600" b="1" i="0" u="none" strike="noStrike" kern="1200" cap="none" spc="-15" normalizeH="0" baseline="0" noProof="0" dirty="0">
                <a:ln>
                  <a:noFill/>
                </a:ln>
                <a:solidFill>
                  <a:prstClr val="black"/>
                </a:solidFill>
                <a:effectLst/>
                <a:uLnTx/>
                <a:uFillTx/>
                <a:latin typeface="Calibri"/>
                <a:ea typeface="+mn-ea"/>
                <a:cs typeface="Calibri"/>
              </a:rPr>
              <a:t> </a:t>
            </a:r>
            <a:r>
              <a:rPr kumimoji="0" sz="3600" b="1" i="0" u="none" strike="noStrike" kern="1200" cap="none" spc="-5" normalizeH="0" baseline="0" noProof="0" dirty="0">
                <a:ln>
                  <a:noFill/>
                </a:ln>
                <a:solidFill>
                  <a:srgbClr val="2E1BC6"/>
                </a:solidFill>
                <a:effectLst/>
                <a:uLnTx/>
                <a:uFillTx/>
                <a:latin typeface="Calibri"/>
                <a:ea typeface="+mn-ea"/>
                <a:cs typeface="Calibri"/>
              </a:rPr>
              <a:t>scope</a:t>
            </a:r>
            <a:r>
              <a:rPr kumimoji="0" sz="3600" b="1" i="0" u="none" strike="noStrike" kern="1200" cap="none" spc="-5" normalizeH="0" baseline="0" noProof="0" dirty="0">
                <a:ln>
                  <a:noFill/>
                </a:ln>
                <a:solidFill>
                  <a:prstClr val="black"/>
                </a:solidFill>
                <a:effectLst/>
                <a:uLnTx/>
                <a:uFillTx/>
                <a:latin typeface="Calibri"/>
                <a:ea typeface="+mn-ea"/>
                <a:cs typeface="Calibri"/>
              </a:rPr>
              <a:t>:</a:t>
            </a:r>
            <a:endParaRPr kumimoji="0" sz="3600" b="0" i="0" u="none" strike="noStrike" kern="1200" cap="none" spc="0" normalizeH="0" baseline="0" noProof="0">
              <a:ln>
                <a:noFill/>
              </a:ln>
              <a:solidFill>
                <a:prstClr val="black"/>
              </a:solidFill>
              <a:effectLst/>
              <a:uLnTx/>
              <a:uFillTx/>
              <a:latin typeface="Calibri"/>
              <a:ea typeface="+mn-ea"/>
              <a:cs typeface="Calibri"/>
            </a:endParaRPr>
          </a:p>
        </p:txBody>
      </p:sp>
      <p:sp>
        <p:nvSpPr>
          <p:cNvPr id="5" name="object 5"/>
          <p:cNvSpPr txBox="1"/>
          <p:nvPr/>
        </p:nvSpPr>
        <p:spPr>
          <a:xfrm>
            <a:off x="688340" y="1772916"/>
            <a:ext cx="3570604" cy="2659380"/>
          </a:xfrm>
          <a:prstGeom prst="rect">
            <a:avLst/>
          </a:prstGeom>
        </p:spPr>
        <p:txBody>
          <a:bodyPr vert="horz" wrap="square" lIns="0" tIns="121920" rIns="0" bIns="0" rtlCol="0">
            <a:spAutoFit/>
          </a:bodyPr>
          <a:lstStyle/>
          <a:p>
            <a:pPr marL="756285" marR="0" lvl="0" indent="-744220" algn="l" defTabSz="914400" rtl="0" eaLnBrk="1" fontAlgn="auto" latinLnBrk="0" hangingPunct="1">
              <a:lnSpc>
                <a:spcPct val="100000"/>
              </a:lnSpc>
              <a:spcBef>
                <a:spcPts val="960"/>
              </a:spcBef>
              <a:spcAft>
                <a:spcPts val="0"/>
              </a:spcAft>
              <a:buClrTx/>
              <a:buSzTx/>
              <a:buFontTx/>
              <a:buAutoNum type="arabicPeriod"/>
              <a:tabLst>
                <a:tab pos="756285" algn="l"/>
                <a:tab pos="756920" algn="l"/>
              </a:tabLst>
              <a:defRPr/>
            </a:pPr>
            <a:r>
              <a:rPr kumimoji="0" sz="3600" b="0" i="0" u="none" strike="noStrike" kern="1200" cap="none" spc="-5" normalizeH="0" baseline="0" noProof="0" dirty="0">
                <a:ln>
                  <a:noFill/>
                </a:ln>
                <a:solidFill>
                  <a:srgbClr val="2E1BC6"/>
                </a:solidFill>
                <a:effectLst/>
                <a:uLnTx/>
                <a:uFillTx/>
                <a:latin typeface="Calibri"/>
                <a:ea typeface="+mn-ea"/>
                <a:cs typeface="Calibri"/>
              </a:rPr>
              <a:t>Function</a:t>
            </a:r>
            <a:r>
              <a:rPr kumimoji="0" sz="3600" b="0" i="0" u="none" strike="noStrike" kern="1200" cap="none" spc="-100" normalizeH="0" baseline="0" noProof="0" dirty="0">
                <a:ln>
                  <a:noFill/>
                </a:ln>
                <a:solidFill>
                  <a:srgbClr val="2E1BC6"/>
                </a:solidFill>
                <a:effectLst/>
                <a:uLnTx/>
                <a:uFillTx/>
                <a:latin typeface="Calibri"/>
                <a:ea typeface="+mn-ea"/>
                <a:cs typeface="Calibri"/>
              </a:rPr>
              <a:t> </a:t>
            </a:r>
            <a:r>
              <a:rPr kumimoji="0" sz="3600" b="0" i="0" u="none" strike="noStrike" kern="1200" cap="none" spc="-10" normalizeH="0" baseline="0" noProof="0" dirty="0">
                <a:ln>
                  <a:noFill/>
                </a:ln>
                <a:solidFill>
                  <a:srgbClr val="2E1BC6"/>
                </a:solidFill>
                <a:effectLst/>
                <a:uLnTx/>
                <a:uFillTx/>
                <a:latin typeface="Calibri"/>
                <a:ea typeface="+mn-ea"/>
                <a:cs typeface="Calibri"/>
              </a:rPr>
              <a:t>scope</a:t>
            </a:r>
            <a:endParaRPr kumimoji="0" sz="3600" b="0" i="0" u="none" strike="noStrike" kern="1200" cap="none" spc="0" normalizeH="0" baseline="0" noProof="0">
              <a:ln>
                <a:noFill/>
              </a:ln>
              <a:solidFill>
                <a:prstClr val="black"/>
              </a:solidFill>
              <a:effectLst/>
              <a:uLnTx/>
              <a:uFillTx/>
              <a:latin typeface="Calibri"/>
              <a:ea typeface="+mn-ea"/>
              <a:cs typeface="Calibri"/>
            </a:endParaRPr>
          </a:p>
          <a:p>
            <a:pPr marL="756285" marR="0" lvl="0" indent="-744220" algn="l" defTabSz="914400" rtl="0" eaLnBrk="1" fontAlgn="auto" latinLnBrk="0" hangingPunct="1">
              <a:lnSpc>
                <a:spcPct val="100000"/>
              </a:lnSpc>
              <a:spcBef>
                <a:spcPts val="865"/>
              </a:spcBef>
              <a:spcAft>
                <a:spcPts val="0"/>
              </a:spcAft>
              <a:buClrTx/>
              <a:buSzTx/>
              <a:buFontTx/>
              <a:buAutoNum type="arabicPeriod"/>
              <a:tabLst>
                <a:tab pos="756285" algn="l"/>
                <a:tab pos="756920" algn="l"/>
              </a:tabLst>
              <a:defRPr/>
            </a:pPr>
            <a:r>
              <a:rPr kumimoji="0" sz="3600" b="0" i="0" u="none" strike="noStrike" kern="1200" cap="none" spc="-5" normalizeH="0" baseline="0" noProof="0" dirty="0">
                <a:ln>
                  <a:noFill/>
                </a:ln>
                <a:solidFill>
                  <a:srgbClr val="2E1BC6"/>
                </a:solidFill>
                <a:effectLst/>
                <a:uLnTx/>
                <a:uFillTx/>
                <a:latin typeface="Calibri"/>
                <a:ea typeface="+mn-ea"/>
                <a:cs typeface="Calibri"/>
              </a:rPr>
              <a:t>block</a:t>
            </a:r>
            <a:r>
              <a:rPr kumimoji="0" sz="3600" b="0" i="0" u="none" strike="noStrike" kern="1200" cap="none" spc="-95" normalizeH="0" baseline="0" noProof="0" dirty="0">
                <a:ln>
                  <a:noFill/>
                </a:ln>
                <a:solidFill>
                  <a:srgbClr val="2E1BC6"/>
                </a:solidFill>
                <a:effectLst/>
                <a:uLnTx/>
                <a:uFillTx/>
                <a:latin typeface="Calibri"/>
                <a:ea typeface="+mn-ea"/>
                <a:cs typeface="Calibri"/>
              </a:rPr>
              <a:t> </a:t>
            </a:r>
            <a:r>
              <a:rPr kumimoji="0" sz="3600" b="0" i="0" u="none" strike="noStrike" kern="1200" cap="none" spc="-10" normalizeH="0" baseline="0" noProof="0" dirty="0">
                <a:ln>
                  <a:noFill/>
                </a:ln>
                <a:solidFill>
                  <a:srgbClr val="2E1BC6"/>
                </a:solidFill>
                <a:effectLst/>
                <a:uLnTx/>
                <a:uFillTx/>
                <a:latin typeface="Calibri"/>
                <a:ea typeface="+mn-ea"/>
                <a:cs typeface="Calibri"/>
              </a:rPr>
              <a:t>scope</a:t>
            </a:r>
            <a:endParaRPr kumimoji="0" sz="3600" b="0" i="0" u="none" strike="noStrike" kern="1200" cap="none" spc="0" normalizeH="0" baseline="0" noProof="0">
              <a:ln>
                <a:noFill/>
              </a:ln>
              <a:solidFill>
                <a:prstClr val="black"/>
              </a:solidFill>
              <a:effectLst/>
              <a:uLnTx/>
              <a:uFillTx/>
              <a:latin typeface="Calibri"/>
              <a:ea typeface="+mn-ea"/>
              <a:cs typeface="Calibri"/>
            </a:endParaRPr>
          </a:p>
          <a:p>
            <a:pPr marL="756285" marR="0" lvl="0" indent="-744220" algn="l" defTabSz="914400" rtl="0" eaLnBrk="1" fontAlgn="auto" latinLnBrk="0" hangingPunct="1">
              <a:lnSpc>
                <a:spcPct val="100000"/>
              </a:lnSpc>
              <a:spcBef>
                <a:spcPts val="865"/>
              </a:spcBef>
              <a:spcAft>
                <a:spcPts val="0"/>
              </a:spcAft>
              <a:buClrTx/>
              <a:buSzTx/>
              <a:buFontTx/>
              <a:buAutoNum type="arabicPeriod"/>
              <a:tabLst>
                <a:tab pos="756285" algn="l"/>
                <a:tab pos="756920" algn="l"/>
              </a:tabLst>
              <a:defRPr/>
            </a:pPr>
            <a:r>
              <a:rPr kumimoji="0" sz="3600" b="0" i="0" u="none" strike="noStrike" kern="1200" cap="none" spc="-5" normalizeH="0" baseline="0" noProof="0" dirty="0">
                <a:ln>
                  <a:noFill/>
                </a:ln>
                <a:solidFill>
                  <a:srgbClr val="2E1BC6"/>
                </a:solidFill>
                <a:effectLst/>
                <a:uLnTx/>
                <a:uFillTx/>
                <a:latin typeface="Calibri"/>
                <a:ea typeface="+mn-ea"/>
                <a:cs typeface="Calibri"/>
              </a:rPr>
              <a:t>File</a:t>
            </a:r>
            <a:r>
              <a:rPr kumimoji="0" sz="3600" b="0" i="0" u="none" strike="noStrike" kern="1200" cap="none" spc="-55" normalizeH="0" baseline="0" noProof="0" dirty="0">
                <a:ln>
                  <a:noFill/>
                </a:ln>
                <a:solidFill>
                  <a:srgbClr val="2E1BC6"/>
                </a:solidFill>
                <a:effectLst/>
                <a:uLnTx/>
                <a:uFillTx/>
                <a:latin typeface="Calibri"/>
                <a:ea typeface="+mn-ea"/>
                <a:cs typeface="Calibri"/>
              </a:rPr>
              <a:t> </a:t>
            </a:r>
            <a:r>
              <a:rPr kumimoji="0" sz="3600" b="0" i="0" u="none" strike="noStrike" kern="1200" cap="none" spc="-10" normalizeH="0" baseline="0" noProof="0" dirty="0">
                <a:ln>
                  <a:noFill/>
                </a:ln>
                <a:solidFill>
                  <a:srgbClr val="2E1BC6"/>
                </a:solidFill>
                <a:effectLst/>
                <a:uLnTx/>
                <a:uFillTx/>
                <a:latin typeface="Calibri"/>
                <a:ea typeface="+mn-ea"/>
                <a:cs typeface="Calibri"/>
              </a:rPr>
              <a:t>scope</a:t>
            </a:r>
            <a:endParaRPr kumimoji="0" sz="3600" b="0" i="0" u="none" strike="noStrike" kern="1200" cap="none" spc="0" normalizeH="0" baseline="0" noProof="0">
              <a:ln>
                <a:noFill/>
              </a:ln>
              <a:solidFill>
                <a:prstClr val="black"/>
              </a:solidFill>
              <a:effectLst/>
              <a:uLnTx/>
              <a:uFillTx/>
              <a:latin typeface="Calibri"/>
              <a:ea typeface="+mn-ea"/>
              <a:cs typeface="Calibri"/>
            </a:endParaRPr>
          </a:p>
          <a:p>
            <a:pPr marL="756285" marR="0" lvl="0" indent="-744220" algn="l" defTabSz="914400" rtl="0" eaLnBrk="1" fontAlgn="auto" latinLnBrk="0" hangingPunct="1">
              <a:lnSpc>
                <a:spcPct val="100000"/>
              </a:lnSpc>
              <a:spcBef>
                <a:spcPts val="865"/>
              </a:spcBef>
              <a:spcAft>
                <a:spcPts val="0"/>
              </a:spcAft>
              <a:buClrTx/>
              <a:buSzTx/>
              <a:buFontTx/>
              <a:buAutoNum type="arabicPeriod"/>
              <a:tabLst>
                <a:tab pos="756285" algn="l"/>
                <a:tab pos="756920" algn="l"/>
              </a:tabLst>
              <a:defRPr/>
            </a:pPr>
            <a:r>
              <a:rPr kumimoji="0" sz="3600" b="0" i="0" u="none" strike="noStrike" kern="1200" cap="none" spc="-5" normalizeH="0" baseline="0" noProof="0" dirty="0">
                <a:ln>
                  <a:noFill/>
                </a:ln>
                <a:solidFill>
                  <a:srgbClr val="B80000"/>
                </a:solidFill>
                <a:effectLst/>
                <a:uLnTx/>
                <a:uFillTx/>
                <a:latin typeface="Calibri"/>
                <a:ea typeface="+mn-ea"/>
                <a:cs typeface="Calibri"/>
              </a:rPr>
              <a:t>Class</a:t>
            </a:r>
            <a:r>
              <a:rPr kumimoji="0" sz="3600" b="0" i="0" u="none" strike="noStrike" kern="1200" cap="none" spc="-35" normalizeH="0" baseline="0" noProof="0" dirty="0">
                <a:ln>
                  <a:noFill/>
                </a:ln>
                <a:solidFill>
                  <a:srgbClr val="B80000"/>
                </a:solidFill>
                <a:effectLst/>
                <a:uLnTx/>
                <a:uFillTx/>
                <a:latin typeface="Calibri"/>
                <a:ea typeface="+mn-ea"/>
                <a:cs typeface="Calibri"/>
              </a:rPr>
              <a:t> </a:t>
            </a:r>
            <a:r>
              <a:rPr kumimoji="0" sz="3600" b="0" i="0" u="none" strike="noStrike" kern="1200" cap="none" spc="-10" normalizeH="0" baseline="0" noProof="0" dirty="0">
                <a:ln>
                  <a:noFill/>
                </a:ln>
                <a:solidFill>
                  <a:srgbClr val="B80000"/>
                </a:solidFill>
                <a:effectLst/>
                <a:uLnTx/>
                <a:uFillTx/>
                <a:latin typeface="Calibri"/>
                <a:ea typeface="+mn-ea"/>
                <a:cs typeface="Calibri"/>
              </a:rPr>
              <a:t>scope</a:t>
            </a:r>
            <a:endParaRPr kumimoji="0" sz="3600" b="0" i="0" u="none" strike="noStrike" kern="1200" cap="none" spc="0" normalizeH="0" baseline="0" noProof="0">
              <a:ln>
                <a:noFill/>
              </a:ln>
              <a:solidFill>
                <a:prstClr val="black"/>
              </a:solidFill>
              <a:effectLst/>
              <a:uLnTx/>
              <a:uFillTx/>
              <a:latin typeface="Calibri"/>
              <a:ea typeface="+mn-ea"/>
              <a:cs typeface="Calibri"/>
            </a:endParaRPr>
          </a:p>
        </p:txBody>
      </p:sp>
      <p:sp>
        <p:nvSpPr>
          <p:cNvPr id="6" name="object 6"/>
          <p:cNvSpPr/>
          <p:nvPr/>
        </p:nvSpPr>
        <p:spPr>
          <a:xfrm>
            <a:off x="4572761" y="2134361"/>
            <a:ext cx="155575" cy="914400"/>
          </a:xfrm>
          <a:custGeom>
            <a:avLst/>
            <a:gdLst/>
            <a:ahLst/>
            <a:cxnLst/>
            <a:rect l="l" t="t" r="r" b="b"/>
            <a:pathLst>
              <a:path w="155575" h="914400">
                <a:moveTo>
                  <a:pt x="0" y="0"/>
                </a:moveTo>
                <a:lnTo>
                  <a:pt x="30253" y="1023"/>
                </a:lnTo>
                <a:lnTo>
                  <a:pt x="54959" y="3810"/>
                </a:lnTo>
                <a:lnTo>
                  <a:pt x="71616" y="7929"/>
                </a:lnTo>
                <a:lnTo>
                  <a:pt x="77724" y="12953"/>
                </a:lnTo>
                <a:lnTo>
                  <a:pt x="77724" y="444246"/>
                </a:lnTo>
                <a:lnTo>
                  <a:pt x="83831" y="449270"/>
                </a:lnTo>
                <a:lnTo>
                  <a:pt x="100488" y="453389"/>
                </a:lnTo>
                <a:lnTo>
                  <a:pt x="125194" y="456176"/>
                </a:lnTo>
                <a:lnTo>
                  <a:pt x="155448" y="457200"/>
                </a:lnTo>
                <a:lnTo>
                  <a:pt x="125194" y="458223"/>
                </a:lnTo>
                <a:lnTo>
                  <a:pt x="100488" y="461010"/>
                </a:lnTo>
                <a:lnTo>
                  <a:pt x="83831" y="465129"/>
                </a:lnTo>
                <a:lnTo>
                  <a:pt x="77724" y="470153"/>
                </a:lnTo>
                <a:lnTo>
                  <a:pt x="77724" y="901446"/>
                </a:lnTo>
                <a:lnTo>
                  <a:pt x="71616" y="906470"/>
                </a:lnTo>
                <a:lnTo>
                  <a:pt x="54959" y="910589"/>
                </a:lnTo>
                <a:lnTo>
                  <a:pt x="30253" y="913376"/>
                </a:lnTo>
                <a:lnTo>
                  <a:pt x="0" y="914400"/>
                </a:lnTo>
              </a:path>
            </a:pathLst>
          </a:custGeom>
          <a:ln w="41148">
            <a:solidFill>
              <a:srgbClr val="B8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7" name="object 7"/>
          <p:cNvSpPr txBox="1"/>
          <p:nvPr/>
        </p:nvSpPr>
        <p:spPr>
          <a:xfrm>
            <a:off x="4956428" y="2379091"/>
            <a:ext cx="1719580" cy="360680"/>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kumimoji="0" sz="2200" b="1" i="0" u="none" strike="noStrike" kern="1200" cap="none" spc="-10" normalizeH="0" baseline="0" noProof="0" dirty="0">
                <a:ln>
                  <a:noFill/>
                </a:ln>
                <a:solidFill>
                  <a:prstClr val="black"/>
                </a:solidFill>
                <a:effectLst/>
                <a:uLnTx/>
                <a:uFillTx/>
                <a:latin typeface="Calibri"/>
                <a:ea typeface="+mn-ea"/>
                <a:cs typeface="Calibri"/>
              </a:rPr>
              <a:t>Local</a:t>
            </a:r>
            <a:r>
              <a:rPr kumimoji="0" sz="2200" b="1" i="0" u="none" strike="noStrike" kern="1200" cap="none" spc="-40" normalizeH="0" baseline="0" noProof="0" dirty="0">
                <a:ln>
                  <a:noFill/>
                </a:ln>
                <a:solidFill>
                  <a:prstClr val="black"/>
                </a:solidFill>
                <a:effectLst/>
                <a:uLnTx/>
                <a:uFillTx/>
                <a:latin typeface="Calibri"/>
                <a:ea typeface="+mn-ea"/>
                <a:cs typeface="Calibri"/>
              </a:rPr>
              <a:t> </a:t>
            </a:r>
            <a:r>
              <a:rPr kumimoji="0" sz="2200" b="1" i="0" u="none" strike="noStrike" kern="1200" cap="none" spc="-10" normalizeH="0" baseline="0" noProof="0" dirty="0">
                <a:ln>
                  <a:noFill/>
                </a:ln>
                <a:solidFill>
                  <a:prstClr val="black"/>
                </a:solidFill>
                <a:effectLst/>
                <a:uLnTx/>
                <a:uFillTx/>
                <a:latin typeface="Calibri"/>
                <a:ea typeface="+mn-ea"/>
                <a:cs typeface="Calibri"/>
              </a:rPr>
              <a:t>variables</a:t>
            </a:r>
            <a:endParaRPr kumimoji="0" sz="2200" b="0" i="0" u="none" strike="noStrike" kern="1200" cap="none" spc="0" normalizeH="0" baseline="0" noProof="0">
              <a:ln>
                <a:noFill/>
              </a:ln>
              <a:solidFill>
                <a:prstClr val="black"/>
              </a:solidFill>
              <a:effectLst/>
              <a:uLnTx/>
              <a:uFillTx/>
              <a:latin typeface="Calibri"/>
              <a:ea typeface="+mn-ea"/>
              <a:cs typeface="Calibri"/>
            </a:endParaRPr>
          </a:p>
        </p:txBody>
      </p:sp>
      <p:sp>
        <p:nvSpPr>
          <p:cNvPr id="8" name="object 8"/>
          <p:cNvSpPr/>
          <p:nvPr/>
        </p:nvSpPr>
        <p:spPr>
          <a:xfrm>
            <a:off x="4039361" y="3277361"/>
            <a:ext cx="155575" cy="609600"/>
          </a:xfrm>
          <a:custGeom>
            <a:avLst/>
            <a:gdLst/>
            <a:ahLst/>
            <a:cxnLst/>
            <a:rect l="l" t="t" r="r" b="b"/>
            <a:pathLst>
              <a:path w="155575" h="609600">
                <a:moveTo>
                  <a:pt x="0" y="0"/>
                </a:moveTo>
                <a:lnTo>
                  <a:pt x="30253" y="1023"/>
                </a:lnTo>
                <a:lnTo>
                  <a:pt x="54959" y="3810"/>
                </a:lnTo>
                <a:lnTo>
                  <a:pt x="71616" y="7929"/>
                </a:lnTo>
                <a:lnTo>
                  <a:pt x="77724" y="12953"/>
                </a:lnTo>
                <a:lnTo>
                  <a:pt x="77724" y="291846"/>
                </a:lnTo>
                <a:lnTo>
                  <a:pt x="83831" y="296870"/>
                </a:lnTo>
                <a:lnTo>
                  <a:pt x="100488" y="300989"/>
                </a:lnTo>
                <a:lnTo>
                  <a:pt x="125194" y="303776"/>
                </a:lnTo>
                <a:lnTo>
                  <a:pt x="155448" y="304800"/>
                </a:lnTo>
                <a:lnTo>
                  <a:pt x="125194" y="305823"/>
                </a:lnTo>
                <a:lnTo>
                  <a:pt x="100488" y="308610"/>
                </a:lnTo>
                <a:lnTo>
                  <a:pt x="83831" y="312729"/>
                </a:lnTo>
                <a:lnTo>
                  <a:pt x="77724" y="317753"/>
                </a:lnTo>
                <a:lnTo>
                  <a:pt x="77724" y="596645"/>
                </a:lnTo>
                <a:lnTo>
                  <a:pt x="71616" y="601670"/>
                </a:lnTo>
                <a:lnTo>
                  <a:pt x="54959" y="605789"/>
                </a:lnTo>
                <a:lnTo>
                  <a:pt x="30253" y="608576"/>
                </a:lnTo>
                <a:lnTo>
                  <a:pt x="0" y="609600"/>
                </a:lnTo>
              </a:path>
            </a:pathLst>
          </a:custGeom>
          <a:ln w="41148">
            <a:solidFill>
              <a:srgbClr val="B8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9" name="object 9"/>
          <p:cNvSpPr txBox="1"/>
          <p:nvPr/>
        </p:nvSpPr>
        <p:spPr>
          <a:xfrm>
            <a:off x="4422775" y="3369945"/>
            <a:ext cx="1880870" cy="360680"/>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kumimoji="0" sz="2200" b="1" i="0" u="none" strike="noStrike" kern="1200" cap="none" spc="-10" normalizeH="0" baseline="0" noProof="0" dirty="0">
                <a:ln>
                  <a:noFill/>
                </a:ln>
                <a:solidFill>
                  <a:prstClr val="black"/>
                </a:solidFill>
                <a:effectLst/>
                <a:uLnTx/>
                <a:uFillTx/>
                <a:latin typeface="Calibri"/>
                <a:ea typeface="+mn-ea"/>
                <a:cs typeface="Calibri"/>
              </a:rPr>
              <a:t>Global</a:t>
            </a:r>
            <a:r>
              <a:rPr kumimoji="0" sz="2200" b="1" i="0" u="none" strike="noStrike" kern="1200" cap="none" spc="-35" normalizeH="0" baseline="0" noProof="0" dirty="0">
                <a:ln>
                  <a:noFill/>
                </a:ln>
                <a:solidFill>
                  <a:prstClr val="black"/>
                </a:solidFill>
                <a:effectLst/>
                <a:uLnTx/>
                <a:uFillTx/>
                <a:latin typeface="Calibri"/>
                <a:ea typeface="+mn-ea"/>
                <a:cs typeface="Calibri"/>
              </a:rPr>
              <a:t> </a:t>
            </a:r>
            <a:r>
              <a:rPr kumimoji="0" sz="2200" b="1" i="0" u="none" strike="noStrike" kern="1200" cap="none" spc="-10" normalizeH="0" baseline="0" noProof="0" dirty="0">
                <a:ln>
                  <a:noFill/>
                </a:ln>
                <a:solidFill>
                  <a:prstClr val="black"/>
                </a:solidFill>
                <a:effectLst/>
                <a:uLnTx/>
                <a:uFillTx/>
                <a:latin typeface="Calibri"/>
                <a:ea typeface="+mn-ea"/>
                <a:cs typeface="Calibri"/>
              </a:rPr>
              <a:t>variables</a:t>
            </a:r>
            <a:endParaRPr kumimoji="0" sz="2200" b="0" i="0" u="none" strike="noStrike" kern="1200" cap="none" spc="0" normalizeH="0" baseline="0" noProof="0">
              <a:ln>
                <a:noFill/>
              </a:ln>
              <a:solidFill>
                <a:prstClr val="black"/>
              </a:solidFill>
              <a:effectLst/>
              <a:uLnTx/>
              <a:uFillTx/>
              <a:latin typeface="Calibri"/>
              <a:ea typeface="+mn-ea"/>
              <a:cs typeface="Calibri"/>
            </a:endParaRPr>
          </a:p>
        </p:txBody>
      </p:sp>
    </p:spTree>
    <p:extLst>
      <p:ext uri="{BB962C8B-B14F-4D97-AF65-F5344CB8AC3E}">
        <p14:creationId xmlns:p14="http://schemas.microsoft.com/office/powerpoint/2010/main" val="24491198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8100" y="914399"/>
            <a:ext cx="9067800" cy="45720"/>
          </a:xfrm>
          <a:custGeom>
            <a:avLst/>
            <a:gdLst/>
            <a:ahLst/>
            <a:cxnLst/>
            <a:rect l="l" t="t" r="r" b="b"/>
            <a:pathLst>
              <a:path w="9067800" h="45719">
                <a:moveTo>
                  <a:pt x="9067800" y="0"/>
                </a:moveTo>
                <a:lnTo>
                  <a:pt x="0" y="0"/>
                </a:lnTo>
                <a:lnTo>
                  <a:pt x="0" y="45720"/>
                </a:lnTo>
                <a:lnTo>
                  <a:pt x="9067800" y="45720"/>
                </a:lnTo>
                <a:lnTo>
                  <a:pt x="9067800" y="0"/>
                </a:lnTo>
                <a:close/>
              </a:path>
            </a:pathLst>
          </a:custGeom>
          <a:solidFill>
            <a:srgbClr val="17375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 name="object 3"/>
          <p:cNvSpPr txBox="1">
            <a:spLocks noGrp="1"/>
          </p:cNvSpPr>
          <p:nvPr>
            <p:ph type="title"/>
          </p:nvPr>
        </p:nvSpPr>
        <p:spPr>
          <a:xfrm>
            <a:off x="1973960" y="39370"/>
            <a:ext cx="5199380" cy="756920"/>
          </a:xfrm>
          <a:prstGeom prst="rect">
            <a:avLst/>
          </a:prstGeom>
        </p:spPr>
        <p:txBody>
          <a:bodyPr vert="horz" wrap="square" lIns="0" tIns="12700" rIns="0" bIns="0" rtlCol="0">
            <a:spAutoFit/>
          </a:bodyPr>
          <a:lstStyle/>
          <a:p>
            <a:pPr marL="12700">
              <a:lnSpc>
                <a:spcPct val="100000"/>
              </a:lnSpc>
              <a:spcBef>
                <a:spcPts val="100"/>
              </a:spcBef>
            </a:pPr>
            <a:r>
              <a:rPr sz="4800" spc="-20" dirty="0">
                <a:solidFill>
                  <a:srgbClr val="B80000"/>
                </a:solidFill>
              </a:rPr>
              <a:t>Lifetime</a:t>
            </a:r>
            <a:r>
              <a:rPr sz="4800" spc="-15" dirty="0">
                <a:solidFill>
                  <a:srgbClr val="B80000"/>
                </a:solidFill>
              </a:rPr>
              <a:t> </a:t>
            </a:r>
            <a:r>
              <a:rPr sz="4800" spc="-10" dirty="0">
                <a:solidFill>
                  <a:srgbClr val="B80000"/>
                </a:solidFill>
              </a:rPr>
              <a:t>of</a:t>
            </a:r>
            <a:r>
              <a:rPr sz="4800" spc="-20" dirty="0">
                <a:solidFill>
                  <a:srgbClr val="B80000"/>
                </a:solidFill>
              </a:rPr>
              <a:t> </a:t>
            </a:r>
            <a:r>
              <a:rPr sz="4800" spc="-35" dirty="0">
                <a:solidFill>
                  <a:srgbClr val="B80000"/>
                </a:solidFill>
              </a:rPr>
              <a:t>Variables</a:t>
            </a:r>
            <a:endParaRPr sz="4800"/>
          </a:p>
        </p:txBody>
      </p:sp>
      <p:sp>
        <p:nvSpPr>
          <p:cNvPr id="4" name="object 4"/>
          <p:cNvSpPr txBox="1"/>
          <p:nvPr/>
        </p:nvSpPr>
        <p:spPr>
          <a:xfrm>
            <a:off x="140309" y="1190371"/>
            <a:ext cx="8703310" cy="4171315"/>
          </a:xfrm>
          <a:prstGeom prst="rect">
            <a:avLst/>
          </a:prstGeom>
        </p:spPr>
        <p:txBody>
          <a:bodyPr vert="horz" wrap="square" lIns="0" tIns="12065" rIns="0" bIns="0" rtlCol="0">
            <a:spAutoFit/>
          </a:bodyPr>
          <a:lstStyle/>
          <a:p>
            <a:pPr marL="325120" marR="0" lvl="0" indent="-313055" algn="l" defTabSz="914400" rtl="0" eaLnBrk="1" fontAlgn="auto" latinLnBrk="0" hangingPunct="1">
              <a:lnSpc>
                <a:spcPct val="100000"/>
              </a:lnSpc>
              <a:spcBef>
                <a:spcPts val="95"/>
              </a:spcBef>
              <a:spcAft>
                <a:spcPts val="0"/>
              </a:spcAft>
              <a:buClrTx/>
              <a:buSzTx/>
              <a:buFont typeface="Calibri"/>
              <a:buChar char="•"/>
              <a:tabLst>
                <a:tab pos="325755" algn="l"/>
              </a:tabLst>
              <a:defRPr/>
            </a:pPr>
            <a:r>
              <a:rPr kumimoji="0" sz="3400" b="1" i="0" u="none" strike="noStrike" kern="1200" cap="none" spc="-10" normalizeH="0" baseline="0" noProof="0" dirty="0">
                <a:ln>
                  <a:noFill/>
                </a:ln>
                <a:solidFill>
                  <a:srgbClr val="2E1BC6"/>
                </a:solidFill>
                <a:effectLst/>
                <a:uLnTx/>
                <a:uFillTx/>
                <a:latin typeface="Calibri"/>
                <a:ea typeface="+mn-ea"/>
                <a:cs typeface="Calibri"/>
              </a:rPr>
              <a:t>Local</a:t>
            </a:r>
            <a:r>
              <a:rPr kumimoji="0" sz="3400" b="1" i="0" u="none" strike="noStrike" kern="1200" cap="none" spc="0" normalizeH="0" baseline="0" noProof="0" dirty="0">
                <a:ln>
                  <a:noFill/>
                </a:ln>
                <a:solidFill>
                  <a:srgbClr val="2E1BC6"/>
                </a:solidFill>
                <a:effectLst/>
                <a:uLnTx/>
                <a:uFillTx/>
                <a:latin typeface="Calibri"/>
                <a:ea typeface="+mn-ea"/>
                <a:cs typeface="Calibri"/>
              </a:rPr>
              <a:t> </a:t>
            </a:r>
            <a:r>
              <a:rPr kumimoji="0" sz="3400" b="1" i="0" u="none" strike="noStrike" kern="1200" cap="none" spc="-25" normalizeH="0" baseline="0" noProof="0" dirty="0">
                <a:ln>
                  <a:noFill/>
                </a:ln>
                <a:solidFill>
                  <a:srgbClr val="2E1BC6"/>
                </a:solidFill>
                <a:effectLst/>
                <a:uLnTx/>
                <a:uFillTx/>
                <a:latin typeface="Calibri"/>
                <a:ea typeface="+mn-ea"/>
                <a:cs typeface="Calibri"/>
              </a:rPr>
              <a:t>Variables</a:t>
            </a:r>
            <a:r>
              <a:rPr kumimoji="0" sz="3400" b="1" i="0" u="none" strike="noStrike" kern="1200" cap="none" spc="10" normalizeH="0" baseline="0" noProof="0" dirty="0">
                <a:ln>
                  <a:noFill/>
                </a:ln>
                <a:solidFill>
                  <a:srgbClr val="2E1BC6"/>
                </a:solidFill>
                <a:effectLst/>
                <a:uLnTx/>
                <a:uFillTx/>
                <a:latin typeface="Calibri"/>
                <a:ea typeface="+mn-ea"/>
                <a:cs typeface="Calibri"/>
              </a:rPr>
              <a:t> </a:t>
            </a:r>
            <a:r>
              <a:rPr kumimoji="0" sz="3400" b="0" i="0" u="none" strike="noStrike" kern="1200" cap="none" spc="-10" normalizeH="0" baseline="0" noProof="0" dirty="0">
                <a:ln>
                  <a:noFill/>
                </a:ln>
                <a:solidFill>
                  <a:prstClr val="black"/>
                </a:solidFill>
                <a:effectLst/>
                <a:uLnTx/>
                <a:uFillTx/>
                <a:latin typeface="Calibri"/>
                <a:ea typeface="+mn-ea"/>
                <a:cs typeface="Calibri"/>
              </a:rPr>
              <a:t>(</a:t>
            </a:r>
            <a:r>
              <a:rPr kumimoji="0" sz="3400" b="1" i="0" u="none" strike="noStrike" kern="1200" cap="none" spc="-10" normalizeH="0" baseline="0" noProof="0" dirty="0">
                <a:ln>
                  <a:noFill/>
                </a:ln>
                <a:solidFill>
                  <a:srgbClr val="C00000"/>
                </a:solidFill>
                <a:effectLst/>
                <a:uLnTx/>
                <a:uFillTx/>
                <a:latin typeface="Calibri"/>
                <a:ea typeface="+mn-ea"/>
                <a:cs typeface="Calibri"/>
              </a:rPr>
              <a:t>function</a:t>
            </a:r>
            <a:r>
              <a:rPr kumimoji="0" sz="3400" b="1" i="0" u="none" strike="noStrike" kern="1200" cap="none" spc="20" normalizeH="0" baseline="0" noProof="0" dirty="0">
                <a:ln>
                  <a:noFill/>
                </a:ln>
                <a:solidFill>
                  <a:srgbClr val="C00000"/>
                </a:solidFill>
                <a:effectLst/>
                <a:uLnTx/>
                <a:uFillTx/>
                <a:latin typeface="Calibri"/>
                <a:ea typeface="+mn-ea"/>
                <a:cs typeface="Calibri"/>
              </a:rPr>
              <a:t> </a:t>
            </a:r>
            <a:r>
              <a:rPr kumimoji="0" sz="3400" b="0" i="0" u="none" strike="noStrike" kern="1200" cap="none" spc="0" normalizeH="0" baseline="0" noProof="0" dirty="0">
                <a:ln>
                  <a:noFill/>
                </a:ln>
                <a:solidFill>
                  <a:prstClr val="black"/>
                </a:solidFill>
                <a:effectLst/>
                <a:uLnTx/>
                <a:uFillTx/>
                <a:latin typeface="Calibri"/>
                <a:ea typeface="+mn-ea"/>
                <a:cs typeface="Calibri"/>
              </a:rPr>
              <a:t>and</a:t>
            </a:r>
            <a:r>
              <a:rPr kumimoji="0" sz="3400" b="0" i="0" u="none" strike="noStrike" kern="1200" cap="none" spc="-25" normalizeH="0" baseline="0" noProof="0" dirty="0">
                <a:ln>
                  <a:noFill/>
                </a:ln>
                <a:solidFill>
                  <a:prstClr val="black"/>
                </a:solidFill>
                <a:effectLst/>
                <a:uLnTx/>
                <a:uFillTx/>
                <a:latin typeface="Calibri"/>
                <a:ea typeface="+mn-ea"/>
                <a:cs typeface="Calibri"/>
              </a:rPr>
              <a:t> </a:t>
            </a:r>
            <a:r>
              <a:rPr kumimoji="0" sz="3400" b="1" i="0" u="none" strike="noStrike" kern="1200" cap="none" spc="-5" normalizeH="0" baseline="0" noProof="0" dirty="0">
                <a:ln>
                  <a:noFill/>
                </a:ln>
                <a:solidFill>
                  <a:srgbClr val="C00000"/>
                </a:solidFill>
                <a:effectLst/>
                <a:uLnTx/>
                <a:uFillTx/>
                <a:latin typeface="Calibri"/>
                <a:ea typeface="+mn-ea"/>
                <a:cs typeface="Calibri"/>
              </a:rPr>
              <a:t>block</a:t>
            </a:r>
            <a:r>
              <a:rPr kumimoji="0" sz="3400" b="1" i="0" u="none" strike="noStrike" kern="1200" cap="none" spc="10" normalizeH="0" baseline="0" noProof="0" dirty="0">
                <a:ln>
                  <a:noFill/>
                </a:ln>
                <a:solidFill>
                  <a:srgbClr val="C00000"/>
                </a:solidFill>
                <a:effectLst/>
                <a:uLnTx/>
                <a:uFillTx/>
                <a:latin typeface="Calibri"/>
                <a:ea typeface="+mn-ea"/>
                <a:cs typeface="Calibri"/>
              </a:rPr>
              <a:t> </a:t>
            </a:r>
            <a:r>
              <a:rPr kumimoji="0" sz="3400" b="0" i="0" u="none" strike="noStrike" kern="1200" cap="none" spc="-10" normalizeH="0" baseline="0" noProof="0" dirty="0">
                <a:ln>
                  <a:noFill/>
                </a:ln>
                <a:solidFill>
                  <a:prstClr val="black"/>
                </a:solidFill>
                <a:effectLst/>
                <a:uLnTx/>
                <a:uFillTx/>
                <a:latin typeface="Calibri"/>
                <a:ea typeface="+mn-ea"/>
                <a:cs typeface="Calibri"/>
              </a:rPr>
              <a:t>scope)</a:t>
            </a:r>
            <a:r>
              <a:rPr kumimoji="0" sz="3400" b="0" i="0" u="none" strike="noStrike" kern="1200" cap="none" spc="-30" normalizeH="0" baseline="0" noProof="0" dirty="0">
                <a:ln>
                  <a:noFill/>
                </a:ln>
                <a:solidFill>
                  <a:prstClr val="black"/>
                </a:solidFill>
                <a:effectLst/>
                <a:uLnTx/>
                <a:uFillTx/>
                <a:latin typeface="Calibri"/>
                <a:ea typeface="+mn-ea"/>
                <a:cs typeface="Calibri"/>
              </a:rPr>
              <a:t> have</a:t>
            </a:r>
            <a:endParaRPr kumimoji="0" sz="3400" b="0" i="0" u="none" strike="noStrike" kern="1200" cap="none" spc="0" normalizeH="0" baseline="0" noProof="0">
              <a:ln>
                <a:noFill/>
              </a:ln>
              <a:solidFill>
                <a:prstClr val="black"/>
              </a:solidFill>
              <a:effectLst/>
              <a:uLnTx/>
              <a:uFillTx/>
              <a:latin typeface="Calibri"/>
              <a:ea typeface="+mn-ea"/>
              <a:cs typeface="Calibri"/>
            </a:endParaRPr>
          </a:p>
          <a:p>
            <a:pPr marL="12700" marR="0" lvl="0" indent="0" algn="l" defTabSz="914400" rtl="0" eaLnBrk="1" fontAlgn="auto" latinLnBrk="0" hangingPunct="1">
              <a:lnSpc>
                <a:spcPct val="100000"/>
              </a:lnSpc>
              <a:spcBef>
                <a:spcPts val="0"/>
              </a:spcBef>
              <a:spcAft>
                <a:spcPts val="0"/>
              </a:spcAft>
              <a:buClrTx/>
              <a:buSzTx/>
              <a:buFontTx/>
              <a:buNone/>
              <a:tabLst/>
              <a:defRPr/>
            </a:pPr>
            <a:r>
              <a:rPr kumimoji="0" sz="3400" b="1" i="0" u="none" strike="noStrike" kern="1200" cap="none" spc="-15" normalizeH="0" baseline="0" noProof="0" dirty="0">
                <a:ln>
                  <a:noFill/>
                </a:ln>
                <a:solidFill>
                  <a:srgbClr val="C00000"/>
                </a:solidFill>
                <a:effectLst/>
                <a:uLnTx/>
                <a:uFillTx/>
                <a:latin typeface="Calibri"/>
                <a:ea typeface="+mn-ea"/>
                <a:cs typeface="Calibri"/>
              </a:rPr>
              <a:t>lifetime </a:t>
            </a:r>
            <a:r>
              <a:rPr kumimoji="0" sz="3400" b="0" i="0" u="none" strike="noStrike" kern="1200" cap="none" spc="-5" normalizeH="0" baseline="0" noProof="0" dirty="0">
                <a:ln>
                  <a:noFill/>
                </a:ln>
                <a:solidFill>
                  <a:prstClr val="black"/>
                </a:solidFill>
                <a:effectLst/>
                <a:uLnTx/>
                <a:uFillTx/>
                <a:latin typeface="Calibri"/>
                <a:ea typeface="+mn-ea"/>
                <a:cs typeface="Calibri"/>
              </a:rPr>
              <a:t>of the </a:t>
            </a:r>
            <a:r>
              <a:rPr kumimoji="0" sz="3400" b="1" i="0" u="none" strike="noStrike" kern="1200" cap="none" spc="-10" normalizeH="0" baseline="0" noProof="0" dirty="0">
                <a:ln>
                  <a:noFill/>
                </a:ln>
                <a:solidFill>
                  <a:srgbClr val="2E1BC6"/>
                </a:solidFill>
                <a:effectLst/>
                <a:uLnTx/>
                <a:uFillTx/>
                <a:latin typeface="Calibri"/>
                <a:ea typeface="+mn-ea"/>
                <a:cs typeface="Calibri"/>
              </a:rPr>
              <a:t>function</a:t>
            </a:r>
            <a:r>
              <a:rPr kumimoji="0" sz="3400" b="1" i="0" u="none" strike="noStrike" kern="1200" cap="none" spc="15" normalizeH="0" baseline="0" noProof="0" dirty="0">
                <a:ln>
                  <a:noFill/>
                </a:ln>
                <a:solidFill>
                  <a:srgbClr val="2E1BC6"/>
                </a:solidFill>
                <a:effectLst/>
                <a:uLnTx/>
                <a:uFillTx/>
                <a:latin typeface="Calibri"/>
                <a:ea typeface="+mn-ea"/>
                <a:cs typeface="Calibri"/>
              </a:rPr>
              <a:t> </a:t>
            </a:r>
            <a:r>
              <a:rPr kumimoji="0" sz="3400" b="0" i="0" u="none" strike="noStrike" kern="1200" cap="none" spc="-5" normalizeH="0" baseline="0" noProof="0" dirty="0">
                <a:ln>
                  <a:noFill/>
                </a:ln>
                <a:solidFill>
                  <a:prstClr val="black"/>
                </a:solidFill>
                <a:effectLst/>
                <a:uLnTx/>
                <a:uFillTx/>
                <a:latin typeface="Calibri"/>
                <a:ea typeface="+mn-ea"/>
                <a:cs typeface="Calibri"/>
              </a:rPr>
              <a:t>or</a:t>
            </a:r>
            <a:r>
              <a:rPr kumimoji="0" sz="3400" b="0" i="0" u="none" strike="noStrike" kern="1200" cap="none" spc="-15" normalizeH="0" baseline="0" noProof="0" dirty="0">
                <a:ln>
                  <a:noFill/>
                </a:ln>
                <a:solidFill>
                  <a:prstClr val="black"/>
                </a:solidFill>
                <a:effectLst/>
                <a:uLnTx/>
                <a:uFillTx/>
                <a:latin typeface="Calibri"/>
                <a:ea typeface="+mn-ea"/>
                <a:cs typeface="Calibri"/>
              </a:rPr>
              <a:t> </a:t>
            </a:r>
            <a:r>
              <a:rPr kumimoji="0" sz="3400" b="1" i="0" u="none" strike="noStrike" kern="1200" cap="none" spc="-5" normalizeH="0" baseline="0" noProof="0" dirty="0">
                <a:ln>
                  <a:noFill/>
                </a:ln>
                <a:solidFill>
                  <a:srgbClr val="2E1BC6"/>
                </a:solidFill>
                <a:effectLst/>
                <a:uLnTx/>
                <a:uFillTx/>
                <a:latin typeface="Calibri"/>
                <a:ea typeface="+mn-ea"/>
                <a:cs typeface="Calibri"/>
              </a:rPr>
              <a:t>block</a:t>
            </a:r>
            <a:endParaRPr kumimoji="0" sz="3400" b="0" i="0" u="none" strike="noStrike" kern="1200" cap="none" spc="0" normalizeH="0" baseline="0" noProof="0">
              <a:ln>
                <a:noFill/>
              </a:ln>
              <a:solidFill>
                <a:prstClr val="black"/>
              </a:solidFill>
              <a:effectLst/>
              <a:uLnTx/>
              <a:uFillTx/>
              <a:latin typeface="Calibri"/>
              <a:ea typeface="+mn-ea"/>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sz="3400" b="0" i="0" u="none" strike="noStrike" kern="1200" cap="none" spc="0" normalizeH="0" baseline="0" noProof="0">
              <a:ln>
                <a:noFill/>
              </a:ln>
              <a:solidFill>
                <a:prstClr val="black"/>
              </a:solidFill>
              <a:effectLst/>
              <a:uLnTx/>
              <a:uFillTx/>
              <a:latin typeface="Calibri"/>
              <a:ea typeface="+mn-ea"/>
              <a:cs typeface="Calibri"/>
            </a:endParaRPr>
          </a:p>
          <a:p>
            <a:pPr marL="0" marR="0" lvl="0" indent="0" algn="l" defTabSz="914400" rtl="0" eaLnBrk="1" fontAlgn="auto" latinLnBrk="0" hangingPunct="1">
              <a:lnSpc>
                <a:spcPct val="100000"/>
              </a:lnSpc>
              <a:spcBef>
                <a:spcPts val="45"/>
              </a:spcBef>
              <a:spcAft>
                <a:spcPts val="0"/>
              </a:spcAft>
              <a:buClrTx/>
              <a:buSzTx/>
              <a:buFontTx/>
              <a:buNone/>
              <a:tabLst/>
              <a:defRPr/>
            </a:pPr>
            <a:endParaRPr kumimoji="0" sz="3250" b="0" i="0" u="none" strike="noStrike" kern="1200" cap="none" spc="0" normalizeH="0" baseline="0" noProof="0">
              <a:ln>
                <a:noFill/>
              </a:ln>
              <a:solidFill>
                <a:prstClr val="black"/>
              </a:solidFill>
              <a:effectLst/>
              <a:uLnTx/>
              <a:uFillTx/>
              <a:latin typeface="Calibri"/>
              <a:ea typeface="+mn-ea"/>
              <a:cs typeface="Calibri"/>
            </a:endParaRPr>
          </a:p>
          <a:p>
            <a:pPr marL="325120" marR="0" lvl="0" indent="-313055" algn="l" defTabSz="914400" rtl="0" eaLnBrk="1" fontAlgn="auto" latinLnBrk="0" hangingPunct="1">
              <a:lnSpc>
                <a:spcPct val="100000"/>
              </a:lnSpc>
              <a:spcBef>
                <a:spcPts val="0"/>
              </a:spcBef>
              <a:spcAft>
                <a:spcPts val="0"/>
              </a:spcAft>
              <a:buClrTx/>
              <a:buSzTx/>
              <a:buFont typeface="Calibri"/>
              <a:buChar char="•"/>
              <a:tabLst>
                <a:tab pos="325755" algn="l"/>
              </a:tabLst>
              <a:defRPr/>
            </a:pPr>
            <a:r>
              <a:rPr kumimoji="0" sz="3400" b="1" i="0" u="none" strike="noStrike" kern="1200" cap="none" spc="-5" normalizeH="0" baseline="0" noProof="0" dirty="0">
                <a:ln>
                  <a:noFill/>
                </a:ln>
                <a:solidFill>
                  <a:srgbClr val="2E1BC6"/>
                </a:solidFill>
                <a:effectLst/>
                <a:uLnTx/>
                <a:uFillTx/>
                <a:latin typeface="Calibri"/>
                <a:ea typeface="+mn-ea"/>
                <a:cs typeface="Calibri"/>
              </a:rPr>
              <a:t>Global</a:t>
            </a:r>
            <a:r>
              <a:rPr kumimoji="0" sz="3400" b="1" i="0" u="none" strike="noStrike" kern="1200" cap="none" spc="-25" normalizeH="0" baseline="0" noProof="0" dirty="0">
                <a:ln>
                  <a:noFill/>
                </a:ln>
                <a:solidFill>
                  <a:srgbClr val="2E1BC6"/>
                </a:solidFill>
                <a:effectLst/>
                <a:uLnTx/>
                <a:uFillTx/>
                <a:latin typeface="Calibri"/>
                <a:ea typeface="+mn-ea"/>
                <a:cs typeface="Calibri"/>
              </a:rPr>
              <a:t> </a:t>
            </a:r>
            <a:r>
              <a:rPr kumimoji="0" sz="3400" b="1" i="0" u="none" strike="noStrike" kern="1200" cap="none" spc="-10" normalizeH="0" baseline="0" noProof="0" dirty="0">
                <a:ln>
                  <a:noFill/>
                </a:ln>
                <a:solidFill>
                  <a:srgbClr val="2E1BC6"/>
                </a:solidFill>
                <a:effectLst/>
                <a:uLnTx/>
                <a:uFillTx/>
                <a:latin typeface="Calibri"/>
                <a:ea typeface="+mn-ea"/>
                <a:cs typeface="Calibri"/>
              </a:rPr>
              <a:t>variable</a:t>
            </a:r>
            <a:r>
              <a:rPr kumimoji="0" sz="3400" b="1" i="0" u="none" strike="noStrike" kern="1200" cap="none" spc="-5" normalizeH="0" baseline="0" noProof="0" dirty="0">
                <a:ln>
                  <a:noFill/>
                </a:ln>
                <a:solidFill>
                  <a:srgbClr val="2E1BC6"/>
                </a:solidFill>
                <a:effectLst/>
                <a:uLnTx/>
                <a:uFillTx/>
                <a:latin typeface="Calibri"/>
                <a:ea typeface="+mn-ea"/>
                <a:cs typeface="Calibri"/>
              </a:rPr>
              <a:t> </a:t>
            </a:r>
            <a:r>
              <a:rPr kumimoji="0" sz="3400" b="0" i="0" u="none" strike="noStrike" kern="1200" cap="none" spc="-10" normalizeH="0" baseline="0" noProof="0" dirty="0">
                <a:ln>
                  <a:noFill/>
                </a:ln>
                <a:solidFill>
                  <a:prstClr val="black"/>
                </a:solidFill>
                <a:effectLst/>
                <a:uLnTx/>
                <a:uFillTx/>
                <a:latin typeface="Calibri"/>
                <a:ea typeface="+mn-ea"/>
                <a:cs typeface="Calibri"/>
              </a:rPr>
              <a:t>(having</a:t>
            </a:r>
            <a:r>
              <a:rPr kumimoji="0" sz="3400" b="0" i="0" u="none" strike="noStrike" kern="1200" cap="none" spc="-20" normalizeH="0" baseline="0" noProof="0" dirty="0">
                <a:ln>
                  <a:noFill/>
                </a:ln>
                <a:solidFill>
                  <a:prstClr val="black"/>
                </a:solidFill>
                <a:effectLst/>
                <a:uLnTx/>
                <a:uFillTx/>
                <a:latin typeface="Calibri"/>
                <a:ea typeface="+mn-ea"/>
                <a:cs typeface="Calibri"/>
              </a:rPr>
              <a:t> </a:t>
            </a:r>
            <a:r>
              <a:rPr kumimoji="0" sz="3400" b="1" i="0" u="none" strike="noStrike" kern="1200" cap="none" spc="-5" normalizeH="0" baseline="0" noProof="0" dirty="0">
                <a:ln>
                  <a:noFill/>
                </a:ln>
                <a:solidFill>
                  <a:srgbClr val="B80000"/>
                </a:solidFill>
                <a:effectLst/>
                <a:uLnTx/>
                <a:uFillTx/>
                <a:latin typeface="Calibri"/>
                <a:ea typeface="+mn-ea"/>
                <a:cs typeface="Calibri"/>
              </a:rPr>
              <a:t>file</a:t>
            </a:r>
            <a:r>
              <a:rPr kumimoji="0" sz="3400" b="1" i="0" u="none" strike="noStrike" kern="1200" cap="none" spc="-30" normalizeH="0" baseline="0" noProof="0" dirty="0">
                <a:ln>
                  <a:noFill/>
                </a:ln>
                <a:solidFill>
                  <a:srgbClr val="B80000"/>
                </a:solidFill>
                <a:effectLst/>
                <a:uLnTx/>
                <a:uFillTx/>
                <a:latin typeface="Calibri"/>
                <a:ea typeface="+mn-ea"/>
                <a:cs typeface="Calibri"/>
              </a:rPr>
              <a:t> </a:t>
            </a:r>
            <a:r>
              <a:rPr kumimoji="0" sz="3400" b="1" i="0" u="none" strike="noStrike" kern="1200" cap="none" spc="-15" normalizeH="0" baseline="0" noProof="0" dirty="0">
                <a:ln>
                  <a:noFill/>
                </a:ln>
                <a:solidFill>
                  <a:srgbClr val="B80000"/>
                </a:solidFill>
                <a:effectLst/>
                <a:uLnTx/>
                <a:uFillTx/>
                <a:latin typeface="Calibri"/>
                <a:ea typeface="+mn-ea"/>
                <a:cs typeface="Calibri"/>
              </a:rPr>
              <a:t>level</a:t>
            </a:r>
            <a:r>
              <a:rPr kumimoji="0" sz="3400" b="1" i="0" u="none" strike="noStrike" kern="1200" cap="none" spc="0" normalizeH="0" baseline="0" noProof="0" dirty="0">
                <a:ln>
                  <a:noFill/>
                </a:ln>
                <a:solidFill>
                  <a:srgbClr val="B80000"/>
                </a:solidFill>
                <a:effectLst/>
                <a:uLnTx/>
                <a:uFillTx/>
                <a:latin typeface="Calibri"/>
                <a:ea typeface="+mn-ea"/>
                <a:cs typeface="Calibri"/>
              </a:rPr>
              <a:t> </a:t>
            </a:r>
            <a:r>
              <a:rPr kumimoji="0" sz="3400" b="1" i="0" u="none" strike="noStrike" kern="1200" cap="none" spc="-5" normalizeH="0" baseline="0" noProof="0" dirty="0">
                <a:ln>
                  <a:noFill/>
                </a:ln>
                <a:solidFill>
                  <a:srgbClr val="B80000"/>
                </a:solidFill>
                <a:effectLst/>
                <a:uLnTx/>
                <a:uFillTx/>
                <a:latin typeface="Calibri"/>
                <a:ea typeface="+mn-ea"/>
                <a:cs typeface="Calibri"/>
              </a:rPr>
              <a:t>scope</a:t>
            </a:r>
            <a:r>
              <a:rPr kumimoji="0" sz="3400" b="0" i="0" u="none" strike="noStrike" kern="1200" cap="none" spc="-5" normalizeH="0" baseline="0" noProof="0" dirty="0">
                <a:ln>
                  <a:noFill/>
                </a:ln>
                <a:solidFill>
                  <a:prstClr val="black"/>
                </a:solidFill>
                <a:effectLst/>
                <a:uLnTx/>
                <a:uFillTx/>
                <a:latin typeface="Calibri"/>
                <a:ea typeface="+mn-ea"/>
                <a:cs typeface="Calibri"/>
              </a:rPr>
              <a:t>)</a:t>
            </a:r>
            <a:r>
              <a:rPr kumimoji="0" sz="3400" b="0" i="0" u="none" strike="noStrike" kern="1200" cap="none" spc="0" normalizeH="0" baseline="0" noProof="0" dirty="0">
                <a:ln>
                  <a:noFill/>
                </a:ln>
                <a:solidFill>
                  <a:prstClr val="black"/>
                </a:solidFill>
                <a:effectLst/>
                <a:uLnTx/>
                <a:uFillTx/>
                <a:latin typeface="Calibri"/>
                <a:ea typeface="+mn-ea"/>
                <a:cs typeface="Calibri"/>
              </a:rPr>
              <a:t> </a:t>
            </a:r>
            <a:r>
              <a:rPr kumimoji="0" sz="3400" b="0" i="0" u="none" strike="noStrike" kern="1200" cap="none" spc="-10" normalizeH="0" baseline="0" noProof="0" dirty="0">
                <a:ln>
                  <a:noFill/>
                </a:ln>
                <a:solidFill>
                  <a:prstClr val="black"/>
                </a:solidFill>
                <a:effectLst/>
                <a:uLnTx/>
                <a:uFillTx/>
                <a:latin typeface="Calibri"/>
                <a:ea typeface="+mn-ea"/>
                <a:cs typeface="Calibri"/>
              </a:rPr>
              <a:t>has</a:t>
            </a:r>
            <a:endParaRPr kumimoji="0" sz="3400" b="0" i="0" u="none" strike="noStrike" kern="1200" cap="none" spc="0" normalizeH="0" baseline="0" noProof="0">
              <a:ln>
                <a:noFill/>
              </a:ln>
              <a:solidFill>
                <a:prstClr val="black"/>
              </a:solidFill>
              <a:effectLst/>
              <a:uLnTx/>
              <a:uFillTx/>
              <a:latin typeface="Calibri"/>
              <a:ea typeface="+mn-ea"/>
              <a:cs typeface="Calibri"/>
            </a:endParaRPr>
          </a:p>
          <a:p>
            <a:pPr marL="12700" marR="0" lvl="0" indent="0" algn="l" defTabSz="914400" rtl="0" eaLnBrk="1" fontAlgn="auto" latinLnBrk="0" hangingPunct="1">
              <a:lnSpc>
                <a:spcPct val="100000"/>
              </a:lnSpc>
              <a:spcBef>
                <a:spcPts val="0"/>
              </a:spcBef>
              <a:spcAft>
                <a:spcPts val="0"/>
              </a:spcAft>
              <a:buClrTx/>
              <a:buSzTx/>
              <a:buFontTx/>
              <a:buNone/>
              <a:tabLst/>
              <a:defRPr/>
            </a:pPr>
            <a:r>
              <a:rPr kumimoji="0" sz="3400" b="1" i="0" u="none" strike="noStrike" kern="1200" cap="none" spc="-15" normalizeH="0" baseline="0" noProof="0" dirty="0">
                <a:ln>
                  <a:noFill/>
                </a:ln>
                <a:solidFill>
                  <a:srgbClr val="B80000"/>
                </a:solidFill>
                <a:effectLst/>
                <a:uLnTx/>
                <a:uFillTx/>
                <a:latin typeface="Calibri"/>
                <a:ea typeface="+mn-ea"/>
                <a:cs typeface="Calibri"/>
              </a:rPr>
              <a:t>lifetime </a:t>
            </a:r>
            <a:r>
              <a:rPr kumimoji="0" sz="3400" b="0" i="0" u="none" strike="noStrike" kern="1200" cap="none" spc="-10" normalizeH="0" baseline="0" noProof="0" dirty="0">
                <a:ln>
                  <a:noFill/>
                </a:ln>
                <a:solidFill>
                  <a:prstClr val="black"/>
                </a:solidFill>
                <a:effectLst/>
                <a:uLnTx/>
                <a:uFillTx/>
                <a:latin typeface="Calibri"/>
                <a:ea typeface="+mn-ea"/>
                <a:cs typeface="Calibri"/>
              </a:rPr>
              <a:t>until</a:t>
            </a:r>
            <a:r>
              <a:rPr kumimoji="0" sz="3400" b="0" i="0" u="none" strike="noStrike" kern="1200" cap="none" spc="-15" normalizeH="0" baseline="0" noProof="0" dirty="0">
                <a:ln>
                  <a:noFill/>
                </a:ln>
                <a:solidFill>
                  <a:prstClr val="black"/>
                </a:solidFill>
                <a:effectLst/>
                <a:uLnTx/>
                <a:uFillTx/>
                <a:latin typeface="Calibri"/>
                <a:ea typeface="+mn-ea"/>
                <a:cs typeface="Calibri"/>
              </a:rPr>
              <a:t> </a:t>
            </a:r>
            <a:r>
              <a:rPr kumimoji="0" sz="3400" b="0" i="0" u="none" strike="noStrike" kern="1200" cap="none" spc="-5" normalizeH="0" baseline="0" noProof="0" dirty="0">
                <a:ln>
                  <a:noFill/>
                </a:ln>
                <a:solidFill>
                  <a:prstClr val="black"/>
                </a:solidFill>
                <a:effectLst/>
                <a:uLnTx/>
                <a:uFillTx/>
                <a:latin typeface="Calibri"/>
                <a:ea typeface="+mn-ea"/>
                <a:cs typeface="Calibri"/>
              </a:rPr>
              <a:t>the</a:t>
            </a:r>
            <a:r>
              <a:rPr kumimoji="0" sz="3400" b="0" i="0" u="none" strike="noStrike" kern="1200" cap="none" spc="0" normalizeH="0" baseline="0" noProof="0" dirty="0">
                <a:ln>
                  <a:noFill/>
                </a:ln>
                <a:solidFill>
                  <a:prstClr val="black"/>
                </a:solidFill>
                <a:effectLst/>
                <a:uLnTx/>
                <a:uFillTx/>
                <a:latin typeface="Calibri"/>
                <a:ea typeface="+mn-ea"/>
                <a:cs typeface="Calibri"/>
              </a:rPr>
              <a:t> </a:t>
            </a:r>
            <a:r>
              <a:rPr kumimoji="0" sz="3400" b="1" i="0" u="none" strike="noStrike" kern="1200" cap="none" spc="-10" normalizeH="0" baseline="0" noProof="0" dirty="0">
                <a:ln>
                  <a:noFill/>
                </a:ln>
                <a:solidFill>
                  <a:srgbClr val="2E1BC6"/>
                </a:solidFill>
                <a:effectLst/>
                <a:uLnTx/>
                <a:uFillTx/>
                <a:latin typeface="Calibri"/>
                <a:ea typeface="+mn-ea"/>
                <a:cs typeface="Calibri"/>
              </a:rPr>
              <a:t>end</a:t>
            </a:r>
            <a:r>
              <a:rPr kumimoji="0" sz="3400" b="1" i="0" u="none" strike="noStrike" kern="1200" cap="none" spc="-5" normalizeH="0" baseline="0" noProof="0" dirty="0">
                <a:ln>
                  <a:noFill/>
                </a:ln>
                <a:solidFill>
                  <a:srgbClr val="2E1BC6"/>
                </a:solidFill>
                <a:effectLst/>
                <a:uLnTx/>
                <a:uFillTx/>
                <a:latin typeface="Calibri"/>
                <a:ea typeface="+mn-ea"/>
                <a:cs typeface="Calibri"/>
              </a:rPr>
              <a:t> of</a:t>
            </a:r>
            <a:r>
              <a:rPr kumimoji="0" sz="3400" b="1" i="0" u="none" strike="noStrike" kern="1200" cap="none" spc="-10" normalizeH="0" baseline="0" noProof="0" dirty="0">
                <a:ln>
                  <a:noFill/>
                </a:ln>
                <a:solidFill>
                  <a:srgbClr val="2E1BC6"/>
                </a:solidFill>
                <a:effectLst/>
                <a:uLnTx/>
                <a:uFillTx/>
                <a:latin typeface="Calibri"/>
                <a:ea typeface="+mn-ea"/>
                <a:cs typeface="Calibri"/>
              </a:rPr>
              <a:t> </a:t>
            </a:r>
            <a:r>
              <a:rPr kumimoji="0" sz="3400" b="1" i="0" u="none" strike="noStrike" kern="1200" cap="none" spc="-20" normalizeH="0" baseline="0" noProof="0" dirty="0">
                <a:ln>
                  <a:noFill/>
                </a:ln>
                <a:solidFill>
                  <a:srgbClr val="2E1BC6"/>
                </a:solidFill>
                <a:effectLst/>
                <a:uLnTx/>
                <a:uFillTx/>
                <a:latin typeface="Calibri"/>
                <a:ea typeface="+mn-ea"/>
                <a:cs typeface="Calibri"/>
              </a:rPr>
              <a:t>program</a:t>
            </a:r>
            <a:endParaRPr kumimoji="0" sz="3400" b="0" i="0" u="none" strike="noStrike" kern="1200" cap="none" spc="0" normalizeH="0" baseline="0" noProof="0">
              <a:ln>
                <a:noFill/>
              </a:ln>
              <a:solidFill>
                <a:prstClr val="black"/>
              </a:solidFill>
              <a:effectLst/>
              <a:uLnTx/>
              <a:uFillTx/>
              <a:latin typeface="Calibri"/>
              <a:ea typeface="+mn-ea"/>
              <a:cs typeface="Calibri"/>
            </a:endParaRPr>
          </a:p>
          <a:p>
            <a:pPr marL="0" marR="0" lvl="0" indent="0" algn="l" defTabSz="914400" rtl="0" eaLnBrk="1" fontAlgn="auto" latinLnBrk="0" hangingPunct="1">
              <a:lnSpc>
                <a:spcPct val="100000"/>
              </a:lnSpc>
              <a:spcBef>
                <a:spcPts val="55"/>
              </a:spcBef>
              <a:spcAft>
                <a:spcPts val="0"/>
              </a:spcAft>
              <a:buClrTx/>
              <a:buSzTx/>
              <a:buFontTx/>
              <a:buNone/>
              <a:tabLst/>
              <a:defRPr/>
            </a:pPr>
            <a:endParaRPr kumimoji="0" sz="3300" b="0" i="0" u="none" strike="noStrike" kern="1200" cap="none" spc="0" normalizeH="0" baseline="0" noProof="0">
              <a:ln>
                <a:noFill/>
              </a:ln>
              <a:solidFill>
                <a:prstClr val="black"/>
              </a:solidFill>
              <a:effectLst/>
              <a:uLnTx/>
              <a:uFillTx/>
              <a:latin typeface="Calibri"/>
              <a:ea typeface="+mn-ea"/>
              <a:cs typeface="Calibri"/>
            </a:endParaRPr>
          </a:p>
          <a:p>
            <a:pPr marL="325120" marR="0" lvl="0" indent="-313055" algn="l" defTabSz="914400" rtl="0" eaLnBrk="1" fontAlgn="auto" latinLnBrk="0" hangingPunct="1">
              <a:lnSpc>
                <a:spcPct val="100000"/>
              </a:lnSpc>
              <a:spcBef>
                <a:spcPts val="0"/>
              </a:spcBef>
              <a:spcAft>
                <a:spcPts val="0"/>
              </a:spcAft>
              <a:buClrTx/>
              <a:buSzTx/>
              <a:buFont typeface="Calibri"/>
              <a:buChar char="•"/>
              <a:tabLst>
                <a:tab pos="325755" algn="l"/>
              </a:tabLst>
              <a:defRPr/>
            </a:pPr>
            <a:r>
              <a:rPr kumimoji="0" sz="3400" b="1" i="0" u="none" strike="noStrike" kern="1200" cap="none" spc="-10" normalizeH="0" baseline="0" noProof="0" dirty="0">
                <a:ln>
                  <a:noFill/>
                </a:ln>
                <a:solidFill>
                  <a:prstClr val="black"/>
                </a:solidFill>
                <a:effectLst/>
                <a:uLnTx/>
                <a:uFillTx/>
                <a:latin typeface="Calibri"/>
                <a:ea typeface="+mn-ea"/>
                <a:cs typeface="Calibri"/>
              </a:rPr>
              <a:t>Examples…</a:t>
            </a:r>
            <a:endParaRPr kumimoji="0" sz="3400" b="0" i="0" u="none" strike="noStrike" kern="1200" cap="none" spc="0" normalizeH="0" baseline="0" noProof="0">
              <a:ln>
                <a:noFill/>
              </a:ln>
              <a:solidFill>
                <a:prstClr val="black"/>
              </a:solidFill>
              <a:effectLst/>
              <a:uLnTx/>
              <a:uFillTx/>
              <a:latin typeface="Calibri"/>
              <a:ea typeface="+mn-ea"/>
              <a:cs typeface="Calibri"/>
            </a:endParaRPr>
          </a:p>
        </p:txBody>
      </p:sp>
    </p:spTree>
    <p:extLst>
      <p:ext uri="{BB962C8B-B14F-4D97-AF65-F5344CB8AC3E}">
        <p14:creationId xmlns:p14="http://schemas.microsoft.com/office/powerpoint/2010/main" val="14024187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944879"/>
            <a:ext cx="9067800" cy="45720"/>
          </a:xfrm>
          <a:custGeom>
            <a:avLst/>
            <a:gdLst/>
            <a:ahLst/>
            <a:cxnLst/>
            <a:rect l="l" t="t" r="r" b="b"/>
            <a:pathLst>
              <a:path w="9067800" h="45719">
                <a:moveTo>
                  <a:pt x="9067800" y="0"/>
                </a:moveTo>
                <a:lnTo>
                  <a:pt x="0" y="0"/>
                </a:lnTo>
                <a:lnTo>
                  <a:pt x="0" y="45720"/>
                </a:lnTo>
                <a:lnTo>
                  <a:pt x="9067800" y="45720"/>
                </a:lnTo>
                <a:lnTo>
                  <a:pt x="9067800" y="0"/>
                </a:lnTo>
                <a:close/>
              </a:path>
            </a:pathLst>
          </a:custGeom>
          <a:solidFill>
            <a:srgbClr val="17375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 name="object 3"/>
          <p:cNvSpPr txBox="1">
            <a:spLocks noGrp="1"/>
          </p:cNvSpPr>
          <p:nvPr>
            <p:ph type="title"/>
          </p:nvPr>
        </p:nvSpPr>
        <p:spPr>
          <a:xfrm>
            <a:off x="2611627" y="53721"/>
            <a:ext cx="3891279" cy="756920"/>
          </a:xfrm>
          <a:prstGeom prst="rect">
            <a:avLst/>
          </a:prstGeom>
        </p:spPr>
        <p:txBody>
          <a:bodyPr vert="horz" wrap="square" lIns="0" tIns="12700" rIns="0" bIns="0" rtlCol="0">
            <a:spAutoFit/>
          </a:bodyPr>
          <a:lstStyle/>
          <a:p>
            <a:pPr marL="12700">
              <a:lnSpc>
                <a:spcPct val="100000"/>
              </a:lnSpc>
              <a:spcBef>
                <a:spcPts val="100"/>
              </a:spcBef>
            </a:pPr>
            <a:r>
              <a:rPr sz="4800" spc="-20" dirty="0">
                <a:solidFill>
                  <a:srgbClr val="B80000"/>
                </a:solidFill>
              </a:rPr>
              <a:t>Static</a:t>
            </a:r>
            <a:r>
              <a:rPr sz="4800" spc="-45" dirty="0">
                <a:solidFill>
                  <a:srgbClr val="B80000"/>
                </a:solidFill>
              </a:rPr>
              <a:t> </a:t>
            </a:r>
            <a:r>
              <a:rPr sz="4800" spc="-35" dirty="0">
                <a:solidFill>
                  <a:srgbClr val="B80000"/>
                </a:solidFill>
              </a:rPr>
              <a:t>Variables</a:t>
            </a:r>
            <a:endParaRPr sz="4800"/>
          </a:p>
        </p:txBody>
      </p:sp>
      <p:sp>
        <p:nvSpPr>
          <p:cNvPr id="4" name="object 4"/>
          <p:cNvSpPr txBox="1"/>
          <p:nvPr/>
        </p:nvSpPr>
        <p:spPr>
          <a:xfrm>
            <a:off x="154939" y="830128"/>
            <a:ext cx="8969375" cy="5149215"/>
          </a:xfrm>
          <a:prstGeom prst="rect">
            <a:avLst/>
          </a:prstGeom>
        </p:spPr>
        <p:txBody>
          <a:bodyPr vert="horz" wrap="square" lIns="0" tIns="257175" rIns="0" bIns="0" rtlCol="0">
            <a:spAutoFit/>
          </a:bodyPr>
          <a:lstStyle/>
          <a:p>
            <a:pPr marL="12700" marR="0" lvl="0" indent="0" algn="l" defTabSz="914400" rtl="0" eaLnBrk="1" fontAlgn="auto" latinLnBrk="0" hangingPunct="1">
              <a:lnSpc>
                <a:spcPct val="100000"/>
              </a:lnSpc>
              <a:spcBef>
                <a:spcPts val="2025"/>
              </a:spcBef>
              <a:spcAft>
                <a:spcPts val="0"/>
              </a:spcAft>
              <a:buClrTx/>
              <a:buSzTx/>
              <a:buFontTx/>
              <a:buNone/>
              <a:tabLst/>
              <a:defRPr/>
            </a:pPr>
            <a:r>
              <a:rPr kumimoji="0" sz="3200" b="1" i="0" u="none" strike="noStrike" kern="1200" cap="none" spc="-10" normalizeH="0" baseline="0" noProof="0" dirty="0">
                <a:ln>
                  <a:noFill/>
                </a:ln>
                <a:solidFill>
                  <a:srgbClr val="B80000"/>
                </a:solidFill>
                <a:effectLst/>
                <a:uLnTx/>
                <a:uFillTx/>
                <a:latin typeface="Calibri"/>
                <a:ea typeface="+mn-ea"/>
                <a:cs typeface="Calibri"/>
              </a:rPr>
              <a:t>Static</a:t>
            </a:r>
            <a:r>
              <a:rPr kumimoji="0" sz="3200" b="1" i="0" u="none" strike="noStrike" kern="1200" cap="none" spc="-45" normalizeH="0" baseline="0" noProof="0" dirty="0">
                <a:ln>
                  <a:noFill/>
                </a:ln>
                <a:solidFill>
                  <a:srgbClr val="B80000"/>
                </a:solidFill>
                <a:effectLst/>
                <a:uLnTx/>
                <a:uFillTx/>
                <a:latin typeface="Calibri"/>
                <a:ea typeface="+mn-ea"/>
                <a:cs typeface="Calibri"/>
              </a:rPr>
              <a:t> </a:t>
            </a:r>
            <a:r>
              <a:rPr kumimoji="0" sz="3200" b="1" i="0" u="none" strike="noStrike" kern="1200" cap="none" spc="-20" normalizeH="0" baseline="0" noProof="0" dirty="0">
                <a:ln>
                  <a:noFill/>
                </a:ln>
                <a:solidFill>
                  <a:srgbClr val="B80000"/>
                </a:solidFill>
                <a:effectLst/>
                <a:uLnTx/>
                <a:uFillTx/>
                <a:latin typeface="Calibri"/>
                <a:ea typeface="+mn-ea"/>
                <a:cs typeface="Calibri"/>
              </a:rPr>
              <a:t>Variables:</a:t>
            </a:r>
            <a:endParaRPr kumimoji="0" sz="3200" b="0" i="0" u="none" strike="noStrike" kern="1200" cap="none" spc="0" normalizeH="0" baseline="0" noProof="0">
              <a:ln>
                <a:noFill/>
              </a:ln>
              <a:solidFill>
                <a:prstClr val="black"/>
              </a:solidFill>
              <a:effectLst/>
              <a:uLnTx/>
              <a:uFillTx/>
              <a:latin typeface="Calibri"/>
              <a:ea typeface="+mn-ea"/>
              <a:cs typeface="Calibri"/>
            </a:endParaRPr>
          </a:p>
          <a:p>
            <a:pPr marL="704215" marR="0" lvl="0" indent="-234950" algn="l" defTabSz="914400" rtl="0" eaLnBrk="1" fontAlgn="auto" latinLnBrk="0" hangingPunct="1">
              <a:lnSpc>
                <a:spcPct val="100000"/>
              </a:lnSpc>
              <a:spcBef>
                <a:spcPts val="1920"/>
              </a:spcBef>
              <a:spcAft>
                <a:spcPts val="0"/>
              </a:spcAft>
              <a:buClrTx/>
              <a:buSzTx/>
              <a:buFont typeface="Arial MT"/>
              <a:buChar char="•"/>
              <a:tabLst>
                <a:tab pos="704850" algn="l"/>
              </a:tabLst>
              <a:defRPr/>
            </a:pPr>
            <a:r>
              <a:rPr kumimoji="0" sz="3200" b="0" i="0" u="none" strike="noStrike" kern="1200" cap="none" spc="0" normalizeH="0" baseline="0" noProof="0" dirty="0">
                <a:ln>
                  <a:noFill/>
                </a:ln>
                <a:solidFill>
                  <a:prstClr val="black"/>
                </a:solidFill>
                <a:effectLst/>
                <a:uLnTx/>
                <a:uFillTx/>
                <a:latin typeface="Calibri"/>
                <a:ea typeface="+mn-ea"/>
                <a:cs typeface="Calibri"/>
              </a:rPr>
              <a:t>Is</a:t>
            </a:r>
            <a:r>
              <a:rPr kumimoji="0" sz="3200" b="0" i="0" u="none" strike="noStrike" kern="1200" cap="none" spc="10" normalizeH="0" baseline="0" noProof="0" dirty="0">
                <a:ln>
                  <a:noFill/>
                </a:ln>
                <a:solidFill>
                  <a:prstClr val="black"/>
                </a:solidFill>
                <a:effectLst/>
                <a:uLnTx/>
                <a:uFillTx/>
                <a:latin typeface="Calibri"/>
                <a:ea typeface="+mn-ea"/>
                <a:cs typeface="Calibri"/>
              </a:rPr>
              <a:t> </a:t>
            </a:r>
            <a:r>
              <a:rPr kumimoji="0" sz="3200" b="1" i="0" u="none" strike="noStrike" kern="1200" cap="none" spc="-15" normalizeH="0" baseline="0" noProof="0" dirty="0">
                <a:ln>
                  <a:noFill/>
                </a:ln>
                <a:solidFill>
                  <a:srgbClr val="2E1BC6"/>
                </a:solidFill>
                <a:effectLst/>
                <a:uLnTx/>
                <a:uFillTx/>
                <a:latin typeface="Calibri"/>
                <a:ea typeface="+mn-ea"/>
                <a:cs typeface="Calibri"/>
              </a:rPr>
              <a:t>created</a:t>
            </a:r>
            <a:r>
              <a:rPr kumimoji="0" sz="3200" b="1" i="0" u="none" strike="noStrike" kern="1200" cap="none" spc="-35" normalizeH="0" baseline="0" noProof="0" dirty="0">
                <a:ln>
                  <a:noFill/>
                </a:ln>
                <a:solidFill>
                  <a:srgbClr val="2E1BC6"/>
                </a:solidFill>
                <a:effectLst/>
                <a:uLnTx/>
                <a:uFillTx/>
                <a:latin typeface="Calibri"/>
                <a:ea typeface="+mn-ea"/>
                <a:cs typeface="Calibri"/>
              </a:rPr>
              <a:t> </a:t>
            </a:r>
            <a:r>
              <a:rPr kumimoji="0" sz="3200" b="0" i="0" u="none" strike="noStrike" kern="1200" cap="none" spc="-15" normalizeH="0" baseline="0" noProof="0" dirty="0">
                <a:ln>
                  <a:noFill/>
                </a:ln>
                <a:solidFill>
                  <a:prstClr val="black"/>
                </a:solidFill>
                <a:effectLst/>
                <a:uLnTx/>
                <a:uFillTx/>
                <a:latin typeface="Calibri"/>
                <a:ea typeface="+mn-ea"/>
                <a:cs typeface="Calibri"/>
              </a:rPr>
              <a:t>at</a:t>
            </a:r>
            <a:r>
              <a:rPr kumimoji="0" sz="3200" b="0" i="0" u="none" strike="noStrike" kern="1200" cap="none" spc="0" normalizeH="0" baseline="0" noProof="0" dirty="0">
                <a:ln>
                  <a:noFill/>
                </a:ln>
                <a:solidFill>
                  <a:prstClr val="black"/>
                </a:solidFill>
                <a:effectLst/>
                <a:uLnTx/>
                <a:uFillTx/>
                <a:latin typeface="Calibri"/>
                <a:ea typeface="+mn-ea"/>
                <a:cs typeface="Calibri"/>
              </a:rPr>
              <a:t> the</a:t>
            </a:r>
            <a:r>
              <a:rPr kumimoji="0" sz="3200" b="0" i="0" u="none" strike="noStrike" kern="1200" cap="none" spc="5" normalizeH="0" baseline="0" noProof="0" dirty="0">
                <a:ln>
                  <a:noFill/>
                </a:ln>
                <a:solidFill>
                  <a:prstClr val="black"/>
                </a:solidFill>
                <a:effectLst/>
                <a:uLnTx/>
                <a:uFillTx/>
                <a:latin typeface="Calibri"/>
                <a:ea typeface="+mn-ea"/>
                <a:cs typeface="Calibri"/>
              </a:rPr>
              <a:t> </a:t>
            </a:r>
            <a:r>
              <a:rPr kumimoji="0" sz="3200" b="1" i="0" u="none" strike="noStrike" kern="1200" cap="none" spc="-15" normalizeH="0" baseline="0" noProof="0" dirty="0">
                <a:ln>
                  <a:noFill/>
                </a:ln>
                <a:solidFill>
                  <a:srgbClr val="2E1BC6"/>
                </a:solidFill>
                <a:effectLst/>
                <a:uLnTx/>
                <a:uFillTx/>
                <a:latin typeface="Calibri"/>
                <a:ea typeface="+mn-ea"/>
                <a:cs typeface="Calibri"/>
              </a:rPr>
              <a:t>start</a:t>
            </a:r>
            <a:r>
              <a:rPr kumimoji="0" sz="3200" b="1" i="0" u="none" strike="noStrike" kern="1200" cap="none" spc="-20" normalizeH="0" baseline="0" noProof="0" dirty="0">
                <a:ln>
                  <a:noFill/>
                </a:ln>
                <a:solidFill>
                  <a:srgbClr val="2E1BC6"/>
                </a:solidFill>
                <a:effectLst/>
                <a:uLnTx/>
                <a:uFillTx/>
                <a:latin typeface="Calibri"/>
                <a:ea typeface="+mn-ea"/>
                <a:cs typeface="Calibri"/>
              </a:rPr>
              <a:t> </a:t>
            </a:r>
            <a:r>
              <a:rPr kumimoji="0" sz="3200" b="1" i="0" u="none" strike="noStrike" kern="1200" cap="none" spc="0" normalizeH="0" baseline="0" noProof="0" dirty="0">
                <a:ln>
                  <a:noFill/>
                </a:ln>
                <a:solidFill>
                  <a:srgbClr val="2E1BC6"/>
                </a:solidFill>
                <a:effectLst/>
                <a:uLnTx/>
                <a:uFillTx/>
                <a:latin typeface="Calibri"/>
                <a:ea typeface="+mn-ea"/>
                <a:cs typeface="Calibri"/>
              </a:rPr>
              <a:t>of </a:t>
            </a:r>
            <a:r>
              <a:rPr kumimoji="0" sz="3200" b="1" i="0" u="none" strike="noStrike" kern="1200" cap="none" spc="-15" normalizeH="0" baseline="0" noProof="0" dirty="0">
                <a:ln>
                  <a:noFill/>
                </a:ln>
                <a:solidFill>
                  <a:srgbClr val="2E1BC6"/>
                </a:solidFill>
                <a:effectLst/>
                <a:uLnTx/>
                <a:uFillTx/>
                <a:latin typeface="Calibri"/>
                <a:ea typeface="+mn-ea"/>
                <a:cs typeface="Calibri"/>
              </a:rPr>
              <a:t>program</a:t>
            </a:r>
            <a:r>
              <a:rPr kumimoji="0" sz="3200" b="1" i="0" u="none" strike="noStrike" kern="1200" cap="none" spc="-65" normalizeH="0" baseline="0" noProof="0" dirty="0">
                <a:ln>
                  <a:noFill/>
                </a:ln>
                <a:solidFill>
                  <a:srgbClr val="2E1BC6"/>
                </a:solidFill>
                <a:effectLst/>
                <a:uLnTx/>
                <a:uFillTx/>
                <a:latin typeface="Calibri"/>
                <a:ea typeface="+mn-ea"/>
                <a:cs typeface="Calibri"/>
              </a:rPr>
              <a:t> </a:t>
            </a:r>
            <a:r>
              <a:rPr kumimoji="0" sz="3200" b="0" i="0" u="none" strike="noStrike" kern="1200" cap="none" spc="-20" normalizeH="0" baseline="0" noProof="0" dirty="0">
                <a:ln>
                  <a:noFill/>
                </a:ln>
                <a:solidFill>
                  <a:prstClr val="black"/>
                </a:solidFill>
                <a:effectLst/>
                <a:uLnTx/>
                <a:uFillTx/>
                <a:latin typeface="Calibri"/>
                <a:ea typeface="+mn-ea"/>
                <a:cs typeface="Calibri"/>
              </a:rPr>
              <a:t>execution</a:t>
            </a:r>
            <a:endParaRPr kumimoji="0" sz="3200" b="0" i="0" u="none" strike="noStrike" kern="1200" cap="none" spc="0" normalizeH="0" baseline="0" noProof="0">
              <a:ln>
                <a:noFill/>
              </a:ln>
              <a:solidFill>
                <a:prstClr val="black"/>
              </a:solidFill>
              <a:effectLst/>
              <a:uLnTx/>
              <a:uFillTx/>
              <a:latin typeface="Calibri"/>
              <a:ea typeface="+mn-ea"/>
              <a:cs typeface="Calibri"/>
            </a:endParaRPr>
          </a:p>
          <a:p>
            <a:pPr marL="688975" marR="0" lvl="0" indent="-219710" algn="l" defTabSz="914400" rtl="0" eaLnBrk="1" fontAlgn="auto" latinLnBrk="0" hangingPunct="1">
              <a:lnSpc>
                <a:spcPct val="100000"/>
              </a:lnSpc>
              <a:spcBef>
                <a:spcPts val="1810"/>
              </a:spcBef>
              <a:spcAft>
                <a:spcPts val="0"/>
              </a:spcAft>
              <a:buClrTx/>
              <a:buSzTx/>
              <a:buFont typeface="Arial MT"/>
              <a:buChar char="•"/>
              <a:tabLst>
                <a:tab pos="689610" algn="l"/>
              </a:tabLst>
              <a:defRPr/>
            </a:pPr>
            <a:r>
              <a:rPr kumimoji="0" sz="3000" b="0" i="0" u="none" strike="noStrike" kern="1200" cap="none" spc="0" normalizeH="0" baseline="0" noProof="0" dirty="0">
                <a:ln>
                  <a:noFill/>
                </a:ln>
                <a:solidFill>
                  <a:prstClr val="black"/>
                </a:solidFill>
                <a:effectLst/>
                <a:uLnTx/>
                <a:uFillTx/>
                <a:latin typeface="Calibri"/>
                <a:ea typeface="+mn-ea"/>
                <a:cs typeface="Calibri"/>
              </a:rPr>
              <a:t>A</a:t>
            </a:r>
            <a:r>
              <a:rPr kumimoji="0" sz="3000" b="0" i="0" u="none" strike="noStrike" kern="1200" cap="none" spc="-10" normalizeH="0" baseline="0" noProof="0" dirty="0">
                <a:ln>
                  <a:noFill/>
                </a:ln>
                <a:solidFill>
                  <a:prstClr val="black"/>
                </a:solidFill>
                <a:effectLst/>
                <a:uLnTx/>
                <a:uFillTx/>
                <a:latin typeface="Calibri"/>
                <a:ea typeface="+mn-ea"/>
                <a:cs typeface="Calibri"/>
              </a:rPr>
              <a:t> </a:t>
            </a:r>
            <a:r>
              <a:rPr kumimoji="0" sz="3000" b="1" i="0" u="none" strike="noStrike" kern="1200" cap="none" spc="-15" normalizeH="0" baseline="0" noProof="0" dirty="0">
                <a:ln>
                  <a:noFill/>
                </a:ln>
                <a:solidFill>
                  <a:srgbClr val="2E1BC6"/>
                </a:solidFill>
                <a:effectLst/>
                <a:uLnTx/>
                <a:uFillTx/>
                <a:latin typeface="Calibri"/>
                <a:ea typeface="+mn-ea"/>
                <a:cs typeface="Calibri"/>
              </a:rPr>
              <a:t>static</a:t>
            </a:r>
            <a:r>
              <a:rPr kumimoji="0" sz="3000" b="1" i="0" u="none" strike="noStrike" kern="1200" cap="none" spc="-35" normalizeH="0" baseline="0" noProof="0" dirty="0">
                <a:ln>
                  <a:noFill/>
                </a:ln>
                <a:solidFill>
                  <a:srgbClr val="2E1BC6"/>
                </a:solidFill>
                <a:effectLst/>
                <a:uLnTx/>
                <a:uFillTx/>
                <a:latin typeface="Calibri"/>
                <a:ea typeface="+mn-ea"/>
                <a:cs typeface="Calibri"/>
              </a:rPr>
              <a:t> </a:t>
            </a:r>
            <a:r>
              <a:rPr kumimoji="0" sz="3000" b="1" i="0" u="none" strike="noStrike" kern="1200" cap="none" spc="-10" normalizeH="0" baseline="0" noProof="0" dirty="0">
                <a:ln>
                  <a:noFill/>
                </a:ln>
                <a:solidFill>
                  <a:srgbClr val="2E1BC6"/>
                </a:solidFill>
                <a:effectLst/>
                <a:uLnTx/>
                <a:uFillTx/>
                <a:latin typeface="Calibri"/>
                <a:ea typeface="+mn-ea"/>
                <a:cs typeface="Calibri"/>
              </a:rPr>
              <a:t>variable</a:t>
            </a:r>
            <a:r>
              <a:rPr kumimoji="0" sz="3000" b="1" i="0" u="none" strike="noStrike" kern="1200" cap="none" spc="-5" normalizeH="0" baseline="0" noProof="0" dirty="0">
                <a:ln>
                  <a:noFill/>
                </a:ln>
                <a:solidFill>
                  <a:srgbClr val="2E1BC6"/>
                </a:solidFill>
                <a:effectLst/>
                <a:uLnTx/>
                <a:uFillTx/>
                <a:latin typeface="Calibri"/>
                <a:ea typeface="+mn-ea"/>
                <a:cs typeface="Calibri"/>
              </a:rPr>
              <a:t> </a:t>
            </a:r>
            <a:r>
              <a:rPr kumimoji="0" sz="3000" b="0" i="0" u="none" strike="noStrike" kern="1200" cap="none" spc="-5" normalizeH="0" baseline="0" noProof="0" dirty="0">
                <a:ln>
                  <a:noFill/>
                </a:ln>
                <a:solidFill>
                  <a:prstClr val="black"/>
                </a:solidFill>
                <a:effectLst/>
                <a:uLnTx/>
                <a:uFillTx/>
                <a:latin typeface="Calibri"/>
                <a:ea typeface="+mn-ea"/>
                <a:cs typeface="Calibri"/>
              </a:rPr>
              <a:t>has</a:t>
            </a:r>
            <a:r>
              <a:rPr kumimoji="0" sz="3000" b="0" i="0" u="none" strike="noStrike" kern="1200" cap="none" spc="0" normalizeH="0" baseline="0" noProof="0" dirty="0">
                <a:ln>
                  <a:noFill/>
                </a:ln>
                <a:solidFill>
                  <a:prstClr val="black"/>
                </a:solidFill>
                <a:effectLst/>
                <a:uLnTx/>
                <a:uFillTx/>
                <a:latin typeface="Calibri"/>
                <a:ea typeface="+mn-ea"/>
                <a:cs typeface="Calibri"/>
              </a:rPr>
              <a:t> </a:t>
            </a:r>
            <a:r>
              <a:rPr kumimoji="0" sz="3000" b="1" i="0" u="none" strike="noStrike" kern="1200" cap="none" spc="-5" normalizeH="0" baseline="0" noProof="0" dirty="0">
                <a:ln>
                  <a:noFill/>
                </a:ln>
                <a:solidFill>
                  <a:srgbClr val="2E1BC6"/>
                </a:solidFill>
                <a:effectLst/>
                <a:uLnTx/>
                <a:uFillTx/>
                <a:latin typeface="Calibri"/>
                <a:ea typeface="+mn-ea"/>
                <a:cs typeface="Calibri"/>
              </a:rPr>
              <a:t>scope</a:t>
            </a:r>
            <a:r>
              <a:rPr kumimoji="0" sz="3000" b="1" i="0" u="none" strike="noStrike" kern="1200" cap="none" spc="-15" normalizeH="0" baseline="0" noProof="0" dirty="0">
                <a:ln>
                  <a:noFill/>
                </a:ln>
                <a:solidFill>
                  <a:srgbClr val="2E1BC6"/>
                </a:solidFill>
                <a:effectLst/>
                <a:uLnTx/>
                <a:uFillTx/>
                <a:latin typeface="Calibri"/>
                <a:ea typeface="+mn-ea"/>
                <a:cs typeface="Calibri"/>
              </a:rPr>
              <a:t> </a:t>
            </a:r>
            <a:r>
              <a:rPr kumimoji="0" sz="3000" b="0" i="0" u="none" strike="noStrike" kern="1200" cap="none" spc="-5" normalizeH="0" baseline="0" noProof="0" dirty="0">
                <a:ln>
                  <a:noFill/>
                </a:ln>
                <a:solidFill>
                  <a:prstClr val="black"/>
                </a:solidFill>
                <a:effectLst/>
                <a:uLnTx/>
                <a:uFillTx/>
                <a:latin typeface="Calibri"/>
                <a:ea typeface="+mn-ea"/>
                <a:cs typeface="Calibri"/>
              </a:rPr>
              <a:t>of</a:t>
            </a:r>
            <a:r>
              <a:rPr kumimoji="0" sz="3000" b="0" i="0" u="none" strike="noStrike" kern="1200" cap="none" spc="-15" normalizeH="0" baseline="0" noProof="0" dirty="0">
                <a:ln>
                  <a:noFill/>
                </a:ln>
                <a:solidFill>
                  <a:prstClr val="black"/>
                </a:solidFill>
                <a:effectLst/>
                <a:uLnTx/>
                <a:uFillTx/>
                <a:latin typeface="Calibri"/>
                <a:ea typeface="+mn-ea"/>
                <a:cs typeface="Calibri"/>
              </a:rPr>
              <a:t> </a:t>
            </a:r>
            <a:r>
              <a:rPr kumimoji="0" sz="3000" b="1" i="0" u="none" strike="noStrike" kern="1200" cap="none" spc="-10" normalizeH="0" baseline="0" noProof="0" dirty="0">
                <a:ln>
                  <a:noFill/>
                </a:ln>
                <a:solidFill>
                  <a:srgbClr val="2E1BC6"/>
                </a:solidFill>
                <a:effectLst/>
                <a:uLnTx/>
                <a:uFillTx/>
                <a:latin typeface="Calibri"/>
                <a:ea typeface="+mn-ea"/>
                <a:cs typeface="Calibri"/>
              </a:rPr>
              <a:t>local</a:t>
            </a:r>
            <a:r>
              <a:rPr kumimoji="0" sz="3000" b="1" i="0" u="none" strike="noStrike" kern="1200" cap="none" spc="-15" normalizeH="0" baseline="0" noProof="0" dirty="0">
                <a:ln>
                  <a:noFill/>
                </a:ln>
                <a:solidFill>
                  <a:srgbClr val="2E1BC6"/>
                </a:solidFill>
                <a:effectLst/>
                <a:uLnTx/>
                <a:uFillTx/>
                <a:latin typeface="Calibri"/>
                <a:ea typeface="+mn-ea"/>
                <a:cs typeface="Calibri"/>
              </a:rPr>
              <a:t> </a:t>
            </a:r>
            <a:r>
              <a:rPr kumimoji="0" sz="3000" b="1" i="0" u="none" strike="noStrike" kern="1200" cap="none" spc="-10" normalizeH="0" baseline="0" noProof="0" dirty="0">
                <a:ln>
                  <a:noFill/>
                </a:ln>
                <a:solidFill>
                  <a:srgbClr val="2E1BC6"/>
                </a:solidFill>
                <a:effectLst/>
                <a:uLnTx/>
                <a:uFillTx/>
                <a:latin typeface="Calibri"/>
                <a:ea typeface="+mn-ea"/>
                <a:cs typeface="Calibri"/>
              </a:rPr>
              <a:t>variable</a:t>
            </a:r>
            <a:endParaRPr kumimoji="0" sz="3000" b="0" i="0" u="none" strike="noStrike" kern="1200" cap="none" spc="0" normalizeH="0" baseline="0" noProof="0">
              <a:ln>
                <a:noFill/>
              </a:ln>
              <a:solidFill>
                <a:prstClr val="black"/>
              </a:solidFill>
              <a:effectLst/>
              <a:uLnTx/>
              <a:uFillTx/>
              <a:latin typeface="Calibri"/>
              <a:ea typeface="+mn-ea"/>
              <a:cs typeface="Calibri"/>
            </a:endParaRPr>
          </a:p>
          <a:p>
            <a:pPr marL="775970" marR="0" lvl="0" indent="-306705" algn="l" defTabSz="914400" rtl="0" eaLnBrk="1" fontAlgn="auto" latinLnBrk="0" hangingPunct="1">
              <a:lnSpc>
                <a:spcPct val="100000"/>
              </a:lnSpc>
              <a:spcBef>
                <a:spcPts val="1800"/>
              </a:spcBef>
              <a:spcAft>
                <a:spcPts val="0"/>
              </a:spcAft>
              <a:buClrTx/>
              <a:buSzTx/>
              <a:buFont typeface="Arial MT"/>
              <a:buChar char="•"/>
              <a:tabLst>
                <a:tab pos="775970" algn="l"/>
                <a:tab pos="776605" algn="l"/>
              </a:tabLst>
              <a:defRPr/>
            </a:pPr>
            <a:r>
              <a:rPr kumimoji="0" sz="3000" b="0" i="0" u="none" strike="noStrike" kern="1200" cap="none" spc="0" normalizeH="0" baseline="0" noProof="0" dirty="0">
                <a:ln>
                  <a:noFill/>
                </a:ln>
                <a:solidFill>
                  <a:prstClr val="black"/>
                </a:solidFill>
                <a:effectLst/>
                <a:uLnTx/>
                <a:uFillTx/>
                <a:latin typeface="Calibri"/>
                <a:ea typeface="+mn-ea"/>
                <a:cs typeface="Calibri"/>
              </a:rPr>
              <a:t>But</a:t>
            </a:r>
            <a:r>
              <a:rPr kumimoji="0" sz="3000" b="0" i="0" u="none" strike="noStrike" kern="1200" cap="none" spc="-10" normalizeH="0" baseline="0" noProof="0" dirty="0">
                <a:ln>
                  <a:noFill/>
                </a:ln>
                <a:solidFill>
                  <a:prstClr val="black"/>
                </a:solidFill>
                <a:effectLst/>
                <a:uLnTx/>
                <a:uFillTx/>
                <a:latin typeface="Calibri"/>
                <a:ea typeface="+mn-ea"/>
                <a:cs typeface="Calibri"/>
              </a:rPr>
              <a:t> </a:t>
            </a:r>
            <a:r>
              <a:rPr kumimoji="0" sz="3000" b="0" i="0" u="none" strike="noStrike" kern="1200" cap="none" spc="-5" normalizeH="0" baseline="0" noProof="0" dirty="0">
                <a:ln>
                  <a:noFill/>
                </a:ln>
                <a:solidFill>
                  <a:prstClr val="black"/>
                </a:solidFill>
                <a:effectLst/>
                <a:uLnTx/>
                <a:uFillTx/>
                <a:latin typeface="Calibri"/>
                <a:ea typeface="+mn-ea"/>
                <a:cs typeface="Calibri"/>
              </a:rPr>
              <a:t>has</a:t>
            </a:r>
            <a:r>
              <a:rPr kumimoji="0" sz="3000" b="0" i="0" u="none" strike="noStrike" kern="1200" cap="none" spc="-10" normalizeH="0" baseline="0" noProof="0" dirty="0">
                <a:ln>
                  <a:noFill/>
                </a:ln>
                <a:solidFill>
                  <a:prstClr val="black"/>
                </a:solidFill>
                <a:effectLst/>
                <a:uLnTx/>
                <a:uFillTx/>
                <a:latin typeface="Calibri"/>
                <a:ea typeface="+mn-ea"/>
                <a:cs typeface="Calibri"/>
              </a:rPr>
              <a:t> </a:t>
            </a:r>
            <a:r>
              <a:rPr kumimoji="0" sz="3000" b="1" i="0" u="none" strike="noStrike" kern="1200" cap="none" spc="-15" normalizeH="0" baseline="0" noProof="0" dirty="0">
                <a:ln>
                  <a:noFill/>
                </a:ln>
                <a:solidFill>
                  <a:srgbClr val="2E1BC6"/>
                </a:solidFill>
                <a:effectLst/>
                <a:uLnTx/>
                <a:uFillTx/>
                <a:latin typeface="Calibri"/>
                <a:ea typeface="+mn-ea"/>
                <a:cs typeface="Calibri"/>
              </a:rPr>
              <a:t>lifetime</a:t>
            </a:r>
            <a:r>
              <a:rPr kumimoji="0" sz="3000" b="1" i="0" u="none" strike="noStrike" kern="1200" cap="none" spc="-10" normalizeH="0" baseline="0" noProof="0" dirty="0">
                <a:ln>
                  <a:noFill/>
                </a:ln>
                <a:solidFill>
                  <a:srgbClr val="2E1BC6"/>
                </a:solidFill>
                <a:effectLst/>
                <a:uLnTx/>
                <a:uFillTx/>
                <a:latin typeface="Calibri"/>
                <a:ea typeface="+mn-ea"/>
                <a:cs typeface="Calibri"/>
              </a:rPr>
              <a:t> </a:t>
            </a:r>
            <a:r>
              <a:rPr kumimoji="0" sz="3000" b="0" i="0" u="none" strike="noStrike" kern="1200" cap="none" spc="-5" normalizeH="0" baseline="0" noProof="0" dirty="0">
                <a:ln>
                  <a:noFill/>
                </a:ln>
                <a:solidFill>
                  <a:prstClr val="black"/>
                </a:solidFill>
                <a:effectLst/>
                <a:uLnTx/>
                <a:uFillTx/>
                <a:latin typeface="Calibri"/>
                <a:ea typeface="+mn-ea"/>
                <a:cs typeface="Calibri"/>
              </a:rPr>
              <a:t>of</a:t>
            </a:r>
            <a:r>
              <a:rPr kumimoji="0" sz="3000" b="0" i="0" u="none" strike="noStrike" kern="1200" cap="none" spc="0" normalizeH="0" baseline="0" noProof="0" dirty="0">
                <a:ln>
                  <a:noFill/>
                </a:ln>
                <a:solidFill>
                  <a:prstClr val="black"/>
                </a:solidFill>
                <a:effectLst/>
                <a:uLnTx/>
                <a:uFillTx/>
                <a:latin typeface="Calibri"/>
                <a:ea typeface="+mn-ea"/>
                <a:cs typeface="Calibri"/>
              </a:rPr>
              <a:t> </a:t>
            </a:r>
            <a:r>
              <a:rPr kumimoji="0" sz="3000" b="1" i="0" u="none" strike="noStrike" kern="1200" cap="none" spc="-5" normalizeH="0" baseline="0" noProof="0" dirty="0">
                <a:ln>
                  <a:noFill/>
                </a:ln>
                <a:solidFill>
                  <a:srgbClr val="2E1BC6"/>
                </a:solidFill>
                <a:effectLst/>
                <a:uLnTx/>
                <a:uFillTx/>
                <a:latin typeface="Calibri"/>
                <a:ea typeface="+mn-ea"/>
                <a:cs typeface="Calibri"/>
              </a:rPr>
              <a:t>global </a:t>
            </a:r>
            <a:r>
              <a:rPr kumimoji="0" sz="3000" b="1" i="0" u="none" strike="noStrike" kern="1200" cap="none" spc="-10" normalizeH="0" baseline="0" noProof="0" dirty="0">
                <a:ln>
                  <a:noFill/>
                </a:ln>
                <a:solidFill>
                  <a:srgbClr val="2E1BC6"/>
                </a:solidFill>
                <a:effectLst/>
                <a:uLnTx/>
                <a:uFillTx/>
                <a:latin typeface="Calibri"/>
                <a:ea typeface="+mn-ea"/>
                <a:cs typeface="Calibri"/>
              </a:rPr>
              <a:t>variables</a:t>
            </a:r>
            <a:endParaRPr kumimoji="0" sz="3000" b="0" i="0" u="none" strike="noStrike" kern="1200" cap="none" spc="0" normalizeH="0" baseline="0" noProof="0">
              <a:ln>
                <a:noFill/>
              </a:ln>
              <a:solidFill>
                <a:prstClr val="black"/>
              </a:solidFill>
              <a:effectLst/>
              <a:uLnTx/>
              <a:uFillTx/>
              <a:latin typeface="Calibri"/>
              <a:ea typeface="+mn-ea"/>
              <a:cs typeface="Calibri"/>
            </a:endParaRPr>
          </a:p>
          <a:p>
            <a:pPr marL="1146810" marR="0" lvl="1" indent="-219710" algn="l" defTabSz="914400" rtl="0" eaLnBrk="1" fontAlgn="auto" latinLnBrk="0" hangingPunct="1">
              <a:lnSpc>
                <a:spcPct val="100000"/>
              </a:lnSpc>
              <a:spcBef>
                <a:spcPts val="1800"/>
              </a:spcBef>
              <a:spcAft>
                <a:spcPts val="0"/>
              </a:spcAft>
              <a:buClr>
                <a:srgbClr val="2E1BC6"/>
              </a:buClr>
              <a:buSzTx/>
              <a:buFont typeface="Arial MT"/>
              <a:buChar char="•"/>
              <a:tabLst>
                <a:tab pos="1146810" algn="l"/>
              </a:tabLst>
              <a:defRPr/>
            </a:pPr>
            <a:r>
              <a:rPr kumimoji="0" sz="3000" b="0" i="0" u="none" strike="noStrike" kern="1200" cap="none" spc="-20" normalizeH="0" baseline="0" noProof="0" dirty="0">
                <a:ln>
                  <a:noFill/>
                </a:ln>
                <a:solidFill>
                  <a:prstClr val="black"/>
                </a:solidFill>
                <a:effectLst/>
                <a:uLnTx/>
                <a:uFillTx/>
                <a:latin typeface="Calibri"/>
                <a:ea typeface="+mn-ea"/>
                <a:cs typeface="Calibri"/>
              </a:rPr>
              <a:t>Therefore</a:t>
            </a:r>
            <a:r>
              <a:rPr kumimoji="0" sz="3000" b="0" i="0" u="none" strike="noStrike" kern="1200" cap="none" spc="-20" normalizeH="0" baseline="0" noProof="0" dirty="0">
                <a:ln>
                  <a:noFill/>
                </a:ln>
                <a:solidFill>
                  <a:srgbClr val="2E1BC6"/>
                </a:solidFill>
                <a:effectLst/>
                <a:uLnTx/>
                <a:uFillTx/>
                <a:latin typeface="Calibri"/>
                <a:ea typeface="+mn-ea"/>
                <a:cs typeface="Calibri"/>
              </a:rPr>
              <a:t>,</a:t>
            </a:r>
            <a:r>
              <a:rPr kumimoji="0" sz="3000" b="0" i="0" u="none" strike="noStrike" kern="1200" cap="none" spc="-5" normalizeH="0" baseline="0" noProof="0" dirty="0">
                <a:ln>
                  <a:noFill/>
                </a:ln>
                <a:solidFill>
                  <a:srgbClr val="2E1BC6"/>
                </a:solidFill>
                <a:effectLst/>
                <a:uLnTx/>
                <a:uFillTx/>
                <a:latin typeface="Calibri"/>
                <a:ea typeface="+mn-ea"/>
                <a:cs typeface="Calibri"/>
              </a:rPr>
              <a:t> </a:t>
            </a:r>
            <a:r>
              <a:rPr kumimoji="0" sz="3000" b="1" i="0" u="none" strike="noStrike" kern="1200" cap="none" spc="-15" normalizeH="0" baseline="0" noProof="0" dirty="0">
                <a:ln>
                  <a:noFill/>
                </a:ln>
                <a:solidFill>
                  <a:srgbClr val="2E1BC6"/>
                </a:solidFill>
                <a:effectLst/>
                <a:uLnTx/>
                <a:uFillTx/>
                <a:latin typeface="Calibri"/>
                <a:ea typeface="+mn-ea"/>
                <a:cs typeface="Calibri"/>
              </a:rPr>
              <a:t>static</a:t>
            </a:r>
            <a:r>
              <a:rPr kumimoji="0" sz="3000" b="1" i="0" u="none" strike="noStrike" kern="1200" cap="none" spc="-35" normalizeH="0" baseline="0" noProof="0" dirty="0">
                <a:ln>
                  <a:noFill/>
                </a:ln>
                <a:solidFill>
                  <a:srgbClr val="2E1BC6"/>
                </a:solidFill>
                <a:effectLst/>
                <a:uLnTx/>
                <a:uFillTx/>
                <a:latin typeface="Calibri"/>
                <a:ea typeface="+mn-ea"/>
                <a:cs typeface="Calibri"/>
              </a:rPr>
              <a:t> </a:t>
            </a:r>
            <a:r>
              <a:rPr kumimoji="0" sz="3000" b="1" i="0" u="none" strike="noStrike" kern="1200" cap="none" spc="-10" normalizeH="0" baseline="0" noProof="0" dirty="0">
                <a:ln>
                  <a:noFill/>
                </a:ln>
                <a:solidFill>
                  <a:srgbClr val="2E1BC6"/>
                </a:solidFill>
                <a:effectLst/>
                <a:uLnTx/>
                <a:uFillTx/>
                <a:latin typeface="Calibri"/>
                <a:ea typeface="+mn-ea"/>
                <a:cs typeface="Calibri"/>
              </a:rPr>
              <a:t>variables</a:t>
            </a:r>
            <a:r>
              <a:rPr kumimoji="0" sz="3000" b="1" i="0" u="none" strike="noStrike" kern="1200" cap="none" spc="5" normalizeH="0" baseline="0" noProof="0" dirty="0">
                <a:ln>
                  <a:noFill/>
                </a:ln>
                <a:solidFill>
                  <a:srgbClr val="2E1BC6"/>
                </a:solidFill>
                <a:effectLst/>
                <a:uLnTx/>
                <a:uFillTx/>
                <a:latin typeface="Calibri"/>
                <a:ea typeface="+mn-ea"/>
                <a:cs typeface="Calibri"/>
              </a:rPr>
              <a:t> </a:t>
            </a:r>
            <a:r>
              <a:rPr kumimoji="0" sz="3000" b="1" i="0" u="none" strike="noStrike" kern="1200" cap="none" spc="-20" normalizeH="0" baseline="0" noProof="0" dirty="0">
                <a:ln>
                  <a:noFill/>
                </a:ln>
                <a:solidFill>
                  <a:srgbClr val="2E1BC6"/>
                </a:solidFill>
                <a:effectLst/>
                <a:uLnTx/>
                <a:uFillTx/>
                <a:latin typeface="Calibri"/>
                <a:ea typeface="+mn-ea"/>
                <a:cs typeface="Calibri"/>
              </a:rPr>
              <a:t>retain </a:t>
            </a:r>
            <a:r>
              <a:rPr kumimoji="0" sz="3000" b="0" i="0" u="none" strike="noStrike" kern="1200" cap="none" spc="-5" normalizeH="0" baseline="0" noProof="0" dirty="0">
                <a:ln>
                  <a:noFill/>
                </a:ln>
                <a:solidFill>
                  <a:prstClr val="black"/>
                </a:solidFill>
                <a:effectLst/>
                <a:uLnTx/>
                <a:uFillTx/>
                <a:latin typeface="Calibri"/>
                <a:ea typeface="+mn-ea"/>
                <a:cs typeface="Calibri"/>
              </a:rPr>
              <a:t>their</a:t>
            </a:r>
            <a:r>
              <a:rPr kumimoji="0" sz="3000" b="0" i="0" u="none" strike="noStrike" kern="1200" cap="none" spc="-20" normalizeH="0" baseline="0" noProof="0" dirty="0">
                <a:ln>
                  <a:noFill/>
                </a:ln>
                <a:solidFill>
                  <a:prstClr val="black"/>
                </a:solidFill>
                <a:effectLst/>
                <a:uLnTx/>
                <a:uFillTx/>
                <a:latin typeface="Calibri"/>
                <a:ea typeface="+mn-ea"/>
                <a:cs typeface="Calibri"/>
              </a:rPr>
              <a:t> </a:t>
            </a:r>
            <a:r>
              <a:rPr kumimoji="0" sz="3000" b="1" i="0" u="none" strike="noStrike" kern="1200" cap="none" spc="-15" normalizeH="0" baseline="0" noProof="0" dirty="0">
                <a:ln>
                  <a:noFill/>
                </a:ln>
                <a:solidFill>
                  <a:srgbClr val="2E1BC6"/>
                </a:solidFill>
                <a:effectLst/>
                <a:uLnTx/>
                <a:uFillTx/>
                <a:latin typeface="Calibri"/>
                <a:ea typeface="+mn-ea"/>
                <a:cs typeface="Calibri"/>
              </a:rPr>
              <a:t>contents </a:t>
            </a:r>
            <a:r>
              <a:rPr kumimoji="0" sz="3000" b="0" i="0" u="none" strike="noStrike" kern="1200" cap="none" spc="-5" normalizeH="0" baseline="0" noProof="0" dirty="0">
                <a:ln>
                  <a:noFill/>
                </a:ln>
                <a:solidFill>
                  <a:prstClr val="black"/>
                </a:solidFill>
                <a:effectLst/>
                <a:uLnTx/>
                <a:uFillTx/>
                <a:latin typeface="Calibri"/>
                <a:ea typeface="+mn-ea"/>
                <a:cs typeface="Calibri"/>
              </a:rPr>
              <a:t>or</a:t>
            </a:r>
            <a:endParaRPr kumimoji="0" sz="3000" b="0" i="0" u="none" strike="noStrike" kern="1200" cap="none" spc="0" normalizeH="0" baseline="0" noProof="0">
              <a:ln>
                <a:noFill/>
              </a:ln>
              <a:solidFill>
                <a:prstClr val="black"/>
              </a:solidFill>
              <a:effectLst/>
              <a:uLnTx/>
              <a:uFillTx/>
              <a:latin typeface="Calibri"/>
              <a:ea typeface="+mn-ea"/>
              <a:cs typeface="Calibri"/>
            </a:endParaRPr>
          </a:p>
          <a:p>
            <a:pPr marL="927100" marR="0" lvl="0" indent="0" algn="l" defTabSz="914400" rtl="0" eaLnBrk="1" fontAlgn="auto" latinLnBrk="0" hangingPunct="1">
              <a:lnSpc>
                <a:spcPct val="100000"/>
              </a:lnSpc>
              <a:spcBef>
                <a:spcPts val="5"/>
              </a:spcBef>
              <a:spcAft>
                <a:spcPts val="0"/>
              </a:spcAft>
              <a:buClrTx/>
              <a:buSzTx/>
              <a:buFontTx/>
              <a:buNone/>
              <a:tabLst/>
              <a:defRPr/>
            </a:pPr>
            <a:r>
              <a:rPr kumimoji="0" sz="3000" b="1" i="0" u="none" strike="noStrike" kern="1200" cap="none" spc="-15" normalizeH="0" baseline="0" noProof="0" dirty="0">
                <a:ln>
                  <a:noFill/>
                </a:ln>
                <a:solidFill>
                  <a:srgbClr val="2E1BC6"/>
                </a:solidFill>
                <a:effectLst/>
                <a:uLnTx/>
                <a:uFillTx/>
                <a:latin typeface="Calibri"/>
                <a:ea typeface="+mn-ea"/>
                <a:cs typeface="Calibri"/>
              </a:rPr>
              <a:t>values</a:t>
            </a:r>
            <a:r>
              <a:rPr kumimoji="0" sz="3000" b="1" i="0" u="none" strike="noStrike" kern="1200" cap="none" spc="0" normalizeH="0" baseline="0" noProof="0" dirty="0">
                <a:ln>
                  <a:noFill/>
                </a:ln>
                <a:solidFill>
                  <a:srgbClr val="2E1BC6"/>
                </a:solidFill>
                <a:effectLst/>
                <a:uLnTx/>
                <a:uFillTx/>
                <a:latin typeface="Calibri"/>
                <a:ea typeface="+mn-ea"/>
                <a:cs typeface="Calibri"/>
              </a:rPr>
              <a:t> </a:t>
            </a:r>
            <a:r>
              <a:rPr kumimoji="0" sz="3000" b="0" i="0" u="none" strike="noStrike" kern="1200" cap="none" spc="-5" normalizeH="0" baseline="0" noProof="0" dirty="0">
                <a:ln>
                  <a:noFill/>
                </a:ln>
                <a:solidFill>
                  <a:prstClr val="black"/>
                </a:solidFill>
                <a:effectLst/>
                <a:uLnTx/>
                <a:uFillTx/>
                <a:latin typeface="Calibri"/>
                <a:ea typeface="+mn-ea"/>
                <a:cs typeface="Calibri"/>
              </a:rPr>
              <a:t>(</a:t>
            </a:r>
            <a:r>
              <a:rPr kumimoji="0" sz="3000" b="1" i="1" u="none" strike="noStrike" kern="1200" cap="none" spc="-5" normalizeH="0" baseline="0" noProof="0" dirty="0">
                <a:ln>
                  <a:noFill/>
                </a:ln>
                <a:solidFill>
                  <a:prstClr val="black"/>
                </a:solidFill>
                <a:effectLst/>
                <a:uLnTx/>
                <a:uFillTx/>
                <a:latin typeface="Calibri"/>
                <a:ea typeface="+mn-ea"/>
                <a:cs typeface="Calibri"/>
              </a:rPr>
              <a:t>until</a:t>
            </a:r>
            <a:r>
              <a:rPr kumimoji="0" sz="3000" b="1" i="1" u="none" strike="noStrike" kern="1200" cap="none" spc="-15" normalizeH="0" baseline="0" noProof="0" dirty="0">
                <a:ln>
                  <a:noFill/>
                </a:ln>
                <a:solidFill>
                  <a:prstClr val="black"/>
                </a:solidFill>
                <a:effectLst/>
                <a:uLnTx/>
                <a:uFillTx/>
                <a:latin typeface="Calibri"/>
                <a:ea typeface="+mn-ea"/>
                <a:cs typeface="Calibri"/>
              </a:rPr>
              <a:t> </a:t>
            </a:r>
            <a:r>
              <a:rPr kumimoji="0" sz="3000" b="1" i="1" u="none" strike="noStrike" kern="1200" cap="none" spc="0" normalizeH="0" baseline="0" noProof="0" dirty="0">
                <a:ln>
                  <a:noFill/>
                </a:ln>
                <a:solidFill>
                  <a:prstClr val="black"/>
                </a:solidFill>
                <a:effectLst/>
                <a:uLnTx/>
                <a:uFillTx/>
                <a:latin typeface="Calibri"/>
                <a:ea typeface="+mn-ea"/>
                <a:cs typeface="Calibri"/>
              </a:rPr>
              <a:t>the</a:t>
            </a:r>
            <a:r>
              <a:rPr kumimoji="0" sz="3000" b="1" i="1" u="none" strike="noStrike" kern="1200" cap="none" spc="-10" normalizeH="0" baseline="0" noProof="0" dirty="0">
                <a:ln>
                  <a:noFill/>
                </a:ln>
                <a:solidFill>
                  <a:prstClr val="black"/>
                </a:solidFill>
                <a:effectLst/>
                <a:uLnTx/>
                <a:uFillTx/>
                <a:latin typeface="Calibri"/>
                <a:ea typeface="+mn-ea"/>
                <a:cs typeface="Calibri"/>
              </a:rPr>
              <a:t> </a:t>
            </a:r>
            <a:r>
              <a:rPr kumimoji="0" sz="3000" b="1" i="1" u="none" strike="noStrike" kern="1200" cap="none" spc="0" normalizeH="0" baseline="0" noProof="0" dirty="0">
                <a:ln>
                  <a:noFill/>
                </a:ln>
                <a:solidFill>
                  <a:prstClr val="black"/>
                </a:solidFill>
                <a:effectLst/>
                <a:uLnTx/>
                <a:uFillTx/>
                <a:latin typeface="Calibri"/>
                <a:ea typeface="+mn-ea"/>
                <a:cs typeface="Calibri"/>
              </a:rPr>
              <a:t>program</a:t>
            </a:r>
            <a:r>
              <a:rPr kumimoji="0" sz="3000" b="1" i="1" u="none" strike="noStrike" kern="1200" cap="none" spc="-15" normalizeH="0" baseline="0" noProof="0" dirty="0">
                <a:ln>
                  <a:noFill/>
                </a:ln>
                <a:solidFill>
                  <a:prstClr val="black"/>
                </a:solidFill>
                <a:effectLst/>
                <a:uLnTx/>
                <a:uFillTx/>
                <a:latin typeface="Calibri"/>
                <a:ea typeface="+mn-ea"/>
                <a:cs typeface="Calibri"/>
              </a:rPr>
              <a:t> </a:t>
            </a:r>
            <a:r>
              <a:rPr kumimoji="0" sz="3000" b="1" i="1" u="none" strike="noStrike" kern="1200" cap="none" spc="-5" normalizeH="0" baseline="0" noProof="0" dirty="0">
                <a:ln>
                  <a:noFill/>
                </a:ln>
                <a:solidFill>
                  <a:prstClr val="black"/>
                </a:solidFill>
                <a:effectLst/>
                <a:uLnTx/>
                <a:uFillTx/>
                <a:latin typeface="Calibri"/>
                <a:ea typeface="+mn-ea"/>
                <a:cs typeface="Calibri"/>
              </a:rPr>
              <a:t>ends</a:t>
            </a:r>
            <a:r>
              <a:rPr kumimoji="0" sz="3000" b="0" i="0" u="none" strike="noStrike" kern="1200" cap="none" spc="-5" normalizeH="0" baseline="0" noProof="0" dirty="0">
                <a:ln>
                  <a:noFill/>
                </a:ln>
                <a:solidFill>
                  <a:prstClr val="black"/>
                </a:solidFill>
                <a:effectLst/>
                <a:uLnTx/>
                <a:uFillTx/>
                <a:latin typeface="Calibri"/>
                <a:ea typeface="+mn-ea"/>
                <a:cs typeface="Calibri"/>
              </a:rPr>
              <a:t>)</a:t>
            </a:r>
            <a:endParaRPr kumimoji="0" sz="3000" b="0" i="0" u="none" strike="noStrike" kern="1200" cap="none" spc="0" normalizeH="0" baseline="0" noProof="0">
              <a:ln>
                <a:noFill/>
              </a:ln>
              <a:solidFill>
                <a:prstClr val="black"/>
              </a:solidFill>
              <a:effectLst/>
              <a:uLnTx/>
              <a:uFillTx/>
              <a:latin typeface="Calibri"/>
              <a:ea typeface="+mn-ea"/>
              <a:cs typeface="Calibri"/>
            </a:endParaRPr>
          </a:p>
          <a:p>
            <a:pPr marL="469900" marR="5080" lvl="0" indent="0" algn="l" defTabSz="914400" rtl="0" eaLnBrk="1" fontAlgn="auto" latinLnBrk="0" hangingPunct="1">
              <a:lnSpc>
                <a:spcPct val="100000"/>
              </a:lnSpc>
              <a:spcBef>
                <a:spcPts val="1800"/>
              </a:spcBef>
              <a:spcAft>
                <a:spcPts val="0"/>
              </a:spcAft>
              <a:buClrTx/>
              <a:buSzTx/>
              <a:buFont typeface="Arial MT"/>
              <a:buChar char="•"/>
              <a:tabLst>
                <a:tab pos="775970" algn="l"/>
                <a:tab pos="776605" algn="l"/>
              </a:tabLst>
              <a:defRPr/>
            </a:pPr>
            <a:r>
              <a:rPr kumimoji="0" sz="3000" b="1" i="0" u="none" strike="noStrike" kern="1200" cap="none" spc="0" normalizeH="0" baseline="0" noProof="0" dirty="0">
                <a:ln>
                  <a:noFill/>
                </a:ln>
                <a:solidFill>
                  <a:srgbClr val="2E1BC6"/>
                </a:solidFill>
                <a:effectLst/>
                <a:uLnTx/>
                <a:uFillTx/>
                <a:latin typeface="Calibri"/>
                <a:ea typeface="+mn-ea"/>
                <a:cs typeface="Calibri"/>
              </a:rPr>
              <a:t>If </a:t>
            </a:r>
            <a:r>
              <a:rPr kumimoji="0" sz="3000" b="1" i="0" u="none" strike="noStrike" kern="1200" cap="none" spc="-5" normalizeH="0" baseline="0" noProof="0" dirty="0">
                <a:ln>
                  <a:noFill/>
                </a:ln>
                <a:solidFill>
                  <a:srgbClr val="2E1BC6"/>
                </a:solidFill>
                <a:effectLst/>
                <a:uLnTx/>
                <a:uFillTx/>
                <a:latin typeface="Calibri"/>
                <a:ea typeface="+mn-ea"/>
                <a:cs typeface="Calibri"/>
              </a:rPr>
              <a:t>not</a:t>
            </a:r>
            <a:r>
              <a:rPr kumimoji="0" sz="3000" b="1" i="0" u="none" strike="noStrike" kern="1200" cap="none" spc="-10" normalizeH="0" baseline="0" noProof="0" dirty="0">
                <a:ln>
                  <a:noFill/>
                </a:ln>
                <a:solidFill>
                  <a:srgbClr val="2E1BC6"/>
                </a:solidFill>
                <a:effectLst/>
                <a:uLnTx/>
                <a:uFillTx/>
                <a:latin typeface="Calibri"/>
                <a:ea typeface="+mn-ea"/>
                <a:cs typeface="Calibri"/>
              </a:rPr>
              <a:t> initialized</a:t>
            </a:r>
            <a:r>
              <a:rPr kumimoji="0" sz="3000" b="0" i="0" u="none" strike="noStrike" kern="1200" cap="none" spc="-10" normalizeH="0" baseline="0" noProof="0" dirty="0">
                <a:ln>
                  <a:noFill/>
                </a:ln>
                <a:solidFill>
                  <a:prstClr val="black"/>
                </a:solidFill>
                <a:effectLst/>
                <a:uLnTx/>
                <a:uFillTx/>
                <a:latin typeface="Calibri"/>
                <a:ea typeface="+mn-ea"/>
                <a:cs typeface="Calibri"/>
              </a:rPr>
              <a:t>,</a:t>
            </a:r>
            <a:r>
              <a:rPr kumimoji="0" sz="3000" b="0" i="0" u="none" strike="noStrike" kern="1200" cap="none" spc="35" normalizeH="0" baseline="0" noProof="0" dirty="0">
                <a:ln>
                  <a:noFill/>
                </a:ln>
                <a:solidFill>
                  <a:prstClr val="black"/>
                </a:solidFill>
                <a:effectLst/>
                <a:uLnTx/>
                <a:uFillTx/>
                <a:latin typeface="Calibri"/>
                <a:ea typeface="+mn-ea"/>
                <a:cs typeface="Calibri"/>
              </a:rPr>
              <a:t> </a:t>
            </a:r>
            <a:r>
              <a:rPr kumimoji="0" sz="3000" b="0" i="0" u="none" strike="noStrike" kern="1200" cap="none" spc="0" normalizeH="0" baseline="0" noProof="0" dirty="0">
                <a:ln>
                  <a:noFill/>
                </a:ln>
                <a:solidFill>
                  <a:prstClr val="black"/>
                </a:solidFill>
                <a:effectLst/>
                <a:uLnTx/>
                <a:uFillTx/>
                <a:latin typeface="Calibri"/>
                <a:ea typeface="+mn-ea"/>
                <a:cs typeface="Calibri"/>
              </a:rPr>
              <a:t>it</a:t>
            </a:r>
            <a:r>
              <a:rPr kumimoji="0" sz="3000" b="0" i="0" u="none" strike="noStrike" kern="1200" cap="none" spc="-25" normalizeH="0" baseline="0" noProof="0" dirty="0">
                <a:ln>
                  <a:noFill/>
                </a:ln>
                <a:solidFill>
                  <a:prstClr val="black"/>
                </a:solidFill>
                <a:effectLst/>
                <a:uLnTx/>
                <a:uFillTx/>
                <a:latin typeface="Calibri"/>
                <a:ea typeface="+mn-ea"/>
                <a:cs typeface="Calibri"/>
              </a:rPr>
              <a:t> </a:t>
            </a:r>
            <a:r>
              <a:rPr kumimoji="0" sz="3000" b="0" i="0" u="none" strike="noStrike" kern="1200" cap="none" spc="0" normalizeH="0" baseline="0" noProof="0" dirty="0">
                <a:ln>
                  <a:noFill/>
                </a:ln>
                <a:solidFill>
                  <a:prstClr val="black"/>
                </a:solidFill>
                <a:effectLst/>
                <a:uLnTx/>
                <a:uFillTx/>
                <a:latin typeface="Calibri"/>
                <a:ea typeface="+mn-ea"/>
                <a:cs typeface="Calibri"/>
              </a:rPr>
              <a:t>is</a:t>
            </a:r>
            <a:r>
              <a:rPr kumimoji="0" sz="3000" b="0" i="0" u="none" strike="noStrike" kern="1200" cap="none" spc="-5" normalizeH="0" baseline="0" noProof="0" dirty="0">
                <a:ln>
                  <a:noFill/>
                </a:ln>
                <a:solidFill>
                  <a:prstClr val="black"/>
                </a:solidFill>
                <a:effectLst/>
                <a:uLnTx/>
                <a:uFillTx/>
                <a:latin typeface="Calibri"/>
                <a:ea typeface="+mn-ea"/>
                <a:cs typeface="Calibri"/>
              </a:rPr>
              <a:t> </a:t>
            </a:r>
            <a:r>
              <a:rPr kumimoji="0" sz="3000" b="1" i="0" u="none" strike="noStrike" kern="1200" cap="none" spc="-5" normalizeH="0" baseline="0" noProof="0" dirty="0">
                <a:ln>
                  <a:noFill/>
                </a:ln>
                <a:solidFill>
                  <a:srgbClr val="2E1BC6"/>
                </a:solidFill>
                <a:effectLst/>
                <a:uLnTx/>
                <a:uFillTx/>
                <a:latin typeface="Calibri"/>
                <a:ea typeface="+mn-ea"/>
                <a:cs typeface="Calibri"/>
              </a:rPr>
              <a:t>assigned </a:t>
            </a:r>
            <a:r>
              <a:rPr kumimoji="0" sz="3000" b="1" i="0" u="none" strike="noStrike" kern="1200" cap="none" spc="-15" normalizeH="0" baseline="0" noProof="0" dirty="0">
                <a:ln>
                  <a:noFill/>
                </a:ln>
                <a:solidFill>
                  <a:srgbClr val="2E1BC6"/>
                </a:solidFill>
                <a:effectLst/>
                <a:uLnTx/>
                <a:uFillTx/>
                <a:latin typeface="Calibri"/>
                <a:ea typeface="+mn-ea"/>
                <a:cs typeface="Calibri"/>
              </a:rPr>
              <a:t>value</a:t>
            </a:r>
            <a:r>
              <a:rPr kumimoji="0" sz="3000" b="1" i="0" u="none" strike="noStrike" kern="1200" cap="none" spc="10" normalizeH="0" baseline="0" noProof="0" dirty="0">
                <a:ln>
                  <a:noFill/>
                </a:ln>
                <a:solidFill>
                  <a:srgbClr val="2E1BC6"/>
                </a:solidFill>
                <a:effectLst/>
                <a:uLnTx/>
                <a:uFillTx/>
                <a:latin typeface="Calibri"/>
                <a:ea typeface="+mn-ea"/>
                <a:cs typeface="Calibri"/>
              </a:rPr>
              <a:t> </a:t>
            </a:r>
            <a:r>
              <a:rPr kumimoji="0" sz="3000" b="1" i="0" u="none" strike="noStrike" kern="1200" cap="none" spc="0" normalizeH="0" baseline="0" noProof="0" dirty="0">
                <a:ln>
                  <a:noFill/>
                </a:ln>
                <a:solidFill>
                  <a:srgbClr val="2E1BC6"/>
                </a:solidFill>
                <a:effectLst/>
                <a:uLnTx/>
                <a:uFillTx/>
                <a:latin typeface="Calibri"/>
                <a:ea typeface="+mn-ea"/>
                <a:cs typeface="Calibri"/>
              </a:rPr>
              <a:t>0</a:t>
            </a:r>
            <a:r>
              <a:rPr kumimoji="0" sz="3000" b="1" i="0" u="none" strike="noStrike" kern="1200" cap="none" spc="10" normalizeH="0" baseline="0" noProof="0" dirty="0">
                <a:ln>
                  <a:noFill/>
                </a:ln>
                <a:solidFill>
                  <a:srgbClr val="2E1BC6"/>
                </a:solidFill>
                <a:effectLst/>
                <a:uLnTx/>
                <a:uFillTx/>
                <a:latin typeface="Calibri"/>
                <a:ea typeface="+mn-ea"/>
                <a:cs typeface="Calibri"/>
              </a:rPr>
              <a:t> </a:t>
            </a:r>
            <a:r>
              <a:rPr kumimoji="0" sz="3000" b="0" i="0" u="none" strike="noStrike" kern="1200" cap="none" spc="-10" normalizeH="0" baseline="0" noProof="0" dirty="0">
                <a:ln>
                  <a:noFill/>
                </a:ln>
                <a:solidFill>
                  <a:prstClr val="black"/>
                </a:solidFill>
                <a:effectLst/>
                <a:uLnTx/>
                <a:uFillTx/>
                <a:latin typeface="Calibri"/>
                <a:ea typeface="+mn-ea"/>
                <a:cs typeface="Calibri"/>
              </a:rPr>
              <a:t>(</a:t>
            </a:r>
            <a:r>
              <a:rPr kumimoji="0" sz="3000" b="0" i="1" u="none" strike="noStrike" kern="1200" cap="none" spc="-10" normalizeH="0" baseline="0" noProof="0" dirty="0">
                <a:ln>
                  <a:noFill/>
                </a:ln>
                <a:solidFill>
                  <a:prstClr val="black"/>
                </a:solidFill>
                <a:effectLst/>
                <a:uLnTx/>
                <a:uFillTx/>
                <a:latin typeface="Calibri"/>
                <a:ea typeface="+mn-ea"/>
                <a:cs typeface="Calibri"/>
              </a:rPr>
              <a:t>automatically </a:t>
            </a:r>
            <a:r>
              <a:rPr kumimoji="0" sz="3000" b="0" i="1" u="none" strike="noStrike" kern="1200" cap="none" spc="-665" normalizeH="0" baseline="0" noProof="0" dirty="0">
                <a:ln>
                  <a:noFill/>
                </a:ln>
                <a:solidFill>
                  <a:prstClr val="black"/>
                </a:solidFill>
                <a:effectLst/>
                <a:uLnTx/>
                <a:uFillTx/>
                <a:latin typeface="Calibri"/>
                <a:ea typeface="+mn-ea"/>
                <a:cs typeface="Calibri"/>
              </a:rPr>
              <a:t> </a:t>
            </a:r>
            <a:r>
              <a:rPr kumimoji="0" sz="3000" b="0" i="1" u="none" strike="noStrike" kern="1200" cap="none" spc="-5" normalizeH="0" baseline="0" noProof="0" dirty="0">
                <a:ln>
                  <a:noFill/>
                </a:ln>
                <a:solidFill>
                  <a:prstClr val="black"/>
                </a:solidFill>
                <a:effectLst/>
                <a:uLnTx/>
                <a:uFillTx/>
                <a:latin typeface="Calibri"/>
                <a:ea typeface="+mn-ea"/>
                <a:cs typeface="Calibri"/>
              </a:rPr>
              <a:t>by</a:t>
            </a:r>
            <a:r>
              <a:rPr kumimoji="0" sz="3000" b="0" i="1" u="none" strike="noStrike" kern="1200" cap="none" spc="-30" normalizeH="0" baseline="0" noProof="0" dirty="0">
                <a:ln>
                  <a:noFill/>
                </a:ln>
                <a:solidFill>
                  <a:prstClr val="black"/>
                </a:solidFill>
                <a:effectLst/>
                <a:uLnTx/>
                <a:uFillTx/>
                <a:latin typeface="Calibri"/>
                <a:ea typeface="+mn-ea"/>
                <a:cs typeface="Calibri"/>
              </a:rPr>
              <a:t> </a:t>
            </a:r>
            <a:r>
              <a:rPr kumimoji="0" sz="3000" b="0" i="1" u="none" strike="noStrike" kern="1200" cap="none" spc="0" normalizeH="0" baseline="0" noProof="0" dirty="0">
                <a:ln>
                  <a:noFill/>
                </a:ln>
                <a:solidFill>
                  <a:prstClr val="black"/>
                </a:solidFill>
                <a:effectLst/>
                <a:uLnTx/>
                <a:uFillTx/>
                <a:latin typeface="Calibri"/>
                <a:ea typeface="+mn-ea"/>
                <a:cs typeface="Calibri"/>
              </a:rPr>
              <a:t>the</a:t>
            </a:r>
            <a:r>
              <a:rPr kumimoji="0" sz="3000" b="0" i="1" u="none" strike="noStrike" kern="1200" cap="none" spc="-25" normalizeH="0" baseline="0" noProof="0" dirty="0">
                <a:ln>
                  <a:noFill/>
                </a:ln>
                <a:solidFill>
                  <a:prstClr val="black"/>
                </a:solidFill>
                <a:effectLst/>
                <a:uLnTx/>
                <a:uFillTx/>
                <a:latin typeface="Calibri"/>
                <a:ea typeface="+mn-ea"/>
                <a:cs typeface="Calibri"/>
              </a:rPr>
              <a:t> </a:t>
            </a:r>
            <a:r>
              <a:rPr kumimoji="0" sz="3000" b="0" i="1" u="none" strike="noStrike" kern="1200" cap="none" spc="-10" normalizeH="0" baseline="0" noProof="0" dirty="0">
                <a:ln>
                  <a:noFill/>
                </a:ln>
                <a:solidFill>
                  <a:prstClr val="black"/>
                </a:solidFill>
                <a:effectLst/>
                <a:uLnTx/>
                <a:uFillTx/>
                <a:latin typeface="Calibri"/>
                <a:ea typeface="+mn-ea"/>
                <a:cs typeface="Calibri"/>
              </a:rPr>
              <a:t>compiler</a:t>
            </a:r>
            <a:r>
              <a:rPr kumimoji="0" sz="3000" b="0" i="0" u="none" strike="noStrike" kern="1200" cap="none" spc="-10" normalizeH="0" baseline="0" noProof="0" dirty="0">
                <a:ln>
                  <a:noFill/>
                </a:ln>
                <a:solidFill>
                  <a:prstClr val="black"/>
                </a:solidFill>
                <a:effectLst/>
                <a:uLnTx/>
                <a:uFillTx/>
                <a:latin typeface="Calibri"/>
                <a:ea typeface="+mn-ea"/>
                <a:cs typeface="Calibri"/>
              </a:rPr>
              <a:t>)</a:t>
            </a:r>
            <a:endParaRPr kumimoji="0" sz="3000" b="0" i="0" u="none" strike="noStrike" kern="1200" cap="none" spc="0" normalizeH="0" baseline="0" noProof="0">
              <a:ln>
                <a:noFill/>
              </a:ln>
              <a:solidFill>
                <a:prstClr val="black"/>
              </a:solidFill>
              <a:effectLst/>
              <a:uLnTx/>
              <a:uFillTx/>
              <a:latin typeface="Calibri"/>
              <a:ea typeface="+mn-ea"/>
              <a:cs typeface="Calibri"/>
            </a:endParaRPr>
          </a:p>
        </p:txBody>
      </p:sp>
    </p:spTree>
    <p:extLst>
      <p:ext uri="{BB962C8B-B14F-4D97-AF65-F5344CB8AC3E}">
        <p14:creationId xmlns:p14="http://schemas.microsoft.com/office/powerpoint/2010/main" val="28009296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944879"/>
            <a:ext cx="9067800" cy="45720"/>
          </a:xfrm>
          <a:custGeom>
            <a:avLst/>
            <a:gdLst/>
            <a:ahLst/>
            <a:cxnLst/>
            <a:rect l="l" t="t" r="r" b="b"/>
            <a:pathLst>
              <a:path w="9067800" h="45719">
                <a:moveTo>
                  <a:pt x="9067800" y="0"/>
                </a:moveTo>
                <a:lnTo>
                  <a:pt x="0" y="0"/>
                </a:lnTo>
                <a:lnTo>
                  <a:pt x="0" y="45720"/>
                </a:lnTo>
                <a:lnTo>
                  <a:pt x="9067800" y="45720"/>
                </a:lnTo>
                <a:lnTo>
                  <a:pt x="9067800" y="0"/>
                </a:lnTo>
                <a:close/>
              </a:path>
            </a:pathLst>
          </a:custGeom>
          <a:solidFill>
            <a:srgbClr val="17375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 name="object 3"/>
          <p:cNvSpPr txBox="1">
            <a:spLocks noGrp="1"/>
          </p:cNvSpPr>
          <p:nvPr>
            <p:ph type="title"/>
          </p:nvPr>
        </p:nvSpPr>
        <p:spPr>
          <a:xfrm>
            <a:off x="1320164" y="54609"/>
            <a:ext cx="6506209" cy="756920"/>
          </a:xfrm>
          <a:prstGeom prst="rect">
            <a:avLst/>
          </a:prstGeom>
        </p:spPr>
        <p:txBody>
          <a:bodyPr vert="horz" wrap="square" lIns="0" tIns="12700" rIns="0" bIns="0" rtlCol="0">
            <a:spAutoFit/>
          </a:bodyPr>
          <a:lstStyle/>
          <a:p>
            <a:pPr marL="12700">
              <a:lnSpc>
                <a:spcPct val="100000"/>
              </a:lnSpc>
              <a:spcBef>
                <a:spcPts val="100"/>
              </a:spcBef>
            </a:pPr>
            <a:r>
              <a:rPr sz="4800" spc="-20" dirty="0">
                <a:solidFill>
                  <a:srgbClr val="B80000"/>
                </a:solidFill>
              </a:rPr>
              <a:t>Static</a:t>
            </a:r>
            <a:r>
              <a:rPr sz="4800" dirty="0">
                <a:solidFill>
                  <a:srgbClr val="B80000"/>
                </a:solidFill>
              </a:rPr>
              <a:t> </a:t>
            </a:r>
            <a:r>
              <a:rPr sz="4800" spc="-35" dirty="0">
                <a:solidFill>
                  <a:srgbClr val="B80000"/>
                </a:solidFill>
              </a:rPr>
              <a:t>Variables</a:t>
            </a:r>
            <a:r>
              <a:rPr sz="4800" dirty="0">
                <a:solidFill>
                  <a:srgbClr val="B80000"/>
                </a:solidFill>
              </a:rPr>
              <a:t> -</a:t>
            </a:r>
            <a:r>
              <a:rPr sz="4800" spc="-10" dirty="0">
                <a:solidFill>
                  <a:srgbClr val="B80000"/>
                </a:solidFill>
              </a:rPr>
              <a:t> </a:t>
            </a:r>
            <a:r>
              <a:rPr sz="4800" spc="-15" dirty="0">
                <a:solidFill>
                  <a:srgbClr val="B80000"/>
                </a:solidFill>
              </a:rPr>
              <a:t>Example</a:t>
            </a:r>
            <a:endParaRPr sz="4800"/>
          </a:p>
        </p:txBody>
      </p:sp>
      <p:sp>
        <p:nvSpPr>
          <p:cNvPr id="4" name="object 4"/>
          <p:cNvSpPr txBox="1"/>
          <p:nvPr/>
        </p:nvSpPr>
        <p:spPr>
          <a:xfrm>
            <a:off x="154939" y="1075690"/>
            <a:ext cx="8783320" cy="5238750"/>
          </a:xfrm>
          <a:prstGeom prst="rect">
            <a:avLst/>
          </a:prstGeom>
        </p:spPr>
        <p:txBody>
          <a:bodyPr vert="horz" wrap="square" lIns="0" tIns="12700" rIns="0" bIns="0" rtlCol="0">
            <a:spAutoFit/>
          </a:bodyPr>
          <a:lstStyle/>
          <a:p>
            <a:pPr marL="318770" marR="0" lvl="0" indent="-306705" algn="l" defTabSz="914400" rtl="0" eaLnBrk="1" fontAlgn="auto" latinLnBrk="0" hangingPunct="1">
              <a:lnSpc>
                <a:spcPct val="100000"/>
              </a:lnSpc>
              <a:spcBef>
                <a:spcPts val="100"/>
              </a:spcBef>
              <a:spcAft>
                <a:spcPts val="0"/>
              </a:spcAft>
              <a:buClrTx/>
              <a:buSzTx/>
              <a:buFont typeface="Arial MT"/>
              <a:buChar char="•"/>
              <a:tabLst>
                <a:tab pos="318770" algn="l"/>
                <a:tab pos="319405" algn="l"/>
                <a:tab pos="4381500" algn="l"/>
              </a:tabLst>
              <a:defRPr/>
            </a:pPr>
            <a:r>
              <a:rPr kumimoji="0" sz="3000" b="0" i="0" u="none" strike="noStrike" kern="1200" cap="none" spc="0" normalizeH="0" baseline="0" noProof="0" dirty="0">
                <a:ln>
                  <a:noFill/>
                </a:ln>
                <a:solidFill>
                  <a:prstClr val="black"/>
                </a:solidFill>
                <a:effectLst/>
                <a:uLnTx/>
                <a:uFillTx/>
                <a:latin typeface="Calibri"/>
                <a:ea typeface="+mn-ea"/>
                <a:cs typeface="Calibri"/>
              </a:rPr>
              <a:t>In</a:t>
            </a:r>
            <a:r>
              <a:rPr kumimoji="0" sz="3000" b="0" i="0" u="none" strike="noStrike" kern="1200" cap="none" spc="-20" normalizeH="0" baseline="0" noProof="0" dirty="0">
                <a:ln>
                  <a:noFill/>
                </a:ln>
                <a:solidFill>
                  <a:prstClr val="black"/>
                </a:solidFill>
                <a:effectLst/>
                <a:uLnTx/>
                <a:uFillTx/>
                <a:latin typeface="Calibri"/>
                <a:ea typeface="+mn-ea"/>
                <a:cs typeface="Calibri"/>
              </a:rPr>
              <a:t> </a:t>
            </a:r>
            <a:r>
              <a:rPr kumimoji="0" sz="3000" b="0" i="0" u="none" strike="noStrike" kern="1200" cap="none" spc="0" normalizeH="0" baseline="0" noProof="0" dirty="0">
                <a:ln>
                  <a:noFill/>
                </a:ln>
                <a:solidFill>
                  <a:prstClr val="black"/>
                </a:solidFill>
                <a:effectLst/>
                <a:uLnTx/>
                <a:uFillTx/>
                <a:latin typeface="Calibri"/>
                <a:ea typeface="+mn-ea"/>
                <a:cs typeface="Calibri"/>
              </a:rPr>
              <a:t>the</a:t>
            </a:r>
            <a:r>
              <a:rPr kumimoji="0" sz="3000" b="0" i="0" u="none" strike="noStrike" kern="1200" cap="none" spc="-5" normalizeH="0" baseline="0" noProof="0" dirty="0">
                <a:ln>
                  <a:noFill/>
                </a:ln>
                <a:solidFill>
                  <a:prstClr val="black"/>
                </a:solidFill>
                <a:effectLst/>
                <a:uLnTx/>
                <a:uFillTx/>
                <a:latin typeface="Calibri"/>
                <a:ea typeface="+mn-ea"/>
                <a:cs typeface="Calibri"/>
              </a:rPr>
              <a:t> </a:t>
            </a:r>
            <a:r>
              <a:rPr kumimoji="0" sz="3000" b="0" i="0" u="none" strike="noStrike" kern="1200" cap="none" spc="-15" normalizeH="0" baseline="0" noProof="0" dirty="0">
                <a:ln>
                  <a:noFill/>
                </a:ln>
                <a:solidFill>
                  <a:prstClr val="black"/>
                </a:solidFill>
                <a:effectLst/>
                <a:uLnTx/>
                <a:uFillTx/>
                <a:latin typeface="Calibri"/>
                <a:ea typeface="+mn-ea"/>
                <a:cs typeface="Calibri"/>
              </a:rPr>
              <a:t>following</a:t>
            </a:r>
            <a:r>
              <a:rPr kumimoji="0" sz="3000" b="0" i="0" u="none" strike="noStrike" kern="1200" cap="none" spc="15" normalizeH="0" baseline="0" noProof="0" dirty="0">
                <a:ln>
                  <a:noFill/>
                </a:ln>
                <a:solidFill>
                  <a:prstClr val="black"/>
                </a:solidFill>
                <a:effectLst/>
                <a:uLnTx/>
                <a:uFillTx/>
                <a:latin typeface="Calibri"/>
                <a:ea typeface="+mn-ea"/>
                <a:cs typeface="Calibri"/>
              </a:rPr>
              <a:t> </a:t>
            </a:r>
            <a:r>
              <a:rPr kumimoji="0" sz="3000" b="0" i="0" u="none" strike="noStrike" kern="1200" cap="none" spc="-15" normalizeH="0" baseline="0" noProof="0" dirty="0">
                <a:ln>
                  <a:noFill/>
                </a:ln>
                <a:solidFill>
                  <a:prstClr val="black"/>
                </a:solidFill>
                <a:effectLst/>
                <a:uLnTx/>
                <a:uFillTx/>
                <a:latin typeface="Calibri"/>
                <a:ea typeface="+mn-ea"/>
                <a:cs typeface="Calibri"/>
              </a:rPr>
              <a:t>example,	</a:t>
            </a:r>
            <a:r>
              <a:rPr kumimoji="0" sz="3000" b="0" i="0" u="none" strike="noStrike" kern="1200" cap="none" spc="0" normalizeH="0" baseline="0" noProof="0" dirty="0">
                <a:ln>
                  <a:noFill/>
                </a:ln>
                <a:solidFill>
                  <a:prstClr val="black"/>
                </a:solidFill>
                <a:effectLst/>
                <a:uLnTx/>
                <a:uFillTx/>
                <a:latin typeface="Calibri"/>
                <a:ea typeface="+mn-ea"/>
                <a:cs typeface="Calibri"/>
              </a:rPr>
              <a:t>the</a:t>
            </a:r>
            <a:r>
              <a:rPr kumimoji="0" sz="3000" b="0" i="0" u="none" strike="noStrike" kern="1200" cap="none" spc="-25" normalizeH="0" baseline="0" noProof="0" dirty="0">
                <a:ln>
                  <a:noFill/>
                </a:ln>
                <a:solidFill>
                  <a:prstClr val="black"/>
                </a:solidFill>
                <a:effectLst/>
                <a:uLnTx/>
                <a:uFillTx/>
                <a:latin typeface="Calibri"/>
                <a:ea typeface="+mn-ea"/>
                <a:cs typeface="Calibri"/>
              </a:rPr>
              <a:t> </a:t>
            </a:r>
            <a:r>
              <a:rPr kumimoji="0" sz="3000" b="1" i="0" u="none" strike="noStrike" kern="1200" cap="none" spc="-15" normalizeH="0" baseline="0" noProof="0" dirty="0">
                <a:ln>
                  <a:noFill/>
                </a:ln>
                <a:solidFill>
                  <a:prstClr val="black"/>
                </a:solidFill>
                <a:effectLst/>
                <a:uLnTx/>
                <a:uFillTx/>
                <a:latin typeface="Calibri"/>
                <a:ea typeface="+mn-ea"/>
                <a:cs typeface="Calibri"/>
              </a:rPr>
              <a:t>static</a:t>
            </a:r>
            <a:r>
              <a:rPr kumimoji="0" sz="3000" b="1" i="0" u="none" strike="noStrike" kern="1200" cap="none" spc="-45" normalizeH="0" baseline="0" noProof="0" dirty="0">
                <a:ln>
                  <a:noFill/>
                </a:ln>
                <a:solidFill>
                  <a:prstClr val="black"/>
                </a:solidFill>
                <a:effectLst/>
                <a:uLnTx/>
                <a:uFillTx/>
                <a:latin typeface="Calibri"/>
                <a:ea typeface="+mn-ea"/>
                <a:cs typeface="Calibri"/>
              </a:rPr>
              <a:t> </a:t>
            </a:r>
            <a:r>
              <a:rPr kumimoji="0" sz="3000" b="1" i="0" u="none" strike="noStrike" kern="1200" cap="none" spc="-10" normalizeH="0" baseline="0" noProof="0" dirty="0">
                <a:ln>
                  <a:noFill/>
                </a:ln>
                <a:solidFill>
                  <a:prstClr val="black"/>
                </a:solidFill>
                <a:effectLst/>
                <a:uLnTx/>
                <a:uFillTx/>
                <a:latin typeface="Calibri"/>
                <a:ea typeface="+mn-ea"/>
                <a:cs typeface="Calibri"/>
              </a:rPr>
              <a:t>variable</a:t>
            </a:r>
            <a:r>
              <a:rPr kumimoji="0" sz="3000" b="1" i="0" u="none" strike="noStrike" kern="1200" cap="none" spc="-15" normalizeH="0" baseline="0" noProof="0" dirty="0">
                <a:ln>
                  <a:noFill/>
                </a:ln>
                <a:solidFill>
                  <a:prstClr val="black"/>
                </a:solidFill>
                <a:effectLst/>
                <a:uLnTx/>
                <a:uFillTx/>
                <a:latin typeface="Calibri"/>
                <a:ea typeface="+mn-ea"/>
                <a:cs typeface="Calibri"/>
              </a:rPr>
              <a:t> </a:t>
            </a:r>
            <a:r>
              <a:rPr kumimoji="0" sz="3000" b="1" i="1" u="none" strike="noStrike" kern="1200" cap="none" spc="0" normalizeH="0" baseline="0" noProof="0" dirty="0">
                <a:ln>
                  <a:noFill/>
                </a:ln>
                <a:solidFill>
                  <a:prstClr val="black"/>
                </a:solidFill>
                <a:effectLst/>
                <a:uLnTx/>
                <a:uFillTx/>
                <a:latin typeface="Calibri"/>
                <a:ea typeface="+mn-ea"/>
                <a:cs typeface="Calibri"/>
              </a:rPr>
              <a:t>sum</a:t>
            </a:r>
            <a:r>
              <a:rPr kumimoji="0" sz="3000" b="1" i="1" u="none" strike="noStrike" kern="1200" cap="none" spc="-10" normalizeH="0" baseline="0" noProof="0" dirty="0">
                <a:ln>
                  <a:noFill/>
                </a:ln>
                <a:solidFill>
                  <a:prstClr val="black"/>
                </a:solidFill>
                <a:effectLst/>
                <a:uLnTx/>
                <a:uFillTx/>
                <a:latin typeface="Calibri"/>
                <a:ea typeface="+mn-ea"/>
                <a:cs typeface="Calibri"/>
              </a:rPr>
              <a:t> </a:t>
            </a:r>
            <a:r>
              <a:rPr kumimoji="0" sz="3000" b="0" i="0" u="none" strike="noStrike" kern="1200" cap="none" spc="0" normalizeH="0" baseline="0" noProof="0" dirty="0">
                <a:ln>
                  <a:noFill/>
                </a:ln>
                <a:solidFill>
                  <a:prstClr val="black"/>
                </a:solidFill>
                <a:effectLst/>
                <a:uLnTx/>
                <a:uFillTx/>
                <a:latin typeface="Calibri"/>
                <a:ea typeface="+mn-ea"/>
                <a:cs typeface="Calibri"/>
              </a:rPr>
              <a:t>is</a:t>
            </a:r>
            <a:endParaRPr kumimoji="0" sz="3000" b="0" i="0" u="none" strike="noStrike" kern="1200" cap="none" spc="0" normalizeH="0" baseline="0" noProof="0">
              <a:ln>
                <a:noFill/>
              </a:ln>
              <a:solidFill>
                <a:prstClr val="black"/>
              </a:solidFill>
              <a:effectLst/>
              <a:uLnTx/>
              <a:uFillTx/>
              <a:latin typeface="Calibri"/>
              <a:ea typeface="+mn-ea"/>
              <a:cs typeface="Calibri"/>
            </a:endParaRPr>
          </a:p>
          <a:p>
            <a:pPr marL="12700" marR="0" lvl="0" indent="0" algn="l" defTabSz="914400" rtl="0" eaLnBrk="1" fontAlgn="auto" latinLnBrk="0" hangingPunct="1">
              <a:lnSpc>
                <a:spcPct val="100000"/>
              </a:lnSpc>
              <a:spcBef>
                <a:spcPts val="0"/>
              </a:spcBef>
              <a:spcAft>
                <a:spcPts val="0"/>
              </a:spcAft>
              <a:buClrTx/>
              <a:buSzTx/>
              <a:buFontTx/>
              <a:buNone/>
              <a:tabLst/>
              <a:defRPr/>
            </a:pPr>
            <a:r>
              <a:rPr kumimoji="0" sz="3000" b="1" i="0" u="none" strike="noStrike" kern="1200" cap="none" spc="-10" normalizeH="0" baseline="0" noProof="0" dirty="0">
                <a:ln>
                  <a:noFill/>
                </a:ln>
                <a:solidFill>
                  <a:prstClr val="black"/>
                </a:solidFill>
                <a:effectLst/>
                <a:uLnTx/>
                <a:uFillTx/>
                <a:latin typeface="Calibri"/>
                <a:ea typeface="+mn-ea"/>
                <a:cs typeface="Calibri"/>
              </a:rPr>
              <a:t>initialized to</a:t>
            </a:r>
            <a:r>
              <a:rPr kumimoji="0" sz="3000" b="1" i="0" u="none" strike="noStrike" kern="1200" cap="none" spc="-40" normalizeH="0" baseline="0" noProof="0" dirty="0">
                <a:ln>
                  <a:noFill/>
                </a:ln>
                <a:solidFill>
                  <a:prstClr val="black"/>
                </a:solidFill>
                <a:effectLst/>
                <a:uLnTx/>
                <a:uFillTx/>
                <a:latin typeface="Calibri"/>
                <a:ea typeface="+mn-ea"/>
                <a:cs typeface="Calibri"/>
              </a:rPr>
              <a:t> </a:t>
            </a:r>
            <a:r>
              <a:rPr kumimoji="0" sz="3000" b="1" i="0" u="none" strike="noStrike" kern="1200" cap="none" spc="0" normalizeH="0" baseline="0" noProof="0" dirty="0">
                <a:ln>
                  <a:noFill/>
                </a:ln>
                <a:solidFill>
                  <a:prstClr val="black"/>
                </a:solidFill>
                <a:effectLst/>
                <a:uLnTx/>
                <a:uFillTx/>
                <a:latin typeface="Calibri"/>
                <a:ea typeface="+mn-ea"/>
                <a:cs typeface="Calibri"/>
              </a:rPr>
              <a:t>1</a:t>
            </a:r>
            <a:endParaRPr kumimoji="0" sz="3000" b="0" i="0" u="none" strike="noStrike" kern="1200" cap="none" spc="0" normalizeH="0" baseline="0" noProof="0">
              <a:ln>
                <a:noFill/>
              </a:ln>
              <a:solidFill>
                <a:prstClr val="black"/>
              </a:solidFill>
              <a:effectLst/>
              <a:uLnTx/>
              <a:uFillTx/>
              <a:latin typeface="Calibri"/>
              <a:ea typeface="+mn-ea"/>
              <a:cs typeface="Calibri"/>
            </a:endParaRPr>
          </a:p>
          <a:p>
            <a:pPr marL="49530" marR="0" lvl="0" indent="0" algn="ctr" defTabSz="914400" rtl="0" eaLnBrk="1" fontAlgn="auto" latinLnBrk="0" hangingPunct="1">
              <a:lnSpc>
                <a:spcPct val="100000"/>
              </a:lnSpc>
              <a:spcBef>
                <a:spcPts val="1715"/>
              </a:spcBef>
              <a:spcAft>
                <a:spcPts val="0"/>
              </a:spcAft>
              <a:buClrTx/>
              <a:buSzTx/>
              <a:buFontTx/>
              <a:buNone/>
              <a:tabLst/>
              <a:defRPr/>
            </a:pPr>
            <a:r>
              <a:rPr kumimoji="0" sz="2800" b="1" i="0" u="none" strike="noStrike" kern="1200" cap="none" spc="-10" normalizeH="0" baseline="0" noProof="0" dirty="0">
                <a:ln>
                  <a:noFill/>
                </a:ln>
                <a:solidFill>
                  <a:srgbClr val="B80000"/>
                </a:solidFill>
                <a:effectLst/>
                <a:uLnTx/>
                <a:uFillTx/>
                <a:latin typeface="Consolas"/>
                <a:ea typeface="+mn-ea"/>
                <a:cs typeface="Consolas"/>
              </a:rPr>
              <a:t>static int</a:t>
            </a:r>
            <a:r>
              <a:rPr kumimoji="0" sz="2800" b="1" i="0" u="none" strike="noStrike" kern="1200" cap="none" spc="-15" normalizeH="0" baseline="0" noProof="0" dirty="0">
                <a:ln>
                  <a:noFill/>
                </a:ln>
                <a:solidFill>
                  <a:srgbClr val="B80000"/>
                </a:solidFill>
                <a:effectLst/>
                <a:uLnTx/>
                <a:uFillTx/>
                <a:latin typeface="Consolas"/>
                <a:ea typeface="+mn-ea"/>
                <a:cs typeface="Consolas"/>
              </a:rPr>
              <a:t> </a:t>
            </a:r>
            <a:r>
              <a:rPr kumimoji="0" sz="2800" b="1" i="0" u="none" strike="noStrike" kern="1200" cap="none" spc="-5" normalizeH="0" baseline="0" noProof="0" dirty="0">
                <a:ln>
                  <a:noFill/>
                </a:ln>
                <a:solidFill>
                  <a:prstClr val="black"/>
                </a:solidFill>
                <a:effectLst/>
                <a:uLnTx/>
                <a:uFillTx/>
                <a:latin typeface="Consolas"/>
                <a:ea typeface="+mn-ea"/>
                <a:cs typeface="Consolas"/>
              </a:rPr>
              <a:t>sum</a:t>
            </a:r>
            <a:r>
              <a:rPr kumimoji="0" sz="2800" b="1" i="0" u="none" strike="noStrike" kern="1200" cap="none" spc="-15" normalizeH="0" baseline="0" noProof="0" dirty="0">
                <a:ln>
                  <a:noFill/>
                </a:ln>
                <a:solidFill>
                  <a:prstClr val="black"/>
                </a:solidFill>
                <a:effectLst/>
                <a:uLnTx/>
                <a:uFillTx/>
                <a:latin typeface="Consolas"/>
                <a:ea typeface="+mn-ea"/>
                <a:cs typeface="Consolas"/>
              </a:rPr>
              <a:t> </a:t>
            </a:r>
            <a:r>
              <a:rPr kumimoji="0" sz="2800" b="1" i="0" u="none" strike="noStrike" kern="1200" cap="none" spc="-5" normalizeH="0" baseline="0" noProof="0" dirty="0">
                <a:ln>
                  <a:noFill/>
                </a:ln>
                <a:solidFill>
                  <a:prstClr val="black"/>
                </a:solidFill>
                <a:effectLst/>
                <a:uLnTx/>
                <a:uFillTx/>
                <a:latin typeface="Consolas"/>
                <a:ea typeface="+mn-ea"/>
                <a:cs typeface="Consolas"/>
              </a:rPr>
              <a:t>=</a:t>
            </a:r>
            <a:r>
              <a:rPr kumimoji="0" sz="2800" b="1" i="0" u="none" strike="noStrike" kern="1200" cap="none" spc="-15" normalizeH="0" baseline="0" noProof="0" dirty="0">
                <a:ln>
                  <a:noFill/>
                </a:ln>
                <a:solidFill>
                  <a:prstClr val="black"/>
                </a:solidFill>
                <a:effectLst/>
                <a:uLnTx/>
                <a:uFillTx/>
                <a:latin typeface="Consolas"/>
                <a:ea typeface="+mn-ea"/>
                <a:cs typeface="Consolas"/>
              </a:rPr>
              <a:t> </a:t>
            </a:r>
            <a:r>
              <a:rPr kumimoji="0" sz="2800" b="1" i="0" u="none" strike="noStrike" kern="1200" cap="none" spc="-5" normalizeH="0" baseline="0" noProof="0" dirty="0">
                <a:ln>
                  <a:noFill/>
                </a:ln>
                <a:solidFill>
                  <a:prstClr val="black"/>
                </a:solidFill>
                <a:effectLst/>
                <a:uLnTx/>
                <a:uFillTx/>
                <a:latin typeface="Consolas"/>
                <a:ea typeface="+mn-ea"/>
                <a:cs typeface="Consolas"/>
              </a:rPr>
              <a:t>1;</a:t>
            </a:r>
            <a:endParaRPr kumimoji="0" sz="2800" b="0" i="0" u="none" strike="noStrike" kern="1200" cap="none" spc="0" normalizeH="0" baseline="0" noProof="0">
              <a:ln>
                <a:noFill/>
              </a:ln>
              <a:solidFill>
                <a:prstClr val="black"/>
              </a:solidFill>
              <a:effectLst/>
              <a:uLnTx/>
              <a:uFillTx/>
              <a:latin typeface="Consolas"/>
              <a:ea typeface="+mn-ea"/>
              <a:cs typeface="Consolas"/>
            </a:endParaRPr>
          </a:p>
          <a:p>
            <a:pPr marL="318770" marR="0" lvl="0" indent="-306705" algn="l" defTabSz="914400" rtl="0" eaLnBrk="1" fontAlgn="auto" latinLnBrk="0" hangingPunct="1">
              <a:lnSpc>
                <a:spcPct val="100000"/>
              </a:lnSpc>
              <a:spcBef>
                <a:spcPts val="1770"/>
              </a:spcBef>
              <a:spcAft>
                <a:spcPts val="0"/>
              </a:spcAft>
              <a:buClr>
                <a:srgbClr val="000000"/>
              </a:buClr>
              <a:buSzTx/>
              <a:buFont typeface="Arial MT"/>
              <a:buChar char="•"/>
              <a:tabLst>
                <a:tab pos="318770" algn="l"/>
                <a:tab pos="319405" algn="l"/>
              </a:tabLst>
              <a:defRPr/>
            </a:pPr>
            <a:r>
              <a:rPr kumimoji="0" sz="3000" b="1" i="0" u="none" strike="noStrike" kern="1200" cap="none" spc="-10" normalizeH="0" baseline="0" noProof="0" dirty="0">
                <a:ln>
                  <a:noFill/>
                </a:ln>
                <a:solidFill>
                  <a:srgbClr val="2E1BC6"/>
                </a:solidFill>
                <a:effectLst/>
                <a:uLnTx/>
                <a:uFillTx/>
                <a:latin typeface="Calibri"/>
                <a:ea typeface="+mn-ea"/>
                <a:cs typeface="Calibri"/>
              </a:rPr>
              <a:t>Initialization </a:t>
            </a:r>
            <a:r>
              <a:rPr kumimoji="0" sz="3000" b="0" i="0" u="none" strike="noStrike" kern="1200" cap="none" spc="-25" normalizeH="0" baseline="0" noProof="0" dirty="0">
                <a:ln>
                  <a:noFill/>
                </a:ln>
                <a:solidFill>
                  <a:prstClr val="black"/>
                </a:solidFill>
                <a:effectLst/>
                <a:uLnTx/>
                <a:uFillTx/>
                <a:latin typeface="Calibri"/>
                <a:ea typeface="+mn-ea"/>
                <a:cs typeface="Calibri"/>
              </a:rPr>
              <a:t>takes </a:t>
            </a:r>
            <a:r>
              <a:rPr kumimoji="0" sz="3000" b="0" i="0" u="none" strike="noStrike" kern="1200" cap="none" spc="-5" normalizeH="0" baseline="0" noProof="0" dirty="0">
                <a:ln>
                  <a:noFill/>
                </a:ln>
                <a:solidFill>
                  <a:prstClr val="black"/>
                </a:solidFill>
                <a:effectLst/>
                <a:uLnTx/>
                <a:uFillTx/>
                <a:latin typeface="Calibri"/>
                <a:ea typeface="+mn-ea"/>
                <a:cs typeface="Calibri"/>
              </a:rPr>
              <a:t>place</a:t>
            </a:r>
            <a:r>
              <a:rPr kumimoji="0" sz="3000" b="0" i="0" u="none" strike="noStrike" kern="1200" cap="none" spc="-10" normalizeH="0" baseline="0" noProof="0" dirty="0">
                <a:ln>
                  <a:noFill/>
                </a:ln>
                <a:solidFill>
                  <a:prstClr val="black"/>
                </a:solidFill>
                <a:effectLst/>
                <a:uLnTx/>
                <a:uFillTx/>
                <a:latin typeface="Calibri"/>
                <a:ea typeface="+mn-ea"/>
                <a:cs typeface="Calibri"/>
              </a:rPr>
              <a:t> </a:t>
            </a:r>
            <a:r>
              <a:rPr kumimoji="0" sz="3000" b="1" i="0" u="none" strike="noStrike" kern="1200" cap="none" spc="-5" normalizeH="0" baseline="0" noProof="0" dirty="0">
                <a:ln>
                  <a:noFill/>
                </a:ln>
                <a:solidFill>
                  <a:srgbClr val="2E1BC6"/>
                </a:solidFill>
                <a:effectLst/>
                <a:uLnTx/>
                <a:uFillTx/>
                <a:latin typeface="Calibri"/>
                <a:ea typeface="+mn-ea"/>
                <a:cs typeface="Calibri"/>
              </a:rPr>
              <a:t>only</a:t>
            </a:r>
            <a:r>
              <a:rPr kumimoji="0" sz="3000" b="1" i="0" u="none" strike="noStrike" kern="1200" cap="none" spc="-10" normalizeH="0" baseline="0" noProof="0" dirty="0">
                <a:ln>
                  <a:noFill/>
                </a:ln>
                <a:solidFill>
                  <a:srgbClr val="2E1BC6"/>
                </a:solidFill>
                <a:effectLst/>
                <a:uLnTx/>
                <a:uFillTx/>
                <a:latin typeface="Calibri"/>
                <a:ea typeface="+mn-ea"/>
                <a:cs typeface="Calibri"/>
              </a:rPr>
              <a:t> </a:t>
            </a:r>
            <a:r>
              <a:rPr kumimoji="0" sz="3000" b="1" i="0" u="none" strike="noStrike" kern="1200" cap="none" spc="-5" normalizeH="0" baseline="0" noProof="0" dirty="0">
                <a:ln>
                  <a:noFill/>
                </a:ln>
                <a:solidFill>
                  <a:srgbClr val="2E1BC6"/>
                </a:solidFill>
                <a:effectLst/>
                <a:uLnTx/>
                <a:uFillTx/>
                <a:latin typeface="Calibri"/>
                <a:ea typeface="+mn-ea"/>
                <a:cs typeface="Calibri"/>
              </a:rPr>
              <a:t>once</a:t>
            </a:r>
            <a:r>
              <a:rPr kumimoji="0" sz="3000" b="0" i="0" u="none" strike="noStrike" kern="1200" cap="none" spc="-5" normalizeH="0" baseline="0" noProof="0" dirty="0">
                <a:ln>
                  <a:noFill/>
                </a:ln>
                <a:solidFill>
                  <a:prstClr val="black"/>
                </a:solidFill>
                <a:effectLst/>
                <a:uLnTx/>
                <a:uFillTx/>
                <a:latin typeface="Calibri"/>
                <a:ea typeface="+mn-ea"/>
                <a:cs typeface="Calibri"/>
              </a:rPr>
              <a:t>.</a:t>
            </a:r>
            <a:endParaRPr kumimoji="0" sz="3000" b="0" i="0" u="none" strike="noStrike" kern="1200" cap="none" spc="0" normalizeH="0" baseline="0" noProof="0">
              <a:ln>
                <a:noFill/>
              </a:ln>
              <a:solidFill>
                <a:prstClr val="black"/>
              </a:solidFill>
              <a:effectLst/>
              <a:uLnTx/>
              <a:uFillTx/>
              <a:latin typeface="Calibri"/>
              <a:ea typeface="+mn-ea"/>
              <a:cs typeface="Calibri"/>
            </a:endParaRPr>
          </a:p>
          <a:p>
            <a:pPr marL="231775" marR="0" lvl="0" indent="-219710" algn="l" defTabSz="914400" rtl="0" eaLnBrk="1" fontAlgn="auto" latinLnBrk="0" hangingPunct="1">
              <a:lnSpc>
                <a:spcPct val="100000"/>
              </a:lnSpc>
              <a:spcBef>
                <a:spcPts val="1800"/>
              </a:spcBef>
              <a:spcAft>
                <a:spcPts val="0"/>
              </a:spcAft>
              <a:buClr>
                <a:srgbClr val="008000"/>
              </a:buClr>
              <a:buSzTx/>
              <a:buFont typeface="Arial MT"/>
              <a:buChar char="•"/>
              <a:tabLst>
                <a:tab pos="232410" algn="l"/>
              </a:tabLst>
              <a:defRPr/>
            </a:pPr>
            <a:r>
              <a:rPr kumimoji="0" sz="3000" b="0" i="0" u="none" strike="noStrike" kern="1200" cap="none" spc="0" normalizeH="0" baseline="0" noProof="0" dirty="0">
                <a:ln>
                  <a:noFill/>
                </a:ln>
                <a:solidFill>
                  <a:prstClr val="black"/>
                </a:solidFill>
                <a:effectLst/>
                <a:uLnTx/>
                <a:uFillTx/>
                <a:latin typeface="Calibri"/>
                <a:ea typeface="+mn-ea"/>
                <a:cs typeface="Calibri"/>
              </a:rPr>
              <a:t>If</a:t>
            </a:r>
            <a:r>
              <a:rPr kumimoji="0" sz="3000" b="0" i="0" u="none" strike="noStrike" kern="1200" cap="none" spc="-20" normalizeH="0" baseline="0" noProof="0" dirty="0">
                <a:ln>
                  <a:noFill/>
                </a:ln>
                <a:solidFill>
                  <a:prstClr val="black"/>
                </a:solidFill>
                <a:effectLst/>
                <a:uLnTx/>
                <a:uFillTx/>
                <a:latin typeface="Calibri"/>
                <a:ea typeface="+mn-ea"/>
                <a:cs typeface="Calibri"/>
              </a:rPr>
              <a:t> </a:t>
            </a:r>
            <a:r>
              <a:rPr kumimoji="0" sz="3000" b="0" i="0" u="none" strike="noStrike" kern="1200" cap="none" spc="-10" normalizeH="0" baseline="0" noProof="0" dirty="0">
                <a:ln>
                  <a:noFill/>
                </a:ln>
                <a:solidFill>
                  <a:prstClr val="black"/>
                </a:solidFill>
                <a:effectLst/>
                <a:uLnTx/>
                <a:uFillTx/>
                <a:latin typeface="Calibri"/>
                <a:ea typeface="+mn-ea"/>
                <a:cs typeface="Calibri"/>
              </a:rPr>
              <a:t>declaration</a:t>
            </a:r>
            <a:r>
              <a:rPr kumimoji="0" sz="3000" b="0" i="0" u="none" strike="noStrike" kern="1200" cap="none" spc="-20" normalizeH="0" baseline="0" noProof="0" dirty="0">
                <a:ln>
                  <a:noFill/>
                </a:ln>
                <a:solidFill>
                  <a:prstClr val="black"/>
                </a:solidFill>
                <a:effectLst/>
                <a:uLnTx/>
                <a:uFillTx/>
                <a:latin typeface="Calibri"/>
                <a:ea typeface="+mn-ea"/>
                <a:cs typeface="Calibri"/>
              </a:rPr>
              <a:t> </a:t>
            </a:r>
            <a:r>
              <a:rPr kumimoji="0" sz="3000" b="1" i="0" u="none" strike="noStrike" kern="1200" cap="none" spc="-5" normalizeH="0" baseline="0" noProof="0" dirty="0">
                <a:ln>
                  <a:noFill/>
                </a:ln>
                <a:solidFill>
                  <a:srgbClr val="2E1BC6"/>
                </a:solidFill>
                <a:effectLst/>
                <a:uLnTx/>
                <a:uFillTx/>
                <a:latin typeface="Calibri"/>
                <a:ea typeface="+mn-ea"/>
                <a:cs typeface="Calibri"/>
              </a:rPr>
              <a:t>in </a:t>
            </a:r>
            <a:r>
              <a:rPr kumimoji="0" sz="3000" b="0" i="0" u="none" strike="noStrike" kern="1200" cap="none" spc="0" normalizeH="0" baseline="0" noProof="0" dirty="0">
                <a:ln>
                  <a:noFill/>
                </a:ln>
                <a:solidFill>
                  <a:prstClr val="black"/>
                </a:solidFill>
                <a:effectLst/>
                <a:uLnTx/>
                <a:uFillTx/>
                <a:latin typeface="Calibri"/>
                <a:ea typeface="+mn-ea"/>
                <a:cs typeface="Calibri"/>
              </a:rPr>
              <a:t>a</a:t>
            </a:r>
            <a:r>
              <a:rPr kumimoji="0" sz="3000" b="0" i="0" u="none" strike="noStrike" kern="1200" cap="none" spc="-15" normalizeH="0" baseline="0" noProof="0" dirty="0">
                <a:ln>
                  <a:noFill/>
                </a:ln>
                <a:solidFill>
                  <a:prstClr val="black"/>
                </a:solidFill>
                <a:effectLst/>
                <a:uLnTx/>
                <a:uFillTx/>
                <a:latin typeface="Calibri"/>
                <a:ea typeface="+mn-ea"/>
                <a:cs typeface="Calibri"/>
              </a:rPr>
              <a:t> </a:t>
            </a:r>
            <a:r>
              <a:rPr kumimoji="0" sz="3000" b="1" i="0" u="none" strike="noStrike" kern="1200" cap="none" spc="-5" normalizeH="0" baseline="0" noProof="0" dirty="0">
                <a:ln>
                  <a:noFill/>
                </a:ln>
                <a:solidFill>
                  <a:srgbClr val="2E1BC6"/>
                </a:solidFill>
                <a:effectLst/>
                <a:uLnTx/>
                <a:uFillTx/>
                <a:latin typeface="Calibri"/>
                <a:ea typeface="+mn-ea"/>
                <a:cs typeface="Calibri"/>
              </a:rPr>
              <a:t>user-defined</a:t>
            </a:r>
            <a:r>
              <a:rPr kumimoji="0" sz="3000" b="1" i="0" u="none" strike="noStrike" kern="1200" cap="none" spc="-15" normalizeH="0" baseline="0" noProof="0" dirty="0">
                <a:ln>
                  <a:noFill/>
                </a:ln>
                <a:solidFill>
                  <a:srgbClr val="2E1BC6"/>
                </a:solidFill>
                <a:effectLst/>
                <a:uLnTx/>
                <a:uFillTx/>
                <a:latin typeface="Calibri"/>
                <a:ea typeface="+mn-ea"/>
                <a:cs typeface="Calibri"/>
              </a:rPr>
              <a:t> </a:t>
            </a:r>
            <a:r>
              <a:rPr kumimoji="0" sz="3000" b="1" i="0" u="none" strike="noStrike" kern="1200" cap="none" spc="-5" normalizeH="0" baseline="0" noProof="0" dirty="0">
                <a:ln>
                  <a:noFill/>
                </a:ln>
                <a:solidFill>
                  <a:srgbClr val="2E1BC6"/>
                </a:solidFill>
                <a:effectLst/>
                <a:uLnTx/>
                <a:uFillTx/>
                <a:latin typeface="Calibri"/>
                <a:ea typeface="+mn-ea"/>
                <a:cs typeface="Calibri"/>
              </a:rPr>
              <a:t>function</a:t>
            </a:r>
            <a:r>
              <a:rPr kumimoji="0" sz="3000" b="0" i="0" u="none" strike="noStrike" kern="1200" cap="none" spc="-5" normalizeH="0" baseline="0" noProof="0" dirty="0">
                <a:ln>
                  <a:noFill/>
                </a:ln>
                <a:solidFill>
                  <a:prstClr val="black"/>
                </a:solidFill>
                <a:effectLst/>
                <a:uLnTx/>
                <a:uFillTx/>
                <a:latin typeface="Calibri"/>
                <a:ea typeface="+mn-ea"/>
                <a:cs typeface="Calibri"/>
              </a:rPr>
              <a:t>:</a:t>
            </a:r>
            <a:endParaRPr kumimoji="0" sz="3000" b="0" i="0" u="none" strike="noStrike" kern="1200" cap="none" spc="0" normalizeH="0" baseline="0" noProof="0">
              <a:ln>
                <a:noFill/>
              </a:ln>
              <a:solidFill>
                <a:prstClr val="black"/>
              </a:solidFill>
              <a:effectLst/>
              <a:uLnTx/>
              <a:uFillTx/>
              <a:latin typeface="Calibri"/>
              <a:ea typeface="+mn-ea"/>
              <a:cs typeface="Calibri"/>
            </a:endParaRPr>
          </a:p>
          <a:p>
            <a:pPr marL="858519" marR="0" lvl="1" indent="-389255" algn="l" defTabSz="914400" rtl="0" eaLnBrk="1" fontAlgn="auto" latinLnBrk="0" hangingPunct="1">
              <a:lnSpc>
                <a:spcPct val="100000"/>
              </a:lnSpc>
              <a:spcBef>
                <a:spcPts val="1800"/>
              </a:spcBef>
              <a:spcAft>
                <a:spcPts val="0"/>
              </a:spcAft>
              <a:buClr>
                <a:srgbClr val="000000"/>
              </a:buClr>
              <a:buSzTx/>
              <a:buFont typeface="Wingdings"/>
              <a:buChar char=""/>
              <a:tabLst>
                <a:tab pos="859155" algn="l"/>
              </a:tabLst>
              <a:defRPr/>
            </a:pPr>
            <a:r>
              <a:rPr kumimoji="0" sz="3000" b="1" i="0" u="none" strike="noStrike" kern="1200" cap="none" spc="-15" normalizeH="0" baseline="0" noProof="0" dirty="0">
                <a:ln>
                  <a:noFill/>
                </a:ln>
                <a:solidFill>
                  <a:srgbClr val="2E1BC6"/>
                </a:solidFill>
                <a:effectLst/>
                <a:uLnTx/>
                <a:uFillTx/>
                <a:latin typeface="Calibri"/>
                <a:ea typeface="+mn-ea"/>
                <a:cs typeface="Calibri"/>
              </a:rPr>
              <a:t>First</a:t>
            </a:r>
            <a:r>
              <a:rPr kumimoji="0" sz="3000" b="1" i="0" u="none" strike="noStrike" kern="1200" cap="none" spc="-5" normalizeH="0" baseline="0" noProof="0" dirty="0">
                <a:ln>
                  <a:noFill/>
                </a:ln>
                <a:solidFill>
                  <a:srgbClr val="2E1BC6"/>
                </a:solidFill>
                <a:effectLst/>
                <a:uLnTx/>
                <a:uFillTx/>
                <a:latin typeface="Calibri"/>
                <a:ea typeface="+mn-ea"/>
                <a:cs typeface="Calibri"/>
              </a:rPr>
              <a:t> time</a:t>
            </a:r>
            <a:r>
              <a:rPr kumimoji="0" sz="3000" b="1" i="0" u="none" strike="noStrike" kern="1200" cap="none" spc="-15" normalizeH="0" baseline="0" noProof="0" dirty="0">
                <a:ln>
                  <a:noFill/>
                </a:ln>
                <a:solidFill>
                  <a:srgbClr val="2E1BC6"/>
                </a:solidFill>
                <a:effectLst/>
                <a:uLnTx/>
                <a:uFillTx/>
                <a:latin typeface="Calibri"/>
                <a:ea typeface="+mn-ea"/>
                <a:cs typeface="Calibri"/>
              </a:rPr>
              <a:t> </a:t>
            </a:r>
            <a:r>
              <a:rPr kumimoji="0" sz="3000" b="0" i="0" u="none" strike="noStrike" kern="1200" cap="none" spc="0" normalizeH="0" baseline="0" noProof="0" dirty="0">
                <a:ln>
                  <a:noFill/>
                </a:ln>
                <a:solidFill>
                  <a:prstClr val="black"/>
                </a:solidFill>
                <a:effectLst/>
                <a:uLnTx/>
                <a:uFillTx/>
                <a:latin typeface="Calibri"/>
                <a:ea typeface="+mn-ea"/>
                <a:cs typeface="Calibri"/>
              </a:rPr>
              <a:t>the</a:t>
            </a:r>
            <a:r>
              <a:rPr kumimoji="0" sz="3000" b="0" i="0" u="none" strike="noStrike" kern="1200" cap="none" spc="-20" normalizeH="0" baseline="0" noProof="0" dirty="0">
                <a:ln>
                  <a:noFill/>
                </a:ln>
                <a:solidFill>
                  <a:prstClr val="black"/>
                </a:solidFill>
                <a:effectLst/>
                <a:uLnTx/>
                <a:uFillTx/>
                <a:latin typeface="Calibri"/>
                <a:ea typeface="+mn-ea"/>
                <a:cs typeface="Calibri"/>
              </a:rPr>
              <a:t> </a:t>
            </a:r>
            <a:r>
              <a:rPr kumimoji="0" sz="3000" b="0" i="0" u="none" strike="noStrike" kern="1200" cap="none" spc="-5" normalizeH="0" baseline="0" noProof="0" dirty="0">
                <a:ln>
                  <a:noFill/>
                </a:ln>
                <a:solidFill>
                  <a:prstClr val="black"/>
                </a:solidFill>
                <a:effectLst/>
                <a:uLnTx/>
                <a:uFillTx/>
                <a:latin typeface="Calibri"/>
                <a:ea typeface="+mn-ea"/>
                <a:cs typeface="Calibri"/>
              </a:rPr>
              <a:t>function </a:t>
            </a:r>
            <a:r>
              <a:rPr kumimoji="0" sz="3000" b="0" i="0" u="none" strike="noStrike" kern="1200" cap="none" spc="-10" normalizeH="0" baseline="0" noProof="0" dirty="0">
                <a:ln>
                  <a:noFill/>
                </a:ln>
                <a:solidFill>
                  <a:prstClr val="black"/>
                </a:solidFill>
                <a:effectLst/>
                <a:uLnTx/>
                <a:uFillTx/>
                <a:latin typeface="Calibri"/>
                <a:ea typeface="+mn-ea"/>
                <a:cs typeface="Calibri"/>
              </a:rPr>
              <a:t>is</a:t>
            </a:r>
            <a:r>
              <a:rPr kumimoji="0" sz="3000" b="0" i="0" u="none" strike="noStrike" kern="1200" cap="none" spc="-5" normalizeH="0" baseline="0" noProof="0" dirty="0">
                <a:ln>
                  <a:noFill/>
                </a:ln>
                <a:solidFill>
                  <a:prstClr val="black"/>
                </a:solidFill>
                <a:effectLst/>
                <a:uLnTx/>
                <a:uFillTx/>
                <a:latin typeface="Calibri"/>
                <a:ea typeface="+mn-ea"/>
                <a:cs typeface="Calibri"/>
              </a:rPr>
              <a:t> </a:t>
            </a:r>
            <a:r>
              <a:rPr kumimoji="0" sz="3000" b="0" i="0" u="none" strike="noStrike" kern="1200" cap="none" spc="-10" normalizeH="0" baseline="0" noProof="0" dirty="0">
                <a:ln>
                  <a:noFill/>
                </a:ln>
                <a:solidFill>
                  <a:prstClr val="black"/>
                </a:solidFill>
                <a:effectLst/>
                <a:uLnTx/>
                <a:uFillTx/>
                <a:latin typeface="Calibri"/>
                <a:ea typeface="+mn-ea"/>
                <a:cs typeface="Calibri"/>
              </a:rPr>
              <a:t>called,</a:t>
            </a:r>
            <a:r>
              <a:rPr kumimoji="0" sz="3000" b="0" i="0" u="none" strike="noStrike" kern="1200" cap="none" spc="-5" normalizeH="0" baseline="0" noProof="0" dirty="0">
                <a:ln>
                  <a:noFill/>
                </a:ln>
                <a:solidFill>
                  <a:prstClr val="black"/>
                </a:solidFill>
                <a:effectLst/>
                <a:uLnTx/>
                <a:uFillTx/>
                <a:latin typeface="Calibri"/>
                <a:ea typeface="+mn-ea"/>
                <a:cs typeface="Calibri"/>
              </a:rPr>
              <a:t> </a:t>
            </a:r>
            <a:r>
              <a:rPr kumimoji="0" sz="3000" b="0" i="0" u="none" strike="noStrike" kern="1200" cap="none" spc="0" normalizeH="0" baseline="0" noProof="0" dirty="0">
                <a:ln>
                  <a:noFill/>
                </a:ln>
                <a:solidFill>
                  <a:prstClr val="black"/>
                </a:solidFill>
                <a:effectLst/>
                <a:uLnTx/>
                <a:uFillTx/>
                <a:latin typeface="Calibri"/>
                <a:ea typeface="+mn-ea"/>
                <a:cs typeface="Calibri"/>
              </a:rPr>
              <a:t>the</a:t>
            </a:r>
            <a:r>
              <a:rPr kumimoji="0" sz="3000" b="0" i="0" u="none" strike="noStrike" kern="1200" cap="none" spc="-20" normalizeH="0" baseline="0" noProof="0" dirty="0">
                <a:ln>
                  <a:noFill/>
                </a:ln>
                <a:solidFill>
                  <a:prstClr val="black"/>
                </a:solidFill>
                <a:effectLst/>
                <a:uLnTx/>
                <a:uFillTx/>
                <a:latin typeface="Calibri"/>
                <a:ea typeface="+mn-ea"/>
                <a:cs typeface="Calibri"/>
              </a:rPr>
              <a:t> </a:t>
            </a:r>
            <a:r>
              <a:rPr kumimoji="0" sz="3000" b="1" i="0" u="none" strike="noStrike" kern="1200" cap="none" spc="-10" normalizeH="0" baseline="0" noProof="0" dirty="0">
                <a:ln>
                  <a:noFill/>
                </a:ln>
                <a:solidFill>
                  <a:srgbClr val="2E1BC6"/>
                </a:solidFill>
                <a:effectLst/>
                <a:uLnTx/>
                <a:uFillTx/>
                <a:latin typeface="Calibri"/>
                <a:ea typeface="+mn-ea"/>
                <a:cs typeface="Calibri"/>
              </a:rPr>
              <a:t>variable</a:t>
            </a:r>
            <a:r>
              <a:rPr kumimoji="0" sz="3000" b="1" i="0" u="none" strike="noStrike" kern="1200" cap="none" spc="5" normalizeH="0" baseline="0" noProof="0" dirty="0">
                <a:ln>
                  <a:noFill/>
                </a:ln>
                <a:solidFill>
                  <a:srgbClr val="2E1BC6"/>
                </a:solidFill>
                <a:effectLst/>
                <a:uLnTx/>
                <a:uFillTx/>
                <a:latin typeface="Calibri"/>
                <a:ea typeface="+mn-ea"/>
                <a:cs typeface="Calibri"/>
              </a:rPr>
              <a:t> </a:t>
            </a:r>
            <a:r>
              <a:rPr kumimoji="0" sz="3000" b="1" i="0" u="none" strike="noStrike" kern="1200" cap="none" spc="0" normalizeH="0" baseline="0" noProof="0" dirty="0">
                <a:ln>
                  <a:noFill/>
                </a:ln>
                <a:solidFill>
                  <a:srgbClr val="2E1BC6"/>
                </a:solidFill>
                <a:effectLst/>
                <a:uLnTx/>
                <a:uFillTx/>
                <a:latin typeface="Calibri"/>
                <a:ea typeface="+mn-ea"/>
                <a:cs typeface="Calibri"/>
              </a:rPr>
              <a:t>sum </a:t>
            </a:r>
            <a:r>
              <a:rPr kumimoji="0" sz="3000" b="0" i="0" u="none" strike="noStrike" kern="1200" cap="none" spc="0" normalizeH="0" baseline="0" noProof="0" dirty="0">
                <a:ln>
                  <a:noFill/>
                </a:ln>
                <a:solidFill>
                  <a:prstClr val="black"/>
                </a:solidFill>
                <a:effectLst/>
                <a:uLnTx/>
                <a:uFillTx/>
                <a:latin typeface="Calibri"/>
                <a:ea typeface="+mn-ea"/>
                <a:cs typeface="Calibri"/>
              </a:rPr>
              <a:t>is</a:t>
            </a:r>
            <a:endParaRPr kumimoji="0" sz="3000" b="0" i="0" u="none" strike="noStrike" kern="1200" cap="none" spc="0" normalizeH="0" baseline="0" noProof="0">
              <a:ln>
                <a:noFill/>
              </a:ln>
              <a:solidFill>
                <a:prstClr val="black"/>
              </a:solidFill>
              <a:effectLst/>
              <a:uLnTx/>
              <a:uFillTx/>
              <a:latin typeface="Calibri"/>
              <a:ea typeface="+mn-ea"/>
              <a:cs typeface="Calibri"/>
            </a:endParaRPr>
          </a:p>
          <a:p>
            <a:pPr marL="469900" marR="0" lvl="0" indent="0" algn="l" defTabSz="914400" rtl="0" eaLnBrk="1" fontAlgn="auto" latinLnBrk="0" hangingPunct="1">
              <a:lnSpc>
                <a:spcPct val="100000"/>
              </a:lnSpc>
              <a:spcBef>
                <a:spcPts val="0"/>
              </a:spcBef>
              <a:spcAft>
                <a:spcPts val="0"/>
              </a:spcAft>
              <a:buClrTx/>
              <a:buSzTx/>
              <a:buFontTx/>
              <a:buNone/>
              <a:tabLst/>
              <a:defRPr/>
            </a:pPr>
            <a:r>
              <a:rPr kumimoji="0" sz="3000" b="1" i="0" u="none" strike="noStrike" kern="1200" cap="none" spc="-10" normalizeH="0" baseline="0" noProof="0" dirty="0">
                <a:ln>
                  <a:noFill/>
                </a:ln>
                <a:solidFill>
                  <a:srgbClr val="2E1BC6"/>
                </a:solidFill>
                <a:effectLst/>
                <a:uLnTx/>
                <a:uFillTx/>
                <a:latin typeface="Calibri"/>
                <a:ea typeface="+mn-ea"/>
                <a:cs typeface="Calibri"/>
              </a:rPr>
              <a:t>initialized to</a:t>
            </a:r>
            <a:r>
              <a:rPr kumimoji="0" sz="3000" b="1" i="0" u="none" strike="noStrike" kern="1200" cap="none" spc="-40" normalizeH="0" baseline="0" noProof="0" dirty="0">
                <a:ln>
                  <a:noFill/>
                </a:ln>
                <a:solidFill>
                  <a:srgbClr val="2E1BC6"/>
                </a:solidFill>
                <a:effectLst/>
                <a:uLnTx/>
                <a:uFillTx/>
                <a:latin typeface="Calibri"/>
                <a:ea typeface="+mn-ea"/>
                <a:cs typeface="Calibri"/>
              </a:rPr>
              <a:t> </a:t>
            </a:r>
            <a:r>
              <a:rPr kumimoji="0" sz="3000" b="1" i="0" u="none" strike="noStrike" kern="1200" cap="none" spc="5" normalizeH="0" baseline="0" noProof="0" dirty="0">
                <a:ln>
                  <a:noFill/>
                </a:ln>
                <a:solidFill>
                  <a:srgbClr val="2E1BC6"/>
                </a:solidFill>
                <a:effectLst/>
                <a:uLnTx/>
                <a:uFillTx/>
                <a:latin typeface="Calibri"/>
                <a:ea typeface="+mn-ea"/>
                <a:cs typeface="Calibri"/>
              </a:rPr>
              <a:t>1</a:t>
            </a:r>
            <a:r>
              <a:rPr kumimoji="0" sz="3000" b="0" i="0" u="none" strike="noStrike" kern="1200" cap="none" spc="5" normalizeH="0" baseline="0" noProof="0" dirty="0">
                <a:ln>
                  <a:noFill/>
                </a:ln>
                <a:solidFill>
                  <a:srgbClr val="2E1BC6"/>
                </a:solidFill>
                <a:effectLst/>
                <a:uLnTx/>
                <a:uFillTx/>
                <a:latin typeface="Calibri"/>
                <a:ea typeface="+mn-ea"/>
                <a:cs typeface="Calibri"/>
              </a:rPr>
              <a:t>.</a:t>
            </a:r>
            <a:endParaRPr kumimoji="0" sz="3000" b="0" i="0" u="none" strike="noStrike" kern="1200" cap="none" spc="0" normalizeH="0" baseline="0" noProof="0">
              <a:ln>
                <a:noFill/>
              </a:ln>
              <a:solidFill>
                <a:prstClr val="black"/>
              </a:solidFill>
              <a:effectLst/>
              <a:uLnTx/>
              <a:uFillTx/>
              <a:latin typeface="Calibri"/>
              <a:ea typeface="+mn-ea"/>
              <a:cs typeface="Calibri"/>
            </a:endParaRPr>
          </a:p>
          <a:p>
            <a:pPr marL="469900" marR="535940" lvl="1" indent="0" algn="l" defTabSz="914400" rtl="0" eaLnBrk="1" fontAlgn="auto" latinLnBrk="0" hangingPunct="1">
              <a:lnSpc>
                <a:spcPct val="100000"/>
              </a:lnSpc>
              <a:spcBef>
                <a:spcPts val="1805"/>
              </a:spcBef>
              <a:spcAft>
                <a:spcPts val="0"/>
              </a:spcAft>
              <a:buClr>
                <a:srgbClr val="000000"/>
              </a:buClr>
              <a:buSzTx/>
              <a:buFont typeface="Wingdings"/>
              <a:buChar char=""/>
              <a:tabLst>
                <a:tab pos="859155" algn="l"/>
              </a:tabLst>
              <a:defRPr/>
            </a:pPr>
            <a:r>
              <a:rPr kumimoji="0" sz="3000" b="1" i="0" u="none" strike="noStrike" kern="1200" cap="none" spc="-15" normalizeH="0" baseline="0" noProof="0" dirty="0">
                <a:ln>
                  <a:noFill/>
                </a:ln>
                <a:solidFill>
                  <a:srgbClr val="B80000"/>
                </a:solidFill>
                <a:effectLst/>
                <a:uLnTx/>
                <a:uFillTx/>
                <a:latin typeface="Calibri"/>
                <a:ea typeface="+mn-ea"/>
                <a:cs typeface="Calibri"/>
              </a:rPr>
              <a:t>Next </a:t>
            </a:r>
            <a:r>
              <a:rPr kumimoji="0" sz="3000" b="1" i="0" u="none" strike="noStrike" kern="1200" cap="none" spc="0" normalizeH="0" baseline="0" noProof="0" dirty="0">
                <a:ln>
                  <a:noFill/>
                </a:ln>
                <a:solidFill>
                  <a:srgbClr val="B80000"/>
                </a:solidFill>
                <a:effectLst/>
                <a:uLnTx/>
                <a:uFillTx/>
                <a:latin typeface="Calibri"/>
                <a:ea typeface="+mn-ea"/>
                <a:cs typeface="Calibri"/>
              </a:rPr>
              <a:t>time </a:t>
            </a:r>
            <a:r>
              <a:rPr kumimoji="0" sz="3000" b="0" i="0" u="none" strike="noStrike" kern="1200" cap="none" spc="0" normalizeH="0" baseline="0" noProof="0" dirty="0">
                <a:ln>
                  <a:noFill/>
                </a:ln>
                <a:solidFill>
                  <a:prstClr val="black"/>
                </a:solidFill>
                <a:effectLst/>
                <a:uLnTx/>
                <a:uFillTx/>
                <a:latin typeface="Calibri"/>
                <a:ea typeface="+mn-ea"/>
                <a:cs typeface="Calibri"/>
              </a:rPr>
              <a:t>the </a:t>
            </a:r>
            <a:r>
              <a:rPr kumimoji="0" sz="3000" b="1" i="0" u="none" strike="noStrike" kern="1200" cap="none" spc="-10" normalizeH="0" baseline="0" noProof="0" dirty="0">
                <a:ln>
                  <a:noFill/>
                </a:ln>
                <a:solidFill>
                  <a:srgbClr val="B80000"/>
                </a:solidFill>
                <a:effectLst/>
                <a:uLnTx/>
                <a:uFillTx/>
                <a:latin typeface="Calibri"/>
                <a:ea typeface="+mn-ea"/>
                <a:cs typeface="Calibri"/>
              </a:rPr>
              <a:t>function </a:t>
            </a:r>
            <a:r>
              <a:rPr kumimoji="0" sz="3000" b="0" i="0" u="none" strike="noStrike" kern="1200" cap="none" spc="-10" normalizeH="0" baseline="0" noProof="0" dirty="0">
                <a:ln>
                  <a:noFill/>
                </a:ln>
                <a:solidFill>
                  <a:prstClr val="black"/>
                </a:solidFill>
                <a:effectLst/>
                <a:uLnTx/>
                <a:uFillTx/>
                <a:latin typeface="Calibri"/>
                <a:ea typeface="+mn-ea"/>
                <a:cs typeface="Calibri"/>
              </a:rPr>
              <a:t>(containing </a:t>
            </a:r>
            <a:r>
              <a:rPr kumimoji="0" sz="3000" b="0" i="0" u="none" strike="noStrike" kern="1200" cap="none" spc="0" normalizeH="0" baseline="0" noProof="0" dirty="0">
                <a:ln>
                  <a:noFill/>
                </a:ln>
                <a:solidFill>
                  <a:prstClr val="black"/>
                </a:solidFill>
                <a:effectLst/>
                <a:uLnTx/>
                <a:uFillTx/>
                <a:latin typeface="Calibri"/>
                <a:ea typeface="+mn-ea"/>
                <a:cs typeface="Calibri"/>
              </a:rPr>
              <a:t>the </a:t>
            </a:r>
            <a:r>
              <a:rPr kumimoji="0" sz="3000" b="0" i="0" u="none" strike="noStrike" kern="1200" cap="none" spc="-10" normalizeH="0" baseline="0" noProof="0" dirty="0">
                <a:ln>
                  <a:noFill/>
                </a:ln>
                <a:solidFill>
                  <a:prstClr val="black"/>
                </a:solidFill>
                <a:effectLst/>
                <a:uLnTx/>
                <a:uFillTx/>
                <a:latin typeface="Calibri"/>
                <a:ea typeface="+mn-ea"/>
                <a:cs typeface="Calibri"/>
              </a:rPr>
              <a:t>above </a:t>
            </a:r>
            <a:r>
              <a:rPr kumimoji="0" sz="3000" b="0" i="0" u="none" strike="noStrike" kern="1200" cap="none" spc="-5" normalizeH="0" baseline="0" noProof="0" dirty="0">
                <a:ln>
                  <a:noFill/>
                </a:ln>
                <a:solidFill>
                  <a:prstClr val="black"/>
                </a:solidFill>
                <a:effectLst/>
                <a:uLnTx/>
                <a:uFillTx/>
                <a:latin typeface="Calibri"/>
                <a:ea typeface="+mn-ea"/>
                <a:cs typeface="Calibri"/>
              </a:rPr>
              <a:t> </a:t>
            </a:r>
            <a:r>
              <a:rPr kumimoji="0" sz="3000" b="0" i="0" u="none" strike="noStrike" kern="1200" cap="none" spc="-10" normalizeH="0" baseline="0" noProof="0" dirty="0">
                <a:ln>
                  <a:noFill/>
                </a:ln>
                <a:solidFill>
                  <a:prstClr val="black"/>
                </a:solidFill>
                <a:effectLst/>
                <a:uLnTx/>
                <a:uFillTx/>
                <a:latin typeface="Calibri"/>
                <a:ea typeface="+mn-ea"/>
                <a:cs typeface="Calibri"/>
              </a:rPr>
              <a:t>declaration)</a:t>
            </a:r>
            <a:r>
              <a:rPr kumimoji="0" sz="3000" b="0" i="0" u="none" strike="noStrike" kern="1200" cap="none" spc="-5" normalizeH="0" baseline="0" noProof="0" dirty="0">
                <a:ln>
                  <a:noFill/>
                </a:ln>
                <a:solidFill>
                  <a:prstClr val="black"/>
                </a:solidFill>
                <a:effectLst/>
                <a:uLnTx/>
                <a:uFillTx/>
                <a:latin typeface="Calibri"/>
                <a:ea typeface="+mn-ea"/>
                <a:cs typeface="Calibri"/>
              </a:rPr>
              <a:t> </a:t>
            </a:r>
            <a:r>
              <a:rPr kumimoji="0" sz="3000" b="0" i="0" u="none" strike="noStrike" kern="1200" cap="none" spc="-10" normalizeH="0" baseline="0" noProof="0" dirty="0">
                <a:ln>
                  <a:noFill/>
                </a:ln>
                <a:solidFill>
                  <a:prstClr val="black"/>
                </a:solidFill>
                <a:effectLst/>
                <a:uLnTx/>
                <a:uFillTx/>
                <a:latin typeface="Calibri"/>
                <a:ea typeface="+mn-ea"/>
                <a:cs typeface="Calibri"/>
              </a:rPr>
              <a:t>is</a:t>
            </a:r>
            <a:r>
              <a:rPr kumimoji="0" sz="3000" b="0" i="0" u="none" strike="noStrike" kern="1200" cap="none" spc="-5" normalizeH="0" baseline="0" noProof="0" dirty="0">
                <a:ln>
                  <a:noFill/>
                </a:ln>
                <a:solidFill>
                  <a:prstClr val="black"/>
                </a:solidFill>
                <a:effectLst/>
                <a:uLnTx/>
                <a:uFillTx/>
                <a:latin typeface="Calibri"/>
                <a:ea typeface="+mn-ea"/>
                <a:cs typeface="Calibri"/>
              </a:rPr>
              <a:t> </a:t>
            </a:r>
            <a:r>
              <a:rPr kumimoji="0" sz="3000" b="1" i="0" u="none" strike="noStrike" kern="1200" cap="none" spc="-20" normalizeH="0" baseline="0" noProof="0" dirty="0">
                <a:ln>
                  <a:noFill/>
                </a:ln>
                <a:solidFill>
                  <a:srgbClr val="B80000"/>
                </a:solidFill>
                <a:effectLst/>
                <a:uLnTx/>
                <a:uFillTx/>
                <a:latin typeface="Calibri"/>
                <a:ea typeface="+mn-ea"/>
                <a:cs typeface="Calibri"/>
              </a:rPr>
              <a:t>executed</a:t>
            </a:r>
            <a:r>
              <a:rPr kumimoji="0" sz="3000" b="0" i="0" u="none" strike="noStrike" kern="1200" cap="none" spc="-20" normalizeH="0" baseline="0" noProof="0" dirty="0">
                <a:ln>
                  <a:noFill/>
                </a:ln>
                <a:solidFill>
                  <a:prstClr val="black"/>
                </a:solidFill>
                <a:effectLst/>
                <a:uLnTx/>
                <a:uFillTx/>
                <a:latin typeface="Calibri"/>
                <a:ea typeface="+mn-ea"/>
                <a:cs typeface="Calibri"/>
              </a:rPr>
              <a:t>,</a:t>
            </a:r>
            <a:r>
              <a:rPr kumimoji="0" sz="3000" b="0" i="0" u="none" strike="noStrike" kern="1200" cap="none" spc="-15" normalizeH="0" baseline="0" noProof="0" dirty="0">
                <a:ln>
                  <a:noFill/>
                </a:ln>
                <a:solidFill>
                  <a:prstClr val="black"/>
                </a:solidFill>
                <a:effectLst/>
                <a:uLnTx/>
                <a:uFillTx/>
                <a:latin typeface="Calibri"/>
                <a:ea typeface="+mn-ea"/>
                <a:cs typeface="Calibri"/>
              </a:rPr>
              <a:t> </a:t>
            </a:r>
            <a:r>
              <a:rPr kumimoji="0" sz="3000" b="0" i="0" u="none" strike="noStrike" kern="1200" cap="none" spc="-5" normalizeH="0" baseline="0" noProof="0" dirty="0">
                <a:ln>
                  <a:noFill/>
                </a:ln>
                <a:solidFill>
                  <a:prstClr val="black"/>
                </a:solidFill>
                <a:effectLst/>
                <a:uLnTx/>
                <a:uFillTx/>
                <a:latin typeface="Calibri"/>
                <a:ea typeface="+mn-ea"/>
                <a:cs typeface="Calibri"/>
              </a:rPr>
              <a:t>but</a:t>
            </a:r>
            <a:r>
              <a:rPr kumimoji="0" sz="3000" b="0" i="0" u="none" strike="noStrike" kern="1200" cap="none" spc="-20" normalizeH="0" baseline="0" noProof="0" dirty="0">
                <a:ln>
                  <a:noFill/>
                </a:ln>
                <a:solidFill>
                  <a:prstClr val="black"/>
                </a:solidFill>
                <a:effectLst/>
                <a:uLnTx/>
                <a:uFillTx/>
                <a:latin typeface="Calibri"/>
                <a:ea typeface="+mn-ea"/>
                <a:cs typeface="Calibri"/>
              </a:rPr>
              <a:t> </a:t>
            </a:r>
            <a:r>
              <a:rPr kumimoji="0" sz="3000" b="0" i="0" u="none" strike="noStrike" kern="1200" cap="none" spc="-5" normalizeH="0" baseline="0" noProof="0" dirty="0">
                <a:ln>
                  <a:noFill/>
                </a:ln>
                <a:solidFill>
                  <a:prstClr val="black"/>
                </a:solidFill>
                <a:effectLst/>
                <a:uLnTx/>
                <a:uFillTx/>
                <a:latin typeface="Calibri"/>
                <a:ea typeface="+mn-ea"/>
                <a:cs typeface="Calibri"/>
              </a:rPr>
              <a:t>sum</a:t>
            </a:r>
            <a:r>
              <a:rPr kumimoji="0" sz="3000" b="0" i="0" u="none" strike="noStrike" kern="1200" cap="none" spc="0" normalizeH="0" baseline="0" noProof="0" dirty="0">
                <a:ln>
                  <a:noFill/>
                </a:ln>
                <a:solidFill>
                  <a:prstClr val="black"/>
                </a:solidFill>
                <a:effectLst/>
                <a:uLnTx/>
                <a:uFillTx/>
                <a:latin typeface="Calibri"/>
                <a:ea typeface="+mn-ea"/>
                <a:cs typeface="Calibri"/>
              </a:rPr>
              <a:t> is</a:t>
            </a:r>
            <a:r>
              <a:rPr kumimoji="0" sz="3000" b="0" i="0" u="none" strike="noStrike" kern="1200" cap="none" spc="-10" normalizeH="0" baseline="0" noProof="0" dirty="0">
                <a:ln>
                  <a:noFill/>
                </a:ln>
                <a:solidFill>
                  <a:srgbClr val="B80000"/>
                </a:solidFill>
                <a:effectLst/>
                <a:uLnTx/>
                <a:uFillTx/>
                <a:latin typeface="Calibri"/>
                <a:ea typeface="+mn-ea"/>
                <a:cs typeface="Calibri"/>
              </a:rPr>
              <a:t> </a:t>
            </a:r>
            <a:r>
              <a:rPr kumimoji="0" sz="3000" b="1" i="0" u="heavy" strike="noStrike" kern="1200" cap="none" spc="-5" normalizeH="0" baseline="0" noProof="0" dirty="0">
                <a:ln>
                  <a:noFill/>
                </a:ln>
                <a:solidFill>
                  <a:srgbClr val="B80000"/>
                </a:solidFill>
                <a:effectLst/>
                <a:uLnTx/>
                <a:uFill>
                  <a:solidFill>
                    <a:srgbClr val="B80000"/>
                  </a:solidFill>
                </a:uFill>
                <a:latin typeface="Calibri"/>
                <a:ea typeface="+mn-ea"/>
                <a:cs typeface="Calibri"/>
              </a:rPr>
              <a:t>not </a:t>
            </a:r>
            <a:r>
              <a:rPr kumimoji="0" sz="3000" b="1" i="0" u="heavy" strike="noStrike" kern="1200" cap="none" spc="-15" normalizeH="0" baseline="0" noProof="0" dirty="0">
                <a:ln>
                  <a:noFill/>
                </a:ln>
                <a:solidFill>
                  <a:srgbClr val="B80000"/>
                </a:solidFill>
                <a:effectLst/>
                <a:uLnTx/>
                <a:uFill>
                  <a:solidFill>
                    <a:srgbClr val="B80000"/>
                  </a:solidFill>
                </a:uFill>
                <a:latin typeface="Calibri"/>
                <a:ea typeface="+mn-ea"/>
                <a:cs typeface="Calibri"/>
              </a:rPr>
              <a:t>reset</a:t>
            </a:r>
            <a:r>
              <a:rPr kumimoji="0" sz="3000" b="1" i="0" u="heavy" strike="noStrike" kern="1200" cap="none" spc="-20" normalizeH="0" baseline="0" noProof="0" dirty="0">
                <a:ln>
                  <a:noFill/>
                </a:ln>
                <a:solidFill>
                  <a:srgbClr val="B80000"/>
                </a:solidFill>
                <a:effectLst/>
                <a:uLnTx/>
                <a:uFill>
                  <a:solidFill>
                    <a:srgbClr val="B80000"/>
                  </a:solidFill>
                </a:uFill>
                <a:latin typeface="Calibri"/>
                <a:ea typeface="+mn-ea"/>
                <a:cs typeface="Calibri"/>
              </a:rPr>
              <a:t> </a:t>
            </a:r>
            <a:r>
              <a:rPr kumimoji="0" sz="3000" b="1" i="0" u="heavy" strike="noStrike" kern="1200" cap="none" spc="-10" normalizeH="0" baseline="0" noProof="0" dirty="0">
                <a:ln>
                  <a:noFill/>
                </a:ln>
                <a:solidFill>
                  <a:srgbClr val="B80000"/>
                </a:solidFill>
                <a:effectLst/>
                <a:uLnTx/>
                <a:uFill>
                  <a:solidFill>
                    <a:srgbClr val="B80000"/>
                  </a:solidFill>
                </a:uFill>
                <a:latin typeface="Calibri"/>
                <a:ea typeface="+mn-ea"/>
                <a:cs typeface="Calibri"/>
              </a:rPr>
              <a:t>to</a:t>
            </a:r>
            <a:r>
              <a:rPr kumimoji="0" sz="3000" b="1" i="0" u="heavy" strike="noStrike" kern="1200" cap="none" spc="-15" normalizeH="0" baseline="0" noProof="0" dirty="0">
                <a:ln>
                  <a:noFill/>
                </a:ln>
                <a:solidFill>
                  <a:srgbClr val="B80000"/>
                </a:solidFill>
                <a:effectLst/>
                <a:uLnTx/>
                <a:uFill>
                  <a:solidFill>
                    <a:srgbClr val="B80000"/>
                  </a:solidFill>
                </a:uFill>
                <a:latin typeface="Calibri"/>
                <a:ea typeface="+mn-ea"/>
                <a:cs typeface="Calibri"/>
              </a:rPr>
              <a:t> </a:t>
            </a:r>
            <a:r>
              <a:rPr kumimoji="0" sz="3000" b="1" i="0" u="heavy" strike="noStrike" kern="1200" cap="none" spc="0" normalizeH="0" baseline="0" noProof="0" dirty="0">
                <a:ln>
                  <a:noFill/>
                </a:ln>
                <a:solidFill>
                  <a:srgbClr val="B80000"/>
                </a:solidFill>
                <a:effectLst/>
                <a:uLnTx/>
                <a:uFill>
                  <a:solidFill>
                    <a:srgbClr val="B80000"/>
                  </a:solidFill>
                </a:uFill>
                <a:latin typeface="Calibri"/>
                <a:ea typeface="+mn-ea"/>
                <a:cs typeface="Calibri"/>
              </a:rPr>
              <a:t>1</a:t>
            </a:r>
            <a:r>
              <a:rPr kumimoji="0" sz="3000" b="0" i="0" u="none" strike="noStrike" kern="1200" cap="none" spc="0" normalizeH="0" baseline="0" noProof="0" dirty="0">
                <a:ln>
                  <a:noFill/>
                </a:ln>
                <a:solidFill>
                  <a:prstClr val="black"/>
                </a:solidFill>
                <a:effectLst/>
                <a:uLnTx/>
                <a:uFillTx/>
                <a:latin typeface="Calibri"/>
                <a:ea typeface="+mn-ea"/>
                <a:cs typeface="Calibri"/>
              </a:rPr>
              <a:t>.</a:t>
            </a:r>
            <a:endParaRPr kumimoji="0" sz="3000" b="0" i="0" u="none" strike="noStrike" kern="1200" cap="none" spc="0" normalizeH="0" baseline="0" noProof="0">
              <a:ln>
                <a:noFill/>
              </a:ln>
              <a:solidFill>
                <a:prstClr val="black"/>
              </a:solidFill>
              <a:effectLst/>
              <a:uLnTx/>
              <a:uFillTx/>
              <a:latin typeface="Calibri"/>
              <a:ea typeface="+mn-ea"/>
              <a:cs typeface="Calibri"/>
            </a:endParaRPr>
          </a:p>
        </p:txBody>
      </p:sp>
    </p:spTree>
    <p:extLst>
      <p:ext uri="{BB962C8B-B14F-4D97-AF65-F5344CB8AC3E}">
        <p14:creationId xmlns:p14="http://schemas.microsoft.com/office/powerpoint/2010/main" val="15202084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868679"/>
            <a:ext cx="9067800" cy="45720"/>
          </a:xfrm>
          <a:custGeom>
            <a:avLst/>
            <a:gdLst/>
            <a:ahLst/>
            <a:cxnLst/>
            <a:rect l="l" t="t" r="r" b="b"/>
            <a:pathLst>
              <a:path w="9067800" h="45719">
                <a:moveTo>
                  <a:pt x="9067800" y="0"/>
                </a:moveTo>
                <a:lnTo>
                  <a:pt x="0" y="0"/>
                </a:lnTo>
                <a:lnTo>
                  <a:pt x="0" y="45720"/>
                </a:lnTo>
                <a:lnTo>
                  <a:pt x="9067800" y="45720"/>
                </a:lnTo>
                <a:lnTo>
                  <a:pt x="9067800" y="0"/>
                </a:lnTo>
                <a:close/>
              </a:path>
            </a:pathLst>
          </a:custGeom>
          <a:solidFill>
            <a:srgbClr val="17375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 name="object 3"/>
          <p:cNvSpPr txBox="1"/>
          <p:nvPr/>
        </p:nvSpPr>
        <p:spPr>
          <a:xfrm>
            <a:off x="231140" y="1001013"/>
            <a:ext cx="8682990" cy="4037329"/>
          </a:xfrm>
          <a:prstGeom prst="rect">
            <a:avLst/>
          </a:prstGeom>
        </p:spPr>
        <p:txBody>
          <a:bodyPr vert="horz" wrap="square" lIns="0" tIns="12065" rIns="0" bIns="0" rtlCol="0">
            <a:spAutoFit/>
          </a:bodyPr>
          <a:lstStyle/>
          <a:p>
            <a:pPr marL="355600" marR="5080" lvl="0" indent="-342900" algn="just" defTabSz="914400" rtl="0" eaLnBrk="1" fontAlgn="auto" latinLnBrk="0" hangingPunct="1">
              <a:lnSpc>
                <a:spcPct val="100000"/>
              </a:lnSpc>
              <a:spcBef>
                <a:spcPts val="95"/>
              </a:spcBef>
              <a:spcAft>
                <a:spcPts val="0"/>
              </a:spcAft>
              <a:buClrTx/>
              <a:buSzTx/>
              <a:buFont typeface="Arial MT"/>
              <a:buChar char="•"/>
              <a:tabLst>
                <a:tab pos="355600" algn="l"/>
              </a:tabLst>
              <a:defRPr/>
            </a:pPr>
            <a:r>
              <a:rPr kumimoji="0" sz="2800" b="0" i="0" u="none" strike="noStrike" kern="1200" cap="none" spc="-30" normalizeH="0" baseline="0" noProof="0" dirty="0">
                <a:ln>
                  <a:noFill/>
                </a:ln>
                <a:solidFill>
                  <a:prstClr val="black"/>
                </a:solidFill>
                <a:effectLst/>
                <a:uLnTx/>
                <a:uFillTx/>
                <a:latin typeface="Calibri"/>
                <a:ea typeface="+mn-ea"/>
                <a:cs typeface="Calibri"/>
              </a:rPr>
              <a:t>Write</a:t>
            </a:r>
            <a:r>
              <a:rPr kumimoji="0" sz="2800" b="0" i="0" u="none" strike="noStrike" kern="1200" cap="none" spc="-25" normalizeH="0" baseline="0" noProof="0" dirty="0">
                <a:ln>
                  <a:noFill/>
                </a:ln>
                <a:solidFill>
                  <a:prstClr val="black"/>
                </a:solidFill>
                <a:effectLst/>
                <a:uLnTx/>
                <a:uFillTx/>
                <a:latin typeface="Calibri"/>
                <a:ea typeface="+mn-ea"/>
                <a:cs typeface="Calibri"/>
              </a:rPr>
              <a:t> </a:t>
            </a:r>
            <a:r>
              <a:rPr kumimoji="0" sz="2800" b="0" i="0" u="none" strike="noStrike" kern="1200" cap="none" spc="-5" normalizeH="0" baseline="0" noProof="0" dirty="0">
                <a:ln>
                  <a:noFill/>
                </a:ln>
                <a:solidFill>
                  <a:prstClr val="black"/>
                </a:solidFill>
                <a:effectLst/>
                <a:uLnTx/>
                <a:uFillTx/>
                <a:latin typeface="Calibri"/>
                <a:ea typeface="+mn-ea"/>
                <a:cs typeface="Calibri"/>
              </a:rPr>
              <a:t>a</a:t>
            </a:r>
            <a:r>
              <a:rPr kumimoji="0" sz="2800" b="0" i="0" u="none" strike="noStrike" kern="1200" cap="none" spc="0" normalizeH="0" baseline="0" noProof="0" dirty="0">
                <a:ln>
                  <a:noFill/>
                </a:ln>
                <a:solidFill>
                  <a:prstClr val="black"/>
                </a:solidFill>
                <a:effectLst/>
                <a:uLnTx/>
                <a:uFillTx/>
                <a:latin typeface="Calibri"/>
                <a:ea typeface="+mn-ea"/>
                <a:cs typeface="Calibri"/>
              </a:rPr>
              <a:t> </a:t>
            </a:r>
            <a:r>
              <a:rPr kumimoji="0" sz="2800" b="0" i="0" u="none" strike="noStrike" kern="1200" cap="none" spc="-5" normalizeH="0" baseline="0" noProof="0" dirty="0">
                <a:ln>
                  <a:noFill/>
                </a:ln>
                <a:solidFill>
                  <a:prstClr val="black"/>
                </a:solidFill>
                <a:effectLst/>
                <a:uLnTx/>
                <a:uFillTx/>
                <a:latin typeface="Calibri"/>
                <a:ea typeface="+mn-ea"/>
                <a:cs typeface="Calibri"/>
              </a:rPr>
              <a:t>function</a:t>
            </a:r>
            <a:r>
              <a:rPr kumimoji="0" sz="2800" b="0" i="0" u="none" strike="noStrike" kern="1200" cap="none" spc="0" normalizeH="0" baseline="0" noProof="0" dirty="0">
                <a:ln>
                  <a:noFill/>
                </a:ln>
                <a:solidFill>
                  <a:prstClr val="black"/>
                </a:solidFill>
                <a:effectLst/>
                <a:uLnTx/>
                <a:uFillTx/>
                <a:latin typeface="Calibri"/>
                <a:ea typeface="+mn-ea"/>
                <a:cs typeface="Calibri"/>
              </a:rPr>
              <a:t> </a:t>
            </a:r>
            <a:r>
              <a:rPr kumimoji="0" sz="2800" b="0" i="0" u="none" strike="noStrike" kern="1200" cap="none" spc="-10" normalizeH="0" baseline="0" noProof="0" dirty="0">
                <a:ln>
                  <a:noFill/>
                </a:ln>
                <a:solidFill>
                  <a:prstClr val="black"/>
                </a:solidFill>
                <a:effectLst/>
                <a:uLnTx/>
                <a:uFillTx/>
                <a:latin typeface="Calibri"/>
                <a:ea typeface="+mn-ea"/>
                <a:cs typeface="Calibri"/>
              </a:rPr>
              <a:t>that,</a:t>
            </a:r>
            <a:r>
              <a:rPr kumimoji="0" sz="2800" b="0" i="0" u="none" strike="noStrike" kern="1200" cap="none" spc="-5" normalizeH="0" baseline="0" noProof="0" dirty="0">
                <a:ln>
                  <a:noFill/>
                </a:ln>
                <a:solidFill>
                  <a:prstClr val="black"/>
                </a:solidFill>
                <a:effectLst/>
                <a:uLnTx/>
                <a:uFillTx/>
                <a:latin typeface="Calibri"/>
                <a:ea typeface="+mn-ea"/>
                <a:cs typeface="Calibri"/>
              </a:rPr>
              <a:t> when</a:t>
            </a:r>
            <a:r>
              <a:rPr kumimoji="0" sz="2800" b="0" i="0" u="none" strike="noStrike" kern="1200" cap="none" spc="0" normalizeH="0" baseline="0" noProof="0" dirty="0">
                <a:ln>
                  <a:noFill/>
                </a:ln>
                <a:solidFill>
                  <a:prstClr val="black"/>
                </a:solidFill>
                <a:effectLst/>
                <a:uLnTx/>
                <a:uFillTx/>
                <a:latin typeface="Calibri"/>
                <a:ea typeface="+mn-ea"/>
                <a:cs typeface="Calibri"/>
              </a:rPr>
              <a:t> </a:t>
            </a:r>
            <a:r>
              <a:rPr kumimoji="0" sz="2800" b="0" i="0" u="none" strike="noStrike" kern="1200" cap="none" spc="-15" normalizeH="0" baseline="0" noProof="0" dirty="0">
                <a:ln>
                  <a:noFill/>
                </a:ln>
                <a:solidFill>
                  <a:prstClr val="black"/>
                </a:solidFill>
                <a:effectLst/>
                <a:uLnTx/>
                <a:uFillTx/>
                <a:latin typeface="Calibri"/>
                <a:ea typeface="+mn-ea"/>
                <a:cs typeface="Calibri"/>
              </a:rPr>
              <a:t>you</a:t>
            </a:r>
            <a:r>
              <a:rPr kumimoji="0" sz="2800" b="0" i="0" u="none" strike="noStrike" kern="1200" cap="none" spc="-10" normalizeH="0" baseline="0" noProof="0" dirty="0">
                <a:ln>
                  <a:noFill/>
                </a:ln>
                <a:solidFill>
                  <a:prstClr val="black"/>
                </a:solidFill>
                <a:effectLst/>
                <a:uLnTx/>
                <a:uFillTx/>
                <a:latin typeface="Calibri"/>
                <a:ea typeface="+mn-ea"/>
                <a:cs typeface="Calibri"/>
              </a:rPr>
              <a:t> call</a:t>
            </a:r>
            <a:r>
              <a:rPr kumimoji="0" sz="2800" b="0" i="0" u="none" strike="noStrike" kern="1200" cap="none" spc="-5" normalizeH="0" baseline="0" noProof="0" dirty="0">
                <a:ln>
                  <a:noFill/>
                </a:ln>
                <a:solidFill>
                  <a:prstClr val="black"/>
                </a:solidFill>
                <a:effectLst/>
                <a:uLnTx/>
                <a:uFillTx/>
                <a:latin typeface="Calibri"/>
                <a:ea typeface="+mn-ea"/>
                <a:cs typeface="Calibri"/>
              </a:rPr>
              <a:t> it,</a:t>
            </a:r>
            <a:r>
              <a:rPr kumimoji="0" sz="2800" b="0" i="0" u="none" strike="noStrike" kern="1200" cap="none" spc="620" normalizeH="0" baseline="0" noProof="0" dirty="0">
                <a:ln>
                  <a:noFill/>
                </a:ln>
                <a:solidFill>
                  <a:prstClr val="black"/>
                </a:solidFill>
                <a:effectLst/>
                <a:uLnTx/>
                <a:uFillTx/>
                <a:latin typeface="Calibri"/>
                <a:ea typeface="+mn-ea"/>
                <a:cs typeface="Calibri"/>
              </a:rPr>
              <a:t> </a:t>
            </a:r>
            <a:r>
              <a:rPr kumimoji="0" sz="2800" b="0" i="0" u="none" strike="noStrike" kern="1200" cap="none" spc="-15" normalizeH="0" baseline="0" noProof="0" dirty="0">
                <a:ln>
                  <a:noFill/>
                </a:ln>
                <a:solidFill>
                  <a:prstClr val="black"/>
                </a:solidFill>
                <a:effectLst/>
                <a:uLnTx/>
                <a:uFillTx/>
                <a:latin typeface="Calibri"/>
                <a:ea typeface="+mn-ea"/>
                <a:cs typeface="Calibri"/>
              </a:rPr>
              <a:t>displays</a:t>
            </a:r>
            <a:r>
              <a:rPr kumimoji="0" sz="2800" b="0" i="0" u="none" strike="noStrike" kern="1200" cap="none" spc="605" normalizeH="0" baseline="0" noProof="0" dirty="0">
                <a:ln>
                  <a:noFill/>
                </a:ln>
                <a:solidFill>
                  <a:prstClr val="black"/>
                </a:solidFill>
                <a:effectLst/>
                <a:uLnTx/>
                <a:uFillTx/>
                <a:latin typeface="Calibri"/>
                <a:ea typeface="+mn-ea"/>
                <a:cs typeface="Calibri"/>
              </a:rPr>
              <a:t> </a:t>
            </a:r>
            <a:r>
              <a:rPr kumimoji="0" sz="2800" b="0" i="0" u="none" strike="noStrike" kern="1200" cap="none" spc="-5" normalizeH="0" baseline="0" noProof="0" dirty="0">
                <a:ln>
                  <a:noFill/>
                </a:ln>
                <a:solidFill>
                  <a:prstClr val="black"/>
                </a:solidFill>
                <a:effectLst/>
                <a:uLnTx/>
                <a:uFillTx/>
                <a:latin typeface="Calibri"/>
                <a:ea typeface="+mn-ea"/>
                <a:cs typeface="Calibri"/>
              </a:rPr>
              <a:t>a </a:t>
            </a:r>
            <a:r>
              <a:rPr kumimoji="0" sz="2800" b="0" i="0" u="none" strike="noStrike" kern="1200" cap="none" spc="0" normalizeH="0" baseline="0" noProof="0" dirty="0">
                <a:ln>
                  <a:noFill/>
                </a:ln>
                <a:solidFill>
                  <a:prstClr val="black"/>
                </a:solidFill>
                <a:effectLst/>
                <a:uLnTx/>
                <a:uFillTx/>
                <a:latin typeface="Calibri"/>
                <a:ea typeface="+mn-ea"/>
                <a:cs typeface="Calibri"/>
              </a:rPr>
              <a:t> </a:t>
            </a:r>
            <a:r>
              <a:rPr kumimoji="0" sz="2800" b="0" i="0" u="none" strike="noStrike" kern="1200" cap="none" spc="-10" normalizeH="0" baseline="0" noProof="0" dirty="0">
                <a:ln>
                  <a:noFill/>
                </a:ln>
                <a:solidFill>
                  <a:prstClr val="black"/>
                </a:solidFill>
                <a:effectLst/>
                <a:uLnTx/>
                <a:uFillTx/>
                <a:latin typeface="Calibri"/>
                <a:ea typeface="+mn-ea"/>
                <a:cs typeface="Calibri"/>
              </a:rPr>
              <a:t>message telling how </a:t>
            </a:r>
            <a:r>
              <a:rPr kumimoji="0" sz="2800" b="0" i="0" u="none" strike="noStrike" kern="1200" cap="none" spc="-15" normalizeH="0" baseline="0" noProof="0" dirty="0">
                <a:ln>
                  <a:noFill/>
                </a:ln>
                <a:solidFill>
                  <a:prstClr val="black"/>
                </a:solidFill>
                <a:effectLst/>
                <a:uLnTx/>
                <a:uFillTx/>
                <a:latin typeface="Calibri"/>
                <a:ea typeface="+mn-ea"/>
                <a:cs typeface="Calibri"/>
              </a:rPr>
              <a:t>many </a:t>
            </a:r>
            <a:r>
              <a:rPr kumimoji="0" sz="2800" b="0" i="0" u="none" strike="noStrike" kern="1200" cap="none" spc="-5" normalizeH="0" baseline="0" noProof="0" dirty="0">
                <a:ln>
                  <a:noFill/>
                </a:ln>
                <a:solidFill>
                  <a:prstClr val="black"/>
                </a:solidFill>
                <a:effectLst/>
                <a:uLnTx/>
                <a:uFillTx/>
                <a:latin typeface="Calibri"/>
                <a:ea typeface="+mn-ea"/>
                <a:cs typeface="Calibri"/>
              </a:rPr>
              <a:t>times </a:t>
            </a:r>
            <a:r>
              <a:rPr kumimoji="0" sz="2800" b="0" i="0" u="none" strike="noStrike" kern="1200" cap="none" spc="-10" normalizeH="0" baseline="0" noProof="0" dirty="0">
                <a:ln>
                  <a:noFill/>
                </a:ln>
                <a:solidFill>
                  <a:prstClr val="black"/>
                </a:solidFill>
                <a:effectLst/>
                <a:uLnTx/>
                <a:uFillTx/>
                <a:latin typeface="Calibri"/>
                <a:ea typeface="+mn-ea"/>
                <a:cs typeface="Calibri"/>
              </a:rPr>
              <a:t>it </a:t>
            </a:r>
            <a:r>
              <a:rPr kumimoji="0" sz="2800" b="0" i="0" u="none" strike="noStrike" kern="1200" cap="none" spc="-5" normalizeH="0" baseline="0" noProof="0" dirty="0">
                <a:ln>
                  <a:noFill/>
                </a:ln>
                <a:solidFill>
                  <a:prstClr val="black"/>
                </a:solidFill>
                <a:effectLst/>
                <a:uLnTx/>
                <a:uFillTx/>
                <a:latin typeface="Calibri"/>
                <a:ea typeface="+mn-ea"/>
                <a:cs typeface="Calibri"/>
              </a:rPr>
              <a:t>has been </a:t>
            </a:r>
            <a:r>
              <a:rPr kumimoji="0" sz="2800" b="0" i="0" u="none" strike="noStrike" kern="1200" cap="none" spc="-10" normalizeH="0" baseline="0" noProof="0" dirty="0">
                <a:ln>
                  <a:noFill/>
                </a:ln>
                <a:solidFill>
                  <a:prstClr val="black"/>
                </a:solidFill>
                <a:effectLst/>
                <a:uLnTx/>
                <a:uFillTx/>
                <a:latin typeface="Calibri"/>
                <a:ea typeface="+mn-ea"/>
                <a:cs typeface="Calibri"/>
              </a:rPr>
              <a:t>called: </a:t>
            </a:r>
            <a:r>
              <a:rPr kumimoji="0" sz="2800" b="0" i="0" u="none" strike="noStrike" kern="1200" cap="none" spc="0" normalizeH="0" baseline="0" noProof="0" dirty="0">
                <a:ln>
                  <a:noFill/>
                </a:ln>
                <a:solidFill>
                  <a:prstClr val="black"/>
                </a:solidFill>
                <a:effectLst/>
                <a:uLnTx/>
                <a:uFillTx/>
                <a:latin typeface="Calibri"/>
                <a:ea typeface="+mn-ea"/>
                <a:cs typeface="Calibri"/>
              </a:rPr>
              <a:t>“I </a:t>
            </a:r>
            <a:r>
              <a:rPr kumimoji="0" sz="2800" b="0" i="0" u="none" strike="noStrike" kern="1200" cap="none" spc="5" normalizeH="0" baseline="0" noProof="0" dirty="0">
                <a:ln>
                  <a:noFill/>
                </a:ln>
                <a:solidFill>
                  <a:prstClr val="black"/>
                </a:solidFill>
                <a:effectLst/>
                <a:uLnTx/>
                <a:uFillTx/>
                <a:latin typeface="Calibri"/>
                <a:ea typeface="+mn-ea"/>
                <a:cs typeface="Calibri"/>
              </a:rPr>
              <a:t> </a:t>
            </a:r>
            <a:r>
              <a:rPr kumimoji="0" sz="2800" b="0" i="0" u="none" strike="noStrike" kern="1200" cap="none" spc="-25" normalizeH="0" baseline="0" noProof="0" dirty="0">
                <a:ln>
                  <a:noFill/>
                </a:ln>
                <a:solidFill>
                  <a:prstClr val="black"/>
                </a:solidFill>
                <a:effectLst/>
                <a:uLnTx/>
                <a:uFillTx/>
                <a:latin typeface="Calibri"/>
                <a:ea typeface="+mn-ea"/>
                <a:cs typeface="Calibri"/>
              </a:rPr>
              <a:t>have </a:t>
            </a:r>
            <a:r>
              <a:rPr kumimoji="0" sz="2800" b="0" i="0" u="none" strike="noStrike" kern="1200" cap="none" spc="-10" normalizeH="0" baseline="0" noProof="0" dirty="0">
                <a:ln>
                  <a:noFill/>
                </a:ln>
                <a:solidFill>
                  <a:prstClr val="black"/>
                </a:solidFill>
                <a:effectLst/>
                <a:uLnTx/>
                <a:uFillTx/>
                <a:latin typeface="Calibri"/>
                <a:ea typeface="+mn-ea"/>
                <a:cs typeface="Calibri"/>
              </a:rPr>
              <a:t>been called </a:t>
            </a:r>
            <a:r>
              <a:rPr kumimoji="0" sz="2800" b="0" i="0" u="none" strike="noStrike" kern="1200" cap="none" spc="-5" normalizeH="0" baseline="0" noProof="0" dirty="0">
                <a:ln>
                  <a:noFill/>
                </a:ln>
                <a:solidFill>
                  <a:prstClr val="black"/>
                </a:solidFill>
                <a:effectLst/>
                <a:uLnTx/>
                <a:uFillTx/>
                <a:latin typeface="Calibri"/>
                <a:ea typeface="+mn-ea"/>
                <a:cs typeface="Calibri"/>
              </a:rPr>
              <a:t>3 </a:t>
            </a:r>
            <a:r>
              <a:rPr kumimoji="0" sz="2800" b="0" i="0" u="none" strike="noStrike" kern="1200" cap="none" spc="-45" normalizeH="0" baseline="0" noProof="0" dirty="0">
                <a:ln>
                  <a:noFill/>
                </a:ln>
                <a:solidFill>
                  <a:prstClr val="black"/>
                </a:solidFill>
                <a:effectLst/>
                <a:uLnTx/>
                <a:uFillTx/>
                <a:latin typeface="Calibri"/>
                <a:ea typeface="+mn-ea"/>
                <a:cs typeface="Calibri"/>
              </a:rPr>
              <a:t>times”, </a:t>
            </a:r>
            <a:r>
              <a:rPr kumimoji="0" sz="2800" b="0" i="0" u="none" strike="noStrike" kern="1200" cap="none" spc="-25" normalizeH="0" baseline="0" noProof="0" dirty="0">
                <a:ln>
                  <a:noFill/>
                </a:ln>
                <a:solidFill>
                  <a:prstClr val="black"/>
                </a:solidFill>
                <a:effectLst/>
                <a:uLnTx/>
                <a:uFillTx/>
                <a:latin typeface="Calibri"/>
                <a:ea typeface="+mn-ea"/>
                <a:cs typeface="Calibri"/>
              </a:rPr>
              <a:t>for </a:t>
            </a:r>
            <a:r>
              <a:rPr kumimoji="0" sz="2800" b="0" i="0" u="none" strike="noStrike" kern="1200" cap="none" spc="-10" normalizeH="0" baseline="0" noProof="0" dirty="0">
                <a:ln>
                  <a:noFill/>
                </a:ln>
                <a:solidFill>
                  <a:prstClr val="black"/>
                </a:solidFill>
                <a:effectLst/>
                <a:uLnTx/>
                <a:uFillTx/>
                <a:latin typeface="Calibri"/>
                <a:ea typeface="+mn-ea"/>
                <a:cs typeface="Calibri"/>
              </a:rPr>
              <a:t>instance. </a:t>
            </a:r>
            <a:r>
              <a:rPr kumimoji="0" sz="2800" b="0" i="0" u="none" strike="noStrike" kern="1200" cap="none" spc="-30" normalizeH="0" baseline="0" noProof="0" dirty="0">
                <a:ln>
                  <a:noFill/>
                </a:ln>
                <a:solidFill>
                  <a:prstClr val="black"/>
                </a:solidFill>
                <a:effectLst/>
                <a:uLnTx/>
                <a:uFillTx/>
                <a:latin typeface="Calibri"/>
                <a:ea typeface="+mn-ea"/>
                <a:cs typeface="Calibri"/>
              </a:rPr>
              <a:t>Write </a:t>
            </a:r>
            <a:r>
              <a:rPr kumimoji="0" sz="2800" b="0" i="0" u="none" strike="noStrike" kern="1200" cap="none" spc="-5" normalizeH="0" baseline="0" noProof="0" dirty="0">
                <a:ln>
                  <a:noFill/>
                </a:ln>
                <a:solidFill>
                  <a:prstClr val="black"/>
                </a:solidFill>
                <a:effectLst/>
                <a:uLnTx/>
                <a:uFillTx/>
                <a:latin typeface="Calibri"/>
                <a:ea typeface="+mn-ea"/>
                <a:cs typeface="Calibri"/>
              </a:rPr>
              <a:t>a main() </a:t>
            </a:r>
            <a:r>
              <a:rPr kumimoji="0" sz="2800" b="0" i="0" u="none" strike="noStrike" kern="1200" cap="none" spc="0" normalizeH="0" baseline="0" noProof="0" dirty="0">
                <a:ln>
                  <a:noFill/>
                </a:ln>
                <a:solidFill>
                  <a:prstClr val="black"/>
                </a:solidFill>
                <a:effectLst/>
                <a:uLnTx/>
                <a:uFillTx/>
                <a:latin typeface="Calibri"/>
                <a:ea typeface="+mn-ea"/>
                <a:cs typeface="Calibri"/>
              </a:rPr>
              <a:t> </a:t>
            </a:r>
            <a:r>
              <a:rPr kumimoji="0" sz="2800" b="0" i="0" u="none" strike="noStrike" kern="1200" cap="none" spc="-25" normalizeH="0" baseline="0" noProof="0" dirty="0">
                <a:ln>
                  <a:noFill/>
                </a:ln>
                <a:solidFill>
                  <a:prstClr val="black"/>
                </a:solidFill>
                <a:effectLst/>
                <a:uLnTx/>
                <a:uFillTx/>
                <a:latin typeface="Calibri"/>
                <a:ea typeface="+mn-ea"/>
                <a:cs typeface="Calibri"/>
              </a:rPr>
              <a:t>program </a:t>
            </a:r>
            <a:r>
              <a:rPr kumimoji="0" sz="2800" b="0" i="0" u="none" strike="noStrike" kern="1200" cap="none" spc="-10" normalizeH="0" baseline="0" noProof="0" dirty="0">
                <a:ln>
                  <a:noFill/>
                </a:ln>
                <a:solidFill>
                  <a:prstClr val="black"/>
                </a:solidFill>
                <a:effectLst/>
                <a:uLnTx/>
                <a:uFillTx/>
                <a:latin typeface="Calibri"/>
                <a:ea typeface="+mn-ea"/>
                <a:cs typeface="Calibri"/>
              </a:rPr>
              <a:t>that </a:t>
            </a:r>
            <a:r>
              <a:rPr kumimoji="0" sz="2800" b="0" i="0" u="none" strike="noStrike" kern="1200" cap="none" spc="-5" normalizeH="0" baseline="0" noProof="0" dirty="0">
                <a:ln>
                  <a:noFill/>
                </a:ln>
                <a:solidFill>
                  <a:prstClr val="black"/>
                </a:solidFill>
                <a:effectLst/>
                <a:uLnTx/>
                <a:uFillTx/>
                <a:latin typeface="Calibri"/>
                <a:ea typeface="+mn-ea"/>
                <a:cs typeface="Calibri"/>
              </a:rPr>
              <a:t>ask the </a:t>
            </a:r>
            <a:r>
              <a:rPr kumimoji="0" sz="2800" b="0" i="0" u="none" strike="noStrike" kern="1200" cap="none" spc="-10" normalizeH="0" baseline="0" noProof="0" dirty="0">
                <a:ln>
                  <a:noFill/>
                </a:ln>
                <a:solidFill>
                  <a:prstClr val="black"/>
                </a:solidFill>
                <a:effectLst/>
                <a:uLnTx/>
                <a:uFillTx/>
                <a:latin typeface="Calibri"/>
                <a:ea typeface="+mn-ea"/>
                <a:cs typeface="Calibri"/>
              </a:rPr>
              <a:t>user </a:t>
            </a:r>
            <a:r>
              <a:rPr kumimoji="0" sz="2800" b="0" i="0" u="none" strike="noStrike" kern="1200" cap="none" spc="-15" normalizeH="0" baseline="0" noProof="0" dirty="0">
                <a:ln>
                  <a:noFill/>
                </a:ln>
                <a:solidFill>
                  <a:prstClr val="black"/>
                </a:solidFill>
                <a:effectLst/>
                <a:uLnTx/>
                <a:uFillTx/>
                <a:latin typeface="Calibri"/>
                <a:ea typeface="+mn-ea"/>
                <a:cs typeface="Calibri"/>
              </a:rPr>
              <a:t>to </a:t>
            </a:r>
            <a:r>
              <a:rPr kumimoji="0" sz="2800" b="0" i="0" u="none" strike="noStrike" kern="1200" cap="none" spc="-5" normalizeH="0" baseline="0" noProof="0" dirty="0">
                <a:ln>
                  <a:noFill/>
                </a:ln>
                <a:solidFill>
                  <a:prstClr val="black"/>
                </a:solidFill>
                <a:effectLst/>
                <a:uLnTx/>
                <a:uFillTx/>
                <a:latin typeface="Calibri"/>
                <a:ea typeface="+mn-ea"/>
                <a:cs typeface="Calibri"/>
              </a:rPr>
              <a:t>call the function, </a:t>
            </a:r>
            <a:r>
              <a:rPr kumimoji="0" sz="2800" b="0" i="0" u="none" strike="noStrike" kern="1200" cap="none" spc="-10" normalizeH="0" baseline="0" noProof="0" dirty="0">
                <a:ln>
                  <a:noFill/>
                </a:ln>
                <a:solidFill>
                  <a:prstClr val="black"/>
                </a:solidFill>
                <a:effectLst/>
                <a:uLnTx/>
                <a:uFillTx/>
                <a:latin typeface="Calibri"/>
                <a:ea typeface="+mn-ea"/>
                <a:cs typeface="Calibri"/>
              </a:rPr>
              <a:t>if </a:t>
            </a:r>
            <a:r>
              <a:rPr kumimoji="0" sz="2800" b="0" i="0" u="none" strike="noStrike" kern="1200" cap="none" spc="-5" normalizeH="0" baseline="0" noProof="0" dirty="0">
                <a:ln>
                  <a:noFill/>
                </a:ln>
                <a:solidFill>
                  <a:prstClr val="black"/>
                </a:solidFill>
                <a:effectLst/>
                <a:uLnTx/>
                <a:uFillTx/>
                <a:latin typeface="Calibri"/>
                <a:ea typeface="+mn-ea"/>
                <a:cs typeface="Calibri"/>
              </a:rPr>
              <a:t>the </a:t>
            </a:r>
            <a:r>
              <a:rPr kumimoji="0" sz="2800" b="0" i="0" u="none" strike="noStrike" kern="1200" cap="none" spc="-10" normalizeH="0" baseline="0" noProof="0" dirty="0">
                <a:ln>
                  <a:noFill/>
                </a:ln>
                <a:solidFill>
                  <a:prstClr val="black"/>
                </a:solidFill>
                <a:effectLst/>
                <a:uLnTx/>
                <a:uFillTx/>
                <a:latin typeface="Calibri"/>
                <a:ea typeface="+mn-ea"/>
                <a:cs typeface="Calibri"/>
              </a:rPr>
              <a:t>user </a:t>
            </a:r>
            <a:r>
              <a:rPr kumimoji="0" sz="2800" b="0" i="0" u="none" strike="noStrike" kern="1200" cap="none" spc="-5" normalizeH="0" baseline="0" noProof="0" dirty="0">
                <a:ln>
                  <a:noFill/>
                </a:ln>
                <a:solidFill>
                  <a:prstClr val="black"/>
                </a:solidFill>
                <a:effectLst/>
                <a:uLnTx/>
                <a:uFillTx/>
                <a:latin typeface="Calibri"/>
                <a:ea typeface="+mn-ea"/>
                <a:cs typeface="Calibri"/>
              </a:rPr>
              <a:t> </a:t>
            </a:r>
            <a:r>
              <a:rPr kumimoji="0" sz="2800" b="0" i="0" u="none" strike="noStrike" kern="1200" cap="none" spc="-15" normalizeH="0" baseline="0" noProof="0" dirty="0">
                <a:ln>
                  <a:noFill/>
                </a:ln>
                <a:solidFill>
                  <a:prstClr val="black"/>
                </a:solidFill>
                <a:effectLst/>
                <a:uLnTx/>
                <a:uFillTx/>
                <a:latin typeface="Calibri"/>
                <a:ea typeface="+mn-ea"/>
                <a:cs typeface="Calibri"/>
              </a:rPr>
              <a:t>presses</a:t>
            </a:r>
            <a:r>
              <a:rPr kumimoji="0" sz="2800" b="0" i="0" u="none" strike="noStrike" kern="1200" cap="none" spc="-10" normalizeH="0" baseline="0" noProof="0" dirty="0">
                <a:ln>
                  <a:noFill/>
                </a:ln>
                <a:solidFill>
                  <a:prstClr val="black"/>
                </a:solidFill>
                <a:effectLst/>
                <a:uLnTx/>
                <a:uFillTx/>
                <a:latin typeface="Calibri"/>
                <a:ea typeface="+mn-ea"/>
                <a:cs typeface="Calibri"/>
              </a:rPr>
              <a:t> </a:t>
            </a:r>
            <a:r>
              <a:rPr kumimoji="0" sz="2800" b="0" i="0" u="none" strike="noStrike" kern="1200" cap="none" spc="25" normalizeH="0" baseline="0" noProof="0" dirty="0">
                <a:ln>
                  <a:noFill/>
                </a:ln>
                <a:solidFill>
                  <a:prstClr val="black"/>
                </a:solidFill>
                <a:effectLst/>
                <a:uLnTx/>
                <a:uFillTx/>
                <a:latin typeface="Calibri"/>
                <a:ea typeface="+mn-ea"/>
                <a:cs typeface="Calibri"/>
              </a:rPr>
              <a:t>‘y’</a:t>
            </a:r>
            <a:r>
              <a:rPr kumimoji="0" sz="2800" b="0" i="0" u="none" strike="noStrike" kern="1200" cap="none" spc="30" normalizeH="0" baseline="0" noProof="0" dirty="0">
                <a:ln>
                  <a:noFill/>
                </a:ln>
                <a:solidFill>
                  <a:prstClr val="black"/>
                </a:solidFill>
                <a:effectLst/>
                <a:uLnTx/>
                <a:uFillTx/>
                <a:latin typeface="Calibri"/>
                <a:ea typeface="+mn-ea"/>
                <a:cs typeface="Calibri"/>
              </a:rPr>
              <a:t> </a:t>
            </a:r>
            <a:r>
              <a:rPr kumimoji="0" sz="2800" b="0" i="0" u="none" strike="noStrike" kern="1200" cap="none" spc="-5" normalizeH="0" baseline="0" noProof="0" dirty="0">
                <a:ln>
                  <a:noFill/>
                </a:ln>
                <a:solidFill>
                  <a:prstClr val="black"/>
                </a:solidFill>
                <a:effectLst/>
                <a:uLnTx/>
                <a:uFillTx/>
                <a:latin typeface="Calibri"/>
                <a:ea typeface="+mn-ea"/>
                <a:cs typeface="Calibri"/>
              </a:rPr>
              <a:t>the</a:t>
            </a:r>
            <a:r>
              <a:rPr kumimoji="0" sz="2800" b="0" i="0" u="none" strike="noStrike" kern="1200" cap="none" spc="0" normalizeH="0" baseline="0" noProof="0" dirty="0">
                <a:ln>
                  <a:noFill/>
                </a:ln>
                <a:solidFill>
                  <a:prstClr val="black"/>
                </a:solidFill>
                <a:effectLst/>
                <a:uLnTx/>
                <a:uFillTx/>
                <a:latin typeface="Calibri"/>
                <a:ea typeface="+mn-ea"/>
                <a:cs typeface="Calibri"/>
              </a:rPr>
              <a:t> </a:t>
            </a:r>
            <a:r>
              <a:rPr kumimoji="0" sz="2800" b="0" i="0" u="none" strike="noStrike" kern="1200" cap="none" spc="-5" normalizeH="0" baseline="0" noProof="0" dirty="0">
                <a:ln>
                  <a:noFill/>
                </a:ln>
                <a:solidFill>
                  <a:prstClr val="black"/>
                </a:solidFill>
                <a:effectLst/>
                <a:uLnTx/>
                <a:uFillTx/>
                <a:latin typeface="Calibri"/>
                <a:ea typeface="+mn-ea"/>
                <a:cs typeface="Calibri"/>
              </a:rPr>
              <a:t>function</a:t>
            </a:r>
            <a:r>
              <a:rPr kumimoji="0" sz="2800" b="0" i="0" u="none" strike="noStrike" kern="1200" cap="none" spc="0" normalizeH="0" baseline="0" noProof="0" dirty="0">
                <a:ln>
                  <a:noFill/>
                </a:ln>
                <a:solidFill>
                  <a:prstClr val="black"/>
                </a:solidFill>
                <a:effectLst/>
                <a:uLnTx/>
                <a:uFillTx/>
                <a:latin typeface="Calibri"/>
                <a:ea typeface="+mn-ea"/>
                <a:cs typeface="Calibri"/>
              </a:rPr>
              <a:t> is</a:t>
            </a:r>
            <a:r>
              <a:rPr kumimoji="0" sz="2800" b="0" i="0" u="none" strike="noStrike" kern="1200" cap="none" spc="5" normalizeH="0" baseline="0" noProof="0" dirty="0">
                <a:ln>
                  <a:noFill/>
                </a:ln>
                <a:solidFill>
                  <a:prstClr val="black"/>
                </a:solidFill>
                <a:effectLst/>
                <a:uLnTx/>
                <a:uFillTx/>
                <a:latin typeface="Calibri"/>
                <a:ea typeface="+mn-ea"/>
                <a:cs typeface="Calibri"/>
              </a:rPr>
              <a:t> </a:t>
            </a:r>
            <a:r>
              <a:rPr kumimoji="0" sz="2800" b="0" i="0" u="none" strike="noStrike" kern="1200" cap="none" spc="-5" normalizeH="0" baseline="0" noProof="0" dirty="0">
                <a:ln>
                  <a:noFill/>
                </a:ln>
                <a:solidFill>
                  <a:prstClr val="black"/>
                </a:solidFill>
                <a:effectLst/>
                <a:uLnTx/>
                <a:uFillTx/>
                <a:latin typeface="Calibri"/>
                <a:ea typeface="+mn-ea"/>
                <a:cs typeface="Calibri"/>
              </a:rPr>
              <a:t>called</a:t>
            </a:r>
            <a:r>
              <a:rPr kumimoji="0" sz="2800" b="0" i="0" u="none" strike="noStrike" kern="1200" cap="none" spc="0" normalizeH="0" baseline="0" noProof="0" dirty="0">
                <a:ln>
                  <a:noFill/>
                </a:ln>
                <a:solidFill>
                  <a:prstClr val="black"/>
                </a:solidFill>
                <a:effectLst/>
                <a:uLnTx/>
                <a:uFillTx/>
                <a:latin typeface="Calibri"/>
                <a:ea typeface="+mn-ea"/>
                <a:cs typeface="Calibri"/>
              </a:rPr>
              <a:t> </a:t>
            </a:r>
            <a:r>
              <a:rPr kumimoji="0" sz="2800" b="0" i="0" u="none" strike="noStrike" kern="1200" cap="none" spc="-5" normalizeH="0" baseline="0" noProof="0" dirty="0">
                <a:ln>
                  <a:noFill/>
                </a:ln>
                <a:solidFill>
                  <a:prstClr val="black"/>
                </a:solidFill>
                <a:effectLst/>
                <a:uLnTx/>
                <a:uFillTx/>
                <a:latin typeface="Calibri"/>
                <a:ea typeface="+mn-ea"/>
                <a:cs typeface="Calibri"/>
              </a:rPr>
              <a:t>otherwise</a:t>
            </a:r>
            <a:r>
              <a:rPr kumimoji="0" sz="2800" b="0" i="0" u="none" strike="noStrike" kern="1200" cap="none" spc="0" normalizeH="0" baseline="0" noProof="0" dirty="0">
                <a:ln>
                  <a:noFill/>
                </a:ln>
                <a:solidFill>
                  <a:prstClr val="black"/>
                </a:solidFill>
                <a:effectLst/>
                <a:uLnTx/>
                <a:uFillTx/>
                <a:latin typeface="Calibri"/>
                <a:ea typeface="+mn-ea"/>
                <a:cs typeface="Calibri"/>
              </a:rPr>
              <a:t> </a:t>
            </a:r>
            <a:r>
              <a:rPr kumimoji="0" sz="2800" b="0" i="0" u="none" strike="noStrike" kern="1200" cap="none" spc="-10" normalizeH="0" baseline="0" noProof="0" dirty="0">
                <a:ln>
                  <a:noFill/>
                </a:ln>
                <a:solidFill>
                  <a:prstClr val="black"/>
                </a:solidFill>
                <a:effectLst/>
                <a:uLnTx/>
                <a:uFillTx/>
                <a:latin typeface="Calibri"/>
                <a:ea typeface="+mn-ea"/>
                <a:cs typeface="Calibri"/>
              </a:rPr>
              <a:t>if</a:t>
            </a:r>
            <a:r>
              <a:rPr kumimoji="0" sz="2800" b="0" i="0" u="none" strike="noStrike" kern="1200" cap="none" spc="610" normalizeH="0" baseline="0" noProof="0" dirty="0">
                <a:ln>
                  <a:noFill/>
                </a:ln>
                <a:solidFill>
                  <a:prstClr val="black"/>
                </a:solidFill>
                <a:effectLst/>
                <a:uLnTx/>
                <a:uFillTx/>
                <a:latin typeface="Calibri"/>
                <a:ea typeface="+mn-ea"/>
                <a:cs typeface="Calibri"/>
              </a:rPr>
              <a:t> </a:t>
            </a:r>
            <a:r>
              <a:rPr kumimoji="0" sz="2800" b="0" i="0" u="none" strike="noStrike" kern="1200" cap="none" spc="-5" normalizeH="0" baseline="0" noProof="0" dirty="0">
                <a:ln>
                  <a:noFill/>
                </a:ln>
                <a:solidFill>
                  <a:prstClr val="black"/>
                </a:solidFill>
                <a:effectLst/>
                <a:uLnTx/>
                <a:uFillTx/>
                <a:latin typeface="Calibri"/>
                <a:ea typeface="+mn-ea"/>
                <a:cs typeface="Calibri"/>
              </a:rPr>
              <a:t>‘n’</a:t>
            </a:r>
            <a:r>
              <a:rPr kumimoji="0" sz="2800" b="0" i="0" u="none" strike="noStrike" kern="1200" cap="none" spc="625" normalizeH="0" baseline="0" noProof="0" dirty="0">
                <a:ln>
                  <a:noFill/>
                </a:ln>
                <a:solidFill>
                  <a:prstClr val="black"/>
                </a:solidFill>
                <a:effectLst/>
                <a:uLnTx/>
                <a:uFillTx/>
                <a:latin typeface="Calibri"/>
                <a:ea typeface="+mn-ea"/>
                <a:cs typeface="Calibri"/>
              </a:rPr>
              <a:t> </a:t>
            </a:r>
            <a:r>
              <a:rPr kumimoji="0" sz="2800" b="0" i="0" u="none" strike="noStrike" kern="1200" cap="none" spc="10" normalizeH="0" baseline="0" noProof="0" dirty="0">
                <a:ln>
                  <a:noFill/>
                </a:ln>
                <a:solidFill>
                  <a:prstClr val="black"/>
                </a:solidFill>
                <a:effectLst/>
                <a:uLnTx/>
                <a:uFillTx/>
                <a:latin typeface="Calibri"/>
                <a:ea typeface="+mn-ea"/>
                <a:cs typeface="Calibri"/>
              </a:rPr>
              <a:t>is </a:t>
            </a:r>
            <a:r>
              <a:rPr kumimoji="0" sz="2800" b="0" i="0" u="none" strike="noStrike" kern="1200" cap="none" spc="15" normalizeH="0" baseline="0" noProof="0" dirty="0">
                <a:ln>
                  <a:noFill/>
                </a:ln>
                <a:solidFill>
                  <a:prstClr val="black"/>
                </a:solidFill>
                <a:effectLst/>
                <a:uLnTx/>
                <a:uFillTx/>
                <a:latin typeface="Calibri"/>
                <a:ea typeface="+mn-ea"/>
                <a:cs typeface="Calibri"/>
              </a:rPr>
              <a:t> </a:t>
            </a:r>
            <a:r>
              <a:rPr kumimoji="0" sz="2800" b="0" i="0" u="none" strike="noStrike" kern="1200" cap="none" spc="-10" normalizeH="0" baseline="0" noProof="0" dirty="0">
                <a:ln>
                  <a:noFill/>
                </a:ln>
                <a:solidFill>
                  <a:prstClr val="black"/>
                </a:solidFill>
                <a:effectLst/>
                <a:uLnTx/>
                <a:uFillTx/>
                <a:latin typeface="Calibri"/>
                <a:ea typeface="+mn-ea"/>
                <a:cs typeface="Calibri"/>
              </a:rPr>
              <a:t>pressed</a:t>
            </a:r>
            <a:r>
              <a:rPr kumimoji="0" sz="2800" b="0" i="0" u="none" strike="noStrike" kern="1200" cap="none" spc="25" normalizeH="0" baseline="0" noProof="0" dirty="0">
                <a:ln>
                  <a:noFill/>
                </a:ln>
                <a:solidFill>
                  <a:prstClr val="black"/>
                </a:solidFill>
                <a:effectLst/>
                <a:uLnTx/>
                <a:uFillTx/>
                <a:latin typeface="Calibri"/>
                <a:ea typeface="+mn-ea"/>
                <a:cs typeface="Calibri"/>
              </a:rPr>
              <a:t> </a:t>
            </a:r>
            <a:r>
              <a:rPr kumimoji="0" sz="2800" b="0" i="0" u="none" strike="noStrike" kern="1200" cap="none" spc="-5" normalizeH="0" baseline="0" noProof="0" dirty="0">
                <a:ln>
                  <a:noFill/>
                </a:ln>
                <a:solidFill>
                  <a:prstClr val="black"/>
                </a:solidFill>
                <a:effectLst/>
                <a:uLnTx/>
                <a:uFillTx/>
                <a:latin typeface="Calibri"/>
                <a:ea typeface="+mn-ea"/>
                <a:cs typeface="Calibri"/>
              </a:rPr>
              <a:t>the</a:t>
            </a:r>
            <a:r>
              <a:rPr kumimoji="0" sz="2800" b="0" i="0" u="none" strike="noStrike" kern="1200" cap="none" spc="10" normalizeH="0" baseline="0" noProof="0" dirty="0">
                <a:ln>
                  <a:noFill/>
                </a:ln>
                <a:solidFill>
                  <a:prstClr val="black"/>
                </a:solidFill>
                <a:effectLst/>
                <a:uLnTx/>
                <a:uFillTx/>
                <a:latin typeface="Calibri"/>
                <a:ea typeface="+mn-ea"/>
                <a:cs typeface="Calibri"/>
              </a:rPr>
              <a:t> </a:t>
            </a:r>
            <a:r>
              <a:rPr kumimoji="0" sz="2800" b="0" i="0" u="none" strike="noStrike" kern="1200" cap="none" spc="-25" normalizeH="0" baseline="0" noProof="0" dirty="0">
                <a:ln>
                  <a:noFill/>
                </a:ln>
                <a:solidFill>
                  <a:prstClr val="black"/>
                </a:solidFill>
                <a:effectLst/>
                <a:uLnTx/>
                <a:uFillTx/>
                <a:latin typeface="Calibri"/>
                <a:ea typeface="+mn-ea"/>
                <a:cs typeface="Calibri"/>
              </a:rPr>
              <a:t>program</a:t>
            </a:r>
            <a:r>
              <a:rPr kumimoji="0" sz="2800" b="0" i="0" u="none" strike="noStrike" kern="1200" cap="none" spc="25" normalizeH="0" baseline="0" noProof="0" dirty="0">
                <a:ln>
                  <a:noFill/>
                </a:ln>
                <a:solidFill>
                  <a:prstClr val="black"/>
                </a:solidFill>
                <a:effectLst/>
                <a:uLnTx/>
                <a:uFillTx/>
                <a:latin typeface="Calibri"/>
                <a:ea typeface="+mn-ea"/>
                <a:cs typeface="Calibri"/>
              </a:rPr>
              <a:t> </a:t>
            </a:r>
            <a:r>
              <a:rPr kumimoji="0" sz="2800" b="0" i="0" u="none" strike="noStrike" kern="1200" cap="none" spc="-15" normalizeH="0" baseline="0" noProof="0" dirty="0">
                <a:ln>
                  <a:noFill/>
                </a:ln>
                <a:solidFill>
                  <a:prstClr val="black"/>
                </a:solidFill>
                <a:effectLst/>
                <a:uLnTx/>
                <a:uFillTx/>
                <a:latin typeface="Calibri"/>
                <a:ea typeface="+mn-ea"/>
                <a:cs typeface="Calibri"/>
              </a:rPr>
              <a:t>terminates.</a:t>
            </a:r>
            <a:endParaRPr kumimoji="0" sz="2800" b="0" i="0" u="none" strike="noStrike" kern="1200" cap="none" spc="0" normalizeH="0" baseline="0" noProof="0">
              <a:ln>
                <a:noFill/>
              </a:ln>
              <a:solidFill>
                <a:prstClr val="black"/>
              </a:solidFill>
              <a:effectLst/>
              <a:uLnTx/>
              <a:uFillTx/>
              <a:latin typeface="Calibri"/>
              <a:ea typeface="+mn-ea"/>
              <a:cs typeface="Calibri"/>
            </a:endParaRPr>
          </a:p>
          <a:p>
            <a:pPr marL="0" marR="0" lvl="0" indent="0" algn="l" defTabSz="914400" rtl="0" eaLnBrk="1" fontAlgn="auto" latinLnBrk="0" hangingPunct="1">
              <a:lnSpc>
                <a:spcPct val="100000"/>
              </a:lnSpc>
              <a:spcBef>
                <a:spcPts val="10"/>
              </a:spcBef>
              <a:spcAft>
                <a:spcPts val="0"/>
              </a:spcAft>
              <a:buClrTx/>
              <a:buSzTx/>
              <a:buFontTx/>
              <a:buNone/>
              <a:tabLst/>
              <a:defRPr/>
            </a:pPr>
            <a:endParaRPr kumimoji="0" sz="3850" b="0" i="0" u="none" strike="noStrike" kern="1200" cap="none" spc="0" normalizeH="0" baseline="0" noProof="0">
              <a:ln>
                <a:noFill/>
              </a:ln>
              <a:solidFill>
                <a:prstClr val="black"/>
              </a:solidFill>
              <a:effectLst/>
              <a:uLnTx/>
              <a:uFillTx/>
              <a:latin typeface="Calibri"/>
              <a:ea typeface="+mn-ea"/>
              <a:cs typeface="Calibri"/>
            </a:endParaRPr>
          </a:p>
          <a:p>
            <a:pPr marL="12700" marR="6350" lvl="0" indent="0" algn="l" defTabSz="914400" rtl="0" eaLnBrk="1" fontAlgn="auto" latinLnBrk="0" hangingPunct="1">
              <a:lnSpc>
                <a:spcPct val="100000"/>
              </a:lnSpc>
              <a:spcBef>
                <a:spcPts val="0"/>
              </a:spcBef>
              <a:spcAft>
                <a:spcPts val="0"/>
              </a:spcAft>
              <a:buClrTx/>
              <a:buSzTx/>
              <a:buFontTx/>
              <a:buNone/>
              <a:tabLst/>
              <a:defRPr/>
            </a:pPr>
            <a:r>
              <a:rPr kumimoji="0" sz="2800" b="1" i="0" u="heavy" strike="noStrike" kern="1200" cap="none" spc="-20" normalizeH="0" baseline="0" noProof="0" dirty="0">
                <a:ln>
                  <a:noFill/>
                </a:ln>
                <a:solidFill>
                  <a:prstClr val="black"/>
                </a:solidFill>
                <a:effectLst/>
                <a:uLnTx/>
                <a:uFill>
                  <a:solidFill>
                    <a:srgbClr val="000000"/>
                  </a:solidFill>
                </a:uFill>
                <a:latin typeface="Calibri"/>
                <a:ea typeface="+mn-ea"/>
                <a:cs typeface="Calibri"/>
              </a:rPr>
              <a:t>NOTE:</a:t>
            </a:r>
            <a:r>
              <a:rPr kumimoji="0" sz="2800" b="1" i="0" u="heavy" strike="noStrike" kern="1200" cap="none" spc="165" normalizeH="0" baseline="0" noProof="0" dirty="0">
                <a:ln>
                  <a:noFill/>
                </a:ln>
                <a:solidFill>
                  <a:prstClr val="black"/>
                </a:solidFill>
                <a:effectLst/>
                <a:uLnTx/>
                <a:uFill>
                  <a:solidFill>
                    <a:srgbClr val="000000"/>
                  </a:solidFill>
                </a:uFill>
                <a:latin typeface="Calibri"/>
                <a:ea typeface="+mn-ea"/>
                <a:cs typeface="Calibri"/>
              </a:rPr>
              <a:t> </a:t>
            </a:r>
            <a:r>
              <a:rPr kumimoji="0" sz="2800" b="1" i="0" u="none" strike="noStrike" kern="1200" cap="none" spc="-5" normalizeH="0" baseline="0" noProof="0" dirty="0">
                <a:ln>
                  <a:noFill/>
                </a:ln>
                <a:solidFill>
                  <a:prstClr val="black"/>
                </a:solidFill>
                <a:effectLst/>
                <a:uLnTx/>
                <a:uFillTx/>
                <a:latin typeface="Calibri"/>
                <a:ea typeface="+mn-ea"/>
                <a:cs typeface="Calibri"/>
              </a:rPr>
              <a:t>Do</a:t>
            </a:r>
            <a:r>
              <a:rPr kumimoji="0" sz="2800" b="1" i="0" u="none" strike="noStrike" kern="1200" cap="none" spc="175" normalizeH="0" baseline="0" noProof="0" dirty="0">
                <a:ln>
                  <a:noFill/>
                </a:ln>
                <a:solidFill>
                  <a:prstClr val="black"/>
                </a:solidFill>
                <a:effectLst/>
                <a:uLnTx/>
                <a:uFillTx/>
                <a:latin typeface="Calibri"/>
                <a:ea typeface="+mn-ea"/>
                <a:cs typeface="Calibri"/>
              </a:rPr>
              <a:t> </a:t>
            </a:r>
            <a:r>
              <a:rPr kumimoji="0" sz="2800" b="1" i="0" u="none" strike="noStrike" kern="1200" cap="none" spc="-5" normalizeH="0" baseline="0" noProof="0" dirty="0">
                <a:ln>
                  <a:noFill/>
                </a:ln>
                <a:solidFill>
                  <a:prstClr val="black"/>
                </a:solidFill>
                <a:effectLst/>
                <a:uLnTx/>
                <a:uFillTx/>
                <a:latin typeface="Calibri"/>
                <a:ea typeface="+mn-ea"/>
                <a:cs typeface="Calibri"/>
              </a:rPr>
              <a:t>not</a:t>
            </a:r>
            <a:r>
              <a:rPr kumimoji="0" sz="2800" b="1" i="0" u="none" strike="noStrike" kern="1200" cap="none" spc="165" normalizeH="0" baseline="0" noProof="0" dirty="0">
                <a:ln>
                  <a:noFill/>
                </a:ln>
                <a:solidFill>
                  <a:prstClr val="black"/>
                </a:solidFill>
                <a:effectLst/>
                <a:uLnTx/>
                <a:uFillTx/>
                <a:latin typeface="Calibri"/>
                <a:ea typeface="+mn-ea"/>
                <a:cs typeface="Calibri"/>
              </a:rPr>
              <a:t> </a:t>
            </a:r>
            <a:r>
              <a:rPr kumimoji="0" sz="2800" b="1" i="0" u="none" strike="noStrike" kern="1200" cap="none" spc="-5" normalizeH="0" baseline="0" noProof="0" dirty="0">
                <a:ln>
                  <a:noFill/>
                </a:ln>
                <a:solidFill>
                  <a:prstClr val="black"/>
                </a:solidFill>
                <a:effectLst/>
                <a:uLnTx/>
                <a:uFillTx/>
                <a:latin typeface="Calibri"/>
                <a:ea typeface="+mn-ea"/>
                <a:cs typeface="Calibri"/>
              </a:rPr>
              <a:t>use</a:t>
            </a:r>
            <a:r>
              <a:rPr kumimoji="0" sz="2800" b="1" i="0" u="none" strike="noStrike" kern="1200" cap="none" spc="170" normalizeH="0" baseline="0" noProof="0" dirty="0">
                <a:ln>
                  <a:noFill/>
                </a:ln>
                <a:solidFill>
                  <a:prstClr val="black"/>
                </a:solidFill>
                <a:effectLst/>
                <a:uLnTx/>
                <a:uFillTx/>
                <a:latin typeface="Calibri"/>
                <a:ea typeface="+mn-ea"/>
                <a:cs typeface="Calibri"/>
              </a:rPr>
              <a:t> </a:t>
            </a:r>
            <a:r>
              <a:rPr kumimoji="0" sz="2800" b="1" i="0" u="none" strike="noStrike" kern="1200" cap="none" spc="-20" normalizeH="0" baseline="0" noProof="0" dirty="0">
                <a:ln>
                  <a:noFill/>
                </a:ln>
                <a:solidFill>
                  <a:prstClr val="black"/>
                </a:solidFill>
                <a:effectLst/>
                <a:uLnTx/>
                <a:uFillTx/>
                <a:latin typeface="Calibri"/>
                <a:ea typeface="+mn-ea"/>
                <a:cs typeface="Calibri"/>
              </a:rPr>
              <a:t>any</a:t>
            </a:r>
            <a:r>
              <a:rPr kumimoji="0" sz="2800" b="1" i="0" u="none" strike="noStrike" kern="1200" cap="none" spc="170" normalizeH="0" baseline="0" noProof="0" dirty="0">
                <a:ln>
                  <a:noFill/>
                </a:ln>
                <a:solidFill>
                  <a:prstClr val="black"/>
                </a:solidFill>
                <a:effectLst/>
                <a:uLnTx/>
                <a:uFillTx/>
                <a:latin typeface="Calibri"/>
                <a:ea typeface="+mn-ea"/>
                <a:cs typeface="Calibri"/>
              </a:rPr>
              <a:t> </a:t>
            </a:r>
            <a:r>
              <a:rPr kumimoji="0" sz="2800" b="1" i="0" u="none" strike="noStrike" kern="1200" cap="none" spc="-5" normalizeH="0" baseline="0" noProof="0" dirty="0">
                <a:ln>
                  <a:noFill/>
                </a:ln>
                <a:solidFill>
                  <a:prstClr val="black"/>
                </a:solidFill>
                <a:effectLst/>
                <a:uLnTx/>
                <a:uFillTx/>
                <a:latin typeface="Calibri"/>
                <a:ea typeface="+mn-ea"/>
                <a:cs typeface="Calibri"/>
              </a:rPr>
              <a:t>global</a:t>
            </a:r>
            <a:r>
              <a:rPr kumimoji="0" sz="2800" b="1" i="0" u="none" strike="noStrike" kern="1200" cap="none" spc="185" normalizeH="0" baseline="0" noProof="0" dirty="0">
                <a:ln>
                  <a:noFill/>
                </a:ln>
                <a:solidFill>
                  <a:prstClr val="black"/>
                </a:solidFill>
                <a:effectLst/>
                <a:uLnTx/>
                <a:uFillTx/>
                <a:latin typeface="Calibri"/>
                <a:ea typeface="+mn-ea"/>
                <a:cs typeface="Calibri"/>
              </a:rPr>
              <a:t> </a:t>
            </a:r>
            <a:r>
              <a:rPr kumimoji="0" sz="2800" b="1" i="0" u="none" strike="noStrike" kern="1200" cap="none" spc="-10" normalizeH="0" baseline="0" noProof="0" dirty="0">
                <a:ln>
                  <a:noFill/>
                </a:ln>
                <a:solidFill>
                  <a:prstClr val="black"/>
                </a:solidFill>
                <a:effectLst/>
                <a:uLnTx/>
                <a:uFillTx/>
                <a:latin typeface="Calibri"/>
                <a:ea typeface="+mn-ea"/>
                <a:cs typeface="Calibri"/>
              </a:rPr>
              <a:t>variable</a:t>
            </a:r>
            <a:r>
              <a:rPr kumimoji="0" sz="2800" b="1" i="0" u="none" strike="noStrike" kern="1200" cap="none" spc="175" normalizeH="0" baseline="0" noProof="0" dirty="0">
                <a:ln>
                  <a:noFill/>
                </a:ln>
                <a:solidFill>
                  <a:prstClr val="black"/>
                </a:solidFill>
                <a:effectLst/>
                <a:uLnTx/>
                <a:uFillTx/>
                <a:latin typeface="Calibri"/>
                <a:ea typeface="+mn-ea"/>
                <a:cs typeface="Calibri"/>
              </a:rPr>
              <a:t> </a:t>
            </a:r>
            <a:r>
              <a:rPr kumimoji="0" sz="2800" b="1" i="0" u="none" strike="noStrike" kern="1200" cap="none" spc="0" normalizeH="0" baseline="0" noProof="0" dirty="0">
                <a:ln>
                  <a:noFill/>
                </a:ln>
                <a:solidFill>
                  <a:prstClr val="black"/>
                </a:solidFill>
                <a:effectLst/>
                <a:uLnTx/>
                <a:uFillTx/>
                <a:latin typeface="Calibri"/>
                <a:ea typeface="+mn-ea"/>
                <a:cs typeface="Calibri"/>
              </a:rPr>
              <a:t>or</a:t>
            </a:r>
            <a:r>
              <a:rPr kumimoji="0" sz="2800" b="1" i="0" u="none" strike="noStrike" kern="1200" cap="none" spc="175" normalizeH="0" baseline="0" noProof="0" dirty="0">
                <a:ln>
                  <a:noFill/>
                </a:ln>
                <a:solidFill>
                  <a:prstClr val="black"/>
                </a:solidFill>
                <a:effectLst/>
                <a:uLnTx/>
                <a:uFillTx/>
                <a:latin typeface="Calibri"/>
                <a:ea typeface="+mn-ea"/>
                <a:cs typeface="Calibri"/>
              </a:rPr>
              <a:t> </a:t>
            </a:r>
            <a:r>
              <a:rPr kumimoji="0" sz="2800" b="1" i="0" u="none" strike="noStrike" kern="1200" cap="none" spc="-5" normalizeH="0" baseline="0" noProof="0" dirty="0">
                <a:ln>
                  <a:noFill/>
                </a:ln>
                <a:solidFill>
                  <a:prstClr val="black"/>
                </a:solidFill>
                <a:effectLst/>
                <a:uLnTx/>
                <a:uFillTx/>
                <a:latin typeface="Calibri"/>
                <a:ea typeface="+mn-ea"/>
                <a:cs typeface="Calibri"/>
              </a:rPr>
              <a:t>pass</a:t>
            </a:r>
            <a:r>
              <a:rPr kumimoji="0" sz="2800" b="1" i="0" u="none" strike="noStrike" kern="1200" cap="none" spc="170" normalizeH="0" baseline="0" noProof="0" dirty="0">
                <a:ln>
                  <a:noFill/>
                </a:ln>
                <a:solidFill>
                  <a:prstClr val="black"/>
                </a:solidFill>
                <a:effectLst/>
                <a:uLnTx/>
                <a:uFillTx/>
                <a:latin typeface="Calibri"/>
                <a:ea typeface="+mn-ea"/>
                <a:cs typeface="Calibri"/>
              </a:rPr>
              <a:t> </a:t>
            </a:r>
            <a:r>
              <a:rPr kumimoji="0" sz="2800" b="1" i="0" u="none" strike="noStrike" kern="1200" cap="none" spc="-20" normalizeH="0" baseline="0" noProof="0" dirty="0">
                <a:ln>
                  <a:noFill/>
                </a:ln>
                <a:solidFill>
                  <a:prstClr val="black"/>
                </a:solidFill>
                <a:effectLst/>
                <a:uLnTx/>
                <a:uFillTx/>
                <a:latin typeface="Calibri"/>
                <a:ea typeface="+mn-ea"/>
                <a:cs typeface="Calibri"/>
              </a:rPr>
              <a:t>any</a:t>
            </a:r>
            <a:r>
              <a:rPr kumimoji="0" sz="2800" b="1" i="0" u="none" strike="noStrike" kern="1200" cap="none" spc="175" normalizeH="0" baseline="0" noProof="0" dirty="0">
                <a:ln>
                  <a:noFill/>
                </a:ln>
                <a:solidFill>
                  <a:prstClr val="black"/>
                </a:solidFill>
                <a:effectLst/>
                <a:uLnTx/>
                <a:uFillTx/>
                <a:latin typeface="Calibri"/>
                <a:ea typeface="+mn-ea"/>
                <a:cs typeface="Calibri"/>
              </a:rPr>
              <a:t> </a:t>
            </a:r>
            <a:r>
              <a:rPr kumimoji="0" sz="2800" b="1" i="0" u="none" strike="noStrike" kern="1200" cap="none" spc="-10" normalizeH="0" baseline="0" noProof="0" dirty="0">
                <a:ln>
                  <a:noFill/>
                </a:ln>
                <a:solidFill>
                  <a:prstClr val="black"/>
                </a:solidFill>
                <a:effectLst/>
                <a:uLnTx/>
                <a:uFillTx/>
                <a:latin typeface="Calibri"/>
                <a:ea typeface="+mn-ea"/>
                <a:cs typeface="Calibri"/>
              </a:rPr>
              <a:t>value</a:t>
            </a:r>
            <a:r>
              <a:rPr kumimoji="0" sz="2800" b="1" i="0" u="none" strike="noStrike" kern="1200" cap="none" spc="170" normalizeH="0" baseline="0" noProof="0" dirty="0">
                <a:ln>
                  <a:noFill/>
                </a:ln>
                <a:solidFill>
                  <a:prstClr val="black"/>
                </a:solidFill>
                <a:effectLst/>
                <a:uLnTx/>
                <a:uFillTx/>
                <a:latin typeface="Calibri"/>
                <a:ea typeface="+mn-ea"/>
                <a:cs typeface="Calibri"/>
              </a:rPr>
              <a:t> </a:t>
            </a:r>
            <a:r>
              <a:rPr kumimoji="0" sz="2800" b="1" i="0" u="none" strike="noStrike" kern="1200" cap="none" spc="0" normalizeH="0" baseline="0" noProof="0" dirty="0">
                <a:ln>
                  <a:noFill/>
                </a:ln>
                <a:solidFill>
                  <a:prstClr val="black"/>
                </a:solidFill>
                <a:effectLst/>
                <a:uLnTx/>
                <a:uFillTx/>
                <a:latin typeface="Calibri"/>
                <a:ea typeface="+mn-ea"/>
                <a:cs typeface="Calibri"/>
              </a:rPr>
              <a:t>in </a:t>
            </a:r>
            <a:r>
              <a:rPr kumimoji="0" sz="2800" b="1" i="0" u="none" strike="noStrike" kern="1200" cap="none" spc="-615" normalizeH="0" baseline="0" noProof="0" dirty="0">
                <a:ln>
                  <a:noFill/>
                </a:ln>
                <a:solidFill>
                  <a:prstClr val="black"/>
                </a:solidFill>
                <a:effectLst/>
                <a:uLnTx/>
                <a:uFillTx/>
                <a:latin typeface="Calibri"/>
                <a:ea typeface="+mn-ea"/>
                <a:cs typeface="Calibri"/>
              </a:rPr>
              <a:t> </a:t>
            </a:r>
            <a:r>
              <a:rPr kumimoji="0" sz="2800" b="1" i="0" u="none" strike="noStrike" kern="1200" cap="none" spc="-5" normalizeH="0" baseline="0" noProof="0" dirty="0">
                <a:ln>
                  <a:noFill/>
                </a:ln>
                <a:solidFill>
                  <a:prstClr val="black"/>
                </a:solidFill>
                <a:effectLst/>
                <a:uLnTx/>
                <a:uFillTx/>
                <a:latin typeface="Calibri"/>
                <a:ea typeface="+mn-ea"/>
                <a:cs typeface="Calibri"/>
              </a:rPr>
              <a:t>the</a:t>
            </a:r>
            <a:r>
              <a:rPr kumimoji="0" sz="2800" b="1" i="0" u="none" strike="noStrike" kern="1200" cap="none" spc="5" normalizeH="0" baseline="0" noProof="0" dirty="0">
                <a:ln>
                  <a:noFill/>
                </a:ln>
                <a:solidFill>
                  <a:prstClr val="black"/>
                </a:solidFill>
                <a:effectLst/>
                <a:uLnTx/>
                <a:uFillTx/>
                <a:latin typeface="Calibri"/>
                <a:ea typeface="+mn-ea"/>
                <a:cs typeface="Calibri"/>
              </a:rPr>
              <a:t> </a:t>
            </a:r>
            <a:r>
              <a:rPr kumimoji="0" sz="2800" b="1" i="0" u="none" strike="noStrike" kern="1200" cap="none" spc="-5" normalizeH="0" baseline="0" noProof="0" dirty="0">
                <a:ln>
                  <a:noFill/>
                </a:ln>
                <a:solidFill>
                  <a:prstClr val="black"/>
                </a:solidFill>
                <a:effectLst/>
                <a:uLnTx/>
                <a:uFillTx/>
                <a:latin typeface="Calibri"/>
                <a:ea typeface="+mn-ea"/>
                <a:cs typeface="Calibri"/>
              </a:rPr>
              <a:t>function</a:t>
            </a:r>
            <a:endParaRPr kumimoji="0" sz="2800" b="0" i="0" u="none" strike="noStrike" kern="1200" cap="none" spc="0" normalizeH="0" baseline="0" noProof="0">
              <a:ln>
                <a:noFill/>
              </a:ln>
              <a:solidFill>
                <a:prstClr val="black"/>
              </a:solidFill>
              <a:effectLst/>
              <a:uLnTx/>
              <a:uFillTx/>
              <a:latin typeface="Calibri"/>
              <a:ea typeface="+mn-ea"/>
              <a:cs typeface="Calibri"/>
            </a:endParaRPr>
          </a:p>
        </p:txBody>
      </p:sp>
      <p:sp>
        <p:nvSpPr>
          <p:cNvPr id="4" name="object 4"/>
          <p:cNvSpPr txBox="1">
            <a:spLocks noGrp="1"/>
          </p:cNvSpPr>
          <p:nvPr>
            <p:ph type="title"/>
          </p:nvPr>
        </p:nvSpPr>
        <p:spPr>
          <a:xfrm>
            <a:off x="1087018" y="132715"/>
            <a:ext cx="6888480" cy="574040"/>
          </a:xfrm>
          <a:prstGeom prst="rect">
            <a:avLst/>
          </a:prstGeom>
        </p:spPr>
        <p:txBody>
          <a:bodyPr vert="horz" wrap="square" lIns="0" tIns="12700" rIns="0" bIns="0" rtlCol="0">
            <a:spAutoFit/>
          </a:bodyPr>
          <a:lstStyle/>
          <a:p>
            <a:pPr marL="12700">
              <a:lnSpc>
                <a:spcPct val="100000"/>
              </a:lnSpc>
              <a:spcBef>
                <a:spcPts val="100"/>
              </a:spcBef>
            </a:pPr>
            <a:r>
              <a:rPr sz="3600" b="0" spc="-5" dirty="0">
                <a:latin typeface="Calibri"/>
                <a:cs typeface="Calibri"/>
              </a:rPr>
              <a:t>Home</a:t>
            </a:r>
            <a:r>
              <a:rPr sz="3600" b="0" spc="-30" dirty="0">
                <a:latin typeface="Calibri"/>
                <a:cs typeface="Calibri"/>
              </a:rPr>
              <a:t> </a:t>
            </a:r>
            <a:r>
              <a:rPr sz="3600" b="0" spc="-20" dirty="0">
                <a:latin typeface="Calibri"/>
                <a:cs typeface="Calibri"/>
              </a:rPr>
              <a:t>Exercise</a:t>
            </a:r>
            <a:r>
              <a:rPr sz="3600" b="0" spc="-10" dirty="0">
                <a:latin typeface="Calibri"/>
                <a:cs typeface="Calibri"/>
              </a:rPr>
              <a:t> (Using</a:t>
            </a:r>
            <a:r>
              <a:rPr sz="3600" b="0" spc="-5" dirty="0">
                <a:latin typeface="Calibri"/>
                <a:cs typeface="Calibri"/>
              </a:rPr>
              <a:t> </a:t>
            </a:r>
            <a:r>
              <a:rPr sz="3600" b="0" spc="-20" dirty="0">
                <a:latin typeface="Calibri"/>
                <a:cs typeface="Calibri"/>
              </a:rPr>
              <a:t>Static</a:t>
            </a:r>
            <a:r>
              <a:rPr sz="3600" b="0" spc="-25" dirty="0">
                <a:latin typeface="Calibri"/>
                <a:cs typeface="Calibri"/>
              </a:rPr>
              <a:t> Variable)</a:t>
            </a:r>
            <a:endParaRPr sz="3600">
              <a:latin typeface="Calibri"/>
              <a:cs typeface="Calibri"/>
            </a:endParaRPr>
          </a:p>
        </p:txBody>
      </p:sp>
      <p:sp>
        <p:nvSpPr>
          <p:cNvPr id="5" name="object 5"/>
          <p:cNvSpPr txBox="1"/>
          <p:nvPr/>
        </p:nvSpPr>
        <p:spPr>
          <a:xfrm>
            <a:off x="4452365" y="714502"/>
            <a:ext cx="163195"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FF"/>
                </a:solidFill>
                <a:effectLst/>
                <a:uLnTx/>
                <a:uFillTx/>
                <a:latin typeface="Courier New"/>
                <a:ea typeface="+mn-ea"/>
                <a:cs typeface="Courier New"/>
              </a:rPr>
              <a:t>c</a:t>
            </a:r>
            <a:endParaRPr kumimoji="0" sz="1800" b="0" i="0" u="none" strike="noStrike" kern="1200" cap="none" spc="0" normalizeH="0" baseline="0" noProof="0">
              <a:ln>
                <a:noFill/>
              </a:ln>
              <a:solidFill>
                <a:prstClr val="black"/>
              </a:solidFill>
              <a:effectLst/>
              <a:uLnTx/>
              <a:uFillTx/>
              <a:latin typeface="Courier New"/>
              <a:ea typeface="+mn-ea"/>
              <a:cs typeface="Courier New"/>
            </a:endParaRPr>
          </a:p>
        </p:txBody>
      </p:sp>
    </p:spTree>
    <p:extLst>
      <p:ext uri="{BB962C8B-B14F-4D97-AF65-F5344CB8AC3E}">
        <p14:creationId xmlns:p14="http://schemas.microsoft.com/office/powerpoint/2010/main" val="8904019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ctrTitle"/>
          </p:nvPr>
        </p:nvSpPr>
        <p:spPr>
          <a:xfrm>
            <a:off x="533400" y="2209800"/>
            <a:ext cx="8246164" cy="16224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160C5C"/>
              </a:buClr>
              <a:buSzPts val="5200"/>
              <a:buFont typeface="Calibri"/>
              <a:buNone/>
            </a:pPr>
            <a:r>
              <a:rPr lang="en-US" sz="5200" b="1" u="sng">
                <a:solidFill>
                  <a:srgbClr val="160C5C"/>
                </a:solidFill>
              </a:rPr>
              <a:t>Arrays</a:t>
            </a:r>
            <a:br>
              <a:rPr lang="en-US" sz="5200" b="1" u="sng">
                <a:solidFill>
                  <a:srgbClr val="160C5C"/>
                </a:solidFill>
              </a:rPr>
            </a:br>
            <a:endParaRPr sz="2600" b="1" u="sng"/>
          </a:p>
        </p:txBody>
      </p:sp>
      <p:sp>
        <p:nvSpPr>
          <p:cNvPr id="2" name="Slide Number Placeholder 1">
            <a:extLst>
              <a:ext uri="{FF2B5EF4-FFF2-40B4-BE49-F238E27FC236}">
                <a16:creationId xmlns:a16="http://schemas.microsoft.com/office/drawing/2014/main" id="{B3091908-51EC-2187-259F-39EFBA56FB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152400" y="76200"/>
            <a:ext cx="8229600" cy="7159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C00000"/>
              </a:buClr>
              <a:buSzPct val="100000"/>
              <a:buFont typeface="Calibri"/>
              <a:buNone/>
            </a:pPr>
            <a:r>
              <a:rPr lang="en-US">
                <a:solidFill>
                  <a:srgbClr val="C00000"/>
                </a:solidFill>
              </a:rPr>
              <a:t>One Dimensional Array</a:t>
            </a:r>
            <a:endParaRPr/>
          </a:p>
        </p:txBody>
      </p:sp>
      <p:sp>
        <p:nvSpPr>
          <p:cNvPr id="120" name="Google Shape;120;p18"/>
          <p:cNvSpPr txBox="1">
            <a:spLocks noGrp="1"/>
          </p:cNvSpPr>
          <p:nvPr>
            <p:ph type="body" idx="1"/>
          </p:nvPr>
        </p:nvSpPr>
        <p:spPr>
          <a:xfrm>
            <a:off x="152400" y="1066800"/>
            <a:ext cx="8763000" cy="55626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Collection of components</a:t>
            </a:r>
            <a:endParaRPr/>
          </a:p>
          <a:p>
            <a:pPr marL="742950" lvl="1" indent="-285750" algn="l" rtl="0">
              <a:spcBef>
                <a:spcPts val="560"/>
              </a:spcBef>
              <a:spcAft>
                <a:spcPts val="0"/>
              </a:spcAft>
              <a:buClr>
                <a:srgbClr val="2F1BC7"/>
              </a:buClr>
              <a:buSzPts val="2800"/>
              <a:buChar char="–"/>
            </a:pPr>
            <a:r>
              <a:rPr lang="en-US">
                <a:solidFill>
                  <a:srgbClr val="2F1BC7"/>
                </a:solidFill>
              </a:rPr>
              <a:t>All of the same type</a:t>
            </a:r>
            <a:endParaRPr/>
          </a:p>
          <a:p>
            <a:pPr marL="742950" lvl="1" indent="-107950" algn="l" rtl="0">
              <a:spcBef>
                <a:spcPts val="560"/>
              </a:spcBef>
              <a:spcAft>
                <a:spcPts val="0"/>
              </a:spcAft>
              <a:buClr>
                <a:schemeClr val="dk1"/>
              </a:buClr>
              <a:buSzPts val="2800"/>
              <a:buNone/>
            </a:pPr>
            <a:endParaRPr/>
          </a:p>
          <a:p>
            <a:pPr marL="342900" lvl="0" indent="-342900" algn="l" rtl="0">
              <a:spcBef>
                <a:spcPts val="640"/>
              </a:spcBef>
              <a:spcAft>
                <a:spcPts val="0"/>
              </a:spcAft>
              <a:buClr>
                <a:schemeClr val="dk1"/>
              </a:buClr>
              <a:buSzPts val="3200"/>
              <a:buChar char="•"/>
            </a:pPr>
            <a:r>
              <a:rPr lang="en-US"/>
              <a:t>Structure given a </a:t>
            </a:r>
            <a:r>
              <a:rPr lang="en-US">
                <a:solidFill>
                  <a:srgbClr val="2F1BC7"/>
                </a:solidFill>
              </a:rPr>
              <a:t>single name</a:t>
            </a:r>
            <a:endParaRPr/>
          </a:p>
          <a:p>
            <a:pPr marL="342900" lvl="0" indent="-139700" algn="l" rtl="0">
              <a:spcBef>
                <a:spcPts val="640"/>
              </a:spcBef>
              <a:spcAft>
                <a:spcPts val="0"/>
              </a:spcAft>
              <a:buClr>
                <a:schemeClr val="dk1"/>
              </a:buClr>
              <a:buSzPts val="3200"/>
              <a:buNone/>
            </a:pPr>
            <a:endParaRPr>
              <a:solidFill>
                <a:srgbClr val="2F1BC7"/>
              </a:solidFill>
            </a:endParaRPr>
          </a:p>
          <a:p>
            <a:pPr marL="342900" lvl="0" indent="-342900" algn="l" rtl="0">
              <a:spcBef>
                <a:spcPts val="640"/>
              </a:spcBef>
              <a:spcAft>
                <a:spcPts val="0"/>
              </a:spcAft>
              <a:buClr>
                <a:schemeClr val="dk1"/>
              </a:buClr>
              <a:buSzPts val="3200"/>
              <a:buChar char="•"/>
            </a:pPr>
            <a:r>
              <a:rPr lang="en-US"/>
              <a:t>Individual </a:t>
            </a:r>
            <a:r>
              <a:rPr lang="en-US">
                <a:solidFill>
                  <a:srgbClr val="2F1BC7"/>
                </a:solidFill>
              </a:rPr>
              <a:t>elements accessed</a:t>
            </a:r>
            <a:r>
              <a:rPr lang="en-US"/>
              <a:t> by </a:t>
            </a:r>
            <a:r>
              <a:rPr lang="en-US">
                <a:solidFill>
                  <a:srgbClr val="C00000"/>
                </a:solidFill>
              </a:rPr>
              <a:t>index</a:t>
            </a:r>
            <a:r>
              <a:rPr lang="en-US"/>
              <a:t> indicating relative position in collection</a:t>
            </a:r>
            <a:endParaRPr/>
          </a:p>
          <a:p>
            <a:pPr marL="342900" lvl="0" indent="-139700" algn="l" rtl="0">
              <a:spcBef>
                <a:spcPts val="640"/>
              </a:spcBef>
              <a:spcAft>
                <a:spcPts val="0"/>
              </a:spcAft>
              <a:buClr>
                <a:schemeClr val="dk1"/>
              </a:buClr>
              <a:buSzPts val="3200"/>
              <a:buNone/>
            </a:pPr>
            <a:endParaRPr/>
          </a:p>
          <a:p>
            <a:pPr marL="342900" lvl="0" indent="-342900" algn="l" rtl="0">
              <a:spcBef>
                <a:spcPts val="640"/>
              </a:spcBef>
              <a:spcAft>
                <a:spcPts val="0"/>
              </a:spcAft>
              <a:buClr>
                <a:srgbClr val="C00000"/>
              </a:buClr>
              <a:buSzPts val="3200"/>
              <a:buChar char="•"/>
            </a:pPr>
            <a:r>
              <a:rPr lang="en-US" b="1">
                <a:solidFill>
                  <a:srgbClr val="C00000"/>
                </a:solidFill>
              </a:rPr>
              <a:t>Index of an array </a:t>
            </a:r>
            <a:r>
              <a:rPr lang="en-US" b="1" i="1">
                <a:solidFill>
                  <a:srgbClr val="C00000"/>
                </a:solidFill>
              </a:rPr>
              <a:t>must</a:t>
            </a:r>
            <a:r>
              <a:rPr lang="en-US" b="1">
                <a:solidFill>
                  <a:srgbClr val="C00000"/>
                </a:solidFill>
              </a:rPr>
              <a:t> be an integer</a:t>
            </a:r>
            <a:endParaRPr/>
          </a:p>
          <a:p>
            <a:pPr marL="342900" lvl="0" indent="-139700" algn="l" rtl="0">
              <a:spcBef>
                <a:spcPts val="640"/>
              </a:spcBef>
              <a:spcAft>
                <a:spcPts val="0"/>
              </a:spcAft>
              <a:buClr>
                <a:schemeClr val="dk1"/>
              </a:buClr>
              <a:buSzPts val="3200"/>
              <a:buNone/>
            </a:pPr>
            <a:endParaRPr/>
          </a:p>
        </p:txBody>
      </p:sp>
      <p:sp>
        <p:nvSpPr>
          <p:cNvPr id="121" name="Google Shape;121;p18"/>
          <p:cNvSpPr/>
          <p:nvPr/>
        </p:nvSpPr>
        <p:spPr>
          <a:xfrm>
            <a:off x="0" y="868681"/>
            <a:ext cx="9067800" cy="45719"/>
          </a:xfrm>
          <a:prstGeom prst="rect">
            <a:avLst/>
          </a:prstGeom>
          <a:solidFill>
            <a:srgbClr val="17365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urier New"/>
              <a:ea typeface="Courier New"/>
              <a:cs typeface="Courier New"/>
              <a:sym typeface="Courier New"/>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9"/>
          <p:cNvSpPr txBox="1">
            <a:spLocks noGrp="1"/>
          </p:cNvSpPr>
          <p:nvPr>
            <p:ph type="ctrTitle"/>
          </p:nvPr>
        </p:nvSpPr>
        <p:spPr>
          <a:xfrm>
            <a:off x="838200" y="0"/>
            <a:ext cx="6553200" cy="762000"/>
          </a:xfrm>
          <a:prstGeom prst="rect">
            <a:avLst/>
          </a:prstGeom>
          <a:noFill/>
          <a:ln>
            <a:noFill/>
          </a:ln>
        </p:spPr>
        <p:txBody>
          <a:bodyPr spcFirstLastPara="1" wrap="square" lIns="92075" tIns="46025" rIns="92075" bIns="46025" anchor="ctr" anchorCtr="0">
            <a:noAutofit/>
          </a:bodyPr>
          <a:lstStyle/>
          <a:p>
            <a:pPr marL="0" lvl="0" indent="0" algn="ctr" rtl="0">
              <a:spcBef>
                <a:spcPts val="0"/>
              </a:spcBef>
              <a:spcAft>
                <a:spcPts val="0"/>
              </a:spcAft>
              <a:buClr>
                <a:srgbClr val="B80000"/>
              </a:buClr>
              <a:buSzPts val="4000"/>
              <a:buFont typeface="Calibri"/>
              <a:buNone/>
            </a:pPr>
            <a:r>
              <a:rPr lang="en-US" sz="4000">
                <a:solidFill>
                  <a:srgbClr val="B80000"/>
                </a:solidFill>
              </a:rPr>
              <a:t>Declaring Array Variables</a:t>
            </a:r>
            <a:endParaRPr/>
          </a:p>
        </p:txBody>
      </p:sp>
      <p:sp>
        <p:nvSpPr>
          <p:cNvPr id="127" name="Google Shape;127;p19"/>
          <p:cNvSpPr txBox="1">
            <a:spLocks noGrp="1"/>
          </p:cNvSpPr>
          <p:nvPr>
            <p:ph type="subTitle" idx="1"/>
          </p:nvPr>
        </p:nvSpPr>
        <p:spPr>
          <a:xfrm>
            <a:off x="304800" y="1066800"/>
            <a:ext cx="8458200" cy="1295400"/>
          </a:xfrm>
          <a:prstGeom prst="rect">
            <a:avLst/>
          </a:prstGeom>
          <a:noFill/>
          <a:ln>
            <a:noFill/>
          </a:ln>
        </p:spPr>
        <p:txBody>
          <a:bodyPr spcFirstLastPara="1" wrap="square" lIns="92075" tIns="46025" rIns="92075" bIns="46025" anchor="t" anchorCtr="0">
            <a:noAutofit/>
          </a:bodyPr>
          <a:lstStyle/>
          <a:p>
            <a:pPr marL="0" lvl="0" indent="0" algn="ctr" rtl="0">
              <a:lnSpc>
                <a:spcPct val="80000"/>
              </a:lnSpc>
              <a:spcBef>
                <a:spcPts val="0"/>
              </a:spcBef>
              <a:spcAft>
                <a:spcPts val="0"/>
              </a:spcAft>
              <a:buClr>
                <a:srgbClr val="B80000"/>
              </a:buClr>
              <a:buSzPts val="2400"/>
              <a:buFont typeface="Noto Sans Symbols"/>
              <a:buNone/>
            </a:pPr>
            <a:r>
              <a:rPr lang="en-US" sz="2400" b="1" dirty="0">
                <a:solidFill>
                  <a:srgbClr val="B80000"/>
                </a:solidFill>
                <a:latin typeface="Courier New"/>
                <a:ea typeface="Courier New"/>
                <a:cs typeface="Courier New"/>
                <a:sym typeface="Courier New"/>
              </a:rPr>
              <a:t>       datatype</a:t>
            </a:r>
            <a:r>
              <a:rPr lang="en-US" sz="2400" b="1" dirty="0">
                <a:solidFill>
                  <a:schemeClr val="dk1"/>
                </a:solidFill>
                <a:latin typeface="Courier New"/>
                <a:ea typeface="Courier New"/>
                <a:cs typeface="Courier New"/>
                <a:sym typeface="Courier New"/>
              </a:rPr>
              <a:t> </a:t>
            </a:r>
            <a:r>
              <a:rPr lang="en-US" sz="2400" b="1" dirty="0" err="1">
                <a:solidFill>
                  <a:srgbClr val="2F1BC7"/>
                </a:solidFill>
                <a:latin typeface="Courier New"/>
                <a:ea typeface="Courier New"/>
                <a:cs typeface="Courier New"/>
                <a:sym typeface="Courier New"/>
              </a:rPr>
              <a:t>arrayName</a:t>
            </a:r>
            <a:r>
              <a:rPr lang="en-US" sz="2400" b="1" dirty="0">
                <a:solidFill>
                  <a:schemeClr val="dk1"/>
                </a:solidFill>
                <a:latin typeface="Courier New"/>
                <a:ea typeface="Courier New"/>
                <a:cs typeface="Courier New"/>
                <a:sym typeface="Courier New"/>
              </a:rPr>
              <a:t>[</a:t>
            </a:r>
            <a:r>
              <a:rPr lang="en-US" sz="2400" b="1" dirty="0" err="1">
                <a:solidFill>
                  <a:srgbClr val="E36C09"/>
                </a:solidFill>
                <a:latin typeface="Courier New"/>
                <a:ea typeface="Courier New"/>
                <a:cs typeface="Courier New"/>
                <a:sym typeface="Courier New"/>
              </a:rPr>
              <a:t>arraySize</a:t>
            </a:r>
            <a:r>
              <a:rPr lang="en-US" sz="2400" b="1" dirty="0">
                <a:solidFill>
                  <a:schemeClr val="dk1"/>
                </a:solidFill>
                <a:latin typeface="Courier New"/>
                <a:ea typeface="Courier New"/>
                <a:cs typeface="Courier New"/>
                <a:sym typeface="Courier New"/>
              </a:rPr>
              <a:t>];</a:t>
            </a:r>
            <a:endParaRPr dirty="0"/>
          </a:p>
          <a:p>
            <a:pPr marL="0" lvl="0" indent="0" algn="l" rtl="0">
              <a:lnSpc>
                <a:spcPct val="80000"/>
              </a:lnSpc>
              <a:spcBef>
                <a:spcPts val="1200"/>
              </a:spcBef>
              <a:spcAft>
                <a:spcPts val="0"/>
              </a:spcAft>
              <a:buClr>
                <a:schemeClr val="dk1"/>
              </a:buClr>
              <a:buSzPts val="2400"/>
              <a:buFont typeface="Noto Sans Symbols"/>
              <a:buNone/>
            </a:pPr>
            <a:r>
              <a:rPr lang="en-US" sz="2400" b="1" dirty="0">
                <a:solidFill>
                  <a:schemeClr val="dk1"/>
                </a:solidFill>
                <a:latin typeface="Courier New"/>
                <a:ea typeface="Courier New"/>
                <a:cs typeface="Courier New"/>
                <a:sym typeface="Courier New"/>
              </a:rPr>
              <a:t>Example: </a:t>
            </a:r>
            <a:endParaRPr dirty="0"/>
          </a:p>
          <a:p>
            <a:pPr marL="0" lvl="0" indent="0" algn="l" rtl="0">
              <a:lnSpc>
                <a:spcPct val="80000"/>
              </a:lnSpc>
              <a:spcBef>
                <a:spcPts val="1200"/>
              </a:spcBef>
              <a:spcAft>
                <a:spcPts val="0"/>
              </a:spcAft>
              <a:buClr>
                <a:schemeClr val="dk1"/>
              </a:buClr>
              <a:buSzPts val="2400"/>
              <a:buFont typeface="Noto Sans Symbols"/>
              <a:buNone/>
            </a:pPr>
            <a:r>
              <a:rPr lang="en-US" sz="2400" b="1" dirty="0">
                <a:solidFill>
                  <a:schemeClr val="dk1"/>
                </a:solidFill>
                <a:latin typeface="Courier New"/>
                <a:ea typeface="Courier New"/>
                <a:cs typeface="Courier New"/>
                <a:sym typeface="Courier New"/>
              </a:rPr>
              <a:t>    double </a:t>
            </a:r>
            <a:r>
              <a:rPr lang="en-US" sz="2400" b="1" dirty="0" err="1">
                <a:solidFill>
                  <a:schemeClr val="dk1"/>
                </a:solidFill>
                <a:latin typeface="Courier New"/>
                <a:ea typeface="Courier New"/>
                <a:cs typeface="Courier New"/>
                <a:sym typeface="Courier New"/>
              </a:rPr>
              <a:t>myList</a:t>
            </a:r>
            <a:r>
              <a:rPr lang="en-US" sz="2400" b="1" dirty="0">
                <a:solidFill>
                  <a:schemeClr val="dk1"/>
                </a:solidFill>
                <a:latin typeface="Courier New"/>
                <a:ea typeface="Courier New"/>
                <a:cs typeface="Courier New"/>
                <a:sym typeface="Courier New"/>
              </a:rPr>
              <a:t>[10];</a:t>
            </a:r>
            <a:endParaRPr dirty="0"/>
          </a:p>
        </p:txBody>
      </p:sp>
      <p:sp>
        <p:nvSpPr>
          <p:cNvPr id="128" name="Google Shape;128;p19"/>
          <p:cNvSpPr/>
          <p:nvPr/>
        </p:nvSpPr>
        <p:spPr>
          <a:xfrm>
            <a:off x="228600" y="2743200"/>
            <a:ext cx="8680450" cy="4114800"/>
          </a:xfrm>
          <a:prstGeom prst="rect">
            <a:avLst/>
          </a:prstGeom>
          <a:noFill/>
          <a:ln>
            <a:noFill/>
          </a:ln>
        </p:spPr>
        <p:txBody>
          <a:bodyPr spcFirstLastPara="1" wrap="square" lIns="92075" tIns="46025" rIns="92075" bIns="46025" anchor="t" anchorCtr="0">
            <a:noAutofit/>
          </a:bodyPr>
          <a:lstStyle/>
          <a:p>
            <a:pPr marL="342900" marR="0" lvl="0" indent="-342900" algn="l" rtl="0">
              <a:spcBef>
                <a:spcPts val="0"/>
              </a:spcBef>
              <a:spcAft>
                <a:spcPts val="0"/>
              </a:spcAft>
              <a:buClr>
                <a:schemeClr val="lt2"/>
              </a:buClr>
              <a:buSzPts val="1800"/>
              <a:buFont typeface="Noto Sans Symbols"/>
              <a:buNone/>
            </a:pPr>
            <a:r>
              <a:rPr lang="en-US" sz="2400" b="0" i="0" u="none" strike="noStrike" cap="none" dirty="0">
                <a:solidFill>
                  <a:schemeClr val="dk1"/>
                </a:solidFill>
                <a:latin typeface="Calibri"/>
                <a:ea typeface="Calibri"/>
                <a:cs typeface="Calibri"/>
                <a:sym typeface="Calibri"/>
              </a:rPr>
              <a:t>	</a:t>
            </a:r>
            <a:r>
              <a:rPr lang="en-US" sz="2400" b="1" i="0" u="none" strike="noStrike" cap="none" dirty="0">
                <a:solidFill>
                  <a:srgbClr val="C00000"/>
                </a:solidFill>
                <a:latin typeface="Calibri"/>
                <a:ea typeface="Calibri"/>
                <a:cs typeface="Calibri"/>
                <a:sym typeface="Calibri"/>
              </a:rPr>
              <a:t>Array Size: </a:t>
            </a:r>
            <a:r>
              <a:rPr lang="en-US" sz="2400" b="1" i="0" u="none" strike="noStrike" cap="none" dirty="0">
                <a:solidFill>
                  <a:srgbClr val="2F1BC7"/>
                </a:solidFill>
                <a:latin typeface="Calibri"/>
                <a:ea typeface="Calibri"/>
                <a:cs typeface="Calibri"/>
                <a:sym typeface="Calibri"/>
              </a:rPr>
              <a:t>MUST BE constant </a:t>
            </a:r>
            <a:endParaRPr dirty="0"/>
          </a:p>
          <a:p>
            <a:pPr marL="342900" marR="0" lvl="0" indent="-342900" algn="l" rtl="0">
              <a:spcBef>
                <a:spcPts val="480"/>
              </a:spcBef>
              <a:spcAft>
                <a:spcPts val="0"/>
              </a:spcAft>
              <a:buClr>
                <a:schemeClr val="lt2"/>
              </a:buClr>
              <a:buSzPts val="1800"/>
              <a:buFont typeface="Noto Sans Symbols"/>
              <a:buNone/>
            </a:pPr>
            <a:r>
              <a:rPr lang="en-US" sz="2400" b="1" i="0" u="none" strike="noStrike" cap="none" dirty="0">
                <a:solidFill>
                  <a:srgbClr val="2F1BC7"/>
                </a:solidFill>
                <a:latin typeface="Calibri"/>
                <a:ea typeface="Calibri"/>
                <a:cs typeface="Calibri"/>
                <a:sym typeface="Calibri"/>
              </a:rPr>
              <a:t>		           - constant literal</a:t>
            </a:r>
            <a:endParaRPr dirty="0"/>
          </a:p>
          <a:p>
            <a:pPr marL="342900" marR="0" lvl="0" indent="-342900" algn="l" rtl="0">
              <a:spcBef>
                <a:spcPts val="480"/>
              </a:spcBef>
              <a:spcAft>
                <a:spcPts val="0"/>
              </a:spcAft>
              <a:buClr>
                <a:schemeClr val="lt2"/>
              </a:buClr>
              <a:buSzPts val="1800"/>
              <a:buFont typeface="Noto Sans Symbols"/>
              <a:buNone/>
            </a:pPr>
            <a:r>
              <a:rPr lang="en-US" sz="2400" b="1" i="0" u="none" strike="noStrike" cap="none" dirty="0">
                <a:solidFill>
                  <a:srgbClr val="2F1BC7"/>
                </a:solidFill>
                <a:latin typeface="Calibri"/>
                <a:ea typeface="Calibri"/>
                <a:cs typeface="Calibri"/>
                <a:sym typeface="Calibri"/>
              </a:rPr>
              <a:t>		           - constant  identifier</a:t>
            </a:r>
            <a:endParaRPr sz="2400" b="1" i="0" u="sng" strike="noStrike" cap="none" dirty="0">
              <a:solidFill>
                <a:srgbClr val="2F1BC7"/>
              </a:solidFill>
              <a:latin typeface="Calibri"/>
              <a:ea typeface="Calibri"/>
              <a:cs typeface="Calibri"/>
              <a:sym typeface="Calibri"/>
            </a:endParaRPr>
          </a:p>
          <a:p>
            <a:pPr marL="342900" marR="0" lvl="0" indent="-342900" algn="l" rtl="0">
              <a:spcBef>
                <a:spcPts val="480"/>
              </a:spcBef>
              <a:spcAft>
                <a:spcPts val="0"/>
              </a:spcAft>
              <a:buClr>
                <a:schemeClr val="lt2"/>
              </a:buClr>
              <a:buSzPts val="1800"/>
              <a:buFont typeface="Noto Sans Symbols"/>
              <a:buNone/>
            </a:pPr>
            <a:endParaRPr sz="2400" b="1" i="0" u="none" strike="noStrike" cap="none" dirty="0">
              <a:solidFill>
                <a:schemeClr val="dk1"/>
              </a:solidFill>
              <a:latin typeface="Calibri"/>
              <a:ea typeface="Calibri"/>
              <a:cs typeface="Calibri"/>
              <a:sym typeface="Calibri"/>
            </a:endParaRPr>
          </a:p>
          <a:p>
            <a:pPr marL="342900" marR="0" lvl="0" indent="-342900" algn="l" rtl="0">
              <a:spcBef>
                <a:spcPts val="480"/>
              </a:spcBef>
              <a:spcAft>
                <a:spcPts val="0"/>
              </a:spcAft>
              <a:buClr>
                <a:schemeClr val="lt2"/>
              </a:buClr>
              <a:buSzPts val="1800"/>
              <a:buFont typeface="Noto Sans Symbols"/>
              <a:buNone/>
            </a:pPr>
            <a:r>
              <a:rPr lang="en-US" sz="2400" b="1" i="0" u="none" strike="noStrike" cap="none" dirty="0" err="1">
                <a:solidFill>
                  <a:srgbClr val="B80000"/>
                </a:solidFill>
                <a:latin typeface="Calibri"/>
                <a:ea typeface="Calibri"/>
                <a:cs typeface="Calibri"/>
                <a:sym typeface="Calibri"/>
              </a:rPr>
              <a:t>int</a:t>
            </a:r>
            <a:r>
              <a:rPr lang="en-US" sz="2400" b="1" i="0" u="none" strike="noStrike" cap="none" dirty="0">
                <a:solidFill>
                  <a:srgbClr val="B80000"/>
                </a:solidFill>
                <a:latin typeface="Calibri"/>
                <a:ea typeface="Calibri"/>
                <a:cs typeface="Calibri"/>
                <a:sym typeface="Calibri"/>
              </a:rPr>
              <a:t> size = 4;</a:t>
            </a:r>
            <a:endParaRPr dirty="0"/>
          </a:p>
          <a:p>
            <a:pPr marL="342900" marR="0" lvl="0" indent="-342900" algn="l" rtl="0">
              <a:spcBef>
                <a:spcPts val="480"/>
              </a:spcBef>
              <a:spcAft>
                <a:spcPts val="0"/>
              </a:spcAft>
              <a:buClr>
                <a:schemeClr val="lt2"/>
              </a:buClr>
              <a:buSzPts val="1800"/>
              <a:buFont typeface="Noto Sans Symbols"/>
              <a:buNone/>
            </a:pPr>
            <a:r>
              <a:rPr lang="en-US" sz="2400" b="1" i="0" u="none" strike="noStrike" cap="none" dirty="0">
                <a:solidFill>
                  <a:srgbClr val="B80000"/>
                </a:solidFill>
                <a:latin typeface="Calibri"/>
                <a:ea typeface="Calibri"/>
                <a:cs typeface="Calibri"/>
                <a:sym typeface="Calibri"/>
              </a:rPr>
              <a:t>double </a:t>
            </a:r>
            <a:r>
              <a:rPr lang="en-US" sz="2400" b="1" i="0" u="none" strike="noStrike" cap="none" dirty="0" err="1">
                <a:solidFill>
                  <a:srgbClr val="B80000"/>
                </a:solidFill>
                <a:latin typeface="Calibri"/>
                <a:ea typeface="Calibri"/>
                <a:cs typeface="Calibri"/>
                <a:sym typeface="Calibri"/>
              </a:rPr>
              <a:t>myList</a:t>
            </a:r>
            <a:r>
              <a:rPr lang="en-US" sz="2400" b="1" i="0" u="none" strike="noStrike" cap="none" dirty="0">
                <a:solidFill>
                  <a:srgbClr val="B80000"/>
                </a:solidFill>
                <a:latin typeface="Calibri"/>
                <a:ea typeface="Calibri"/>
                <a:cs typeface="Calibri"/>
                <a:sym typeface="Calibri"/>
              </a:rPr>
              <a:t>[size];  // Wrong</a:t>
            </a:r>
            <a:endParaRPr dirty="0"/>
          </a:p>
          <a:p>
            <a:pPr marL="342900" marR="0" lvl="0" indent="-342900" algn="l" rtl="0">
              <a:spcBef>
                <a:spcPts val="480"/>
              </a:spcBef>
              <a:spcAft>
                <a:spcPts val="0"/>
              </a:spcAft>
              <a:buClr>
                <a:schemeClr val="lt2"/>
              </a:buClr>
              <a:buSzPts val="1800"/>
              <a:buFont typeface="Noto Sans Symbols"/>
              <a:buNone/>
            </a:pPr>
            <a:r>
              <a:rPr lang="en-US" sz="2400" b="1" i="0" u="none" strike="noStrike" cap="none" dirty="0" err="1">
                <a:solidFill>
                  <a:srgbClr val="008000"/>
                </a:solidFill>
                <a:latin typeface="Calibri"/>
                <a:ea typeface="Calibri"/>
                <a:cs typeface="Calibri"/>
                <a:sym typeface="Calibri"/>
              </a:rPr>
              <a:t>const</a:t>
            </a:r>
            <a:r>
              <a:rPr lang="en-US" sz="2400" b="1" i="0" u="none" strike="noStrike" cap="none" dirty="0">
                <a:solidFill>
                  <a:srgbClr val="008000"/>
                </a:solidFill>
                <a:latin typeface="Calibri"/>
                <a:ea typeface="Calibri"/>
                <a:cs typeface="Calibri"/>
                <a:sym typeface="Calibri"/>
              </a:rPr>
              <a:t> </a:t>
            </a:r>
            <a:r>
              <a:rPr lang="en-US" sz="2400" b="1" i="0" u="none" strike="noStrike" cap="none" dirty="0" err="1">
                <a:solidFill>
                  <a:srgbClr val="008000"/>
                </a:solidFill>
                <a:latin typeface="Calibri"/>
                <a:ea typeface="Calibri"/>
                <a:cs typeface="Calibri"/>
                <a:sym typeface="Calibri"/>
              </a:rPr>
              <a:t>int</a:t>
            </a:r>
            <a:r>
              <a:rPr lang="en-US" sz="2400" b="1" i="0" u="none" strike="noStrike" cap="none" dirty="0">
                <a:solidFill>
                  <a:srgbClr val="008000"/>
                </a:solidFill>
                <a:latin typeface="Calibri"/>
                <a:ea typeface="Calibri"/>
                <a:cs typeface="Calibri"/>
                <a:sym typeface="Calibri"/>
              </a:rPr>
              <a:t> size = 4;</a:t>
            </a:r>
            <a:endParaRPr dirty="0"/>
          </a:p>
          <a:p>
            <a:pPr marL="342900" marR="0" lvl="0" indent="-342900" algn="l" rtl="0">
              <a:spcBef>
                <a:spcPts val="480"/>
              </a:spcBef>
              <a:spcAft>
                <a:spcPts val="0"/>
              </a:spcAft>
              <a:buClr>
                <a:schemeClr val="lt2"/>
              </a:buClr>
              <a:buSzPts val="1800"/>
              <a:buFont typeface="Noto Sans Symbols"/>
              <a:buNone/>
            </a:pPr>
            <a:r>
              <a:rPr lang="en-US" sz="2400" b="1" i="0" u="none" strike="noStrike" cap="none" dirty="0">
                <a:solidFill>
                  <a:srgbClr val="008000"/>
                </a:solidFill>
                <a:latin typeface="Calibri"/>
                <a:ea typeface="Calibri"/>
                <a:cs typeface="Calibri"/>
                <a:sym typeface="Calibri"/>
              </a:rPr>
              <a:t>double </a:t>
            </a:r>
            <a:r>
              <a:rPr lang="en-US" sz="2400" b="1" i="0" u="none" strike="noStrike" cap="none" dirty="0" err="1">
                <a:solidFill>
                  <a:srgbClr val="008000"/>
                </a:solidFill>
                <a:latin typeface="Calibri"/>
                <a:ea typeface="Calibri"/>
                <a:cs typeface="Calibri"/>
                <a:sym typeface="Calibri"/>
              </a:rPr>
              <a:t>myList</a:t>
            </a:r>
            <a:r>
              <a:rPr lang="en-US" sz="2400" b="1" i="0" u="none" strike="noStrike" cap="none" dirty="0">
                <a:solidFill>
                  <a:srgbClr val="008000"/>
                </a:solidFill>
                <a:latin typeface="Calibri"/>
                <a:ea typeface="Calibri"/>
                <a:cs typeface="Calibri"/>
                <a:sym typeface="Calibri"/>
              </a:rPr>
              <a:t>[size]; // Correct</a:t>
            </a:r>
            <a:endParaRPr dirty="0"/>
          </a:p>
          <a:p>
            <a:pPr marL="342900" marR="0" lvl="0" indent="-342900" algn="l" rtl="0">
              <a:spcBef>
                <a:spcPts val="480"/>
              </a:spcBef>
              <a:spcAft>
                <a:spcPts val="0"/>
              </a:spcAft>
              <a:buNone/>
            </a:pPr>
            <a:r>
              <a:rPr lang="en-US" sz="2400" b="1" i="0" u="none" strike="noStrike" cap="none" dirty="0">
                <a:solidFill>
                  <a:srgbClr val="008000"/>
                </a:solidFill>
                <a:latin typeface="Calibri"/>
                <a:ea typeface="Calibri"/>
                <a:cs typeface="Calibri"/>
                <a:sym typeface="Calibri"/>
              </a:rPr>
              <a:t>double </a:t>
            </a:r>
            <a:r>
              <a:rPr lang="en-US" sz="2400" b="1" i="0" u="none" strike="noStrike" cap="none" dirty="0" err="1">
                <a:solidFill>
                  <a:srgbClr val="008000"/>
                </a:solidFill>
                <a:latin typeface="Calibri"/>
                <a:ea typeface="Calibri"/>
                <a:cs typeface="Calibri"/>
                <a:sym typeface="Calibri"/>
              </a:rPr>
              <a:t>myList</a:t>
            </a:r>
            <a:r>
              <a:rPr lang="en-US" sz="2400" b="1" i="0" u="none" strike="noStrike" cap="none" dirty="0">
                <a:solidFill>
                  <a:srgbClr val="008000"/>
                </a:solidFill>
                <a:latin typeface="Calibri"/>
                <a:ea typeface="Calibri"/>
                <a:cs typeface="Calibri"/>
                <a:sym typeface="Calibri"/>
              </a:rPr>
              <a:t>[20]; // Correct</a:t>
            </a:r>
            <a:endParaRPr dirty="0"/>
          </a:p>
          <a:p>
            <a:pPr marL="342900" marR="0" lvl="0" indent="-342900" algn="l" rtl="0">
              <a:spcBef>
                <a:spcPts val="480"/>
              </a:spcBef>
              <a:spcAft>
                <a:spcPts val="0"/>
              </a:spcAft>
              <a:buClr>
                <a:schemeClr val="lt2"/>
              </a:buClr>
              <a:buSzPts val="1800"/>
              <a:buFont typeface="Noto Sans Symbols"/>
              <a:buNone/>
            </a:pPr>
            <a:endParaRPr sz="2400" b="0" i="0" u="none" strike="noStrike" cap="none" dirty="0">
              <a:solidFill>
                <a:srgbClr val="008000"/>
              </a:solidFill>
              <a:latin typeface="Calibri"/>
              <a:ea typeface="Calibri"/>
              <a:cs typeface="Calibri"/>
              <a:sym typeface="Calibri"/>
            </a:endParaRPr>
          </a:p>
          <a:p>
            <a:pPr marL="342900" marR="0" lvl="0" indent="-342900" algn="l" rtl="0">
              <a:spcBef>
                <a:spcPts val="480"/>
              </a:spcBef>
              <a:spcAft>
                <a:spcPts val="0"/>
              </a:spcAft>
              <a:buClr>
                <a:schemeClr val="lt2"/>
              </a:buClr>
              <a:buSzPts val="1800"/>
              <a:buFont typeface="Noto Sans Symbols"/>
              <a:buNone/>
            </a:pPr>
            <a:endParaRPr sz="2400" b="0" i="0" u="none" strike="noStrike" cap="none" dirty="0">
              <a:solidFill>
                <a:srgbClr val="008000"/>
              </a:solidFill>
              <a:latin typeface="Calibri"/>
              <a:ea typeface="Calibri"/>
              <a:cs typeface="Calibri"/>
              <a:sym typeface="Calibri"/>
            </a:endParaRPr>
          </a:p>
        </p:txBody>
      </p:sp>
      <p:sp>
        <p:nvSpPr>
          <p:cNvPr id="129" name="Google Shape;129;p19"/>
          <p:cNvSpPr/>
          <p:nvPr/>
        </p:nvSpPr>
        <p:spPr>
          <a:xfrm>
            <a:off x="0" y="868681"/>
            <a:ext cx="9067800" cy="45719"/>
          </a:xfrm>
          <a:prstGeom prst="rect">
            <a:avLst/>
          </a:prstGeom>
          <a:solidFill>
            <a:srgbClr val="17365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urier New"/>
              <a:ea typeface="Courier New"/>
              <a:cs typeface="Courier New"/>
              <a:sym typeface="Courier New"/>
            </a:endParaRPr>
          </a:p>
        </p:txBody>
      </p:sp>
      <p:sp>
        <p:nvSpPr>
          <p:cNvPr id="2" name="Slide Number Placeholder 1">
            <a:extLst>
              <a:ext uri="{FF2B5EF4-FFF2-40B4-BE49-F238E27FC236}">
                <a16:creationId xmlns:a16="http://schemas.microsoft.com/office/drawing/2014/main" id="{90624C0B-4187-A948-FE76-E03C35AE269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0"/>
          <p:cNvSpPr txBox="1">
            <a:spLocks noGrp="1"/>
          </p:cNvSpPr>
          <p:nvPr>
            <p:ph type="ctrTitle"/>
          </p:nvPr>
        </p:nvSpPr>
        <p:spPr>
          <a:xfrm>
            <a:off x="914400" y="41043"/>
            <a:ext cx="8153400" cy="827638"/>
          </a:xfrm>
          <a:prstGeom prst="rect">
            <a:avLst/>
          </a:prstGeom>
          <a:noFill/>
          <a:ln>
            <a:noFill/>
          </a:ln>
        </p:spPr>
        <p:txBody>
          <a:bodyPr spcFirstLastPara="1" wrap="square" lIns="92075" tIns="46025" rIns="92075" bIns="46025" anchor="ctr" anchorCtr="0">
            <a:noAutofit/>
          </a:bodyPr>
          <a:lstStyle/>
          <a:p>
            <a:pPr marL="0" lvl="0" indent="0" algn="ctr" rtl="0">
              <a:spcBef>
                <a:spcPts val="0"/>
              </a:spcBef>
              <a:spcAft>
                <a:spcPts val="0"/>
              </a:spcAft>
              <a:buClr>
                <a:srgbClr val="B80000"/>
              </a:buClr>
              <a:buSzPts val="3400"/>
              <a:buFont typeface="Calibri"/>
              <a:buNone/>
            </a:pPr>
            <a:r>
              <a:rPr lang="en-US" sz="3400">
                <a:solidFill>
                  <a:srgbClr val="B80000"/>
                </a:solidFill>
              </a:rPr>
              <a:t>Input/Output of Array elements</a:t>
            </a:r>
            <a:endParaRPr/>
          </a:p>
        </p:txBody>
      </p:sp>
      <p:sp>
        <p:nvSpPr>
          <p:cNvPr id="135" name="Google Shape;135;p20"/>
          <p:cNvSpPr/>
          <p:nvPr/>
        </p:nvSpPr>
        <p:spPr>
          <a:xfrm>
            <a:off x="0" y="868681"/>
            <a:ext cx="9067800" cy="45719"/>
          </a:xfrm>
          <a:prstGeom prst="rect">
            <a:avLst/>
          </a:prstGeom>
          <a:solidFill>
            <a:srgbClr val="17365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urier New"/>
              <a:ea typeface="Courier New"/>
              <a:cs typeface="Courier New"/>
              <a:sym typeface="Courier New"/>
            </a:endParaRPr>
          </a:p>
        </p:txBody>
      </p:sp>
      <p:sp>
        <p:nvSpPr>
          <p:cNvPr id="136" name="Google Shape;136;p20"/>
          <p:cNvSpPr txBox="1"/>
          <p:nvPr/>
        </p:nvSpPr>
        <p:spPr>
          <a:xfrm>
            <a:off x="76200" y="990600"/>
            <a:ext cx="8991600" cy="5867400"/>
          </a:xfrm>
          <a:prstGeom prst="rect">
            <a:avLst/>
          </a:prstGeom>
          <a:noFill/>
          <a:ln>
            <a:noFill/>
          </a:ln>
        </p:spPr>
        <p:txBody>
          <a:bodyPr spcFirstLastPara="1" wrap="square" lIns="91425" tIns="45700" rIns="91425" bIns="45700" anchor="t" anchorCtr="0">
            <a:normAutofit fontScale="77500" lnSpcReduction="20000"/>
          </a:bodyPr>
          <a:lstStyle/>
          <a:p>
            <a:pPr marL="0" marR="0" lvl="0" indent="-127952" algn="l" rtl="0">
              <a:spcBef>
                <a:spcPts val="0"/>
              </a:spcBef>
              <a:spcAft>
                <a:spcPts val="0"/>
              </a:spcAft>
              <a:buClr>
                <a:schemeClr val="dk1"/>
              </a:buClr>
              <a:buSzPct val="100000"/>
              <a:buFont typeface="Arial"/>
              <a:buChar char="•"/>
            </a:pPr>
            <a:r>
              <a:rPr lang="en-US" sz="2600" b="1" i="0" u="none" strike="noStrike" cap="none" dirty="0">
                <a:solidFill>
                  <a:schemeClr val="dk1"/>
                </a:solidFill>
                <a:latin typeface="Courier New"/>
                <a:ea typeface="Courier New"/>
                <a:cs typeface="Courier New"/>
                <a:sym typeface="Courier New"/>
              </a:rPr>
              <a:t> Array </a:t>
            </a:r>
            <a:r>
              <a:rPr lang="en-US" sz="2600" b="1" i="0" u="none" strike="noStrike" cap="none" dirty="0">
                <a:solidFill>
                  <a:srgbClr val="2C14DE"/>
                </a:solidFill>
                <a:latin typeface="Courier New"/>
                <a:ea typeface="Courier New"/>
                <a:cs typeface="Courier New"/>
                <a:sym typeface="Courier New"/>
              </a:rPr>
              <a:t>elements</a:t>
            </a:r>
            <a:r>
              <a:rPr lang="en-US" sz="2600" b="1" i="0" u="none" strike="noStrike" cap="none" dirty="0">
                <a:solidFill>
                  <a:schemeClr val="dk1"/>
                </a:solidFill>
                <a:latin typeface="Courier New"/>
                <a:ea typeface="Courier New"/>
                <a:cs typeface="Courier New"/>
                <a:sym typeface="Courier New"/>
              </a:rPr>
              <a:t> are </a:t>
            </a:r>
            <a:r>
              <a:rPr lang="en-US" sz="2600" b="1" i="0" u="none" strike="noStrike" cap="none" dirty="0">
                <a:solidFill>
                  <a:srgbClr val="2C14DE"/>
                </a:solidFill>
                <a:latin typeface="Courier New"/>
                <a:ea typeface="Courier New"/>
                <a:cs typeface="Courier New"/>
                <a:sym typeface="Courier New"/>
              </a:rPr>
              <a:t>accessed</a:t>
            </a:r>
            <a:r>
              <a:rPr lang="en-US" sz="2600" b="1" i="0" u="none" strike="noStrike" cap="none" dirty="0">
                <a:solidFill>
                  <a:schemeClr val="dk1"/>
                </a:solidFill>
                <a:latin typeface="Courier New"/>
                <a:ea typeface="Courier New"/>
                <a:cs typeface="Courier New"/>
                <a:sym typeface="Courier New"/>
              </a:rPr>
              <a:t> through the </a:t>
            </a:r>
            <a:r>
              <a:rPr lang="en-US" sz="2600" b="1" i="0" u="none" strike="noStrike" cap="none" dirty="0">
                <a:solidFill>
                  <a:srgbClr val="2C14DE"/>
                </a:solidFill>
                <a:latin typeface="Courier New"/>
                <a:ea typeface="Courier New"/>
                <a:cs typeface="Courier New"/>
                <a:sym typeface="Courier New"/>
              </a:rPr>
              <a:t>index</a:t>
            </a:r>
            <a:r>
              <a:rPr lang="en-US" sz="2600" b="1" i="0" u="none" strike="noStrike" cap="none" dirty="0">
                <a:solidFill>
                  <a:schemeClr val="dk1"/>
                </a:solidFill>
                <a:latin typeface="Courier New"/>
                <a:ea typeface="Courier New"/>
                <a:cs typeface="Courier New"/>
                <a:sym typeface="Courier New"/>
              </a:rPr>
              <a:t>. </a:t>
            </a:r>
            <a:endParaRPr dirty="0"/>
          </a:p>
          <a:p>
            <a:pPr marL="0" marR="0" lvl="0" indent="-127952" algn="l" rtl="0">
              <a:spcBef>
                <a:spcPts val="1200"/>
              </a:spcBef>
              <a:spcAft>
                <a:spcPts val="0"/>
              </a:spcAft>
              <a:buClr>
                <a:schemeClr val="dk1"/>
              </a:buClr>
              <a:buSzPct val="100000"/>
              <a:buFont typeface="Arial"/>
              <a:buChar char="•"/>
            </a:pPr>
            <a:r>
              <a:rPr lang="en-US" sz="2600" b="1" i="0" u="none" strike="noStrike" cap="none" dirty="0">
                <a:solidFill>
                  <a:schemeClr val="dk1"/>
                </a:solidFill>
                <a:latin typeface="Courier New"/>
                <a:ea typeface="Courier New"/>
                <a:cs typeface="Courier New"/>
                <a:sym typeface="Courier New"/>
              </a:rPr>
              <a:t> Array </a:t>
            </a:r>
            <a:r>
              <a:rPr lang="en-US" sz="2600" b="1" i="0" u="none" strike="noStrike" cap="none" dirty="0">
                <a:solidFill>
                  <a:srgbClr val="2C14DE"/>
                </a:solidFill>
                <a:latin typeface="Courier New"/>
                <a:ea typeface="Courier New"/>
                <a:cs typeface="Courier New"/>
                <a:sym typeface="Courier New"/>
              </a:rPr>
              <a:t>indices are 0-based</a:t>
            </a:r>
            <a:r>
              <a:rPr lang="en-US" sz="2600" b="1" i="0" u="none" strike="noStrike" cap="none" dirty="0">
                <a:solidFill>
                  <a:schemeClr val="dk1"/>
                </a:solidFill>
                <a:latin typeface="Courier New"/>
                <a:ea typeface="Courier New"/>
                <a:cs typeface="Courier New"/>
                <a:sym typeface="Courier New"/>
              </a:rPr>
              <a:t>; </a:t>
            </a:r>
            <a:endParaRPr sz="2600" b="1" i="0" u="none" strike="noStrike" cap="none" dirty="0">
              <a:solidFill>
                <a:srgbClr val="2F1BC7"/>
              </a:solidFill>
              <a:latin typeface="Courier New"/>
              <a:ea typeface="Courier New"/>
              <a:cs typeface="Courier New"/>
              <a:sym typeface="Courier New"/>
            </a:endParaRPr>
          </a:p>
          <a:p>
            <a:pPr marL="0" marR="0" lvl="0" indent="0" algn="l" rtl="0">
              <a:lnSpc>
                <a:spcPct val="100000"/>
              </a:lnSpc>
              <a:spcBef>
                <a:spcPts val="600"/>
              </a:spcBef>
              <a:spcAft>
                <a:spcPts val="0"/>
              </a:spcAft>
              <a:buClr>
                <a:schemeClr val="dk1"/>
              </a:buClr>
              <a:buSzPct val="100000"/>
              <a:buFont typeface="Arial"/>
              <a:buNone/>
            </a:pPr>
            <a:r>
              <a:rPr lang="en-US" sz="2600" b="1" i="0" u="none" strike="noStrike" cap="none" dirty="0">
                <a:solidFill>
                  <a:schemeClr val="dk1"/>
                </a:solidFill>
                <a:latin typeface="Courier New"/>
                <a:ea typeface="Courier New"/>
                <a:cs typeface="Courier New"/>
                <a:sym typeface="Courier New"/>
              </a:rPr>
              <a:t>  </a:t>
            </a:r>
            <a:endParaRPr dirty="0"/>
          </a:p>
          <a:p>
            <a:pPr marL="0" marR="0" lvl="0" indent="0" algn="l" rtl="0">
              <a:lnSpc>
                <a:spcPct val="100000"/>
              </a:lnSpc>
              <a:spcBef>
                <a:spcPts val="600"/>
              </a:spcBef>
              <a:spcAft>
                <a:spcPts val="0"/>
              </a:spcAft>
              <a:buClr>
                <a:schemeClr val="dk1"/>
              </a:buClr>
              <a:buSzPct val="100000"/>
              <a:buFont typeface="Arial"/>
              <a:buNone/>
            </a:pPr>
            <a:r>
              <a:rPr lang="en-US" sz="2600" b="1" i="0" u="none" strike="noStrike" cap="none" dirty="0">
                <a:solidFill>
                  <a:schemeClr val="dk1"/>
                </a:solidFill>
                <a:latin typeface="Courier New"/>
                <a:ea typeface="Courier New"/>
                <a:cs typeface="Courier New"/>
                <a:sym typeface="Courier New"/>
              </a:rPr>
              <a:t>  </a:t>
            </a:r>
            <a:r>
              <a:rPr lang="en-US" sz="2600" b="1" i="0" u="none" strike="noStrike" cap="none" dirty="0" err="1">
                <a:solidFill>
                  <a:schemeClr val="dk1"/>
                </a:solidFill>
                <a:latin typeface="Courier New"/>
                <a:ea typeface="Courier New"/>
                <a:cs typeface="Courier New"/>
                <a:sym typeface="Courier New"/>
              </a:rPr>
              <a:t>int</a:t>
            </a:r>
            <a:r>
              <a:rPr lang="en-US" sz="2600" b="1" i="0" u="none" strike="noStrike" cap="none" dirty="0">
                <a:solidFill>
                  <a:schemeClr val="dk1"/>
                </a:solidFill>
                <a:latin typeface="Courier New"/>
                <a:ea typeface="Courier New"/>
                <a:cs typeface="Courier New"/>
                <a:sym typeface="Courier New"/>
              </a:rPr>
              <a:t> </a:t>
            </a:r>
            <a:r>
              <a:rPr lang="en-US" sz="2600" b="1" i="0" u="none" strike="noStrike" cap="none" dirty="0">
                <a:solidFill>
                  <a:srgbClr val="2F1BC7"/>
                </a:solidFill>
                <a:latin typeface="Courier New"/>
                <a:ea typeface="Courier New"/>
                <a:cs typeface="Courier New"/>
                <a:sym typeface="Courier New"/>
              </a:rPr>
              <a:t>marks[3]</a:t>
            </a:r>
            <a:r>
              <a:rPr lang="en-US" sz="2600" b="1" i="0" u="none" strike="noStrike" cap="none" dirty="0">
                <a:solidFill>
                  <a:schemeClr val="dk1"/>
                </a:solidFill>
                <a:latin typeface="Courier New"/>
                <a:ea typeface="Courier New"/>
                <a:cs typeface="Courier New"/>
                <a:sym typeface="Courier New"/>
              </a:rPr>
              <a:t>;</a:t>
            </a:r>
            <a:endParaRPr dirty="0"/>
          </a:p>
          <a:p>
            <a:pPr marL="0" marR="0" lvl="0" indent="0" algn="l" rtl="0">
              <a:lnSpc>
                <a:spcPct val="100000"/>
              </a:lnSpc>
              <a:spcBef>
                <a:spcPts val="600"/>
              </a:spcBef>
              <a:spcAft>
                <a:spcPts val="0"/>
              </a:spcAft>
              <a:buClr>
                <a:srgbClr val="2F1BC7"/>
              </a:buClr>
              <a:buSzPct val="100000"/>
              <a:buFont typeface="Arial"/>
              <a:buNone/>
            </a:pPr>
            <a:r>
              <a:rPr lang="en-US" sz="2600" b="1" i="0" u="none" strike="noStrike" cap="none" dirty="0">
                <a:solidFill>
                  <a:srgbClr val="2F1BC7"/>
                </a:solidFill>
                <a:latin typeface="Courier New"/>
                <a:ea typeface="Courier New"/>
                <a:cs typeface="Courier New"/>
                <a:sym typeface="Courier New"/>
              </a:rPr>
              <a:t>  marks[0] </a:t>
            </a:r>
            <a:r>
              <a:rPr lang="en-US" sz="2600" b="1" i="0" u="none" strike="noStrike" cap="none" dirty="0">
                <a:solidFill>
                  <a:schemeClr val="dk1"/>
                </a:solidFill>
                <a:latin typeface="Courier New"/>
                <a:ea typeface="Courier New"/>
                <a:cs typeface="Courier New"/>
                <a:sym typeface="Courier New"/>
              </a:rPr>
              <a:t>= 76;</a:t>
            </a:r>
            <a:endParaRPr dirty="0"/>
          </a:p>
          <a:p>
            <a:pPr marL="0" marR="0" lvl="0" indent="0" algn="l" rtl="0">
              <a:spcBef>
                <a:spcPts val="600"/>
              </a:spcBef>
              <a:spcAft>
                <a:spcPts val="0"/>
              </a:spcAft>
              <a:buNone/>
            </a:pPr>
            <a:r>
              <a:rPr lang="en-US" sz="2600" b="1" i="0" u="none" strike="noStrike" cap="none" dirty="0">
                <a:solidFill>
                  <a:schemeClr val="dk1"/>
                </a:solidFill>
                <a:latin typeface="Courier New"/>
                <a:ea typeface="Courier New"/>
                <a:cs typeface="Courier New"/>
                <a:sym typeface="Courier New"/>
              </a:rPr>
              <a:t>  </a:t>
            </a:r>
            <a:r>
              <a:rPr lang="en-US" sz="2600" b="1" i="0" u="none" strike="noStrike" cap="none" dirty="0">
                <a:solidFill>
                  <a:srgbClr val="2F1BC7"/>
                </a:solidFill>
                <a:latin typeface="Courier New"/>
                <a:ea typeface="Courier New"/>
                <a:cs typeface="Courier New"/>
                <a:sym typeface="Courier New"/>
              </a:rPr>
              <a:t>marks[1]</a:t>
            </a:r>
            <a:r>
              <a:rPr lang="en-US" sz="2600" b="1" i="0" u="none" strike="noStrike" cap="none" dirty="0">
                <a:solidFill>
                  <a:schemeClr val="dk1"/>
                </a:solidFill>
                <a:latin typeface="Courier New"/>
                <a:ea typeface="Courier New"/>
                <a:cs typeface="Courier New"/>
                <a:sym typeface="Courier New"/>
              </a:rPr>
              <a:t> = 65;</a:t>
            </a:r>
            <a:endParaRPr dirty="0"/>
          </a:p>
          <a:p>
            <a:pPr marL="0" marR="0" lvl="0" indent="0" algn="l" rtl="0">
              <a:spcBef>
                <a:spcPts val="600"/>
              </a:spcBef>
              <a:spcAft>
                <a:spcPts val="0"/>
              </a:spcAft>
              <a:buNone/>
            </a:pPr>
            <a:r>
              <a:rPr lang="en-US" sz="2600" b="1" i="0" u="none" strike="noStrike" cap="none" dirty="0">
                <a:solidFill>
                  <a:srgbClr val="2F1BC7"/>
                </a:solidFill>
                <a:latin typeface="Courier New"/>
                <a:ea typeface="Courier New"/>
                <a:cs typeface="Courier New"/>
                <a:sym typeface="Courier New"/>
              </a:rPr>
              <a:t>  marks[2] </a:t>
            </a:r>
            <a:r>
              <a:rPr lang="en-US" sz="2600" b="1" i="0" u="none" strike="noStrike" cap="none" dirty="0">
                <a:solidFill>
                  <a:schemeClr val="dk1"/>
                </a:solidFill>
                <a:latin typeface="Courier New"/>
                <a:ea typeface="Courier New"/>
                <a:cs typeface="Courier New"/>
                <a:sym typeface="Courier New"/>
              </a:rPr>
              <a:t>= 27;</a:t>
            </a:r>
            <a:endParaRPr dirty="0"/>
          </a:p>
          <a:p>
            <a:pPr marL="0" marR="0" lvl="0" indent="0" algn="l" rtl="0">
              <a:spcBef>
                <a:spcPts val="600"/>
              </a:spcBef>
              <a:spcAft>
                <a:spcPts val="0"/>
              </a:spcAft>
              <a:buNone/>
            </a:pPr>
            <a:endParaRPr sz="2600" b="1" i="0" u="none" strike="noStrike" cap="none" dirty="0">
              <a:solidFill>
                <a:schemeClr val="dk1"/>
              </a:solidFill>
              <a:latin typeface="Courier New"/>
              <a:ea typeface="Courier New"/>
              <a:cs typeface="Courier New"/>
              <a:sym typeface="Courier New"/>
            </a:endParaRPr>
          </a:p>
          <a:p>
            <a:pPr marL="0" marR="0" lvl="0" indent="0" algn="l" rtl="0">
              <a:spcBef>
                <a:spcPts val="600"/>
              </a:spcBef>
              <a:spcAft>
                <a:spcPts val="0"/>
              </a:spcAft>
              <a:buNone/>
            </a:pPr>
            <a:r>
              <a:rPr lang="en-US" sz="2600" b="1" i="0" u="none" strike="noStrike" cap="none" dirty="0">
                <a:solidFill>
                  <a:srgbClr val="2F1BC7"/>
                </a:solidFill>
                <a:latin typeface="Courier New"/>
                <a:ea typeface="Courier New"/>
                <a:cs typeface="Courier New"/>
                <a:sym typeface="Courier New"/>
              </a:rPr>
              <a:t>  </a:t>
            </a:r>
            <a:endParaRPr sz="2600" b="1" i="0" u="none" strike="noStrike" cap="none" dirty="0">
              <a:solidFill>
                <a:srgbClr val="2F1BC7"/>
              </a:solidFill>
              <a:latin typeface="Courier New"/>
              <a:ea typeface="Courier New"/>
              <a:cs typeface="Courier New"/>
              <a:sym typeface="Courier New"/>
            </a:endParaRPr>
          </a:p>
          <a:p>
            <a:pPr marL="0" marR="0" lvl="0" indent="0" algn="l" rtl="0">
              <a:spcBef>
                <a:spcPts val="600"/>
              </a:spcBef>
              <a:spcAft>
                <a:spcPts val="0"/>
              </a:spcAft>
              <a:buNone/>
            </a:pPr>
            <a:r>
              <a:rPr lang="en-US" sz="2600" b="1" i="0" u="none" strike="noStrike" cap="none" dirty="0">
                <a:solidFill>
                  <a:schemeClr val="dk1"/>
                </a:solidFill>
                <a:latin typeface="Courier New"/>
                <a:ea typeface="Courier New"/>
                <a:cs typeface="Courier New"/>
                <a:sym typeface="Courier New"/>
              </a:rPr>
              <a:t> for(</a:t>
            </a:r>
            <a:r>
              <a:rPr lang="en-US" sz="2600" b="1" i="0" u="none" strike="noStrike" cap="none" dirty="0" err="1">
                <a:solidFill>
                  <a:schemeClr val="dk1"/>
                </a:solidFill>
                <a:latin typeface="Courier New"/>
                <a:ea typeface="Courier New"/>
                <a:cs typeface="Courier New"/>
                <a:sym typeface="Courier New"/>
              </a:rPr>
              <a:t>int</a:t>
            </a:r>
            <a:r>
              <a:rPr lang="en-US" sz="2600" b="1" i="0" u="none" strike="noStrike" cap="none" dirty="0">
                <a:solidFill>
                  <a:schemeClr val="dk1"/>
                </a:solidFill>
                <a:latin typeface="Courier New"/>
                <a:ea typeface="Courier New"/>
                <a:cs typeface="Courier New"/>
                <a:sym typeface="Courier New"/>
              </a:rPr>
              <a:t> </a:t>
            </a:r>
            <a:r>
              <a:rPr lang="en-US" sz="2600" b="1" i="0" u="none" strike="noStrike" cap="none" dirty="0" err="1">
                <a:solidFill>
                  <a:schemeClr val="dk1"/>
                </a:solidFill>
                <a:latin typeface="Courier New"/>
                <a:ea typeface="Courier New"/>
                <a:cs typeface="Courier New"/>
                <a:sym typeface="Courier New"/>
              </a:rPr>
              <a:t>i</a:t>
            </a:r>
            <a:r>
              <a:rPr lang="en-US" sz="2600" b="1" i="0" u="none" strike="noStrike" cap="none" dirty="0">
                <a:solidFill>
                  <a:schemeClr val="dk1"/>
                </a:solidFill>
                <a:latin typeface="Courier New"/>
                <a:ea typeface="Courier New"/>
                <a:cs typeface="Courier New"/>
                <a:sym typeface="Courier New"/>
              </a:rPr>
              <a:t>=0;i&lt;3;i++)</a:t>
            </a:r>
            <a:endParaRPr dirty="0"/>
          </a:p>
          <a:p>
            <a:pPr marL="0" marR="0" lvl="0" indent="0" algn="l" rtl="0">
              <a:spcBef>
                <a:spcPts val="600"/>
              </a:spcBef>
              <a:spcAft>
                <a:spcPts val="0"/>
              </a:spcAft>
              <a:buNone/>
            </a:pPr>
            <a:r>
              <a:rPr lang="en-US" sz="2600" b="1" i="0" u="none" strike="noStrike" cap="none" dirty="0">
                <a:solidFill>
                  <a:srgbClr val="2F1BC7"/>
                </a:solidFill>
                <a:latin typeface="Courier New"/>
                <a:ea typeface="Courier New"/>
                <a:cs typeface="Courier New"/>
                <a:sym typeface="Courier New"/>
              </a:rPr>
              <a:t>    </a:t>
            </a:r>
            <a:r>
              <a:rPr lang="en-US" sz="2600" b="1" i="0" u="none" strike="noStrike" cap="none" dirty="0" err="1">
                <a:solidFill>
                  <a:srgbClr val="2F1BC7"/>
                </a:solidFill>
                <a:latin typeface="Courier New"/>
                <a:ea typeface="Courier New"/>
                <a:cs typeface="Courier New"/>
                <a:sym typeface="Courier New"/>
              </a:rPr>
              <a:t>cin</a:t>
            </a:r>
            <a:r>
              <a:rPr lang="en-US" sz="2600" b="1" i="0" u="none" strike="noStrike" cap="none" dirty="0">
                <a:solidFill>
                  <a:srgbClr val="2F1BC7"/>
                </a:solidFill>
                <a:latin typeface="Courier New"/>
                <a:ea typeface="Courier New"/>
                <a:cs typeface="Courier New"/>
                <a:sym typeface="Courier New"/>
              </a:rPr>
              <a:t>&gt;&gt;marks[</a:t>
            </a:r>
            <a:r>
              <a:rPr lang="en-US" sz="2600" b="1" i="0" u="none" strike="noStrike" cap="none" dirty="0" err="1">
                <a:solidFill>
                  <a:srgbClr val="2F1BC7"/>
                </a:solidFill>
                <a:latin typeface="Courier New"/>
                <a:ea typeface="Courier New"/>
                <a:cs typeface="Courier New"/>
                <a:sym typeface="Courier New"/>
              </a:rPr>
              <a:t>i</a:t>
            </a:r>
            <a:r>
              <a:rPr lang="en-US" sz="2600" b="1" i="0" u="none" strike="noStrike" cap="none" dirty="0">
                <a:solidFill>
                  <a:srgbClr val="2F1BC7"/>
                </a:solidFill>
                <a:latin typeface="Courier New"/>
                <a:ea typeface="Courier New"/>
                <a:cs typeface="Courier New"/>
                <a:sym typeface="Courier New"/>
              </a:rPr>
              <a:t>];</a:t>
            </a:r>
            <a:endParaRPr dirty="0"/>
          </a:p>
          <a:p>
            <a:pPr marL="0" marR="0" lvl="0" indent="0" algn="l" rtl="0">
              <a:spcBef>
                <a:spcPts val="600"/>
              </a:spcBef>
              <a:spcAft>
                <a:spcPts val="0"/>
              </a:spcAft>
              <a:buNone/>
            </a:pPr>
            <a:endParaRPr sz="2600" b="1" i="0" u="none" strike="noStrike" cap="none" dirty="0">
              <a:solidFill>
                <a:srgbClr val="2F1BC7"/>
              </a:solidFill>
              <a:latin typeface="Courier New"/>
              <a:ea typeface="Courier New"/>
              <a:cs typeface="Courier New"/>
              <a:sym typeface="Courier New"/>
            </a:endParaRPr>
          </a:p>
          <a:p>
            <a:pPr marL="0" marR="0" lvl="0" indent="0" algn="l" rtl="0">
              <a:spcBef>
                <a:spcPts val="600"/>
              </a:spcBef>
              <a:spcAft>
                <a:spcPts val="0"/>
              </a:spcAft>
              <a:buNone/>
            </a:pPr>
            <a:endParaRPr sz="2600" b="1" i="0" u="none" strike="noStrike" cap="none" dirty="0">
              <a:solidFill>
                <a:srgbClr val="2F1BC7"/>
              </a:solidFill>
              <a:latin typeface="Courier New"/>
              <a:ea typeface="Courier New"/>
              <a:cs typeface="Courier New"/>
              <a:sym typeface="Courier New"/>
            </a:endParaRPr>
          </a:p>
          <a:p>
            <a:pPr marL="0" marR="0" lvl="0" indent="0" algn="l" rtl="0">
              <a:spcBef>
                <a:spcPts val="600"/>
              </a:spcBef>
              <a:spcAft>
                <a:spcPts val="0"/>
              </a:spcAft>
              <a:buNone/>
            </a:pPr>
            <a:r>
              <a:rPr lang="en-US" sz="2600" b="1" i="0" u="none" strike="noStrike" cap="none" dirty="0">
                <a:solidFill>
                  <a:schemeClr val="dk1"/>
                </a:solidFill>
                <a:latin typeface="Courier New"/>
                <a:ea typeface="Courier New"/>
                <a:cs typeface="Courier New"/>
                <a:sym typeface="Courier New"/>
              </a:rPr>
              <a:t>  for(</a:t>
            </a:r>
            <a:r>
              <a:rPr lang="en-US" sz="2600" b="1" i="0" u="none" strike="noStrike" cap="none" dirty="0" err="1">
                <a:solidFill>
                  <a:schemeClr val="dk1"/>
                </a:solidFill>
                <a:latin typeface="Courier New"/>
                <a:ea typeface="Courier New"/>
                <a:cs typeface="Courier New"/>
                <a:sym typeface="Courier New"/>
              </a:rPr>
              <a:t>int</a:t>
            </a:r>
            <a:r>
              <a:rPr lang="en-US" sz="2600" b="1" i="0" u="none" strike="noStrike" cap="none" dirty="0">
                <a:solidFill>
                  <a:schemeClr val="dk1"/>
                </a:solidFill>
                <a:latin typeface="Courier New"/>
                <a:ea typeface="Courier New"/>
                <a:cs typeface="Courier New"/>
                <a:sym typeface="Courier New"/>
              </a:rPr>
              <a:t> j=0;j&lt;3;j++)</a:t>
            </a:r>
            <a:endParaRPr dirty="0"/>
          </a:p>
          <a:p>
            <a:pPr marL="0" marR="0" lvl="0" indent="0" algn="l" rtl="0">
              <a:spcBef>
                <a:spcPts val="600"/>
              </a:spcBef>
              <a:spcAft>
                <a:spcPts val="0"/>
              </a:spcAft>
              <a:buNone/>
            </a:pPr>
            <a:r>
              <a:rPr lang="en-US" sz="2600" b="1" i="0" u="none" strike="noStrike" cap="none" dirty="0">
                <a:solidFill>
                  <a:srgbClr val="2F1BC7"/>
                </a:solidFill>
                <a:latin typeface="Courier New"/>
                <a:ea typeface="Courier New"/>
                <a:cs typeface="Courier New"/>
                <a:sym typeface="Courier New"/>
              </a:rPr>
              <a:t>	</a:t>
            </a:r>
            <a:r>
              <a:rPr lang="en-US" sz="2600" b="1" i="0" u="none" strike="noStrike" cap="none" dirty="0" err="1">
                <a:solidFill>
                  <a:srgbClr val="2F1BC7"/>
                </a:solidFill>
                <a:latin typeface="Courier New"/>
                <a:ea typeface="Courier New"/>
                <a:cs typeface="Courier New"/>
                <a:sym typeface="Courier New"/>
              </a:rPr>
              <a:t>cout</a:t>
            </a:r>
            <a:r>
              <a:rPr lang="en-US" sz="2600" b="1" i="0" u="none" strike="noStrike" cap="none" dirty="0">
                <a:solidFill>
                  <a:srgbClr val="2F1BC7"/>
                </a:solidFill>
                <a:latin typeface="Courier New"/>
                <a:ea typeface="Courier New"/>
                <a:cs typeface="Courier New"/>
                <a:sym typeface="Courier New"/>
              </a:rPr>
              <a:t>&lt;&lt;marks[j];</a:t>
            </a:r>
            <a:endParaRPr dirty="0"/>
          </a:p>
          <a:p>
            <a:pPr marL="0" marR="0" lvl="0" indent="0" algn="l" rtl="0">
              <a:spcBef>
                <a:spcPts val="600"/>
              </a:spcBef>
              <a:spcAft>
                <a:spcPts val="0"/>
              </a:spcAft>
              <a:buNone/>
            </a:pPr>
            <a:endParaRPr sz="2600" b="1" i="0" u="none" strike="noStrike" cap="none" dirty="0">
              <a:solidFill>
                <a:schemeClr val="dk1"/>
              </a:solidFill>
              <a:latin typeface="Courier New"/>
              <a:ea typeface="Courier New"/>
              <a:cs typeface="Courier New"/>
              <a:sym typeface="Courier New"/>
            </a:endParaRPr>
          </a:p>
          <a:p>
            <a:pPr marL="0" marR="0" lvl="0" indent="0" algn="l" rtl="0">
              <a:spcBef>
                <a:spcPts val="600"/>
              </a:spcBef>
              <a:spcAft>
                <a:spcPts val="0"/>
              </a:spcAft>
              <a:buNone/>
            </a:pPr>
            <a:r>
              <a:rPr lang="en-US" sz="2600" b="1" i="0" u="none" strike="noStrike" cap="none" dirty="0">
                <a:solidFill>
                  <a:schemeClr val="dk1"/>
                </a:solidFill>
                <a:latin typeface="Courier New"/>
                <a:ea typeface="Courier New"/>
                <a:cs typeface="Courier New"/>
                <a:sym typeface="Courier New"/>
              </a:rPr>
              <a:t>  </a:t>
            </a:r>
            <a:r>
              <a:rPr lang="en-US" sz="2600" b="1" i="0" u="none" strike="noStrike" cap="none" dirty="0" err="1">
                <a:solidFill>
                  <a:schemeClr val="dk1"/>
                </a:solidFill>
                <a:latin typeface="Courier New"/>
                <a:ea typeface="Courier New"/>
                <a:cs typeface="Courier New"/>
                <a:sym typeface="Courier New"/>
              </a:rPr>
              <a:t>cout</a:t>
            </a:r>
            <a:r>
              <a:rPr lang="en-US" sz="2600" b="1" i="0" u="none" strike="noStrike" cap="none" dirty="0">
                <a:solidFill>
                  <a:schemeClr val="dk1"/>
                </a:solidFill>
                <a:latin typeface="Courier New"/>
                <a:ea typeface="Courier New"/>
                <a:cs typeface="Courier New"/>
                <a:sym typeface="Courier New"/>
              </a:rPr>
              <a:t>&lt;&lt;marks[2]&lt;&lt;marks[0]&lt;&lt;marks[1];</a:t>
            </a:r>
            <a:endParaRPr dirty="0"/>
          </a:p>
        </p:txBody>
      </p:sp>
      <p:sp>
        <p:nvSpPr>
          <p:cNvPr id="2" name="Slide Number Placeholder 1">
            <a:extLst>
              <a:ext uri="{FF2B5EF4-FFF2-40B4-BE49-F238E27FC236}">
                <a16:creationId xmlns:a16="http://schemas.microsoft.com/office/drawing/2014/main" id="{8C7679CD-27FD-6BD4-DFF4-BF61EA0F5B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820" y="914399"/>
            <a:ext cx="9060180" cy="45720"/>
          </a:xfrm>
          <a:custGeom>
            <a:avLst/>
            <a:gdLst/>
            <a:ahLst/>
            <a:cxnLst/>
            <a:rect l="l" t="t" r="r" b="b"/>
            <a:pathLst>
              <a:path w="9060180" h="45719">
                <a:moveTo>
                  <a:pt x="0" y="45720"/>
                </a:moveTo>
                <a:lnTo>
                  <a:pt x="9060179" y="45720"/>
                </a:lnTo>
                <a:lnTo>
                  <a:pt x="9060179" y="0"/>
                </a:lnTo>
                <a:lnTo>
                  <a:pt x="0" y="0"/>
                </a:lnTo>
                <a:lnTo>
                  <a:pt x="0" y="45720"/>
                </a:lnTo>
                <a:close/>
              </a:path>
            </a:pathLst>
          </a:custGeom>
          <a:solidFill>
            <a:srgbClr val="17375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 name="object 3"/>
          <p:cNvSpPr txBox="1">
            <a:spLocks noGrp="1"/>
          </p:cNvSpPr>
          <p:nvPr>
            <p:ph type="title"/>
          </p:nvPr>
        </p:nvSpPr>
        <p:spPr>
          <a:xfrm>
            <a:off x="2978657" y="72897"/>
            <a:ext cx="3723640" cy="696595"/>
          </a:xfrm>
          <a:prstGeom prst="rect">
            <a:avLst/>
          </a:prstGeom>
        </p:spPr>
        <p:txBody>
          <a:bodyPr vert="horz" wrap="square" lIns="0" tIns="12700" rIns="0" bIns="0" rtlCol="0">
            <a:spAutoFit/>
          </a:bodyPr>
          <a:lstStyle/>
          <a:p>
            <a:pPr marL="12700">
              <a:lnSpc>
                <a:spcPct val="100000"/>
              </a:lnSpc>
              <a:spcBef>
                <a:spcPts val="100"/>
              </a:spcBef>
            </a:pPr>
            <a:r>
              <a:rPr spc="-5" dirty="0">
                <a:solidFill>
                  <a:srgbClr val="B80000"/>
                </a:solidFill>
              </a:rPr>
              <a:t>Calling</a:t>
            </a:r>
            <a:r>
              <a:rPr spc="-55" dirty="0">
                <a:solidFill>
                  <a:srgbClr val="B80000"/>
                </a:solidFill>
              </a:rPr>
              <a:t> </a:t>
            </a:r>
            <a:r>
              <a:rPr spc="-5" dirty="0">
                <a:solidFill>
                  <a:srgbClr val="B80000"/>
                </a:solidFill>
              </a:rPr>
              <a:t>Function</a:t>
            </a:r>
          </a:p>
        </p:txBody>
      </p:sp>
      <p:sp>
        <p:nvSpPr>
          <p:cNvPr id="4" name="object 4"/>
          <p:cNvSpPr txBox="1"/>
          <p:nvPr/>
        </p:nvSpPr>
        <p:spPr>
          <a:xfrm>
            <a:off x="321665" y="1160526"/>
            <a:ext cx="8591550" cy="1283970"/>
          </a:xfrm>
          <a:prstGeom prst="rect">
            <a:avLst/>
          </a:prstGeom>
        </p:spPr>
        <p:txBody>
          <a:bodyPr vert="horz" wrap="square" lIns="0" tIns="13335" rIns="0" bIns="0" rtlCol="0">
            <a:spAutoFit/>
          </a:bodyPr>
          <a:lstStyle/>
          <a:p>
            <a:pPr marL="12700" marR="0" lvl="0" indent="0" algn="l" defTabSz="914400" rtl="0" eaLnBrk="1" fontAlgn="auto" latinLnBrk="0" hangingPunct="1">
              <a:lnSpc>
                <a:spcPts val="3679"/>
              </a:lnSpc>
              <a:spcBef>
                <a:spcPts val="105"/>
              </a:spcBef>
              <a:spcAft>
                <a:spcPts val="0"/>
              </a:spcAft>
              <a:buClrTx/>
              <a:buSzTx/>
              <a:buFontTx/>
              <a:buNone/>
              <a:tabLst/>
              <a:defRPr/>
            </a:pPr>
            <a:r>
              <a:rPr kumimoji="0" sz="3200" b="1" i="0" u="none" strike="noStrike" kern="1200" cap="none" spc="0" normalizeH="0" baseline="0" noProof="0" dirty="0">
                <a:ln>
                  <a:noFill/>
                </a:ln>
                <a:solidFill>
                  <a:srgbClr val="C00000"/>
                </a:solidFill>
                <a:effectLst/>
                <a:uLnTx/>
                <a:uFillTx/>
                <a:latin typeface="Calibri"/>
                <a:ea typeface="+mn-ea"/>
                <a:cs typeface="Calibri"/>
              </a:rPr>
              <a:t>Function</a:t>
            </a:r>
            <a:r>
              <a:rPr kumimoji="0" sz="3200" b="1" i="0" u="none" strike="noStrike" kern="1200" cap="none" spc="-55" normalizeH="0" baseline="0" noProof="0" dirty="0">
                <a:ln>
                  <a:noFill/>
                </a:ln>
                <a:solidFill>
                  <a:srgbClr val="C00000"/>
                </a:solidFill>
                <a:effectLst/>
                <a:uLnTx/>
                <a:uFillTx/>
                <a:latin typeface="Calibri"/>
                <a:ea typeface="+mn-ea"/>
                <a:cs typeface="Calibri"/>
              </a:rPr>
              <a:t> </a:t>
            </a:r>
            <a:r>
              <a:rPr kumimoji="0" sz="3200" b="1" i="0" u="none" strike="noStrike" kern="1200" cap="none" spc="-5" normalizeH="0" baseline="0" noProof="0" dirty="0">
                <a:ln>
                  <a:noFill/>
                </a:ln>
                <a:solidFill>
                  <a:srgbClr val="C00000"/>
                </a:solidFill>
                <a:effectLst/>
                <a:uLnTx/>
                <a:uFillTx/>
                <a:latin typeface="Calibri"/>
                <a:ea typeface="+mn-ea"/>
                <a:cs typeface="Calibri"/>
              </a:rPr>
              <a:t>calls:</a:t>
            </a:r>
            <a:endParaRPr kumimoji="0" sz="3200" b="0" i="0" u="none" strike="noStrike" kern="1200" cap="none" spc="0" normalizeH="0" baseline="0" noProof="0">
              <a:ln>
                <a:noFill/>
              </a:ln>
              <a:solidFill>
                <a:prstClr val="black"/>
              </a:solidFill>
              <a:effectLst/>
              <a:uLnTx/>
              <a:uFillTx/>
              <a:latin typeface="Calibri"/>
              <a:ea typeface="+mn-ea"/>
              <a:cs typeface="Calibri"/>
            </a:endParaRPr>
          </a:p>
          <a:p>
            <a:pPr marL="12700" marR="5080" lvl="0" indent="0" algn="l" defTabSz="914400" rtl="0" eaLnBrk="1" fontAlgn="auto" latinLnBrk="0" hangingPunct="1">
              <a:lnSpc>
                <a:spcPts val="3020"/>
              </a:lnSpc>
              <a:spcBef>
                <a:spcPts val="220"/>
              </a:spcBef>
              <a:spcAft>
                <a:spcPts val="0"/>
              </a:spcAft>
              <a:buClrTx/>
              <a:buSzTx/>
              <a:buFontTx/>
              <a:buNone/>
              <a:tabLst>
                <a:tab pos="1273175" algn="l"/>
                <a:tab pos="2677795" algn="l"/>
                <a:tab pos="3681095" algn="l"/>
                <a:tab pos="4396105" algn="l"/>
                <a:tab pos="6144260" algn="l"/>
                <a:tab pos="7293609" algn="l"/>
              </a:tabLst>
              <a:defRPr/>
            </a:pPr>
            <a:r>
              <a:rPr kumimoji="0" sz="2800" b="0" i="0" u="none" strike="noStrike" kern="1200" cap="none" spc="-5" normalizeH="0" baseline="0" noProof="0" dirty="0">
                <a:ln>
                  <a:noFill/>
                </a:ln>
                <a:solidFill>
                  <a:prstClr val="black"/>
                </a:solidFill>
                <a:effectLst/>
                <a:uLnTx/>
                <a:uFillTx/>
                <a:latin typeface="Calibri"/>
                <a:ea typeface="+mn-ea"/>
                <a:cs typeface="Calibri"/>
              </a:rPr>
              <a:t>P</a:t>
            </a:r>
            <a:r>
              <a:rPr kumimoji="0" sz="2800" b="0" i="0" u="none" strike="noStrike" kern="1200" cap="none" spc="-65" normalizeH="0" baseline="0" noProof="0" dirty="0">
                <a:ln>
                  <a:noFill/>
                </a:ln>
                <a:solidFill>
                  <a:prstClr val="black"/>
                </a:solidFill>
                <a:effectLst/>
                <a:uLnTx/>
                <a:uFillTx/>
                <a:latin typeface="Calibri"/>
                <a:ea typeface="+mn-ea"/>
                <a:cs typeface="Calibri"/>
              </a:rPr>
              <a:t>r</a:t>
            </a:r>
            <a:r>
              <a:rPr kumimoji="0" sz="2800" b="0" i="0" u="none" strike="noStrike" kern="1200" cap="none" spc="-15" normalizeH="0" baseline="0" noProof="0" dirty="0">
                <a:ln>
                  <a:noFill/>
                </a:ln>
                <a:solidFill>
                  <a:prstClr val="black"/>
                </a:solidFill>
                <a:effectLst/>
                <a:uLnTx/>
                <a:uFillTx/>
                <a:latin typeface="Calibri"/>
                <a:ea typeface="+mn-ea"/>
                <a:cs typeface="Calibri"/>
              </a:rPr>
              <a:t>o</a:t>
            </a:r>
            <a:r>
              <a:rPr kumimoji="0" sz="2800" b="0" i="0" u="none" strike="noStrike" kern="1200" cap="none" spc="-5" normalizeH="0" baseline="0" noProof="0" dirty="0">
                <a:ln>
                  <a:noFill/>
                </a:ln>
                <a:solidFill>
                  <a:prstClr val="black"/>
                </a:solidFill>
                <a:effectLst/>
                <a:uLnTx/>
                <a:uFillTx/>
                <a:latin typeface="Calibri"/>
                <a:ea typeface="+mn-ea"/>
                <a:cs typeface="Calibri"/>
              </a:rPr>
              <a:t>vide</a:t>
            </a:r>
            <a:r>
              <a:rPr kumimoji="0" sz="2800" b="0" i="0" u="none" strike="noStrike" kern="1200" cap="none" spc="0" normalizeH="0" baseline="0" noProof="0" dirty="0">
                <a:ln>
                  <a:noFill/>
                </a:ln>
                <a:solidFill>
                  <a:prstClr val="black"/>
                </a:solidFill>
                <a:effectLst/>
                <a:uLnTx/>
                <a:uFillTx/>
                <a:latin typeface="Calibri"/>
                <a:ea typeface="+mn-ea"/>
                <a:cs typeface="Calibri"/>
              </a:rPr>
              <a:t>	</a:t>
            </a:r>
            <a:r>
              <a:rPr kumimoji="0" sz="2800" b="1" i="0" u="none" strike="noStrike" kern="1200" cap="none" spc="5" normalizeH="0" baseline="0" noProof="0" dirty="0">
                <a:ln>
                  <a:noFill/>
                </a:ln>
                <a:solidFill>
                  <a:srgbClr val="2E1BC6"/>
                </a:solidFill>
                <a:effectLst/>
                <a:uLnTx/>
                <a:uFillTx/>
                <a:latin typeface="Calibri"/>
                <a:ea typeface="+mn-ea"/>
                <a:cs typeface="Calibri"/>
              </a:rPr>
              <a:t>f</a:t>
            </a:r>
            <a:r>
              <a:rPr kumimoji="0" sz="2800" b="1" i="0" u="none" strike="noStrike" kern="1200" cap="none" spc="-5" normalizeH="0" baseline="0" noProof="0" dirty="0">
                <a:ln>
                  <a:noFill/>
                </a:ln>
                <a:solidFill>
                  <a:srgbClr val="2E1BC6"/>
                </a:solidFill>
                <a:effectLst/>
                <a:uLnTx/>
                <a:uFillTx/>
                <a:latin typeface="Calibri"/>
                <a:ea typeface="+mn-ea"/>
                <a:cs typeface="Calibri"/>
              </a:rPr>
              <a:t>unction</a:t>
            </a:r>
            <a:r>
              <a:rPr kumimoji="0" sz="2800" b="1" i="0" u="none" strike="noStrike" kern="1200" cap="none" spc="0" normalizeH="0" baseline="0" noProof="0" dirty="0">
                <a:ln>
                  <a:noFill/>
                </a:ln>
                <a:solidFill>
                  <a:srgbClr val="2E1BC6"/>
                </a:solidFill>
                <a:effectLst/>
                <a:uLnTx/>
                <a:uFillTx/>
                <a:latin typeface="Calibri"/>
                <a:ea typeface="+mn-ea"/>
                <a:cs typeface="Calibri"/>
              </a:rPr>
              <a:t>	</a:t>
            </a:r>
            <a:r>
              <a:rPr kumimoji="0" sz="2800" b="1" i="0" u="none" strike="noStrike" kern="1200" cap="none" spc="-5" normalizeH="0" baseline="0" noProof="0" dirty="0">
                <a:ln>
                  <a:noFill/>
                </a:ln>
                <a:solidFill>
                  <a:srgbClr val="2E1BC6"/>
                </a:solidFill>
                <a:effectLst/>
                <a:uLnTx/>
                <a:uFillTx/>
                <a:latin typeface="Calibri"/>
                <a:ea typeface="+mn-ea"/>
                <a:cs typeface="Calibri"/>
              </a:rPr>
              <a:t>name</a:t>
            </a:r>
            <a:r>
              <a:rPr kumimoji="0" sz="2800" b="1" i="0" u="none" strike="noStrike" kern="1200" cap="none" spc="0" normalizeH="0" baseline="0" noProof="0" dirty="0">
                <a:ln>
                  <a:noFill/>
                </a:ln>
                <a:solidFill>
                  <a:srgbClr val="2E1BC6"/>
                </a:solidFill>
                <a:effectLst/>
                <a:uLnTx/>
                <a:uFillTx/>
                <a:latin typeface="Calibri"/>
                <a:ea typeface="+mn-ea"/>
                <a:cs typeface="Calibri"/>
              </a:rPr>
              <a:t>	</a:t>
            </a:r>
            <a:r>
              <a:rPr kumimoji="0" sz="2800" b="0" i="0" u="none" strike="noStrike" kern="1200" cap="none" spc="-5" normalizeH="0" baseline="0" noProof="0" dirty="0">
                <a:ln>
                  <a:noFill/>
                </a:ln>
                <a:solidFill>
                  <a:prstClr val="black"/>
                </a:solidFill>
                <a:effectLst/>
                <a:uLnTx/>
                <a:uFillTx/>
                <a:latin typeface="Calibri"/>
                <a:ea typeface="+mn-ea"/>
                <a:cs typeface="Calibri"/>
              </a:rPr>
              <a:t>a</a:t>
            </a:r>
            <a:r>
              <a:rPr kumimoji="0" sz="2800" b="0" i="0" u="none" strike="noStrike" kern="1200" cap="none" spc="5" normalizeH="0" baseline="0" noProof="0" dirty="0">
                <a:ln>
                  <a:noFill/>
                </a:ln>
                <a:solidFill>
                  <a:prstClr val="black"/>
                </a:solidFill>
                <a:effectLst/>
                <a:uLnTx/>
                <a:uFillTx/>
                <a:latin typeface="Calibri"/>
                <a:ea typeface="+mn-ea"/>
                <a:cs typeface="Calibri"/>
              </a:rPr>
              <a:t>n</a:t>
            </a:r>
            <a:r>
              <a:rPr kumimoji="0" sz="2800" b="0" i="0" u="none" strike="noStrike" kern="1200" cap="none" spc="-5" normalizeH="0" baseline="0" noProof="0" dirty="0">
                <a:ln>
                  <a:noFill/>
                </a:ln>
                <a:solidFill>
                  <a:prstClr val="black"/>
                </a:solidFill>
                <a:effectLst/>
                <a:uLnTx/>
                <a:uFillTx/>
                <a:latin typeface="Calibri"/>
                <a:ea typeface="+mn-ea"/>
                <a:cs typeface="Calibri"/>
              </a:rPr>
              <a:t>d</a:t>
            </a:r>
            <a:r>
              <a:rPr kumimoji="0" sz="2800" b="0" i="0" u="none" strike="noStrike" kern="1200" cap="none" spc="0" normalizeH="0" baseline="0" noProof="0" dirty="0">
                <a:ln>
                  <a:noFill/>
                </a:ln>
                <a:solidFill>
                  <a:prstClr val="black"/>
                </a:solidFill>
                <a:effectLst/>
                <a:uLnTx/>
                <a:uFillTx/>
                <a:latin typeface="Calibri"/>
                <a:ea typeface="+mn-ea"/>
                <a:cs typeface="Calibri"/>
              </a:rPr>
              <a:t>	</a:t>
            </a:r>
            <a:r>
              <a:rPr kumimoji="0" sz="2800" b="1" i="0" u="none" strike="noStrike" kern="1200" cap="none" spc="-5" normalizeH="0" baseline="0" noProof="0" dirty="0">
                <a:ln>
                  <a:noFill/>
                </a:ln>
                <a:solidFill>
                  <a:srgbClr val="2E1BC6"/>
                </a:solidFill>
                <a:effectLst/>
                <a:uLnTx/>
                <a:uFillTx/>
                <a:latin typeface="Calibri"/>
                <a:ea typeface="+mn-ea"/>
                <a:cs typeface="Calibri"/>
              </a:rPr>
              <a:t>a</a:t>
            </a:r>
            <a:r>
              <a:rPr kumimoji="0" sz="2800" b="1" i="0" u="none" strike="noStrike" kern="1200" cap="none" spc="-30" normalizeH="0" baseline="0" noProof="0" dirty="0">
                <a:ln>
                  <a:noFill/>
                </a:ln>
                <a:solidFill>
                  <a:srgbClr val="2E1BC6"/>
                </a:solidFill>
                <a:effectLst/>
                <a:uLnTx/>
                <a:uFillTx/>
                <a:latin typeface="Calibri"/>
                <a:ea typeface="+mn-ea"/>
                <a:cs typeface="Calibri"/>
              </a:rPr>
              <a:t>r</a:t>
            </a:r>
            <a:r>
              <a:rPr kumimoji="0" sz="2800" b="1" i="0" u="none" strike="noStrike" kern="1200" cap="none" spc="-10" normalizeH="0" baseline="0" noProof="0" dirty="0">
                <a:ln>
                  <a:noFill/>
                </a:ln>
                <a:solidFill>
                  <a:srgbClr val="2E1BC6"/>
                </a:solidFill>
                <a:effectLst/>
                <a:uLnTx/>
                <a:uFillTx/>
                <a:latin typeface="Calibri"/>
                <a:ea typeface="+mn-ea"/>
                <a:cs typeface="Calibri"/>
              </a:rPr>
              <a:t>gume</a:t>
            </a:r>
            <a:r>
              <a:rPr kumimoji="0" sz="2800" b="1" i="0" u="none" strike="noStrike" kern="1200" cap="none" spc="-35" normalizeH="0" baseline="0" noProof="0" dirty="0">
                <a:ln>
                  <a:noFill/>
                </a:ln>
                <a:solidFill>
                  <a:srgbClr val="2E1BC6"/>
                </a:solidFill>
                <a:effectLst/>
                <a:uLnTx/>
                <a:uFillTx/>
                <a:latin typeface="Calibri"/>
                <a:ea typeface="+mn-ea"/>
                <a:cs typeface="Calibri"/>
              </a:rPr>
              <a:t>n</a:t>
            </a:r>
            <a:r>
              <a:rPr kumimoji="0" sz="2800" b="1" i="0" u="none" strike="noStrike" kern="1200" cap="none" spc="5" normalizeH="0" baseline="0" noProof="0" dirty="0">
                <a:ln>
                  <a:noFill/>
                </a:ln>
                <a:solidFill>
                  <a:srgbClr val="2E1BC6"/>
                </a:solidFill>
                <a:effectLst/>
                <a:uLnTx/>
                <a:uFillTx/>
                <a:latin typeface="Calibri"/>
                <a:ea typeface="+mn-ea"/>
                <a:cs typeface="Calibri"/>
              </a:rPr>
              <a:t>t</a:t>
            </a:r>
            <a:r>
              <a:rPr kumimoji="0" sz="2800" b="1" i="0" u="none" strike="noStrike" kern="1200" cap="none" spc="-5" normalizeH="0" baseline="0" noProof="0" dirty="0">
                <a:ln>
                  <a:noFill/>
                </a:ln>
                <a:solidFill>
                  <a:srgbClr val="2E1BC6"/>
                </a:solidFill>
                <a:effectLst/>
                <a:uLnTx/>
                <a:uFillTx/>
                <a:latin typeface="Calibri"/>
                <a:ea typeface="+mn-ea"/>
                <a:cs typeface="Calibri"/>
              </a:rPr>
              <a:t>s</a:t>
            </a:r>
            <a:r>
              <a:rPr kumimoji="0" sz="2800" b="1" i="0" u="none" strike="noStrike" kern="1200" cap="none" spc="0" normalizeH="0" baseline="0" noProof="0" dirty="0">
                <a:ln>
                  <a:noFill/>
                </a:ln>
                <a:solidFill>
                  <a:srgbClr val="2E1BC6"/>
                </a:solidFill>
                <a:effectLst/>
                <a:uLnTx/>
                <a:uFillTx/>
                <a:latin typeface="Calibri"/>
                <a:ea typeface="+mn-ea"/>
                <a:cs typeface="Calibri"/>
              </a:rPr>
              <a:t>	</a:t>
            </a:r>
            <a:r>
              <a:rPr kumimoji="0" sz="2800" b="1" i="0" u="none" strike="noStrike" kern="1200" cap="none" spc="0" normalizeH="0" baseline="0" noProof="0" dirty="0">
                <a:ln>
                  <a:noFill/>
                </a:ln>
                <a:solidFill>
                  <a:prstClr val="black"/>
                </a:solidFill>
                <a:effectLst/>
                <a:uLnTx/>
                <a:uFillTx/>
                <a:latin typeface="Calibri"/>
                <a:ea typeface="+mn-ea"/>
                <a:cs typeface="Calibri"/>
              </a:rPr>
              <a:t>(</a:t>
            </a:r>
            <a:r>
              <a:rPr kumimoji="0" sz="2800" b="1" i="0" u="none" strike="noStrike" kern="1200" cap="none" spc="-5" normalizeH="0" baseline="0" noProof="0" dirty="0">
                <a:ln>
                  <a:noFill/>
                </a:ln>
                <a:solidFill>
                  <a:srgbClr val="2E1BC6"/>
                </a:solidFill>
                <a:effectLst/>
                <a:uLnTx/>
                <a:uFillTx/>
                <a:latin typeface="Calibri"/>
                <a:ea typeface="+mn-ea"/>
                <a:cs typeface="Calibri"/>
              </a:rPr>
              <a:t>d</a:t>
            </a:r>
            <a:r>
              <a:rPr kumimoji="0" sz="2800" b="1" i="0" u="none" strike="noStrike" kern="1200" cap="none" spc="-35" normalizeH="0" baseline="0" noProof="0" dirty="0">
                <a:ln>
                  <a:noFill/>
                </a:ln>
                <a:solidFill>
                  <a:srgbClr val="2E1BC6"/>
                </a:solidFill>
                <a:effectLst/>
                <a:uLnTx/>
                <a:uFillTx/>
                <a:latin typeface="Calibri"/>
                <a:ea typeface="+mn-ea"/>
                <a:cs typeface="Calibri"/>
              </a:rPr>
              <a:t>a</a:t>
            </a:r>
            <a:r>
              <a:rPr kumimoji="0" sz="2800" b="1" i="0" u="none" strike="noStrike" kern="1200" cap="none" spc="-30" normalizeH="0" baseline="0" noProof="0" dirty="0">
                <a:ln>
                  <a:noFill/>
                </a:ln>
                <a:solidFill>
                  <a:srgbClr val="2E1BC6"/>
                </a:solidFill>
                <a:effectLst/>
                <a:uLnTx/>
                <a:uFillTx/>
                <a:latin typeface="Calibri"/>
                <a:ea typeface="+mn-ea"/>
                <a:cs typeface="Calibri"/>
              </a:rPr>
              <a:t>t</a:t>
            </a:r>
            <a:r>
              <a:rPr kumimoji="0" sz="2800" b="1" i="0" u="none" strike="noStrike" kern="1200" cap="none" spc="-5" normalizeH="0" baseline="0" noProof="0" dirty="0">
                <a:ln>
                  <a:noFill/>
                </a:ln>
                <a:solidFill>
                  <a:srgbClr val="2E1BC6"/>
                </a:solidFill>
                <a:effectLst/>
                <a:uLnTx/>
                <a:uFillTx/>
                <a:latin typeface="Calibri"/>
                <a:ea typeface="+mn-ea"/>
                <a:cs typeface="Calibri"/>
              </a:rPr>
              <a:t>a</a:t>
            </a:r>
            <a:r>
              <a:rPr kumimoji="0" sz="2800" b="1" i="0" u="none" strike="noStrike" kern="1200" cap="none" spc="0" normalizeH="0" baseline="0" noProof="0" dirty="0">
                <a:ln>
                  <a:noFill/>
                </a:ln>
                <a:solidFill>
                  <a:prstClr val="black"/>
                </a:solidFill>
                <a:effectLst/>
                <a:uLnTx/>
                <a:uFillTx/>
                <a:latin typeface="Calibri"/>
                <a:ea typeface="+mn-ea"/>
                <a:cs typeface="Calibri"/>
              </a:rPr>
              <a:t>)</a:t>
            </a:r>
            <a:r>
              <a:rPr kumimoji="0" sz="2800" b="1" i="0" u="none" strike="noStrike" kern="1200" cap="none" spc="-5" normalizeH="0" baseline="0" noProof="0" dirty="0">
                <a:ln>
                  <a:noFill/>
                </a:ln>
                <a:solidFill>
                  <a:prstClr val="black"/>
                </a:solidFill>
                <a:effectLst/>
                <a:uLnTx/>
                <a:uFillTx/>
                <a:latin typeface="Calibri"/>
                <a:ea typeface="+mn-ea"/>
                <a:cs typeface="Calibri"/>
              </a:rPr>
              <a:t>;</a:t>
            </a:r>
            <a:r>
              <a:rPr kumimoji="0" sz="2800" b="1" i="0" u="none" strike="noStrike" kern="1200" cap="none" spc="0" normalizeH="0" baseline="0" noProof="0" dirty="0">
                <a:ln>
                  <a:noFill/>
                </a:ln>
                <a:solidFill>
                  <a:prstClr val="black"/>
                </a:solidFill>
                <a:effectLst/>
                <a:uLnTx/>
                <a:uFillTx/>
                <a:latin typeface="Calibri"/>
                <a:ea typeface="+mn-ea"/>
                <a:cs typeface="Calibri"/>
              </a:rPr>
              <a:t>	</a:t>
            </a:r>
            <a:r>
              <a:rPr kumimoji="0" sz="2800" b="1" i="0" u="none" strike="noStrike" kern="1200" cap="none" spc="-5" normalizeH="0" baseline="0" noProof="0" dirty="0">
                <a:ln>
                  <a:noFill/>
                </a:ln>
                <a:solidFill>
                  <a:srgbClr val="2E1BC6"/>
                </a:solidFill>
                <a:effectLst/>
                <a:uLnTx/>
                <a:uFillTx/>
                <a:latin typeface="Calibri"/>
                <a:ea typeface="+mn-ea"/>
                <a:cs typeface="Calibri"/>
              </a:rPr>
              <a:t>Function  </a:t>
            </a:r>
            <a:r>
              <a:rPr kumimoji="0" sz="2800" b="1" i="0" u="none" strike="noStrike" kern="1200" cap="none" spc="-10" normalizeH="0" baseline="0" noProof="0" dirty="0">
                <a:ln>
                  <a:noFill/>
                </a:ln>
                <a:solidFill>
                  <a:srgbClr val="2E1BC6"/>
                </a:solidFill>
                <a:effectLst/>
                <a:uLnTx/>
                <a:uFillTx/>
                <a:latin typeface="Calibri"/>
                <a:ea typeface="+mn-ea"/>
                <a:cs typeface="Calibri"/>
              </a:rPr>
              <a:t>performs</a:t>
            </a:r>
            <a:r>
              <a:rPr kumimoji="0" sz="2800" b="1" i="0" u="none" strike="noStrike" kern="1200" cap="none" spc="0" normalizeH="0" baseline="0" noProof="0" dirty="0">
                <a:ln>
                  <a:noFill/>
                </a:ln>
                <a:solidFill>
                  <a:srgbClr val="2E1BC6"/>
                </a:solidFill>
                <a:effectLst/>
                <a:uLnTx/>
                <a:uFillTx/>
                <a:latin typeface="Calibri"/>
                <a:ea typeface="+mn-ea"/>
                <a:cs typeface="Calibri"/>
              </a:rPr>
              <a:t> </a:t>
            </a:r>
            <a:r>
              <a:rPr kumimoji="0" sz="2800" b="1" i="0" u="none" strike="noStrike" kern="1200" cap="none" spc="-15" normalizeH="0" baseline="0" noProof="0" dirty="0">
                <a:ln>
                  <a:noFill/>
                </a:ln>
                <a:solidFill>
                  <a:srgbClr val="2E1BC6"/>
                </a:solidFill>
                <a:effectLst/>
                <a:uLnTx/>
                <a:uFillTx/>
                <a:latin typeface="Calibri"/>
                <a:ea typeface="+mn-ea"/>
                <a:cs typeface="Calibri"/>
              </a:rPr>
              <a:t>operations</a:t>
            </a:r>
            <a:r>
              <a:rPr kumimoji="0" sz="2800" b="1" i="0" u="none" strike="noStrike" kern="1200" cap="none" spc="20" normalizeH="0" baseline="0" noProof="0" dirty="0">
                <a:ln>
                  <a:noFill/>
                </a:ln>
                <a:solidFill>
                  <a:srgbClr val="2E1BC6"/>
                </a:solidFill>
                <a:effectLst/>
                <a:uLnTx/>
                <a:uFillTx/>
                <a:latin typeface="Calibri"/>
                <a:ea typeface="+mn-ea"/>
                <a:cs typeface="Calibri"/>
              </a:rPr>
              <a:t> </a:t>
            </a:r>
            <a:r>
              <a:rPr kumimoji="0" sz="2800" b="0" i="0" u="none" strike="noStrike" kern="1200" cap="none" spc="-5" normalizeH="0" baseline="0" noProof="0" dirty="0">
                <a:ln>
                  <a:noFill/>
                </a:ln>
                <a:solidFill>
                  <a:prstClr val="black"/>
                </a:solidFill>
                <a:effectLst/>
                <a:uLnTx/>
                <a:uFillTx/>
                <a:latin typeface="Calibri"/>
                <a:ea typeface="+mn-ea"/>
                <a:cs typeface="Calibri"/>
              </a:rPr>
              <a:t>and;</a:t>
            </a:r>
            <a:r>
              <a:rPr kumimoji="0" sz="2800" b="0" i="0" u="none" strike="noStrike" kern="1200" cap="none" spc="20" normalizeH="0" baseline="0" noProof="0" dirty="0">
                <a:ln>
                  <a:noFill/>
                </a:ln>
                <a:solidFill>
                  <a:prstClr val="black"/>
                </a:solidFill>
                <a:effectLst/>
                <a:uLnTx/>
                <a:uFillTx/>
                <a:latin typeface="Calibri"/>
                <a:ea typeface="+mn-ea"/>
                <a:cs typeface="Calibri"/>
              </a:rPr>
              <a:t> </a:t>
            </a:r>
            <a:r>
              <a:rPr kumimoji="0" sz="2800" b="0" i="0" u="none" strike="noStrike" kern="1200" cap="none" spc="-5" normalizeH="0" baseline="0" noProof="0" dirty="0">
                <a:ln>
                  <a:noFill/>
                </a:ln>
                <a:solidFill>
                  <a:prstClr val="black"/>
                </a:solidFill>
                <a:effectLst/>
                <a:uLnTx/>
                <a:uFillTx/>
                <a:latin typeface="Calibri"/>
                <a:ea typeface="+mn-ea"/>
                <a:cs typeface="Calibri"/>
              </a:rPr>
              <a:t>Function</a:t>
            </a:r>
            <a:r>
              <a:rPr kumimoji="0" sz="2800" b="0" i="0" u="none" strike="noStrike" kern="1200" cap="none" spc="30" normalizeH="0" baseline="0" noProof="0" dirty="0">
                <a:ln>
                  <a:noFill/>
                </a:ln>
                <a:solidFill>
                  <a:prstClr val="black"/>
                </a:solidFill>
                <a:effectLst/>
                <a:uLnTx/>
                <a:uFillTx/>
                <a:latin typeface="Calibri"/>
                <a:ea typeface="+mn-ea"/>
                <a:cs typeface="Calibri"/>
              </a:rPr>
              <a:t> </a:t>
            </a:r>
            <a:r>
              <a:rPr kumimoji="0" sz="2800" b="1" i="1" u="none" strike="noStrike" kern="1200" cap="none" spc="-10" normalizeH="0" baseline="0" noProof="0" dirty="0">
                <a:ln>
                  <a:noFill/>
                </a:ln>
                <a:solidFill>
                  <a:prstClr val="black"/>
                </a:solidFill>
                <a:effectLst/>
                <a:uLnTx/>
                <a:uFillTx/>
                <a:latin typeface="Calibri"/>
                <a:ea typeface="+mn-ea"/>
                <a:cs typeface="Calibri"/>
              </a:rPr>
              <a:t>returns</a:t>
            </a:r>
            <a:r>
              <a:rPr kumimoji="0" sz="2800" b="1" i="1" u="none" strike="noStrike" kern="1200" cap="none" spc="25" normalizeH="0" baseline="0" noProof="0" dirty="0">
                <a:ln>
                  <a:noFill/>
                </a:ln>
                <a:solidFill>
                  <a:prstClr val="black"/>
                </a:solidFill>
                <a:effectLst/>
                <a:uLnTx/>
                <a:uFillTx/>
                <a:latin typeface="Calibri"/>
                <a:ea typeface="+mn-ea"/>
                <a:cs typeface="Calibri"/>
              </a:rPr>
              <a:t> </a:t>
            </a:r>
            <a:r>
              <a:rPr kumimoji="0" sz="2800" b="1" i="1" u="none" strike="noStrike" kern="1200" cap="none" spc="-5" normalizeH="0" baseline="0" noProof="0" dirty="0">
                <a:ln>
                  <a:noFill/>
                </a:ln>
                <a:solidFill>
                  <a:prstClr val="black"/>
                </a:solidFill>
                <a:effectLst/>
                <a:uLnTx/>
                <a:uFillTx/>
                <a:latin typeface="Calibri"/>
                <a:ea typeface="+mn-ea"/>
                <a:cs typeface="Calibri"/>
              </a:rPr>
              <a:t>results</a:t>
            </a:r>
            <a:endParaRPr kumimoji="0" sz="2800" b="0" i="0" u="none" strike="noStrike" kern="1200" cap="none" spc="0" normalizeH="0" baseline="0" noProof="0">
              <a:ln>
                <a:noFill/>
              </a:ln>
              <a:solidFill>
                <a:prstClr val="black"/>
              </a:solidFill>
              <a:effectLst/>
              <a:uLnTx/>
              <a:uFillTx/>
              <a:latin typeface="Calibri"/>
              <a:ea typeface="+mn-ea"/>
              <a:cs typeface="Calibri"/>
            </a:endParaRPr>
          </a:p>
        </p:txBody>
      </p:sp>
      <p:pic>
        <p:nvPicPr>
          <p:cNvPr id="5" name="object 5"/>
          <p:cNvPicPr/>
          <p:nvPr/>
        </p:nvPicPr>
        <p:blipFill>
          <a:blip r:embed="rId2" cstate="print"/>
          <a:stretch>
            <a:fillRect/>
          </a:stretch>
        </p:blipFill>
        <p:spPr>
          <a:xfrm>
            <a:off x="1376172" y="3296099"/>
            <a:ext cx="6847027" cy="1598988"/>
          </a:xfrm>
          <a:prstGeom prst="rect">
            <a:avLst/>
          </a:prstGeom>
        </p:spPr>
      </p:pic>
    </p:spTree>
    <p:extLst>
      <p:ext uri="{BB962C8B-B14F-4D97-AF65-F5344CB8AC3E}">
        <p14:creationId xmlns:p14="http://schemas.microsoft.com/office/powerpoint/2010/main" val="2159197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1"/>
          <p:cNvSpPr txBox="1">
            <a:spLocks noGrp="1"/>
          </p:cNvSpPr>
          <p:nvPr>
            <p:ph type="ctrTitle"/>
          </p:nvPr>
        </p:nvSpPr>
        <p:spPr>
          <a:xfrm>
            <a:off x="762000" y="76200"/>
            <a:ext cx="6781800" cy="914400"/>
          </a:xfrm>
          <a:prstGeom prst="rect">
            <a:avLst/>
          </a:prstGeom>
          <a:noFill/>
          <a:ln>
            <a:noFill/>
          </a:ln>
        </p:spPr>
        <p:txBody>
          <a:bodyPr spcFirstLastPara="1" wrap="square" lIns="92075" tIns="46025" rIns="92075" bIns="46025" anchor="ctr" anchorCtr="0">
            <a:normAutofit/>
          </a:bodyPr>
          <a:lstStyle/>
          <a:p>
            <a:pPr marL="0" lvl="0" indent="0" algn="ctr" rtl="0">
              <a:spcBef>
                <a:spcPts val="0"/>
              </a:spcBef>
              <a:spcAft>
                <a:spcPts val="0"/>
              </a:spcAft>
              <a:buClr>
                <a:srgbClr val="B80000"/>
              </a:buClr>
              <a:buSzPts val="4400"/>
              <a:buFont typeface="Calibri"/>
              <a:buNone/>
            </a:pPr>
            <a:r>
              <a:rPr lang="en-US">
                <a:solidFill>
                  <a:srgbClr val="B80000"/>
                </a:solidFill>
              </a:rPr>
              <a:t>Initializing an Array</a:t>
            </a:r>
            <a:endParaRPr/>
          </a:p>
        </p:txBody>
      </p:sp>
      <p:sp>
        <p:nvSpPr>
          <p:cNvPr id="142" name="Google Shape;142;p21"/>
          <p:cNvSpPr txBox="1">
            <a:spLocks noGrp="1"/>
          </p:cNvSpPr>
          <p:nvPr>
            <p:ph type="subTitle" idx="1"/>
          </p:nvPr>
        </p:nvSpPr>
        <p:spPr>
          <a:xfrm>
            <a:off x="80240" y="1191490"/>
            <a:ext cx="8915400" cy="5410200"/>
          </a:xfrm>
          <a:prstGeom prst="rect">
            <a:avLst/>
          </a:prstGeom>
          <a:noFill/>
          <a:ln>
            <a:noFill/>
          </a:ln>
        </p:spPr>
        <p:txBody>
          <a:bodyPr spcFirstLastPara="1" wrap="square" lIns="92075" tIns="46025" rIns="92075" bIns="46025" anchor="t" anchorCtr="0">
            <a:normAutofit/>
          </a:bodyPr>
          <a:lstStyle/>
          <a:p>
            <a:pPr marL="0" lvl="0" indent="-215900" algn="l" rtl="0">
              <a:spcBef>
                <a:spcPts val="0"/>
              </a:spcBef>
              <a:spcAft>
                <a:spcPts val="0"/>
              </a:spcAft>
              <a:buClr>
                <a:srgbClr val="2F1BC7"/>
              </a:buClr>
              <a:buSzPts val="3400"/>
              <a:buFont typeface="Arial"/>
              <a:buChar char="•"/>
            </a:pPr>
            <a:r>
              <a:rPr lang="en-US" sz="3400">
                <a:solidFill>
                  <a:srgbClr val="2F1BC7"/>
                </a:solidFill>
                <a:latin typeface="Calibri"/>
                <a:ea typeface="Calibri"/>
                <a:cs typeface="Calibri"/>
                <a:sym typeface="Calibri"/>
              </a:rPr>
              <a:t> Declaring, creating, initializing in one step:</a:t>
            </a:r>
            <a:endParaRPr sz="3600">
              <a:solidFill>
                <a:srgbClr val="2F1BC7"/>
              </a:solidFill>
              <a:latin typeface="Calibri"/>
              <a:ea typeface="Calibri"/>
              <a:cs typeface="Calibri"/>
              <a:sym typeface="Calibri"/>
            </a:endParaRPr>
          </a:p>
          <a:p>
            <a:pPr marL="0" lvl="0" indent="0" algn="l" rtl="0">
              <a:spcBef>
                <a:spcPts val="1400"/>
              </a:spcBef>
              <a:spcAft>
                <a:spcPts val="0"/>
              </a:spcAft>
              <a:buClr>
                <a:schemeClr val="dk1"/>
              </a:buClr>
              <a:buSzPts val="2800"/>
              <a:buNone/>
            </a:pPr>
            <a:r>
              <a:rPr lang="en-US" sz="2800">
                <a:solidFill>
                  <a:schemeClr val="dk1"/>
                </a:solidFill>
                <a:latin typeface="Calibri"/>
                <a:ea typeface="Calibri"/>
                <a:cs typeface="Calibri"/>
                <a:sym typeface="Calibri"/>
              </a:rPr>
              <a:t>	</a:t>
            </a:r>
            <a:endParaRPr/>
          </a:p>
          <a:p>
            <a:pPr marL="0" lvl="0" indent="0" algn="l" rtl="0">
              <a:spcBef>
                <a:spcPts val="1000"/>
              </a:spcBef>
              <a:spcAft>
                <a:spcPts val="0"/>
              </a:spcAft>
              <a:buClr>
                <a:srgbClr val="C00000"/>
              </a:buClr>
              <a:buSzPts val="2000"/>
              <a:buNone/>
            </a:pPr>
            <a:r>
              <a:rPr lang="en-US" sz="2000" b="1">
                <a:solidFill>
                  <a:srgbClr val="C00000"/>
                </a:solidFill>
                <a:latin typeface="Courier New"/>
                <a:ea typeface="Courier New"/>
                <a:cs typeface="Courier New"/>
                <a:sym typeface="Courier New"/>
              </a:rPr>
              <a:t>dataType arrayName[Size] = {value0, value1, ..., value</a:t>
            </a:r>
            <a:r>
              <a:rPr lang="en-US" sz="2000" b="1" i="1">
                <a:solidFill>
                  <a:srgbClr val="C00000"/>
                </a:solidFill>
                <a:latin typeface="Courier New"/>
                <a:ea typeface="Courier New"/>
                <a:cs typeface="Courier New"/>
                <a:sym typeface="Courier New"/>
              </a:rPr>
              <a:t>k</a:t>
            </a:r>
            <a:r>
              <a:rPr lang="en-US" sz="2000" b="1">
                <a:solidFill>
                  <a:srgbClr val="C00000"/>
                </a:solidFill>
                <a:latin typeface="Courier New"/>
                <a:ea typeface="Courier New"/>
                <a:cs typeface="Courier New"/>
                <a:sym typeface="Courier New"/>
              </a:rPr>
              <a:t>};</a:t>
            </a:r>
            <a:endParaRPr/>
          </a:p>
          <a:p>
            <a:pPr marL="0" lvl="0" indent="0" algn="l" rtl="0">
              <a:spcBef>
                <a:spcPts val="1200"/>
              </a:spcBef>
              <a:spcAft>
                <a:spcPts val="0"/>
              </a:spcAft>
              <a:buClr>
                <a:srgbClr val="888888"/>
              </a:buClr>
              <a:buSzPts val="2400"/>
              <a:buFont typeface="Arial"/>
              <a:buNone/>
            </a:pPr>
            <a:endParaRPr sz="2400">
              <a:solidFill>
                <a:schemeClr val="dk1"/>
              </a:solidFill>
              <a:latin typeface="Calibri"/>
              <a:ea typeface="Calibri"/>
              <a:cs typeface="Calibri"/>
              <a:sym typeface="Calibri"/>
            </a:endParaRPr>
          </a:p>
          <a:p>
            <a:pPr marL="0" lvl="0" indent="-203200" algn="l" rtl="0">
              <a:spcBef>
                <a:spcPts val="1600"/>
              </a:spcBef>
              <a:spcAft>
                <a:spcPts val="0"/>
              </a:spcAft>
              <a:buClr>
                <a:schemeClr val="dk1"/>
              </a:buClr>
              <a:buSzPts val="3200"/>
              <a:buFont typeface="Arial"/>
              <a:buChar char="•"/>
            </a:pPr>
            <a:r>
              <a:rPr lang="en-US">
                <a:solidFill>
                  <a:schemeClr val="dk1"/>
                </a:solidFill>
                <a:latin typeface="Calibri"/>
                <a:ea typeface="Calibri"/>
                <a:cs typeface="Calibri"/>
                <a:sym typeface="Calibri"/>
              </a:rPr>
              <a:t>  Example: </a:t>
            </a:r>
            <a:endParaRPr/>
          </a:p>
          <a:p>
            <a:pPr marL="0" lvl="0" indent="0" algn="l" rtl="0">
              <a:spcBef>
                <a:spcPts val="1600"/>
              </a:spcBef>
              <a:spcAft>
                <a:spcPts val="0"/>
              </a:spcAft>
              <a:buClr>
                <a:schemeClr val="dk1"/>
              </a:buClr>
              <a:buSzPts val="3200"/>
              <a:buNone/>
            </a:pPr>
            <a:r>
              <a:rPr lang="en-US" b="1">
                <a:solidFill>
                  <a:schemeClr val="dk1"/>
                </a:solidFill>
                <a:latin typeface="Calibri"/>
                <a:ea typeface="Calibri"/>
                <a:cs typeface="Calibri"/>
                <a:sym typeface="Calibri"/>
              </a:rPr>
              <a:t>            int </a:t>
            </a:r>
            <a:r>
              <a:rPr lang="en-US">
                <a:solidFill>
                  <a:schemeClr val="dk1"/>
                </a:solidFill>
                <a:latin typeface="Calibri"/>
                <a:ea typeface="Calibri"/>
                <a:cs typeface="Calibri"/>
                <a:sym typeface="Calibri"/>
              </a:rPr>
              <a:t>myList[4] = {</a:t>
            </a:r>
            <a:r>
              <a:rPr lang="en-US">
                <a:solidFill>
                  <a:srgbClr val="2F1BC7"/>
                </a:solidFill>
                <a:latin typeface="Calibri"/>
                <a:ea typeface="Calibri"/>
                <a:cs typeface="Calibri"/>
                <a:sym typeface="Calibri"/>
              </a:rPr>
              <a:t>32</a:t>
            </a:r>
            <a:r>
              <a:rPr lang="en-US">
                <a:solidFill>
                  <a:schemeClr val="dk1"/>
                </a:solidFill>
                <a:latin typeface="Calibri"/>
                <a:ea typeface="Calibri"/>
                <a:cs typeface="Calibri"/>
                <a:sym typeface="Calibri"/>
              </a:rPr>
              <a:t>, </a:t>
            </a:r>
            <a:r>
              <a:rPr lang="en-US">
                <a:solidFill>
                  <a:srgbClr val="2F1BC7"/>
                </a:solidFill>
                <a:latin typeface="Calibri"/>
                <a:ea typeface="Calibri"/>
                <a:cs typeface="Calibri"/>
                <a:sym typeface="Calibri"/>
              </a:rPr>
              <a:t>11</a:t>
            </a:r>
            <a:r>
              <a:rPr lang="en-US">
                <a:solidFill>
                  <a:schemeClr val="dk1"/>
                </a:solidFill>
                <a:latin typeface="Calibri"/>
                <a:ea typeface="Calibri"/>
                <a:cs typeface="Calibri"/>
                <a:sym typeface="Calibri"/>
              </a:rPr>
              <a:t>,</a:t>
            </a:r>
            <a:r>
              <a:rPr lang="en-US">
                <a:solidFill>
                  <a:srgbClr val="2F1BC7"/>
                </a:solidFill>
                <a:latin typeface="Calibri"/>
                <a:ea typeface="Calibri"/>
                <a:cs typeface="Calibri"/>
                <a:sym typeface="Calibri"/>
              </a:rPr>
              <a:t> -6</a:t>
            </a:r>
            <a:r>
              <a:rPr lang="en-US">
                <a:solidFill>
                  <a:schemeClr val="dk1"/>
                </a:solidFill>
                <a:latin typeface="Calibri"/>
                <a:ea typeface="Calibri"/>
                <a:cs typeface="Calibri"/>
                <a:sym typeface="Calibri"/>
              </a:rPr>
              <a:t>, </a:t>
            </a:r>
            <a:r>
              <a:rPr lang="en-US">
                <a:solidFill>
                  <a:srgbClr val="2F1BC7"/>
                </a:solidFill>
                <a:latin typeface="Calibri"/>
                <a:ea typeface="Calibri"/>
                <a:cs typeface="Calibri"/>
                <a:sym typeface="Calibri"/>
              </a:rPr>
              <a:t>65</a:t>
            </a:r>
            <a:r>
              <a:rPr lang="en-US">
                <a:solidFill>
                  <a:schemeClr val="dk1"/>
                </a:solidFill>
                <a:latin typeface="Calibri"/>
                <a:ea typeface="Calibri"/>
                <a:cs typeface="Calibri"/>
                <a:sym typeface="Calibri"/>
              </a:rPr>
              <a:t>};</a:t>
            </a:r>
            <a:endParaRPr/>
          </a:p>
        </p:txBody>
      </p:sp>
      <p:sp>
        <p:nvSpPr>
          <p:cNvPr id="143" name="Google Shape;143;p21"/>
          <p:cNvSpPr/>
          <p:nvPr/>
        </p:nvSpPr>
        <p:spPr>
          <a:xfrm>
            <a:off x="0" y="1066800"/>
            <a:ext cx="9067800" cy="45719"/>
          </a:xfrm>
          <a:prstGeom prst="rect">
            <a:avLst/>
          </a:prstGeom>
          <a:solidFill>
            <a:srgbClr val="17365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urier New"/>
              <a:ea typeface="Courier New"/>
              <a:cs typeface="Courier New"/>
              <a:sym typeface="Courier New"/>
            </a:endParaRPr>
          </a:p>
        </p:txBody>
      </p:sp>
      <p:sp>
        <p:nvSpPr>
          <p:cNvPr id="2" name="Slide Number Placeholder 1">
            <a:extLst>
              <a:ext uri="{FF2B5EF4-FFF2-40B4-BE49-F238E27FC236}">
                <a16:creationId xmlns:a16="http://schemas.microsoft.com/office/drawing/2014/main" id="{03B7033F-FEF1-AF25-0A47-48D1D888443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2"/>
          <p:cNvSpPr txBox="1">
            <a:spLocks noGrp="1"/>
          </p:cNvSpPr>
          <p:nvPr>
            <p:ph type="ctrTitle"/>
          </p:nvPr>
        </p:nvSpPr>
        <p:spPr>
          <a:xfrm>
            <a:off x="228600" y="76200"/>
            <a:ext cx="7772400" cy="896938"/>
          </a:xfrm>
          <a:prstGeom prst="rect">
            <a:avLst/>
          </a:prstGeom>
          <a:noFill/>
          <a:ln>
            <a:noFill/>
          </a:ln>
        </p:spPr>
        <p:txBody>
          <a:bodyPr spcFirstLastPara="1" wrap="square" lIns="92075" tIns="46025" rIns="92075" bIns="46025" anchor="ctr" anchorCtr="0">
            <a:normAutofit/>
          </a:bodyPr>
          <a:lstStyle/>
          <a:p>
            <a:pPr marL="0" lvl="0" indent="0" algn="ctr" rtl="0">
              <a:spcBef>
                <a:spcPts val="0"/>
              </a:spcBef>
              <a:spcAft>
                <a:spcPts val="0"/>
              </a:spcAft>
              <a:buClr>
                <a:srgbClr val="C00000"/>
              </a:buClr>
              <a:buSzPts val="4000"/>
              <a:buFont typeface="Calibri"/>
              <a:buNone/>
            </a:pPr>
            <a:r>
              <a:rPr lang="en-US" sz="4000">
                <a:solidFill>
                  <a:srgbClr val="C00000"/>
                </a:solidFill>
              </a:rPr>
              <a:t>Implicit Size </a:t>
            </a:r>
            <a:endParaRPr/>
          </a:p>
        </p:txBody>
      </p:sp>
      <p:sp>
        <p:nvSpPr>
          <p:cNvPr id="149" name="Google Shape;149;p22"/>
          <p:cNvSpPr txBox="1">
            <a:spLocks noGrp="1"/>
          </p:cNvSpPr>
          <p:nvPr>
            <p:ph type="subTitle" idx="1"/>
          </p:nvPr>
        </p:nvSpPr>
        <p:spPr>
          <a:xfrm>
            <a:off x="90055" y="1219200"/>
            <a:ext cx="8915400" cy="5410200"/>
          </a:xfrm>
          <a:prstGeom prst="rect">
            <a:avLst/>
          </a:prstGeom>
          <a:noFill/>
          <a:ln>
            <a:noFill/>
          </a:ln>
        </p:spPr>
        <p:txBody>
          <a:bodyPr spcFirstLastPara="1" wrap="square" lIns="92075" tIns="46025" rIns="92075" bIns="46025" anchor="t" anchorCtr="0">
            <a:normAutofit/>
          </a:bodyPr>
          <a:lstStyle/>
          <a:p>
            <a:pPr marL="0" lvl="0" indent="-190500" algn="l" rtl="0">
              <a:spcBef>
                <a:spcPts val="0"/>
              </a:spcBef>
              <a:spcAft>
                <a:spcPts val="0"/>
              </a:spcAft>
              <a:buClr>
                <a:schemeClr val="dk1"/>
              </a:buClr>
              <a:buSzPts val="3000"/>
              <a:buFont typeface="Arial"/>
              <a:buChar char="•"/>
            </a:pPr>
            <a:r>
              <a:rPr lang="en-US" sz="3000" dirty="0">
                <a:solidFill>
                  <a:schemeClr val="dk1"/>
                </a:solidFill>
                <a:latin typeface="Calibri"/>
                <a:ea typeface="Calibri"/>
                <a:cs typeface="Calibri"/>
                <a:sym typeface="Calibri"/>
              </a:rPr>
              <a:t> C++ allows you to omit the array size</a:t>
            </a:r>
            <a:endParaRPr dirty="0"/>
          </a:p>
          <a:p>
            <a:pPr marL="0" lvl="0" indent="0" algn="l" rtl="0">
              <a:spcBef>
                <a:spcPts val="600"/>
              </a:spcBef>
              <a:spcAft>
                <a:spcPts val="0"/>
              </a:spcAft>
              <a:buClr>
                <a:srgbClr val="888888"/>
              </a:buClr>
              <a:buSzPts val="3000"/>
              <a:buFont typeface="Arial"/>
              <a:buNone/>
            </a:pPr>
            <a:endParaRPr sz="3000" dirty="0">
              <a:solidFill>
                <a:schemeClr val="dk1"/>
              </a:solidFill>
              <a:latin typeface="Calibri"/>
              <a:ea typeface="Calibri"/>
              <a:cs typeface="Calibri"/>
              <a:sym typeface="Calibri"/>
            </a:endParaRPr>
          </a:p>
          <a:p>
            <a:pPr marL="0" lvl="0" indent="-190500" algn="l" rtl="0">
              <a:spcBef>
                <a:spcPts val="600"/>
              </a:spcBef>
              <a:spcAft>
                <a:spcPts val="0"/>
              </a:spcAft>
              <a:buClr>
                <a:schemeClr val="dk1"/>
              </a:buClr>
              <a:buSzPts val="3000"/>
              <a:buFont typeface="Arial"/>
              <a:buChar char="•"/>
            </a:pPr>
            <a:r>
              <a:rPr lang="en-US" sz="3000" dirty="0">
                <a:solidFill>
                  <a:schemeClr val="dk1"/>
                </a:solidFill>
                <a:latin typeface="Calibri"/>
                <a:ea typeface="Calibri"/>
                <a:cs typeface="Calibri"/>
                <a:sym typeface="Calibri"/>
              </a:rPr>
              <a:t> For example, the following declaration is fine/correct:</a:t>
            </a:r>
            <a:endParaRPr dirty="0"/>
          </a:p>
          <a:p>
            <a:pPr marL="0" lvl="0" indent="0" algn="l" rtl="0">
              <a:spcBef>
                <a:spcPts val="600"/>
              </a:spcBef>
              <a:spcAft>
                <a:spcPts val="0"/>
              </a:spcAft>
              <a:buClr>
                <a:schemeClr val="dk1"/>
              </a:buClr>
              <a:buSzPts val="3000"/>
              <a:buFont typeface="Noto Sans Symbols"/>
              <a:buNone/>
            </a:pPr>
            <a:r>
              <a:rPr lang="en-US" sz="3000" b="1" dirty="0">
                <a:solidFill>
                  <a:schemeClr val="dk1"/>
                </a:solidFill>
                <a:latin typeface="Calibri"/>
                <a:ea typeface="Calibri"/>
                <a:cs typeface="Calibri"/>
                <a:sym typeface="Calibri"/>
              </a:rPr>
              <a:t>	</a:t>
            </a:r>
            <a:r>
              <a:rPr lang="en-US" sz="3000" b="1" dirty="0" err="1">
                <a:solidFill>
                  <a:schemeClr val="dk1"/>
                </a:solidFill>
                <a:latin typeface="Calibri"/>
                <a:ea typeface="Calibri"/>
                <a:cs typeface="Calibri"/>
                <a:sym typeface="Calibri"/>
              </a:rPr>
              <a:t>int</a:t>
            </a:r>
            <a:r>
              <a:rPr lang="en-US" sz="3000" b="1" dirty="0">
                <a:solidFill>
                  <a:schemeClr val="dk1"/>
                </a:solidFill>
                <a:latin typeface="Calibri"/>
                <a:ea typeface="Calibri"/>
                <a:cs typeface="Calibri"/>
                <a:sym typeface="Calibri"/>
              </a:rPr>
              <a:t> </a:t>
            </a:r>
            <a:r>
              <a:rPr lang="en-US" sz="3000" dirty="0" err="1">
                <a:solidFill>
                  <a:schemeClr val="dk1"/>
                </a:solidFill>
                <a:latin typeface="Calibri"/>
                <a:ea typeface="Calibri"/>
                <a:cs typeface="Calibri"/>
                <a:sym typeface="Calibri"/>
              </a:rPr>
              <a:t>myList</a:t>
            </a:r>
            <a:r>
              <a:rPr lang="en-US" sz="3000" b="1" dirty="0">
                <a:solidFill>
                  <a:srgbClr val="C00000"/>
                </a:solidFill>
                <a:latin typeface="Calibri"/>
                <a:ea typeface="Calibri"/>
                <a:cs typeface="Calibri"/>
                <a:sym typeface="Calibri"/>
              </a:rPr>
              <a:t>[ ] </a:t>
            </a:r>
            <a:r>
              <a:rPr lang="en-US" sz="3000" dirty="0">
                <a:solidFill>
                  <a:schemeClr val="dk1"/>
                </a:solidFill>
                <a:latin typeface="Calibri"/>
                <a:ea typeface="Calibri"/>
                <a:cs typeface="Calibri"/>
                <a:sym typeface="Calibri"/>
              </a:rPr>
              <a:t>= {</a:t>
            </a:r>
            <a:r>
              <a:rPr lang="en-US" sz="3000" dirty="0">
                <a:solidFill>
                  <a:srgbClr val="2F1BC7"/>
                </a:solidFill>
                <a:latin typeface="Calibri"/>
                <a:ea typeface="Calibri"/>
                <a:cs typeface="Calibri"/>
                <a:sym typeface="Calibri"/>
              </a:rPr>
              <a:t>63</a:t>
            </a:r>
            <a:r>
              <a:rPr lang="en-US" sz="3000" dirty="0">
                <a:solidFill>
                  <a:schemeClr val="dk1"/>
                </a:solidFill>
                <a:latin typeface="Calibri"/>
                <a:ea typeface="Calibri"/>
                <a:cs typeface="Calibri"/>
                <a:sym typeface="Calibri"/>
              </a:rPr>
              <a:t>,</a:t>
            </a:r>
            <a:r>
              <a:rPr lang="en-US" sz="3000" dirty="0">
                <a:solidFill>
                  <a:srgbClr val="2F1BC7"/>
                </a:solidFill>
                <a:latin typeface="Calibri"/>
                <a:ea typeface="Calibri"/>
                <a:cs typeface="Calibri"/>
                <a:sym typeface="Calibri"/>
              </a:rPr>
              <a:t> 9</a:t>
            </a:r>
            <a:r>
              <a:rPr lang="en-US" sz="3000" dirty="0">
                <a:solidFill>
                  <a:schemeClr val="dk1"/>
                </a:solidFill>
                <a:latin typeface="Calibri"/>
                <a:ea typeface="Calibri"/>
                <a:cs typeface="Calibri"/>
                <a:sym typeface="Calibri"/>
              </a:rPr>
              <a:t>,</a:t>
            </a:r>
            <a:r>
              <a:rPr lang="en-US" sz="3000" dirty="0">
                <a:solidFill>
                  <a:srgbClr val="2F1BC7"/>
                </a:solidFill>
                <a:latin typeface="Calibri"/>
                <a:ea typeface="Calibri"/>
                <a:cs typeface="Calibri"/>
                <a:sym typeface="Calibri"/>
              </a:rPr>
              <a:t> 3</a:t>
            </a:r>
            <a:r>
              <a:rPr lang="en-US" sz="3000" dirty="0">
                <a:solidFill>
                  <a:schemeClr val="dk1"/>
                </a:solidFill>
                <a:latin typeface="Calibri"/>
                <a:ea typeface="Calibri"/>
                <a:cs typeface="Calibri"/>
                <a:sym typeface="Calibri"/>
              </a:rPr>
              <a:t>,</a:t>
            </a:r>
            <a:r>
              <a:rPr lang="en-US" sz="3000" dirty="0">
                <a:solidFill>
                  <a:srgbClr val="2F1BC7"/>
                </a:solidFill>
                <a:latin typeface="Calibri"/>
                <a:ea typeface="Calibri"/>
                <a:cs typeface="Calibri"/>
                <a:sym typeface="Calibri"/>
              </a:rPr>
              <a:t> 13</a:t>
            </a:r>
            <a:r>
              <a:rPr lang="en-US" sz="3000" dirty="0">
                <a:solidFill>
                  <a:schemeClr val="dk1"/>
                </a:solidFill>
                <a:latin typeface="Calibri"/>
                <a:ea typeface="Calibri"/>
                <a:cs typeface="Calibri"/>
                <a:sym typeface="Calibri"/>
              </a:rPr>
              <a:t>};</a:t>
            </a:r>
            <a:endParaRPr dirty="0"/>
          </a:p>
          <a:p>
            <a:pPr marL="0" lvl="0" indent="0" algn="l" rtl="0">
              <a:spcBef>
                <a:spcPts val="600"/>
              </a:spcBef>
              <a:spcAft>
                <a:spcPts val="0"/>
              </a:spcAft>
              <a:buClr>
                <a:srgbClr val="888888"/>
              </a:buClr>
              <a:buSzPts val="3000"/>
              <a:buFont typeface="Noto Sans Symbols"/>
              <a:buNone/>
            </a:pPr>
            <a:endParaRPr sz="3000" dirty="0">
              <a:solidFill>
                <a:schemeClr val="dk1"/>
              </a:solidFill>
              <a:latin typeface="Calibri"/>
              <a:ea typeface="Calibri"/>
              <a:cs typeface="Calibri"/>
              <a:sym typeface="Calibri"/>
            </a:endParaRPr>
          </a:p>
          <a:p>
            <a:pPr marL="0" lvl="0" indent="0" algn="l" rtl="0">
              <a:spcBef>
                <a:spcPts val="600"/>
              </a:spcBef>
              <a:spcAft>
                <a:spcPts val="0"/>
              </a:spcAft>
              <a:buClr>
                <a:srgbClr val="2F1BC7"/>
              </a:buClr>
              <a:buSzPts val="3000"/>
              <a:buFont typeface="Arial"/>
              <a:buNone/>
            </a:pPr>
            <a:r>
              <a:rPr lang="en-US" sz="3000" dirty="0">
                <a:solidFill>
                  <a:srgbClr val="2F1BC7"/>
                </a:solidFill>
                <a:latin typeface="Calibri"/>
                <a:ea typeface="Calibri"/>
                <a:cs typeface="Calibri"/>
                <a:sym typeface="Calibri"/>
              </a:rPr>
              <a:t>          C++ automatically figures out how many elements      	are in the array.</a:t>
            </a:r>
            <a:endParaRPr dirty="0"/>
          </a:p>
          <a:p>
            <a:pPr marL="0" lvl="0" indent="0" algn="l" rtl="0">
              <a:spcBef>
                <a:spcPts val="600"/>
              </a:spcBef>
              <a:spcAft>
                <a:spcPts val="0"/>
              </a:spcAft>
              <a:buClr>
                <a:srgbClr val="888888"/>
              </a:buClr>
              <a:buSzPts val="3000"/>
              <a:buFont typeface="Arial"/>
              <a:buNone/>
            </a:pPr>
            <a:endParaRPr sz="3000" dirty="0">
              <a:solidFill>
                <a:srgbClr val="2F1BC7"/>
              </a:solidFill>
              <a:latin typeface="Calibri"/>
              <a:ea typeface="Calibri"/>
              <a:cs typeface="Calibri"/>
              <a:sym typeface="Calibri"/>
            </a:endParaRPr>
          </a:p>
          <a:p>
            <a:pPr marL="0" lvl="0" indent="0" algn="l" rtl="0">
              <a:spcBef>
                <a:spcPts val="600"/>
              </a:spcBef>
              <a:spcAft>
                <a:spcPts val="0"/>
              </a:spcAft>
              <a:buClr>
                <a:schemeClr val="dk1"/>
              </a:buClr>
              <a:buSzPts val="3000"/>
              <a:buNone/>
            </a:pPr>
            <a:r>
              <a:rPr lang="en-US" sz="3000" dirty="0">
                <a:solidFill>
                  <a:schemeClr val="dk1"/>
                </a:solidFill>
              </a:rPr>
              <a:t>	</a:t>
            </a:r>
            <a:r>
              <a:rPr lang="en-US" sz="3000" b="1" dirty="0" err="1">
                <a:solidFill>
                  <a:srgbClr val="B80000"/>
                </a:solidFill>
              </a:rPr>
              <a:t>int</a:t>
            </a:r>
            <a:r>
              <a:rPr lang="en-US" sz="3000" b="1" dirty="0">
                <a:solidFill>
                  <a:srgbClr val="B80000"/>
                </a:solidFill>
              </a:rPr>
              <a:t>  </a:t>
            </a:r>
            <a:r>
              <a:rPr lang="en-US" sz="3000" b="1" dirty="0" err="1">
                <a:solidFill>
                  <a:srgbClr val="B80000"/>
                </a:solidFill>
              </a:rPr>
              <a:t>myList</a:t>
            </a:r>
            <a:r>
              <a:rPr lang="en-US" sz="3000" b="1" dirty="0">
                <a:solidFill>
                  <a:srgbClr val="B80000"/>
                </a:solidFill>
              </a:rPr>
              <a:t> [ ];  // WRONG</a:t>
            </a:r>
            <a:endParaRPr dirty="0"/>
          </a:p>
          <a:p>
            <a:pPr marL="0" lvl="0" indent="0" algn="l" rtl="0">
              <a:spcBef>
                <a:spcPts val="600"/>
              </a:spcBef>
              <a:spcAft>
                <a:spcPts val="0"/>
              </a:spcAft>
              <a:buClr>
                <a:srgbClr val="888888"/>
              </a:buClr>
              <a:buSzPts val="3000"/>
              <a:buFont typeface="Arial"/>
              <a:buNone/>
            </a:pPr>
            <a:endParaRPr sz="3000" dirty="0">
              <a:solidFill>
                <a:srgbClr val="2F1BC7"/>
              </a:solidFill>
              <a:latin typeface="Calibri"/>
              <a:ea typeface="Calibri"/>
              <a:cs typeface="Calibri"/>
              <a:sym typeface="Calibri"/>
            </a:endParaRPr>
          </a:p>
        </p:txBody>
      </p:sp>
      <p:sp>
        <p:nvSpPr>
          <p:cNvPr id="150" name="Google Shape;150;p22"/>
          <p:cNvSpPr/>
          <p:nvPr/>
        </p:nvSpPr>
        <p:spPr>
          <a:xfrm>
            <a:off x="0" y="1066800"/>
            <a:ext cx="9067800" cy="45719"/>
          </a:xfrm>
          <a:prstGeom prst="rect">
            <a:avLst/>
          </a:prstGeom>
          <a:solidFill>
            <a:srgbClr val="17365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urier New"/>
              <a:ea typeface="Courier New"/>
              <a:cs typeface="Courier New"/>
              <a:sym typeface="Courier New"/>
            </a:endParaRPr>
          </a:p>
        </p:txBody>
      </p:sp>
      <p:sp>
        <p:nvSpPr>
          <p:cNvPr id="2" name="Slide Number Placeholder 1">
            <a:extLst>
              <a:ext uri="{FF2B5EF4-FFF2-40B4-BE49-F238E27FC236}">
                <a16:creationId xmlns:a16="http://schemas.microsoft.com/office/drawing/2014/main" id="{FEC1799E-2A2F-5D6C-676D-41827AC14D4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3"/>
          <p:cNvSpPr txBox="1">
            <a:spLocks noGrp="1"/>
          </p:cNvSpPr>
          <p:nvPr>
            <p:ph type="ctrTitle"/>
          </p:nvPr>
        </p:nvSpPr>
        <p:spPr>
          <a:xfrm>
            <a:off x="228600" y="152400"/>
            <a:ext cx="7772400" cy="792162"/>
          </a:xfrm>
          <a:prstGeom prst="rect">
            <a:avLst/>
          </a:prstGeom>
          <a:noFill/>
          <a:ln>
            <a:noFill/>
          </a:ln>
        </p:spPr>
        <p:txBody>
          <a:bodyPr spcFirstLastPara="1" wrap="square" lIns="92075" tIns="46025" rIns="92075" bIns="46025" anchor="ctr" anchorCtr="0">
            <a:normAutofit/>
          </a:bodyPr>
          <a:lstStyle/>
          <a:p>
            <a:pPr marL="0" lvl="0" indent="0" algn="ctr" rtl="0">
              <a:spcBef>
                <a:spcPts val="0"/>
              </a:spcBef>
              <a:spcAft>
                <a:spcPts val="0"/>
              </a:spcAft>
              <a:buClr>
                <a:srgbClr val="B80000"/>
              </a:buClr>
              <a:buSzPts val="4400"/>
              <a:buFont typeface="Calibri"/>
              <a:buNone/>
            </a:pPr>
            <a:r>
              <a:rPr lang="en-US">
                <a:solidFill>
                  <a:srgbClr val="B80000"/>
                </a:solidFill>
              </a:rPr>
              <a:t>Partial Initialization </a:t>
            </a:r>
            <a:endParaRPr/>
          </a:p>
        </p:txBody>
      </p:sp>
      <p:sp>
        <p:nvSpPr>
          <p:cNvPr id="156" name="Google Shape;156;p23"/>
          <p:cNvSpPr txBox="1">
            <a:spLocks noGrp="1"/>
          </p:cNvSpPr>
          <p:nvPr>
            <p:ph type="subTitle" idx="1"/>
          </p:nvPr>
        </p:nvSpPr>
        <p:spPr>
          <a:xfrm>
            <a:off x="76200" y="1219200"/>
            <a:ext cx="8839200" cy="5638800"/>
          </a:xfrm>
          <a:prstGeom prst="rect">
            <a:avLst/>
          </a:prstGeom>
          <a:noFill/>
          <a:ln>
            <a:noFill/>
          </a:ln>
        </p:spPr>
        <p:txBody>
          <a:bodyPr spcFirstLastPara="1" wrap="square" lIns="92075" tIns="46025" rIns="92075" bIns="46025" anchor="t" anchorCtr="0">
            <a:normAutofit/>
          </a:bodyPr>
          <a:lstStyle/>
          <a:p>
            <a:pPr marL="0" lvl="0" indent="-203200" algn="l" rtl="0">
              <a:spcBef>
                <a:spcPts val="0"/>
              </a:spcBef>
              <a:spcAft>
                <a:spcPts val="0"/>
              </a:spcAft>
              <a:buClr>
                <a:srgbClr val="2F1BC7"/>
              </a:buClr>
              <a:buSzPts val="3200"/>
              <a:buFont typeface="Arial"/>
              <a:buChar char="•"/>
            </a:pPr>
            <a:r>
              <a:rPr lang="en-US" dirty="0">
                <a:solidFill>
                  <a:srgbClr val="2F1BC7"/>
                </a:solidFill>
                <a:latin typeface="Calibri"/>
                <a:ea typeface="Calibri"/>
                <a:cs typeface="Calibri"/>
                <a:sym typeface="Calibri"/>
              </a:rPr>
              <a:t> C++ allows you to initialize a part of the array. </a:t>
            </a:r>
            <a:endParaRPr dirty="0"/>
          </a:p>
          <a:p>
            <a:pPr marL="0" lvl="0" indent="0" algn="l" rtl="0">
              <a:spcBef>
                <a:spcPts val="600"/>
              </a:spcBef>
              <a:spcAft>
                <a:spcPts val="0"/>
              </a:spcAft>
              <a:buClr>
                <a:schemeClr val="dk1"/>
              </a:buClr>
              <a:buSzPts val="3000"/>
              <a:buNone/>
            </a:pPr>
            <a:r>
              <a:rPr lang="en-US" sz="3000" b="1" dirty="0">
                <a:solidFill>
                  <a:schemeClr val="dk1"/>
                </a:solidFill>
              </a:rPr>
              <a:t>	   </a:t>
            </a:r>
            <a:r>
              <a:rPr lang="en-US" sz="3000" b="1" dirty="0">
                <a:solidFill>
                  <a:srgbClr val="B80000"/>
                </a:solidFill>
              </a:rPr>
              <a:t>       double</a:t>
            </a:r>
            <a:r>
              <a:rPr lang="en-US" sz="3000" dirty="0">
                <a:solidFill>
                  <a:srgbClr val="B80000"/>
                </a:solidFill>
              </a:rPr>
              <a:t> </a:t>
            </a:r>
            <a:r>
              <a:rPr lang="en-US" sz="3000" b="1" dirty="0" err="1">
                <a:solidFill>
                  <a:srgbClr val="B80000"/>
                </a:solidFill>
              </a:rPr>
              <a:t>myList</a:t>
            </a:r>
            <a:r>
              <a:rPr lang="en-US" sz="3000" b="1" dirty="0">
                <a:solidFill>
                  <a:srgbClr val="B80000"/>
                </a:solidFill>
              </a:rPr>
              <a:t>[4] = {1.9, 4.65}; </a:t>
            </a:r>
            <a:r>
              <a:rPr lang="en-US" sz="3000" dirty="0">
                <a:solidFill>
                  <a:srgbClr val="B80000"/>
                </a:solidFill>
              </a:rPr>
              <a:t>//correct</a:t>
            </a:r>
            <a:endParaRPr dirty="0"/>
          </a:p>
          <a:p>
            <a:pPr marL="0" lvl="0" indent="0" algn="l" rtl="0">
              <a:spcBef>
                <a:spcPts val="600"/>
              </a:spcBef>
              <a:spcAft>
                <a:spcPts val="0"/>
              </a:spcAft>
              <a:buClr>
                <a:schemeClr val="dk1"/>
              </a:buClr>
              <a:buSzPts val="3000"/>
              <a:buFont typeface="Arial"/>
              <a:buNone/>
            </a:pPr>
            <a:r>
              <a:rPr lang="en-US" sz="3000" dirty="0">
                <a:solidFill>
                  <a:schemeClr val="dk1"/>
                </a:solidFill>
                <a:latin typeface="Calibri"/>
                <a:ea typeface="Calibri"/>
                <a:cs typeface="Calibri"/>
                <a:sym typeface="Calibri"/>
              </a:rPr>
              <a:t>		</a:t>
            </a:r>
            <a:endParaRPr dirty="0"/>
          </a:p>
          <a:p>
            <a:pPr marL="0" lvl="0" indent="0" algn="l" rtl="0">
              <a:spcBef>
                <a:spcPts val="600"/>
              </a:spcBef>
              <a:spcAft>
                <a:spcPts val="0"/>
              </a:spcAft>
              <a:buClr>
                <a:schemeClr val="dk1"/>
              </a:buClr>
              <a:buSzPts val="3000"/>
              <a:buFont typeface="Arial"/>
              <a:buNone/>
            </a:pPr>
            <a:r>
              <a:rPr lang="en-US" sz="3000" dirty="0">
                <a:solidFill>
                  <a:schemeClr val="dk1"/>
                </a:solidFill>
                <a:latin typeface="Calibri"/>
                <a:ea typeface="Calibri"/>
                <a:cs typeface="Calibri"/>
                <a:sym typeface="Calibri"/>
              </a:rPr>
              <a:t>	- The above example assigns values </a:t>
            </a:r>
            <a:r>
              <a:rPr lang="en-US" sz="3000" b="1" dirty="0">
                <a:solidFill>
                  <a:srgbClr val="B80000"/>
                </a:solidFill>
                <a:latin typeface="Calibri"/>
                <a:ea typeface="Calibri"/>
                <a:cs typeface="Calibri"/>
                <a:sym typeface="Calibri"/>
              </a:rPr>
              <a:t>1.9</a:t>
            </a:r>
            <a:r>
              <a:rPr lang="en-US" sz="3000" dirty="0">
                <a:solidFill>
                  <a:schemeClr val="dk1"/>
                </a:solidFill>
                <a:latin typeface="Calibri"/>
                <a:ea typeface="Calibri"/>
                <a:cs typeface="Calibri"/>
                <a:sym typeface="Calibri"/>
              </a:rPr>
              <a:t>, 			</a:t>
            </a:r>
            <a:r>
              <a:rPr lang="en-US" sz="3000" b="1" dirty="0">
                <a:solidFill>
                  <a:srgbClr val="B80000"/>
                </a:solidFill>
                <a:latin typeface="Calibri"/>
                <a:ea typeface="Calibri"/>
                <a:cs typeface="Calibri"/>
                <a:sym typeface="Calibri"/>
              </a:rPr>
              <a:t>4.65</a:t>
            </a:r>
            <a:r>
              <a:rPr lang="en-US" sz="3000" dirty="0">
                <a:solidFill>
                  <a:schemeClr val="dk1"/>
                </a:solidFill>
                <a:latin typeface="Calibri"/>
                <a:ea typeface="Calibri"/>
                <a:cs typeface="Calibri"/>
                <a:sym typeface="Calibri"/>
              </a:rPr>
              <a:t> to the </a:t>
            </a:r>
            <a:r>
              <a:rPr lang="en-US" sz="3000" dirty="0">
                <a:solidFill>
                  <a:srgbClr val="2F1BC7"/>
                </a:solidFill>
                <a:latin typeface="Calibri"/>
                <a:ea typeface="Calibri"/>
                <a:cs typeface="Calibri"/>
                <a:sym typeface="Calibri"/>
              </a:rPr>
              <a:t>first two elements </a:t>
            </a:r>
            <a:r>
              <a:rPr lang="en-US" sz="3000" dirty="0">
                <a:solidFill>
                  <a:schemeClr val="dk1"/>
                </a:solidFill>
                <a:latin typeface="Calibri"/>
                <a:ea typeface="Calibri"/>
                <a:cs typeface="Calibri"/>
                <a:sym typeface="Calibri"/>
              </a:rPr>
              <a:t>of the array.</a:t>
            </a:r>
            <a:endParaRPr dirty="0"/>
          </a:p>
          <a:p>
            <a:pPr marL="0" lvl="0" indent="0" algn="l" rtl="0">
              <a:spcBef>
                <a:spcPts val="600"/>
              </a:spcBef>
              <a:spcAft>
                <a:spcPts val="0"/>
              </a:spcAft>
              <a:buClr>
                <a:schemeClr val="dk1"/>
              </a:buClr>
              <a:buSzPts val="3000"/>
              <a:buFont typeface="Arial"/>
              <a:buNone/>
            </a:pPr>
            <a:r>
              <a:rPr lang="en-US" sz="3000" dirty="0">
                <a:solidFill>
                  <a:schemeClr val="dk1"/>
                </a:solidFill>
                <a:latin typeface="Calibri"/>
                <a:ea typeface="Calibri"/>
                <a:cs typeface="Calibri"/>
                <a:sym typeface="Calibri"/>
              </a:rPr>
              <a:t> </a:t>
            </a:r>
            <a:endParaRPr dirty="0"/>
          </a:p>
          <a:p>
            <a:pPr marL="0" lvl="0" indent="0" algn="l" rtl="0">
              <a:spcBef>
                <a:spcPts val="600"/>
              </a:spcBef>
              <a:spcAft>
                <a:spcPts val="0"/>
              </a:spcAft>
              <a:buClr>
                <a:srgbClr val="2F1BC7"/>
              </a:buClr>
              <a:buSzPts val="3000"/>
              <a:buFont typeface="Arial"/>
              <a:buNone/>
            </a:pPr>
            <a:r>
              <a:rPr lang="en-US" sz="3000" dirty="0">
                <a:solidFill>
                  <a:srgbClr val="2F1BC7"/>
                </a:solidFill>
                <a:latin typeface="Calibri"/>
                <a:ea typeface="Calibri"/>
                <a:cs typeface="Calibri"/>
                <a:sym typeface="Calibri"/>
              </a:rPr>
              <a:t> 	- The other two elements will be set to zero.</a:t>
            </a:r>
            <a:endParaRPr dirty="0"/>
          </a:p>
          <a:p>
            <a:pPr marL="0" lvl="0" indent="0" algn="l" rtl="0">
              <a:spcBef>
                <a:spcPts val="600"/>
              </a:spcBef>
              <a:spcAft>
                <a:spcPts val="0"/>
              </a:spcAft>
              <a:buClr>
                <a:schemeClr val="dk1"/>
              </a:buClr>
              <a:buSzPts val="3000"/>
              <a:buFont typeface="Arial"/>
              <a:buNone/>
            </a:pPr>
            <a:r>
              <a:rPr lang="en-US" sz="3000" dirty="0">
                <a:solidFill>
                  <a:schemeClr val="dk1"/>
                </a:solidFill>
                <a:latin typeface="Calibri"/>
                <a:ea typeface="Calibri"/>
                <a:cs typeface="Calibri"/>
                <a:sym typeface="Calibri"/>
              </a:rPr>
              <a:t>	</a:t>
            </a:r>
            <a:endParaRPr dirty="0"/>
          </a:p>
          <a:p>
            <a:pPr marL="0" lvl="0" indent="0" algn="l" rtl="0">
              <a:spcBef>
                <a:spcPts val="600"/>
              </a:spcBef>
              <a:spcAft>
                <a:spcPts val="0"/>
              </a:spcAft>
              <a:buClr>
                <a:srgbClr val="888888"/>
              </a:buClr>
              <a:buSzPts val="3000"/>
              <a:buFont typeface="Noto Sans Symbols"/>
              <a:buNone/>
            </a:pPr>
            <a:endParaRPr sz="3000" b="1" u="sng" dirty="0">
              <a:solidFill>
                <a:schemeClr val="dk1"/>
              </a:solidFill>
              <a:latin typeface="Calibri"/>
              <a:ea typeface="Calibri"/>
              <a:cs typeface="Calibri"/>
              <a:sym typeface="Calibri"/>
            </a:endParaRPr>
          </a:p>
        </p:txBody>
      </p:sp>
      <p:sp>
        <p:nvSpPr>
          <p:cNvPr id="157" name="Google Shape;157;p23"/>
          <p:cNvSpPr/>
          <p:nvPr/>
        </p:nvSpPr>
        <p:spPr>
          <a:xfrm>
            <a:off x="0" y="1066800"/>
            <a:ext cx="9067800" cy="45719"/>
          </a:xfrm>
          <a:prstGeom prst="rect">
            <a:avLst/>
          </a:prstGeom>
          <a:solidFill>
            <a:srgbClr val="17365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urier New"/>
              <a:ea typeface="Courier New"/>
              <a:cs typeface="Courier New"/>
              <a:sym typeface="Courier New"/>
            </a:endParaRPr>
          </a:p>
        </p:txBody>
      </p:sp>
      <p:sp>
        <p:nvSpPr>
          <p:cNvPr id="2" name="Slide Number Placeholder 1">
            <a:extLst>
              <a:ext uri="{FF2B5EF4-FFF2-40B4-BE49-F238E27FC236}">
                <a16:creationId xmlns:a16="http://schemas.microsoft.com/office/drawing/2014/main" id="{09C083A4-DF5B-7511-E1FB-75D76C3B7C1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4"/>
          <p:cNvSpPr txBox="1">
            <a:spLocks noGrp="1"/>
          </p:cNvSpPr>
          <p:nvPr>
            <p:ph type="ctrTitle"/>
          </p:nvPr>
        </p:nvSpPr>
        <p:spPr>
          <a:xfrm>
            <a:off x="990600" y="0"/>
            <a:ext cx="8077200" cy="1066799"/>
          </a:xfrm>
          <a:prstGeom prst="rect">
            <a:avLst/>
          </a:prstGeom>
          <a:noFill/>
          <a:ln>
            <a:noFill/>
          </a:ln>
        </p:spPr>
        <p:txBody>
          <a:bodyPr spcFirstLastPara="1" wrap="square" lIns="92075" tIns="46025" rIns="92075" bIns="46025" anchor="ctr" anchorCtr="0">
            <a:noAutofit/>
          </a:bodyPr>
          <a:lstStyle/>
          <a:p>
            <a:pPr marL="0" lvl="0" indent="0" algn="ctr" rtl="0">
              <a:spcBef>
                <a:spcPts val="0"/>
              </a:spcBef>
              <a:spcAft>
                <a:spcPts val="0"/>
              </a:spcAft>
              <a:buClr>
                <a:srgbClr val="C00000"/>
              </a:buClr>
              <a:buSzPts val="4000"/>
              <a:buFont typeface="Calibri"/>
              <a:buNone/>
            </a:pPr>
            <a:r>
              <a:rPr lang="en-US" sz="4000" b="1">
                <a:solidFill>
                  <a:srgbClr val="C00000"/>
                </a:solidFill>
              </a:rPr>
              <a:t>Initializing arrays with random values </a:t>
            </a:r>
            <a:endParaRPr/>
          </a:p>
        </p:txBody>
      </p:sp>
      <p:sp>
        <p:nvSpPr>
          <p:cNvPr id="163" name="Google Shape;163;p24"/>
          <p:cNvSpPr txBox="1">
            <a:spLocks noGrp="1"/>
          </p:cNvSpPr>
          <p:nvPr>
            <p:ph type="subTitle" idx="1"/>
          </p:nvPr>
        </p:nvSpPr>
        <p:spPr>
          <a:xfrm>
            <a:off x="152400" y="1219200"/>
            <a:ext cx="8839200" cy="5334000"/>
          </a:xfrm>
          <a:prstGeom prst="rect">
            <a:avLst/>
          </a:prstGeom>
          <a:noFill/>
          <a:ln>
            <a:noFill/>
          </a:ln>
        </p:spPr>
        <p:txBody>
          <a:bodyPr spcFirstLastPara="1" wrap="square" lIns="92075" tIns="46025" rIns="92075" bIns="46025" anchor="t" anchorCtr="0">
            <a:normAutofit/>
          </a:bodyPr>
          <a:lstStyle/>
          <a:p>
            <a:pPr marL="0" lvl="0" indent="0" algn="l" rtl="0">
              <a:lnSpc>
                <a:spcPct val="90000"/>
              </a:lnSpc>
              <a:spcBef>
                <a:spcPts val="0"/>
              </a:spcBef>
              <a:spcAft>
                <a:spcPts val="0"/>
              </a:spcAft>
              <a:buClr>
                <a:schemeClr val="dk1"/>
              </a:buClr>
              <a:buSzPts val="3200"/>
              <a:buNone/>
            </a:pPr>
            <a:r>
              <a:rPr lang="en-US">
                <a:solidFill>
                  <a:schemeClr val="dk1"/>
                </a:solidFill>
                <a:latin typeface="Calibri"/>
                <a:ea typeface="Calibri"/>
                <a:cs typeface="Calibri"/>
                <a:sym typeface="Calibri"/>
              </a:rPr>
              <a:t>Following loop initializes the array </a:t>
            </a:r>
            <a:r>
              <a:rPr lang="en-US" b="1">
                <a:solidFill>
                  <a:srgbClr val="2F1BC7"/>
                </a:solidFill>
                <a:latin typeface="Calibri"/>
                <a:ea typeface="Calibri"/>
                <a:cs typeface="Calibri"/>
                <a:sym typeface="Calibri"/>
              </a:rPr>
              <a:t>myList</a:t>
            </a:r>
            <a:r>
              <a:rPr lang="en-US">
                <a:solidFill>
                  <a:schemeClr val="dk1"/>
                </a:solidFill>
                <a:latin typeface="Calibri"/>
                <a:ea typeface="Calibri"/>
                <a:cs typeface="Calibri"/>
                <a:sym typeface="Calibri"/>
              </a:rPr>
              <a:t> with random values between </a:t>
            </a:r>
            <a:r>
              <a:rPr lang="en-US" b="1">
                <a:solidFill>
                  <a:srgbClr val="2F1BC7"/>
                </a:solidFill>
                <a:latin typeface="Calibri"/>
                <a:ea typeface="Calibri"/>
                <a:cs typeface="Calibri"/>
                <a:sym typeface="Calibri"/>
              </a:rPr>
              <a:t>0</a:t>
            </a:r>
            <a:r>
              <a:rPr lang="en-US">
                <a:solidFill>
                  <a:schemeClr val="dk1"/>
                </a:solidFill>
                <a:latin typeface="Calibri"/>
                <a:ea typeface="Calibri"/>
                <a:cs typeface="Calibri"/>
                <a:sym typeface="Calibri"/>
              </a:rPr>
              <a:t> and </a:t>
            </a:r>
            <a:r>
              <a:rPr lang="en-US" b="1">
                <a:solidFill>
                  <a:srgbClr val="2F1BC7"/>
                </a:solidFill>
                <a:latin typeface="Calibri"/>
                <a:ea typeface="Calibri"/>
                <a:cs typeface="Calibri"/>
                <a:sym typeface="Calibri"/>
              </a:rPr>
              <a:t>99</a:t>
            </a:r>
            <a:r>
              <a:rPr lang="en-US">
                <a:solidFill>
                  <a:schemeClr val="dk1"/>
                </a:solidFill>
                <a:latin typeface="Calibri"/>
                <a:ea typeface="Calibri"/>
                <a:cs typeface="Calibri"/>
                <a:sym typeface="Calibri"/>
              </a:rPr>
              <a:t>:</a:t>
            </a:r>
            <a:endParaRPr sz="2800" b="1" u="sng">
              <a:solidFill>
                <a:schemeClr val="dk1"/>
              </a:solidFill>
              <a:latin typeface="Calibri"/>
              <a:ea typeface="Calibri"/>
              <a:cs typeface="Calibri"/>
              <a:sym typeface="Calibri"/>
            </a:endParaRPr>
          </a:p>
          <a:p>
            <a:pPr marL="0" lvl="0" indent="0" algn="l" rtl="0">
              <a:lnSpc>
                <a:spcPct val="90000"/>
              </a:lnSpc>
              <a:spcBef>
                <a:spcPts val="520"/>
              </a:spcBef>
              <a:spcAft>
                <a:spcPts val="0"/>
              </a:spcAft>
              <a:buClr>
                <a:srgbClr val="888888"/>
              </a:buClr>
              <a:buSzPts val="2600"/>
              <a:buFont typeface="Noto Sans Symbols"/>
              <a:buNone/>
            </a:pPr>
            <a:endParaRPr sz="2600" b="1">
              <a:solidFill>
                <a:schemeClr val="dk1"/>
              </a:solidFill>
              <a:latin typeface="Calibri"/>
              <a:ea typeface="Calibri"/>
              <a:cs typeface="Calibri"/>
              <a:sym typeface="Calibri"/>
            </a:endParaRPr>
          </a:p>
          <a:p>
            <a:pPr marL="0" lvl="0" indent="0" algn="l" rtl="0">
              <a:lnSpc>
                <a:spcPct val="90000"/>
              </a:lnSpc>
              <a:spcBef>
                <a:spcPts val="520"/>
              </a:spcBef>
              <a:spcAft>
                <a:spcPts val="0"/>
              </a:spcAft>
              <a:buClr>
                <a:schemeClr val="dk1"/>
              </a:buClr>
              <a:buSzPts val="2600"/>
              <a:buFont typeface="Noto Sans Symbols"/>
              <a:buNone/>
            </a:pPr>
            <a:r>
              <a:rPr lang="en-US" sz="2600" b="1">
                <a:solidFill>
                  <a:schemeClr val="dk1"/>
                </a:solidFill>
                <a:latin typeface="Calibri"/>
                <a:ea typeface="Calibri"/>
                <a:cs typeface="Calibri"/>
                <a:sym typeface="Calibri"/>
              </a:rPr>
              <a:t>int myList[10];</a:t>
            </a:r>
            <a:endParaRPr/>
          </a:p>
          <a:p>
            <a:pPr marL="0" lvl="0" indent="0" algn="l" rtl="0">
              <a:lnSpc>
                <a:spcPct val="90000"/>
              </a:lnSpc>
              <a:spcBef>
                <a:spcPts val="520"/>
              </a:spcBef>
              <a:spcAft>
                <a:spcPts val="0"/>
              </a:spcAft>
              <a:buClr>
                <a:srgbClr val="888888"/>
              </a:buClr>
              <a:buSzPts val="2600"/>
              <a:buFont typeface="Noto Sans Symbols"/>
              <a:buNone/>
            </a:pPr>
            <a:endParaRPr sz="2600" b="1">
              <a:solidFill>
                <a:schemeClr val="dk1"/>
              </a:solidFill>
              <a:latin typeface="Calibri"/>
              <a:ea typeface="Calibri"/>
              <a:cs typeface="Calibri"/>
              <a:sym typeface="Calibri"/>
            </a:endParaRPr>
          </a:p>
          <a:p>
            <a:pPr marL="0" lvl="0" indent="0" algn="l" rtl="0">
              <a:lnSpc>
                <a:spcPct val="90000"/>
              </a:lnSpc>
              <a:spcBef>
                <a:spcPts val="520"/>
              </a:spcBef>
              <a:spcAft>
                <a:spcPts val="0"/>
              </a:spcAft>
              <a:buClr>
                <a:schemeClr val="dk1"/>
              </a:buClr>
              <a:buSzPts val="2600"/>
              <a:buFont typeface="Noto Sans Symbols"/>
              <a:buNone/>
            </a:pPr>
            <a:r>
              <a:rPr lang="en-US" sz="2600" b="1">
                <a:solidFill>
                  <a:schemeClr val="dk1"/>
                </a:solidFill>
                <a:latin typeface="Calibri"/>
                <a:ea typeface="Calibri"/>
                <a:cs typeface="Calibri"/>
                <a:sym typeface="Calibri"/>
              </a:rPr>
              <a:t>for (int i = 0; i &lt; 10; i++) </a:t>
            </a:r>
            <a:endParaRPr/>
          </a:p>
          <a:p>
            <a:pPr marL="0" lvl="0" indent="0" algn="l" rtl="0">
              <a:lnSpc>
                <a:spcPct val="90000"/>
              </a:lnSpc>
              <a:spcBef>
                <a:spcPts val="520"/>
              </a:spcBef>
              <a:spcAft>
                <a:spcPts val="0"/>
              </a:spcAft>
              <a:buClr>
                <a:schemeClr val="dk1"/>
              </a:buClr>
              <a:buSzPts val="2600"/>
              <a:buFont typeface="Noto Sans Symbols"/>
              <a:buNone/>
            </a:pPr>
            <a:r>
              <a:rPr lang="en-US" sz="2600" b="1">
                <a:solidFill>
                  <a:schemeClr val="dk1"/>
                </a:solidFill>
                <a:latin typeface="Calibri"/>
                <a:ea typeface="Calibri"/>
                <a:cs typeface="Calibri"/>
                <a:sym typeface="Calibri"/>
              </a:rPr>
              <a:t>{</a:t>
            </a:r>
            <a:endParaRPr/>
          </a:p>
          <a:p>
            <a:pPr marL="0" lvl="0" indent="0" algn="l" rtl="0">
              <a:lnSpc>
                <a:spcPct val="90000"/>
              </a:lnSpc>
              <a:spcBef>
                <a:spcPts val="520"/>
              </a:spcBef>
              <a:spcAft>
                <a:spcPts val="0"/>
              </a:spcAft>
              <a:buClr>
                <a:schemeClr val="dk1"/>
              </a:buClr>
              <a:buSzPts val="2600"/>
              <a:buFont typeface="Noto Sans Symbols"/>
              <a:buNone/>
            </a:pPr>
            <a:r>
              <a:rPr lang="en-US" sz="2600" b="1">
                <a:solidFill>
                  <a:schemeClr val="dk1"/>
                </a:solidFill>
                <a:latin typeface="Calibri"/>
                <a:ea typeface="Calibri"/>
                <a:cs typeface="Calibri"/>
                <a:sym typeface="Calibri"/>
              </a:rPr>
              <a:t>	myList[i] = rand() % 100;</a:t>
            </a:r>
            <a:endParaRPr/>
          </a:p>
          <a:p>
            <a:pPr marL="0" lvl="0" indent="0" algn="l" rtl="0">
              <a:lnSpc>
                <a:spcPct val="90000"/>
              </a:lnSpc>
              <a:spcBef>
                <a:spcPts val="520"/>
              </a:spcBef>
              <a:spcAft>
                <a:spcPts val="0"/>
              </a:spcAft>
              <a:buClr>
                <a:schemeClr val="dk1"/>
              </a:buClr>
              <a:buSzPts val="2600"/>
              <a:buFont typeface="Noto Sans Symbols"/>
              <a:buNone/>
            </a:pPr>
            <a:r>
              <a:rPr lang="en-US" sz="2600" b="1">
                <a:solidFill>
                  <a:schemeClr val="dk1"/>
                </a:solidFill>
                <a:latin typeface="Calibri"/>
                <a:ea typeface="Calibri"/>
                <a:cs typeface="Calibri"/>
                <a:sym typeface="Calibri"/>
              </a:rPr>
              <a:t>	cout&lt;&lt;“\nArray Element”&lt;&lt;i&lt;&lt;“ has val:”&lt;&lt;myList[i];</a:t>
            </a:r>
            <a:endParaRPr/>
          </a:p>
          <a:p>
            <a:pPr marL="0" lvl="0" indent="0" algn="l" rtl="0">
              <a:lnSpc>
                <a:spcPct val="90000"/>
              </a:lnSpc>
              <a:spcBef>
                <a:spcPts val="520"/>
              </a:spcBef>
              <a:spcAft>
                <a:spcPts val="0"/>
              </a:spcAft>
              <a:buClr>
                <a:schemeClr val="dk1"/>
              </a:buClr>
              <a:buSzPts val="2600"/>
              <a:buFont typeface="Noto Sans Symbols"/>
              <a:buNone/>
            </a:pPr>
            <a:r>
              <a:rPr lang="en-US" sz="2600" b="1">
                <a:solidFill>
                  <a:schemeClr val="dk1"/>
                </a:solidFill>
                <a:latin typeface="Calibri"/>
                <a:ea typeface="Calibri"/>
                <a:cs typeface="Calibri"/>
                <a:sym typeface="Calibri"/>
              </a:rPr>
              <a:t>}</a:t>
            </a:r>
            <a:endParaRPr/>
          </a:p>
        </p:txBody>
      </p:sp>
      <p:sp>
        <p:nvSpPr>
          <p:cNvPr id="164" name="Google Shape;164;p24"/>
          <p:cNvSpPr/>
          <p:nvPr/>
        </p:nvSpPr>
        <p:spPr>
          <a:xfrm>
            <a:off x="0" y="3162300"/>
            <a:ext cx="9144000" cy="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5" name="Google Shape;165;p24"/>
          <p:cNvSpPr/>
          <p:nvPr/>
        </p:nvSpPr>
        <p:spPr>
          <a:xfrm>
            <a:off x="0" y="1066800"/>
            <a:ext cx="9067800" cy="45719"/>
          </a:xfrm>
          <a:prstGeom prst="rect">
            <a:avLst/>
          </a:prstGeom>
          <a:solidFill>
            <a:srgbClr val="17365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urier New"/>
              <a:ea typeface="Courier New"/>
              <a:cs typeface="Courier New"/>
              <a:sym typeface="Courier New"/>
            </a:endParaRPr>
          </a:p>
        </p:txBody>
      </p:sp>
      <p:sp>
        <p:nvSpPr>
          <p:cNvPr id="2" name="Slide Number Placeholder 1">
            <a:extLst>
              <a:ext uri="{FF2B5EF4-FFF2-40B4-BE49-F238E27FC236}">
                <a16:creationId xmlns:a16="http://schemas.microsoft.com/office/drawing/2014/main" id="{85017D38-AC89-9F75-2A6A-AFC79AC9FC1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5"/>
          <p:cNvSpPr txBox="1">
            <a:spLocks noGrp="1"/>
          </p:cNvSpPr>
          <p:nvPr>
            <p:ph type="title"/>
          </p:nvPr>
        </p:nvSpPr>
        <p:spPr>
          <a:xfrm>
            <a:off x="849517" y="76668"/>
            <a:ext cx="8229600" cy="792162"/>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C00000"/>
              </a:buClr>
              <a:buSzPts val="4400"/>
              <a:buFont typeface="Calibri"/>
              <a:buNone/>
            </a:pPr>
            <a:r>
              <a:rPr lang="en-US">
                <a:solidFill>
                  <a:srgbClr val="C00000"/>
                </a:solidFill>
              </a:rPr>
              <a:t>C-Strings or Character Arrays</a:t>
            </a:r>
            <a:endParaRPr/>
          </a:p>
        </p:txBody>
      </p:sp>
      <p:sp>
        <p:nvSpPr>
          <p:cNvPr id="171" name="Google Shape;171;p25"/>
          <p:cNvSpPr txBox="1">
            <a:spLocks noGrp="1"/>
          </p:cNvSpPr>
          <p:nvPr>
            <p:ph type="body" idx="1"/>
          </p:nvPr>
        </p:nvSpPr>
        <p:spPr>
          <a:xfrm>
            <a:off x="152400" y="990600"/>
            <a:ext cx="8763000" cy="5638800"/>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chemeClr val="dk1"/>
              </a:buClr>
              <a:buSzPts val="3200"/>
              <a:buChar char="•"/>
            </a:pPr>
            <a:r>
              <a:rPr lang="en-US"/>
              <a:t>The elements of an array can be just about </a:t>
            </a:r>
            <a:r>
              <a:rPr lang="en-US">
                <a:solidFill>
                  <a:srgbClr val="2F1BC7"/>
                </a:solidFill>
              </a:rPr>
              <a:t>anything </a:t>
            </a:r>
            <a:r>
              <a:rPr lang="en-US"/>
              <a:t>(any-datatype)</a:t>
            </a:r>
            <a:endParaRPr/>
          </a:p>
          <a:p>
            <a:pPr marL="342900" lvl="0" indent="-139700" algn="l" rtl="0">
              <a:lnSpc>
                <a:spcPct val="90000"/>
              </a:lnSpc>
              <a:spcBef>
                <a:spcPts val="640"/>
              </a:spcBef>
              <a:spcAft>
                <a:spcPts val="0"/>
              </a:spcAft>
              <a:buClr>
                <a:schemeClr val="dk1"/>
              </a:buClr>
              <a:buSzPts val="3200"/>
              <a:buNone/>
            </a:pPr>
            <a:endParaRPr/>
          </a:p>
          <a:p>
            <a:pPr marL="342900" lvl="0" indent="-342900" algn="l" rtl="0">
              <a:lnSpc>
                <a:spcPct val="90000"/>
              </a:lnSpc>
              <a:spcBef>
                <a:spcPts val="640"/>
              </a:spcBef>
              <a:spcAft>
                <a:spcPts val="0"/>
              </a:spcAft>
              <a:buClr>
                <a:schemeClr val="dk1"/>
              </a:buClr>
              <a:buSzPts val="3200"/>
              <a:buChar char="•"/>
            </a:pPr>
            <a:r>
              <a:rPr lang="en-US"/>
              <a:t>Consider an array whose elements are all </a:t>
            </a:r>
            <a:r>
              <a:rPr lang="en-US">
                <a:solidFill>
                  <a:srgbClr val="2F1BC7"/>
                </a:solidFill>
              </a:rPr>
              <a:t>characters </a:t>
            </a:r>
            <a:r>
              <a:rPr lang="en-US"/>
              <a:t>(char type)</a:t>
            </a:r>
            <a:endParaRPr/>
          </a:p>
          <a:p>
            <a:pPr marL="742950" lvl="1" indent="-285750" algn="l" rtl="0">
              <a:lnSpc>
                <a:spcPct val="90000"/>
              </a:lnSpc>
              <a:spcBef>
                <a:spcPts val="640"/>
              </a:spcBef>
              <a:spcAft>
                <a:spcPts val="0"/>
              </a:spcAft>
              <a:buClr>
                <a:schemeClr val="dk1"/>
              </a:buClr>
              <a:buSzPts val="3200"/>
              <a:buChar char="–"/>
            </a:pPr>
            <a:r>
              <a:rPr lang="en-US" sz="3200"/>
              <a:t>Called a</a:t>
            </a:r>
            <a:r>
              <a:rPr lang="en-US" sz="3200" b="1">
                <a:solidFill>
                  <a:srgbClr val="2F1BC7"/>
                </a:solidFill>
              </a:rPr>
              <a:t> C-String</a:t>
            </a:r>
            <a:endParaRPr/>
          </a:p>
          <a:p>
            <a:pPr marL="742950" lvl="1" indent="-285750" algn="l" rtl="0">
              <a:lnSpc>
                <a:spcPct val="90000"/>
              </a:lnSpc>
              <a:spcBef>
                <a:spcPts val="640"/>
              </a:spcBef>
              <a:spcAft>
                <a:spcPts val="0"/>
              </a:spcAft>
              <a:buClr>
                <a:srgbClr val="2F1BC7"/>
              </a:buClr>
              <a:buSzPts val="3200"/>
              <a:buChar char="–"/>
            </a:pPr>
            <a:r>
              <a:rPr lang="en-US" sz="3200">
                <a:solidFill>
                  <a:srgbClr val="2F1BC7"/>
                </a:solidFill>
              </a:rPr>
              <a:t>Treated differently</a:t>
            </a:r>
            <a:r>
              <a:rPr lang="en-US" sz="3200"/>
              <a:t> for </a:t>
            </a:r>
            <a:r>
              <a:rPr lang="en-US" sz="3200">
                <a:solidFill>
                  <a:srgbClr val="2F1BC7"/>
                </a:solidFill>
              </a:rPr>
              <a:t>I/O</a:t>
            </a:r>
            <a:r>
              <a:rPr lang="en-US" sz="3200"/>
              <a:t> than other types of arrays</a:t>
            </a:r>
            <a:endParaRPr/>
          </a:p>
        </p:txBody>
      </p:sp>
      <p:sp>
        <p:nvSpPr>
          <p:cNvPr id="172" name="Google Shape;172;p25"/>
          <p:cNvSpPr/>
          <p:nvPr/>
        </p:nvSpPr>
        <p:spPr>
          <a:xfrm>
            <a:off x="0" y="914400"/>
            <a:ext cx="9067800" cy="45719"/>
          </a:xfrm>
          <a:prstGeom prst="rect">
            <a:avLst/>
          </a:prstGeom>
          <a:solidFill>
            <a:srgbClr val="17365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urier New"/>
              <a:ea typeface="Courier New"/>
              <a:cs typeface="Courier New"/>
              <a:sym typeface="Courier New"/>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6"/>
          <p:cNvSpPr txBox="1">
            <a:spLocks noGrp="1"/>
          </p:cNvSpPr>
          <p:nvPr>
            <p:ph type="title"/>
          </p:nvPr>
        </p:nvSpPr>
        <p:spPr>
          <a:xfrm>
            <a:off x="838200" y="68898"/>
            <a:ext cx="8229600" cy="792162"/>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C00000"/>
              </a:buClr>
              <a:buSzPts val="4400"/>
              <a:buFont typeface="Calibri"/>
              <a:buNone/>
            </a:pPr>
            <a:r>
              <a:rPr lang="en-US">
                <a:solidFill>
                  <a:srgbClr val="C00000"/>
                </a:solidFill>
              </a:rPr>
              <a:t>Declaration of C-Strings</a:t>
            </a:r>
            <a:endParaRPr/>
          </a:p>
        </p:txBody>
      </p:sp>
      <p:sp>
        <p:nvSpPr>
          <p:cNvPr id="178" name="Google Shape;178;p26"/>
          <p:cNvSpPr txBox="1">
            <a:spLocks noGrp="1"/>
          </p:cNvSpPr>
          <p:nvPr>
            <p:ph type="body" idx="1"/>
          </p:nvPr>
        </p:nvSpPr>
        <p:spPr>
          <a:xfrm>
            <a:off x="152400" y="1066800"/>
            <a:ext cx="87630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800"/>
              <a:buChar char="•"/>
            </a:pPr>
            <a:r>
              <a:rPr lang="en-US" sz="2800" dirty="0"/>
              <a:t>Similar to declaration of any array:</a:t>
            </a:r>
            <a:endParaRPr dirty="0"/>
          </a:p>
          <a:p>
            <a:pPr marL="342900" lvl="0" indent="-342900" algn="l" rtl="0">
              <a:spcBef>
                <a:spcPts val="560"/>
              </a:spcBef>
              <a:spcAft>
                <a:spcPts val="0"/>
              </a:spcAft>
              <a:buClr>
                <a:schemeClr val="dk1"/>
              </a:buClr>
              <a:buSzPts val="2800"/>
              <a:buNone/>
            </a:pPr>
            <a:r>
              <a:rPr lang="en-US" sz="2800" dirty="0"/>
              <a:t/>
            </a:r>
            <a:br>
              <a:rPr lang="en-US" sz="2800" dirty="0"/>
            </a:br>
            <a:r>
              <a:rPr lang="en-US" sz="2400" b="1" dirty="0">
                <a:latin typeface="Courier New"/>
                <a:ea typeface="Courier New"/>
                <a:cs typeface="Courier New"/>
                <a:sym typeface="Courier New"/>
              </a:rPr>
              <a:t>char  name[30]; </a:t>
            </a:r>
            <a:r>
              <a:rPr lang="en-US" sz="2400" b="1" dirty="0">
                <a:solidFill>
                  <a:srgbClr val="76923C"/>
                </a:solidFill>
                <a:latin typeface="Courier New"/>
                <a:ea typeface="Courier New"/>
                <a:cs typeface="Courier New"/>
                <a:sym typeface="Courier New"/>
              </a:rPr>
              <a:t>// no initialization</a:t>
            </a:r>
            <a:endParaRPr dirty="0"/>
          </a:p>
          <a:p>
            <a:pPr marL="342900" lvl="0" indent="-342900" algn="l" rtl="0">
              <a:spcBef>
                <a:spcPts val="480"/>
              </a:spcBef>
              <a:spcAft>
                <a:spcPts val="0"/>
              </a:spcAft>
              <a:buClr>
                <a:schemeClr val="dk1"/>
              </a:buClr>
              <a:buSzPts val="2400"/>
              <a:buNone/>
            </a:pPr>
            <a:r>
              <a:rPr lang="en-US" sz="2400" b="1" dirty="0">
                <a:latin typeface="Courier New"/>
                <a:ea typeface="Courier New"/>
                <a:cs typeface="Courier New"/>
                <a:sym typeface="Courier New"/>
              </a:rPr>
              <a:t/>
            </a:r>
            <a:br>
              <a:rPr lang="en-US" sz="2400" b="1" dirty="0">
                <a:latin typeface="Courier New"/>
                <a:ea typeface="Courier New"/>
                <a:cs typeface="Courier New"/>
                <a:sym typeface="Courier New"/>
              </a:rPr>
            </a:br>
            <a:r>
              <a:rPr lang="en-US" sz="2400" b="1" dirty="0">
                <a:latin typeface="Courier New"/>
                <a:ea typeface="Courier New"/>
                <a:cs typeface="Courier New"/>
                <a:sym typeface="Courier New"/>
              </a:rPr>
              <a:t>char  title[20] = “Hello World"; </a:t>
            </a:r>
            <a:endParaRPr dirty="0"/>
          </a:p>
          <a:p>
            <a:pPr marL="342900" lvl="0" indent="-342900" algn="l" rtl="0">
              <a:spcBef>
                <a:spcPts val="480"/>
              </a:spcBef>
              <a:spcAft>
                <a:spcPts val="0"/>
              </a:spcAft>
              <a:buClr>
                <a:schemeClr val="dk1"/>
              </a:buClr>
              <a:buSzPts val="2400"/>
              <a:buNone/>
            </a:pPr>
            <a:r>
              <a:rPr lang="en-US" sz="2400" b="1" dirty="0">
                <a:latin typeface="Courier New"/>
                <a:ea typeface="Courier New"/>
                <a:cs typeface="Courier New"/>
                <a:sym typeface="Courier New"/>
              </a:rPr>
              <a:t>  </a:t>
            </a:r>
            <a:r>
              <a:rPr lang="en-US" sz="2400" b="1" dirty="0">
                <a:solidFill>
                  <a:srgbClr val="76923C"/>
                </a:solidFill>
                <a:latin typeface="Courier New"/>
                <a:ea typeface="Courier New"/>
                <a:cs typeface="Courier New"/>
                <a:sym typeface="Courier New"/>
              </a:rPr>
              <a:t>//initialized at declaration with a string</a:t>
            </a:r>
            <a:endParaRPr dirty="0"/>
          </a:p>
          <a:p>
            <a:pPr marL="342900" lvl="0" indent="-342900" algn="l" rtl="0">
              <a:spcBef>
                <a:spcPts val="480"/>
              </a:spcBef>
              <a:spcAft>
                <a:spcPts val="0"/>
              </a:spcAft>
              <a:buClr>
                <a:schemeClr val="dk1"/>
              </a:buClr>
              <a:buSzPts val="2400"/>
              <a:buNone/>
            </a:pPr>
            <a:r>
              <a:rPr lang="en-US" sz="2400" b="1" dirty="0">
                <a:latin typeface="Courier New"/>
                <a:ea typeface="Courier New"/>
                <a:cs typeface="Courier New"/>
                <a:sym typeface="Courier New"/>
              </a:rPr>
              <a:t/>
            </a:r>
            <a:br>
              <a:rPr lang="en-US" sz="2400" b="1" dirty="0">
                <a:latin typeface="Courier New"/>
                <a:ea typeface="Courier New"/>
                <a:cs typeface="Courier New"/>
                <a:sym typeface="Courier New"/>
              </a:rPr>
            </a:br>
            <a:r>
              <a:rPr lang="en-US" sz="2400" b="1" dirty="0">
                <a:latin typeface="Courier New"/>
                <a:ea typeface="Courier New"/>
                <a:cs typeface="Courier New"/>
                <a:sym typeface="Courier New"/>
              </a:rPr>
              <a:t>char </a:t>
            </a:r>
            <a:r>
              <a:rPr lang="en-US" sz="2400" b="1" dirty="0" err="1">
                <a:latin typeface="Courier New"/>
                <a:ea typeface="Courier New"/>
                <a:cs typeface="Courier New"/>
                <a:sym typeface="Courier New"/>
              </a:rPr>
              <a:t>chList</a:t>
            </a:r>
            <a:r>
              <a:rPr lang="en-US" sz="2400" b="1" dirty="0">
                <a:latin typeface="Courier New"/>
                <a:ea typeface="Courier New"/>
                <a:cs typeface="Courier New"/>
                <a:sym typeface="Courier New"/>
              </a:rPr>
              <a:t>[6] = {‘H', ‘e', ‘l', ‘l‘, ’o’};</a:t>
            </a:r>
            <a:br>
              <a:rPr lang="en-US" sz="2400" b="1" dirty="0">
                <a:latin typeface="Courier New"/>
                <a:ea typeface="Courier New"/>
                <a:cs typeface="Courier New"/>
                <a:sym typeface="Courier New"/>
              </a:rPr>
            </a:br>
            <a:r>
              <a:rPr lang="en-US" sz="2400" b="1" dirty="0">
                <a:solidFill>
                  <a:srgbClr val="76923C"/>
                </a:solidFill>
                <a:latin typeface="Courier New"/>
                <a:ea typeface="Courier New"/>
                <a:cs typeface="Courier New"/>
                <a:sym typeface="Courier New"/>
              </a:rPr>
              <a:t>//initialized with list of char values</a:t>
            </a:r>
            <a:endParaRPr sz="2400" b="1" dirty="0">
              <a:solidFill>
                <a:srgbClr val="76923C"/>
              </a:solidFill>
              <a:latin typeface="Courier New"/>
              <a:ea typeface="Courier New"/>
              <a:cs typeface="Courier New"/>
              <a:sym typeface="Courier New"/>
            </a:endParaRPr>
          </a:p>
        </p:txBody>
      </p:sp>
      <p:sp>
        <p:nvSpPr>
          <p:cNvPr id="179" name="Google Shape;179;p26"/>
          <p:cNvSpPr/>
          <p:nvPr/>
        </p:nvSpPr>
        <p:spPr>
          <a:xfrm>
            <a:off x="0" y="914400"/>
            <a:ext cx="9067800" cy="45719"/>
          </a:xfrm>
          <a:prstGeom prst="rect">
            <a:avLst/>
          </a:prstGeom>
          <a:solidFill>
            <a:srgbClr val="17365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urier New"/>
              <a:ea typeface="Courier New"/>
              <a:cs typeface="Courier New"/>
              <a:sym typeface="Courier New"/>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7"/>
          <p:cNvSpPr txBox="1">
            <a:spLocks noGrp="1"/>
          </p:cNvSpPr>
          <p:nvPr>
            <p:ph type="ctrTitle"/>
          </p:nvPr>
        </p:nvSpPr>
        <p:spPr>
          <a:xfrm>
            <a:off x="838200" y="50007"/>
            <a:ext cx="8241671" cy="738187"/>
          </a:xfrm>
          <a:prstGeom prst="rect">
            <a:avLst/>
          </a:prstGeom>
          <a:noFill/>
          <a:ln>
            <a:noFill/>
          </a:ln>
        </p:spPr>
        <p:txBody>
          <a:bodyPr spcFirstLastPara="1" wrap="square" lIns="92075" tIns="46025" rIns="92075" bIns="46025" anchor="ctr" anchorCtr="0">
            <a:normAutofit fontScale="90000"/>
          </a:bodyPr>
          <a:lstStyle/>
          <a:p>
            <a:pPr marL="0" lvl="0" indent="0" algn="ctr" rtl="0">
              <a:spcBef>
                <a:spcPts val="0"/>
              </a:spcBef>
              <a:spcAft>
                <a:spcPts val="0"/>
              </a:spcAft>
              <a:buClr>
                <a:srgbClr val="C00000"/>
              </a:buClr>
              <a:buSzPct val="100000"/>
              <a:buFont typeface="Calibri"/>
              <a:buNone/>
            </a:pPr>
            <a:r>
              <a:rPr lang="en-US">
                <a:solidFill>
                  <a:srgbClr val="C00000"/>
                </a:solidFill>
              </a:rPr>
              <a:t>Initializing Character Arrays </a:t>
            </a:r>
            <a:endParaRPr/>
          </a:p>
        </p:txBody>
      </p:sp>
      <p:sp>
        <p:nvSpPr>
          <p:cNvPr id="185" name="Google Shape;185;p27"/>
          <p:cNvSpPr txBox="1">
            <a:spLocks noGrp="1"/>
          </p:cNvSpPr>
          <p:nvPr>
            <p:ph type="subTitle" idx="1"/>
          </p:nvPr>
        </p:nvSpPr>
        <p:spPr>
          <a:xfrm>
            <a:off x="76200" y="1066800"/>
            <a:ext cx="8915400" cy="4267200"/>
          </a:xfrm>
          <a:prstGeom prst="rect">
            <a:avLst/>
          </a:prstGeom>
          <a:noFill/>
          <a:ln>
            <a:noFill/>
          </a:ln>
        </p:spPr>
        <p:txBody>
          <a:bodyPr spcFirstLastPara="1" wrap="square" lIns="92075" tIns="46025" rIns="92075" bIns="46025" anchor="t" anchorCtr="0">
            <a:normAutofit/>
          </a:bodyPr>
          <a:lstStyle/>
          <a:p>
            <a:pPr marL="0" lvl="0" indent="0" algn="l" rtl="0">
              <a:lnSpc>
                <a:spcPct val="90000"/>
              </a:lnSpc>
              <a:spcBef>
                <a:spcPts val="0"/>
              </a:spcBef>
              <a:spcAft>
                <a:spcPts val="0"/>
              </a:spcAft>
              <a:buClr>
                <a:schemeClr val="dk1"/>
              </a:buClr>
              <a:buSzPts val="3000"/>
              <a:buFont typeface="Noto Sans Symbols"/>
              <a:buNone/>
            </a:pPr>
            <a:r>
              <a:rPr lang="en-US" sz="3000" b="1">
                <a:solidFill>
                  <a:schemeClr val="dk1"/>
                </a:solidFill>
                <a:latin typeface="Calibri"/>
                <a:ea typeface="Calibri"/>
                <a:cs typeface="Calibri"/>
                <a:sym typeface="Calibri"/>
              </a:rPr>
              <a:t>   </a:t>
            </a:r>
            <a:r>
              <a:rPr lang="en-US" sz="3000" b="1">
                <a:solidFill>
                  <a:srgbClr val="2F1BC7"/>
                </a:solidFill>
                <a:latin typeface="Calibri"/>
                <a:ea typeface="Calibri"/>
                <a:cs typeface="Calibri"/>
                <a:sym typeface="Calibri"/>
              </a:rPr>
              <a:t>char</a:t>
            </a:r>
            <a:r>
              <a:rPr lang="en-US" sz="3000">
                <a:solidFill>
                  <a:schemeClr val="dk1"/>
                </a:solidFill>
                <a:latin typeface="Calibri"/>
                <a:ea typeface="Calibri"/>
                <a:cs typeface="Calibri"/>
                <a:sym typeface="Calibri"/>
              </a:rPr>
              <a:t> city[ ] =  “Lahore";</a:t>
            </a:r>
            <a:endParaRPr/>
          </a:p>
          <a:p>
            <a:pPr marL="0" lvl="0" indent="0" algn="l" rtl="0">
              <a:lnSpc>
                <a:spcPct val="90000"/>
              </a:lnSpc>
              <a:spcBef>
                <a:spcPts val="560"/>
              </a:spcBef>
              <a:spcAft>
                <a:spcPts val="0"/>
              </a:spcAft>
              <a:buClr>
                <a:srgbClr val="888888"/>
              </a:buClr>
              <a:buSzPts val="2800"/>
              <a:buFont typeface="Noto Sans Symbols"/>
              <a:buNone/>
            </a:pPr>
            <a:endParaRPr sz="2800">
              <a:solidFill>
                <a:schemeClr val="dk1"/>
              </a:solidFill>
              <a:latin typeface="Calibri"/>
              <a:ea typeface="Calibri"/>
              <a:cs typeface="Calibri"/>
              <a:sym typeface="Calibri"/>
            </a:endParaRPr>
          </a:p>
        </p:txBody>
      </p:sp>
      <p:sp>
        <p:nvSpPr>
          <p:cNvPr id="186" name="Google Shape;186;p27"/>
          <p:cNvSpPr/>
          <p:nvPr/>
        </p:nvSpPr>
        <p:spPr>
          <a:xfrm>
            <a:off x="0" y="3162300"/>
            <a:ext cx="9144000" cy="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87" name="Google Shape;187;p27"/>
          <p:cNvPicPr preferRelativeResize="0"/>
          <p:nvPr/>
        </p:nvPicPr>
        <p:blipFill rotWithShape="1">
          <a:blip r:embed="rId3">
            <a:alphaModFix/>
          </a:blip>
          <a:srcRect/>
          <a:stretch/>
        </p:blipFill>
        <p:spPr>
          <a:xfrm>
            <a:off x="533400" y="2057400"/>
            <a:ext cx="8077200" cy="1574749"/>
          </a:xfrm>
          <a:prstGeom prst="rect">
            <a:avLst/>
          </a:prstGeom>
          <a:solidFill>
            <a:schemeClr val="lt1"/>
          </a:solidFill>
          <a:ln w="28575" cap="flat" cmpd="sng">
            <a:solidFill>
              <a:srgbClr val="FF0000"/>
            </a:solidFill>
            <a:prstDash val="solid"/>
            <a:miter lim="800000"/>
            <a:headEnd type="none" w="sm" len="sm"/>
            <a:tailEnd type="none" w="sm" len="sm"/>
          </a:ln>
        </p:spPr>
      </p:pic>
      <p:sp>
        <p:nvSpPr>
          <p:cNvPr id="188" name="Google Shape;188;p27"/>
          <p:cNvSpPr/>
          <p:nvPr/>
        </p:nvSpPr>
        <p:spPr>
          <a:xfrm>
            <a:off x="0" y="914400"/>
            <a:ext cx="9067800" cy="45719"/>
          </a:xfrm>
          <a:prstGeom prst="rect">
            <a:avLst/>
          </a:prstGeom>
          <a:solidFill>
            <a:srgbClr val="17365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urier New"/>
              <a:ea typeface="Courier New"/>
              <a:cs typeface="Courier New"/>
              <a:sym typeface="Courier New"/>
            </a:endParaRPr>
          </a:p>
        </p:txBody>
      </p:sp>
      <p:sp>
        <p:nvSpPr>
          <p:cNvPr id="2" name="Slide Number Placeholder 1">
            <a:extLst>
              <a:ext uri="{FF2B5EF4-FFF2-40B4-BE49-F238E27FC236}">
                <a16:creationId xmlns:a16="http://schemas.microsoft.com/office/drawing/2014/main" id="{9E181752-A720-51C6-EED6-5A2932197CA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8"/>
          <p:cNvSpPr txBox="1">
            <a:spLocks noGrp="1"/>
          </p:cNvSpPr>
          <p:nvPr>
            <p:ph type="ctrTitle"/>
          </p:nvPr>
        </p:nvSpPr>
        <p:spPr>
          <a:xfrm>
            <a:off x="838200" y="70632"/>
            <a:ext cx="8229600" cy="767568"/>
          </a:xfrm>
          <a:prstGeom prst="rect">
            <a:avLst/>
          </a:prstGeom>
          <a:noFill/>
          <a:ln>
            <a:noFill/>
          </a:ln>
        </p:spPr>
        <p:txBody>
          <a:bodyPr spcFirstLastPara="1" wrap="square" lIns="92075" tIns="46025" rIns="92075" bIns="46025" anchor="ctr" anchorCtr="0">
            <a:normAutofit/>
          </a:bodyPr>
          <a:lstStyle/>
          <a:p>
            <a:pPr marL="0" lvl="0" indent="0" algn="ctr" rtl="0">
              <a:spcBef>
                <a:spcPts val="0"/>
              </a:spcBef>
              <a:spcAft>
                <a:spcPts val="0"/>
              </a:spcAft>
              <a:buClr>
                <a:srgbClr val="C00000"/>
              </a:buClr>
              <a:buSzPts val="4400"/>
              <a:buFont typeface="Calibri"/>
              <a:buNone/>
            </a:pPr>
            <a:r>
              <a:rPr lang="en-US">
                <a:solidFill>
                  <a:srgbClr val="C00000"/>
                </a:solidFill>
              </a:rPr>
              <a:t>Printing Character Array </a:t>
            </a:r>
            <a:endParaRPr/>
          </a:p>
        </p:txBody>
      </p:sp>
      <p:sp>
        <p:nvSpPr>
          <p:cNvPr id="194" name="Google Shape;194;p28"/>
          <p:cNvSpPr txBox="1">
            <a:spLocks noGrp="1"/>
          </p:cNvSpPr>
          <p:nvPr>
            <p:ph type="subTitle" idx="1"/>
          </p:nvPr>
        </p:nvSpPr>
        <p:spPr>
          <a:xfrm>
            <a:off x="152400" y="1143000"/>
            <a:ext cx="8763000" cy="5410200"/>
          </a:xfrm>
          <a:prstGeom prst="rect">
            <a:avLst/>
          </a:prstGeom>
          <a:noFill/>
          <a:ln>
            <a:noFill/>
          </a:ln>
        </p:spPr>
        <p:txBody>
          <a:bodyPr spcFirstLastPara="1" wrap="square" lIns="92075" tIns="46025" rIns="92075" bIns="46025" anchor="t" anchorCtr="0">
            <a:normAutofit/>
          </a:bodyPr>
          <a:lstStyle/>
          <a:p>
            <a:pPr marL="0" lvl="0" indent="-177800" algn="l" rtl="0">
              <a:lnSpc>
                <a:spcPct val="90000"/>
              </a:lnSpc>
              <a:spcBef>
                <a:spcPts val="0"/>
              </a:spcBef>
              <a:spcAft>
                <a:spcPts val="0"/>
              </a:spcAft>
              <a:buClr>
                <a:schemeClr val="dk1"/>
              </a:buClr>
              <a:buSzPts val="2800"/>
              <a:buFont typeface="Arial"/>
              <a:buChar char="•"/>
            </a:pPr>
            <a:r>
              <a:rPr lang="en-US" sz="2800" dirty="0">
                <a:solidFill>
                  <a:schemeClr val="dk1"/>
                </a:solidFill>
                <a:latin typeface="Calibri"/>
                <a:ea typeface="Calibri"/>
                <a:cs typeface="Calibri"/>
                <a:sym typeface="Calibri"/>
              </a:rPr>
              <a:t> For a </a:t>
            </a:r>
            <a:r>
              <a:rPr lang="en-US" sz="2800" dirty="0">
                <a:solidFill>
                  <a:srgbClr val="2F1BC7"/>
                </a:solidFill>
                <a:latin typeface="Calibri"/>
                <a:ea typeface="Calibri"/>
                <a:cs typeface="Calibri"/>
                <a:sym typeface="Calibri"/>
              </a:rPr>
              <a:t>character array</a:t>
            </a:r>
            <a:r>
              <a:rPr lang="en-US" sz="2800" dirty="0">
                <a:solidFill>
                  <a:schemeClr val="dk1"/>
                </a:solidFill>
                <a:latin typeface="Calibri"/>
                <a:ea typeface="Calibri"/>
                <a:cs typeface="Calibri"/>
                <a:sym typeface="Calibri"/>
              </a:rPr>
              <a:t>, it can be printed using one print statement. </a:t>
            </a:r>
            <a:endParaRPr dirty="0"/>
          </a:p>
          <a:p>
            <a:pPr marL="0" lvl="0" indent="0" algn="l" rtl="0">
              <a:lnSpc>
                <a:spcPct val="90000"/>
              </a:lnSpc>
              <a:spcBef>
                <a:spcPts val="560"/>
              </a:spcBef>
              <a:spcAft>
                <a:spcPts val="0"/>
              </a:spcAft>
              <a:buClr>
                <a:srgbClr val="888888"/>
              </a:buClr>
              <a:buSzPts val="2800"/>
              <a:buFont typeface="Arial"/>
              <a:buNone/>
            </a:pPr>
            <a:endParaRPr sz="2800" dirty="0">
              <a:solidFill>
                <a:schemeClr val="dk1"/>
              </a:solidFill>
              <a:latin typeface="Calibri"/>
              <a:ea typeface="Calibri"/>
              <a:cs typeface="Calibri"/>
              <a:sym typeface="Calibri"/>
            </a:endParaRPr>
          </a:p>
          <a:p>
            <a:pPr marL="0" lvl="0" indent="-177800" algn="l" rtl="0">
              <a:lnSpc>
                <a:spcPct val="90000"/>
              </a:lnSpc>
              <a:spcBef>
                <a:spcPts val="560"/>
              </a:spcBef>
              <a:spcAft>
                <a:spcPts val="0"/>
              </a:spcAft>
              <a:buClr>
                <a:schemeClr val="dk1"/>
              </a:buClr>
              <a:buSzPts val="2800"/>
              <a:buFont typeface="Arial"/>
              <a:buChar char="•"/>
            </a:pPr>
            <a:r>
              <a:rPr lang="en-US" sz="2800" dirty="0">
                <a:solidFill>
                  <a:schemeClr val="dk1"/>
                </a:solidFill>
              </a:rPr>
              <a:t> Character arrays are handled differently than other types of arrays</a:t>
            </a:r>
            <a:endParaRPr dirty="0"/>
          </a:p>
          <a:p>
            <a:pPr marL="0" lvl="0" indent="0" algn="l" rtl="0">
              <a:lnSpc>
                <a:spcPct val="90000"/>
              </a:lnSpc>
              <a:spcBef>
                <a:spcPts val="560"/>
              </a:spcBef>
              <a:spcAft>
                <a:spcPts val="0"/>
              </a:spcAft>
              <a:buClr>
                <a:srgbClr val="888888"/>
              </a:buClr>
              <a:buSzPts val="2800"/>
              <a:buFont typeface="Arial"/>
              <a:buNone/>
            </a:pPr>
            <a:endParaRPr sz="2800" dirty="0">
              <a:solidFill>
                <a:schemeClr val="dk1"/>
              </a:solidFill>
              <a:latin typeface="Calibri"/>
              <a:ea typeface="Calibri"/>
              <a:cs typeface="Calibri"/>
              <a:sym typeface="Calibri"/>
            </a:endParaRPr>
          </a:p>
          <a:p>
            <a:pPr marL="0" lvl="0" indent="0" algn="l" rtl="0">
              <a:lnSpc>
                <a:spcPct val="90000"/>
              </a:lnSpc>
              <a:spcBef>
                <a:spcPts val="560"/>
              </a:spcBef>
              <a:spcAft>
                <a:spcPts val="0"/>
              </a:spcAft>
              <a:buClr>
                <a:schemeClr val="dk1"/>
              </a:buClr>
              <a:buSzPts val="2800"/>
              <a:buNone/>
            </a:pPr>
            <a:r>
              <a:rPr lang="en-US" sz="2800" dirty="0">
                <a:solidFill>
                  <a:schemeClr val="dk1"/>
                </a:solidFill>
                <a:latin typeface="Calibri"/>
                <a:ea typeface="Calibri"/>
                <a:cs typeface="Calibri"/>
                <a:sym typeface="Calibri"/>
              </a:rPr>
              <a:t>	For example:</a:t>
            </a:r>
            <a:endParaRPr dirty="0"/>
          </a:p>
          <a:p>
            <a:pPr marL="0" lvl="0" indent="0" algn="l" rtl="0">
              <a:lnSpc>
                <a:spcPct val="90000"/>
              </a:lnSpc>
              <a:spcBef>
                <a:spcPts val="560"/>
              </a:spcBef>
              <a:spcAft>
                <a:spcPts val="0"/>
              </a:spcAft>
              <a:buClr>
                <a:srgbClr val="888888"/>
              </a:buClr>
              <a:buSzPts val="2800"/>
              <a:buFont typeface="Noto Sans Symbols"/>
              <a:buNone/>
            </a:pPr>
            <a:endParaRPr sz="2800" b="1" u="sng" dirty="0">
              <a:solidFill>
                <a:schemeClr val="dk1"/>
              </a:solidFill>
              <a:latin typeface="Calibri"/>
              <a:ea typeface="Calibri"/>
              <a:cs typeface="Calibri"/>
              <a:sym typeface="Calibri"/>
            </a:endParaRPr>
          </a:p>
          <a:p>
            <a:pPr marL="0" lvl="0" indent="0" algn="l" rtl="0">
              <a:lnSpc>
                <a:spcPct val="90000"/>
              </a:lnSpc>
              <a:spcBef>
                <a:spcPts val="560"/>
              </a:spcBef>
              <a:spcAft>
                <a:spcPts val="0"/>
              </a:spcAft>
              <a:buClr>
                <a:schemeClr val="dk1"/>
              </a:buClr>
              <a:buSzPts val="2800"/>
              <a:buFont typeface="Noto Sans Symbols"/>
              <a:buNone/>
            </a:pPr>
            <a:r>
              <a:rPr lang="en-US" sz="2800" b="1" dirty="0">
                <a:solidFill>
                  <a:schemeClr val="dk1"/>
                </a:solidFill>
                <a:latin typeface="Calibri"/>
                <a:ea typeface="Calibri"/>
                <a:cs typeface="Calibri"/>
                <a:sym typeface="Calibri"/>
              </a:rPr>
              <a:t>		  char</a:t>
            </a:r>
            <a:r>
              <a:rPr lang="en-US" sz="2800" dirty="0">
                <a:solidFill>
                  <a:schemeClr val="dk1"/>
                </a:solidFill>
                <a:latin typeface="Calibri"/>
                <a:ea typeface="Calibri"/>
                <a:cs typeface="Calibri"/>
                <a:sym typeface="Calibri"/>
              </a:rPr>
              <a:t> city[ ] = “Lahore";</a:t>
            </a:r>
            <a:endParaRPr dirty="0"/>
          </a:p>
          <a:p>
            <a:pPr marL="0" lvl="0" indent="0" algn="l" rtl="0">
              <a:lnSpc>
                <a:spcPct val="90000"/>
              </a:lnSpc>
              <a:spcBef>
                <a:spcPts val="560"/>
              </a:spcBef>
              <a:spcAft>
                <a:spcPts val="0"/>
              </a:spcAft>
              <a:buClr>
                <a:schemeClr val="dk1"/>
              </a:buClr>
              <a:buSzPts val="2800"/>
              <a:buFont typeface="Noto Sans Symbols"/>
              <a:buNone/>
            </a:pPr>
            <a:r>
              <a:rPr lang="en-US" sz="2800" dirty="0">
                <a:solidFill>
                  <a:schemeClr val="dk1"/>
                </a:solidFill>
                <a:latin typeface="Calibri"/>
                <a:ea typeface="Calibri"/>
                <a:cs typeface="Calibri"/>
                <a:sym typeface="Calibri"/>
              </a:rPr>
              <a:t>		  </a:t>
            </a:r>
            <a:r>
              <a:rPr lang="en-US" sz="2800" dirty="0" err="1">
                <a:solidFill>
                  <a:schemeClr val="dk1"/>
                </a:solidFill>
                <a:latin typeface="Calibri"/>
                <a:ea typeface="Calibri"/>
                <a:cs typeface="Calibri"/>
                <a:sym typeface="Calibri"/>
              </a:rPr>
              <a:t>cout</a:t>
            </a:r>
            <a:r>
              <a:rPr lang="en-US" sz="2800" dirty="0">
                <a:solidFill>
                  <a:schemeClr val="dk1"/>
                </a:solidFill>
                <a:latin typeface="Calibri"/>
                <a:ea typeface="Calibri"/>
                <a:cs typeface="Calibri"/>
                <a:sym typeface="Calibri"/>
              </a:rPr>
              <a:t> &lt;&lt; city;  </a:t>
            </a:r>
            <a:r>
              <a:rPr lang="en-US" sz="2800" b="1" dirty="0">
                <a:solidFill>
                  <a:srgbClr val="008000"/>
                </a:solidFill>
                <a:latin typeface="Calibri"/>
                <a:ea typeface="Calibri"/>
                <a:cs typeface="Calibri"/>
                <a:sym typeface="Calibri"/>
              </a:rPr>
              <a:t>// Correct</a:t>
            </a:r>
            <a:endParaRPr dirty="0"/>
          </a:p>
          <a:p>
            <a:pPr marL="0" lvl="0" indent="0" algn="l" rtl="0">
              <a:lnSpc>
                <a:spcPct val="90000"/>
              </a:lnSpc>
              <a:spcBef>
                <a:spcPts val="560"/>
              </a:spcBef>
              <a:spcAft>
                <a:spcPts val="0"/>
              </a:spcAft>
              <a:buClr>
                <a:srgbClr val="888888"/>
              </a:buClr>
              <a:buSzPts val="2800"/>
              <a:buFont typeface="Noto Sans Symbols"/>
              <a:buNone/>
            </a:pPr>
            <a:endParaRPr sz="2800" b="1" dirty="0">
              <a:solidFill>
                <a:srgbClr val="008000"/>
              </a:solidFill>
              <a:latin typeface="Calibri"/>
              <a:ea typeface="Calibri"/>
              <a:cs typeface="Calibri"/>
              <a:sym typeface="Calibri"/>
            </a:endParaRPr>
          </a:p>
          <a:p>
            <a:pPr marL="0" lvl="0" indent="0" algn="l" rtl="0">
              <a:lnSpc>
                <a:spcPct val="90000"/>
              </a:lnSpc>
              <a:spcBef>
                <a:spcPts val="560"/>
              </a:spcBef>
              <a:spcAft>
                <a:spcPts val="0"/>
              </a:spcAft>
              <a:buClr>
                <a:srgbClr val="888888"/>
              </a:buClr>
              <a:buSzPts val="2800"/>
              <a:buFont typeface="Noto Sans Symbols"/>
              <a:buNone/>
            </a:pPr>
            <a:endParaRPr sz="2800" b="1" dirty="0">
              <a:solidFill>
                <a:srgbClr val="008000"/>
              </a:solidFill>
              <a:latin typeface="Calibri"/>
              <a:ea typeface="Calibri"/>
              <a:cs typeface="Calibri"/>
              <a:sym typeface="Calibri"/>
            </a:endParaRPr>
          </a:p>
          <a:p>
            <a:pPr marL="0" lvl="0" indent="0" algn="l" rtl="0">
              <a:lnSpc>
                <a:spcPct val="90000"/>
              </a:lnSpc>
              <a:spcBef>
                <a:spcPts val="560"/>
              </a:spcBef>
              <a:spcAft>
                <a:spcPts val="0"/>
              </a:spcAft>
              <a:buClr>
                <a:srgbClr val="888888"/>
              </a:buClr>
              <a:buSzPts val="2800"/>
              <a:buNone/>
            </a:pPr>
            <a:endParaRPr sz="2800" b="1" dirty="0">
              <a:solidFill>
                <a:srgbClr val="C00000"/>
              </a:solidFill>
              <a:latin typeface="Calibri"/>
              <a:ea typeface="Calibri"/>
              <a:cs typeface="Calibri"/>
              <a:sym typeface="Calibri"/>
            </a:endParaRPr>
          </a:p>
        </p:txBody>
      </p:sp>
      <p:sp>
        <p:nvSpPr>
          <p:cNvPr id="195" name="Google Shape;195;p28"/>
          <p:cNvSpPr/>
          <p:nvPr/>
        </p:nvSpPr>
        <p:spPr>
          <a:xfrm>
            <a:off x="0" y="3162300"/>
            <a:ext cx="9144000" cy="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6" name="Google Shape;196;p28"/>
          <p:cNvSpPr/>
          <p:nvPr/>
        </p:nvSpPr>
        <p:spPr>
          <a:xfrm>
            <a:off x="0" y="914400"/>
            <a:ext cx="9067800" cy="45719"/>
          </a:xfrm>
          <a:prstGeom prst="rect">
            <a:avLst/>
          </a:prstGeom>
          <a:solidFill>
            <a:srgbClr val="17365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urier New"/>
              <a:ea typeface="Courier New"/>
              <a:cs typeface="Courier New"/>
              <a:sym typeface="Courier New"/>
            </a:endParaRPr>
          </a:p>
        </p:txBody>
      </p:sp>
      <p:sp>
        <p:nvSpPr>
          <p:cNvPr id="2" name="Slide Number Placeholder 1">
            <a:extLst>
              <a:ext uri="{FF2B5EF4-FFF2-40B4-BE49-F238E27FC236}">
                <a16:creationId xmlns:a16="http://schemas.microsoft.com/office/drawing/2014/main" id="{F81F9A70-5CE3-02B0-C0AD-88E41029228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9"/>
          <p:cNvSpPr txBox="1">
            <a:spLocks noGrp="1"/>
          </p:cNvSpPr>
          <p:nvPr>
            <p:ph type="title"/>
          </p:nvPr>
        </p:nvSpPr>
        <p:spPr>
          <a:xfrm>
            <a:off x="76200" y="76200"/>
            <a:ext cx="8229600" cy="792162"/>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C00000"/>
              </a:buClr>
              <a:buSzPts val="4400"/>
              <a:buFont typeface="Calibri"/>
              <a:buNone/>
            </a:pPr>
            <a:r>
              <a:rPr lang="en-US">
                <a:solidFill>
                  <a:srgbClr val="C00000"/>
                </a:solidFill>
              </a:rPr>
              <a:t>Character Array (string) Input</a:t>
            </a:r>
            <a:endParaRPr>
              <a:solidFill>
                <a:srgbClr val="C00000"/>
              </a:solidFill>
            </a:endParaRPr>
          </a:p>
        </p:txBody>
      </p:sp>
      <p:sp>
        <p:nvSpPr>
          <p:cNvPr id="202" name="Google Shape;202;p29"/>
          <p:cNvSpPr txBox="1">
            <a:spLocks noGrp="1"/>
          </p:cNvSpPr>
          <p:nvPr>
            <p:ph type="body" idx="1"/>
          </p:nvPr>
        </p:nvSpPr>
        <p:spPr>
          <a:xfrm>
            <a:off x="76200" y="1066800"/>
            <a:ext cx="8839200" cy="54864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800"/>
              <a:buChar char="•"/>
            </a:pPr>
            <a:r>
              <a:rPr lang="en-US" sz="2800"/>
              <a:t>Declare strings </a:t>
            </a:r>
            <a:r>
              <a:rPr lang="en-US" sz="2800">
                <a:solidFill>
                  <a:srgbClr val="2F1BC7"/>
                </a:solidFill>
              </a:rPr>
              <a:t>1 element bigger </a:t>
            </a:r>
            <a:r>
              <a:rPr lang="en-US" sz="2800"/>
              <a:t>than planned size to </a:t>
            </a:r>
            <a:br>
              <a:rPr lang="en-US" sz="2800"/>
            </a:br>
            <a:r>
              <a:rPr lang="en-US" sz="2800"/>
              <a:t>allow for </a:t>
            </a:r>
            <a:r>
              <a:rPr lang="en-US" sz="2800" b="1">
                <a:solidFill>
                  <a:srgbClr val="C00000"/>
                </a:solidFill>
              </a:rPr>
              <a:t>‘\0’ </a:t>
            </a:r>
            <a:r>
              <a:rPr lang="en-US" sz="2800" b="1"/>
              <a:t>(null character)</a:t>
            </a:r>
            <a:endParaRPr sz="2800" b="1"/>
          </a:p>
          <a:p>
            <a:pPr marL="742950" lvl="1" indent="-285750" algn="l" rtl="0">
              <a:spcBef>
                <a:spcPts val="560"/>
              </a:spcBef>
              <a:spcAft>
                <a:spcPts val="0"/>
              </a:spcAft>
              <a:buClr>
                <a:srgbClr val="2F1BC7"/>
              </a:buClr>
              <a:buSzPts val="2400"/>
              <a:buNone/>
            </a:pPr>
            <a:r>
              <a:rPr lang="en-US" sz="2400">
                <a:solidFill>
                  <a:srgbClr val="2F1BC7"/>
                </a:solidFill>
              </a:rPr>
              <a:t>	</a:t>
            </a:r>
            <a:r>
              <a:rPr lang="en-US">
                <a:solidFill>
                  <a:srgbClr val="2F1BC7"/>
                </a:solidFill>
              </a:rPr>
              <a:t>char city[10];</a:t>
            </a:r>
            <a:endParaRPr/>
          </a:p>
          <a:p>
            <a:pPr marL="742950" lvl="1" indent="-285750" algn="l" rtl="0">
              <a:spcBef>
                <a:spcPts val="560"/>
              </a:spcBef>
              <a:spcAft>
                <a:spcPts val="0"/>
              </a:spcAft>
              <a:buClr>
                <a:srgbClr val="2F1BC7"/>
              </a:buClr>
              <a:buSzPts val="2800"/>
              <a:buNone/>
            </a:pPr>
            <a:r>
              <a:rPr lang="en-US">
                <a:solidFill>
                  <a:srgbClr val="2F1BC7"/>
                </a:solidFill>
              </a:rPr>
              <a:t>   cin&gt;&gt; city;  //User enters  </a:t>
            </a:r>
            <a:r>
              <a:rPr lang="en-US" b="1" i="1">
                <a:solidFill>
                  <a:srgbClr val="2F1BC7"/>
                </a:solidFill>
              </a:rPr>
              <a:t>Islamabad</a:t>
            </a:r>
            <a:endParaRPr b="1" i="1">
              <a:solidFill>
                <a:srgbClr val="2F1BC7"/>
              </a:solidFill>
            </a:endParaRPr>
          </a:p>
          <a:p>
            <a:pPr marL="342900" lvl="0" indent="-165100" algn="l" rtl="0">
              <a:spcBef>
                <a:spcPts val="560"/>
              </a:spcBef>
              <a:spcAft>
                <a:spcPts val="0"/>
              </a:spcAft>
              <a:buClr>
                <a:schemeClr val="dk1"/>
              </a:buClr>
              <a:buSzPts val="2800"/>
              <a:buNone/>
            </a:pPr>
            <a:endParaRPr sz="2800"/>
          </a:p>
          <a:p>
            <a:pPr marL="342900" lvl="0" indent="-165100" algn="l" rtl="0">
              <a:spcBef>
                <a:spcPts val="560"/>
              </a:spcBef>
              <a:spcAft>
                <a:spcPts val="0"/>
              </a:spcAft>
              <a:buClr>
                <a:schemeClr val="dk1"/>
              </a:buClr>
              <a:buSzPts val="2800"/>
              <a:buNone/>
            </a:pPr>
            <a:endParaRPr sz="2800"/>
          </a:p>
          <a:p>
            <a:pPr marL="342900" lvl="0" indent="-342900" algn="l" rtl="0">
              <a:spcBef>
                <a:spcPts val="560"/>
              </a:spcBef>
              <a:spcAft>
                <a:spcPts val="0"/>
              </a:spcAft>
              <a:buClr>
                <a:schemeClr val="dk1"/>
              </a:buClr>
              <a:buSzPts val="2800"/>
              <a:buChar char="•"/>
            </a:pPr>
            <a:r>
              <a:rPr lang="en-US" sz="2800"/>
              <a:t>When input takes place</a:t>
            </a:r>
            <a:r>
              <a:rPr lang="en-US" sz="2800">
                <a:solidFill>
                  <a:srgbClr val="2F1BC7"/>
                </a:solidFill>
              </a:rPr>
              <a:t>, C++ automatically places the </a:t>
            </a:r>
            <a:r>
              <a:rPr lang="en-US" sz="2800" b="1">
                <a:solidFill>
                  <a:srgbClr val="2F1BC7"/>
                </a:solidFill>
              </a:rPr>
              <a:t>‘\0’ </a:t>
            </a:r>
            <a:r>
              <a:rPr lang="en-US" sz="2800"/>
              <a:t>in memory </a:t>
            </a:r>
            <a:r>
              <a:rPr lang="en-US" sz="2800">
                <a:solidFill>
                  <a:srgbClr val="2F1BC7"/>
                </a:solidFill>
              </a:rPr>
              <a:t>at the end of the characters typed in</a:t>
            </a:r>
            <a:endParaRPr/>
          </a:p>
        </p:txBody>
      </p:sp>
      <p:sp>
        <p:nvSpPr>
          <p:cNvPr id="203" name="Google Shape;203;p29"/>
          <p:cNvSpPr/>
          <p:nvPr/>
        </p:nvSpPr>
        <p:spPr>
          <a:xfrm>
            <a:off x="0" y="914400"/>
            <a:ext cx="9067800" cy="45719"/>
          </a:xfrm>
          <a:prstGeom prst="rect">
            <a:avLst/>
          </a:prstGeom>
          <a:solidFill>
            <a:srgbClr val="17365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urier New"/>
              <a:ea typeface="Courier New"/>
              <a:cs typeface="Courier New"/>
              <a:sym typeface="Courier New"/>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0"/>
          <p:cNvSpPr txBox="1">
            <a:spLocks noGrp="1"/>
          </p:cNvSpPr>
          <p:nvPr>
            <p:ph type="title"/>
          </p:nvPr>
        </p:nvSpPr>
        <p:spPr>
          <a:xfrm>
            <a:off x="533400" y="2286000"/>
            <a:ext cx="8229600" cy="1143000"/>
          </a:xfrm>
          <a:prstGeom prst="rect">
            <a:avLst/>
          </a:prstGeom>
          <a:noFill/>
          <a:ln>
            <a:noFill/>
          </a:ln>
        </p:spPr>
        <p:txBody>
          <a:bodyPr spcFirstLastPara="1" wrap="square" lIns="91425" tIns="45700" rIns="91425" bIns="45700" anchor="ctr" anchorCtr="0">
            <a:normAutofit/>
          </a:bodyPr>
          <a:lstStyle/>
          <a:p>
            <a:pPr marL="514350" lvl="0" indent="-514350" algn="ctr" rtl="0">
              <a:spcBef>
                <a:spcPts val="0"/>
              </a:spcBef>
              <a:spcAft>
                <a:spcPts val="0"/>
              </a:spcAft>
              <a:buClr>
                <a:srgbClr val="C00000"/>
              </a:buClr>
              <a:buSzPts val="4400"/>
              <a:buFont typeface="Calibri"/>
              <a:buNone/>
            </a:pPr>
            <a:r>
              <a:rPr lang="en-US" b="1" u="sng">
                <a:solidFill>
                  <a:srgbClr val="C00000"/>
                </a:solidFill>
              </a:rPr>
              <a:t>Two Dimensional Arrays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914399"/>
            <a:ext cx="9067800" cy="45720"/>
          </a:xfrm>
          <a:custGeom>
            <a:avLst/>
            <a:gdLst/>
            <a:ahLst/>
            <a:cxnLst/>
            <a:rect l="l" t="t" r="r" b="b"/>
            <a:pathLst>
              <a:path w="9067800" h="45719">
                <a:moveTo>
                  <a:pt x="9067800" y="0"/>
                </a:moveTo>
                <a:lnTo>
                  <a:pt x="0" y="0"/>
                </a:lnTo>
                <a:lnTo>
                  <a:pt x="0" y="45720"/>
                </a:lnTo>
                <a:lnTo>
                  <a:pt x="9067800" y="45720"/>
                </a:lnTo>
                <a:lnTo>
                  <a:pt x="9067800" y="0"/>
                </a:lnTo>
                <a:close/>
              </a:path>
            </a:pathLst>
          </a:custGeom>
          <a:solidFill>
            <a:srgbClr val="17375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 name="object 3"/>
          <p:cNvSpPr txBox="1">
            <a:spLocks noGrp="1"/>
          </p:cNvSpPr>
          <p:nvPr>
            <p:ph type="title"/>
          </p:nvPr>
        </p:nvSpPr>
        <p:spPr>
          <a:xfrm>
            <a:off x="2382392" y="39370"/>
            <a:ext cx="4300855" cy="756920"/>
          </a:xfrm>
          <a:prstGeom prst="rect">
            <a:avLst/>
          </a:prstGeom>
        </p:spPr>
        <p:txBody>
          <a:bodyPr vert="horz" wrap="square" lIns="0" tIns="12700" rIns="0" bIns="0" rtlCol="0">
            <a:spAutoFit/>
          </a:bodyPr>
          <a:lstStyle/>
          <a:p>
            <a:pPr marL="12700">
              <a:lnSpc>
                <a:spcPct val="100000"/>
              </a:lnSpc>
              <a:spcBef>
                <a:spcPts val="100"/>
              </a:spcBef>
            </a:pPr>
            <a:r>
              <a:rPr sz="4800" spc="-5" dirty="0">
                <a:solidFill>
                  <a:srgbClr val="B80000"/>
                </a:solidFill>
              </a:rPr>
              <a:t>Calling</a:t>
            </a:r>
            <a:r>
              <a:rPr sz="4800" spc="-90" dirty="0">
                <a:solidFill>
                  <a:srgbClr val="B80000"/>
                </a:solidFill>
              </a:rPr>
              <a:t> </a:t>
            </a:r>
            <a:r>
              <a:rPr sz="4800" dirty="0">
                <a:solidFill>
                  <a:srgbClr val="B80000"/>
                </a:solidFill>
              </a:rPr>
              <a:t>Functions</a:t>
            </a:r>
            <a:endParaRPr sz="4800"/>
          </a:p>
        </p:txBody>
      </p:sp>
      <p:sp>
        <p:nvSpPr>
          <p:cNvPr id="4" name="object 4"/>
          <p:cNvSpPr txBox="1"/>
          <p:nvPr/>
        </p:nvSpPr>
        <p:spPr>
          <a:xfrm>
            <a:off x="307340" y="1075690"/>
            <a:ext cx="4538980" cy="940435"/>
          </a:xfrm>
          <a:prstGeom prst="rect">
            <a:avLst/>
          </a:prstGeom>
        </p:spPr>
        <p:txBody>
          <a:bodyPr vert="horz" wrap="square" lIns="0" tIns="12700" rIns="0" bIns="0" rtlCol="0">
            <a:spAutoFit/>
          </a:bodyPr>
          <a:lstStyle/>
          <a:p>
            <a:pPr marL="288290" marR="0" lvl="0" indent="-276225" algn="l" defTabSz="914400" rtl="0" eaLnBrk="1" fontAlgn="auto" latinLnBrk="0" hangingPunct="1">
              <a:lnSpc>
                <a:spcPct val="100000"/>
              </a:lnSpc>
              <a:spcBef>
                <a:spcPts val="100"/>
              </a:spcBef>
              <a:spcAft>
                <a:spcPts val="0"/>
              </a:spcAft>
              <a:buClrTx/>
              <a:buSzTx/>
              <a:buFont typeface="Calibri"/>
              <a:buChar char="•"/>
              <a:tabLst>
                <a:tab pos="288925" algn="l"/>
              </a:tabLst>
              <a:defRPr/>
            </a:pPr>
            <a:r>
              <a:rPr kumimoji="0" sz="3000" b="1" i="0" u="none" strike="noStrike" kern="1200" cap="none" spc="0" normalizeH="0" baseline="0" noProof="0" dirty="0">
                <a:ln>
                  <a:noFill/>
                </a:ln>
                <a:solidFill>
                  <a:srgbClr val="C00000"/>
                </a:solidFill>
                <a:effectLst/>
                <a:uLnTx/>
                <a:uFillTx/>
                <a:latin typeface="Calibri"/>
                <a:ea typeface="+mn-ea"/>
                <a:cs typeface="Calibri"/>
              </a:rPr>
              <a:t>Functions</a:t>
            </a:r>
            <a:r>
              <a:rPr kumimoji="0" sz="3000" b="1" i="0" u="none" strike="noStrike" kern="1200" cap="none" spc="-20" normalizeH="0" baseline="0" noProof="0" dirty="0">
                <a:ln>
                  <a:noFill/>
                </a:ln>
                <a:solidFill>
                  <a:srgbClr val="C00000"/>
                </a:solidFill>
                <a:effectLst/>
                <a:uLnTx/>
                <a:uFillTx/>
                <a:latin typeface="Calibri"/>
                <a:ea typeface="+mn-ea"/>
                <a:cs typeface="Calibri"/>
              </a:rPr>
              <a:t> </a:t>
            </a:r>
            <a:r>
              <a:rPr kumimoji="0" sz="3000" b="1" i="0" u="none" strike="noStrike" kern="1200" cap="none" spc="-5" normalizeH="0" baseline="0" noProof="0" dirty="0">
                <a:ln>
                  <a:noFill/>
                </a:ln>
                <a:solidFill>
                  <a:srgbClr val="C00000"/>
                </a:solidFill>
                <a:effectLst/>
                <a:uLnTx/>
                <a:uFillTx/>
                <a:latin typeface="Calibri"/>
                <a:ea typeface="+mn-ea"/>
                <a:cs typeface="Calibri"/>
              </a:rPr>
              <a:t>calling</a:t>
            </a:r>
            <a:r>
              <a:rPr kumimoji="0" sz="3000" b="1" i="0" u="none" strike="noStrike" kern="1200" cap="none" spc="-25" normalizeH="0" baseline="0" noProof="0" dirty="0">
                <a:ln>
                  <a:noFill/>
                </a:ln>
                <a:solidFill>
                  <a:srgbClr val="C00000"/>
                </a:solidFill>
                <a:effectLst/>
                <a:uLnTx/>
                <a:uFillTx/>
                <a:latin typeface="Calibri"/>
                <a:ea typeface="+mn-ea"/>
                <a:cs typeface="Calibri"/>
              </a:rPr>
              <a:t> </a:t>
            </a:r>
            <a:r>
              <a:rPr kumimoji="0" sz="3000" b="1" i="0" u="none" strike="noStrike" kern="1200" cap="none" spc="-20" normalizeH="0" baseline="0" noProof="0" dirty="0">
                <a:ln>
                  <a:noFill/>
                </a:ln>
                <a:solidFill>
                  <a:srgbClr val="C00000"/>
                </a:solidFill>
                <a:effectLst/>
                <a:uLnTx/>
                <a:uFillTx/>
                <a:latin typeface="Calibri"/>
                <a:ea typeface="+mn-ea"/>
                <a:cs typeface="Calibri"/>
              </a:rPr>
              <a:t>(Syntax):</a:t>
            </a:r>
            <a:endParaRPr kumimoji="0" sz="3000" b="0" i="0" u="none" strike="noStrike" kern="1200" cap="none" spc="0" normalizeH="0" baseline="0" noProof="0">
              <a:ln>
                <a:noFill/>
              </a:ln>
              <a:solidFill>
                <a:prstClr val="black"/>
              </a:solidFill>
              <a:effectLst/>
              <a:uLnTx/>
              <a:uFillTx/>
              <a:latin typeface="Calibri"/>
              <a:ea typeface="+mn-ea"/>
              <a:cs typeface="Calibri"/>
            </a:endParaRPr>
          </a:p>
          <a:p>
            <a:pPr marL="1841500" marR="0" lvl="0" indent="0" algn="l" defTabSz="914400" rtl="0" eaLnBrk="1" fontAlgn="auto" latinLnBrk="0" hangingPunct="1">
              <a:lnSpc>
                <a:spcPct val="100000"/>
              </a:lnSpc>
              <a:spcBef>
                <a:spcPts val="0"/>
              </a:spcBef>
              <a:spcAft>
                <a:spcPts val="0"/>
              </a:spcAft>
              <a:buClrTx/>
              <a:buSzTx/>
              <a:buFontTx/>
              <a:buNone/>
              <a:tabLst/>
              <a:defRPr/>
            </a:pPr>
            <a:r>
              <a:rPr kumimoji="0" sz="3000" b="1" i="0" u="none" strike="noStrike" kern="1200" cap="none" spc="-5" normalizeH="0" baseline="0" noProof="0" dirty="0">
                <a:ln>
                  <a:noFill/>
                </a:ln>
                <a:solidFill>
                  <a:srgbClr val="2E1BC6"/>
                </a:solidFill>
                <a:effectLst/>
                <a:uLnTx/>
                <a:uFillTx/>
                <a:latin typeface="Calibri"/>
                <a:ea typeface="+mn-ea"/>
                <a:cs typeface="Calibri"/>
              </a:rPr>
              <a:t>&lt;function</a:t>
            </a:r>
            <a:r>
              <a:rPr kumimoji="0" sz="3000" b="1" i="0" u="none" strike="noStrike" kern="1200" cap="none" spc="-75" normalizeH="0" baseline="0" noProof="0" dirty="0">
                <a:ln>
                  <a:noFill/>
                </a:ln>
                <a:solidFill>
                  <a:srgbClr val="2E1BC6"/>
                </a:solidFill>
                <a:effectLst/>
                <a:uLnTx/>
                <a:uFillTx/>
                <a:latin typeface="Calibri"/>
                <a:ea typeface="+mn-ea"/>
                <a:cs typeface="Calibri"/>
              </a:rPr>
              <a:t> </a:t>
            </a:r>
            <a:r>
              <a:rPr kumimoji="0" sz="3000" b="1" i="0" u="none" strike="noStrike" kern="1200" cap="none" spc="0" normalizeH="0" baseline="0" noProof="0" dirty="0">
                <a:ln>
                  <a:noFill/>
                </a:ln>
                <a:solidFill>
                  <a:srgbClr val="2E1BC6"/>
                </a:solidFill>
                <a:effectLst/>
                <a:uLnTx/>
                <a:uFillTx/>
                <a:latin typeface="Calibri"/>
                <a:ea typeface="+mn-ea"/>
                <a:cs typeface="Calibri"/>
              </a:rPr>
              <a:t>name&gt;</a:t>
            </a:r>
            <a:endParaRPr kumimoji="0" sz="3000" b="0" i="0" u="none" strike="noStrike" kern="1200" cap="none" spc="0" normalizeH="0" baseline="0" noProof="0">
              <a:ln>
                <a:noFill/>
              </a:ln>
              <a:solidFill>
                <a:prstClr val="black"/>
              </a:solidFill>
              <a:effectLst/>
              <a:uLnTx/>
              <a:uFillTx/>
              <a:latin typeface="Calibri"/>
              <a:ea typeface="+mn-ea"/>
              <a:cs typeface="Calibri"/>
            </a:endParaRPr>
          </a:p>
        </p:txBody>
      </p:sp>
      <p:sp>
        <p:nvSpPr>
          <p:cNvPr id="5" name="object 5"/>
          <p:cNvSpPr txBox="1"/>
          <p:nvPr/>
        </p:nvSpPr>
        <p:spPr>
          <a:xfrm>
            <a:off x="5079872" y="1533271"/>
            <a:ext cx="2839720" cy="48260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3000" b="1" i="0" u="none" strike="noStrike" kern="1200" cap="none" spc="-10" normalizeH="0" baseline="0" noProof="0" dirty="0">
                <a:ln>
                  <a:noFill/>
                </a:ln>
                <a:solidFill>
                  <a:prstClr val="black"/>
                </a:solidFill>
                <a:effectLst/>
                <a:uLnTx/>
                <a:uFillTx/>
                <a:latin typeface="Calibri"/>
                <a:ea typeface="+mn-ea"/>
                <a:cs typeface="Calibri"/>
              </a:rPr>
              <a:t>(</a:t>
            </a:r>
            <a:r>
              <a:rPr kumimoji="0" sz="3000" b="1" i="0" u="none" strike="noStrike" kern="1200" cap="none" spc="-10" normalizeH="0" baseline="0" noProof="0" dirty="0">
                <a:ln>
                  <a:noFill/>
                </a:ln>
                <a:solidFill>
                  <a:srgbClr val="2E1BC6"/>
                </a:solidFill>
                <a:effectLst/>
                <a:uLnTx/>
                <a:uFillTx/>
                <a:latin typeface="Calibri"/>
                <a:ea typeface="+mn-ea"/>
                <a:cs typeface="Calibri"/>
              </a:rPr>
              <a:t>&lt;argument</a:t>
            </a:r>
            <a:r>
              <a:rPr kumimoji="0" sz="3000" b="1" i="0" u="none" strike="noStrike" kern="1200" cap="none" spc="-65" normalizeH="0" baseline="0" noProof="0" dirty="0">
                <a:ln>
                  <a:noFill/>
                </a:ln>
                <a:solidFill>
                  <a:srgbClr val="2E1BC6"/>
                </a:solidFill>
                <a:effectLst/>
                <a:uLnTx/>
                <a:uFillTx/>
                <a:latin typeface="Calibri"/>
                <a:ea typeface="+mn-ea"/>
                <a:cs typeface="Calibri"/>
              </a:rPr>
              <a:t> </a:t>
            </a:r>
            <a:r>
              <a:rPr kumimoji="0" sz="3000" b="1" i="0" u="none" strike="noStrike" kern="1200" cap="none" spc="-10" normalizeH="0" baseline="0" noProof="0" dirty="0">
                <a:ln>
                  <a:noFill/>
                </a:ln>
                <a:solidFill>
                  <a:srgbClr val="2E1BC6"/>
                </a:solidFill>
                <a:effectLst/>
                <a:uLnTx/>
                <a:uFillTx/>
                <a:latin typeface="Calibri"/>
                <a:ea typeface="+mn-ea"/>
                <a:cs typeface="Calibri"/>
              </a:rPr>
              <a:t>list&gt;</a:t>
            </a:r>
            <a:r>
              <a:rPr kumimoji="0" sz="3000" b="1" i="0" u="none" strike="noStrike" kern="1200" cap="none" spc="-10" normalizeH="0" baseline="0" noProof="0" dirty="0">
                <a:ln>
                  <a:noFill/>
                </a:ln>
                <a:solidFill>
                  <a:prstClr val="black"/>
                </a:solidFill>
                <a:effectLst/>
                <a:uLnTx/>
                <a:uFillTx/>
                <a:latin typeface="Calibri"/>
                <a:ea typeface="+mn-ea"/>
                <a:cs typeface="Calibri"/>
              </a:rPr>
              <a:t>);</a:t>
            </a:r>
            <a:endParaRPr kumimoji="0" sz="3000" b="0" i="0" u="none" strike="noStrike" kern="1200" cap="none" spc="0" normalizeH="0" baseline="0" noProof="0">
              <a:ln>
                <a:noFill/>
              </a:ln>
              <a:solidFill>
                <a:prstClr val="black"/>
              </a:solidFill>
              <a:effectLst/>
              <a:uLnTx/>
              <a:uFillTx/>
              <a:latin typeface="Calibri"/>
              <a:ea typeface="+mn-ea"/>
              <a:cs typeface="Calibri"/>
            </a:endParaRPr>
          </a:p>
        </p:txBody>
      </p:sp>
      <p:sp>
        <p:nvSpPr>
          <p:cNvPr id="6" name="object 6"/>
          <p:cNvSpPr txBox="1"/>
          <p:nvPr/>
        </p:nvSpPr>
        <p:spPr>
          <a:xfrm>
            <a:off x="307340" y="2386406"/>
            <a:ext cx="7574280" cy="231267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3000" b="0" i="0" u="none" strike="noStrike" kern="1200" cap="none" spc="5" normalizeH="0" baseline="0" noProof="0" dirty="0">
                <a:ln>
                  <a:noFill/>
                </a:ln>
                <a:solidFill>
                  <a:prstClr val="black"/>
                </a:solidFill>
                <a:effectLst/>
                <a:uLnTx/>
                <a:uFillTx/>
                <a:latin typeface="Calibri"/>
                <a:ea typeface="+mn-ea"/>
                <a:cs typeface="Calibri"/>
              </a:rPr>
              <a:t>e.g.,</a:t>
            </a:r>
            <a:endParaRPr kumimoji="0" sz="3000" b="0" i="0" u="none" strike="noStrike" kern="1200" cap="none" spc="0" normalizeH="0" baseline="0" noProof="0">
              <a:ln>
                <a:noFill/>
              </a:ln>
              <a:solidFill>
                <a:prstClr val="black"/>
              </a:solidFill>
              <a:effectLst/>
              <a:uLnTx/>
              <a:uFillTx/>
              <a:latin typeface="Calibri"/>
              <a:ea typeface="+mn-ea"/>
              <a:cs typeface="Calibri"/>
            </a:endParaRPr>
          </a:p>
          <a:p>
            <a:pPr marL="927100" marR="5080" lvl="0" indent="0" algn="l" defTabSz="914400" rtl="0" eaLnBrk="1" fontAlgn="auto" latinLnBrk="0" hangingPunct="1">
              <a:lnSpc>
                <a:spcPct val="100000"/>
              </a:lnSpc>
              <a:spcBef>
                <a:spcPts val="5"/>
              </a:spcBef>
              <a:spcAft>
                <a:spcPts val="0"/>
              </a:spcAft>
              <a:buClrTx/>
              <a:buSzTx/>
              <a:buFontTx/>
              <a:buNone/>
              <a:tabLst/>
              <a:defRPr/>
            </a:pPr>
            <a:r>
              <a:rPr kumimoji="0" sz="3000" b="0" i="0" u="none" strike="noStrike" kern="1200" cap="none" spc="-5" normalizeH="0" baseline="0" noProof="0" dirty="0">
                <a:ln>
                  <a:noFill/>
                </a:ln>
                <a:solidFill>
                  <a:srgbClr val="2E1BC6"/>
                </a:solidFill>
                <a:effectLst/>
                <a:uLnTx/>
                <a:uFillTx/>
                <a:latin typeface="Calibri"/>
                <a:ea typeface="+mn-ea"/>
                <a:cs typeface="Calibri"/>
              </a:rPr>
              <a:t>FunctionName</a:t>
            </a:r>
            <a:r>
              <a:rPr kumimoji="0" sz="3000" b="0" i="0" u="none" strike="noStrike" kern="1200" cap="none" spc="-5" normalizeH="0" baseline="0" noProof="0" dirty="0">
                <a:ln>
                  <a:noFill/>
                </a:ln>
                <a:solidFill>
                  <a:prstClr val="black"/>
                </a:solidFill>
                <a:effectLst/>
                <a:uLnTx/>
                <a:uFillTx/>
                <a:latin typeface="Calibri"/>
                <a:ea typeface="+mn-ea"/>
                <a:cs typeface="Calibri"/>
              </a:rPr>
              <a:t>( ); </a:t>
            </a:r>
            <a:r>
              <a:rPr kumimoji="0" sz="3000" b="0" i="0" u="none" strike="noStrike" kern="1200" cap="none" spc="0" normalizeH="0" baseline="0" noProof="0" dirty="0">
                <a:ln>
                  <a:noFill/>
                </a:ln>
                <a:solidFill>
                  <a:prstClr val="black"/>
                </a:solidFill>
                <a:effectLst/>
                <a:uLnTx/>
                <a:uFillTx/>
                <a:latin typeface="Calibri"/>
                <a:ea typeface="+mn-ea"/>
                <a:cs typeface="Calibri"/>
              </a:rPr>
              <a:t> </a:t>
            </a:r>
            <a:r>
              <a:rPr kumimoji="0" sz="3000" b="0" i="0" u="none" strike="noStrike" kern="1200" cap="none" spc="-5" normalizeH="0" baseline="0" noProof="0" dirty="0">
                <a:ln>
                  <a:noFill/>
                </a:ln>
                <a:solidFill>
                  <a:srgbClr val="2E1BC6"/>
                </a:solidFill>
                <a:effectLst/>
                <a:uLnTx/>
                <a:uFillTx/>
                <a:latin typeface="Calibri"/>
                <a:ea typeface="+mn-ea"/>
                <a:cs typeface="Calibri"/>
              </a:rPr>
              <a:t>FunctionName</a:t>
            </a:r>
            <a:r>
              <a:rPr kumimoji="0" sz="3000" b="0" i="0" u="none" strike="noStrike" kern="1200" cap="none" spc="-5" normalizeH="0" baseline="0" noProof="0" dirty="0">
                <a:ln>
                  <a:noFill/>
                </a:ln>
                <a:solidFill>
                  <a:prstClr val="black"/>
                </a:solidFill>
                <a:effectLst/>
                <a:uLnTx/>
                <a:uFillTx/>
                <a:latin typeface="Calibri"/>
                <a:ea typeface="+mn-ea"/>
                <a:cs typeface="Calibri"/>
              </a:rPr>
              <a:t>(argument1); </a:t>
            </a:r>
            <a:r>
              <a:rPr kumimoji="0" sz="3000" b="0" i="0" u="none" strike="noStrike" kern="1200" cap="none" spc="0" normalizeH="0" baseline="0" noProof="0" dirty="0">
                <a:ln>
                  <a:noFill/>
                </a:ln>
                <a:solidFill>
                  <a:prstClr val="black"/>
                </a:solidFill>
                <a:effectLst/>
                <a:uLnTx/>
                <a:uFillTx/>
                <a:latin typeface="Calibri"/>
                <a:ea typeface="+mn-ea"/>
                <a:cs typeface="Calibri"/>
              </a:rPr>
              <a:t> </a:t>
            </a:r>
            <a:r>
              <a:rPr kumimoji="0" sz="3000" b="0" i="0" u="none" strike="noStrike" kern="1200" cap="none" spc="-10" normalizeH="0" baseline="0" noProof="0" dirty="0">
                <a:ln>
                  <a:noFill/>
                </a:ln>
                <a:solidFill>
                  <a:srgbClr val="2E1BC6"/>
                </a:solidFill>
                <a:effectLst/>
                <a:uLnTx/>
                <a:uFillTx/>
                <a:latin typeface="Calibri"/>
                <a:ea typeface="+mn-ea"/>
                <a:cs typeface="Calibri"/>
              </a:rPr>
              <a:t>FunctionName</a:t>
            </a:r>
            <a:r>
              <a:rPr kumimoji="0" sz="3000" b="0" i="0" u="none" strike="noStrike" kern="1200" cap="none" spc="-10" normalizeH="0" baseline="0" noProof="0" dirty="0">
                <a:ln>
                  <a:noFill/>
                </a:ln>
                <a:solidFill>
                  <a:prstClr val="black"/>
                </a:solidFill>
                <a:effectLst/>
                <a:uLnTx/>
                <a:uFillTx/>
                <a:latin typeface="Calibri"/>
                <a:ea typeface="+mn-ea"/>
                <a:cs typeface="Calibri"/>
              </a:rPr>
              <a:t>(argument1,</a:t>
            </a:r>
            <a:r>
              <a:rPr kumimoji="0" sz="3000" b="0" i="0" u="none" strike="noStrike" kern="1200" cap="none" spc="10" normalizeH="0" baseline="0" noProof="0" dirty="0">
                <a:ln>
                  <a:noFill/>
                </a:ln>
                <a:solidFill>
                  <a:prstClr val="black"/>
                </a:solidFill>
                <a:effectLst/>
                <a:uLnTx/>
                <a:uFillTx/>
                <a:latin typeface="Calibri"/>
                <a:ea typeface="+mn-ea"/>
                <a:cs typeface="Calibri"/>
              </a:rPr>
              <a:t> </a:t>
            </a:r>
            <a:r>
              <a:rPr kumimoji="0" sz="3000" b="0" i="0" u="none" strike="noStrike" kern="1200" cap="none" spc="-10" normalizeH="0" baseline="0" noProof="0" dirty="0">
                <a:ln>
                  <a:noFill/>
                </a:ln>
                <a:solidFill>
                  <a:prstClr val="black"/>
                </a:solidFill>
                <a:effectLst/>
                <a:uLnTx/>
                <a:uFillTx/>
                <a:latin typeface="Calibri"/>
                <a:ea typeface="+mn-ea"/>
                <a:cs typeface="Calibri"/>
              </a:rPr>
              <a:t>argument2,</a:t>
            </a:r>
            <a:r>
              <a:rPr kumimoji="0" sz="3000" b="0" i="0" u="none" strike="noStrike" kern="1200" cap="none" spc="-5" normalizeH="0" baseline="0" noProof="0" dirty="0">
                <a:ln>
                  <a:noFill/>
                </a:ln>
                <a:solidFill>
                  <a:prstClr val="black"/>
                </a:solidFill>
                <a:effectLst/>
                <a:uLnTx/>
                <a:uFillTx/>
                <a:latin typeface="Calibri"/>
                <a:ea typeface="+mn-ea"/>
                <a:cs typeface="Calibri"/>
              </a:rPr>
              <a:t> …);</a:t>
            </a:r>
            <a:endParaRPr kumimoji="0" sz="3000" b="0" i="0" u="none" strike="noStrike" kern="1200" cap="none" spc="0" normalizeH="0" baseline="0" noProof="0">
              <a:ln>
                <a:noFill/>
              </a:ln>
              <a:solidFill>
                <a:prstClr val="black"/>
              </a:solidFill>
              <a:effectLst/>
              <a:uLnTx/>
              <a:uFillTx/>
              <a:latin typeface="Calibri"/>
              <a:ea typeface="+mn-ea"/>
              <a:cs typeface="Calibri"/>
            </a:endParaRPr>
          </a:p>
          <a:p>
            <a:pPr marL="927100" marR="0" lvl="0" indent="0" algn="l" defTabSz="914400" rtl="0" eaLnBrk="1" fontAlgn="auto" latinLnBrk="0" hangingPunct="1">
              <a:lnSpc>
                <a:spcPct val="100000"/>
              </a:lnSpc>
              <a:spcBef>
                <a:spcPts val="0"/>
              </a:spcBef>
              <a:spcAft>
                <a:spcPts val="0"/>
              </a:spcAft>
              <a:buClrTx/>
              <a:buSzTx/>
              <a:buFontTx/>
              <a:buNone/>
              <a:tabLst/>
              <a:defRPr/>
            </a:pPr>
            <a:r>
              <a:rPr kumimoji="0" sz="3000" b="1" i="0" u="none" strike="noStrike" kern="1200" cap="none" spc="0" normalizeH="0" baseline="0" noProof="0" dirty="0">
                <a:ln>
                  <a:noFill/>
                </a:ln>
                <a:solidFill>
                  <a:prstClr val="black"/>
                </a:solidFill>
                <a:effectLst/>
                <a:uLnTx/>
                <a:uFillTx/>
                <a:latin typeface="Calibri"/>
                <a:ea typeface="+mn-ea"/>
                <a:cs typeface="Calibri"/>
              </a:rPr>
              <a:t>.</a:t>
            </a:r>
            <a:r>
              <a:rPr kumimoji="0" sz="3000" b="1" i="0" u="none" strike="noStrike" kern="1200" cap="none" spc="-35" normalizeH="0" baseline="0" noProof="0" dirty="0">
                <a:ln>
                  <a:noFill/>
                </a:ln>
                <a:solidFill>
                  <a:prstClr val="black"/>
                </a:solidFill>
                <a:effectLst/>
                <a:uLnTx/>
                <a:uFillTx/>
                <a:latin typeface="Calibri"/>
                <a:ea typeface="+mn-ea"/>
                <a:cs typeface="Calibri"/>
              </a:rPr>
              <a:t> </a:t>
            </a:r>
            <a:r>
              <a:rPr kumimoji="0" sz="3000" b="1" i="0" u="none" strike="noStrike" kern="1200" cap="none" spc="0" normalizeH="0" baseline="0" noProof="0" dirty="0">
                <a:ln>
                  <a:noFill/>
                </a:ln>
                <a:solidFill>
                  <a:prstClr val="black"/>
                </a:solidFill>
                <a:effectLst/>
                <a:uLnTx/>
                <a:uFillTx/>
                <a:latin typeface="Calibri"/>
                <a:ea typeface="+mn-ea"/>
                <a:cs typeface="Calibri"/>
              </a:rPr>
              <a:t>.</a:t>
            </a:r>
            <a:r>
              <a:rPr kumimoji="0" sz="3000" b="1" i="0" u="none" strike="noStrike" kern="1200" cap="none" spc="-35" normalizeH="0" baseline="0" noProof="0" dirty="0">
                <a:ln>
                  <a:noFill/>
                </a:ln>
                <a:solidFill>
                  <a:prstClr val="black"/>
                </a:solidFill>
                <a:effectLst/>
                <a:uLnTx/>
                <a:uFillTx/>
                <a:latin typeface="Calibri"/>
                <a:ea typeface="+mn-ea"/>
                <a:cs typeface="Calibri"/>
              </a:rPr>
              <a:t> </a:t>
            </a:r>
            <a:r>
              <a:rPr kumimoji="0" sz="3000" b="1" i="0" u="none" strike="noStrike" kern="1200" cap="none" spc="0" normalizeH="0" baseline="0" noProof="0" dirty="0">
                <a:ln>
                  <a:noFill/>
                </a:ln>
                <a:solidFill>
                  <a:prstClr val="black"/>
                </a:solidFill>
                <a:effectLst/>
                <a:uLnTx/>
                <a:uFillTx/>
                <a:latin typeface="Calibri"/>
                <a:ea typeface="+mn-ea"/>
                <a:cs typeface="Calibri"/>
              </a:rPr>
              <a:t>.</a:t>
            </a:r>
            <a:endParaRPr kumimoji="0" sz="3000" b="0" i="0" u="none" strike="noStrike" kern="1200" cap="none" spc="0" normalizeH="0" baseline="0" noProof="0">
              <a:ln>
                <a:noFill/>
              </a:ln>
              <a:solidFill>
                <a:prstClr val="black"/>
              </a:solidFill>
              <a:effectLst/>
              <a:uLnTx/>
              <a:uFillTx/>
              <a:latin typeface="Calibri"/>
              <a:ea typeface="+mn-ea"/>
              <a:cs typeface="Calibri"/>
            </a:endParaRPr>
          </a:p>
        </p:txBody>
      </p:sp>
    </p:spTree>
    <p:extLst>
      <p:ext uri="{BB962C8B-B14F-4D97-AF65-F5344CB8AC3E}">
        <p14:creationId xmlns:p14="http://schemas.microsoft.com/office/powerpoint/2010/main" val="426472475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1"/>
          <p:cNvSpPr txBox="1">
            <a:spLocks noGrp="1"/>
          </p:cNvSpPr>
          <p:nvPr>
            <p:ph type="title"/>
          </p:nvPr>
        </p:nvSpPr>
        <p:spPr>
          <a:xfrm>
            <a:off x="457200" y="0"/>
            <a:ext cx="8229600" cy="792162"/>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C00000"/>
              </a:buClr>
              <a:buSzPts val="4400"/>
              <a:buFont typeface="Calibri"/>
              <a:buNone/>
            </a:pPr>
            <a:r>
              <a:rPr lang="en-US" b="1">
                <a:solidFill>
                  <a:srgbClr val="C00000"/>
                </a:solidFill>
              </a:rPr>
              <a:t>Two Dimensional Arrays</a:t>
            </a:r>
            <a:endParaRPr/>
          </a:p>
        </p:txBody>
      </p:sp>
      <p:sp>
        <p:nvSpPr>
          <p:cNvPr id="214" name="Google Shape;214;p31"/>
          <p:cNvSpPr txBox="1">
            <a:spLocks noGrp="1"/>
          </p:cNvSpPr>
          <p:nvPr>
            <p:ph type="body" idx="1"/>
          </p:nvPr>
        </p:nvSpPr>
        <p:spPr>
          <a:xfrm>
            <a:off x="76200" y="838200"/>
            <a:ext cx="8915400" cy="6019800"/>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Clr>
                <a:schemeClr val="dk1"/>
              </a:buClr>
              <a:buSzPts val="3200"/>
              <a:buChar char="•"/>
            </a:pPr>
            <a:r>
              <a:rPr lang="en-US"/>
              <a:t>A </a:t>
            </a:r>
            <a:r>
              <a:rPr lang="en-US">
                <a:solidFill>
                  <a:srgbClr val="2F1BC7"/>
                </a:solidFill>
              </a:rPr>
              <a:t>two dimensional array </a:t>
            </a:r>
            <a:r>
              <a:rPr lang="en-US"/>
              <a:t>stores data as a logical collection of </a:t>
            </a:r>
            <a:r>
              <a:rPr lang="en-US" b="1">
                <a:solidFill>
                  <a:srgbClr val="2F1BC7"/>
                </a:solidFill>
              </a:rPr>
              <a:t>rows</a:t>
            </a:r>
            <a:r>
              <a:rPr lang="en-US"/>
              <a:t> and </a:t>
            </a:r>
            <a:r>
              <a:rPr lang="en-US" b="1">
                <a:solidFill>
                  <a:srgbClr val="2F1BC7"/>
                </a:solidFill>
              </a:rPr>
              <a:t>columns</a:t>
            </a:r>
            <a:endParaRPr/>
          </a:p>
          <a:p>
            <a:pPr marL="342900" lvl="0" indent="-139700" algn="l" rtl="0">
              <a:spcBef>
                <a:spcPts val="640"/>
              </a:spcBef>
              <a:spcAft>
                <a:spcPts val="0"/>
              </a:spcAft>
              <a:buClr>
                <a:schemeClr val="dk1"/>
              </a:buClr>
              <a:buSzPts val="3200"/>
              <a:buNone/>
            </a:pPr>
            <a:endParaRPr/>
          </a:p>
          <a:p>
            <a:pPr marL="342900" lvl="0" indent="-342900" algn="l" rtl="0">
              <a:spcBef>
                <a:spcPts val="640"/>
              </a:spcBef>
              <a:spcAft>
                <a:spcPts val="0"/>
              </a:spcAft>
              <a:buClr>
                <a:schemeClr val="dk1"/>
              </a:buClr>
              <a:buSzPts val="3200"/>
              <a:buChar char="•"/>
            </a:pPr>
            <a:r>
              <a:rPr lang="en-US"/>
              <a:t>Each </a:t>
            </a:r>
            <a:r>
              <a:rPr lang="en-US">
                <a:solidFill>
                  <a:srgbClr val="2F1BC7"/>
                </a:solidFill>
              </a:rPr>
              <a:t>element</a:t>
            </a:r>
            <a:r>
              <a:rPr lang="en-US"/>
              <a:t> of a </a:t>
            </a:r>
            <a:r>
              <a:rPr lang="en-US">
                <a:solidFill>
                  <a:srgbClr val="2F1BC7"/>
                </a:solidFill>
              </a:rPr>
              <a:t>two-dimensional array</a:t>
            </a:r>
            <a:r>
              <a:rPr lang="en-US"/>
              <a:t> has a </a:t>
            </a:r>
            <a:r>
              <a:rPr lang="en-US">
                <a:solidFill>
                  <a:srgbClr val="2F1BC7"/>
                </a:solidFill>
              </a:rPr>
              <a:t>row position </a:t>
            </a:r>
            <a:r>
              <a:rPr lang="en-US"/>
              <a:t>and a </a:t>
            </a:r>
            <a:r>
              <a:rPr lang="en-US">
                <a:solidFill>
                  <a:srgbClr val="2F1BC7"/>
                </a:solidFill>
              </a:rPr>
              <a:t>column position </a:t>
            </a:r>
            <a:r>
              <a:rPr lang="en-US"/>
              <a:t>(indicated by </a:t>
            </a:r>
            <a:r>
              <a:rPr lang="en-US" i="1">
                <a:solidFill>
                  <a:srgbClr val="2F1BC7"/>
                </a:solidFill>
              </a:rPr>
              <a:t>two indexes</a:t>
            </a:r>
            <a:r>
              <a:rPr lang="en-US"/>
              <a:t>)</a:t>
            </a:r>
            <a:endParaRPr/>
          </a:p>
          <a:p>
            <a:pPr marL="342900" lvl="0" indent="-139700" algn="l" rtl="0">
              <a:spcBef>
                <a:spcPts val="640"/>
              </a:spcBef>
              <a:spcAft>
                <a:spcPts val="0"/>
              </a:spcAft>
              <a:buClr>
                <a:schemeClr val="dk1"/>
              </a:buClr>
              <a:buSzPts val="3200"/>
              <a:buNone/>
            </a:pPr>
            <a:endParaRPr/>
          </a:p>
          <a:p>
            <a:pPr marL="342900" lvl="0" indent="-342900" algn="l" rtl="0">
              <a:spcBef>
                <a:spcPts val="640"/>
              </a:spcBef>
              <a:spcAft>
                <a:spcPts val="0"/>
              </a:spcAft>
              <a:buClr>
                <a:srgbClr val="2F1BC7"/>
              </a:buClr>
              <a:buSzPts val="3200"/>
              <a:buChar char="•"/>
            </a:pPr>
            <a:r>
              <a:rPr lang="en-US">
                <a:solidFill>
                  <a:srgbClr val="2F1BC7"/>
                </a:solidFill>
              </a:rPr>
              <a:t>To access </a:t>
            </a:r>
            <a:r>
              <a:rPr lang="en-US"/>
              <a:t>an element in a two-dimensional array, you must specify the </a:t>
            </a:r>
            <a:r>
              <a:rPr lang="en-US">
                <a:solidFill>
                  <a:srgbClr val="2F1BC7"/>
                </a:solidFill>
              </a:rPr>
              <a:t>name of the array </a:t>
            </a:r>
            <a:r>
              <a:rPr lang="en-US"/>
              <a:t>followed by:</a:t>
            </a:r>
            <a:endParaRPr/>
          </a:p>
          <a:p>
            <a:pPr marL="742950" lvl="1" indent="-285750" algn="l" rtl="0">
              <a:spcBef>
                <a:spcPts val="640"/>
              </a:spcBef>
              <a:spcAft>
                <a:spcPts val="0"/>
              </a:spcAft>
              <a:buClr>
                <a:schemeClr val="dk1"/>
              </a:buClr>
              <a:buSzPts val="3200"/>
              <a:buChar char="–"/>
            </a:pPr>
            <a:r>
              <a:rPr lang="en-US" sz="3200"/>
              <a:t>a </a:t>
            </a:r>
            <a:r>
              <a:rPr lang="en-US" sz="3200" b="1">
                <a:solidFill>
                  <a:srgbClr val="2F1BC7"/>
                </a:solidFill>
              </a:rPr>
              <a:t>row index</a:t>
            </a:r>
            <a:endParaRPr/>
          </a:p>
          <a:p>
            <a:pPr marL="742950" lvl="1" indent="-285750" algn="l" rtl="0">
              <a:spcBef>
                <a:spcPts val="640"/>
              </a:spcBef>
              <a:spcAft>
                <a:spcPts val="0"/>
              </a:spcAft>
              <a:buClr>
                <a:schemeClr val="dk1"/>
              </a:buClr>
              <a:buSzPts val="3200"/>
              <a:buChar char="–"/>
            </a:pPr>
            <a:r>
              <a:rPr lang="en-US" sz="3200"/>
              <a:t>a </a:t>
            </a:r>
            <a:r>
              <a:rPr lang="en-US" sz="3200" b="1">
                <a:solidFill>
                  <a:srgbClr val="2F1BC7"/>
                </a:solidFill>
              </a:rPr>
              <a:t>column index</a:t>
            </a:r>
            <a:endParaRPr sz="3200">
              <a:solidFill>
                <a:srgbClr val="2F1BC7"/>
              </a:solidFill>
            </a:endParaRPr>
          </a:p>
          <a:p>
            <a:pPr marL="342900" lvl="0" indent="-139700" algn="l" rtl="0">
              <a:spcBef>
                <a:spcPts val="640"/>
              </a:spcBef>
              <a:spcAft>
                <a:spcPts val="0"/>
              </a:spcAft>
              <a:buClr>
                <a:schemeClr val="dk1"/>
              </a:buClr>
              <a:buSzPts val="3200"/>
              <a:buNone/>
            </a:pPr>
            <a:endParaRPr/>
          </a:p>
        </p:txBody>
      </p:sp>
      <p:sp>
        <p:nvSpPr>
          <p:cNvPr id="215" name="Google Shape;215;p31"/>
          <p:cNvSpPr/>
          <p:nvPr/>
        </p:nvSpPr>
        <p:spPr>
          <a:xfrm>
            <a:off x="0" y="762000"/>
            <a:ext cx="9067800" cy="45719"/>
          </a:xfrm>
          <a:prstGeom prst="rect">
            <a:avLst/>
          </a:prstGeom>
          <a:solidFill>
            <a:srgbClr val="17365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urier New"/>
              <a:ea typeface="Courier New"/>
              <a:cs typeface="Courier New"/>
              <a:sym typeface="Courier New"/>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2"/>
          <p:cNvSpPr txBox="1">
            <a:spLocks noGrp="1"/>
          </p:cNvSpPr>
          <p:nvPr>
            <p:ph type="title"/>
          </p:nvPr>
        </p:nvSpPr>
        <p:spPr>
          <a:xfrm>
            <a:off x="990600" y="0"/>
            <a:ext cx="8153400" cy="792162"/>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C00000"/>
              </a:buClr>
              <a:buSzPts val="4400"/>
              <a:buFont typeface="Calibri"/>
              <a:buNone/>
            </a:pPr>
            <a:r>
              <a:rPr lang="en-US" b="1">
                <a:solidFill>
                  <a:srgbClr val="C00000"/>
                </a:solidFill>
              </a:rPr>
              <a:t>Declaration and Initialization</a:t>
            </a:r>
            <a:endParaRPr/>
          </a:p>
        </p:txBody>
      </p:sp>
      <p:sp>
        <p:nvSpPr>
          <p:cNvPr id="221" name="Google Shape;221;p32"/>
          <p:cNvSpPr txBox="1">
            <a:spLocks noGrp="1"/>
          </p:cNvSpPr>
          <p:nvPr>
            <p:ph type="body" idx="1"/>
          </p:nvPr>
        </p:nvSpPr>
        <p:spPr>
          <a:xfrm>
            <a:off x="96980" y="838200"/>
            <a:ext cx="8894620" cy="5791200"/>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a:p>
            <a:pPr marL="342900" lvl="0" indent="-342900" algn="l" rtl="0">
              <a:spcBef>
                <a:spcPts val="640"/>
              </a:spcBef>
              <a:spcAft>
                <a:spcPts val="0"/>
              </a:spcAft>
              <a:buClr>
                <a:schemeClr val="dk1"/>
              </a:buClr>
              <a:buSzPts val="3200"/>
              <a:buChar char="•"/>
            </a:pPr>
            <a:r>
              <a:rPr lang="en-US"/>
              <a:t>A </a:t>
            </a:r>
            <a:r>
              <a:rPr lang="en-US">
                <a:solidFill>
                  <a:srgbClr val="2F1BC7"/>
                </a:solidFill>
              </a:rPr>
              <a:t>consecutive</a:t>
            </a:r>
            <a:r>
              <a:rPr lang="en-US"/>
              <a:t> block of </a:t>
            </a:r>
            <a:r>
              <a:rPr lang="en-US">
                <a:solidFill>
                  <a:srgbClr val="2F1BC7"/>
                </a:solidFill>
              </a:rPr>
              <a:t>(</a:t>
            </a:r>
            <a:r>
              <a:rPr lang="en-US" b="1">
                <a:solidFill>
                  <a:srgbClr val="2F1BC7"/>
                </a:solidFill>
              </a:rPr>
              <a:t>row size</a:t>
            </a:r>
            <a:r>
              <a:rPr lang="en-US"/>
              <a:t>)</a:t>
            </a:r>
            <a:r>
              <a:rPr lang="en-US" b="1"/>
              <a:t>*</a:t>
            </a:r>
            <a:r>
              <a:rPr lang="en-US"/>
              <a:t>(</a:t>
            </a:r>
            <a:r>
              <a:rPr lang="en-US" b="1">
                <a:solidFill>
                  <a:srgbClr val="2F1BC7"/>
                </a:solidFill>
              </a:rPr>
              <a:t>column size</a:t>
            </a:r>
            <a:r>
              <a:rPr lang="en-US"/>
              <a:t>) </a:t>
            </a:r>
            <a:r>
              <a:rPr lang="en-US">
                <a:solidFill>
                  <a:srgbClr val="2F1BC7"/>
                </a:solidFill>
              </a:rPr>
              <a:t>memory locations </a:t>
            </a:r>
            <a:r>
              <a:rPr lang="en-US"/>
              <a:t>are </a:t>
            </a:r>
            <a:r>
              <a:rPr lang="en-US">
                <a:solidFill>
                  <a:srgbClr val="2F1BC7"/>
                </a:solidFill>
              </a:rPr>
              <a:t>allocated</a:t>
            </a:r>
            <a:r>
              <a:rPr lang="en-US"/>
              <a:t>.</a:t>
            </a:r>
            <a:endParaRPr/>
          </a:p>
          <a:p>
            <a:pPr marL="342900" lvl="0" indent="-139700" algn="l" rtl="0">
              <a:spcBef>
                <a:spcPts val="640"/>
              </a:spcBef>
              <a:spcAft>
                <a:spcPts val="0"/>
              </a:spcAft>
              <a:buClr>
                <a:schemeClr val="dk1"/>
              </a:buClr>
              <a:buSzPts val="3200"/>
              <a:buNone/>
            </a:pPr>
            <a:endParaRPr/>
          </a:p>
          <a:p>
            <a:pPr marL="342900" lvl="0" indent="-342900" algn="l" rtl="0">
              <a:spcBef>
                <a:spcPts val="560"/>
              </a:spcBef>
              <a:spcAft>
                <a:spcPts val="0"/>
              </a:spcAft>
              <a:buClr>
                <a:schemeClr val="dk1"/>
              </a:buClr>
              <a:buSzPts val="2800"/>
              <a:buNone/>
            </a:pPr>
            <a:endParaRPr sz="2800"/>
          </a:p>
        </p:txBody>
      </p:sp>
      <p:sp>
        <p:nvSpPr>
          <p:cNvPr id="222" name="Google Shape;222;p32"/>
          <p:cNvSpPr/>
          <p:nvPr/>
        </p:nvSpPr>
        <p:spPr>
          <a:xfrm>
            <a:off x="0" y="762000"/>
            <a:ext cx="9067800" cy="45719"/>
          </a:xfrm>
          <a:prstGeom prst="rect">
            <a:avLst/>
          </a:prstGeom>
          <a:solidFill>
            <a:srgbClr val="17365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urier New"/>
              <a:ea typeface="Courier New"/>
              <a:cs typeface="Courier New"/>
              <a:sym typeface="Courier New"/>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3"/>
          <p:cNvSpPr txBox="1">
            <a:spLocks noGrp="1"/>
          </p:cNvSpPr>
          <p:nvPr>
            <p:ph type="ctrTitle"/>
          </p:nvPr>
        </p:nvSpPr>
        <p:spPr>
          <a:xfrm>
            <a:off x="865910" y="62345"/>
            <a:ext cx="8201890" cy="762000"/>
          </a:xfrm>
          <a:prstGeom prst="rect">
            <a:avLst/>
          </a:prstGeom>
          <a:noFill/>
          <a:ln>
            <a:noFill/>
          </a:ln>
        </p:spPr>
        <p:txBody>
          <a:bodyPr spcFirstLastPara="1" wrap="square" lIns="92075" tIns="46025" rIns="92075" bIns="46025" anchor="ctr" anchorCtr="0">
            <a:noAutofit/>
          </a:bodyPr>
          <a:lstStyle/>
          <a:p>
            <a:pPr marL="0" lvl="0" indent="0" algn="ctr" rtl="0">
              <a:spcBef>
                <a:spcPts val="0"/>
              </a:spcBef>
              <a:spcAft>
                <a:spcPts val="0"/>
              </a:spcAft>
              <a:buClr>
                <a:srgbClr val="B80000"/>
              </a:buClr>
              <a:buSzPts val="4000"/>
              <a:buFont typeface="Calibri"/>
              <a:buNone/>
            </a:pPr>
            <a:r>
              <a:rPr lang="en-US" sz="4000" b="1">
                <a:solidFill>
                  <a:srgbClr val="B80000"/>
                </a:solidFill>
              </a:rPr>
              <a:t>Declaring Arrays</a:t>
            </a:r>
            <a:endParaRPr/>
          </a:p>
        </p:txBody>
      </p:sp>
      <p:sp>
        <p:nvSpPr>
          <p:cNvPr id="228" name="Google Shape;228;p33"/>
          <p:cNvSpPr txBox="1">
            <a:spLocks noGrp="1"/>
          </p:cNvSpPr>
          <p:nvPr>
            <p:ph type="subTitle" idx="1"/>
          </p:nvPr>
        </p:nvSpPr>
        <p:spPr>
          <a:xfrm>
            <a:off x="304800" y="1524000"/>
            <a:ext cx="8458200" cy="1828800"/>
          </a:xfrm>
          <a:prstGeom prst="rect">
            <a:avLst/>
          </a:prstGeom>
          <a:noFill/>
          <a:ln>
            <a:noFill/>
          </a:ln>
        </p:spPr>
        <p:txBody>
          <a:bodyPr spcFirstLastPara="1" wrap="square" lIns="92075" tIns="46025" rIns="92075" bIns="46025" anchor="t" anchorCtr="0">
            <a:noAutofit/>
          </a:bodyPr>
          <a:lstStyle/>
          <a:p>
            <a:pPr marL="0" lvl="0" indent="0" algn="ctr" rtl="0">
              <a:lnSpc>
                <a:spcPct val="80000"/>
              </a:lnSpc>
              <a:spcBef>
                <a:spcPts val="0"/>
              </a:spcBef>
              <a:spcAft>
                <a:spcPts val="0"/>
              </a:spcAft>
              <a:buClr>
                <a:srgbClr val="B80000"/>
              </a:buClr>
              <a:buSzPts val="2600"/>
              <a:buFont typeface="Noto Sans Symbols"/>
              <a:buNone/>
            </a:pPr>
            <a:r>
              <a:rPr lang="en-US" sz="2600" b="1" dirty="0">
                <a:solidFill>
                  <a:srgbClr val="B80000"/>
                </a:solidFill>
                <a:latin typeface="Courier New"/>
                <a:ea typeface="Courier New"/>
                <a:cs typeface="Courier New"/>
                <a:sym typeface="Courier New"/>
              </a:rPr>
              <a:t> datatype</a:t>
            </a:r>
            <a:r>
              <a:rPr lang="en-US" sz="2600" b="1" dirty="0">
                <a:solidFill>
                  <a:schemeClr val="dk1"/>
                </a:solidFill>
                <a:latin typeface="Courier New"/>
                <a:ea typeface="Courier New"/>
                <a:cs typeface="Courier New"/>
                <a:sym typeface="Courier New"/>
              </a:rPr>
              <a:t> </a:t>
            </a:r>
            <a:r>
              <a:rPr lang="en-US" sz="2600" b="1" dirty="0" err="1">
                <a:solidFill>
                  <a:srgbClr val="2F1BC7"/>
                </a:solidFill>
                <a:latin typeface="Courier New"/>
                <a:ea typeface="Courier New"/>
                <a:cs typeface="Courier New"/>
                <a:sym typeface="Courier New"/>
              </a:rPr>
              <a:t>arrayName</a:t>
            </a:r>
            <a:r>
              <a:rPr lang="en-US" sz="2600" b="1" dirty="0">
                <a:solidFill>
                  <a:schemeClr val="dk1"/>
                </a:solidFill>
                <a:latin typeface="Courier New"/>
                <a:ea typeface="Courier New"/>
                <a:cs typeface="Courier New"/>
                <a:sym typeface="Courier New"/>
              </a:rPr>
              <a:t>[</a:t>
            </a:r>
            <a:r>
              <a:rPr lang="en-US" sz="2600" b="1" dirty="0" err="1">
                <a:solidFill>
                  <a:srgbClr val="E36C09"/>
                </a:solidFill>
                <a:latin typeface="Courier New"/>
                <a:ea typeface="Courier New"/>
                <a:cs typeface="Courier New"/>
                <a:sym typeface="Courier New"/>
              </a:rPr>
              <a:t>rowSize</a:t>
            </a:r>
            <a:r>
              <a:rPr lang="en-US" sz="2600" b="1" dirty="0">
                <a:solidFill>
                  <a:schemeClr val="dk1"/>
                </a:solidFill>
                <a:latin typeface="Courier New"/>
                <a:ea typeface="Courier New"/>
                <a:cs typeface="Courier New"/>
                <a:sym typeface="Courier New"/>
              </a:rPr>
              <a:t>][</a:t>
            </a:r>
            <a:r>
              <a:rPr lang="en-US" sz="2600" b="1" dirty="0" err="1">
                <a:solidFill>
                  <a:srgbClr val="E36C09"/>
                </a:solidFill>
                <a:latin typeface="Courier New"/>
                <a:ea typeface="Courier New"/>
                <a:cs typeface="Courier New"/>
                <a:sym typeface="Courier New"/>
              </a:rPr>
              <a:t>coulmnSize</a:t>
            </a:r>
            <a:r>
              <a:rPr lang="en-US" sz="2600" b="1" dirty="0">
                <a:solidFill>
                  <a:schemeClr val="dk1"/>
                </a:solidFill>
                <a:latin typeface="Courier New"/>
                <a:ea typeface="Courier New"/>
                <a:cs typeface="Courier New"/>
                <a:sym typeface="Courier New"/>
              </a:rPr>
              <a:t>];</a:t>
            </a:r>
            <a:endParaRPr dirty="0"/>
          </a:p>
          <a:p>
            <a:pPr marL="0" lvl="0" indent="0" algn="l" rtl="0">
              <a:lnSpc>
                <a:spcPct val="80000"/>
              </a:lnSpc>
              <a:spcBef>
                <a:spcPts val="1200"/>
              </a:spcBef>
              <a:spcAft>
                <a:spcPts val="0"/>
              </a:spcAft>
              <a:buClr>
                <a:srgbClr val="888888"/>
              </a:buClr>
              <a:buSzPts val="2400"/>
              <a:buFont typeface="Noto Sans Symbols"/>
              <a:buNone/>
            </a:pPr>
            <a:endParaRPr sz="2400" b="1" dirty="0">
              <a:solidFill>
                <a:schemeClr val="dk1"/>
              </a:solidFill>
              <a:latin typeface="Courier New"/>
              <a:ea typeface="Courier New"/>
              <a:cs typeface="Courier New"/>
              <a:sym typeface="Courier New"/>
            </a:endParaRPr>
          </a:p>
          <a:p>
            <a:pPr marL="0" lvl="0" indent="0" algn="l" rtl="0">
              <a:lnSpc>
                <a:spcPct val="80000"/>
              </a:lnSpc>
              <a:spcBef>
                <a:spcPts val="1200"/>
              </a:spcBef>
              <a:spcAft>
                <a:spcPts val="0"/>
              </a:spcAft>
              <a:buClr>
                <a:schemeClr val="dk1"/>
              </a:buClr>
              <a:buSzPts val="2400"/>
              <a:buFont typeface="Noto Sans Symbols"/>
              <a:buNone/>
            </a:pPr>
            <a:r>
              <a:rPr lang="en-US" sz="2400" b="1" dirty="0">
                <a:solidFill>
                  <a:schemeClr val="dk1"/>
                </a:solidFill>
                <a:latin typeface="Courier New"/>
                <a:ea typeface="Courier New"/>
                <a:cs typeface="Courier New"/>
                <a:sym typeface="Courier New"/>
              </a:rPr>
              <a:t>Example: </a:t>
            </a:r>
            <a:endParaRPr dirty="0"/>
          </a:p>
          <a:p>
            <a:pPr marL="0" lvl="0" indent="0" algn="l" rtl="0">
              <a:lnSpc>
                <a:spcPct val="80000"/>
              </a:lnSpc>
              <a:spcBef>
                <a:spcPts val="1200"/>
              </a:spcBef>
              <a:spcAft>
                <a:spcPts val="0"/>
              </a:spcAft>
              <a:buClr>
                <a:schemeClr val="dk1"/>
              </a:buClr>
              <a:buSzPts val="2400"/>
              <a:buFont typeface="Noto Sans Symbols"/>
              <a:buNone/>
            </a:pPr>
            <a:r>
              <a:rPr lang="en-US" sz="2400" b="1" dirty="0">
                <a:solidFill>
                  <a:schemeClr val="dk1"/>
                </a:solidFill>
                <a:latin typeface="Courier New"/>
                <a:ea typeface="Courier New"/>
                <a:cs typeface="Courier New"/>
                <a:sym typeface="Courier New"/>
              </a:rPr>
              <a:t>    double </a:t>
            </a:r>
            <a:r>
              <a:rPr lang="en-US" sz="2400" b="1" dirty="0" err="1">
                <a:solidFill>
                  <a:schemeClr val="dk1"/>
                </a:solidFill>
                <a:latin typeface="Courier New"/>
                <a:ea typeface="Courier New"/>
                <a:cs typeface="Courier New"/>
                <a:sym typeface="Courier New"/>
              </a:rPr>
              <a:t>myList</a:t>
            </a:r>
            <a:r>
              <a:rPr lang="en-US" sz="2400" b="1" dirty="0">
                <a:solidFill>
                  <a:schemeClr val="dk1"/>
                </a:solidFill>
                <a:latin typeface="Courier New"/>
                <a:ea typeface="Courier New"/>
                <a:cs typeface="Courier New"/>
                <a:sym typeface="Courier New"/>
              </a:rPr>
              <a:t>[2][4];</a:t>
            </a:r>
            <a:endParaRPr dirty="0"/>
          </a:p>
        </p:txBody>
      </p:sp>
      <p:sp>
        <p:nvSpPr>
          <p:cNvPr id="229" name="Google Shape;229;p33"/>
          <p:cNvSpPr/>
          <p:nvPr/>
        </p:nvSpPr>
        <p:spPr>
          <a:xfrm>
            <a:off x="228600" y="2743200"/>
            <a:ext cx="8680450" cy="4114800"/>
          </a:xfrm>
          <a:prstGeom prst="rect">
            <a:avLst/>
          </a:prstGeom>
          <a:noFill/>
          <a:ln>
            <a:noFill/>
          </a:ln>
        </p:spPr>
        <p:txBody>
          <a:bodyPr spcFirstLastPara="1" wrap="square" lIns="92075" tIns="46025" rIns="92075" bIns="46025" anchor="t" anchorCtr="0">
            <a:noAutofit/>
          </a:bodyPr>
          <a:lstStyle/>
          <a:p>
            <a:pPr marL="342900" marR="0" lvl="0" indent="-342900" algn="l" rtl="0">
              <a:spcBef>
                <a:spcPts val="0"/>
              </a:spcBef>
              <a:spcAft>
                <a:spcPts val="0"/>
              </a:spcAft>
              <a:buClr>
                <a:schemeClr val="lt2"/>
              </a:buClr>
              <a:buSzPts val="1800"/>
              <a:buFont typeface="Noto Sans Symbols"/>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a:p>
            <a:pPr marL="342900" marR="0" lvl="0" indent="-342900" algn="l" rtl="0">
              <a:spcBef>
                <a:spcPts val="480"/>
              </a:spcBef>
              <a:spcAft>
                <a:spcPts val="0"/>
              </a:spcAft>
              <a:buClr>
                <a:schemeClr val="lt2"/>
              </a:buClr>
              <a:buSzPts val="1800"/>
              <a:buFont typeface="Noto Sans Symbols"/>
              <a:buNone/>
            </a:pPr>
            <a:endParaRPr sz="2400" b="1" dirty="0">
              <a:solidFill>
                <a:srgbClr val="C00000"/>
              </a:solidFill>
              <a:latin typeface="Calibri"/>
              <a:ea typeface="Calibri"/>
              <a:cs typeface="Calibri"/>
              <a:sym typeface="Calibri"/>
            </a:endParaRPr>
          </a:p>
          <a:p>
            <a:pPr marL="342900" marR="0" lvl="0" indent="-342900" algn="l" rtl="0">
              <a:spcBef>
                <a:spcPts val="480"/>
              </a:spcBef>
              <a:spcAft>
                <a:spcPts val="0"/>
              </a:spcAft>
              <a:buClr>
                <a:schemeClr val="lt2"/>
              </a:buClr>
              <a:buSzPts val="1800"/>
              <a:buFont typeface="Noto Sans Symbols"/>
              <a:buNone/>
            </a:pPr>
            <a:r>
              <a:rPr lang="en-US" sz="2400" b="1" dirty="0">
                <a:solidFill>
                  <a:srgbClr val="C00000"/>
                </a:solidFill>
                <a:latin typeface="Calibri"/>
                <a:ea typeface="Calibri"/>
                <a:cs typeface="Calibri"/>
                <a:sym typeface="Calibri"/>
              </a:rPr>
              <a:t>	    </a:t>
            </a:r>
            <a:endParaRPr dirty="0"/>
          </a:p>
          <a:p>
            <a:pPr marL="342900" marR="0" lvl="0" indent="-342900" algn="l" rtl="0">
              <a:spcBef>
                <a:spcPts val="480"/>
              </a:spcBef>
              <a:spcAft>
                <a:spcPts val="0"/>
              </a:spcAft>
              <a:buClr>
                <a:schemeClr val="lt2"/>
              </a:buClr>
              <a:buSzPts val="1800"/>
              <a:buFont typeface="Noto Sans Symbols"/>
              <a:buNone/>
            </a:pPr>
            <a:r>
              <a:rPr lang="en-US" sz="2400" b="1" dirty="0">
                <a:solidFill>
                  <a:srgbClr val="C00000"/>
                </a:solidFill>
                <a:latin typeface="Calibri"/>
                <a:ea typeface="Calibri"/>
                <a:cs typeface="Calibri"/>
                <a:sym typeface="Calibri"/>
              </a:rPr>
              <a:t>	     </a:t>
            </a:r>
            <a:r>
              <a:rPr lang="en-US" sz="2400" b="1" dirty="0" err="1">
                <a:solidFill>
                  <a:srgbClr val="C00000"/>
                </a:solidFill>
                <a:latin typeface="Calibri"/>
                <a:ea typeface="Calibri"/>
                <a:cs typeface="Calibri"/>
                <a:sym typeface="Calibri"/>
              </a:rPr>
              <a:t>rowSize</a:t>
            </a:r>
            <a:r>
              <a:rPr lang="en-US" sz="2400" b="1" dirty="0">
                <a:solidFill>
                  <a:srgbClr val="C00000"/>
                </a:solidFill>
                <a:latin typeface="Calibri"/>
                <a:ea typeface="Calibri"/>
                <a:cs typeface="Calibri"/>
                <a:sym typeface="Calibri"/>
              </a:rPr>
              <a:t>, and </a:t>
            </a:r>
            <a:r>
              <a:rPr lang="en-US" sz="2400" b="1" dirty="0" err="1">
                <a:solidFill>
                  <a:srgbClr val="C00000"/>
                </a:solidFill>
                <a:latin typeface="Calibri"/>
                <a:ea typeface="Calibri"/>
                <a:cs typeface="Calibri"/>
                <a:sym typeface="Calibri"/>
              </a:rPr>
              <a:t>coulmnSize</a:t>
            </a:r>
            <a:r>
              <a:rPr lang="en-US" sz="2400" b="1" dirty="0">
                <a:solidFill>
                  <a:srgbClr val="C00000"/>
                </a:solidFill>
                <a:latin typeface="Calibri"/>
                <a:ea typeface="Calibri"/>
                <a:cs typeface="Calibri"/>
                <a:sym typeface="Calibri"/>
              </a:rPr>
              <a:t>: </a:t>
            </a:r>
            <a:r>
              <a:rPr lang="en-US" sz="2400" b="1" dirty="0">
                <a:solidFill>
                  <a:srgbClr val="2F1BC7"/>
                </a:solidFill>
                <a:latin typeface="Calibri"/>
                <a:ea typeface="Calibri"/>
                <a:cs typeface="Calibri"/>
                <a:sym typeface="Calibri"/>
              </a:rPr>
              <a:t>MUST BE constant </a:t>
            </a:r>
            <a:endParaRPr dirty="0"/>
          </a:p>
          <a:p>
            <a:pPr marL="342900" marR="0" lvl="0" indent="-342900" algn="l" rtl="0">
              <a:spcBef>
                <a:spcPts val="480"/>
              </a:spcBef>
              <a:spcAft>
                <a:spcPts val="0"/>
              </a:spcAft>
              <a:buClr>
                <a:schemeClr val="lt2"/>
              </a:buClr>
              <a:buSzPts val="1800"/>
              <a:buFont typeface="Noto Sans Symbols"/>
              <a:buNone/>
            </a:pPr>
            <a:r>
              <a:rPr lang="en-US" sz="2400" b="1" dirty="0">
                <a:solidFill>
                  <a:srgbClr val="2F1BC7"/>
                </a:solidFill>
                <a:latin typeface="Calibri"/>
                <a:ea typeface="Calibri"/>
                <a:cs typeface="Calibri"/>
                <a:sym typeface="Calibri"/>
              </a:rPr>
              <a:t>          - constant literal</a:t>
            </a:r>
            <a:endParaRPr dirty="0"/>
          </a:p>
          <a:p>
            <a:pPr marL="342900" marR="0" lvl="0" indent="-342900" algn="l" rtl="0">
              <a:spcBef>
                <a:spcPts val="480"/>
              </a:spcBef>
              <a:spcAft>
                <a:spcPts val="0"/>
              </a:spcAft>
              <a:buClr>
                <a:schemeClr val="lt2"/>
              </a:buClr>
              <a:buSzPts val="1800"/>
              <a:buFont typeface="Noto Sans Symbols"/>
              <a:buNone/>
            </a:pPr>
            <a:r>
              <a:rPr lang="en-US" sz="2400" b="1" dirty="0">
                <a:solidFill>
                  <a:srgbClr val="2F1BC7"/>
                </a:solidFill>
                <a:latin typeface="Calibri"/>
                <a:ea typeface="Calibri"/>
                <a:cs typeface="Calibri"/>
                <a:sym typeface="Calibri"/>
              </a:rPr>
              <a:t>          - constant  identifier</a:t>
            </a:r>
            <a:endParaRPr sz="2400" b="1" u="sng" dirty="0">
              <a:solidFill>
                <a:srgbClr val="2F1BC7"/>
              </a:solidFill>
              <a:latin typeface="Calibri"/>
              <a:ea typeface="Calibri"/>
              <a:cs typeface="Calibri"/>
              <a:sym typeface="Calibri"/>
            </a:endParaRPr>
          </a:p>
          <a:p>
            <a:pPr marL="342900" marR="0" lvl="0" indent="-342900" algn="l" rtl="0">
              <a:spcBef>
                <a:spcPts val="480"/>
              </a:spcBef>
              <a:spcAft>
                <a:spcPts val="0"/>
              </a:spcAft>
              <a:buClr>
                <a:schemeClr val="lt2"/>
              </a:buClr>
              <a:buSzPts val="1800"/>
              <a:buFont typeface="Noto Sans Symbols"/>
              <a:buNone/>
            </a:pPr>
            <a:endParaRPr sz="2400" b="1" dirty="0">
              <a:solidFill>
                <a:schemeClr val="dk1"/>
              </a:solidFill>
              <a:latin typeface="Calibri"/>
              <a:ea typeface="Calibri"/>
              <a:cs typeface="Calibri"/>
              <a:sym typeface="Calibri"/>
            </a:endParaRPr>
          </a:p>
          <a:p>
            <a:pPr marL="342900" marR="0" lvl="0" indent="-342900" algn="l" rtl="0">
              <a:spcBef>
                <a:spcPts val="480"/>
              </a:spcBef>
              <a:spcAft>
                <a:spcPts val="0"/>
              </a:spcAft>
              <a:buClr>
                <a:schemeClr val="lt2"/>
              </a:buClr>
              <a:buSzPts val="1800"/>
              <a:buFont typeface="Noto Sans Symbols"/>
              <a:buNone/>
            </a:pPr>
            <a:endParaRPr sz="2400" dirty="0">
              <a:solidFill>
                <a:srgbClr val="008000"/>
              </a:solidFill>
              <a:latin typeface="Calibri"/>
              <a:ea typeface="Calibri"/>
              <a:cs typeface="Calibri"/>
              <a:sym typeface="Calibri"/>
            </a:endParaRPr>
          </a:p>
          <a:p>
            <a:pPr marL="342900" marR="0" lvl="0" indent="-342900" algn="l" rtl="0">
              <a:spcBef>
                <a:spcPts val="480"/>
              </a:spcBef>
              <a:spcAft>
                <a:spcPts val="0"/>
              </a:spcAft>
              <a:buClr>
                <a:schemeClr val="lt2"/>
              </a:buClr>
              <a:buSzPts val="1800"/>
              <a:buFont typeface="Noto Sans Symbols"/>
              <a:buNone/>
            </a:pPr>
            <a:endParaRPr sz="2400" dirty="0">
              <a:solidFill>
                <a:srgbClr val="008000"/>
              </a:solidFill>
              <a:latin typeface="Calibri"/>
              <a:ea typeface="Calibri"/>
              <a:cs typeface="Calibri"/>
              <a:sym typeface="Calibri"/>
            </a:endParaRPr>
          </a:p>
        </p:txBody>
      </p:sp>
      <p:sp>
        <p:nvSpPr>
          <p:cNvPr id="230" name="Google Shape;230;p33"/>
          <p:cNvSpPr/>
          <p:nvPr/>
        </p:nvSpPr>
        <p:spPr>
          <a:xfrm>
            <a:off x="0" y="868681"/>
            <a:ext cx="9067800" cy="45719"/>
          </a:xfrm>
          <a:prstGeom prst="rect">
            <a:avLst/>
          </a:prstGeom>
          <a:solidFill>
            <a:srgbClr val="17365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urier New"/>
              <a:ea typeface="Courier New"/>
              <a:cs typeface="Courier New"/>
              <a:sym typeface="Courier New"/>
            </a:endParaRPr>
          </a:p>
        </p:txBody>
      </p:sp>
      <p:sp>
        <p:nvSpPr>
          <p:cNvPr id="2" name="Slide Number Placeholder 1">
            <a:extLst>
              <a:ext uri="{FF2B5EF4-FFF2-40B4-BE49-F238E27FC236}">
                <a16:creationId xmlns:a16="http://schemas.microsoft.com/office/drawing/2014/main" id="{1B5C50DF-7FC8-0893-3EC1-8BC8786C038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62</a:t>
            </a:fld>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4"/>
          <p:cNvSpPr txBox="1">
            <a:spLocks noGrp="1"/>
          </p:cNvSpPr>
          <p:nvPr>
            <p:ph type="title"/>
          </p:nvPr>
        </p:nvSpPr>
        <p:spPr>
          <a:xfrm>
            <a:off x="762000" y="15557"/>
            <a:ext cx="8229600" cy="792162"/>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C00000"/>
              </a:buClr>
              <a:buSzPts val="4400"/>
              <a:buFont typeface="Calibri"/>
              <a:buNone/>
            </a:pPr>
            <a:r>
              <a:rPr lang="en-US" b="1">
                <a:solidFill>
                  <a:srgbClr val="C00000"/>
                </a:solidFill>
              </a:rPr>
              <a:t>Example</a:t>
            </a:r>
            <a:endParaRPr/>
          </a:p>
        </p:txBody>
      </p:sp>
      <p:sp>
        <p:nvSpPr>
          <p:cNvPr id="236" name="Google Shape;236;p34"/>
          <p:cNvSpPr txBox="1">
            <a:spLocks noGrp="1"/>
          </p:cNvSpPr>
          <p:nvPr>
            <p:ph type="body" idx="1"/>
          </p:nvPr>
        </p:nvSpPr>
        <p:spPr>
          <a:xfrm>
            <a:off x="304800" y="1066800"/>
            <a:ext cx="8229600" cy="1219200"/>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rgbClr val="00B050"/>
              </a:buClr>
              <a:buSzPts val="2800"/>
              <a:buFont typeface="Droid Sans Mono"/>
              <a:buNone/>
            </a:pPr>
            <a:r>
              <a:rPr lang="en-US" sz="2800" dirty="0">
                <a:solidFill>
                  <a:srgbClr val="00B050"/>
                </a:solidFill>
                <a:latin typeface="Droid Sans Mono"/>
                <a:ea typeface="Droid Sans Mono"/>
                <a:cs typeface="Droid Sans Mono"/>
                <a:sym typeface="Droid Sans Mono"/>
              </a:rPr>
              <a:t>//Declaration </a:t>
            </a:r>
            <a:endParaRPr dirty="0"/>
          </a:p>
          <a:p>
            <a:pPr marL="342900" lvl="0" indent="-342900" algn="l" rtl="0">
              <a:lnSpc>
                <a:spcPct val="90000"/>
              </a:lnSpc>
              <a:spcBef>
                <a:spcPts val="160"/>
              </a:spcBef>
              <a:spcAft>
                <a:spcPts val="0"/>
              </a:spcAft>
              <a:buClr>
                <a:srgbClr val="0070C0"/>
              </a:buClr>
              <a:buSzPts val="3200"/>
              <a:buFont typeface="Droid Sans Mono"/>
              <a:buNone/>
            </a:pPr>
            <a:r>
              <a:rPr lang="en-US" dirty="0" err="1">
                <a:solidFill>
                  <a:srgbClr val="0070C0"/>
                </a:solidFill>
                <a:latin typeface="Droid Sans Mono"/>
                <a:ea typeface="Droid Sans Mono"/>
                <a:cs typeface="Droid Sans Mono"/>
                <a:sym typeface="Droid Sans Mono"/>
              </a:rPr>
              <a:t>int</a:t>
            </a:r>
            <a:r>
              <a:rPr lang="en-US" dirty="0">
                <a:solidFill>
                  <a:srgbClr val="0070C0"/>
                </a:solidFill>
                <a:latin typeface="Droid Sans Mono"/>
                <a:ea typeface="Droid Sans Mono"/>
                <a:cs typeface="Droid Sans Mono"/>
                <a:sym typeface="Droid Sans Mono"/>
              </a:rPr>
              <a:t> </a:t>
            </a:r>
            <a:r>
              <a:rPr lang="en-US" dirty="0">
                <a:latin typeface="Droid Sans Mono"/>
                <a:ea typeface="Droid Sans Mono"/>
                <a:cs typeface="Droid Sans Mono"/>
                <a:sym typeface="Droid Sans Mono"/>
              </a:rPr>
              <a:t>data[2][3];</a:t>
            </a:r>
            <a:endParaRPr sz="2800" dirty="0">
              <a:latin typeface="Droid Sans Mono"/>
              <a:ea typeface="Droid Sans Mono"/>
              <a:cs typeface="Droid Sans Mono"/>
              <a:sym typeface="Droid Sans Mono"/>
            </a:endParaRPr>
          </a:p>
        </p:txBody>
      </p:sp>
      <p:graphicFrame>
        <p:nvGraphicFramePr>
          <p:cNvPr id="237" name="Google Shape;237;p34"/>
          <p:cNvGraphicFramePr/>
          <p:nvPr/>
        </p:nvGraphicFramePr>
        <p:xfrm>
          <a:off x="3124200" y="4038600"/>
          <a:ext cx="4114800" cy="950996"/>
        </p:xfrm>
        <a:graphic>
          <a:graphicData uri="http://schemas.openxmlformats.org/drawingml/2006/table">
            <a:tbl>
              <a:tblPr>
                <a:noFill/>
                <a:tableStyleId>{340DBD7D-2F8A-4ABB-8D9C-3CD812D9F1DB}</a:tableStyleId>
              </a:tblPr>
              <a:tblGrid>
                <a:gridCol w="1371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tblGrid>
              <a:tr h="475450">
                <a:tc>
                  <a:txBody>
                    <a:bodyPr/>
                    <a:lstStyle/>
                    <a:p>
                      <a:pPr marL="0" marR="0" lvl="0" indent="0" algn="ctr" rtl="0">
                        <a:lnSpc>
                          <a:spcPct val="90000"/>
                        </a:lnSpc>
                        <a:spcBef>
                          <a:spcPts val="0"/>
                        </a:spcBef>
                        <a:spcAft>
                          <a:spcPts val="0"/>
                        </a:spcAft>
                        <a:buClr>
                          <a:schemeClr val="accent1"/>
                        </a:buClr>
                        <a:buSzPts val="2520"/>
                        <a:buFont typeface="Arial"/>
                        <a:buNone/>
                      </a:pPr>
                      <a:r>
                        <a:rPr lang="en-US" sz="2800" b="0" i="0" u="none" strike="noStrike" cap="none">
                          <a:solidFill>
                            <a:schemeClr val="dk1"/>
                          </a:solidFill>
                          <a:latin typeface="Times New Roman"/>
                          <a:ea typeface="Times New Roman"/>
                          <a:cs typeface="Times New Roman"/>
                          <a:sym typeface="Times New Roman"/>
                        </a:rPr>
                        <a:t>?</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90000"/>
                        </a:lnSpc>
                        <a:spcBef>
                          <a:spcPts val="0"/>
                        </a:spcBef>
                        <a:spcAft>
                          <a:spcPts val="0"/>
                        </a:spcAft>
                        <a:buClr>
                          <a:schemeClr val="accent1"/>
                        </a:buClr>
                        <a:buSzPts val="2520"/>
                        <a:buFont typeface="Arial"/>
                        <a:buNone/>
                      </a:pPr>
                      <a:r>
                        <a:rPr lang="en-US" sz="2800" b="0" i="0" u="none" strike="noStrike" cap="none">
                          <a:solidFill>
                            <a:schemeClr val="dk1"/>
                          </a:solidFill>
                          <a:latin typeface="Times New Roman"/>
                          <a:ea typeface="Times New Roman"/>
                          <a:cs typeface="Times New Roman"/>
                          <a:sym typeface="Times New Roman"/>
                        </a:rPr>
                        <a:t>?</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90000"/>
                        </a:lnSpc>
                        <a:spcBef>
                          <a:spcPts val="0"/>
                        </a:spcBef>
                        <a:spcAft>
                          <a:spcPts val="0"/>
                        </a:spcAft>
                        <a:buClr>
                          <a:schemeClr val="accent1"/>
                        </a:buClr>
                        <a:buSzPts val="2520"/>
                        <a:buFont typeface="Arial"/>
                        <a:buNone/>
                      </a:pPr>
                      <a:r>
                        <a:rPr lang="en-US" sz="2800" b="0" i="0" u="none" strike="noStrike" cap="none">
                          <a:solidFill>
                            <a:schemeClr val="dk1"/>
                          </a:solidFill>
                          <a:latin typeface="Times New Roman"/>
                          <a:ea typeface="Times New Roman"/>
                          <a:cs typeface="Times New Roman"/>
                          <a:sym typeface="Times New Roman"/>
                        </a:rPr>
                        <a:t>?</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75450">
                <a:tc>
                  <a:txBody>
                    <a:bodyPr/>
                    <a:lstStyle/>
                    <a:p>
                      <a:pPr marL="0" marR="0" lvl="0" indent="0" algn="ctr" rtl="0">
                        <a:lnSpc>
                          <a:spcPct val="90000"/>
                        </a:lnSpc>
                        <a:spcBef>
                          <a:spcPts val="0"/>
                        </a:spcBef>
                        <a:spcAft>
                          <a:spcPts val="0"/>
                        </a:spcAft>
                        <a:buClr>
                          <a:schemeClr val="accent1"/>
                        </a:buClr>
                        <a:buSzPts val="2520"/>
                        <a:buFont typeface="Arial"/>
                        <a:buNone/>
                      </a:pPr>
                      <a:r>
                        <a:rPr lang="en-US" sz="2800" b="0" i="0" u="none" strike="noStrike" cap="none">
                          <a:solidFill>
                            <a:schemeClr val="dk1"/>
                          </a:solidFill>
                          <a:latin typeface="Times New Roman"/>
                          <a:ea typeface="Times New Roman"/>
                          <a:cs typeface="Times New Roman"/>
                          <a:sym typeface="Times New Roman"/>
                        </a:rPr>
                        <a:t>?</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90000"/>
                        </a:lnSpc>
                        <a:spcBef>
                          <a:spcPts val="0"/>
                        </a:spcBef>
                        <a:spcAft>
                          <a:spcPts val="0"/>
                        </a:spcAft>
                        <a:buClr>
                          <a:schemeClr val="accent1"/>
                        </a:buClr>
                        <a:buSzPts val="2520"/>
                        <a:buFont typeface="Arial"/>
                        <a:buNone/>
                      </a:pPr>
                      <a:r>
                        <a:rPr lang="en-US" sz="2800" b="0" i="0" u="none" strike="noStrike" cap="none">
                          <a:solidFill>
                            <a:schemeClr val="dk1"/>
                          </a:solidFill>
                          <a:latin typeface="Times New Roman"/>
                          <a:ea typeface="Times New Roman"/>
                          <a:cs typeface="Times New Roman"/>
                          <a:sym typeface="Times New Roman"/>
                        </a:rPr>
                        <a:t>?</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90000"/>
                        </a:lnSpc>
                        <a:spcBef>
                          <a:spcPts val="0"/>
                        </a:spcBef>
                        <a:spcAft>
                          <a:spcPts val="0"/>
                        </a:spcAft>
                        <a:buClr>
                          <a:schemeClr val="accent1"/>
                        </a:buClr>
                        <a:buSzPts val="2520"/>
                        <a:buFont typeface="Arial"/>
                        <a:buNone/>
                      </a:pPr>
                      <a:r>
                        <a:rPr lang="en-US" sz="2800" b="0" i="0" u="none" strike="noStrike" cap="none">
                          <a:solidFill>
                            <a:schemeClr val="dk1"/>
                          </a:solidFill>
                          <a:latin typeface="Times New Roman"/>
                          <a:ea typeface="Times New Roman"/>
                          <a:cs typeface="Times New Roman"/>
                          <a:sym typeface="Times New Roman"/>
                        </a:rPr>
                        <a:t>?</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238" name="Google Shape;238;p34"/>
          <p:cNvSpPr txBox="1"/>
          <p:nvPr/>
        </p:nvSpPr>
        <p:spPr>
          <a:xfrm>
            <a:off x="1981200" y="4114800"/>
            <a:ext cx="1066800" cy="420688"/>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None/>
            </a:pPr>
            <a:r>
              <a:rPr lang="en-US" sz="2400" b="1" dirty="0">
                <a:solidFill>
                  <a:srgbClr val="C00000"/>
                </a:solidFill>
                <a:latin typeface="Times New Roman"/>
                <a:ea typeface="Times New Roman"/>
                <a:cs typeface="Times New Roman"/>
                <a:sym typeface="Times New Roman"/>
              </a:rPr>
              <a:t>row 0</a:t>
            </a:r>
            <a:endParaRPr dirty="0"/>
          </a:p>
        </p:txBody>
      </p:sp>
      <p:sp>
        <p:nvSpPr>
          <p:cNvPr id="239" name="Google Shape;239;p34"/>
          <p:cNvSpPr txBox="1"/>
          <p:nvPr/>
        </p:nvSpPr>
        <p:spPr>
          <a:xfrm>
            <a:off x="1981200" y="4572000"/>
            <a:ext cx="1066800" cy="420688"/>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None/>
            </a:pPr>
            <a:r>
              <a:rPr lang="en-US" sz="2400" b="1" dirty="0">
                <a:solidFill>
                  <a:srgbClr val="C00000"/>
                </a:solidFill>
                <a:latin typeface="Times New Roman"/>
                <a:ea typeface="Times New Roman"/>
                <a:cs typeface="Times New Roman"/>
                <a:sym typeface="Times New Roman"/>
              </a:rPr>
              <a:t>row 1</a:t>
            </a:r>
            <a:endParaRPr dirty="0"/>
          </a:p>
        </p:txBody>
      </p:sp>
      <p:sp>
        <p:nvSpPr>
          <p:cNvPr id="240" name="Google Shape;240;p34"/>
          <p:cNvSpPr txBox="1"/>
          <p:nvPr/>
        </p:nvSpPr>
        <p:spPr>
          <a:xfrm>
            <a:off x="3200400" y="3581400"/>
            <a:ext cx="1066800" cy="420688"/>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None/>
            </a:pPr>
            <a:r>
              <a:rPr lang="en-US" sz="2400" b="1">
                <a:solidFill>
                  <a:srgbClr val="C00000"/>
                </a:solidFill>
                <a:latin typeface="Times New Roman"/>
                <a:ea typeface="Times New Roman"/>
                <a:cs typeface="Times New Roman"/>
                <a:sym typeface="Times New Roman"/>
              </a:rPr>
              <a:t>col 0</a:t>
            </a:r>
            <a:endParaRPr/>
          </a:p>
        </p:txBody>
      </p:sp>
      <p:sp>
        <p:nvSpPr>
          <p:cNvPr id="241" name="Google Shape;241;p34"/>
          <p:cNvSpPr txBox="1"/>
          <p:nvPr/>
        </p:nvSpPr>
        <p:spPr>
          <a:xfrm>
            <a:off x="4572000" y="3581400"/>
            <a:ext cx="1066800" cy="420688"/>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None/>
            </a:pPr>
            <a:r>
              <a:rPr lang="en-US" sz="2400" b="1">
                <a:solidFill>
                  <a:srgbClr val="C00000"/>
                </a:solidFill>
                <a:latin typeface="Times New Roman"/>
                <a:ea typeface="Times New Roman"/>
                <a:cs typeface="Times New Roman"/>
                <a:sym typeface="Times New Roman"/>
              </a:rPr>
              <a:t>col 1</a:t>
            </a:r>
            <a:endParaRPr/>
          </a:p>
        </p:txBody>
      </p:sp>
      <p:sp>
        <p:nvSpPr>
          <p:cNvPr id="242" name="Google Shape;242;p34"/>
          <p:cNvSpPr txBox="1"/>
          <p:nvPr/>
        </p:nvSpPr>
        <p:spPr>
          <a:xfrm>
            <a:off x="5943600" y="3581400"/>
            <a:ext cx="1066800" cy="420688"/>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None/>
            </a:pPr>
            <a:r>
              <a:rPr lang="en-US" sz="2400" b="1">
                <a:solidFill>
                  <a:srgbClr val="C00000"/>
                </a:solidFill>
                <a:latin typeface="Times New Roman"/>
                <a:ea typeface="Times New Roman"/>
                <a:cs typeface="Times New Roman"/>
                <a:sym typeface="Times New Roman"/>
              </a:rPr>
              <a:t>col 2</a:t>
            </a:r>
            <a:endParaRPr/>
          </a:p>
        </p:txBody>
      </p:sp>
      <p:sp>
        <p:nvSpPr>
          <p:cNvPr id="243" name="Google Shape;243;p34"/>
          <p:cNvSpPr/>
          <p:nvPr/>
        </p:nvSpPr>
        <p:spPr>
          <a:xfrm>
            <a:off x="0" y="762000"/>
            <a:ext cx="9067800" cy="45719"/>
          </a:xfrm>
          <a:prstGeom prst="rect">
            <a:avLst/>
          </a:prstGeom>
          <a:solidFill>
            <a:srgbClr val="17365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urier New"/>
              <a:ea typeface="Courier New"/>
              <a:cs typeface="Courier New"/>
              <a:sym typeface="Courier New"/>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5"/>
          <p:cNvSpPr txBox="1">
            <a:spLocks noGrp="1"/>
          </p:cNvSpPr>
          <p:nvPr>
            <p:ph type="ctrTitle"/>
          </p:nvPr>
        </p:nvSpPr>
        <p:spPr>
          <a:xfrm>
            <a:off x="1118755" y="62971"/>
            <a:ext cx="7363690" cy="762000"/>
          </a:xfrm>
          <a:prstGeom prst="rect">
            <a:avLst/>
          </a:prstGeom>
          <a:noFill/>
          <a:ln>
            <a:noFill/>
          </a:ln>
        </p:spPr>
        <p:txBody>
          <a:bodyPr spcFirstLastPara="1" wrap="square" lIns="92075" tIns="46025" rIns="92075" bIns="46025" anchor="ctr" anchorCtr="0">
            <a:noAutofit/>
          </a:bodyPr>
          <a:lstStyle/>
          <a:p>
            <a:pPr marL="0" lvl="0" indent="0" algn="ctr" rtl="0">
              <a:spcBef>
                <a:spcPts val="0"/>
              </a:spcBef>
              <a:spcAft>
                <a:spcPts val="0"/>
              </a:spcAft>
              <a:buClr>
                <a:srgbClr val="B80000"/>
              </a:buClr>
              <a:buSzPts val="4000"/>
              <a:buFont typeface="Calibri"/>
              <a:buNone/>
            </a:pPr>
            <a:r>
              <a:rPr lang="en-US" sz="4000" b="1">
                <a:solidFill>
                  <a:srgbClr val="B80000"/>
                </a:solidFill>
              </a:rPr>
              <a:t>Declaring and Initializing Arrays</a:t>
            </a:r>
            <a:endParaRPr/>
          </a:p>
        </p:txBody>
      </p:sp>
      <p:sp>
        <p:nvSpPr>
          <p:cNvPr id="249" name="Google Shape;249;p35"/>
          <p:cNvSpPr txBox="1">
            <a:spLocks noGrp="1"/>
          </p:cNvSpPr>
          <p:nvPr>
            <p:ph type="subTitle" idx="1"/>
          </p:nvPr>
        </p:nvSpPr>
        <p:spPr>
          <a:xfrm>
            <a:off x="76200" y="990600"/>
            <a:ext cx="8991600" cy="5638800"/>
          </a:xfrm>
          <a:prstGeom prst="rect">
            <a:avLst/>
          </a:prstGeom>
          <a:noFill/>
          <a:ln>
            <a:noFill/>
          </a:ln>
        </p:spPr>
        <p:txBody>
          <a:bodyPr spcFirstLastPara="1" wrap="square" lIns="92075" tIns="46025" rIns="92075" bIns="46025" anchor="t" anchorCtr="0">
            <a:noAutofit/>
          </a:bodyPr>
          <a:lstStyle/>
          <a:p>
            <a:pPr marL="0" lvl="0" indent="0" algn="l" rtl="0">
              <a:lnSpc>
                <a:spcPct val="80000"/>
              </a:lnSpc>
              <a:spcBef>
                <a:spcPts val="0"/>
              </a:spcBef>
              <a:spcAft>
                <a:spcPts val="0"/>
              </a:spcAft>
              <a:buClr>
                <a:srgbClr val="888888"/>
              </a:buClr>
              <a:buSzPts val="2400"/>
              <a:buFont typeface="Noto Sans Symbols"/>
              <a:buNone/>
            </a:pPr>
            <a:endParaRPr sz="2400" b="1" dirty="0">
              <a:solidFill>
                <a:schemeClr val="dk1"/>
              </a:solidFill>
              <a:latin typeface="Courier New"/>
              <a:ea typeface="Courier New"/>
              <a:cs typeface="Courier New"/>
              <a:sym typeface="Courier New"/>
            </a:endParaRPr>
          </a:p>
          <a:p>
            <a:pPr marL="0" lvl="0" indent="0" algn="l" rtl="0">
              <a:lnSpc>
                <a:spcPct val="80000"/>
              </a:lnSpc>
              <a:spcBef>
                <a:spcPts val="480"/>
              </a:spcBef>
              <a:spcAft>
                <a:spcPts val="0"/>
              </a:spcAft>
              <a:buClr>
                <a:schemeClr val="dk1"/>
              </a:buClr>
              <a:buSzPts val="2400"/>
              <a:buFont typeface="Noto Sans Symbols"/>
              <a:buNone/>
            </a:pPr>
            <a:r>
              <a:rPr lang="en-US" sz="2400" b="1" dirty="0" err="1">
                <a:solidFill>
                  <a:schemeClr val="dk1"/>
                </a:solidFill>
                <a:latin typeface="Courier New"/>
                <a:ea typeface="Courier New"/>
                <a:cs typeface="Courier New"/>
                <a:sym typeface="Courier New"/>
              </a:rPr>
              <a:t>int</a:t>
            </a:r>
            <a:r>
              <a:rPr lang="en-US" sz="2400" b="1" dirty="0">
                <a:solidFill>
                  <a:schemeClr val="dk1"/>
                </a:solidFill>
                <a:latin typeface="Courier New"/>
                <a:ea typeface="Courier New"/>
                <a:cs typeface="Courier New"/>
                <a:sym typeface="Courier New"/>
              </a:rPr>
              <a:t> </a:t>
            </a:r>
            <a:r>
              <a:rPr lang="en-US" sz="2400" b="1" dirty="0" err="1">
                <a:solidFill>
                  <a:schemeClr val="dk1"/>
                </a:solidFill>
                <a:latin typeface="Courier New"/>
                <a:ea typeface="Courier New"/>
                <a:cs typeface="Courier New"/>
                <a:sym typeface="Courier New"/>
              </a:rPr>
              <a:t>myList</a:t>
            </a:r>
            <a:r>
              <a:rPr lang="en-US" sz="2400" b="1" dirty="0">
                <a:solidFill>
                  <a:schemeClr val="dk1"/>
                </a:solidFill>
                <a:latin typeface="Courier New"/>
                <a:ea typeface="Courier New"/>
                <a:cs typeface="Courier New"/>
                <a:sym typeface="Courier New"/>
              </a:rPr>
              <a:t>[3][2] = {</a:t>
            </a:r>
            <a:r>
              <a:rPr lang="en-US" sz="2400" b="1" dirty="0">
                <a:solidFill>
                  <a:srgbClr val="2F1BC7"/>
                </a:solidFill>
                <a:latin typeface="Courier New"/>
                <a:ea typeface="Courier New"/>
                <a:cs typeface="Courier New"/>
                <a:sym typeface="Courier New"/>
              </a:rPr>
              <a:t>{22,33}</a:t>
            </a:r>
            <a:r>
              <a:rPr lang="en-US" sz="2400" b="1" dirty="0">
                <a:solidFill>
                  <a:schemeClr val="dk1"/>
                </a:solidFill>
                <a:latin typeface="Courier New"/>
                <a:ea typeface="Courier New"/>
                <a:cs typeface="Courier New"/>
                <a:sym typeface="Courier New"/>
              </a:rPr>
              <a:t>, </a:t>
            </a:r>
            <a:r>
              <a:rPr lang="en-US" sz="2400" b="1" dirty="0">
                <a:solidFill>
                  <a:srgbClr val="2F1BC7"/>
                </a:solidFill>
                <a:latin typeface="Courier New"/>
                <a:ea typeface="Courier New"/>
                <a:cs typeface="Courier New"/>
                <a:sym typeface="Courier New"/>
              </a:rPr>
              <a:t>{44,55}</a:t>
            </a:r>
            <a:r>
              <a:rPr lang="en-US" sz="2400" b="1" dirty="0">
                <a:solidFill>
                  <a:schemeClr val="dk1"/>
                </a:solidFill>
                <a:latin typeface="Courier New"/>
                <a:ea typeface="Courier New"/>
                <a:cs typeface="Courier New"/>
                <a:sym typeface="Courier New"/>
              </a:rPr>
              <a:t>, </a:t>
            </a:r>
            <a:r>
              <a:rPr lang="en-US" sz="2400" b="1" dirty="0">
                <a:solidFill>
                  <a:srgbClr val="2F1BC7"/>
                </a:solidFill>
                <a:latin typeface="Courier New"/>
                <a:ea typeface="Courier New"/>
                <a:cs typeface="Courier New"/>
                <a:sym typeface="Courier New"/>
              </a:rPr>
              <a:t>{66,77}</a:t>
            </a:r>
            <a:r>
              <a:rPr lang="en-US" sz="2400" b="1" dirty="0">
                <a:solidFill>
                  <a:schemeClr val="dk1"/>
                </a:solidFill>
                <a:latin typeface="Courier New"/>
                <a:ea typeface="Courier New"/>
                <a:cs typeface="Courier New"/>
                <a:sym typeface="Courier New"/>
              </a:rPr>
              <a:t>};</a:t>
            </a:r>
            <a:endParaRPr dirty="0"/>
          </a:p>
          <a:p>
            <a:pPr marL="0" lvl="0" indent="0" algn="l" rtl="0">
              <a:lnSpc>
                <a:spcPct val="80000"/>
              </a:lnSpc>
              <a:spcBef>
                <a:spcPts val="480"/>
              </a:spcBef>
              <a:spcAft>
                <a:spcPts val="0"/>
              </a:spcAft>
              <a:buClr>
                <a:srgbClr val="888888"/>
              </a:buClr>
              <a:buSzPts val="2400"/>
              <a:buFont typeface="Noto Sans Symbols"/>
              <a:buNone/>
            </a:pPr>
            <a:endParaRPr sz="2400" b="1" dirty="0">
              <a:solidFill>
                <a:schemeClr val="dk1"/>
              </a:solidFill>
              <a:latin typeface="Courier New"/>
              <a:ea typeface="Courier New"/>
              <a:cs typeface="Courier New"/>
              <a:sym typeface="Courier New"/>
            </a:endParaRPr>
          </a:p>
          <a:p>
            <a:pPr marL="0" lvl="0" indent="0" algn="l" rtl="0">
              <a:lnSpc>
                <a:spcPct val="80000"/>
              </a:lnSpc>
              <a:spcBef>
                <a:spcPts val="480"/>
              </a:spcBef>
              <a:spcAft>
                <a:spcPts val="0"/>
              </a:spcAft>
              <a:buClr>
                <a:srgbClr val="888888"/>
              </a:buClr>
              <a:buSzPts val="2400"/>
              <a:buFont typeface="Noto Sans Symbols"/>
              <a:buNone/>
            </a:pPr>
            <a:endParaRPr sz="2400" b="1" dirty="0">
              <a:solidFill>
                <a:schemeClr val="dk1"/>
              </a:solidFill>
              <a:latin typeface="Courier New"/>
              <a:ea typeface="Courier New"/>
              <a:cs typeface="Courier New"/>
              <a:sym typeface="Courier New"/>
            </a:endParaRPr>
          </a:p>
          <a:p>
            <a:pPr marL="0" lvl="0" indent="0" algn="l" rtl="0">
              <a:lnSpc>
                <a:spcPct val="80000"/>
              </a:lnSpc>
              <a:spcBef>
                <a:spcPts val="480"/>
              </a:spcBef>
              <a:spcAft>
                <a:spcPts val="0"/>
              </a:spcAft>
              <a:buClr>
                <a:schemeClr val="dk1"/>
              </a:buClr>
              <a:buSzPts val="2400"/>
              <a:buFont typeface="Noto Sans Symbols"/>
              <a:buNone/>
            </a:pPr>
            <a:r>
              <a:rPr lang="en-US" sz="2400" b="1" dirty="0">
                <a:solidFill>
                  <a:schemeClr val="dk1"/>
                </a:solidFill>
                <a:latin typeface="Courier New"/>
                <a:ea typeface="Courier New"/>
                <a:cs typeface="Courier New"/>
                <a:sym typeface="Courier New"/>
              </a:rPr>
              <a:t> 🡪 </a:t>
            </a:r>
            <a:r>
              <a:rPr lang="en-US" sz="2400" b="1" dirty="0" err="1">
                <a:solidFill>
                  <a:srgbClr val="2F1BC7"/>
                </a:solidFill>
                <a:latin typeface="Courier New"/>
                <a:ea typeface="Courier New"/>
                <a:cs typeface="Courier New"/>
                <a:sym typeface="Courier New"/>
              </a:rPr>
              <a:t>myList</a:t>
            </a:r>
            <a:r>
              <a:rPr lang="en-US" sz="2400" b="1" dirty="0">
                <a:solidFill>
                  <a:schemeClr val="dk1"/>
                </a:solidFill>
                <a:latin typeface="Courier New"/>
                <a:ea typeface="Courier New"/>
                <a:cs typeface="Courier New"/>
                <a:sym typeface="Courier New"/>
              </a:rPr>
              <a:t> has </a:t>
            </a:r>
            <a:r>
              <a:rPr lang="en-US" sz="2400" b="1" dirty="0">
                <a:solidFill>
                  <a:srgbClr val="008000"/>
                </a:solidFill>
                <a:latin typeface="Courier New"/>
                <a:ea typeface="Courier New"/>
                <a:cs typeface="Courier New"/>
                <a:sym typeface="Courier New"/>
              </a:rPr>
              <a:t>3 Rows </a:t>
            </a:r>
            <a:r>
              <a:rPr lang="en-US" sz="2400" b="1" dirty="0">
                <a:solidFill>
                  <a:schemeClr val="dk1"/>
                </a:solidFill>
                <a:latin typeface="Courier New"/>
                <a:ea typeface="Courier New"/>
                <a:cs typeface="Courier New"/>
                <a:sym typeface="Courier New"/>
              </a:rPr>
              <a:t>and </a:t>
            </a:r>
            <a:r>
              <a:rPr lang="en-US" sz="2400" b="1" dirty="0">
                <a:solidFill>
                  <a:srgbClr val="008000"/>
                </a:solidFill>
                <a:latin typeface="Courier New"/>
                <a:ea typeface="Courier New"/>
                <a:cs typeface="Courier New"/>
                <a:sym typeface="Courier New"/>
              </a:rPr>
              <a:t>2 </a:t>
            </a:r>
            <a:r>
              <a:rPr lang="en-US" sz="2400" b="1" dirty="0" err="1">
                <a:solidFill>
                  <a:srgbClr val="008000"/>
                </a:solidFill>
                <a:latin typeface="Courier New"/>
                <a:ea typeface="Courier New"/>
                <a:cs typeface="Courier New"/>
                <a:sym typeface="Courier New"/>
              </a:rPr>
              <a:t>coulmns</a:t>
            </a:r>
            <a:r>
              <a:rPr lang="en-US" sz="2400" b="1" dirty="0">
                <a:solidFill>
                  <a:srgbClr val="008000"/>
                </a:solidFill>
                <a:latin typeface="Courier New"/>
                <a:ea typeface="Courier New"/>
                <a:cs typeface="Courier New"/>
                <a:sym typeface="Courier New"/>
              </a:rPr>
              <a:t> </a:t>
            </a:r>
            <a:r>
              <a:rPr lang="en-US" sz="2400" b="1" dirty="0">
                <a:solidFill>
                  <a:schemeClr val="dk1"/>
                </a:solidFill>
                <a:latin typeface="Courier New"/>
                <a:ea typeface="Courier New"/>
                <a:cs typeface="Courier New"/>
                <a:sym typeface="Courier New"/>
              </a:rPr>
              <a:t>in each row</a:t>
            </a:r>
            <a:endParaRPr dirty="0"/>
          </a:p>
          <a:p>
            <a:pPr marL="0" lvl="0" indent="0" algn="l" rtl="0">
              <a:lnSpc>
                <a:spcPct val="80000"/>
              </a:lnSpc>
              <a:spcBef>
                <a:spcPts val="480"/>
              </a:spcBef>
              <a:spcAft>
                <a:spcPts val="0"/>
              </a:spcAft>
              <a:buClr>
                <a:srgbClr val="888888"/>
              </a:buClr>
              <a:buSzPts val="2400"/>
              <a:buFont typeface="Noto Sans Symbols"/>
              <a:buNone/>
            </a:pPr>
            <a:endParaRPr sz="2400" b="1" dirty="0">
              <a:solidFill>
                <a:schemeClr val="dk1"/>
              </a:solidFill>
              <a:latin typeface="Courier New"/>
              <a:ea typeface="Courier New"/>
              <a:cs typeface="Courier New"/>
              <a:sym typeface="Courier New"/>
            </a:endParaRPr>
          </a:p>
          <a:p>
            <a:pPr marL="0" lvl="0" indent="0" algn="l" rtl="0">
              <a:lnSpc>
                <a:spcPct val="80000"/>
              </a:lnSpc>
              <a:spcBef>
                <a:spcPts val="480"/>
              </a:spcBef>
              <a:spcAft>
                <a:spcPts val="0"/>
              </a:spcAft>
              <a:buClr>
                <a:srgbClr val="888888"/>
              </a:buClr>
              <a:buSzPts val="2400"/>
              <a:buFont typeface="Noto Sans Symbols"/>
              <a:buNone/>
            </a:pPr>
            <a:endParaRPr sz="2400" b="1" dirty="0">
              <a:solidFill>
                <a:schemeClr val="dk1"/>
              </a:solidFill>
              <a:latin typeface="Courier New"/>
              <a:ea typeface="Courier New"/>
              <a:cs typeface="Courier New"/>
              <a:sym typeface="Courier New"/>
            </a:endParaRPr>
          </a:p>
          <a:p>
            <a:pPr marL="0" lvl="0" indent="0" algn="l" rtl="0">
              <a:lnSpc>
                <a:spcPct val="80000"/>
              </a:lnSpc>
              <a:spcBef>
                <a:spcPts val="480"/>
              </a:spcBef>
              <a:spcAft>
                <a:spcPts val="0"/>
              </a:spcAft>
              <a:buClr>
                <a:schemeClr val="dk1"/>
              </a:buClr>
              <a:buSzPts val="2400"/>
              <a:buFont typeface="Noto Sans Symbols"/>
              <a:buNone/>
            </a:pPr>
            <a:r>
              <a:rPr lang="en-US" sz="2400" b="1" dirty="0">
                <a:solidFill>
                  <a:schemeClr val="dk1"/>
                </a:solidFill>
                <a:latin typeface="Courier New"/>
                <a:ea typeface="Courier New"/>
                <a:cs typeface="Courier New"/>
                <a:sym typeface="Courier New"/>
              </a:rPr>
              <a:t> 🡪 In memory:</a:t>
            </a:r>
            <a:endParaRPr sz="2400" b="1" dirty="0">
              <a:solidFill>
                <a:schemeClr val="dk1"/>
              </a:solidFill>
              <a:latin typeface="Courier New"/>
              <a:ea typeface="Courier New"/>
              <a:cs typeface="Courier New"/>
              <a:sym typeface="Courier New"/>
            </a:endParaRPr>
          </a:p>
        </p:txBody>
      </p:sp>
      <p:sp>
        <p:nvSpPr>
          <p:cNvPr id="250" name="Google Shape;250;p35"/>
          <p:cNvSpPr/>
          <p:nvPr/>
        </p:nvSpPr>
        <p:spPr>
          <a:xfrm>
            <a:off x="0" y="868681"/>
            <a:ext cx="9067800" cy="45719"/>
          </a:xfrm>
          <a:prstGeom prst="rect">
            <a:avLst/>
          </a:prstGeom>
          <a:solidFill>
            <a:srgbClr val="17365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urier New"/>
              <a:ea typeface="Courier New"/>
              <a:cs typeface="Courier New"/>
              <a:sym typeface="Courier New"/>
            </a:endParaRPr>
          </a:p>
        </p:txBody>
      </p:sp>
      <p:graphicFrame>
        <p:nvGraphicFramePr>
          <p:cNvPr id="251" name="Google Shape;251;p35"/>
          <p:cNvGraphicFramePr/>
          <p:nvPr/>
        </p:nvGraphicFramePr>
        <p:xfrm>
          <a:off x="3429000" y="4267200"/>
          <a:ext cx="2743200" cy="1524000"/>
        </p:xfrm>
        <a:graphic>
          <a:graphicData uri="http://schemas.openxmlformats.org/drawingml/2006/table">
            <a:tbl>
              <a:tblPr firstRow="1" bandRow="1">
                <a:noFill/>
                <a:tableStyleId>{5E4DCE29-6A88-41AE-92EC-0C622D914800}</a:tableStyleId>
              </a:tblPr>
              <a:tblGrid>
                <a:gridCol w="1371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tblGrid>
              <a:tr h="508000">
                <a:tc>
                  <a:txBody>
                    <a:bodyPr/>
                    <a:lstStyle/>
                    <a:p>
                      <a:pPr marL="0" marR="0" lvl="0" indent="0" algn="ctr" rtl="0">
                        <a:spcBef>
                          <a:spcPts val="0"/>
                        </a:spcBef>
                        <a:spcAft>
                          <a:spcPts val="0"/>
                        </a:spcAft>
                        <a:buNone/>
                      </a:pPr>
                      <a:r>
                        <a:rPr lang="en-US" sz="2600" b="1" u="none" strike="noStrike" cap="none" dirty="0"/>
                        <a:t>22</a:t>
                      </a:r>
                      <a:endParaRPr sz="2600" b="1" u="none" strike="noStrike" cap="none" dirty="0"/>
                    </a:p>
                  </a:txBody>
                  <a:tcPr marL="91450" marR="91450" marT="45725" marB="45725" anchor="ctr"/>
                </a:tc>
                <a:tc>
                  <a:txBody>
                    <a:bodyPr/>
                    <a:lstStyle/>
                    <a:p>
                      <a:pPr marL="0" marR="0" lvl="0" indent="0" algn="ctr" rtl="0">
                        <a:spcBef>
                          <a:spcPts val="0"/>
                        </a:spcBef>
                        <a:spcAft>
                          <a:spcPts val="0"/>
                        </a:spcAft>
                        <a:buNone/>
                      </a:pPr>
                      <a:r>
                        <a:rPr lang="en-US" sz="2600" b="1" u="none" strike="noStrike" cap="none" dirty="0"/>
                        <a:t>33</a:t>
                      </a:r>
                      <a:endParaRPr sz="2600" b="1" u="none" strike="noStrike" cap="none" dirty="0"/>
                    </a:p>
                  </a:txBody>
                  <a:tcPr marL="91450" marR="91450" marT="45725" marB="45725" anchor="ctr"/>
                </a:tc>
                <a:extLst>
                  <a:ext uri="{0D108BD9-81ED-4DB2-BD59-A6C34878D82A}">
                    <a16:rowId xmlns:a16="http://schemas.microsoft.com/office/drawing/2014/main" val="10000"/>
                  </a:ext>
                </a:extLst>
              </a:tr>
              <a:tr h="508000">
                <a:tc>
                  <a:txBody>
                    <a:bodyPr/>
                    <a:lstStyle/>
                    <a:p>
                      <a:pPr marL="0" marR="0" lvl="0" indent="0" algn="ctr" rtl="0">
                        <a:spcBef>
                          <a:spcPts val="0"/>
                        </a:spcBef>
                        <a:spcAft>
                          <a:spcPts val="0"/>
                        </a:spcAft>
                        <a:buNone/>
                      </a:pPr>
                      <a:r>
                        <a:rPr lang="en-US" sz="2600" b="1" u="none" strike="noStrike" cap="none"/>
                        <a:t>44</a:t>
                      </a:r>
                      <a:endParaRPr sz="2600" b="1" u="none" strike="noStrike" cap="none"/>
                    </a:p>
                  </a:txBody>
                  <a:tcPr marL="91450" marR="91450" marT="45725" marB="45725" anchor="ctr"/>
                </a:tc>
                <a:tc>
                  <a:txBody>
                    <a:bodyPr/>
                    <a:lstStyle/>
                    <a:p>
                      <a:pPr marL="0" marR="0" lvl="0" indent="0" algn="ctr" rtl="0">
                        <a:spcBef>
                          <a:spcPts val="0"/>
                        </a:spcBef>
                        <a:spcAft>
                          <a:spcPts val="0"/>
                        </a:spcAft>
                        <a:buNone/>
                      </a:pPr>
                      <a:r>
                        <a:rPr lang="en-US" sz="2600" b="1" u="none" strike="noStrike" cap="none"/>
                        <a:t>55</a:t>
                      </a:r>
                      <a:endParaRPr sz="2600" b="1" u="none" strike="noStrike" cap="none"/>
                    </a:p>
                  </a:txBody>
                  <a:tcPr marL="91450" marR="91450" marT="45725" marB="45725" anchor="ctr"/>
                </a:tc>
                <a:extLst>
                  <a:ext uri="{0D108BD9-81ED-4DB2-BD59-A6C34878D82A}">
                    <a16:rowId xmlns:a16="http://schemas.microsoft.com/office/drawing/2014/main" val="10001"/>
                  </a:ext>
                </a:extLst>
              </a:tr>
              <a:tr h="508000">
                <a:tc>
                  <a:txBody>
                    <a:bodyPr/>
                    <a:lstStyle/>
                    <a:p>
                      <a:pPr marL="0" marR="0" lvl="0" indent="0" algn="ctr" rtl="0">
                        <a:spcBef>
                          <a:spcPts val="0"/>
                        </a:spcBef>
                        <a:spcAft>
                          <a:spcPts val="0"/>
                        </a:spcAft>
                        <a:buNone/>
                      </a:pPr>
                      <a:r>
                        <a:rPr lang="en-US" sz="2600" b="1" u="none" strike="noStrike" cap="none" dirty="0"/>
                        <a:t>66</a:t>
                      </a:r>
                      <a:endParaRPr sz="2600" b="1" u="none" strike="noStrike" cap="none" dirty="0"/>
                    </a:p>
                  </a:txBody>
                  <a:tcPr marL="91450" marR="91450" marT="45725" marB="45725" anchor="ctr"/>
                </a:tc>
                <a:tc>
                  <a:txBody>
                    <a:bodyPr/>
                    <a:lstStyle/>
                    <a:p>
                      <a:pPr marL="0" marR="0" lvl="0" indent="0" algn="ctr" rtl="0">
                        <a:spcBef>
                          <a:spcPts val="0"/>
                        </a:spcBef>
                        <a:spcAft>
                          <a:spcPts val="0"/>
                        </a:spcAft>
                        <a:buNone/>
                      </a:pPr>
                      <a:r>
                        <a:rPr lang="en-US" sz="2600" b="1" u="none" strike="noStrike" cap="none" dirty="0"/>
                        <a:t>77</a:t>
                      </a:r>
                      <a:endParaRPr sz="2600" b="1" u="none" strike="noStrike" cap="none" dirty="0"/>
                    </a:p>
                  </a:txBody>
                  <a:tcPr marL="91450" marR="91450" marT="45725" marB="45725" anchor="ctr"/>
                </a:tc>
                <a:extLst>
                  <a:ext uri="{0D108BD9-81ED-4DB2-BD59-A6C34878D82A}">
                    <a16:rowId xmlns:a16="http://schemas.microsoft.com/office/drawing/2014/main" val="10002"/>
                  </a:ext>
                </a:extLst>
              </a:tr>
            </a:tbl>
          </a:graphicData>
        </a:graphic>
      </p:graphicFrame>
      <p:sp>
        <p:nvSpPr>
          <p:cNvPr id="252" name="Google Shape;252;p35"/>
          <p:cNvSpPr txBox="1"/>
          <p:nvPr/>
        </p:nvSpPr>
        <p:spPr>
          <a:xfrm>
            <a:off x="3048000" y="4260270"/>
            <a:ext cx="301686" cy="1528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C00000"/>
                </a:solidFill>
                <a:latin typeface="Calibri"/>
                <a:ea typeface="Calibri"/>
                <a:cs typeface="Calibri"/>
                <a:sym typeface="Calibri"/>
              </a:rPr>
              <a:t>0</a:t>
            </a:r>
            <a:endParaRPr/>
          </a:p>
          <a:p>
            <a:pPr marL="0" marR="0" lvl="0" indent="0" algn="l" rtl="0">
              <a:spcBef>
                <a:spcPts val="2000"/>
              </a:spcBef>
              <a:spcAft>
                <a:spcPts val="0"/>
              </a:spcAft>
              <a:buNone/>
            </a:pPr>
            <a:r>
              <a:rPr lang="en-US" sz="2000" b="1">
                <a:solidFill>
                  <a:srgbClr val="C00000"/>
                </a:solidFill>
                <a:latin typeface="Calibri"/>
                <a:ea typeface="Calibri"/>
                <a:cs typeface="Calibri"/>
                <a:sym typeface="Calibri"/>
              </a:rPr>
              <a:t>1</a:t>
            </a:r>
            <a:endParaRPr/>
          </a:p>
          <a:p>
            <a:pPr marL="0" marR="0" lvl="0" indent="0" algn="l" rtl="0">
              <a:spcBef>
                <a:spcPts val="2000"/>
              </a:spcBef>
              <a:spcAft>
                <a:spcPts val="0"/>
              </a:spcAft>
              <a:buNone/>
            </a:pPr>
            <a:r>
              <a:rPr lang="en-US" sz="2000" b="1">
                <a:solidFill>
                  <a:srgbClr val="C00000"/>
                </a:solidFill>
                <a:latin typeface="Calibri"/>
                <a:ea typeface="Calibri"/>
                <a:cs typeface="Calibri"/>
                <a:sym typeface="Calibri"/>
              </a:rPr>
              <a:t>2</a:t>
            </a:r>
            <a:endParaRPr sz="2000" b="1">
              <a:solidFill>
                <a:srgbClr val="C00000"/>
              </a:solidFill>
              <a:latin typeface="Calibri"/>
              <a:ea typeface="Calibri"/>
              <a:cs typeface="Calibri"/>
              <a:sym typeface="Calibri"/>
            </a:endParaRPr>
          </a:p>
        </p:txBody>
      </p:sp>
      <p:sp>
        <p:nvSpPr>
          <p:cNvPr id="253" name="Google Shape;253;p35"/>
          <p:cNvSpPr txBox="1"/>
          <p:nvPr/>
        </p:nvSpPr>
        <p:spPr>
          <a:xfrm>
            <a:off x="3886200" y="3810000"/>
            <a:ext cx="213360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C00000"/>
                </a:solidFill>
                <a:latin typeface="Calibri"/>
                <a:ea typeface="Calibri"/>
                <a:cs typeface="Calibri"/>
                <a:sym typeface="Calibri"/>
              </a:rPr>
              <a:t>0                         1</a:t>
            </a:r>
            <a:endParaRPr sz="2000" b="1">
              <a:solidFill>
                <a:srgbClr val="C00000"/>
              </a:solidFill>
              <a:latin typeface="Calibri"/>
              <a:ea typeface="Calibri"/>
              <a:cs typeface="Calibri"/>
              <a:sym typeface="Calibri"/>
            </a:endParaRPr>
          </a:p>
        </p:txBody>
      </p:sp>
      <p:grpSp>
        <p:nvGrpSpPr>
          <p:cNvPr id="254" name="Google Shape;254;p35"/>
          <p:cNvGrpSpPr/>
          <p:nvPr/>
        </p:nvGrpSpPr>
        <p:grpSpPr>
          <a:xfrm>
            <a:off x="4191000" y="3200400"/>
            <a:ext cx="2309617" cy="762000"/>
            <a:chOff x="4191000" y="3200400"/>
            <a:chExt cx="2309617" cy="762000"/>
          </a:xfrm>
        </p:grpSpPr>
        <p:cxnSp>
          <p:nvCxnSpPr>
            <p:cNvPr id="255" name="Google Shape;255;p35"/>
            <p:cNvCxnSpPr/>
            <p:nvPr/>
          </p:nvCxnSpPr>
          <p:spPr>
            <a:xfrm flipH="1">
              <a:off x="4191000" y="3429000"/>
              <a:ext cx="685800" cy="457200"/>
            </a:xfrm>
            <a:prstGeom prst="straightConnector1">
              <a:avLst/>
            </a:prstGeom>
            <a:noFill/>
            <a:ln w="38100" cap="flat" cmpd="sng">
              <a:solidFill>
                <a:schemeClr val="dk1"/>
              </a:solidFill>
              <a:prstDash val="solid"/>
              <a:round/>
              <a:headEnd type="none" w="sm" len="sm"/>
              <a:tailEnd type="stealth" w="med" len="med"/>
            </a:ln>
          </p:spPr>
        </p:cxnSp>
        <p:cxnSp>
          <p:nvCxnSpPr>
            <p:cNvPr id="256" name="Google Shape;256;p35"/>
            <p:cNvCxnSpPr/>
            <p:nvPr/>
          </p:nvCxnSpPr>
          <p:spPr>
            <a:xfrm>
              <a:off x="4953000" y="3505200"/>
              <a:ext cx="533400" cy="457200"/>
            </a:xfrm>
            <a:prstGeom prst="straightConnector1">
              <a:avLst/>
            </a:prstGeom>
            <a:noFill/>
            <a:ln w="38100" cap="flat" cmpd="sng">
              <a:solidFill>
                <a:schemeClr val="dk1"/>
              </a:solidFill>
              <a:prstDash val="solid"/>
              <a:round/>
              <a:headEnd type="none" w="sm" len="sm"/>
              <a:tailEnd type="stealth" w="med" len="med"/>
            </a:ln>
          </p:spPr>
        </p:cxnSp>
        <p:sp>
          <p:nvSpPr>
            <p:cNvPr id="257" name="Google Shape;257;p35"/>
            <p:cNvSpPr txBox="1"/>
            <p:nvPr/>
          </p:nvSpPr>
          <p:spPr>
            <a:xfrm>
              <a:off x="4800600" y="3200400"/>
              <a:ext cx="170001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2F1BC7"/>
                  </a:solidFill>
                  <a:latin typeface="Calibri"/>
                  <a:ea typeface="Calibri"/>
                  <a:cs typeface="Calibri"/>
                  <a:sym typeface="Calibri"/>
                </a:rPr>
                <a:t>Coulmn Indexes</a:t>
              </a:r>
              <a:endParaRPr sz="1800" b="1">
                <a:solidFill>
                  <a:srgbClr val="2F1BC7"/>
                </a:solidFill>
                <a:latin typeface="Calibri"/>
                <a:ea typeface="Calibri"/>
                <a:cs typeface="Calibri"/>
                <a:sym typeface="Calibri"/>
              </a:endParaRPr>
            </a:p>
          </p:txBody>
        </p:sp>
      </p:grpSp>
      <p:grpSp>
        <p:nvGrpSpPr>
          <p:cNvPr id="258" name="Google Shape;258;p35"/>
          <p:cNvGrpSpPr/>
          <p:nvPr/>
        </p:nvGrpSpPr>
        <p:grpSpPr>
          <a:xfrm>
            <a:off x="609600" y="4495800"/>
            <a:ext cx="2514600" cy="1066800"/>
            <a:chOff x="609600" y="4495800"/>
            <a:chExt cx="2514600" cy="1066800"/>
          </a:xfrm>
        </p:grpSpPr>
        <p:cxnSp>
          <p:nvCxnSpPr>
            <p:cNvPr id="259" name="Google Shape;259;p35"/>
            <p:cNvCxnSpPr/>
            <p:nvPr/>
          </p:nvCxnSpPr>
          <p:spPr>
            <a:xfrm rot="10800000" flipH="1">
              <a:off x="1981200" y="4495800"/>
              <a:ext cx="1143000" cy="609600"/>
            </a:xfrm>
            <a:prstGeom prst="straightConnector1">
              <a:avLst/>
            </a:prstGeom>
            <a:noFill/>
            <a:ln w="38100" cap="flat" cmpd="sng">
              <a:solidFill>
                <a:schemeClr val="dk1"/>
              </a:solidFill>
              <a:prstDash val="solid"/>
              <a:round/>
              <a:headEnd type="none" w="sm" len="sm"/>
              <a:tailEnd type="stealth" w="med" len="med"/>
            </a:ln>
          </p:spPr>
        </p:cxnSp>
        <p:cxnSp>
          <p:nvCxnSpPr>
            <p:cNvPr id="260" name="Google Shape;260;p35"/>
            <p:cNvCxnSpPr/>
            <p:nvPr/>
          </p:nvCxnSpPr>
          <p:spPr>
            <a:xfrm rot="10800000" flipH="1">
              <a:off x="1981200" y="4953000"/>
              <a:ext cx="1143000" cy="152400"/>
            </a:xfrm>
            <a:prstGeom prst="straightConnector1">
              <a:avLst/>
            </a:prstGeom>
            <a:noFill/>
            <a:ln w="38100" cap="flat" cmpd="sng">
              <a:solidFill>
                <a:schemeClr val="dk1"/>
              </a:solidFill>
              <a:prstDash val="solid"/>
              <a:round/>
              <a:headEnd type="none" w="sm" len="sm"/>
              <a:tailEnd type="stealth" w="med" len="med"/>
            </a:ln>
          </p:spPr>
        </p:cxnSp>
        <p:cxnSp>
          <p:nvCxnSpPr>
            <p:cNvPr id="261" name="Google Shape;261;p35"/>
            <p:cNvCxnSpPr/>
            <p:nvPr/>
          </p:nvCxnSpPr>
          <p:spPr>
            <a:xfrm>
              <a:off x="1981200" y="5105400"/>
              <a:ext cx="1143000" cy="457200"/>
            </a:xfrm>
            <a:prstGeom prst="straightConnector1">
              <a:avLst/>
            </a:prstGeom>
            <a:noFill/>
            <a:ln w="38100" cap="flat" cmpd="sng">
              <a:solidFill>
                <a:schemeClr val="dk1"/>
              </a:solidFill>
              <a:prstDash val="solid"/>
              <a:round/>
              <a:headEnd type="none" w="sm" len="sm"/>
              <a:tailEnd type="stealth" w="med" len="med"/>
            </a:ln>
          </p:spPr>
        </p:cxnSp>
        <p:sp>
          <p:nvSpPr>
            <p:cNvPr id="262" name="Google Shape;262;p35"/>
            <p:cNvSpPr txBox="1"/>
            <p:nvPr/>
          </p:nvSpPr>
          <p:spPr>
            <a:xfrm>
              <a:off x="609600" y="4876800"/>
              <a:ext cx="14478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2F1BC7"/>
                  </a:solidFill>
                  <a:latin typeface="Calibri"/>
                  <a:ea typeface="Calibri"/>
                  <a:cs typeface="Calibri"/>
                  <a:sym typeface="Calibri"/>
                </a:rPr>
                <a:t>Row Indexes</a:t>
              </a:r>
              <a:endParaRPr sz="1800" b="1">
                <a:solidFill>
                  <a:srgbClr val="2F1BC7"/>
                </a:solidFill>
                <a:latin typeface="Calibri"/>
                <a:ea typeface="Calibri"/>
                <a:cs typeface="Calibri"/>
                <a:sym typeface="Calibri"/>
              </a:endParaRPr>
            </a:p>
          </p:txBody>
        </p:sp>
      </p:grpSp>
      <p:sp>
        <p:nvSpPr>
          <p:cNvPr id="2" name="Slide Number Placeholder 1">
            <a:extLst>
              <a:ext uri="{FF2B5EF4-FFF2-40B4-BE49-F238E27FC236}">
                <a16:creationId xmlns:a16="http://schemas.microsoft.com/office/drawing/2014/main" id="{CFD6E722-5C48-46CC-1302-80DE83BD370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8"/>
                                        </p:tgtEl>
                                        <p:attrNameLst>
                                          <p:attrName>style.visibility</p:attrName>
                                        </p:attrNameLst>
                                      </p:cBhvr>
                                      <p:to>
                                        <p:strVal val="visible"/>
                                      </p:to>
                                    </p:set>
                                    <p:animEffect transition="in" filter="fade">
                                      <p:cBhvr>
                                        <p:cTn id="7" dur="500"/>
                                        <p:tgtEl>
                                          <p:spTgt spid="25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4"/>
                                        </p:tgtEl>
                                        <p:attrNameLst>
                                          <p:attrName>style.visibility</p:attrName>
                                        </p:attrNameLst>
                                      </p:cBhvr>
                                      <p:to>
                                        <p:strVal val="visible"/>
                                      </p:to>
                                    </p:set>
                                    <p:animEffect transition="in" filter="fade">
                                      <p:cBhvr>
                                        <p:cTn id="12" dur="500"/>
                                        <p:tgtEl>
                                          <p:spTgt spid="2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6"/>
          <p:cNvSpPr txBox="1">
            <a:spLocks noGrp="1"/>
          </p:cNvSpPr>
          <p:nvPr>
            <p:ph type="title"/>
          </p:nvPr>
        </p:nvSpPr>
        <p:spPr>
          <a:xfrm>
            <a:off x="838200" y="0"/>
            <a:ext cx="8229600" cy="807718"/>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C00000"/>
              </a:buClr>
              <a:buSzPts val="4400"/>
              <a:buFont typeface="Calibri"/>
              <a:buNone/>
            </a:pPr>
            <a:r>
              <a:rPr lang="en-US" b="1">
                <a:solidFill>
                  <a:srgbClr val="C00000"/>
                </a:solidFill>
              </a:rPr>
              <a:t>Initialization Examples</a:t>
            </a:r>
            <a:endParaRPr/>
          </a:p>
        </p:txBody>
      </p:sp>
      <p:sp>
        <p:nvSpPr>
          <p:cNvPr id="268" name="Google Shape;268;p36"/>
          <p:cNvSpPr txBox="1">
            <a:spLocks noGrp="1"/>
          </p:cNvSpPr>
          <p:nvPr>
            <p:ph type="body" idx="1"/>
          </p:nvPr>
        </p:nvSpPr>
        <p:spPr>
          <a:xfrm>
            <a:off x="152400" y="914400"/>
            <a:ext cx="8839200" cy="55626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0070C0"/>
              </a:buClr>
              <a:buSzPts val="2400"/>
              <a:buFont typeface="Droid Sans Mono"/>
              <a:buNone/>
            </a:pPr>
            <a:r>
              <a:rPr lang="en-US" sz="2400" dirty="0">
                <a:solidFill>
                  <a:srgbClr val="0070C0"/>
                </a:solidFill>
                <a:latin typeface="Droid Sans Mono"/>
                <a:ea typeface="Droid Sans Mono"/>
                <a:cs typeface="Droid Sans Mono"/>
                <a:sym typeface="Droid Sans Mono"/>
              </a:rPr>
              <a:t>int</a:t>
            </a:r>
            <a:r>
              <a:rPr lang="en-US" sz="2400" dirty="0">
                <a:latin typeface="Droid Sans Mono"/>
                <a:ea typeface="Droid Sans Mono"/>
                <a:cs typeface="Droid Sans Mono"/>
                <a:sym typeface="Droid Sans Mono"/>
              </a:rPr>
              <a:t> temp[4][3] = {{50, 70, 60}, {48, 75, 62}, </a:t>
            </a:r>
            <a:br>
              <a:rPr lang="en-US" sz="2400" dirty="0">
                <a:latin typeface="Droid Sans Mono"/>
                <a:ea typeface="Droid Sans Mono"/>
                <a:cs typeface="Droid Sans Mono"/>
                <a:sym typeface="Droid Sans Mono"/>
              </a:rPr>
            </a:br>
            <a:r>
              <a:rPr lang="en-US" sz="2400" dirty="0">
                <a:latin typeface="Droid Sans Mono"/>
                <a:ea typeface="Droid Sans Mono"/>
                <a:cs typeface="Droid Sans Mono"/>
                <a:sym typeface="Droid Sans Mono"/>
              </a:rPr>
              <a:t>                  {51, 69, 60}, {52, 78, 63}};</a:t>
            </a:r>
            <a:endParaRPr dirty="0"/>
          </a:p>
          <a:p>
            <a:pPr marL="0" lvl="0" indent="0" algn="l" rtl="0">
              <a:spcBef>
                <a:spcPts val="480"/>
              </a:spcBef>
              <a:spcAft>
                <a:spcPts val="0"/>
              </a:spcAft>
              <a:buClr>
                <a:schemeClr val="dk1"/>
              </a:buClr>
              <a:buSzPts val="2400"/>
              <a:buFont typeface="Calibri"/>
              <a:buNone/>
            </a:pPr>
            <a:endParaRPr sz="2400" dirty="0">
              <a:latin typeface="Droid Sans Mono"/>
              <a:ea typeface="Droid Sans Mono"/>
              <a:cs typeface="Droid Sans Mono"/>
              <a:sym typeface="Droid Sans Mono"/>
            </a:endParaRPr>
          </a:p>
          <a:p>
            <a:pPr marL="0" lvl="0" indent="0" algn="l" rtl="0">
              <a:spcBef>
                <a:spcPts val="480"/>
              </a:spcBef>
              <a:spcAft>
                <a:spcPts val="0"/>
              </a:spcAft>
              <a:buClr>
                <a:schemeClr val="dk1"/>
              </a:buClr>
              <a:buSzPts val="2400"/>
              <a:buFont typeface="Calibri"/>
              <a:buNone/>
            </a:pPr>
            <a:endParaRPr sz="2400" dirty="0">
              <a:latin typeface="Droid Sans Mono"/>
              <a:ea typeface="Droid Sans Mono"/>
              <a:cs typeface="Droid Sans Mono"/>
              <a:sym typeface="Droid Sans Mono"/>
            </a:endParaRPr>
          </a:p>
          <a:p>
            <a:pPr marL="0" lvl="0" indent="0" algn="l" rtl="0">
              <a:spcBef>
                <a:spcPts val="480"/>
              </a:spcBef>
              <a:spcAft>
                <a:spcPts val="0"/>
              </a:spcAft>
              <a:buClr>
                <a:srgbClr val="0070C0"/>
              </a:buClr>
              <a:buSzPts val="2400"/>
              <a:buFont typeface="Droid Sans Mono"/>
              <a:buNone/>
            </a:pPr>
            <a:r>
              <a:rPr lang="en-US" sz="2400" dirty="0">
                <a:solidFill>
                  <a:srgbClr val="0070C0"/>
                </a:solidFill>
                <a:latin typeface="Droid Sans Mono"/>
                <a:ea typeface="Droid Sans Mono"/>
                <a:cs typeface="Droid Sans Mono"/>
                <a:sym typeface="Droid Sans Mono"/>
              </a:rPr>
              <a:t>int</a:t>
            </a:r>
            <a:r>
              <a:rPr lang="en-US" sz="2400" dirty="0">
                <a:latin typeface="Droid Sans Mono"/>
                <a:ea typeface="Droid Sans Mono"/>
                <a:cs typeface="Droid Sans Mono"/>
                <a:sym typeface="Droid Sans Mono"/>
              </a:rPr>
              <a:t> t2[7][4] = {{50, 70, 60, 90}, {48, 75, 62, 43},</a:t>
            </a:r>
            <a:br>
              <a:rPr lang="en-US" sz="2400" dirty="0">
                <a:latin typeface="Droid Sans Mono"/>
                <a:ea typeface="Droid Sans Mono"/>
                <a:cs typeface="Droid Sans Mono"/>
                <a:sym typeface="Droid Sans Mono"/>
              </a:rPr>
            </a:br>
            <a:r>
              <a:rPr lang="en-US" sz="2400" dirty="0">
                <a:latin typeface="Droid Sans Mono"/>
                <a:ea typeface="Droid Sans Mono"/>
                <a:cs typeface="Droid Sans Mono"/>
                <a:sym typeface="Droid Sans Mono"/>
              </a:rPr>
              <a:t> 	           {51, 69, 60, 21}, {52, 78, 63, 65}, </a:t>
            </a:r>
          </a:p>
          <a:p>
            <a:pPr marL="0" lvl="0" indent="0" algn="l" rtl="0">
              <a:spcBef>
                <a:spcPts val="480"/>
              </a:spcBef>
              <a:spcAft>
                <a:spcPts val="0"/>
              </a:spcAft>
              <a:buClr>
                <a:srgbClr val="0070C0"/>
              </a:buClr>
              <a:buSzPts val="2400"/>
              <a:buFont typeface="Droid Sans Mono"/>
              <a:buNone/>
            </a:pPr>
            <a:r>
              <a:rPr lang="en-US" sz="2400" dirty="0">
                <a:latin typeface="Droid Sans Mono"/>
                <a:ea typeface="Droid Sans Mono"/>
                <a:cs typeface="Droid Sans Mono"/>
                <a:sym typeface="Droid Sans Mono"/>
              </a:rPr>
              <a:t>		{48, 75, 62, 43},{51, 69, 60, 21}, </a:t>
            </a:r>
          </a:p>
          <a:p>
            <a:pPr marL="0" lvl="0" indent="0" algn="l" rtl="0">
              <a:spcBef>
                <a:spcPts val="480"/>
              </a:spcBef>
              <a:spcAft>
                <a:spcPts val="0"/>
              </a:spcAft>
              <a:buClr>
                <a:srgbClr val="0070C0"/>
              </a:buClr>
              <a:buSzPts val="2400"/>
              <a:buFont typeface="Droid Sans Mono"/>
              <a:buNone/>
            </a:pPr>
            <a:r>
              <a:rPr lang="en-US" sz="2400" dirty="0">
                <a:latin typeface="Droid Sans Mono"/>
                <a:ea typeface="Droid Sans Mono"/>
                <a:cs typeface="Droid Sans Mono"/>
                <a:sym typeface="Droid Sans Mono"/>
              </a:rPr>
              <a:t>		{52, 78, 63, 65}};</a:t>
            </a:r>
            <a:endParaRPr dirty="0"/>
          </a:p>
          <a:p>
            <a:pPr marL="0" lvl="0" indent="0" algn="l" rtl="0">
              <a:spcBef>
                <a:spcPts val="480"/>
              </a:spcBef>
              <a:spcAft>
                <a:spcPts val="0"/>
              </a:spcAft>
              <a:buClr>
                <a:schemeClr val="dk1"/>
              </a:buClr>
              <a:buSzPts val="2400"/>
              <a:buFont typeface="Calibri"/>
              <a:buNone/>
            </a:pPr>
            <a:endParaRPr sz="2400" dirty="0">
              <a:latin typeface="Droid Sans Mono"/>
              <a:ea typeface="Droid Sans Mono"/>
              <a:cs typeface="Droid Sans Mono"/>
              <a:sym typeface="Droid Sans Mono"/>
            </a:endParaRPr>
          </a:p>
          <a:p>
            <a:pPr marL="0" lvl="0" indent="0" algn="l" rtl="0">
              <a:spcBef>
                <a:spcPts val="480"/>
              </a:spcBef>
              <a:spcAft>
                <a:spcPts val="0"/>
              </a:spcAft>
              <a:buClr>
                <a:schemeClr val="dk1"/>
              </a:buClr>
              <a:buSzPts val="2400"/>
              <a:buFont typeface="Calibri"/>
              <a:buNone/>
            </a:pPr>
            <a:endParaRPr sz="2400" dirty="0">
              <a:latin typeface="Droid Sans Mono"/>
              <a:ea typeface="Droid Sans Mono"/>
              <a:cs typeface="Droid Sans Mono"/>
              <a:sym typeface="Droid Sans Mono"/>
            </a:endParaRPr>
          </a:p>
          <a:p>
            <a:pPr marL="0" lvl="0" indent="0" algn="l" rtl="0">
              <a:spcBef>
                <a:spcPts val="480"/>
              </a:spcBef>
              <a:spcAft>
                <a:spcPts val="0"/>
              </a:spcAft>
              <a:buClr>
                <a:srgbClr val="C00000"/>
              </a:buClr>
              <a:buSzPts val="2400"/>
              <a:buFont typeface="Droid Sans Mono"/>
              <a:buNone/>
            </a:pPr>
            <a:r>
              <a:rPr lang="en-US" sz="2400" b="1" dirty="0">
                <a:solidFill>
                  <a:srgbClr val="C00000"/>
                </a:solidFill>
                <a:latin typeface="Droid Sans Mono"/>
                <a:ea typeface="Droid Sans Mono"/>
                <a:cs typeface="Droid Sans Mono"/>
                <a:sym typeface="Droid Sans Mono"/>
              </a:rPr>
              <a:t>int temp[][3] </a:t>
            </a:r>
            <a:r>
              <a:rPr lang="en-US" sz="2400" dirty="0">
                <a:latin typeface="Droid Sans Mono"/>
                <a:ea typeface="Droid Sans Mono"/>
                <a:cs typeface="Droid Sans Mono"/>
                <a:sym typeface="Droid Sans Mono"/>
              </a:rPr>
              <a:t>= {{50, 70, 60}, {48, 75, 62}, </a:t>
            </a:r>
            <a:br>
              <a:rPr lang="en-US" sz="2400" dirty="0">
                <a:latin typeface="Droid Sans Mono"/>
                <a:ea typeface="Droid Sans Mono"/>
                <a:cs typeface="Droid Sans Mono"/>
                <a:sym typeface="Droid Sans Mono"/>
              </a:rPr>
            </a:br>
            <a:r>
              <a:rPr lang="en-US" sz="2400" dirty="0">
                <a:latin typeface="Droid Sans Mono"/>
                <a:ea typeface="Droid Sans Mono"/>
                <a:cs typeface="Droid Sans Mono"/>
                <a:sym typeface="Droid Sans Mono"/>
              </a:rPr>
              <a:t>                 {51, 69, 60}, {52, 78, 63}};</a:t>
            </a:r>
            <a:endParaRPr dirty="0"/>
          </a:p>
          <a:p>
            <a:pPr marL="342900" lvl="0" indent="-342900" algn="l" rtl="0">
              <a:lnSpc>
                <a:spcPct val="90000"/>
              </a:lnSpc>
              <a:spcBef>
                <a:spcPts val="120"/>
              </a:spcBef>
              <a:spcAft>
                <a:spcPts val="0"/>
              </a:spcAft>
              <a:buClr>
                <a:schemeClr val="dk1"/>
              </a:buClr>
              <a:buSzPts val="2400"/>
              <a:buFont typeface="Calibri"/>
              <a:buNone/>
            </a:pPr>
            <a:endParaRPr sz="2400" dirty="0">
              <a:latin typeface="Droid Sans Mono"/>
              <a:ea typeface="Droid Sans Mono"/>
              <a:cs typeface="Droid Sans Mono"/>
              <a:sym typeface="Droid Sans Mono"/>
            </a:endParaRPr>
          </a:p>
        </p:txBody>
      </p:sp>
      <p:sp>
        <p:nvSpPr>
          <p:cNvPr id="269" name="Google Shape;269;p36"/>
          <p:cNvSpPr/>
          <p:nvPr/>
        </p:nvSpPr>
        <p:spPr>
          <a:xfrm>
            <a:off x="0" y="762000"/>
            <a:ext cx="9067800" cy="45719"/>
          </a:xfrm>
          <a:prstGeom prst="rect">
            <a:avLst/>
          </a:prstGeom>
          <a:solidFill>
            <a:srgbClr val="17365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urier New"/>
              <a:ea typeface="Courier New"/>
              <a:cs typeface="Courier New"/>
              <a:sym typeface="Courier New"/>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7"/>
          <p:cNvSpPr txBox="1">
            <a:spLocks noGrp="1"/>
          </p:cNvSpPr>
          <p:nvPr>
            <p:ph type="title"/>
          </p:nvPr>
        </p:nvSpPr>
        <p:spPr>
          <a:xfrm>
            <a:off x="304800" y="76200"/>
            <a:ext cx="8229600" cy="7159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C00000"/>
              </a:buClr>
              <a:buSzPct val="100000"/>
              <a:buFont typeface="Calibri"/>
              <a:buNone/>
            </a:pPr>
            <a:r>
              <a:rPr lang="en-US">
                <a:solidFill>
                  <a:srgbClr val="C00000"/>
                </a:solidFill>
              </a:rPr>
              <a:t>Example: Input Using </a:t>
            </a:r>
            <a:r>
              <a:rPr lang="en-US" i="1">
                <a:solidFill>
                  <a:srgbClr val="2F1BC7"/>
                </a:solidFill>
              </a:rPr>
              <a:t>cin</a:t>
            </a:r>
            <a:endParaRPr i="1">
              <a:solidFill>
                <a:srgbClr val="2F1BC7"/>
              </a:solidFill>
            </a:endParaRPr>
          </a:p>
        </p:txBody>
      </p:sp>
      <p:sp>
        <p:nvSpPr>
          <p:cNvPr id="275" name="Google Shape;275;p37"/>
          <p:cNvSpPr txBox="1">
            <a:spLocks noGrp="1"/>
          </p:cNvSpPr>
          <p:nvPr>
            <p:ph type="body" idx="1"/>
          </p:nvPr>
        </p:nvSpPr>
        <p:spPr>
          <a:xfrm>
            <a:off x="152400" y="914400"/>
            <a:ext cx="8763000" cy="1600200"/>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rgbClr val="2F1BC7"/>
              </a:buClr>
              <a:buSzPts val="3200"/>
              <a:buChar char="•"/>
            </a:pPr>
            <a:r>
              <a:rPr lang="en-US">
                <a:solidFill>
                  <a:srgbClr val="2F1BC7"/>
                </a:solidFill>
                <a:latin typeface="Calibri"/>
                <a:ea typeface="Calibri"/>
                <a:cs typeface="Calibri"/>
                <a:sym typeface="Calibri"/>
              </a:rPr>
              <a:t>Nested for loops </a:t>
            </a:r>
            <a:r>
              <a:rPr lang="en-US">
                <a:latin typeface="Calibri"/>
                <a:ea typeface="Calibri"/>
                <a:cs typeface="Calibri"/>
                <a:sym typeface="Calibri"/>
              </a:rPr>
              <a:t>are often used when inputting and assigning values to a </a:t>
            </a:r>
            <a:r>
              <a:rPr lang="en-US">
                <a:solidFill>
                  <a:srgbClr val="2F1BC7"/>
                </a:solidFill>
                <a:latin typeface="Calibri"/>
                <a:ea typeface="Calibri"/>
                <a:cs typeface="Calibri"/>
                <a:sym typeface="Calibri"/>
              </a:rPr>
              <a:t>two-dimensional array</a:t>
            </a:r>
            <a:r>
              <a:rPr lang="en-US">
                <a:latin typeface="Calibri"/>
                <a:ea typeface="Calibri"/>
                <a:cs typeface="Calibri"/>
                <a:sym typeface="Calibri"/>
              </a:rPr>
              <a:t>.</a:t>
            </a:r>
            <a:endParaRPr/>
          </a:p>
          <a:p>
            <a:pPr marL="342900" lvl="0" indent="-342900" algn="l" rtl="0">
              <a:lnSpc>
                <a:spcPct val="90000"/>
              </a:lnSpc>
              <a:spcBef>
                <a:spcPts val="130"/>
              </a:spcBef>
              <a:spcAft>
                <a:spcPts val="0"/>
              </a:spcAft>
              <a:buClr>
                <a:schemeClr val="dk1"/>
              </a:buClr>
              <a:buSzPts val="2600"/>
              <a:buFont typeface="Calibri"/>
              <a:buNone/>
            </a:pPr>
            <a:endParaRPr sz="2600"/>
          </a:p>
        </p:txBody>
      </p:sp>
      <p:sp>
        <p:nvSpPr>
          <p:cNvPr id="276" name="Google Shape;276;p37"/>
          <p:cNvSpPr txBox="1"/>
          <p:nvPr/>
        </p:nvSpPr>
        <p:spPr>
          <a:xfrm>
            <a:off x="304800" y="2819400"/>
            <a:ext cx="8534400" cy="2432974"/>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None/>
            </a:pPr>
            <a:r>
              <a:rPr lang="en-US" sz="2600" dirty="0">
                <a:solidFill>
                  <a:srgbClr val="00B050"/>
                </a:solidFill>
                <a:latin typeface="Droid Sans Mono"/>
                <a:ea typeface="Droid Sans Mono"/>
                <a:cs typeface="Droid Sans Mono"/>
                <a:sym typeface="Droid Sans Mono"/>
              </a:rPr>
              <a:t>//Declaration </a:t>
            </a:r>
            <a:endParaRPr dirty="0"/>
          </a:p>
          <a:p>
            <a:pPr marL="0" marR="0" lvl="0" indent="0" algn="l" rtl="0">
              <a:lnSpc>
                <a:spcPct val="90000"/>
              </a:lnSpc>
              <a:spcBef>
                <a:spcPts val="130"/>
              </a:spcBef>
              <a:spcAft>
                <a:spcPts val="0"/>
              </a:spcAft>
              <a:buNone/>
            </a:pPr>
            <a:r>
              <a:rPr lang="en-US" sz="2600" dirty="0">
                <a:solidFill>
                  <a:srgbClr val="0070C0"/>
                </a:solidFill>
                <a:latin typeface="Droid Sans Mono"/>
                <a:ea typeface="Droid Sans Mono"/>
                <a:cs typeface="Droid Sans Mono"/>
                <a:sym typeface="Droid Sans Mono"/>
              </a:rPr>
              <a:t>double </a:t>
            </a:r>
            <a:r>
              <a:rPr lang="en-US" sz="2600" dirty="0" smtClean="0">
                <a:solidFill>
                  <a:schemeClr val="dk1"/>
                </a:solidFill>
                <a:latin typeface="Droid Sans Mono"/>
                <a:ea typeface="Droid Sans Mono"/>
                <a:cs typeface="Droid Sans Mono"/>
                <a:sym typeface="Droid Sans Mono"/>
              </a:rPr>
              <a:t>table[5][</a:t>
            </a:r>
            <a:r>
              <a:rPr lang="en-US" sz="2600" dirty="0">
                <a:solidFill>
                  <a:schemeClr val="dk1"/>
                </a:solidFill>
                <a:latin typeface="Droid Sans Mono"/>
                <a:ea typeface="Droid Sans Mono"/>
                <a:cs typeface="Droid Sans Mono"/>
                <a:sym typeface="Droid Sans Mono"/>
              </a:rPr>
              <a:t>10];</a:t>
            </a:r>
            <a:endParaRPr sz="2600" dirty="0">
              <a:solidFill>
                <a:schemeClr val="dk1"/>
              </a:solidFill>
              <a:latin typeface="Droid Sans Mono"/>
              <a:ea typeface="Droid Sans Mono"/>
              <a:cs typeface="Droid Sans Mono"/>
              <a:sym typeface="Droid Sans Mono"/>
            </a:endParaRPr>
          </a:p>
          <a:p>
            <a:pPr marL="0" marR="0" lvl="0" indent="0" algn="l" rtl="0">
              <a:spcBef>
                <a:spcPts val="0"/>
              </a:spcBef>
              <a:spcAft>
                <a:spcPts val="0"/>
              </a:spcAft>
              <a:buNone/>
            </a:pPr>
            <a:endParaRPr sz="2600" dirty="0">
              <a:solidFill>
                <a:srgbClr val="0070C0"/>
              </a:solidFill>
              <a:latin typeface="Droid Sans Mono"/>
              <a:ea typeface="Droid Sans Mono"/>
              <a:cs typeface="Droid Sans Mono"/>
              <a:sym typeface="Droid Sans Mono"/>
            </a:endParaRPr>
          </a:p>
          <a:p>
            <a:pPr marL="0" marR="0" lvl="0" indent="0" algn="l" rtl="0">
              <a:spcBef>
                <a:spcPts val="0"/>
              </a:spcBef>
              <a:spcAft>
                <a:spcPts val="0"/>
              </a:spcAft>
              <a:buNone/>
            </a:pPr>
            <a:r>
              <a:rPr lang="en-US" sz="2600" dirty="0">
                <a:solidFill>
                  <a:srgbClr val="0070C0"/>
                </a:solidFill>
                <a:latin typeface="Droid Sans Mono"/>
                <a:ea typeface="Droid Sans Mono"/>
                <a:cs typeface="Droid Sans Mono"/>
                <a:sym typeface="Droid Sans Mono"/>
              </a:rPr>
              <a:t>for</a:t>
            </a:r>
            <a:r>
              <a:rPr lang="en-US" sz="2600" dirty="0">
                <a:solidFill>
                  <a:schemeClr val="dk1"/>
                </a:solidFill>
                <a:latin typeface="Droid Sans Mono"/>
                <a:ea typeface="Droid Sans Mono"/>
                <a:cs typeface="Droid Sans Mono"/>
                <a:sym typeface="Droid Sans Mono"/>
              </a:rPr>
              <a:t> (</a:t>
            </a:r>
            <a:r>
              <a:rPr lang="en-US" sz="2600" dirty="0" err="1">
                <a:solidFill>
                  <a:schemeClr val="dk1"/>
                </a:solidFill>
                <a:latin typeface="Droid Sans Mono"/>
                <a:ea typeface="Droid Sans Mono"/>
                <a:cs typeface="Droid Sans Mono"/>
                <a:sym typeface="Droid Sans Mono"/>
              </a:rPr>
              <a:t>int</a:t>
            </a:r>
            <a:r>
              <a:rPr lang="en-US" sz="2600" dirty="0">
                <a:solidFill>
                  <a:schemeClr val="dk1"/>
                </a:solidFill>
                <a:latin typeface="Droid Sans Mono"/>
                <a:ea typeface="Droid Sans Mono"/>
                <a:cs typeface="Droid Sans Mono"/>
                <a:sym typeface="Droid Sans Mono"/>
              </a:rPr>
              <a:t> </a:t>
            </a:r>
            <a:r>
              <a:rPr lang="en-US" sz="2600" dirty="0" err="1">
                <a:solidFill>
                  <a:schemeClr val="dk1"/>
                </a:solidFill>
                <a:latin typeface="Droid Sans Mono"/>
                <a:ea typeface="Droid Sans Mono"/>
                <a:cs typeface="Droid Sans Mono"/>
                <a:sym typeface="Droid Sans Mono"/>
              </a:rPr>
              <a:t>i</a:t>
            </a:r>
            <a:r>
              <a:rPr lang="en-US" sz="2600" dirty="0">
                <a:solidFill>
                  <a:schemeClr val="dk1"/>
                </a:solidFill>
                <a:latin typeface="Droid Sans Mono"/>
                <a:ea typeface="Droid Sans Mono"/>
                <a:cs typeface="Droid Sans Mono"/>
                <a:sym typeface="Droid Sans Mono"/>
              </a:rPr>
              <a:t>=0; </a:t>
            </a:r>
            <a:r>
              <a:rPr lang="en-US" sz="2600" dirty="0" err="1" smtClean="0">
                <a:solidFill>
                  <a:schemeClr val="dk1"/>
                </a:solidFill>
                <a:latin typeface="Droid Sans Mono"/>
                <a:ea typeface="Droid Sans Mono"/>
                <a:cs typeface="Droid Sans Mono"/>
                <a:sym typeface="Droid Sans Mono"/>
              </a:rPr>
              <a:t>i</a:t>
            </a:r>
            <a:r>
              <a:rPr lang="en-US" sz="2600" dirty="0" smtClean="0">
                <a:solidFill>
                  <a:schemeClr val="dk1"/>
                </a:solidFill>
                <a:latin typeface="Droid Sans Mono"/>
                <a:ea typeface="Droid Sans Mono"/>
                <a:cs typeface="Droid Sans Mono"/>
                <a:sym typeface="Droid Sans Mono"/>
              </a:rPr>
              <a:t>&lt;5; </a:t>
            </a:r>
            <a:r>
              <a:rPr lang="en-US" sz="2600" dirty="0">
                <a:solidFill>
                  <a:schemeClr val="dk1"/>
                </a:solidFill>
                <a:latin typeface="Droid Sans Mono"/>
                <a:ea typeface="Droid Sans Mono"/>
                <a:cs typeface="Droid Sans Mono"/>
                <a:sym typeface="Droid Sans Mono"/>
              </a:rPr>
              <a:t>++</a:t>
            </a:r>
            <a:r>
              <a:rPr lang="en-US" sz="2600" dirty="0" err="1">
                <a:solidFill>
                  <a:schemeClr val="dk1"/>
                </a:solidFill>
                <a:latin typeface="Droid Sans Mono"/>
                <a:ea typeface="Droid Sans Mono"/>
                <a:cs typeface="Droid Sans Mono"/>
                <a:sym typeface="Droid Sans Mono"/>
              </a:rPr>
              <a:t>i</a:t>
            </a:r>
            <a:r>
              <a:rPr lang="en-US" sz="2600" dirty="0">
                <a:solidFill>
                  <a:schemeClr val="dk1"/>
                </a:solidFill>
                <a:latin typeface="Droid Sans Mono"/>
                <a:ea typeface="Droid Sans Mono"/>
                <a:cs typeface="Droid Sans Mono"/>
                <a:sym typeface="Droid Sans Mono"/>
              </a:rPr>
              <a:t>)	   </a:t>
            </a:r>
            <a:r>
              <a:rPr lang="en-US" sz="2600" dirty="0">
                <a:solidFill>
                  <a:srgbClr val="00B050"/>
                </a:solidFill>
                <a:latin typeface="Droid Sans Mono"/>
                <a:ea typeface="Droid Sans Mono"/>
                <a:cs typeface="Droid Sans Mono"/>
                <a:sym typeface="Droid Sans Mono"/>
              </a:rPr>
              <a:t>//every row</a:t>
            </a:r>
            <a:endParaRPr dirty="0"/>
          </a:p>
          <a:p>
            <a:pPr marL="0" marR="0" lvl="0" indent="0" algn="l" rtl="0">
              <a:spcBef>
                <a:spcPts val="0"/>
              </a:spcBef>
              <a:spcAft>
                <a:spcPts val="0"/>
              </a:spcAft>
              <a:buNone/>
            </a:pPr>
            <a:r>
              <a:rPr lang="en-US" sz="2600" dirty="0">
                <a:solidFill>
                  <a:schemeClr val="dk1"/>
                </a:solidFill>
                <a:latin typeface="Droid Sans Mono"/>
                <a:ea typeface="Droid Sans Mono"/>
                <a:cs typeface="Droid Sans Mono"/>
                <a:sym typeface="Droid Sans Mono"/>
              </a:rPr>
              <a:t>   </a:t>
            </a:r>
            <a:r>
              <a:rPr lang="en-US" sz="2600" dirty="0">
                <a:solidFill>
                  <a:srgbClr val="0070C0"/>
                </a:solidFill>
                <a:latin typeface="Droid Sans Mono"/>
                <a:ea typeface="Droid Sans Mono"/>
                <a:cs typeface="Droid Sans Mono"/>
                <a:sym typeface="Droid Sans Mono"/>
              </a:rPr>
              <a:t>for</a:t>
            </a:r>
            <a:r>
              <a:rPr lang="en-US" sz="2600" dirty="0">
                <a:solidFill>
                  <a:schemeClr val="dk1"/>
                </a:solidFill>
                <a:latin typeface="Droid Sans Mono"/>
                <a:ea typeface="Droid Sans Mono"/>
                <a:cs typeface="Droid Sans Mono"/>
                <a:sym typeface="Droid Sans Mono"/>
              </a:rPr>
              <a:t> (</a:t>
            </a:r>
            <a:r>
              <a:rPr lang="en-US" sz="2600" dirty="0" err="1">
                <a:solidFill>
                  <a:schemeClr val="dk1"/>
                </a:solidFill>
                <a:latin typeface="Droid Sans Mono"/>
                <a:ea typeface="Droid Sans Mono"/>
                <a:cs typeface="Droid Sans Mono"/>
                <a:sym typeface="Droid Sans Mono"/>
              </a:rPr>
              <a:t>int</a:t>
            </a:r>
            <a:r>
              <a:rPr lang="en-US" sz="2600" dirty="0">
                <a:solidFill>
                  <a:schemeClr val="dk1"/>
                </a:solidFill>
                <a:latin typeface="Droid Sans Mono"/>
                <a:ea typeface="Droid Sans Mono"/>
                <a:cs typeface="Droid Sans Mono"/>
                <a:sym typeface="Droid Sans Mono"/>
              </a:rPr>
              <a:t> j=0; j&lt;10; ++j )  </a:t>
            </a:r>
            <a:r>
              <a:rPr lang="en-US" sz="2600" dirty="0">
                <a:solidFill>
                  <a:srgbClr val="00B050"/>
                </a:solidFill>
                <a:latin typeface="Droid Sans Mono"/>
                <a:ea typeface="Droid Sans Mono"/>
                <a:cs typeface="Droid Sans Mono"/>
                <a:sym typeface="Droid Sans Mono"/>
              </a:rPr>
              <a:t>//every col</a:t>
            </a:r>
            <a:endParaRPr sz="2600" dirty="0">
              <a:solidFill>
                <a:srgbClr val="00B050"/>
              </a:solidFill>
              <a:latin typeface="Droid Sans Mono"/>
              <a:ea typeface="Droid Sans Mono"/>
              <a:cs typeface="Droid Sans Mono"/>
              <a:sym typeface="Droid Sans Mono"/>
            </a:endParaRPr>
          </a:p>
          <a:p>
            <a:pPr marL="0" marR="0" lvl="0" indent="0" algn="l" rtl="0">
              <a:spcBef>
                <a:spcPts val="0"/>
              </a:spcBef>
              <a:spcAft>
                <a:spcPts val="0"/>
              </a:spcAft>
              <a:buNone/>
            </a:pPr>
            <a:r>
              <a:rPr lang="en-US" sz="2600" dirty="0">
                <a:solidFill>
                  <a:schemeClr val="dk1"/>
                </a:solidFill>
                <a:latin typeface="Droid Sans Mono"/>
                <a:ea typeface="Droid Sans Mono"/>
                <a:cs typeface="Droid Sans Mono"/>
                <a:sym typeface="Droid Sans Mono"/>
              </a:rPr>
              <a:t>        </a:t>
            </a:r>
            <a:r>
              <a:rPr lang="en-US" sz="2600" dirty="0" err="1">
                <a:solidFill>
                  <a:schemeClr val="dk1"/>
                </a:solidFill>
                <a:latin typeface="Droid Sans Mono"/>
                <a:ea typeface="Droid Sans Mono"/>
                <a:cs typeface="Droid Sans Mono"/>
                <a:sym typeface="Droid Sans Mono"/>
              </a:rPr>
              <a:t>cin</a:t>
            </a:r>
            <a:r>
              <a:rPr lang="en-US" sz="2600" dirty="0">
                <a:solidFill>
                  <a:schemeClr val="dk1"/>
                </a:solidFill>
                <a:latin typeface="Droid Sans Mono"/>
                <a:ea typeface="Droid Sans Mono"/>
                <a:cs typeface="Droid Sans Mono"/>
                <a:sym typeface="Droid Sans Mono"/>
              </a:rPr>
              <a:t> &gt;&gt; table[</a:t>
            </a:r>
            <a:r>
              <a:rPr lang="en-US" sz="2600" dirty="0" err="1">
                <a:solidFill>
                  <a:schemeClr val="dk1"/>
                </a:solidFill>
                <a:latin typeface="Droid Sans Mono"/>
                <a:ea typeface="Droid Sans Mono"/>
                <a:cs typeface="Droid Sans Mono"/>
                <a:sym typeface="Droid Sans Mono"/>
              </a:rPr>
              <a:t>i</a:t>
            </a:r>
            <a:r>
              <a:rPr lang="en-US" sz="2600" dirty="0">
                <a:solidFill>
                  <a:schemeClr val="dk1"/>
                </a:solidFill>
                <a:latin typeface="Droid Sans Mono"/>
                <a:ea typeface="Droid Sans Mono"/>
                <a:cs typeface="Droid Sans Mono"/>
                <a:sym typeface="Droid Sans Mono"/>
              </a:rPr>
              <a:t>][j];</a:t>
            </a:r>
            <a:endParaRPr dirty="0"/>
          </a:p>
        </p:txBody>
      </p:sp>
      <p:sp>
        <p:nvSpPr>
          <p:cNvPr id="277" name="Google Shape;277;p37"/>
          <p:cNvSpPr/>
          <p:nvPr/>
        </p:nvSpPr>
        <p:spPr>
          <a:xfrm>
            <a:off x="0" y="762000"/>
            <a:ext cx="9067800" cy="45719"/>
          </a:xfrm>
          <a:prstGeom prst="rect">
            <a:avLst/>
          </a:prstGeom>
          <a:solidFill>
            <a:srgbClr val="17365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urier New"/>
              <a:ea typeface="Courier New"/>
              <a:cs typeface="Courier New"/>
              <a:sym typeface="Courier New"/>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8"/>
          <p:cNvSpPr txBox="1">
            <a:spLocks noGrp="1"/>
          </p:cNvSpPr>
          <p:nvPr>
            <p:ph type="title"/>
          </p:nvPr>
        </p:nvSpPr>
        <p:spPr>
          <a:xfrm>
            <a:off x="304800" y="0"/>
            <a:ext cx="8229600" cy="8382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C00000"/>
              </a:buClr>
              <a:buSzPts val="4400"/>
              <a:buFont typeface="Calibri"/>
              <a:buNone/>
            </a:pPr>
            <a:r>
              <a:rPr lang="en-US">
                <a:solidFill>
                  <a:srgbClr val="C00000"/>
                </a:solidFill>
              </a:rPr>
              <a:t>Example: Computations</a:t>
            </a:r>
            <a:endParaRPr/>
          </a:p>
        </p:txBody>
      </p:sp>
      <p:sp>
        <p:nvSpPr>
          <p:cNvPr id="283" name="Google Shape;283;p38"/>
          <p:cNvSpPr txBox="1">
            <a:spLocks noGrp="1"/>
          </p:cNvSpPr>
          <p:nvPr>
            <p:ph type="body" idx="1"/>
          </p:nvPr>
        </p:nvSpPr>
        <p:spPr>
          <a:xfrm>
            <a:off x="152400" y="914400"/>
            <a:ext cx="8839200" cy="2209800"/>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chemeClr val="dk1"/>
              </a:buClr>
              <a:buSzPts val="3200"/>
              <a:buChar char="•"/>
            </a:pPr>
            <a:r>
              <a:rPr lang="en-US"/>
              <a:t>Compute the average value of an </a:t>
            </a:r>
            <a:r>
              <a:rPr lang="en-US">
                <a:solidFill>
                  <a:srgbClr val="2F1BC7"/>
                </a:solidFill>
              </a:rPr>
              <a:t>matrix</a:t>
            </a:r>
            <a:r>
              <a:rPr lang="en-US"/>
              <a:t> with </a:t>
            </a:r>
            <a:r>
              <a:rPr lang="en-US" i="1">
                <a:solidFill>
                  <a:srgbClr val="C00000"/>
                </a:solidFill>
              </a:rPr>
              <a:t>n</a:t>
            </a:r>
            <a:r>
              <a:rPr lang="en-US"/>
              <a:t> </a:t>
            </a:r>
            <a:r>
              <a:rPr lang="en-US">
                <a:solidFill>
                  <a:srgbClr val="2F1BC7"/>
                </a:solidFill>
              </a:rPr>
              <a:t>rows</a:t>
            </a:r>
            <a:r>
              <a:rPr lang="en-US"/>
              <a:t> and </a:t>
            </a:r>
            <a:r>
              <a:rPr lang="en-US" i="1">
                <a:solidFill>
                  <a:srgbClr val="C00000"/>
                </a:solidFill>
              </a:rPr>
              <a:t>m</a:t>
            </a:r>
            <a:r>
              <a:rPr lang="en-US"/>
              <a:t> </a:t>
            </a:r>
            <a:r>
              <a:rPr lang="en-US">
                <a:solidFill>
                  <a:srgbClr val="2F1BC7"/>
                </a:solidFill>
              </a:rPr>
              <a:t>columns</a:t>
            </a:r>
            <a:r>
              <a:rPr lang="en-US"/>
              <a:t>.</a:t>
            </a:r>
            <a:endParaRPr/>
          </a:p>
        </p:txBody>
      </p:sp>
      <p:sp>
        <p:nvSpPr>
          <p:cNvPr id="284" name="Google Shape;284;p38"/>
          <p:cNvSpPr txBox="1"/>
          <p:nvPr/>
        </p:nvSpPr>
        <p:spPr>
          <a:xfrm>
            <a:off x="361950" y="2438400"/>
            <a:ext cx="8534400" cy="329320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600" dirty="0">
                <a:solidFill>
                  <a:srgbClr val="2F1BC7"/>
                </a:solidFill>
                <a:latin typeface="Droid Sans Mono"/>
                <a:ea typeface="Droid Sans Mono"/>
                <a:cs typeface="Droid Sans Mono"/>
                <a:sym typeface="Droid Sans Mono"/>
              </a:rPr>
              <a:t>double</a:t>
            </a:r>
            <a:r>
              <a:rPr lang="en-US" sz="2600" dirty="0">
                <a:solidFill>
                  <a:srgbClr val="0070C0"/>
                </a:solidFill>
                <a:latin typeface="Droid Sans Mono"/>
                <a:ea typeface="Droid Sans Mono"/>
                <a:cs typeface="Droid Sans Mono"/>
                <a:sym typeface="Droid Sans Mono"/>
              </a:rPr>
              <a:t> </a:t>
            </a:r>
            <a:r>
              <a:rPr lang="en-US" sz="2600" dirty="0">
                <a:solidFill>
                  <a:schemeClr val="dk1"/>
                </a:solidFill>
                <a:latin typeface="Droid Sans Mono"/>
                <a:ea typeface="Droid Sans Mono"/>
                <a:cs typeface="Droid Sans Mono"/>
                <a:sym typeface="Droid Sans Mono"/>
              </a:rPr>
              <a:t>sum=0; </a:t>
            </a:r>
            <a:endParaRPr dirty="0"/>
          </a:p>
          <a:p>
            <a:pPr marL="0" marR="0" lvl="0" indent="0" algn="l" rtl="0">
              <a:spcBef>
                <a:spcPts val="0"/>
              </a:spcBef>
              <a:spcAft>
                <a:spcPts val="0"/>
              </a:spcAft>
              <a:buNone/>
            </a:pPr>
            <a:r>
              <a:rPr lang="en-US" sz="2600" dirty="0">
                <a:solidFill>
                  <a:srgbClr val="2F1BC7"/>
                </a:solidFill>
                <a:latin typeface="Droid Sans Mono"/>
                <a:ea typeface="Droid Sans Mono"/>
                <a:cs typeface="Droid Sans Mono"/>
                <a:sym typeface="Droid Sans Mono"/>
              </a:rPr>
              <a:t>double</a:t>
            </a:r>
            <a:r>
              <a:rPr lang="en-US" sz="2600" dirty="0">
                <a:solidFill>
                  <a:schemeClr val="dk1"/>
                </a:solidFill>
                <a:latin typeface="Droid Sans Mono"/>
                <a:ea typeface="Droid Sans Mono"/>
                <a:cs typeface="Droid Sans Mono"/>
                <a:sym typeface="Droid Sans Mono"/>
              </a:rPr>
              <a:t> average;</a:t>
            </a:r>
            <a:endParaRPr dirty="0"/>
          </a:p>
          <a:p>
            <a:pPr marL="0" marR="0" lvl="0" indent="0" algn="l" rtl="0">
              <a:spcBef>
                <a:spcPts val="0"/>
              </a:spcBef>
              <a:spcAft>
                <a:spcPts val="0"/>
              </a:spcAft>
              <a:buNone/>
            </a:pPr>
            <a:endParaRPr sz="2600" dirty="0">
              <a:solidFill>
                <a:schemeClr val="dk1"/>
              </a:solidFill>
              <a:latin typeface="Droid Sans Mono"/>
              <a:ea typeface="Droid Sans Mono"/>
              <a:cs typeface="Droid Sans Mono"/>
              <a:sym typeface="Droid Sans Mono"/>
            </a:endParaRPr>
          </a:p>
          <a:p>
            <a:pPr marL="0" marR="0" lvl="0" indent="0" algn="l" rtl="0">
              <a:spcBef>
                <a:spcPts val="0"/>
              </a:spcBef>
              <a:spcAft>
                <a:spcPts val="0"/>
              </a:spcAft>
              <a:buNone/>
            </a:pPr>
            <a:r>
              <a:rPr lang="en-US" sz="2600" dirty="0">
                <a:solidFill>
                  <a:srgbClr val="2F1BC7"/>
                </a:solidFill>
                <a:latin typeface="Droid Sans Mono"/>
                <a:ea typeface="Droid Sans Mono"/>
                <a:cs typeface="Droid Sans Mono"/>
                <a:sym typeface="Droid Sans Mono"/>
              </a:rPr>
              <a:t>for</a:t>
            </a:r>
            <a:r>
              <a:rPr lang="en-US" sz="2600" dirty="0">
                <a:solidFill>
                  <a:schemeClr val="dk1"/>
                </a:solidFill>
                <a:latin typeface="Droid Sans Mono"/>
                <a:ea typeface="Droid Sans Mono"/>
                <a:cs typeface="Droid Sans Mono"/>
                <a:sym typeface="Droid Sans Mono"/>
              </a:rPr>
              <a:t> (</a:t>
            </a:r>
            <a:r>
              <a:rPr lang="en-US" sz="2600" dirty="0" err="1">
                <a:solidFill>
                  <a:schemeClr val="dk1"/>
                </a:solidFill>
                <a:latin typeface="Droid Sans Mono"/>
                <a:ea typeface="Droid Sans Mono"/>
                <a:cs typeface="Droid Sans Mono"/>
                <a:sym typeface="Droid Sans Mono"/>
              </a:rPr>
              <a:t>int</a:t>
            </a:r>
            <a:r>
              <a:rPr lang="en-US" sz="2600" dirty="0">
                <a:solidFill>
                  <a:schemeClr val="dk1"/>
                </a:solidFill>
                <a:latin typeface="Droid Sans Mono"/>
                <a:ea typeface="Droid Sans Mono"/>
                <a:cs typeface="Droid Sans Mono"/>
                <a:sym typeface="Droid Sans Mono"/>
              </a:rPr>
              <a:t> </a:t>
            </a:r>
            <a:r>
              <a:rPr lang="en-US" sz="2600" dirty="0" err="1">
                <a:solidFill>
                  <a:schemeClr val="dk1"/>
                </a:solidFill>
                <a:latin typeface="Droid Sans Mono"/>
                <a:ea typeface="Droid Sans Mono"/>
                <a:cs typeface="Droid Sans Mono"/>
                <a:sym typeface="Droid Sans Mono"/>
              </a:rPr>
              <a:t>i</a:t>
            </a:r>
            <a:r>
              <a:rPr lang="en-US" sz="2600" dirty="0">
                <a:solidFill>
                  <a:schemeClr val="dk1"/>
                </a:solidFill>
                <a:latin typeface="Droid Sans Mono"/>
                <a:ea typeface="Droid Sans Mono"/>
                <a:cs typeface="Droid Sans Mono"/>
                <a:sym typeface="Droid Sans Mono"/>
              </a:rPr>
              <a:t>=0; </a:t>
            </a:r>
            <a:r>
              <a:rPr lang="en-US" sz="2600" dirty="0" err="1">
                <a:solidFill>
                  <a:schemeClr val="dk1"/>
                </a:solidFill>
                <a:latin typeface="Droid Sans Mono"/>
                <a:ea typeface="Droid Sans Mono"/>
                <a:cs typeface="Droid Sans Mono"/>
                <a:sym typeface="Droid Sans Mono"/>
              </a:rPr>
              <a:t>i</a:t>
            </a:r>
            <a:r>
              <a:rPr lang="en-US" sz="2600" dirty="0">
                <a:solidFill>
                  <a:schemeClr val="dk1"/>
                </a:solidFill>
                <a:latin typeface="Droid Sans Mono"/>
                <a:ea typeface="Droid Sans Mono"/>
                <a:cs typeface="Droid Sans Mono"/>
                <a:sym typeface="Droid Sans Mono"/>
              </a:rPr>
              <a:t>&lt;n; </a:t>
            </a:r>
            <a:r>
              <a:rPr lang="en-US" sz="2600" dirty="0" err="1">
                <a:solidFill>
                  <a:schemeClr val="dk1"/>
                </a:solidFill>
                <a:latin typeface="Droid Sans Mono"/>
                <a:ea typeface="Droid Sans Mono"/>
                <a:cs typeface="Droid Sans Mono"/>
                <a:sym typeface="Droid Sans Mono"/>
              </a:rPr>
              <a:t>i</a:t>
            </a:r>
            <a:r>
              <a:rPr lang="en-US" sz="2600" dirty="0">
                <a:solidFill>
                  <a:schemeClr val="dk1"/>
                </a:solidFill>
                <a:latin typeface="Droid Sans Mono"/>
                <a:ea typeface="Droid Sans Mono"/>
                <a:cs typeface="Droid Sans Mono"/>
                <a:sym typeface="Droid Sans Mono"/>
              </a:rPr>
              <a:t>++)	</a:t>
            </a:r>
            <a:r>
              <a:rPr lang="en-US" sz="2600" dirty="0">
                <a:solidFill>
                  <a:srgbClr val="00B050"/>
                </a:solidFill>
                <a:latin typeface="Droid Sans Mono"/>
                <a:ea typeface="Droid Sans Mono"/>
                <a:cs typeface="Droid Sans Mono"/>
                <a:sym typeface="Droid Sans Mono"/>
              </a:rPr>
              <a:t>//every row</a:t>
            </a:r>
            <a:endParaRPr dirty="0"/>
          </a:p>
          <a:p>
            <a:pPr marL="0" marR="0" lvl="0" indent="0" algn="l" rtl="0">
              <a:spcBef>
                <a:spcPts val="0"/>
              </a:spcBef>
              <a:spcAft>
                <a:spcPts val="0"/>
              </a:spcAft>
              <a:buNone/>
            </a:pPr>
            <a:r>
              <a:rPr lang="en-US" sz="2600" dirty="0">
                <a:solidFill>
                  <a:schemeClr val="dk1"/>
                </a:solidFill>
                <a:latin typeface="Droid Sans Mono"/>
                <a:ea typeface="Droid Sans Mono"/>
                <a:cs typeface="Droid Sans Mono"/>
                <a:sym typeface="Droid Sans Mono"/>
              </a:rPr>
              <a:t>   </a:t>
            </a:r>
            <a:r>
              <a:rPr lang="en-US" sz="2600" dirty="0">
                <a:solidFill>
                  <a:srgbClr val="2F1BC7"/>
                </a:solidFill>
                <a:latin typeface="Droid Sans Mono"/>
                <a:ea typeface="Droid Sans Mono"/>
                <a:cs typeface="Droid Sans Mono"/>
                <a:sym typeface="Droid Sans Mono"/>
              </a:rPr>
              <a:t>for</a:t>
            </a:r>
            <a:r>
              <a:rPr lang="en-US" sz="2600" dirty="0">
                <a:solidFill>
                  <a:schemeClr val="dk1"/>
                </a:solidFill>
                <a:latin typeface="Droid Sans Mono"/>
                <a:ea typeface="Droid Sans Mono"/>
                <a:cs typeface="Droid Sans Mono"/>
                <a:sym typeface="Droid Sans Mono"/>
              </a:rPr>
              <a:t> (</a:t>
            </a:r>
            <a:r>
              <a:rPr lang="en-US" sz="2600" dirty="0" err="1">
                <a:solidFill>
                  <a:schemeClr val="dk1"/>
                </a:solidFill>
                <a:latin typeface="Droid Sans Mono"/>
                <a:ea typeface="Droid Sans Mono"/>
                <a:cs typeface="Droid Sans Mono"/>
                <a:sym typeface="Droid Sans Mono"/>
              </a:rPr>
              <a:t>int</a:t>
            </a:r>
            <a:r>
              <a:rPr lang="en-US" sz="2600" dirty="0">
                <a:solidFill>
                  <a:schemeClr val="dk1"/>
                </a:solidFill>
                <a:latin typeface="Droid Sans Mono"/>
                <a:ea typeface="Droid Sans Mono"/>
                <a:cs typeface="Droid Sans Mono"/>
                <a:sym typeface="Droid Sans Mono"/>
              </a:rPr>
              <a:t> j=0; j&lt;m; </a:t>
            </a:r>
            <a:r>
              <a:rPr lang="en-US" sz="2600" dirty="0" err="1">
                <a:solidFill>
                  <a:schemeClr val="dk1"/>
                </a:solidFill>
                <a:latin typeface="Droid Sans Mono"/>
                <a:ea typeface="Droid Sans Mono"/>
                <a:cs typeface="Droid Sans Mono"/>
                <a:sym typeface="Droid Sans Mono"/>
              </a:rPr>
              <a:t>j++</a:t>
            </a:r>
            <a:r>
              <a:rPr lang="en-US" sz="2600" dirty="0">
                <a:solidFill>
                  <a:schemeClr val="dk1"/>
                </a:solidFill>
                <a:latin typeface="Droid Sans Mono"/>
                <a:ea typeface="Droid Sans Mono"/>
                <a:cs typeface="Droid Sans Mono"/>
                <a:sym typeface="Droid Sans Mono"/>
              </a:rPr>
              <a:t> )</a:t>
            </a:r>
            <a:r>
              <a:rPr lang="en-US" sz="2600" dirty="0">
                <a:solidFill>
                  <a:srgbClr val="00B050"/>
                </a:solidFill>
                <a:latin typeface="Droid Sans Mono"/>
                <a:ea typeface="Droid Sans Mono"/>
                <a:cs typeface="Droid Sans Mono"/>
                <a:sym typeface="Droid Sans Mono"/>
              </a:rPr>
              <a:t>//every col</a:t>
            </a:r>
            <a:endParaRPr sz="2600" dirty="0">
              <a:solidFill>
                <a:srgbClr val="00B050"/>
              </a:solidFill>
              <a:latin typeface="Droid Sans Mono"/>
              <a:ea typeface="Droid Sans Mono"/>
              <a:cs typeface="Droid Sans Mono"/>
              <a:sym typeface="Droid Sans Mono"/>
            </a:endParaRPr>
          </a:p>
          <a:p>
            <a:pPr marL="0" marR="0" lvl="0" indent="0" algn="l" rtl="0">
              <a:spcBef>
                <a:spcPts val="0"/>
              </a:spcBef>
              <a:spcAft>
                <a:spcPts val="0"/>
              </a:spcAft>
              <a:buNone/>
            </a:pPr>
            <a:r>
              <a:rPr lang="en-US" sz="2600" dirty="0">
                <a:solidFill>
                  <a:schemeClr val="dk1"/>
                </a:solidFill>
                <a:latin typeface="Droid Sans Mono"/>
                <a:ea typeface="Droid Sans Mono"/>
                <a:cs typeface="Droid Sans Mono"/>
                <a:sym typeface="Droid Sans Mono"/>
              </a:rPr>
              <a:t>        sum += array[</a:t>
            </a:r>
            <a:r>
              <a:rPr lang="en-US" sz="2600" dirty="0" err="1">
                <a:solidFill>
                  <a:schemeClr val="dk1"/>
                </a:solidFill>
                <a:latin typeface="Droid Sans Mono"/>
                <a:ea typeface="Droid Sans Mono"/>
                <a:cs typeface="Droid Sans Mono"/>
                <a:sym typeface="Droid Sans Mono"/>
              </a:rPr>
              <a:t>i</a:t>
            </a:r>
            <a:r>
              <a:rPr lang="en-US" sz="2600" dirty="0">
                <a:solidFill>
                  <a:schemeClr val="dk1"/>
                </a:solidFill>
                <a:latin typeface="Droid Sans Mono"/>
                <a:ea typeface="Droid Sans Mono"/>
                <a:cs typeface="Droid Sans Mono"/>
                <a:sym typeface="Droid Sans Mono"/>
              </a:rPr>
              <a:t>][j];</a:t>
            </a:r>
            <a:endParaRPr dirty="0"/>
          </a:p>
          <a:p>
            <a:pPr marL="0" marR="0" lvl="0" indent="0" algn="l" rtl="0">
              <a:spcBef>
                <a:spcPts val="0"/>
              </a:spcBef>
              <a:spcAft>
                <a:spcPts val="0"/>
              </a:spcAft>
              <a:buNone/>
            </a:pPr>
            <a:endParaRPr sz="2600" dirty="0">
              <a:solidFill>
                <a:schemeClr val="dk1"/>
              </a:solidFill>
              <a:latin typeface="Droid Sans Mono"/>
              <a:ea typeface="Droid Sans Mono"/>
              <a:cs typeface="Droid Sans Mono"/>
              <a:sym typeface="Droid Sans Mono"/>
            </a:endParaRPr>
          </a:p>
          <a:p>
            <a:pPr marL="0" marR="0" lvl="0" indent="0" algn="l" rtl="0">
              <a:spcBef>
                <a:spcPts val="0"/>
              </a:spcBef>
              <a:spcAft>
                <a:spcPts val="0"/>
              </a:spcAft>
              <a:buNone/>
            </a:pPr>
            <a:r>
              <a:rPr lang="en-US" sz="2600" dirty="0">
                <a:solidFill>
                  <a:schemeClr val="dk1"/>
                </a:solidFill>
                <a:latin typeface="Droid Sans Mono"/>
                <a:ea typeface="Droid Sans Mono"/>
                <a:cs typeface="Droid Sans Mono"/>
                <a:sym typeface="Droid Sans Mono"/>
              </a:rPr>
              <a:t>average = sum / (n*m);</a:t>
            </a:r>
            <a:endParaRPr dirty="0"/>
          </a:p>
        </p:txBody>
      </p:sp>
      <p:sp>
        <p:nvSpPr>
          <p:cNvPr id="285" name="Google Shape;285;p38"/>
          <p:cNvSpPr/>
          <p:nvPr/>
        </p:nvSpPr>
        <p:spPr>
          <a:xfrm>
            <a:off x="0" y="762000"/>
            <a:ext cx="9067800" cy="45719"/>
          </a:xfrm>
          <a:prstGeom prst="rect">
            <a:avLst/>
          </a:prstGeom>
          <a:solidFill>
            <a:srgbClr val="17365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urier New"/>
              <a:ea typeface="Courier New"/>
              <a:cs typeface="Courier New"/>
              <a:sym typeface="Courier New"/>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39"/>
          <p:cNvSpPr txBox="1">
            <a:spLocks noGrp="1"/>
          </p:cNvSpPr>
          <p:nvPr>
            <p:ph type="title"/>
          </p:nvPr>
        </p:nvSpPr>
        <p:spPr>
          <a:xfrm>
            <a:off x="304800" y="0"/>
            <a:ext cx="8229600" cy="762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C00000"/>
              </a:buClr>
              <a:buSzPts val="4400"/>
              <a:buFont typeface="Calibri"/>
              <a:buNone/>
            </a:pPr>
            <a:r>
              <a:rPr lang="en-US">
                <a:solidFill>
                  <a:srgbClr val="C00000"/>
                </a:solidFill>
              </a:rPr>
              <a:t>Example: Computations</a:t>
            </a:r>
            <a:endParaRPr/>
          </a:p>
        </p:txBody>
      </p:sp>
      <p:sp>
        <p:nvSpPr>
          <p:cNvPr id="291" name="Google Shape;291;p39"/>
          <p:cNvSpPr txBox="1">
            <a:spLocks noGrp="1"/>
          </p:cNvSpPr>
          <p:nvPr>
            <p:ph type="body" idx="1"/>
          </p:nvPr>
        </p:nvSpPr>
        <p:spPr>
          <a:xfrm>
            <a:off x="152400" y="914400"/>
            <a:ext cx="8763000" cy="1828800"/>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chemeClr val="dk1"/>
              </a:buClr>
              <a:buSzPts val="3200"/>
              <a:buChar char="•"/>
            </a:pPr>
            <a:r>
              <a:rPr lang="en-US"/>
              <a:t>Compute the average value of the 3</a:t>
            </a:r>
            <a:r>
              <a:rPr lang="en-US" baseline="30000"/>
              <a:t>rd</a:t>
            </a:r>
            <a:r>
              <a:rPr lang="en-US"/>
              <a:t> row</a:t>
            </a:r>
            <a:br>
              <a:rPr lang="en-US"/>
            </a:br>
            <a:r>
              <a:rPr lang="en-US"/>
              <a:t>of a 2D array with r rows and c columns.</a:t>
            </a:r>
            <a:endParaRPr/>
          </a:p>
        </p:txBody>
      </p:sp>
      <p:sp>
        <p:nvSpPr>
          <p:cNvPr id="292" name="Google Shape;292;p39"/>
          <p:cNvSpPr txBox="1"/>
          <p:nvPr/>
        </p:nvSpPr>
        <p:spPr>
          <a:xfrm>
            <a:off x="361950" y="2667000"/>
            <a:ext cx="8534400" cy="2893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600" dirty="0">
                <a:solidFill>
                  <a:srgbClr val="2F1BC7"/>
                </a:solidFill>
                <a:latin typeface="Droid Sans Mono"/>
                <a:ea typeface="Droid Sans Mono"/>
                <a:cs typeface="Droid Sans Mono"/>
                <a:sym typeface="Droid Sans Mono"/>
              </a:rPr>
              <a:t>double</a:t>
            </a:r>
            <a:r>
              <a:rPr lang="en-US" sz="2600" dirty="0">
                <a:solidFill>
                  <a:srgbClr val="0070C0"/>
                </a:solidFill>
                <a:latin typeface="Droid Sans Mono"/>
                <a:ea typeface="Droid Sans Mono"/>
                <a:cs typeface="Droid Sans Mono"/>
                <a:sym typeface="Droid Sans Mono"/>
              </a:rPr>
              <a:t> </a:t>
            </a:r>
            <a:r>
              <a:rPr lang="en-US" sz="2600" dirty="0">
                <a:solidFill>
                  <a:schemeClr val="dk1"/>
                </a:solidFill>
                <a:latin typeface="Droid Sans Mono"/>
                <a:ea typeface="Droid Sans Mono"/>
                <a:cs typeface="Droid Sans Mono"/>
                <a:sym typeface="Droid Sans Mono"/>
              </a:rPr>
              <a:t>sum=0; </a:t>
            </a:r>
            <a:endParaRPr dirty="0"/>
          </a:p>
          <a:p>
            <a:pPr marL="0" marR="0" lvl="0" indent="0" algn="l" rtl="0">
              <a:spcBef>
                <a:spcPts val="0"/>
              </a:spcBef>
              <a:spcAft>
                <a:spcPts val="0"/>
              </a:spcAft>
              <a:buNone/>
            </a:pPr>
            <a:r>
              <a:rPr lang="en-US" sz="2600" dirty="0">
                <a:solidFill>
                  <a:srgbClr val="2F1BC7"/>
                </a:solidFill>
                <a:latin typeface="Droid Sans Mono"/>
                <a:ea typeface="Droid Sans Mono"/>
                <a:cs typeface="Droid Sans Mono"/>
                <a:sym typeface="Droid Sans Mono"/>
              </a:rPr>
              <a:t>double</a:t>
            </a:r>
            <a:r>
              <a:rPr lang="en-US" sz="2600" dirty="0">
                <a:solidFill>
                  <a:schemeClr val="dk1"/>
                </a:solidFill>
                <a:latin typeface="Droid Sans Mono"/>
                <a:ea typeface="Droid Sans Mono"/>
                <a:cs typeface="Droid Sans Mono"/>
                <a:sym typeface="Droid Sans Mono"/>
              </a:rPr>
              <a:t> </a:t>
            </a:r>
            <a:r>
              <a:rPr lang="en-US" sz="2600" dirty="0" err="1">
                <a:solidFill>
                  <a:schemeClr val="dk1"/>
                </a:solidFill>
                <a:latin typeface="Droid Sans Mono"/>
                <a:ea typeface="Droid Sans Mono"/>
                <a:cs typeface="Droid Sans Mono"/>
                <a:sym typeface="Droid Sans Mono"/>
              </a:rPr>
              <a:t>rowAverage</a:t>
            </a:r>
            <a:r>
              <a:rPr lang="en-US" sz="2600" dirty="0">
                <a:solidFill>
                  <a:schemeClr val="dk1"/>
                </a:solidFill>
                <a:latin typeface="Droid Sans Mono"/>
                <a:ea typeface="Droid Sans Mono"/>
                <a:cs typeface="Droid Sans Mono"/>
                <a:sym typeface="Droid Sans Mono"/>
              </a:rPr>
              <a:t>;</a:t>
            </a:r>
            <a:endParaRPr dirty="0"/>
          </a:p>
          <a:p>
            <a:pPr marL="0" marR="0" lvl="0" indent="0" algn="l" rtl="0">
              <a:spcBef>
                <a:spcPts val="0"/>
              </a:spcBef>
              <a:spcAft>
                <a:spcPts val="0"/>
              </a:spcAft>
              <a:buNone/>
            </a:pPr>
            <a:endParaRPr sz="2600" dirty="0">
              <a:solidFill>
                <a:schemeClr val="dk1"/>
              </a:solidFill>
              <a:latin typeface="Droid Sans Mono"/>
              <a:ea typeface="Droid Sans Mono"/>
              <a:cs typeface="Droid Sans Mono"/>
              <a:sym typeface="Droid Sans Mono"/>
            </a:endParaRPr>
          </a:p>
          <a:p>
            <a:pPr marL="0" marR="0" lvl="0" indent="0" algn="l" rtl="0">
              <a:spcBef>
                <a:spcPts val="0"/>
              </a:spcBef>
              <a:spcAft>
                <a:spcPts val="0"/>
              </a:spcAft>
              <a:buNone/>
            </a:pPr>
            <a:r>
              <a:rPr lang="en-US" sz="2600" dirty="0">
                <a:solidFill>
                  <a:srgbClr val="2F1BC7"/>
                </a:solidFill>
                <a:latin typeface="Droid Sans Mono"/>
                <a:ea typeface="Droid Sans Mono"/>
                <a:cs typeface="Droid Sans Mono"/>
                <a:sym typeface="Droid Sans Mono"/>
              </a:rPr>
              <a:t>for</a:t>
            </a:r>
            <a:r>
              <a:rPr lang="en-US" sz="2600" dirty="0">
                <a:solidFill>
                  <a:schemeClr val="dk1"/>
                </a:solidFill>
                <a:latin typeface="Droid Sans Mono"/>
                <a:ea typeface="Droid Sans Mono"/>
                <a:cs typeface="Droid Sans Mono"/>
                <a:sym typeface="Droid Sans Mono"/>
              </a:rPr>
              <a:t> (</a:t>
            </a:r>
            <a:r>
              <a:rPr lang="en-US" sz="2600" dirty="0" err="1">
                <a:solidFill>
                  <a:schemeClr val="dk1"/>
                </a:solidFill>
                <a:latin typeface="Droid Sans Mono"/>
                <a:ea typeface="Droid Sans Mono"/>
                <a:cs typeface="Droid Sans Mono"/>
                <a:sym typeface="Droid Sans Mono"/>
              </a:rPr>
              <a:t>int</a:t>
            </a:r>
            <a:r>
              <a:rPr lang="en-US" sz="2600" dirty="0">
                <a:solidFill>
                  <a:schemeClr val="dk1"/>
                </a:solidFill>
                <a:latin typeface="Droid Sans Mono"/>
                <a:ea typeface="Droid Sans Mono"/>
                <a:cs typeface="Droid Sans Mono"/>
                <a:sym typeface="Droid Sans Mono"/>
              </a:rPr>
              <a:t> j=0; j&lt;c; </a:t>
            </a:r>
            <a:r>
              <a:rPr lang="en-US" sz="2600" dirty="0" err="1">
                <a:solidFill>
                  <a:schemeClr val="dk1"/>
                </a:solidFill>
                <a:latin typeface="Droid Sans Mono"/>
                <a:ea typeface="Droid Sans Mono"/>
                <a:cs typeface="Droid Sans Mono"/>
                <a:sym typeface="Droid Sans Mono"/>
              </a:rPr>
              <a:t>j++</a:t>
            </a:r>
            <a:r>
              <a:rPr lang="en-US" sz="2600" dirty="0">
                <a:solidFill>
                  <a:schemeClr val="dk1"/>
                </a:solidFill>
                <a:latin typeface="Droid Sans Mono"/>
                <a:ea typeface="Droid Sans Mono"/>
                <a:cs typeface="Droid Sans Mono"/>
                <a:sym typeface="Droid Sans Mono"/>
              </a:rPr>
              <a:t>) </a:t>
            </a:r>
            <a:r>
              <a:rPr lang="en-US" sz="2600" dirty="0">
                <a:solidFill>
                  <a:srgbClr val="00B050"/>
                </a:solidFill>
                <a:latin typeface="Droid Sans Mono"/>
                <a:ea typeface="Droid Sans Mono"/>
                <a:cs typeface="Droid Sans Mono"/>
                <a:sym typeface="Droid Sans Mono"/>
              </a:rPr>
              <a:t>//every col</a:t>
            </a:r>
            <a:endParaRPr sz="2600" dirty="0">
              <a:solidFill>
                <a:srgbClr val="00B050"/>
              </a:solidFill>
              <a:latin typeface="Droid Sans Mono"/>
              <a:ea typeface="Droid Sans Mono"/>
              <a:cs typeface="Droid Sans Mono"/>
              <a:sym typeface="Droid Sans Mono"/>
            </a:endParaRPr>
          </a:p>
          <a:p>
            <a:pPr marL="0" marR="0" lvl="0" indent="0" algn="l" rtl="0">
              <a:spcBef>
                <a:spcPts val="0"/>
              </a:spcBef>
              <a:spcAft>
                <a:spcPts val="0"/>
              </a:spcAft>
              <a:buNone/>
            </a:pPr>
            <a:r>
              <a:rPr lang="en-US" sz="2600" dirty="0">
                <a:solidFill>
                  <a:schemeClr val="dk1"/>
                </a:solidFill>
                <a:latin typeface="Droid Sans Mono"/>
                <a:ea typeface="Droid Sans Mono"/>
                <a:cs typeface="Droid Sans Mono"/>
                <a:sym typeface="Droid Sans Mono"/>
              </a:rPr>
              <a:t>    sum += array[2][j];</a:t>
            </a:r>
            <a:endParaRPr dirty="0"/>
          </a:p>
          <a:p>
            <a:pPr marL="0" marR="0" lvl="0" indent="0" algn="l" rtl="0">
              <a:spcBef>
                <a:spcPts val="0"/>
              </a:spcBef>
              <a:spcAft>
                <a:spcPts val="0"/>
              </a:spcAft>
              <a:buNone/>
            </a:pPr>
            <a:endParaRPr sz="2600" dirty="0">
              <a:solidFill>
                <a:schemeClr val="dk1"/>
              </a:solidFill>
              <a:latin typeface="Droid Sans Mono"/>
              <a:ea typeface="Droid Sans Mono"/>
              <a:cs typeface="Droid Sans Mono"/>
              <a:sym typeface="Droid Sans Mono"/>
            </a:endParaRPr>
          </a:p>
          <a:p>
            <a:pPr marL="0" marR="0" lvl="0" indent="0" algn="l" rtl="0">
              <a:spcBef>
                <a:spcPts val="0"/>
              </a:spcBef>
              <a:spcAft>
                <a:spcPts val="0"/>
              </a:spcAft>
              <a:buNone/>
            </a:pPr>
            <a:r>
              <a:rPr lang="en-US" sz="2600" dirty="0">
                <a:solidFill>
                  <a:schemeClr val="dk1"/>
                </a:solidFill>
                <a:latin typeface="Droid Sans Mono"/>
                <a:ea typeface="Droid Sans Mono"/>
                <a:cs typeface="Droid Sans Mono"/>
                <a:sym typeface="Droid Sans Mono"/>
              </a:rPr>
              <a:t>average = sum / c;</a:t>
            </a:r>
            <a:endParaRPr dirty="0"/>
          </a:p>
        </p:txBody>
      </p:sp>
      <p:sp>
        <p:nvSpPr>
          <p:cNvPr id="293" name="Google Shape;293;p39"/>
          <p:cNvSpPr/>
          <p:nvPr/>
        </p:nvSpPr>
        <p:spPr>
          <a:xfrm>
            <a:off x="0" y="762000"/>
            <a:ext cx="9067800" cy="45719"/>
          </a:xfrm>
          <a:prstGeom prst="rect">
            <a:avLst/>
          </a:prstGeom>
          <a:solidFill>
            <a:srgbClr val="17365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urier New"/>
              <a:ea typeface="Courier New"/>
              <a:cs typeface="Courier New"/>
              <a:sym typeface="Courier New"/>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0"/>
          <p:cNvSpPr txBox="1">
            <a:spLocks noGrp="1"/>
          </p:cNvSpPr>
          <p:nvPr>
            <p:ph type="title"/>
          </p:nvPr>
        </p:nvSpPr>
        <p:spPr>
          <a:xfrm>
            <a:off x="381000" y="96980"/>
            <a:ext cx="7696200" cy="685800"/>
          </a:xfrm>
          <a:prstGeom prst="rect">
            <a:avLst/>
          </a:prstGeom>
          <a:noFill/>
          <a:ln>
            <a:noFill/>
          </a:ln>
        </p:spPr>
        <p:txBody>
          <a:bodyPr spcFirstLastPara="1" wrap="square" lIns="18775" tIns="26625" rIns="18775" bIns="26625" anchor="ctr" anchorCtr="0">
            <a:normAutofit/>
          </a:bodyPr>
          <a:lstStyle/>
          <a:p>
            <a:pPr marL="0" lvl="0" indent="0" algn="ctr" rtl="0">
              <a:lnSpc>
                <a:spcPct val="63636"/>
              </a:lnSpc>
              <a:spcBef>
                <a:spcPts val="0"/>
              </a:spcBef>
              <a:spcAft>
                <a:spcPts val="0"/>
              </a:spcAft>
              <a:buClr>
                <a:srgbClr val="C00000"/>
              </a:buClr>
              <a:buSzPts val="4400"/>
              <a:buFont typeface="Calibri"/>
              <a:buNone/>
            </a:pPr>
            <a:r>
              <a:rPr lang="en-US">
                <a:solidFill>
                  <a:srgbClr val="C00000"/>
                </a:solidFill>
              </a:rPr>
              <a:t>Higher-Dimensional Arrays</a:t>
            </a:r>
            <a:endParaRPr/>
          </a:p>
        </p:txBody>
      </p:sp>
      <p:sp>
        <p:nvSpPr>
          <p:cNvPr id="300" name="Google Shape;300;p40"/>
          <p:cNvSpPr txBox="1">
            <a:spLocks noGrp="1"/>
          </p:cNvSpPr>
          <p:nvPr>
            <p:ph type="body" idx="1"/>
          </p:nvPr>
        </p:nvSpPr>
        <p:spPr>
          <a:xfrm>
            <a:off x="457200" y="1066800"/>
            <a:ext cx="7818438" cy="457200"/>
          </a:xfrm>
          <a:prstGeom prst="rect">
            <a:avLst/>
          </a:prstGeom>
          <a:noFill/>
          <a:ln>
            <a:noFill/>
          </a:ln>
        </p:spPr>
        <p:txBody>
          <a:bodyPr spcFirstLastPara="1" wrap="square" lIns="18775" tIns="26625" rIns="18775" bIns="26625" anchor="t" anchorCtr="0">
            <a:noAutofit/>
          </a:bodyPr>
          <a:lstStyle/>
          <a:p>
            <a:pPr marL="0" lvl="0" indent="0" algn="l" rtl="0">
              <a:lnSpc>
                <a:spcPct val="80769"/>
              </a:lnSpc>
              <a:spcBef>
                <a:spcPts val="0"/>
              </a:spcBef>
              <a:spcAft>
                <a:spcPts val="0"/>
              </a:spcAft>
              <a:buClr>
                <a:srgbClr val="000000"/>
              </a:buClr>
              <a:buSzPts val="2600"/>
              <a:buFont typeface="Arial"/>
              <a:buNone/>
            </a:pPr>
            <a:r>
              <a:rPr lang="en-US" sz="2600">
                <a:solidFill>
                  <a:srgbClr val="000000"/>
                </a:solidFill>
              </a:rPr>
              <a:t>- </a:t>
            </a:r>
            <a:r>
              <a:rPr lang="en-US" sz="2600">
                <a:solidFill>
                  <a:srgbClr val="2F1BC7"/>
                </a:solidFill>
              </a:rPr>
              <a:t>An array </a:t>
            </a:r>
            <a:r>
              <a:rPr lang="en-US" sz="2600">
                <a:solidFill>
                  <a:srgbClr val="000000"/>
                </a:solidFill>
              </a:rPr>
              <a:t>can be declared with </a:t>
            </a:r>
            <a:r>
              <a:rPr lang="en-US" sz="2600">
                <a:solidFill>
                  <a:srgbClr val="2F1BC7"/>
                </a:solidFill>
              </a:rPr>
              <a:t>multiple dimensions.</a:t>
            </a:r>
            <a:endParaRPr sz="2600">
              <a:solidFill>
                <a:srgbClr val="2F1BC7"/>
              </a:solidFill>
            </a:endParaRPr>
          </a:p>
          <a:p>
            <a:pPr marL="0" lvl="0" indent="0" algn="l" rtl="0">
              <a:lnSpc>
                <a:spcPct val="80769"/>
              </a:lnSpc>
              <a:spcBef>
                <a:spcPts val="0"/>
              </a:spcBef>
              <a:spcAft>
                <a:spcPts val="0"/>
              </a:spcAft>
              <a:buClr>
                <a:schemeClr val="dk1"/>
              </a:buClr>
              <a:buSzPts val="2600"/>
              <a:buFont typeface="Arial"/>
              <a:buNone/>
            </a:pPr>
            <a:endParaRPr sz="2600">
              <a:solidFill>
                <a:srgbClr val="000000"/>
              </a:solidFill>
            </a:endParaRPr>
          </a:p>
          <a:p>
            <a:pPr marL="0" lvl="0" indent="0" algn="l" rtl="0">
              <a:lnSpc>
                <a:spcPct val="80769"/>
              </a:lnSpc>
              <a:spcBef>
                <a:spcPts val="0"/>
              </a:spcBef>
              <a:spcAft>
                <a:spcPts val="0"/>
              </a:spcAft>
              <a:buClr>
                <a:srgbClr val="000000"/>
              </a:buClr>
              <a:buSzPts val="2600"/>
              <a:buFont typeface="Arial"/>
              <a:buNone/>
            </a:pPr>
            <a:r>
              <a:rPr lang="en-US" sz="2600">
                <a:solidFill>
                  <a:srgbClr val="000000"/>
                </a:solidFill>
              </a:rPr>
              <a:t>	2 Dimensional			3 Dimensional</a:t>
            </a:r>
            <a:endParaRPr/>
          </a:p>
        </p:txBody>
      </p:sp>
      <p:sp>
        <p:nvSpPr>
          <p:cNvPr id="301" name="Google Shape;301;p40"/>
          <p:cNvSpPr/>
          <p:nvPr/>
        </p:nvSpPr>
        <p:spPr>
          <a:xfrm>
            <a:off x="533400" y="4191000"/>
            <a:ext cx="6938963" cy="650875"/>
          </a:xfrm>
          <a:prstGeom prst="rect">
            <a:avLst/>
          </a:prstGeom>
          <a:noFill/>
          <a:ln>
            <a:noFill/>
          </a:ln>
        </p:spPr>
        <p:txBody>
          <a:bodyPr spcFirstLastPara="1" wrap="square" lIns="18775" tIns="26625" rIns="18775" bIns="26625" anchor="t" anchorCtr="0">
            <a:noAutofit/>
          </a:bodyPr>
          <a:lstStyle/>
          <a:p>
            <a:pPr marL="0" marR="0" lvl="0" indent="0" algn="l" rtl="0">
              <a:lnSpc>
                <a:spcPct val="86458"/>
              </a:lnSpc>
              <a:spcBef>
                <a:spcPts val="0"/>
              </a:spcBef>
              <a:spcAft>
                <a:spcPts val="0"/>
              </a:spcAft>
              <a:buNone/>
            </a:pPr>
            <a:r>
              <a:rPr lang="en-US" sz="2400" b="1">
                <a:solidFill>
                  <a:srgbClr val="000000"/>
                </a:solidFill>
                <a:latin typeface="Calibri"/>
                <a:ea typeface="Calibri"/>
                <a:cs typeface="Calibri"/>
                <a:sym typeface="Calibri"/>
              </a:rPr>
              <a:t>- Multiple dimensions get difficult to visualize graphically. </a:t>
            </a:r>
            <a:br>
              <a:rPr lang="en-US" sz="2400" b="1">
                <a:solidFill>
                  <a:srgbClr val="000000"/>
                </a:solidFill>
                <a:latin typeface="Calibri"/>
                <a:ea typeface="Calibri"/>
                <a:cs typeface="Calibri"/>
                <a:sym typeface="Calibri"/>
              </a:rPr>
            </a:br>
            <a:endParaRPr sz="2400" b="1">
              <a:solidFill>
                <a:srgbClr val="000000"/>
              </a:solidFill>
              <a:latin typeface="Calibri"/>
              <a:ea typeface="Calibri"/>
              <a:cs typeface="Calibri"/>
              <a:sym typeface="Calibri"/>
            </a:endParaRPr>
          </a:p>
        </p:txBody>
      </p:sp>
      <p:sp>
        <p:nvSpPr>
          <p:cNvPr id="302" name="Google Shape;302;p40"/>
          <p:cNvSpPr/>
          <p:nvPr/>
        </p:nvSpPr>
        <p:spPr>
          <a:xfrm>
            <a:off x="1066800" y="5334000"/>
            <a:ext cx="500063" cy="388937"/>
          </a:xfrm>
          <a:prstGeom prst="rect">
            <a:avLst/>
          </a:prstGeom>
          <a:noFill/>
          <a:ln>
            <a:noFill/>
          </a:ln>
        </p:spPr>
        <p:txBody>
          <a:bodyPr spcFirstLastPara="1" wrap="square" lIns="18775" tIns="26625" rIns="18775" bIns="26625" anchor="t" anchorCtr="0">
            <a:noAutofit/>
          </a:bodyPr>
          <a:lstStyle/>
          <a:p>
            <a:pPr marL="0" marR="0" lvl="0" indent="0" algn="l" rtl="0">
              <a:lnSpc>
                <a:spcPct val="115277"/>
              </a:lnSpc>
              <a:spcBef>
                <a:spcPts val="0"/>
              </a:spcBef>
              <a:spcAft>
                <a:spcPts val="0"/>
              </a:spcAft>
              <a:buNone/>
            </a:pPr>
            <a:r>
              <a:rPr lang="en-US" sz="1800" b="1" dirty="0">
                <a:solidFill>
                  <a:srgbClr val="000000"/>
                </a:solidFill>
                <a:latin typeface="Calibri"/>
                <a:ea typeface="Calibri"/>
                <a:cs typeface="Calibri"/>
                <a:sym typeface="Calibri"/>
              </a:rPr>
              <a:t>•</a:t>
            </a:r>
            <a:endParaRPr dirty="0"/>
          </a:p>
        </p:txBody>
      </p:sp>
      <p:cxnSp>
        <p:nvCxnSpPr>
          <p:cNvPr id="303" name="Google Shape;303;p40"/>
          <p:cNvCxnSpPr/>
          <p:nvPr/>
        </p:nvCxnSpPr>
        <p:spPr>
          <a:xfrm>
            <a:off x="2362200" y="5486400"/>
            <a:ext cx="877888" cy="0"/>
          </a:xfrm>
          <a:prstGeom prst="straightConnector1">
            <a:avLst/>
          </a:prstGeom>
          <a:noFill/>
          <a:ln w="25400" cap="flat" cmpd="sng">
            <a:solidFill>
              <a:srgbClr val="000000"/>
            </a:solidFill>
            <a:prstDash val="solid"/>
            <a:round/>
            <a:headEnd type="none" w="sm" len="sm"/>
            <a:tailEnd type="none" w="sm" len="sm"/>
          </a:ln>
        </p:spPr>
      </p:cxnSp>
      <p:sp>
        <p:nvSpPr>
          <p:cNvPr id="304" name="Google Shape;304;p40"/>
          <p:cNvSpPr/>
          <p:nvPr/>
        </p:nvSpPr>
        <p:spPr>
          <a:xfrm>
            <a:off x="4648200" y="5105400"/>
            <a:ext cx="762000" cy="728663"/>
          </a:xfrm>
          <a:prstGeom prst="rect">
            <a:avLst/>
          </a:prstGeom>
          <a:solidFill>
            <a:srgbClr val="FFFFFF"/>
          </a:solidFill>
          <a:ln w="254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305" name="Google Shape;305;p40"/>
          <p:cNvPicPr preferRelativeResize="0"/>
          <p:nvPr/>
        </p:nvPicPr>
        <p:blipFill rotWithShape="1">
          <a:blip r:embed="rId3">
            <a:alphaModFix/>
          </a:blip>
          <a:srcRect/>
          <a:stretch/>
        </p:blipFill>
        <p:spPr>
          <a:xfrm>
            <a:off x="6781800" y="4876800"/>
            <a:ext cx="1227138" cy="1179513"/>
          </a:xfrm>
          <a:prstGeom prst="rect">
            <a:avLst/>
          </a:prstGeom>
          <a:noFill/>
          <a:ln>
            <a:noFill/>
          </a:ln>
        </p:spPr>
      </p:pic>
      <p:sp>
        <p:nvSpPr>
          <p:cNvPr id="306" name="Google Shape;306;p40" descr="Large grid"/>
          <p:cNvSpPr/>
          <p:nvPr/>
        </p:nvSpPr>
        <p:spPr>
          <a:xfrm>
            <a:off x="1219200" y="2362200"/>
            <a:ext cx="971550" cy="97155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307" name="Google Shape;307;p40"/>
          <p:cNvGrpSpPr/>
          <p:nvPr/>
        </p:nvGrpSpPr>
        <p:grpSpPr>
          <a:xfrm>
            <a:off x="4267200" y="2057400"/>
            <a:ext cx="1292225" cy="1292225"/>
            <a:chOff x="3346450" y="2133600"/>
            <a:chExt cx="1292225" cy="1292225"/>
          </a:xfrm>
        </p:grpSpPr>
        <p:sp>
          <p:nvSpPr>
            <p:cNvPr id="308" name="Google Shape;308;p40" descr="Large grid"/>
            <p:cNvSpPr/>
            <p:nvPr/>
          </p:nvSpPr>
          <p:spPr>
            <a:xfrm>
              <a:off x="3657600" y="2133600"/>
              <a:ext cx="971550" cy="97155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309" name="Google Shape;309;p40"/>
            <p:cNvGrpSpPr/>
            <p:nvPr/>
          </p:nvGrpSpPr>
          <p:grpSpPr>
            <a:xfrm>
              <a:off x="3505200" y="2133600"/>
              <a:ext cx="1133475" cy="1123950"/>
              <a:chOff x="2208" y="1344"/>
              <a:chExt cx="714" cy="708"/>
            </a:xfrm>
          </p:grpSpPr>
          <p:sp>
            <p:nvSpPr>
              <p:cNvPr id="310" name="Google Shape;310;p40" descr="Large grid"/>
              <p:cNvSpPr/>
              <p:nvPr/>
            </p:nvSpPr>
            <p:spPr>
              <a:xfrm>
                <a:off x="2208" y="1440"/>
                <a:ext cx="612" cy="612"/>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311" name="Google Shape;311;p40"/>
              <p:cNvCxnSpPr/>
              <p:nvPr/>
            </p:nvCxnSpPr>
            <p:spPr>
              <a:xfrm flipH="1">
                <a:off x="2208" y="1344"/>
                <a:ext cx="96" cy="96"/>
              </a:xfrm>
              <a:prstGeom prst="straightConnector1">
                <a:avLst/>
              </a:prstGeom>
              <a:noFill/>
              <a:ln w="9525" cap="flat" cmpd="sng">
                <a:solidFill>
                  <a:schemeClr val="dk1"/>
                </a:solidFill>
                <a:prstDash val="solid"/>
                <a:round/>
                <a:headEnd type="none" w="med" len="med"/>
                <a:tailEnd type="none" w="med" len="med"/>
              </a:ln>
            </p:spPr>
          </p:cxnSp>
          <p:cxnSp>
            <p:nvCxnSpPr>
              <p:cNvPr id="312" name="Google Shape;312;p40"/>
              <p:cNvCxnSpPr/>
              <p:nvPr/>
            </p:nvCxnSpPr>
            <p:spPr>
              <a:xfrm flipH="1">
                <a:off x="2826" y="1360"/>
                <a:ext cx="73" cy="73"/>
              </a:xfrm>
              <a:prstGeom prst="straightConnector1">
                <a:avLst/>
              </a:prstGeom>
              <a:noFill/>
              <a:ln w="9525" cap="flat" cmpd="sng">
                <a:solidFill>
                  <a:schemeClr val="dk1"/>
                </a:solidFill>
                <a:prstDash val="solid"/>
                <a:round/>
                <a:headEnd type="none" w="med" len="med"/>
                <a:tailEnd type="none" w="med" len="med"/>
              </a:ln>
            </p:spPr>
          </p:cxnSp>
          <p:cxnSp>
            <p:nvCxnSpPr>
              <p:cNvPr id="313" name="Google Shape;313;p40"/>
              <p:cNvCxnSpPr/>
              <p:nvPr/>
            </p:nvCxnSpPr>
            <p:spPr>
              <a:xfrm flipH="1">
                <a:off x="2826" y="1955"/>
                <a:ext cx="96" cy="96"/>
              </a:xfrm>
              <a:prstGeom prst="straightConnector1">
                <a:avLst/>
              </a:prstGeom>
              <a:noFill/>
              <a:ln w="9525" cap="flat" cmpd="sng">
                <a:solidFill>
                  <a:schemeClr val="dk1"/>
                </a:solidFill>
                <a:prstDash val="solid"/>
                <a:round/>
                <a:headEnd type="none" w="med" len="med"/>
                <a:tailEnd type="none" w="med" len="med"/>
              </a:ln>
            </p:spPr>
          </p:cxnSp>
        </p:grpSp>
        <p:grpSp>
          <p:nvGrpSpPr>
            <p:cNvPr id="314" name="Google Shape;314;p40"/>
            <p:cNvGrpSpPr/>
            <p:nvPr/>
          </p:nvGrpSpPr>
          <p:grpSpPr>
            <a:xfrm>
              <a:off x="3346450" y="2301875"/>
              <a:ext cx="1133475" cy="1123950"/>
              <a:chOff x="2208" y="1344"/>
              <a:chExt cx="714" cy="708"/>
            </a:xfrm>
          </p:grpSpPr>
          <p:sp>
            <p:nvSpPr>
              <p:cNvPr id="315" name="Google Shape;315;p40" descr="Large grid"/>
              <p:cNvSpPr/>
              <p:nvPr/>
            </p:nvSpPr>
            <p:spPr>
              <a:xfrm>
                <a:off x="2208" y="1440"/>
                <a:ext cx="612" cy="612"/>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316" name="Google Shape;316;p40"/>
              <p:cNvCxnSpPr/>
              <p:nvPr/>
            </p:nvCxnSpPr>
            <p:spPr>
              <a:xfrm flipH="1">
                <a:off x="2208" y="1344"/>
                <a:ext cx="96" cy="96"/>
              </a:xfrm>
              <a:prstGeom prst="straightConnector1">
                <a:avLst/>
              </a:prstGeom>
              <a:noFill/>
              <a:ln w="9525" cap="flat" cmpd="sng">
                <a:solidFill>
                  <a:schemeClr val="dk1"/>
                </a:solidFill>
                <a:prstDash val="solid"/>
                <a:round/>
                <a:headEnd type="none" w="med" len="med"/>
                <a:tailEnd type="none" w="med" len="med"/>
              </a:ln>
            </p:spPr>
          </p:cxnSp>
          <p:cxnSp>
            <p:nvCxnSpPr>
              <p:cNvPr id="317" name="Google Shape;317;p40"/>
              <p:cNvCxnSpPr/>
              <p:nvPr/>
            </p:nvCxnSpPr>
            <p:spPr>
              <a:xfrm flipH="1">
                <a:off x="2826" y="1360"/>
                <a:ext cx="73" cy="73"/>
              </a:xfrm>
              <a:prstGeom prst="straightConnector1">
                <a:avLst/>
              </a:prstGeom>
              <a:noFill/>
              <a:ln w="9525" cap="flat" cmpd="sng">
                <a:solidFill>
                  <a:schemeClr val="dk1"/>
                </a:solidFill>
                <a:prstDash val="solid"/>
                <a:round/>
                <a:headEnd type="none" w="med" len="med"/>
                <a:tailEnd type="none" w="med" len="med"/>
              </a:ln>
            </p:spPr>
          </p:cxnSp>
          <p:cxnSp>
            <p:nvCxnSpPr>
              <p:cNvPr id="318" name="Google Shape;318;p40"/>
              <p:cNvCxnSpPr/>
              <p:nvPr/>
            </p:nvCxnSpPr>
            <p:spPr>
              <a:xfrm flipH="1">
                <a:off x="2826" y="1955"/>
                <a:ext cx="96" cy="96"/>
              </a:xfrm>
              <a:prstGeom prst="straightConnector1">
                <a:avLst/>
              </a:prstGeom>
              <a:noFill/>
              <a:ln w="9525" cap="flat" cmpd="sng">
                <a:solidFill>
                  <a:schemeClr val="dk1"/>
                </a:solidFill>
                <a:prstDash val="solid"/>
                <a:round/>
                <a:headEnd type="none" w="med" len="med"/>
                <a:tailEnd type="none" w="med" len="med"/>
              </a:ln>
            </p:spPr>
          </p:cxnSp>
        </p:grpSp>
      </p:grpSp>
      <p:sp>
        <p:nvSpPr>
          <p:cNvPr id="319" name="Google Shape;319;p40"/>
          <p:cNvSpPr txBox="1"/>
          <p:nvPr/>
        </p:nvSpPr>
        <p:spPr>
          <a:xfrm>
            <a:off x="5410200" y="3200400"/>
            <a:ext cx="3886200"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chemeClr val="dk1"/>
                </a:solidFill>
                <a:latin typeface="Courier New"/>
                <a:ea typeface="Courier New"/>
                <a:cs typeface="Courier New"/>
                <a:sym typeface="Courier New"/>
              </a:rPr>
              <a:t>double Coord[100][100][100];</a:t>
            </a:r>
            <a:endParaRPr/>
          </a:p>
        </p:txBody>
      </p:sp>
      <p:sp>
        <p:nvSpPr>
          <p:cNvPr id="320" name="Google Shape;320;p40"/>
          <p:cNvSpPr/>
          <p:nvPr/>
        </p:nvSpPr>
        <p:spPr>
          <a:xfrm>
            <a:off x="0" y="762000"/>
            <a:ext cx="9067800" cy="45719"/>
          </a:xfrm>
          <a:prstGeom prst="rect">
            <a:avLst/>
          </a:prstGeom>
          <a:solidFill>
            <a:srgbClr val="17365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urier New"/>
              <a:ea typeface="Courier New"/>
              <a:cs typeface="Courier New"/>
              <a:sym typeface="Courier New"/>
            </a:endParaRPr>
          </a:p>
        </p:txBody>
      </p:sp>
      <p:sp>
        <p:nvSpPr>
          <p:cNvPr id="321" name="Google Shape;321;p40"/>
          <p:cNvSpPr txBox="1"/>
          <p:nvPr/>
        </p:nvSpPr>
        <p:spPr>
          <a:xfrm>
            <a:off x="762000" y="5791200"/>
            <a:ext cx="806631"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2F1BC7"/>
                </a:solidFill>
                <a:latin typeface="Calibri"/>
                <a:ea typeface="Calibri"/>
                <a:cs typeface="Calibri"/>
                <a:sym typeface="Calibri"/>
              </a:rPr>
              <a:t>Single </a:t>
            </a:r>
            <a:endParaRPr/>
          </a:p>
          <a:p>
            <a:pPr marL="0" marR="0" lvl="0" indent="0" algn="l" rtl="0">
              <a:spcBef>
                <a:spcPts val="0"/>
              </a:spcBef>
              <a:spcAft>
                <a:spcPts val="0"/>
              </a:spcAft>
              <a:buNone/>
            </a:pPr>
            <a:r>
              <a:rPr lang="en-US" sz="1800" b="1">
                <a:solidFill>
                  <a:srgbClr val="2F1BC7"/>
                </a:solidFill>
                <a:latin typeface="Calibri"/>
                <a:ea typeface="Calibri"/>
                <a:cs typeface="Calibri"/>
                <a:sym typeface="Calibri"/>
              </a:rPr>
              <a:t>value</a:t>
            </a:r>
            <a:endParaRPr sz="1800" b="1">
              <a:solidFill>
                <a:srgbClr val="2F1BC7"/>
              </a:solidFill>
              <a:latin typeface="Calibri"/>
              <a:ea typeface="Calibri"/>
              <a:cs typeface="Calibri"/>
              <a:sym typeface="Calibri"/>
            </a:endParaRPr>
          </a:p>
        </p:txBody>
      </p:sp>
      <p:sp>
        <p:nvSpPr>
          <p:cNvPr id="322" name="Google Shape;322;p40"/>
          <p:cNvSpPr txBox="1"/>
          <p:nvPr/>
        </p:nvSpPr>
        <p:spPr>
          <a:xfrm>
            <a:off x="2286000" y="5791200"/>
            <a:ext cx="106990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2F1BC7"/>
                </a:solidFill>
                <a:latin typeface="Calibri"/>
                <a:ea typeface="Calibri"/>
                <a:cs typeface="Calibri"/>
                <a:sym typeface="Calibri"/>
              </a:rPr>
              <a:t>1D Array </a:t>
            </a:r>
            <a:endParaRPr sz="1800" b="1">
              <a:solidFill>
                <a:srgbClr val="2F1BC7"/>
              </a:solidFill>
              <a:latin typeface="Calibri"/>
              <a:ea typeface="Calibri"/>
              <a:cs typeface="Calibri"/>
              <a:sym typeface="Calibri"/>
            </a:endParaRPr>
          </a:p>
        </p:txBody>
      </p:sp>
      <p:sp>
        <p:nvSpPr>
          <p:cNvPr id="323" name="Google Shape;323;p40"/>
          <p:cNvSpPr txBox="1"/>
          <p:nvPr/>
        </p:nvSpPr>
        <p:spPr>
          <a:xfrm>
            <a:off x="4572000" y="6096000"/>
            <a:ext cx="106990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2F1BC7"/>
                </a:solidFill>
                <a:latin typeface="Calibri"/>
                <a:ea typeface="Calibri"/>
                <a:cs typeface="Calibri"/>
                <a:sym typeface="Calibri"/>
              </a:rPr>
              <a:t>2D Array </a:t>
            </a:r>
            <a:endParaRPr sz="1800" b="1">
              <a:solidFill>
                <a:srgbClr val="2F1BC7"/>
              </a:solidFill>
              <a:latin typeface="Calibri"/>
              <a:ea typeface="Calibri"/>
              <a:cs typeface="Calibri"/>
              <a:sym typeface="Calibri"/>
            </a:endParaRPr>
          </a:p>
        </p:txBody>
      </p:sp>
      <p:sp>
        <p:nvSpPr>
          <p:cNvPr id="324" name="Google Shape;324;p40"/>
          <p:cNvSpPr txBox="1"/>
          <p:nvPr/>
        </p:nvSpPr>
        <p:spPr>
          <a:xfrm>
            <a:off x="7010400" y="6172200"/>
            <a:ext cx="106990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2F1BC7"/>
                </a:solidFill>
                <a:latin typeface="Calibri"/>
                <a:ea typeface="Calibri"/>
                <a:cs typeface="Calibri"/>
                <a:sym typeface="Calibri"/>
              </a:rPr>
              <a:t>3D Array </a:t>
            </a:r>
            <a:endParaRPr sz="1800" b="1">
              <a:solidFill>
                <a:srgbClr val="2F1BC7"/>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944879"/>
            <a:ext cx="9067800" cy="45720"/>
          </a:xfrm>
          <a:custGeom>
            <a:avLst/>
            <a:gdLst/>
            <a:ahLst/>
            <a:cxnLst/>
            <a:rect l="l" t="t" r="r" b="b"/>
            <a:pathLst>
              <a:path w="9067800" h="45719">
                <a:moveTo>
                  <a:pt x="9067800" y="0"/>
                </a:moveTo>
                <a:lnTo>
                  <a:pt x="0" y="0"/>
                </a:lnTo>
                <a:lnTo>
                  <a:pt x="0" y="45720"/>
                </a:lnTo>
                <a:lnTo>
                  <a:pt x="9067800" y="45720"/>
                </a:lnTo>
                <a:lnTo>
                  <a:pt x="9067800" y="0"/>
                </a:lnTo>
                <a:close/>
              </a:path>
            </a:pathLst>
          </a:custGeom>
          <a:solidFill>
            <a:srgbClr val="17375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 name="object 3"/>
          <p:cNvSpPr txBox="1">
            <a:spLocks noGrp="1"/>
          </p:cNvSpPr>
          <p:nvPr>
            <p:ph type="title"/>
          </p:nvPr>
        </p:nvSpPr>
        <p:spPr>
          <a:xfrm>
            <a:off x="2420492" y="54051"/>
            <a:ext cx="4300220" cy="757555"/>
          </a:xfrm>
          <a:prstGeom prst="rect">
            <a:avLst/>
          </a:prstGeom>
        </p:spPr>
        <p:txBody>
          <a:bodyPr vert="horz" wrap="square" lIns="0" tIns="12700" rIns="0" bIns="0" rtlCol="0">
            <a:spAutoFit/>
          </a:bodyPr>
          <a:lstStyle/>
          <a:p>
            <a:pPr marL="12700">
              <a:lnSpc>
                <a:spcPct val="100000"/>
              </a:lnSpc>
              <a:spcBef>
                <a:spcPts val="100"/>
              </a:spcBef>
            </a:pPr>
            <a:r>
              <a:rPr sz="4800" spc="-5" dirty="0">
                <a:solidFill>
                  <a:srgbClr val="B80000"/>
                </a:solidFill>
              </a:rPr>
              <a:t>Calling</a:t>
            </a:r>
            <a:r>
              <a:rPr sz="4800" spc="-80" dirty="0">
                <a:solidFill>
                  <a:srgbClr val="B80000"/>
                </a:solidFill>
              </a:rPr>
              <a:t> </a:t>
            </a:r>
            <a:r>
              <a:rPr sz="4800" dirty="0">
                <a:solidFill>
                  <a:srgbClr val="B80000"/>
                </a:solidFill>
              </a:rPr>
              <a:t>Functions</a:t>
            </a:r>
            <a:endParaRPr sz="4800"/>
          </a:p>
        </p:txBody>
      </p:sp>
      <p:sp>
        <p:nvSpPr>
          <p:cNvPr id="4" name="object 4"/>
          <p:cNvSpPr/>
          <p:nvPr/>
        </p:nvSpPr>
        <p:spPr>
          <a:xfrm>
            <a:off x="2820161" y="5992712"/>
            <a:ext cx="1140460" cy="427355"/>
          </a:xfrm>
          <a:custGeom>
            <a:avLst/>
            <a:gdLst/>
            <a:ahLst/>
            <a:cxnLst/>
            <a:rect l="l" t="t" r="r" b="b"/>
            <a:pathLst>
              <a:path w="1140460" h="427354">
                <a:moveTo>
                  <a:pt x="84313" y="74358"/>
                </a:moveTo>
                <a:lnTo>
                  <a:pt x="56944" y="86055"/>
                </a:lnTo>
                <a:lnTo>
                  <a:pt x="73373" y="110852"/>
                </a:lnTo>
                <a:lnTo>
                  <a:pt x="1129538" y="427035"/>
                </a:lnTo>
                <a:lnTo>
                  <a:pt x="1140460" y="390535"/>
                </a:lnTo>
                <a:lnTo>
                  <a:pt x="84313" y="74358"/>
                </a:lnTo>
                <a:close/>
              </a:path>
              <a:path w="1140460" h="427354">
                <a:moveTo>
                  <a:pt x="165250" y="0"/>
                </a:moveTo>
                <a:lnTo>
                  <a:pt x="157861" y="1534"/>
                </a:lnTo>
                <a:lnTo>
                  <a:pt x="0" y="68984"/>
                </a:lnTo>
                <a:lnTo>
                  <a:pt x="94754" y="212087"/>
                </a:lnTo>
                <a:lnTo>
                  <a:pt x="100123" y="217434"/>
                </a:lnTo>
                <a:lnTo>
                  <a:pt x="106854" y="220217"/>
                </a:lnTo>
                <a:lnTo>
                  <a:pt x="114155" y="220277"/>
                </a:lnTo>
                <a:lnTo>
                  <a:pt x="121166" y="217425"/>
                </a:lnTo>
                <a:lnTo>
                  <a:pt x="73373" y="110852"/>
                </a:lnTo>
                <a:lnTo>
                  <a:pt x="22987" y="95768"/>
                </a:lnTo>
                <a:lnTo>
                  <a:pt x="33908" y="59268"/>
                </a:lnTo>
                <a:lnTo>
                  <a:pt x="119618" y="59268"/>
                </a:lnTo>
                <a:lnTo>
                  <a:pt x="172719" y="36573"/>
                </a:lnTo>
                <a:lnTo>
                  <a:pt x="179002" y="32280"/>
                </a:lnTo>
                <a:lnTo>
                  <a:pt x="182975" y="26147"/>
                </a:lnTo>
                <a:lnTo>
                  <a:pt x="184328" y="18975"/>
                </a:lnTo>
                <a:lnTo>
                  <a:pt x="182752" y="11567"/>
                </a:lnTo>
                <a:lnTo>
                  <a:pt x="178506" y="5336"/>
                </a:lnTo>
                <a:lnTo>
                  <a:pt x="172402" y="1374"/>
                </a:lnTo>
                <a:lnTo>
                  <a:pt x="165250" y="0"/>
                </a:lnTo>
                <a:close/>
              </a:path>
              <a:path w="1140460" h="427354">
                <a:moveTo>
                  <a:pt x="33908" y="59268"/>
                </a:moveTo>
                <a:lnTo>
                  <a:pt x="22987" y="95768"/>
                </a:lnTo>
                <a:lnTo>
                  <a:pt x="73373" y="110852"/>
                </a:lnTo>
                <a:lnTo>
                  <a:pt x="62892" y="95031"/>
                </a:lnTo>
                <a:lnTo>
                  <a:pt x="35940" y="95031"/>
                </a:lnTo>
                <a:lnTo>
                  <a:pt x="44323" y="67003"/>
                </a:lnTo>
                <a:lnTo>
                  <a:pt x="59744" y="67003"/>
                </a:lnTo>
                <a:lnTo>
                  <a:pt x="33908" y="59268"/>
                </a:lnTo>
                <a:close/>
              </a:path>
              <a:path w="1140460" h="427354">
                <a:moveTo>
                  <a:pt x="44323" y="67003"/>
                </a:moveTo>
                <a:lnTo>
                  <a:pt x="35940" y="95031"/>
                </a:lnTo>
                <a:lnTo>
                  <a:pt x="56944" y="86055"/>
                </a:lnTo>
                <a:lnTo>
                  <a:pt x="44323" y="67003"/>
                </a:lnTo>
                <a:close/>
              </a:path>
              <a:path w="1140460" h="427354">
                <a:moveTo>
                  <a:pt x="56944" y="86055"/>
                </a:moveTo>
                <a:lnTo>
                  <a:pt x="35940" y="95031"/>
                </a:lnTo>
                <a:lnTo>
                  <a:pt x="62892" y="95031"/>
                </a:lnTo>
                <a:lnTo>
                  <a:pt x="56944" y="86055"/>
                </a:lnTo>
                <a:close/>
              </a:path>
              <a:path w="1140460" h="427354">
                <a:moveTo>
                  <a:pt x="59744" y="67003"/>
                </a:moveTo>
                <a:lnTo>
                  <a:pt x="44323" y="67003"/>
                </a:lnTo>
                <a:lnTo>
                  <a:pt x="56944" y="86055"/>
                </a:lnTo>
                <a:lnTo>
                  <a:pt x="84313" y="74358"/>
                </a:lnTo>
                <a:lnTo>
                  <a:pt x="59744" y="67003"/>
                </a:lnTo>
                <a:close/>
              </a:path>
              <a:path w="1140460" h="427354">
                <a:moveTo>
                  <a:pt x="119618" y="59268"/>
                </a:moveTo>
                <a:lnTo>
                  <a:pt x="33908" y="59268"/>
                </a:lnTo>
                <a:lnTo>
                  <a:pt x="84313" y="74358"/>
                </a:lnTo>
                <a:lnTo>
                  <a:pt x="119618" y="59268"/>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5" name="object 5"/>
          <p:cNvSpPr/>
          <p:nvPr/>
        </p:nvSpPr>
        <p:spPr>
          <a:xfrm>
            <a:off x="2686050" y="2328392"/>
            <a:ext cx="1369695" cy="539115"/>
          </a:xfrm>
          <a:custGeom>
            <a:avLst/>
            <a:gdLst/>
            <a:ahLst/>
            <a:cxnLst/>
            <a:rect l="l" t="t" r="r" b="b"/>
            <a:pathLst>
              <a:path w="1369695" h="539114">
                <a:moveTo>
                  <a:pt x="84115" y="71608"/>
                </a:moveTo>
                <a:lnTo>
                  <a:pt x="56386" y="82400"/>
                </a:lnTo>
                <a:lnTo>
                  <a:pt x="72054" y="107841"/>
                </a:lnTo>
                <a:lnTo>
                  <a:pt x="1357502" y="539013"/>
                </a:lnTo>
                <a:lnTo>
                  <a:pt x="1369567" y="502945"/>
                </a:lnTo>
                <a:lnTo>
                  <a:pt x="84115" y="71608"/>
                </a:lnTo>
                <a:close/>
              </a:path>
              <a:path w="1369695" h="539114">
                <a:moveTo>
                  <a:pt x="167332" y="0"/>
                </a:moveTo>
                <a:lnTo>
                  <a:pt x="159893" y="1295"/>
                </a:lnTo>
                <a:lnTo>
                  <a:pt x="0" y="63525"/>
                </a:lnTo>
                <a:lnTo>
                  <a:pt x="90043" y="209575"/>
                </a:lnTo>
                <a:lnTo>
                  <a:pt x="95184" y="215137"/>
                </a:lnTo>
                <a:lnTo>
                  <a:pt x="101838" y="218164"/>
                </a:lnTo>
                <a:lnTo>
                  <a:pt x="109134" y="218451"/>
                </a:lnTo>
                <a:lnTo>
                  <a:pt x="116205" y="215798"/>
                </a:lnTo>
                <a:lnTo>
                  <a:pt x="72054" y="107841"/>
                </a:lnTo>
                <a:lnTo>
                  <a:pt x="22098" y="91084"/>
                </a:lnTo>
                <a:lnTo>
                  <a:pt x="34289" y="54889"/>
                </a:lnTo>
                <a:lnTo>
                  <a:pt x="127072" y="54889"/>
                </a:lnTo>
                <a:lnTo>
                  <a:pt x="173736" y="36728"/>
                </a:lnTo>
                <a:lnTo>
                  <a:pt x="180084" y="32646"/>
                </a:lnTo>
                <a:lnTo>
                  <a:pt x="184229" y="26648"/>
                </a:lnTo>
                <a:lnTo>
                  <a:pt x="185826" y="19530"/>
                </a:lnTo>
                <a:lnTo>
                  <a:pt x="184531" y="12090"/>
                </a:lnTo>
                <a:lnTo>
                  <a:pt x="180449" y="5742"/>
                </a:lnTo>
                <a:lnTo>
                  <a:pt x="174450" y="1597"/>
                </a:lnTo>
                <a:lnTo>
                  <a:pt x="167332" y="0"/>
                </a:lnTo>
                <a:close/>
              </a:path>
              <a:path w="1369695" h="539114">
                <a:moveTo>
                  <a:pt x="34289" y="54889"/>
                </a:moveTo>
                <a:lnTo>
                  <a:pt x="22098" y="91084"/>
                </a:lnTo>
                <a:lnTo>
                  <a:pt x="72054" y="107841"/>
                </a:lnTo>
                <a:lnTo>
                  <a:pt x="61500" y="90703"/>
                </a:lnTo>
                <a:lnTo>
                  <a:pt x="35051" y="90703"/>
                </a:lnTo>
                <a:lnTo>
                  <a:pt x="44450" y="63017"/>
                </a:lnTo>
                <a:lnTo>
                  <a:pt x="58512" y="63017"/>
                </a:lnTo>
                <a:lnTo>
                  <a:pt x="34289" y="54889"/>
                </a:lnTo>
                <a:close/>
              </a:path>
              <a:path w="1369695" h="539114">
                <a:moveTo>
                  <a:pt x="44450" y="63017"/>
                </a:moveTo>
                <a:lnTo>
                  <a:pt x="35051" y="90703"/>
                </a:lnTo>
                <a:lnTo>
                  <a:pt x="56386" y="82400"/>
                </a:lnTo>
                <a:lnTo>
                  <a:pt x="44450" y="63017"/>
                </a:lnTo>
                <a:close/>
              </a:path>
              <a:path w="1369695" h="539114">
                <a:moveTo>
                  <a:pt x="56386" y="82400"/>
                </a:moveTo>
                <a:lnTo>
                  <a:pt x="35051" y="90703"/>
                </a:lnTo>
                <a:lnTo>
                  <a:pt x="61500" y="90703"/>
                </a:lnTo>
                <a:lnTo>
                  <a:pt x="56386" y="82400"/>
                </a:lnTo>
                <a:close/>
              </a:path>
              <a:path w="1369695" h="539114">
                <a:moveTo>
                  <a:pt x="58512" y="63017"/>
                </a:moveTo>
                <a:lnTo>
                  <a:pt x="44450" y="63017"/>
                </a:lnTo>
                <a:lnTo>
                  <a:pt x="56386" y="82400"/>
                </a:lnTo>
                <a:lnTo>
                  <a:pt x="84115" y="71608"/>
                </a:lnTo>
                <a:lnTo>
                  <a:pt x="58512" y="63017"/>
                </a:lnTo>
                <a:close/>
              </a:path>
              <a:path w="1369695" h="539114">
                <a:moveTo>
                  <a:pt x="127072" y="54889"/>
                </a:moveTo>
                <a:lnTo>
                  <a:pt x="34289" y="54889"/>
                </a:lnTo>
                <a:lnTo>
                  <a:pt x="84115" y="71608"/>
                </a:lnTo>
                <a:lnTo>
                  <a:pt x="127072" y="54889"/>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6" name="object 6"/>
          <p:cNvSpPr txBox="1"/>
          <p:nvPr/>
        </p:nvSpPr>
        <p:spPr>
          <a:xfrm>
            <a:off x="193039" y="1153109"/>
            <a:ext cx="8529955" cy="5343525"/>
          </a:xfrm>
          <a:prstGeom prst="rect">
            <a:avLst/>
          </a:prstGeom>
        </p:spPr>
        <p:txBody>
          <a:bodyPr vert="horz" wrap="square" lIns="0" tIns="12065" rIns="0" bIns="0" rtlCol="0">
            <a:spAutoFit/>
          </a:bodyPr>
          <a:lstStyle/>
          <a:p>
            <a:pPr marL="190500" marR="0" lvl="0" indent="-178435" algn="l" defTabSz="914400" rtl="0" eaLnBrk="1" fontAlgn="auto" latinLnBrk="0" hangingPunct="1">
              <a:lnSpc>
                <a:spcPct val="100000"/>
              </a:lnSpc>
              <a:spcBef>
                <a:spcPts val="95"/>
              </a:spcBef>
              <a:spcAft>
                <a:spcPts val="0"/>
              </a:spcAft>
              <a:buClrTx/>
              <a:buSzPct val="96428"/>
              <a:buFont typeface="Calibri"/>
              <a:buChar char="•"/>
              <a:tabLst>
                <a:tab pos="191135" algn="l"/>
              </a:tabLst>
              <a:defRPr/>
            </a:pPr>
            <a:r>
              <a:rPr kumimoji="0" sz="2800" b="1" i="0" u="none" strike="noStrike" kern="1200" cap="none" spc="-10" normalizeH="0" baseline="0" noProof="0" dirty="0">
                <a:ln>
                  <a:noFill/>
                </a:ln>
                <a:solidFill>
                  <a:srgbClr val="C00000"/>
                </a:solidFill>
                <a:effectLst/>
                <a:uLnTx/>
                <a:uFillTx/>
                <a:latin typeface="Calibri"/>
                <a:ea typeface="+mn-ea"/>
                <a:cs typeface="Calibri"/>
              </a:rPr>
              <a:t>Examples</a:t>
            </a:r>
            <a:r>
              <a:rPr kumimoji="0" sz="2800" b="1" i="0" u="none" strike="noStrike" kern="1200" cap="none" spc="10" normalizeH="0" baseline="0" noProof="0" dirty="0">
                <a:ln>
                  <a:noFill/>
                </a:ln>
                <a:solidFill>
                  <a:srgbClr val="C00000"/>
                </a:solidFill>
                <a:effectLst/>
                <a:uLnTx/>
                <a:uFillTx/>
                <a:latin typeface="Calibri"/>
                <a:ea typeface="+mn-ea"/>
                <a:cs typeface="Calibri"/>
              </a:rPr>
              <a:t> </a:t>
            </a:r>
            <a:r>
              <a:rPr kumimoji="0" sz="2800" b="1" i="0" u="none" strike="noStrike" kern="1200" cap="none" spc="-5" normalizeH="0" baseline="0" noProof="0" dirty="0">
                <a:ln>
                  <a:noFill/>
                </a:ln>
                <a:solidFill>
                  <a:srgbClr val="C00000"/>
                </a:solidFill>
                <a:effectLst/>
                <a:uLnTx/>
                <a:uFillTx/>
                <a:latin typeface="Calibri"/>
                <a:ea typeface="+mn-ea"/>
                <a:cs typeface="Calibri"/>
              </a:rPr>
              <a:t>(built-in,</a:t>
            </a:r>
            <a:r>
              <a:rPr kumimoji="0" sz="2800" b="1" i="0" u="none" strike="noStrike" kern="1200" cap="none" spc="40" normalizeH="0" baseline="0" noProof="0" dirty="0">
                <a:ln>
                  <a:noFill/>
                </a:ln>
                <a:solidFill>
                  <a:srgbClr val="C00000"/>
                </a:solidFill>
                <a:effectLst/>
                <a:uLnTx/>
                <a:uFillTx/>
                <a:latin typeface="Calibri"/>
                <a:ea typeface="+mn-ea"/>
                <a:cs typeface="Calibri"/>
              </a:rPr>
              <a:t> </a:t>
            </a:r>
            <a:r>
              <a:rPr kumimoji="0" sz="2800" b="1" i="0" u="none" strike="noStrike" kern="1200" cap="none" spc="-5" normalizeH="0" baseline="0" noProof="0" dirty="0">
                <a:ln>
                  <a:noFill/>
                </a:ln>
                <a:solidFill>
                  <a:srgbClr val="C00000"/>
                </a:solidFill>
                <a:effectLst/>
                <a:uLnTx/>
                <a:uFillTx/>
                <a:latin typeface="Calibri"/>
                <a:ea typeface="+mn-ea"/>
                <a:cs typeface="Calibri"/>
              </a:rPr>
              <a:t>and</a:t>
            </a:r>
            <a:r>
              <a:rPr kumimoji="0" sz="2800" b="1" i="0" u="none" strike="noStrike" kern="1200" cap="none" spc="5" normalizeH="0" baseline="0" noProof="0" dirty="0">
                <a:ln>
                  <a:noFill/>
                </a:ln>
                <a:solidFill>
                  <a:srgbClr val="C00000"/>
                </a:solidFill>
                <a:effectLst/>
                <a:uLnTx/>
                <a:uFillTx/>
                <a:latin typeface="Calibri"/>
                <a:ea typeface="+mn-ea"/>
                <a:cs typeface="Calibri"/>
              </a:rPr>
              <a:t> </a:t>
            </a:r>
            <a:r>
              <a:rPr kumimoji="0" sz="2800" b="1" i="0" u="none" strike="noStrike" kern="1200" cap="none" spc="-10" normalizeH="0" baseline="0" noProof="0" dirty="0">
                <a:ln>
                  <a:noFill/>
                </a:ln>
                <a:solidFill>
                  <a:srgbClr val="C00000"/>
                </a:solidFill>
                <a:effectLst/>
                <a:uLnTx/>
                <a:uFillTx/>
                <a:latin typeface="Calibri"/>
                <a:ea typeface="+mn-ea"/>
                <a:cs typeface="Calibri"/>
              </a:rPr>
              <a:t>user-defined</a:t>
            </a:r>
            <a:r>
              <a:rPr kumimoji="0" sz="2800" b="1" i="0" u="none" strike="noStrike" kern="1200" cap="none" spc="45" normalizeH="0" baseline="0" noProof="0" dirty="0">
                <a:ln>
                  <a:noFill/>
                </a:ln>
                <a:solidFill>
                  <a:srgbClr val="C00000"/>
                </a:solidFill>
                <a:effectLst/>
                <a:uLnTx/>
                <a:uFillTx/>
                <a:latin typeface="Calibri"/>
                <a:ea typeface="+mn-ea"/>
                <a:cs typeface="Calibri"/>
              </a:rPr>
              <a:t> </a:t>
            </a:r>
            <a:r>
              <a:rPr kumimoji="0" sz="2800" b="1" i="0" u="none" strike="noStrike" kern="1200" cap="none" spc="-10" normalizeH="0" baseline="0" noProof="0" dirty="0">
                <a:ln>
                  <a:noFill/>
                </a:ln>
                <a:solidFill>
                  <a:srgbClr val="C00000"/>
                </a:solidFill>
                <a:effectLst/>
                <a:uLnTx/>
                <a:uFillTx/>
                <a:latin typeface="Calibri"/>
                <a:ea typeface="+mn-ea"/>
                <a:cs typeface="Calibri"/>
              </a:rPr>
              <a:t>functions)</a:t>
            </a:r>
            <a:endParaRPr kumimoji="0" sz="2800" b="0" i="0" u="none" strike="noStrike" kern="1200" cap="none" spc="0" normalizeH="0" baseline="0" noProof="0">
              <a:ln>
                <a:noFill/>
              </a:ln>
              <a:solidFill>
                <a:prstClr val="black"/>
              </a:solidFill>
              <a:effectLst/>
              <a:uLnTx/>
              <a:uFillTx/>
              <a:latin typeface="Calibri"/>
              <a:ea typeface="+mn-ea"/>
              <a:cs typeface="Calibri"/>
            </a:endParaRPr>
          </a:p>
          <a:p>
            <a:pPr marL="0" marR="0" lvl="0" indent="0" algn="l" defTabSz="914400" rtl="0" eaLnBrk="1" fontAlgn="auto" latinLnBrk="0" hangingPunct="1">
              <a:lnSpc>
                <a:spcPct val="100000"/>
              </a:lnSpc>
              <a:spcBef>
                <a:spcPts val="10"/>
              </a:spcBef>
              <a:spcAft>
                <a:spcPts val="0"/>
              </a:spcAft>
              <a:buClrTx/>
              <a:buSzTx/>
              <a:buFontTx/>
              <a:buNone/>
              <a:tabLst/>
              <a:defRPr/>
            </a:pPr>
            <a:endParaRPr kumimoji="0" sz="2550" b="0" i="0" u="none" strike="noStrike" kern="1200" cap="none" spc="0" normalizeH="0" baseline="0" noProof="0">
              <a:ln>
                <a:noFill/>
              </a:ln>
              <a:solidFill>
                <a:prstClr val="black"/>
              </a:solidFill>
              <a:effectLst/>
              <a:uLnTx/>
              <a:uFillTx/>
              <a:latin typeface="Calibri"/>
              <a:ea typeface="+mn-ea"/>
              <a:cs typeface="Calibri"/>
            </a:endParaRPr>
          </a:p>
          <a:p>
            <a:pPr marL="469900" marR="0" lvl="0" indent="0" algn="l" defTabSz="914400" rtl="0" eaLnBrk="1" fontAlgn="auto" latinLnBrk="0" hangingPunct="1">
              <a:lnSpc>
                <a:spcPct val="100000"/>
              </a:lnSpc>
              <a:spcBef>
                <a:spcPts val="0"/>
              </a:spcBef>
              <a:spcAft>
                <a:spcPts val="0"/>
              </a:spcAft>
              <a:buClrTx/>
              <a:buSzTx/>
              <a:buFontTx/>
              <a:buNone/>
              <a:tabLst>
                <a:tab pos="3696335" algn="l"/>
              </a:tabLst>
              <a:defRPr/>
            </a:pPr>
            <a:r>
              <a:rPr kumimoji="0" sz="2800" b="1" i="0" u="none" strike="noStrike" kern="1200" cap="none" spc="-15" normalizeH="0" baseline="0" noProof="0" dirty="0">
                <a:ln>
                  <a:noFill/>
                </a:ln>
                <a:solidFill>
                  <a:prstClr val="black"/>
                </a:solidFill>
                <a:effectLst/>
                <a:uLnTx/>
                <a:uFillTx/>
                <a:latin typeface="Calibri"/>
                <a:ea typeface="+mn-ea"/>
                <a:cs typeface="Calibri"/>
              </a:rPr>
              <a:t>int</a:t>
            </a:r>
            <a:r>
              <a:rPr kumimoji="0" sz="2800" b="1" i="0" u="none" strike="noStrike" kern="1200" cap="none" spc="10" normalizeH="0" baseline="0" noProof="0" dirty="0">
                <a:ln>
                  <a:noFill/>
                </a:ln>
                <a:solidFill>
                  <a:prstClr val="black"/>
                </a:solidFill>
                <a:effectLst/>
                <a:uLnTx/>
                <a:uFillTx/>
                <a:latin typeface="Calibri"/>
                <a:ea typeface="+mn-ea"/>
                <a:cs typeface="Calibri"/>
              </a:rPr>
              <a:t> </a:t>
            </a:r>
            <a:r>
              <a:rPr kumimoji="0" sz="2800" b="1" i="0" u="none" strike="noStrike" kern="1200" cap="none" spc="-5" normalizeH="0" baseline="0" noProof="0" dirty="0">
                <a:ln>
                  <a:noFill/>
                </a:ln>
                <a:solidFill>
                  <a:prstClr val="black"/>
                </a:solidFill>
                <a:effectLst/>
                <a:uLnTx/>
                <a:uFillTx/>
                <a:latin typeface="Calibri"/>
                <a:ea typeface="+mn-ea"/>
                <a:cs typeface="Calibri"/>
              </a:rPr>
              <a:t>n</a:t>
            </a:r>
            <a:r>
              <a:rPr kumimoji="0" sz="2800" b="1" i="0" u="none" strike="noStrike" kern="1200" cap="none" spc="15" normalizeH="0" baseline="0" noProof="0" dirty="0">
                <a:ln>
                  <a:noFill/>
                </a:ln>
                <a:solidFill>
                  <a:prstClr val="black"/>
                </a:solidFill>
                <a:effectLst/>
                <a:uLnTx/>
                <a:uFillTx/>
                <a:latin typeface="Calibri"/>
                <a:ea typeface="+mn-ea"/>
                <a:cs typeface="Calibri"/>
              </a:rPr>
              <a:t> </a:t>
            </a:r>
            <a:r>
              <a:rPr kumimoji="0" sz="2800" b="1" i="0" u="none" strike="noStrike" kern="1200" cap="none" spc="-5" normalizeH="0" baseline="0" noProof="0" dirty="0">
                <a:ln>
                  <a:noFill/>
                </a:ln>
                <a:solidFill>
                  <a:prstClr val="black"/>
                </a:solidFill>
                <a:effectLst/>
                <a:uLnTx/>
                <a:uFillTx/>
                <a:latin typeface="Calibri"/>
                <a:ea typeface="+mn-ea"/>
                <a:cs typeface="Calibri"/>
              </a:rPr>
              <a:t>=</a:t>
            </a:r>
            <a:r>
              <a:rPr kumimoji="0" sz="2800" b="1" i="0" u="none" strike="noStrike" kern="1200" cap="none" spc="10" normalizeH="0" baseline="0" noProof="0" dirty="0">
                <a:ln>
                  <a:noFill/>
                </a:ln>
                <a:solidFill>
                  <a:prstClr val="black"/>
                </a:solidFill>
                <a:effectLst/>
                <a:uLnTx/>
                <a:uFillTx/>
                <a:latin typeface="Calibri"/>
                <a:ea typeface="+mn-ea"/>
                <a:cs typeface="Calibri"/>
              </a:rPr>
              <a:t> </a:t>
            </a:r>
            <a:r>
              <a:rPr kumimoji="0" sz="2800" b="1" i="0" u="none" strike="noStrike" kern="1200" cap="none" spc="-25" normalizeH="0" baseline="0" noProof="0" dirty="0">
                <a:ln>
                  <a:noFill/>
                </a:ln>
                <a:solidFill>
                  <a:srgbClr val="2E1BC6"/>
                </a:solidFill>
                <a:effectLst/>
                <a:uLnTx/>
                <a:uFillTx/>
                <a:latin typeface="Calibri"/>
                <a:ea typeface="+mn-ea"/>
                <a:cs typeface="Calibri"/>
              </a:rPr>
              <a:t>getPIValue</a:t>
            </a:r>
            <a:r>
              <a:rPr kumimoji="0" sz="2800" b="1" i="0" u="none" strike="noStrike" kern="1200" cap="none" spc="-25" normalizeH="0" baseline="0" noProof="0" dirty="0">
                <a:ln>
                  <a:noFill/>
                </a:ln>
                <a:solidFill>
                  <a:prstClr val="black"/>
                </a:solidFill>
                <a:effectLst/>
                <a:uLnTx/>
                <a:uFillTx/>
                <a:latin typeface="Calibri"/>
                <a:ea typeface="+mn-ea"/>
                <a:cs typeface="Calibri"/>
              </a:rPr>
              <a:t>(</a:t>
            </a:r>
            <a:r>
              <a:rPr kumimoji="0" sz="2800" b="1" i="0" u="none" strike="noStrike" kern="1200" cap="none" spc="45" normalizeH="0" baseline="0" noProof="0" dirty="0">
                <a:ln>
                  <a:noFill/>
                </a:ln>
                <a:solidFill>
                  <a:prstClr val="black"/>
                </a:solidFill>
                <a:effectLst/>
                <a:uLnTx/>
                <a:uFillTx/>
                <a:latin typeface="Calibri"/>
                <a:ea typeface="+mn-ea"/>
                <a:cs typeface="Calibri"/>
              </a:rPr>
              <a:t> </a:t>
            </a:r>
            <a:r>
              <a:rPr kumimoji="0" sz="2800" b="1" i="0" u="none" strike="noStrike" kern="1200" cap="none" spc="-5" normalizeH="0" baseline="0" noProof="0" dirty="0">
                <a:ln>
                  <a:noFill/>
                </a:ln>
                <a:solidFill>
                  <a:prstClr val="black"/>
                </a:solidFill>
                <a:effectLst/>
                <a:uLnTx/>
                <a:uFillTx/>
                <a:latin typeface="Calibri"/>
                <a:ea typeface="+mn-ea"/>
                <a:cs typeface="Calibri"/>
              </a:rPr>
              <a:t>)</a:t>
            </a:r>
            <a:r>
              <a:rPr kumimoji="0" sz="2800" b="1" i="0" u="none" strike="noStrike" kern="1200" cap="none" spc="25" normalizeH="0" baseline="0" noProof="0" dirty="0">
                <a:ln>
                  <a:noFill/>
                </a:ln>
                <a:solidFill>
                  <a:prstClr val="black"/>
                </a:solidFill>
                <a:effectLst/>
                <a:uLnTx/>
                <a:uFillTx/>
                <a:latin typeface="Calibri"/>
                <a:ea typeface="+mn-ea"/>
                <a:cs typeface="Calibri"/>
              </a:rPr>
              <a:t> </a:t>
            </a:r>
            <a:r>
              <a:rPr kumimoji="0" sz="2800" b="1" i="0" u="none" strike="noStrike" kern="1200" cap="none" spc="-5" normalizeH="0" baseline="0" noProof="0" dirty="0">
                <a:ln>
                  <a:noFill/>
                </a:ln>
                <a:solidFill>
                  <a:prstClr val="black"/>
                </a:solidFill>
                <a:effectLst/>
                <a:uLnTx/>
                <a:uFillTx/>
                <a:latin typeface="Calibri"/>
                <a:ea typeface="+mn-ea"/>
                <a:cs typeface="Calibri"/>
              </a:rPr>
              <a:t>;	</a:t>
            </a:r>
            <a:r>
              <a:rPr kumimoji="0" sz="2800" b="0" i="0" u="none" strike="noStrike" kern="1200" cap="none" spc="-25" normalizeH="0" baseline="0" noProof="0" dirty="0">
                <a:ln>
                  <a:noFill/>
                </a:ln>
                <a:solidFill>
                  <a:srgbClr val="008000"/>
                </a:solidFill>
                <a:effectLst/>
                <a:uLnTx/>
                <a:uFillTx/>
                <a:latin typeface="Calibri"/>
                <a:ea typeface="+mn-ea"/>
                <a:cs typeface="Calibri"/>
              </a:rPr>
              <a:t>//takes</a:t>
            </a:r>
            <a:r>
              <a:rPr kumimoji="0" sz="2800" b="0" i="0" u="none" strike="noStrike" kern="1200" cap="none" spc="10" normalizeH="0" baseline="0" noProof="0" dirty="0">
                <a:ln>
                  <a:noFill/>
                </a:ln>
                <a:solidFill>
                  <a:srgbClr val="008000"/>
                </a:solidFill>
                <a:effectLst/>
                <a:uLnTx/>
                <a:uFillTx/>
                <a:latin typeface="Calibri"/>
                <a:ea typeface="+mn-ea"/>
                <a:cs typeface="Calibri"/>
              </a:rPr>
              <a:t> </a:t>
            </a:r>
            <a:r>
              <a:rPr kumimoji="0" sz="2800" b="0" i="0" u="none" strike="noStrike" kern="1200" cap="none" spc="-5" normalizeH="0" baseline="0" noProof="0" dirty="0">
                <a:ln>
                  <a:noFill/>
                </a:ln>
                <a:solidFill>
                  <a:srgbClr val="008000"/>
                </a:solidFill>
                <a:effectLst/>
                <a:uLnTx/>
                <a:uFillTx/>
                <a:latin typeface="Calibri"/>
                <a:ea typeface="+mn-ea"/>
                <a:cs typeface="Calibri"/>
              </a:rPr>
              <a:t>no</a:t>
            </a:r>
            <a:r>
              <a:rPr kumimoji="0" sz="2800" b="0" i="0" u="none" strike="noStrike" kern="1200" cap="none" spc="-10" normalizeH="0" baseline="0" noProof="0" dirty="0">
                <a:ln>
                  <a:noFill/>
                </a:ln>
                <a:solidFill>
                  <a:srgbClr val="008000"/>
                </a:solidFill>
                <a:effectLst/>
                <a:uLnTx/>
                <a:uFillTx/>
                <a:latin typeface="Calibri"/>
                <a:ea typeface="+mn-ea"/>
                <a:cs typeface="Calibri"/>
              </a:rPr>
              <a:t> </a:t>
            </a:r>
            <a:r>
              <a:rPr kumimoji="0" sz="2800" b="0" i="0" u="none" strike="noStrike" kern="1200" cap="none" spc="-15" normalizeH="0" baseline="0" noProof="0" dirty="0">
                <a:ln>
                  <a:noFill/>
                </a:ln>
                <a:solidFill>
                  <a:srgbClr val="008000"/>
                </a:solidFill>
                <a:effectLst/>
                <a:uLnTx/>
                <a:uFillTx/>
                <a:latin typeface="Calibri"/>
                <a:ea typeface="+mn-ea"/>
                <a:cs typeface="Calibri"/>
              </a:rPr>
              <a:t>argument</a:t>
            </a:r>
            <a:endParaRPr kumimoji="0" sz="2800" b="0" i="0" u="none" strike="noStrike" kern="1200" cap="none" spc="0" normalizeH="0" baseline="0" noProof="0">
              <a:ln>
                <a:noFill/>
              </a:ln>
              <a:solidFill>
                <a:prstClr val="black"/>
              </a:solidFill>
              <a:effectLst/>
              <a:uLnTx/>
              <a:uFillTx/>
              <a:latin typeface="Calibri"/>
              <a:ea typeface="+mn-ea"/>
              <a:cs typeface="Calibri"/>
            </a:endParaRPr>
          </a:p>
          <a:p>
            <a:pPr marL="3853179" marR="0" lvl="0" indent="0" algn="l" defTabSz="914400" rtl="0" eaLnBrk="1" fontAlgn="auto" latinLnBrk="0" hangingPunct="1">
              <a:lnSpc>
                <a:spcPct val="100000"/>
              </a:lnSpc>
              <a:spcBef>
                <a:spcPts val="680"/>
              </a:spcBef>
              <a:spcAft>
                <a:spcPts val="0"/>
              </a:spcAft>
              <a:buClrTx/>
              <a:buSzTx/>
              <a:buFontTx/>
              <a:buNone/>
              <a:tabLst/>
              <a:defRPr/>
            </a:pPr>
            <a:r>
              <a:rPr kumimoji="0" sz="2600" b="1" i="0" u="none" strike="noStrike" kern="1200" cap="none" spc="0" normalizeH="0" baseline="0" noProof="0" dirty="0">
                <a:ln>
                  <a:noFill/>
                </a:ln>
                <a:solidFill>
                  <a:srgbClr val="C00000"/>
                </a:solidFill>
                <a:effectLst/>
                <a:uLnTx/>
                <a:uFillTx/>
                <a:latin typeface="Calibri"/>
                <a:ea typeface="+mn-ea"/>
                <a:cs typeface="Calibri"/>
              </a:rPr>
              <a:t>A</a:t>
            </a:r>
            <a:r>
              <a:rPr kumimoji="0" sz="2600" b="1" i="0" u="none" strike="noStrike" kern="1200" cap="none" spc="-25" normalizeH="0" baseline="0" noProof="0" dirty="0">
                <a:ln>
                  <a:noFill/>
                </a:ln>
                <a:solidFill>
                  <a:srgbClr val="C00000"/>
                </a:solidFill>
                <a:effectLst/>
                <a:uLnTx/>
                <a:uFillTx/>
                <a:latin typeface="Calibri"/>
                <a:ea typeface="+mn-ea"/>
                <a:cs typeface="Calibri"/>
              </a:rPr>
              <a:t> </a:t>
            </a:r>
            <a:r>
              <a:rPr kumimoji="0" sz="2600" b="1" i="0" u="none" strike="noStrike" kern="1200" cap="none" spc="-5" normalizeH="0" baseline="0" noProof="0" dirty="0">
                <a:ln>
                  <a:noFill/>
                </a:ln>
                <a:solidFill>
                  <a:srgbClr val="C00000"/>
                </a:solidFill>
                <a:effectLst/>
                <a:uLnTx/>
                <a:uFillTx/>
                <a:latin typeface="Calibri"/>
                <a:ea typeface="+mn-ea"/>
                <a:cs typeface="Calibri"/>
              </a:rPr>
              <a:t>user-defined</a:t>
            </a:r>
            <a:r>
              <a:rPr kumimoji="0" sz="2600" b="1" i="0" u="none" strike="noStrike" kern="1200" cap="none" spc="5" normalizeH="0" baseline="0" noProof="0" dirty="0">
                <a:ln>
                  <a:noFill/>
                </a:ln>
                <a:solidFill>
                  <a:srgbClr val="C00000"/>
                </a:solidFill>
                <a:effectLst/>
                <a:uLnTx/>
                <a:uFillTx/>
                <a:latin typeface="Calibri"/>
                <a:ea typeface="+mn-ea"/>
                <a:cs typeface="Calibri"/>
              </a:rPr>
              <a:t> </a:t>
            </a:r>
            <a:r>
              <a:rPr kumimoji="0" sz="2600" b="1" i="0" u="none" strike="noStrike" kern="1200" cap="none" spc="-5" normalizeH="0" baseline="0" noProof="0" dirty="0">
                <a:ln>
                  <a:noFill/>
                </a:ln>
                <a:solidFill>
                  <a:srgbClr val="C00000"/>
                </a:solidFill>
                <a:effectLst/>
                <a:uLnTx/>
                <a:uFillTx/>
                <a:latin typeface="Calibri"/>
                <a:ea typeface="+mn-ea"/>
                <a:cs typeface="Calibri"/>
              </a:rPr>
              <a:t>function</a:t>
            </a:r>
            <a:endParaRPr kumimoji="0" sz="2600" b="0" i="0" u="none" strike="noStrike" kern="1200" cap="none" spc="0" normalizeH="0" baseline="0" noProof="0">
              <a:ln>
                <a:noFill/>
              </a:ln>
              <a:solidFill>
                <a:prstClr val="black"/>
              </a:solidFill>
              <a:effectLst/>
              <a:uLnTx/>
              <a:uFillTx/>
              <a:latin typeface="Calibri"/>
              <a:ea typeface="+mn-ea"/>
              <a:cs typeface="Calibri"/>
            </a:endParaRPr>
          </a:p>
          <a:p>
            <a:pPr marL="0" marR="0" lvl="0" indent="0" algn="l" defTabSz="914400" rtl="0" eaLnBrk="1" fontAlgn="auto" latinLnBrk="0" hangingPunct="1">
              <a:lnSpc>
                <a:spcPct val="100000"/>
              </a:lnSpc>
              <a:spcBef>
                <a:spcPts val="20"/>
              </a:spcBef>
              <a:spcAft>
                <a:spcPts val="0"/>
              </a:spcAft>
              <a:buClrTx/>
              <a:buSzTx/>
              <a:buFontTx/>
              <a:buNone/>
              <a:tabLst/>
              <a:defRPr/>
            </a:pPr>
            <a:endParaRPr kumimoji="0" sz="2200" b="0" i="0" u="none" strike="noStrike" kern="1200" cap="none" spc="0" normalizeH="0" baseline="0" noProof="0">
              <a:ln>
                <a:noFill/>
              </a:ln>
              <a:solidFill>
                <a:prstClr val="black"/>
              </a:solidFill>
              <a:effectLst/>
              <a:uLnTx/>
              <a:uFillTx/>
              <a:latin typeface="Calibri"/>
              <a:ea typeface="+mn-ea"/>
              <a:cs typeface="Calibri"/>
            </a:endParaRPr>
          </a:p>
          <a:p>
            <a:pPr marL="469900" marR="0" lvl="0" indent="0" algn="l" defTabSz="914400" rtl="0" eaLnBrk="1" fontAlgn="auto" latinLnBrk="0" hangingPunct="1">
              <a:lnSpc>
                <a:spcPct val="100000"/>
              </a:lnSpc>
              <a:spcBef>
                <a:spcPts val="0"/>
              </a:spcBef>
              <a:spcAft>
                <a:spcPts val="0"/>
              </a:spcAft>
              <a:buClrTx/>
              <a:buSzTx/>
              <a:buFontTx/>
              <a:buNone/>
              <a:tabLst>
                <a:tab pos="2710180" algn="l"/>
              </a:tabLst>
              <a:defRPr/>
            </a:pPr>
            <a:r>
              <a:rPr kumimoji="0" sz="2600" b="1" i="0" u="none" strike="noStrike" kern="1200" cap="none" spc="-5" normalizeH="0" baseline="0" noProof="0" dirty="0">
                <a:ln>
                  <a:noFill/>
                </a:ln>
                <a:solidFill>
                  <a:prstClr val="black"/>
                </a:solidFill>
                <a:effectLst/>
                <a:uLnTx/>
                <a:uFillTx/>
                <a:latin typeface="Calibri"/>
                <a:ea typeface="+mn-ea"/>
                <a:cs typeface="Calibri"/>
              </a:rPr>
              <a:t>cout</a:t>
            </a:r>
            <a:r>
              <a:rPr kumimoji="0" sz="2600" b="1" i="0" u="none" strike="noStrike" kern="1200" cap="none" spc="0" normalizeH="0" baseline="0" noProof="0" dirty="0">
                <a:ln>
                  <a:noFill/>
                </a:ln>
                <a:solidFill>
                  <a:prstClr val="black"/>
                </a:solidFill>
                <a:effectLst/>
                <a:uLnTx/>
                <a:uFillTx/>
                <a:latin typeface="Calibri"/>
                <a:ea typeface="+mn-ea"/>
                <a:cs typeface="Calibri"/>
              </a:rPr>
              <a:t> </a:t>
            </a:r>
            <a:r>
              <a:rPr kumimoji="0" sz="2600" b="1" i="0" u="none" strike="noStrike" kern="1200" cap="none" spc="-5" normalizeH="0" baseline="0" noProof="0" dirty="0">
                <a:ln>
                  <a:noFill/>
                </a:ln>
                <a:solidFill>
                  <a:prstClr val="black"/>
                </a:solidFill>
                <a:effectLst/>
                <a:uLnTx/>
                <a:uFillTx/>
                <a:latin typeface="Calibri"/>
                <a:ea typeface="+mn-ea"/>
                <a:cs typeface="Calibri"/>
              </a:rPr>
              <a:t>&lt;&lt;</a:t>
            </a:r>
            <a:r>
              <a:rPr kumimoji="0" sz="2600" b="1" i="0" u="none" strike="noStrike" kern="1200" cap="none" spc="0" normalizeH="0" baseline="0" noProof="0" dirty="0">
                <a:ln>
                  <a:noFill/>
                </a:ln>
                <a:solidFill>
                  <a:prstClr val="black"/>
                </a:solidFill>
                <a:effectLst/>
                <a:uLnTx/>
                <a:uFillTx/>
                <a:latin typeface="Calibri"/>
                <a:ea typeface="+mn-ea"/>
                <a:cs typeface="Calibri"/>
              </a:rPr>
              <a:t> </a:t>
            </a:r>
            <a:r>
              <a:rPr kumimoji="0" sz="2600" b="1" i="0" u="none" strike="noStrike" kern="1200" cap="none" spc="0" normalizeH="0" baseline="0" noProof="0" dirty="0">
                <a:ln>
                  <a:noFill/>
                </a:ln>
                <a:solidFill>
                  <a:srgbClr val="2E1BC6"/>
                </a:solidFill>
                <a:effectLst/>
                <a:uLnTx/>
                <a:uFillTx/>
                <a:latin typeface="Calibri"/>
                <a:ea typeface="+mn-ea"/>
                <a:cs typeface="Calibri"/>
              </a:rPr>
              <a:t>sqrt</a:t>
            </a:r>
            <a:r>
              <a:rPr kumimoji="0" sz="2600" b="1" i="0" u="none" strike="noStrike" kern="1200" cap="none" spc="0" normalizeH="0" baseline="0" noProof="0" dirty="0">
                <a:ln>
                  <a:noFill/>
                </a:ln>
                <a:solidFill>
                  <a:prstClr val="black"/>
                </a:solidFill>
                <a:effectLst/>
                <a:uLnTx/>
                <a:uFillTx/>
                <a:latin typeface="Calibri"/>
                <a:ea typeface="+mn-ea"/>
                <a:cs typeface="Calibri"/>
              </a:rPr>
              <a:t>(9);	</a:t>
            </a:r>
            <a:r>
              <a:rPr kumimoji="0" sz="2600" b="0" i="0" u="none" strike="noStrike" kern="1200" cap="none" spc="-20" normalizeH="0" baseline="0" noProof="0" dirty="0">
                <a:ln>
                  <a:noFill/>
                </a:ln>
                <a:solidFill>
                  <a:srgbClr val="008000"/>
                </a:solidFill>
                <a:effectLst/>
                <a:uLnTx/>
                <a:uFillTx/>
                <a:latin typeface="Calibri"/>
                <a:ea typeface="+mn-ea"/>
                <a:cs typeface="Calibri"/>
              </a:rPr>
              <a:t>//takes</a:t>
            </a:r>
            <a:r>
              <a:rPr kumimoji="0" sz="2600" b="0" i="0" u="none" strike="noStrike" kern="1200" cap="none" spc="-25" normalizeH="0" baseline="0" noProof="0" dirty="0">
                <a:ln>
                  <a:noFill/>
                </a:ln>
                <a:solidFill>
                  <a:srgbClr val="008000"/>
                </a:solidFill>
                <a:effectLst/>
                <a:uLnTx/>
                <a:uFillTx/>
                <a:latin typeface="Calibri"/>
                <a:ea typeface="+mn-ea"/>
                <a:cs typeface="Calibri"/>
              </a:rPr>
              <a:t> </a:t>
            </a:r>
            <a:r>
              <a:rPr kumimoji="0" sz="2600" b="0" i="0" u="none" strike="noStrike" kern="1200" cap="none" spc="-5" normalizeH="0" baseline="0" noProof="0" dirty="0">
                <a:ln>
                  <a:noFill/>
                </a:ln>
                <a:solidFill>
                  <a:srgbClr val="008000"/>
                </a:solidFill>
                <a:effectLst/>
                <a:uLnTx/>
                <a:uFillTx/>
                <a:latin typeface="Calibri"/>
                <a:ea typeface="+mn-ea"/>
                <a:cs typeface="Calibri"/>
              </a:rPr>
              <a:t>one</a:t>
            </a:r>
            <a:r>
              <a:rPr kumimoji="0" sz="2600" b="0" i="0" u="none" strike="noStrike" kern="1200" cap="none" spc="-20" normalizeH="0" baseline="0" noProof="0" dirty="0">
                <a:ln>
                  <a:noFill/>
                </a:ln>
                <a:solidFill>
                  <a:srgbClr val="008000"/>
                </a:solidFill>
                <a:effectLst/>
                <a:uLnTx/>
                <a:uFillTx/>
                <a:latin typeface="Calibri"/>
                <a:ea typeface="+mn-ea"/>
                <a:cs typeface="Calibri"/>
              </a:rPr>
              <a:t> </a:t>
            </a:r>
            <a:r>
              <a:rPr kumimoji="0" sz="2600" b="0" i="0" u="none" strike="noStrike" kern="1200" cap="none" spc="-10" normalizeH="0" baseline="0" noProof="0" dirty="0">
                <a:ln>
                  <a:noFill/>
                </a:ln>
                <a:solidFill>
                  <a:srgbClr val="008000"/>
                </a:solidFill>
                <a:effectLst/>
                <a:uLnTx/>
                <a:uFillTx/>
                <a:latin typeface="Calibri"/>
                <a:ea typeface="+mn-ea"/>
                <a:cs typeface="Calibri"/>
              </a:rPr>
              <a:t>argument,</a:t>
            </a:r>
            <a:r>
              <a:rPr kumimoji="0" sz="2600" b="0" i="0" u="none" strike="noStrike" kern="1200" cap="none" spc="-15" normalizeH="0" baseline="0" noProof="0" dirty="0">
                <a:ln>
                  <a:noFill/>
                </a:ln>
                <a:solidFill>
                  <a:srgbClr val="008000"/>
                </a:solidFill>
                <a:effectLst/>
                <a:uLnTx/>
                <a:uFillTx/>
                <a:latin typeface="Calibri"/>
                <a:ea typeface="+mn-ea"/>
                <a:cs typeface="Calibri"/>
              </a:rPr>
              <a:t> </a:t>
            </a:r>
            <a:r>
              <a:rPr kumimoji="0" sz="2600" b="0" i="0" u="none" strike="noStrike" kern="1200" cap="none" spc="-5" normalizeH="0" baseline="0" noProof="0" dirty="0">
                <a:ln>
                  <a:noFill/>
                </a:ln>
                <a:solidFill>
                  <a:srgbClr val="008000"/>
                </a:solidFill>
                <a:effectLst/>
                <a:uLnTx/>
                <a:uFillTx/>
                <a:latin typeface="Calibri"/>
                <a:ea typeface="+mn-ea"/>
                <a:cs typeface="Calibri"/>
              </a:rPr>
              <a:t>returns</a:t>
            </a:r>
            <a:r>
              <a:rPr kumimoji="0" sz="2600" b="0" i="0" u="none" strike="noStrike" kern="1200" cap="none" spc="-35" normalizeH="0" baseline="0" noProof="0" dirty="0">
                <a:ln>
                  <a:noFill/>
                </a:ln>
                <a:solidFill>
                  <a:srgbClr val="008000"/>
                </a:solidFill>
                <a:effectLst/>
                <a:uLnTx/>
                <a:uFillTx/>
                <a:latin typeface="Calibri"/>
                <a:ea typeface="+mn-ea"/>
                <a:cs typeface="Calibri"/>
              </a:rPr>
              <a:t> </a:t>
            </a:r>
            <a:r>
              <a:rPr kumimoji="0" sz="2600" b="0" i="0" u="none" strike="noStrike" kern="1200" cap="none" spc="-10" normalizeH="0" baseline="0" noProof="0" dirty="0">
                <a:ln>
                  <a:noFill/>
                </a:ln>
                <a:solidFill>
                  <a:srgbClr val="008000"/>
                </a:solidFill>
                <a:effectLst/>
                <a:uLnTx/>
                <a:uFillTx/>
                <a:latin typeface="Calibri"/>
                <a:ea typeface="+mn-ea"/>
                <a:cs typeface="Calibri"/>
              </a:rPr>
              <a:t>square-root</a:t>
            </a:r>
            <a:endParaRPr kumimoji="0" sz="2600" b="0" i="0" u="none" strike="noStrike" kern="1200" cap="none" spc="0" normalizeH="0" baseline="0" noProof="0">
              <a:ln>
                <a:noFill/>
              </a:ln>
              <a:solidFill>
                <a:prstClr val="black"/>
              </a:solidFill>
              <a:effectLst/>
              <a:uLnTx/>
              <a:uFillTx/>
              <a:latin typeface="Calibri"/>
              <a:ea typeface="+mn-ea"/>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sz="2600" b="0" i="0" u="none" strike="noStrike" kern="1200" cap="none" spc="0" normalizeH="0" baseline="0" noProof="0">
              <a:ln>
                <a:noFill/>
              </a:ln>
              <a:solidFill>
                <a:prstClr val="black"/>
              </a:solidFill>
              <a:effectLst/>
              <a:uLnTx/>
              <a:uFillTx/>
              <a:latin typeface="Calibri"/>
              <a:ea typeface="+mn-ea"/>
              <a:cs typeface="Calibri"/>
            </a:endParaRPr>
          </a:p>
          <a:p>
            <a:pPr marL="0" marR="0" lvl="0" indent="0" algn="l" defTabSz="914400" rtl="0" eaLnBrk="1" fontAlgn="auto" latinLnBrk="0" hangingPunct="1">
              <a:lnSpc>
                <a:spcPct val="100000"/>
              </a:lnSpc>
              <a:spcBef>
                <a:spcPts val="55"/>
              </a:spcBef>
              <a:spcAft>
                <a:spcPts val="0"/>
              </a:spcAft>
              <a:buClrTx/>
              <a:buSzTx/>
              <a:buFontTx/>
              <a:buNone/>
              <a:tabLst/>
              <a:defRPr/>
            </a:pPr>
            <a:endParaRPr kumimoji="0" sz="2450" b="0" i="0" u="none" strike="noStrike" kern="1200" cap="none" spc="0" normalizeH="0" baseline="0" noProof="0">
              <a:ln>
                <a:noFill/>
              </a:ln>
              <a:solidFill>
                <a:prstClr val="black"/>
              </a:solidFill>
              <a:effectLst/>
              <a:uLnTx/>
              <a:uFillTx/>
              <a:latin typeface="Calibri"/>
              <a:ea typeface="+mn-ea"/>
              <a:cs typeface="Calibri"/>
            </a:endParaRPr>
          </a:p>
          <a:p>
            <a:pPr marL="469900" marR="0" lvl="0" indent="0" algn="l" defTabSz="914400" rtl="0" eaLnBrk="1" fontAlgn="auto" latinLnBrk="0" hangingPunct="1">
              <a:lnSpc>
                <a:spcPct val="100000"/>
              </a:lnSpc>
              <a:spcBef>
                <a:spcPts val="0"/>
              </a:spcBef>
              <a:spcAft>
                <a:spcPts val="0"/>
              </a:spcAft>
              <a:buClrTx/>
              <a:buSzTx/>
              <a:buFontTx/>
              <a:buNone/>
              <a:tabLst/>
              <a:defRPr/>
            </a:pPr>
            <a:r>
              <a:rPr kumimoji="0" sz="2800" b="1" i="0" u="none" strike="noStrike" kern="1200" cap="none" spc="-5" normalizeH="0" baseline="0" noProof="0" dirty="0">
                <a:ln>
                  <a:noFill/>
                </a:ln>
                <a:solidFill>
                  <a:prstClr val="black"/>
                </a:solidFill>
                <a:effectLst/>
                <a:uLnTx/>
                <a:uFillTx/>
                <a:latin typeface="Calibri"/>
                <a:ea typeface="+mn-ea"/>
                <a:cs typeface="Calibri"/>
              </a:rPr>
              <a:t>cout&lt;&lt;</a:t>
            </a:r>
            <a:r>
              <a:rPr kumimoji="0" sz="2800" b="1" i="0" u="none" strike="noStrike" kern="1200" cap="none" spc="-5" normalizeH="0" baseline="0" noProof="0" dirty="0">
                <a:ln>
                  <a:noFill/>
                </a:ln>
                <a:solidFill>
                  <a:srgbClr val="2E1BC6"/>
                </a:solidFill>
                <a:effectLst/>
                <a:uLnTx/>
                <a:uFillTx/>
                <a:latin typeface="Calibri"/>
                <a:ea typeface="+mn-ea"/>
                <a:cs typeface="Calibri"/>
              </a:rPr>
              <a:t>pow</a:t>
            </a:r>
            <a:r>
              <a:rPr kumimoji="0" sz="2800" b="1" i="0" u="none" strike="noStrike" kern="1200" cap="none" spc="-5" normalizeH="0" baseline="0" noProof="0" dirty="0">
                <a:ln>
                  <a:noFill/>
                </a:ln>
                <a:solidFill>
                  <a:prstClr val="black"/>
                </a:solidFill>
                <a:effectLst/>
                <a:uLnTx/>
                <a:uFillTx/>
                <a:latin typeface="Calibri"/>
                <a:ea typeface="+mn-ea"/>
                <a:cs typeface="Calibri"/>
              </a:rPr>
              <a:t>(2,3);</a:t>
            </a:r>
            <a:r>
              <a:rPr kumimoji="0" sz="2800" b="1" i="0" u="none" strike="noStrike" kern="1200" cap="none" spc="25" normalizeH="0" baseline="0" noProof="0" dirty="0">
                <a:ln>
                  <a:noFill/>
                </a:ln>
                <a:solidFill>
                  <a:prstClr val="black"/>
                </a:solidFill>
                <a:effectLst/>
                <a:uLnTx/>
                <a:uFillTx/>
                <a:latin typeface="Calibri"/>
                <a:ea typeface="+mn-ea"/>
                <a:cs typeface="Calibri"/>
              </a:rPr>
              <a:t> </a:t>
            </a:r>
            <a:r>
              <a:rPr kumimoji="0" sz="2800" b="0" i="0" u="none" strike="noStrike" kern="1200" cap="none" spc="-15" normalizeH="0" baseline="0" noProof="0" dirty="0">
                <a:ln>
                  <a:noFill/>
                </a:ln>
                <a:solidFill>
                  <a:srgbClr val="008000"/>
                </a:solidFill>
                <a:effectLst/>
                <a:uLnTx/>
                <a:uFillTx/>
                <a:latin typeface="Calibri"/>
                <a:ea typeface="+mn-ea"/>
                <a:cs typeface="Calibri"/>
              </a:rPr>
              <a:t>//calculates</a:t>
            </a:r>
            <a:r>
              <a:rPr kumimoji="0" sz="2800" b="0" i="0" u="none" strike="noStrike" kern="1200" cap="none" spc="5" normalizeH="0" baseline="0" noProof="0" dirty="0">
                <a:ln>
                  <a:noFill/>
                </a:ln>
                <a:solidFill>
                  <a:srgbClr val="008000"/>
                </a:solidFill>
                <a:effectLst/>
                <a:uLnTx/>
                <a:uFillTx/>
                <a:latin typeface="Calibri"/>
                <a:ea typeface="+mn-ea"/>
                <a:cs typeface="Calibri"/>
              </a:rPr>
              <a:t> </a:t>
            </a:r>
            <a:r>
              <a:rPr kumimoji="0" sz="2800" b="0" i="0" u="none" strike="noStrike" kern="1200" cap="none" spc="-5" normalizeH="0" baseline="0" noProof="0" dirty="0">
                <a:ln>
                  <a:noFill/>
                </a:ln>
                <a:solidFill>
                  <a:srgbClr val="008000"/>
                </a:solidFill>
                <a:effectLst/>
                <a:uLnTx/>
                <a:uFillTx/>
                <a:latin typeface="Calibri"/>
                <a:ea typeface="+mn-ea"/>
                <a:cs typeface="Calibri"/>
              </a:rPr>
              <a:t>2</a:t>
            </a:r>
            <a:r>
              <a:rPr kumimoji="0" sz="2800" b="0" i="0" u="none" strike="noStrike" kern="1200" cap="none" spc="5" normalizeH="0" baseline="0" noProof="0" dirty="0">
                <a:ln>
                  <a:noFill/>
                </a:ln>
                <a:solidFill>
                  <a:srgbClr val="008000"/>
                </a:solidFill>
                <a:effectLst/>
                <a:uLnTx/>
                <a:uFillTx/>
                <a:latin typeface="Calibri"/>
                <a:ea typeface="+mn-ea"/>
                <a:cs typeface="Calibri"/>
              </a:rPr>
              <a:t> </a:t>
            </a:r>
            <a:r>
              <a:rPr kumimoji="0" sz="2800" b="0" i="0" u="none" strike="noStrike" kern="1200" cap="none" spc="-15" normalizeH="0" baseline="0" noProof="0" dirty="0">
                <a:ln>
                  <a:noFill/>
                </a:ln>
                <a:solidFill>
                  <a:srgbClr val="008000"/>
                </a:solidFill>
                <a:effectLst/>
                <a:uLnTx/>
                <a:uFillTx/>
                <a:latin typeface="Calibri"/>
                <a:ea typeface="+mn-ea"/>
                <a:cs typeface="Calibri"/>
              </a:rPr>
              <a:t>power</a:t>
            </a:r>
            <a:r>
              <a:rPr kumimoji="0" sz="2800" b="0" i="0" u="none" strike="noStrike" kern="1200" cap="none" spc="0" normalizeH="0" baseline="0" noProof="0" dirty="0">
                <a:ln>
                  <a:noFill/>
                </a:ln>
                <a:solidFill>
                  <a:srgbClr val="008000"/>
                </a:solidFill>
                <a:effectLst/>
                <a:uLnTx/>
                <a:uFillTx/>
                <a:latin typeface="Calibri"/>
                <a:ea typeface="+mn-ea"/>
                <a:cs typeface="Calibri"/>
              </a:rPr>
              <a:t> </a:t>
            </a:r>
            <a:r>
              <a:rPr kumimoji="0" sz="2800" b="0" i="0" u="none" strike="noStrike" kern="1200" cap="none" spc="-5" normalizeH="0" baseline="0" noProof="0" dirty="0">
                <a:ln>
                  <a:noFill/>
                </a:ln>
                <a:solidFill>
                  <a:srgbClr val="008000"/>
                </a:solidFill>
                <a:effectLst/>
                <a:uLnTx/>
                <a:uFillTx/>
                <a:latin typeface="Calibri"/>
                <a:ea typeface="+mn-ea"/>
                <a:cs typeface="Calibri"/>
              </a:rPr>
              <a:t>3</a:t>
            </a:r>
            <a:endParaRPr kumimoji="0" sz="2800" b="0" i="0" u="none" strike="noStrike" kern="1200" cap="none" spc="0" normalizeH="0" baseline="0" noProof="0">
              <a:ln>
                <a:noFill/>
              </a:ln>
              <a:solidFill>
                <a:prstClr val="black"/>
              </a:solidFill>
              <a:effectLst/>
              <a:uLnTx/>
              <a:uFillTx/>
              <a:latin typeface="Calibri"/>
              <a:ea typeface="+mn-ea"/>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sz="2800" b="0" i="0" u="none" strike="noStrike" kern="1200" cap="none" spc="0" normalizeH="0" baseline="0" noProof="0">
              <a:ln>
                <a:noFill/>
              </a:ln>
              <a:solidFill>
                <a:prstClr val="black"/>
              </a:solidFill>
              <a:effectLst/>
              <a:uLnTx/>
              <a:uFillTx/>
              <a:latin typeface="Calibri"/>
              <a:ea typeface="+mn-ea"/>
              <a:cs typeface="Calibri"/>
            </a:endParaRPr>
          </a:p>
          <a:p>
            <a:pPr marL="0" marR="0" lvl="0" indent="0" algn="l" defTabSz="914400" rtl="0" eaLnBrk="1" fontAlgn="auto" latinLnBrk="0" hangingPunct="1">
              <a:lnSpc>
                <a:spcPct val="100000"/>
              </a:lnSpc>
              <a:spcBef>
                <a:spcPts val="10"/>
              </a:spcBef>
              <a:spcAft>
                <a:spcPts val="0"/>
              </a:spcAft>
              <a:buClrTx/>
              <a:buSzTx/>
              <a:buFontTx/>
              <a:buNone/>
              <a:tabLst/>
              <a:defRPr/>
            </a:pPr>
            <a:endParaRPr kumimoji="0" sz="2700" b="0" i="0" u="none" strike="noStrike" kern="1200" cap="none" spc="0" normalizeH="0" baseline="0" noProof="0">
              <a:ln>
                <a:noFill/>
              </a:ln>
              <a:solidFill>
                <a:prstClr val="black"/>
              </a:solidFill>
              <a:effectLst/>
              <a:uLnTx/>
              <a:uFillTx/>
              <a:latin typeface="Calibri"/>
              <a:ea typeface="+mn-ea"/>
              <a:cs typeface="Calibri"/>
            </a:endParaRPr>
          </a:p>
          <a:p>
            <a:pPr marL="469900" marR="0" lvl="0" indent="0" algn="l" defTabSz="914400" rtl="0" eaLnBrk="1" fontAlgn="auto" latinLnBrk="0" hangingPunct="1">
              <a:lnSpc>
                <a:spcPts val="3170"/>
              </a:lnSpc>
              <a:spcBef>
                <a:spcPts val="0"/>
              </a:spcBef>
              <a:spcAft>
                <a:spcPts val="0"/>
              </a:spcAft>
              <a:buClrTx/>
              <a:buSzTx/>
              <a:buFontTx/>
              <a:buNone/>
              <a:tabLst/>
              <a:defRPr/>
            </a:pPr>
            <a:r>
              <a:rPr kumimoji="0" sz="2800" b="1" i="0" u="none" strike="noStrike" kern="1200" cap="none" spc="-20" normalizeH="0" baseline="0" noProof="0" dirty="0">
                <a:ln>
                  <a:noFill/>
                </a:ln>
                <a:solidFill>
                  <a:prstClr val="black"/>
                </a:solidFill>
                <a:effectLst/>
                <a:uLnTx/>
                <a:uFillTx/>
                <a:latin typeface="Calibri"/>
                <a:ea typeface="+mn-ea"/>
                <a:cs typeface="Calibri"/>
              </a:rPr>
              <a:t>cout&lt;&lt;</a:t>
            </a:r>
            <a:r>
              <a:rPr kumimoji="0" sz="2800" b="1" i="0" u="none" strike="noStrike" kern="1200" cap="none" spc="-20" normalizeH="0" baseline="0" noProof="0" dirty="0">
                <a:ln>
                  <a:noFill/>
                </a:ln>
                <a:solidFill>
                  <a:srgbClr val="2E1BC6"/>
                </a:solidFill>
                <a:effectLst/>
                <a:uLnTx/>
                <a:uFillTx/>
                <a:latin typeface="Calibri"/>
                <a:ea typeface="+mn-ea"/>
                <a:cs typeface="Calibri"/>
              </a:rPr>
              <a:t>SumValues</a:t>
            </a:r>
            <a:r>
              <a:rPr kumimoji="0" sz="2800" b="1" i="0" u="none" strike="noStrike" kern="1200" cap="none" spc="-20" normalizeH="0" baseline="0" noProof="0" dirty="0">
                <a:ln>
                  <a:noFill/>
                </a:ln>
                <a:solidFill>
                  <a:prstClr val="black"/>
                </a:solidFill>
                <a:effectLst/>
                <a:uLnTx/>
                <a:uFillTx/>
                <a:latin typeface="Calibri"/>
                <a:ea typeface="+mn-ea"/>
                <a:cs typeface="Calibri"/>
              </a:rPr>
              <a:t>(myArray);</a:t>
            </a:r>
            <a:r>
              <a:rPr kumimoji="0" sz="2800" b="1" i="0" u="none" strike="noStrike" kern="1200" cap="none" spc="65" normalizeH="0" baseline="0" noProof="0" dirty="0">
                <a:ln>
                  <a:noFill/>
                </a:ln>
                <a:solidFill>
                  <a:prstClr val="black"/>
                </a:solidFill>
                <a:effectLst/>
                <a:uLnTx/>
                <a:uFillTx/>
                <a:latin typeface="Calibri"/>
                <a:ea typeface="+mn-ea"/>
                <a:cs typeface="Calibri"/>
              </a:rPr>
              <a:t> </a:t>
            </a:r>
            <a:r>
              <a:rPr kumimoji="0" sz="2800" b="0" i="0" u="none" strike="noStrike" kern="1200" cap="none" spc="-10" normalizeH="0" baseline="0" noProof="0" dirty="0">
                <a:ln>
                  <a:noFill/>
                </a:ln>
                <a:solidFill>
                  <a:srgbClr val="008000"/>
                </a:solidFill>
                <a:effectLst/>
                <a:uLnTx/>
                <a:uFillTx/>
                <a:latin typeface="Calibri"/>
                <a:ea typeface="+mn-ea"/>
                <a:cs typeface="Calibri"/>
              </a:rPr>
              <a:t>//returns</a:t>
            </a:r>
            <a:r>
              <a:rPr kumimoji="0" sz="2800" b="0" i="0" u="none" strike="noStrike" kern="1200" cap="none" spc="50" normalizeH="0" baseline="0" noProof="0" dirty="0">
                <a:ln>
                  <a:noFill/>
                </a:ln>
                <a:solidFill>
                  <a:srgbClr val="008000"/>
                </a:solidFill>
                <a:effectLst/>
                <a:uLnTx/>
                <a:uFillTx/>
                <a:latin typeface="Calibri"/>
                <a:ea typeface="+mn-ea"/>
                <a:cs typeface="Calibri"/>
              </a:rPr>
              <a:t> </a:t>
            </a:r>
            <a:r>
              <a:rPr kumimoji="0" sz="2800" b="0" i="0" u="none" strike="noStrike" kern="1200" cap="none" spc="-10" normalizeH="0" baseline="0" noProof="0" dirty="0">
                <a:ln>
                  <a:noFill/>
                </a:ln>
                <a:solidFill>
                  <a:srgbClr val="008000"/>
                </a:solidFill>
                <a:effectLst/>
                <a:uLnTx/>
                <a:uFillTx/>
                <a:latin typeface="Calibri"/>
                <a:ea typeface="+mn-ea"/>
                <a:cs typeface="Calibri"/>
              </a:rPr>
              <a:t>sum</a:t>
            </a:r>
            <a:r>
              <a:rPr kumimoji="0" sz="2800" b="0" i="0" u="none" strike="noStrike" kern="1200" cap="none" spc="20" normalizeH="0" baseline="0" noProof="0" dirty="0">
                <a:ln>
                  <a:noFill/>
                </a:ln>
                <a:solidFill>
                  <a:srgbClr val="008000"/>
                </a:solidFill>
                <a:effectLst/>
                <a:uLnTx/>
                <a:uFillTx/>
                <a:latin typeface="Calibri"/>
                <a:ea typeface="+mn-ea"/>
                <a:cs typeface="Calibri"/>
              </a:rPr>
              <a:t> </a:t>
            </a:r>
            <a:r>
              <a:rPr kumimoji="0" sz="2800" b="0" i="0" u="none" strike="noStrike" kern="1200" cap="none" spc="-5" normalizeH="0" baseline="0" noProof="0" dirty="0">
                <a:ln>
                  <a:noFill/>
                </a:ln>
                <a:solidFill>
                  <a:srgbClr val="008000"/>
                </a:solidFill>
                <a:effectLst/>
                <a:uLnTx/>
                <a:uFillTx/>
                <a:latin typeface="Calibri"/>
                <a:ea typeface="+mn-ea"/>
                <a:cs typeface="Calibri"/>
              </a:rPr>
              <a:t>of</a:t>
            </a:r>
            <a:r>
              <a:rPr kumimoji="0" sz="2800" b="0" i="0" u="none" strike="noStrike" kern="1200" cap="none" spc="5" normalizeH="0" baseline="0" noProof="0" dirty="0">
                <a:ln>
                  <a:noFill/>
                </a:ln>
                <a:solidFill>
                  <a:srgbClr val="008000"/>
                </a:solidFill>
                <a:effectLst/>
                <a:uLnTx/>
                <a:uFillTx/>
                <a:latin typeface="Calibri"/>
                <a:ea typeface="+mn-ea"/>
                <a:cs typeface="Calibri"/>
              </a:rPr>
              <a:t> </a:t>
            </a:r>
            <a:r>
              <a:rPr kumimoji="0" sz="2800" b="0" i="0" u="none" strike="noStrike" kern="1200" cap="none" spc="-5" normalizeH="0" baseline="0" noProof="0" dirty="0">
                <a:ln>
                  <a:noFill/>
                </a:ln>
                <a:solidFill>
                  <a:srgbClr val="008000"/>
                </a:solidFill>
                <a:effectLst/>
                <a:uLnTx/>
                <a:uFillTx/>
                <a:latin typeface="Calibri"/>
                <a:ea typeface="+mn-ea"/>
                <a:cs typeface="Calibri"/>
              </a:rPr>
              <a:t>the</a:t>
            </a:r>
            <a:r>
              <a:rPr kumimoji="0" sz="2800" b="0" i="0" u="none" strike="noStrike" kern="1200" cap="none" spc="0" normalizeH="0" baseline="0" noProof="0" dirty="0">
                <a:ln>
                  <a:noFill/>
                </a:ln>
                <a:solidFill>
                  <a:srgbClr val="008000"/>
                </a:solidFill>
                <a:effectLst/>
                <a:uLnTx/>
                <a:uFillTx/>
                <a:latin typeface="Calibri"/>
                <a:ea typeface="+mn-ea"/>
                <a:cs typeface="Calibri"/>
              </a:rPr>
              <a:t> </a:t>
            </a:r>
            <a:r>
              <a:rPr kumimoji="0" sz="2800" b="0" i="0" u="none" strike="noStrike" kern="1200" cap="none" spc="-25" normalizeH="0" baseline="0" noProof="0" dirty="0">
                <a:ln>
                  <a:noFill/>
                </a:ln>
                <a:solidFill>
                  <a:srgbClr val="008000"/>
                </a:solidFill>
                <a:effectLst/>
                <a:uLnTx/>
                <a:uFillTx/>
                <a:latin typeface="Calibri"/>
                <a:ea typeface="+mn-ea"/>
                <a:cs typeface="Calibri"/>
              </a:rPr>
              <a:t>array</a:t>
            </a:r>
            <a:endParaRPr kumimoji="0" sz="2800" b="0" i="0" u="none" strike="noStrike" kern="1200" cap="none" spc="0" normalizeH="0" baseline="0" noProof="0">
              <a:ln>
                <a:noFill/>
              </a:ln>
              <a:solidFill>
                <a:prstClr val="black"/>
              </a:solidFill>
              <a:effectLst/>
              <a:uLnTx/>
              <a:uFillTx/>
              <a:latin typeface="Calibri"/>
              <a:ea typeface="+mn-ea"/>
              <a:cs typeface="Calibri"/>
            </a:endParaRPr>
          </a:p>
          <a:p>
            <a:pPr marL="3790950" marR="0" lvl="0" indent="0" algn="l" defTabSz="914400" rtl="0" eaLnBrk="1" fontAlgn="auto" latinLnBrk="0" hangingPunct="1">
              <a:lnSpc>
                <a:spcPts val="2930"/>
              </a:lnSpc>
              <a:spcBef>
                <a:spcPts val="0"/>
              </a:spcBef>
              <a:spcAft>
                <a:spcPts val="0"/>
              </a:spcAft>
              <a:buClrTx/>
              <a:buSzTx/>
              <a:buFontTx/>
              <a:buNone/>
              <a:tabLst/>
              <a:defRPr/>
            </a:pPr>
            <a:r>
              <a:rPr kumimoji="0" sz="2600" b="1" i="0" u="none" strike="noStrike" kern="1200" cap="none" spc="0" normalizeH="0" baseline="0" noProof="0" dirty="0">
                <a:ln>
                  <a:noFill/>
                </a:ln>
                <a:solidFill>
                  <a:srgbClr val="C00000"/>
                </a:solidFill>
                <a:effectLst/>
                <a:uLnTx/>
                <a:uFillTx/>
                <a:latin typeface="Calibri"/>
                <a:ea typeface="+mn-ea"/>
                <a:cs typeface="Calibri"/>
              </a:rPr>
              <a:t>A</a:t>
            </a:r>
            <a:r>
              <a:rPr kumimoji="0" sz="2600" b="1" i="0" u="none" strike="noStrike" kern="1200" cap="none" spc="-35" normalizeH="0" baseline="0" noProof="0" dirty="0">
                <a:ln>
                  <a:noFill/>
                </a:ln>
                <a:solidFill>
                  <a:srgbClr val="C00000"/>
                </a:solidFill>
                <a:effectLst/>
                <a:uLnTx/>
                <a:uFillTx/>
                <a:latin typeface="Calibri"/>
                <a:ea typeface="+mn-ea"/>
                <a:cs typeface="Calibri"/>
              </a:rPr>
              <a:t> </a:t>
            </a:r>
            <a:r>
              <a:rPr kumimoji="0" sz="2600" b="1" i="0" u="none" strike="noStrike" kern="1200" cap="none" spc="-5" normalizeH="0" baseline="0" noProof="0" dirty="0">
                <a:ln>
                  <a:noFill/>
                </a:ln>
                <a:solidFill>
                  <a:srgbClr val="C00000"/>
                </a:solidFill>
                <a:effectLst/>
                <a:uLnTx/>
                <a:uFillTx/>
                <a:latin typeface="Calibri"/>
                <a:ea typeface="+mn-ea"/>
                <a:cs typeface="Calibri"/>
              </a:rPr>
              <a:t>user-defined</a:t>
            </a:r>
            <a:r>
              <a:rPr kumimoji="0" sz="2600" b="1" i="0" u="none" strike="noStrike" kern="1200" cap="none" spc="10" normalizeH="0" baseline="0" noProof="0" dirty="0">
                <a:ln>
                  <a:noFill/>
                </a:ln>
                <a:solidFill>
                  <a:srgbClr val="C00000"/>
                </a:solidFill>
                <a:effectLst/>
                <a:uLnTx/>
                <a:uFillTx/>
                <a:latin typeface="Calibri"/>
                <a:ea typeface="+mn-ea"/>
                <a:cs typeface="Calibri"/>
              </a:rPr>
              <a:t> </a:t>
            </a:r>
            <a:r>
              <a:rPr kumimoji="0" sz="2600" b="1" i="0" u="none" strike="noStrike" kern="1200" cap="none" spc="-5" normalizeH="0" baseline="0" noProof="0" dirty="0">
                <a:ln>
                  <a:noFill/>
                </a:ln>
                <a:solidFill>
                  <a:srgbClr val="C00000"/>
                </a:solidFill>
                <a:effectLst/>
                <a:uLnTx/>
                <a:uFillTx/>
                <a:latin typeface="Calibri"/>
                <a:ea typeface="+mn-ea"/>
                <a:cs typeface="Calibri"/>
              </a:rPr>
              <a:t>function</a:t>
            </a:r>
            <a:endParaRPr kumimoji="0" sz="2600" b="0" i="0" u="none" strike="noStrike" kern="1200" cap="none" spc="0" normalizeH="0" baseline="0" noProof="0">
              <a:ln>
                <a:noFill/>
              </a:ln>
              <a:solidFill>
                <a:prstClr val="black"/>
              </a:solidFill>
              <a:effectLst/>
              <a:uLnTx/>
              <a:uFillTx/>
              <a:latin typeface="Calibri"/>
              <a:ea typeface="+mn-ea"/>
              <a:cs typeface="Calibri"/>
            </a:endParaRPr>
          </a:p>
        </p:txBody>
      </p:sp>
    </p:spTree>
    <p:extLst>
      <p:ext uri="{BB962C8B-B14F-4D97-AF65-F5344CB8AC3E}">
        <p14:creationId xmlns:p14="http://schemas.microsoft.com/office/powerpoint/2010/main" val="186834525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41"/>
          <p:cNvSpPr txBox="1">
            <a:spLocks noGrp="1"/>
          </p:cNvSpPr>
          <p:nvPr>
            <p:ph type="title"/>
          </p:nvPr>
        </p:nvSpPr>
        <p:spPr>
          <a:xfrm>
            <a:off x="304800" y="0"/>
            <a:ext cx="8229600" cy="792162"/>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C00000"/>
              </a:buClr>
              <a:buSzPts val="4400"/>
              <a:buFont typeface="Calibri"/>
              <a:buNone/>
            </a:pPr>
            <a:r>
              <a:rPr lang="en-US">
                <a:solidFill>
                  <a:srgbClr val="C00000"/>
                </a:solidFill>
              </a:rPr>
              <a:t>Larger-Dimension Arrays</a:t>
            </a:r>
            <a:endParaRPr/>
          </a:p>
        </p:txBody>
      </p:sp>
      <p:sp>
        <p:nvSpPr>
          <p:cNvPr id="330" name="Google Shape;330;p41"/>
          <p:cNvSpPr txBox="1">
            <a:spLocks noGrp="1"/>
          </p:cNvSpPr>
          <p:nvPr>
            <p:ph type="body" idx="1"/>
          </p:nvPr>
        </p:nvSpPr>
        <p:spPr>
          <a:xfrm>
            <a:off x="152400" y="914400"/>
            <a:ext cx="8763000" cy="5715000"/>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chemeClr val="dk1"/>
              </a:buClr>
              <a:buSzPts val="3200"/>
              <a:buChar char="•"/>
            </a:pPr>
            <a:r>
              <a:rPr lang="en-US" dirty="0"/>
              <a:t>Arrays with more than two dimensions allowed in C++ but not commonly used</a:t>
            </a:r>
            <a:endParaRPr dirty="0"/>
          </a:p>
          <a:p>
            <a:pPr marL="342900" lvl="0" indent="-342900" algn="l" rtl="0">
              <a:lnSpc>
                <a:spcPct val="90000"/>
              </a:lnSpc>
              <a:spcBef>
                <a:spcPts val="640"/>
              </a:spcBef>
              <a:spcAft>
                <a:spcPts val="0"/>
              </a:spcAft>
              <a:buClr>
                <a:schemeClr val="dk1"/>
              </a:buClr>
              <a:buSzPts val="3200"/>
              <a:buNone/>
            </a:pPr>
            <a:endParaRPr dirty="0"/>
          </a:p>
          <a:p>
            <a:pPr marL="342900" lvl="0" indent="-342900" algn="l" rtl="0">
              <a:lnSpc>
                <a:spcPct val="90000"/>
              </a:lnSpc>
              <a:spcBef>
                <a:spcPts val="640"/>
              </a:spcBef>
              <a:spcAft>
                <a:spcPts val="0"/>
              </a:spcAft>
              <a:buClr>
                <a:schemeClr val="dk1"/>
              </a:buClr>
              <a:buSzPts val="3200"/>
              <a:buNone/>
            </a:pPr>
            <a:endParaRPr dirty="0"/>
          </a:p>
          <a:p>
            <a:pPr marL="342900" lvl="0" indent="-342900" algn="l" rtl="0">
              <a:lnSpc>
                <a:spcPct val="90000"/>
              </a:lnSpc>
              <a:spcBef>
                <a:spcPts val="640"/>
              </a:spcBef>
              <a:spcAft>
                <a:spcPts val="0"/>
              </a:spcAft>
              <a:buClr>
                <a:schemeClr val="dk1"/>
              </a:buClr>
              <a:buSzPts val="3200"/>
              <a:buNone/>
            </a:pPr>
            <a:r>
              <a:rPr lang="en-US" dirty="0"/>
              <a:t>	Example:   </a:t>
            </a:r>
            <a:r>
              <a:rPr lang="en-US" dirty="0" err="1">
                <a:latin typeface="Courier New"/>
                <a:ea typeface="Courier New"/>
                <a:cs typeface="Courier New"/>
                <a:sym typeface="Courier New"/>
              </a:rPr>
              <a:t>int</a:t>
            </a:r>
            <a:r>
              <a:rPr lang="en-US" dirty="0">
                <a:latin typeface="Courier New"/>
                <a:ea typeface="Courier New"/>
                <a:cs typeface="Courier New"/>
                <a:sym typeface="Courier New"/>
              </a:rPr>
              <a:t> response[4][10][6];</a:t>
            </a:r>
            <a:endParaRPr dirty="0"/>
          </a:p>
          <a:p>
            <a:pPr marL="342900" lvl="0" indent="-342900" algn="l" rtl="0">
              <a:lnSpc>
                <a:spcPct val="90000"/>
              </a:lnSpc>
              <a:spcBef>
                <a:spcPts val="640"/>
              </a:spcBef>
              <a:spcAft>
                <a:spcPts val="0"/>
              </a:spcAft>
              <a:buClr>
                <a:schemeClr val="dk1"/>
              </a:buClr>
              <a:buSzPts val="3200"/>
              <a:buNone/>
            </a:pPr>
            <a:endParaRPr dirty="0">
              <a:latin typeface="Courier New"/>
              <a:ea typeface="Courier New"/>
              <a:cs typeface="Courier New"/>
              <a:sym typeface="Courier New"/>
            </a:endParaRPr>
          </a:p>
          <a:p>
            <a:pPr marL="742950" lvl="1" indent="-285750" algn="l" rtl="0">
              <a:lnSpc>
                <a:spcPct val="90000"/>
              </a:lnSpc>
              <a:spcBef>
                <a:spcPts val="560"/>
              </a:spcBef>
              <a:spcAft>
                <a:spcPts val="0"/>
              </a:spcAft>
              <a:buClr>
                <a:srgbClr val="2F1BC7"/>
              </a:buClr>
              <a:buSzPts val="2800"/>
              <a:buChar char="–"/>
            </a:pPr>
            <a:r>
              <a:rPr lang="en-US" dirty="0">
                <a:solidFill>
                  <a:srgbClr val="2F1BC7"/>
                </a:solidFill>
              </a:rPr>
              <a:t>First element </a:t>
            </a:r>
            <a:r>
              <a:rPr lang="en-US" dirty="0"/>
              <a:t>is </a:t>
            </a:r>
            <a:r>
              <a:rPr lang="en-US" b="1" dirty="0">
                <a:solidFill>
                  <a:srgbClr val="008000"/>
                </a:solidFill>
                <a:latin typeface="Courier New"/>
                <a:ea typeface="Courier New"/>
                <a:cs typeface="Courier New"/>
                <a:sym typeface="Courier New"/>
              </a:rPr>
              <a:t>response[0][0][0]</a:t>
            </a:r>
            <a:endParaRPr dirty="0"/>
          </a:p>
          <a:p>
            <a:pPr marL="742950" lvl="1" indent="-285750" algn="l" rtl="0">
              <a:lnSpc>
                <a:spcPct val="90000"/>
              </a:lnSpc>
              <a:spcBef>
                <a:spcPts val="560"/>
              </a:spcBef>
              <a:spcAft>
                <a:spcPts val="0"/>
              </a:spcAft>
              <a:buClr>
                <a:srgbClr val="2F1BC7"/>
              </a:buClr>
              <a:buSzPts val="2800"/>
              <a:buChar char="–"/>
            </a:pPr>
            <a:r>
              <a:rPr lang="en-US" dirty="0">
                <a:solidFill>
                  <a:srgbClr val="2F1BC7"/>
                </a:solidFill>
              </a:rPr>
              <a:t>Last element </a:t>
            </a:r>
            <a:r>
              <a:rPr lang="en-US" dirty="0"/>
              <a:t>is </a:t>
            </a:r>
            <a:r>
              <a:rPr lang="en-US" b="1" dirty="0">
                <a:solidFill>
                  <a:srgbClr val="008000"/>
                </a:solidFill>
                <a:latin typeface="Courier New"/>
                <a:ea typeface="Courier New"/>
                <a:cs typeface="Courier New"/>
                <a:sym typeface="Courier New"/>
              </a:rPr>
              <a:t>response[3][9][5]</a:t>
            </a:r>
            <a:endParaRPr b="1" dirty="0">
              <a:solidFill>
                <a:srgbClr val="008000"/>
              </a:solidFill>
              <a:latin typeface="Courier New"/>
              <a:ea typeface="Courier New"/>
              <a:cs typeface="Courier New"/>
              <a:sym typeface="Courier New"/>
            </a:endParaRPr>
          </a:p>
        </p:txBody>
      </p:sp>
      <p:sp>
        <p:nvSpPr>
          <p:cNvPr id="331" name="Google Shape;331;p41"/>
          <p:cNvSpPr/>
          <p:nvPr/>
        </p:nvSpPr>
        <p:spPr>
          <a:xfrm>
            <a:off x="0" y="762000"/>
            <a:ext cx="9067800" cy="45719"/>
          </a:xfrm>
          <a:prstGeom prst="rect">
            <a:avLst/>
          </a:prstGeom>
          <a:solidFill>
            <a:srgbClr val="17365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urier New"/>
              <a:ea typeface="Courier New"/>
              <a:cs typeface="Courier New"/>
              <a:sym typeface="Courier New"/>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42"/>
          <p:cNvSpPr txBox="1">
            <a:spLocks noGrp="1"/>
          </p:cNvSpPr>
          <p:nvPr>
            <p:ph type="title"/>
          </p:nvPr>
        </p:nvSpPr>
        <p:spPr>
          <a:xfrm>
            <a:off x="914400" y="-22014"/>
            <a:ext cx="8153400" cy="829733"/>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C00000"/>
              </a:buClr>
              <a:buSzPct val="100000"/>
              <a:buFont typeface="Arial"/>
              <a:buNone/>
            </a:pPr>
            <a:r>
              <a:rPr lang="en-US" sz="3800">
                <a:solidFill>
                  <a:srgbClr val="C00000"/>
                </a:solidFill>
                <a:latin typeface="Arial"/>
                <a:ea typeface="Arial"/>
                <a:cs typeface="Arial"/>
                <a:sym typeface="Arial"/>
              </a:rPr>
              <a:t>Two Dimensional Arrays in Memory(C++)</a:t>
            </a:r>
            <a:endParaRPr/>
          </a:p>
        </p:txBody>
      </p:sp>
      <p:sp>
        <p:nvSpPr>
          <p:cNvPr id="337" name="Google Shape;337;p42"/>
          <p:cNvSpPr txBox="1">
            <a:spLocks noGrp="1"/>
          </p:cNvSpPr>
          <p:nvPr>
            <p:ph type="body" idx="1"/>
          </p:nvPr>
        </p:nvSpPr>
        <p:spPr>
          <a:xfrm>
            <a:off x="76200" y="990600"/>
            <a:ext cx="3894138" cy="51054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1700"/>
              <a:buChar char="•"/>
            </a:pPr>
            <a:r>
              <a:rPr lang="en-US" sz="1700" b="1">
                <a:latin typeface="Arial"/>
                <a:ea typeface="Arial"/>
                <a:cs typeface="Arial"/>
                <a:sym typeface="Arial"/>
              </a:rPr>
              <a:t>Two ways </a:t>
            </a:r>
            <a:r>
              <a:rPr lang="en-US" sz="1700">
                <a:latin typeface="Arial"/>
                <a:ea typeface="Arial"/>
                <a:cs typeface="Arial"/>
                <a:sym typeface="Arial"/>
              </a:rPr>
              <a:t>to be </a:t>
            </a:r>
            <a:r>
              <a:rPr lang="en-US" sz="1700" b="1">
                <a:latin typeface="Arial"/>
                <a:ea typeface="Arial"/>
                <a:cs typeface="Arial"/>
                <a:sym typeface="Arial"/>
              </a:rPr>
              <a:t>represented in memory</a:t>
            </a:r>
            <a:endParaRPr/>
          </a:p>
          <a:p>
            <a:pPr marL="692150" lvl="1" indent="-347663" algn="l" rtl="0">
              <a:spcBef>
                <a:spcPts val="340"/>
              </a:spcBef>
              <a:spcAft>
                <a:spcPts val="0"/>
              </a:spcAft>
              <a:buClr>
                <a:schemeClr val="dk1"/>
              </a:buClr>
              <a:buSzPts val="1700"/>
              <a:buChar char="–"/>
            </a:pPr>
            <a:r>
              <a:rPr lang="en-US" sz="1700" b="1">
                <a:latin typeface="Arial"/>
                <a:ea typeface="Arial"/>
                <a:cs typeface="Arial"/>
                <a:sym typeface="Arial"/>
              </a:rPr>
              <a:t>Column by column 🡪 </a:t>
            </a:r>
            <a:r>
              <a:rPr lang="en-US" sz="1700" b="1">
                <a:solidFill>
                  <a:srgbClr val="C00000"/>
                </a:solidFill>
                <a:latin typeface="Arial"/>
                <a:ea typeface="Arial"/>
                <a:cs typeface="Arial"/>
                <a:sym typeface="Arial"/>
              </a:rPr>
              <a:t>column majored</a:t>
            </a:r>
            <a:endParaRPr/>
          </a:p>
          <a:p>
            <a:pPr marL="692150" lvl="1" indent="-239712" algn="l" rtl="0">
              <a:spcBef>
                <a:spcPts val="340"/>
              </a:spcBef>
              <a:spcAft>
                <a:spcPts val="0"/>
              </a:spcAft>
              <a:buClr>
                <a:schemeClr val="dk1"/>
              </a:buClr>
              <a:buSzPts val="1700"/>
              <a:buNone/>
            </a:pPr>
            <a:endParaRPr sz="1700" b="1">
              <a:solidFill>
                <a:srgbClr val="C00000"/>
              </a:solidFill>
              <a:latin typeface="Arial"/>
              <a:ea typeface="Arial"/>
              <a:cs typeface="Arial"/>
              <a:sym typeface="Arial"/>
            </a:endParaRPr>
          </a:p>
          <a:p>
            <a:pPr marL="692150" lvl="1" indent="-239712" algn="l" rtl="0">
              <a:spcBef>
                <a:spcPts val="340"/>
              </a:spcBef>
              <a:spcAft>
                <a:spcPts val="0"/>
              </a:spcAft>
              <a:buClr>
                <a:schemeClr val="dk1"/>
              </a:buClr>
              <a:buSzPts val="1700"/>
              <a:buNone/>
            </a:pPr>
            <a:endParaRPr sz="1700" b="1">
              <a:solidFill>
                <a:srgbClr val="C00000"/>
              </a:solidFill>
              <a:latin typeface="Arial"/>
              <a:ea typeface="Arial"/>
              <a:cs typeface="Arial"/>
              <a:sym typeface="Arial"/>
            </a:endParaRPr>
          </a:p>
          <a:p>
            <a:pPr marL="692150" lvl="1" indent="-239712" algn="l" rtl="0">
              <a:spcBef>
                <a:spcPts val="340"/>
              </a:spcBef>
              <a:spcAft>
                <a:spcPts val="0"/>
              </a:spcAft>
              <a:buClr>
                <a:schemeClr val="dk1"/>
              </a:buClr>
              <a:buSzPts val="1700"/>
              <a:buNone/>
            </a:pPr>
            <a:endParaRPr sz="1700" b="1">
              <a:solidFill>
                <a:srgbClr val="C00000"/>
              </a:solidFill>
              <a:latin typeface="Arial"/>
              <a:ea typeface="Arial"/>
              <a:cs typeface="Arial"/>
              <a:sym typeface="Arial"/>
            </a:endParaRPr>
          </a:p>
          <a:p>
            <a:pPr marL="692150" lvl="1" indent="-239712" algn="l" rtl="0">
              <a:spcBef>
                <a:spcPts val="340"/>
              </a:spcBef>
              <a:spcAft>
                <a:spcPts val="0"/>
              </a:spcAft>
              <a:buClr>
                <a:schemeClr val="dk1"/>
              </a:buClr>
              <a:buSzPts val="1700"/>
              <a:buNone/>
            </a:pPr>
            <a:endParaRPr sz="1700" b="1">
              <a:solidFill>
                <a:srgbClr val="C00000"/>
              </a:solidFill>
              <a:latin typeface="Arial"/>
              <a:ea typeface="Arial"/>
              <a:cs typeface="Arial"/>
              <a:sym typeface="Arial"/>
            </a:endParaRPr>
          </a:p>
          <a:p>
            <a:pPr marL="692150" lvl="1" indent="-239712" algn="l" rtl="0">
              <a:spcBef>
                <a:spcPts val="340"/>
              </a:spcBef>
              <a:spcAft>
                <a:spcPts val="0"/>
              </a:spcAft>
              <a:buClr>
                <a:schemeClr val="dk1"/>
              </a:buClr>
              <a:buSzPts val="1700"/>
              <a:buNone/>
            </a:pPr>
            <a:endParaRPr sz="1700" b="1">
              <a:solidFill>
                <a:srgbClr val="C00000"/>
              </a:solidFill>
              <a:latin typeface="Arial"/>
              <a:ea typeface="Arial"/>
              <a:cs typeface="Arial"/>
              <a:sym typeface="Arial"/>
            </a:endParaRPr>
          </a:p>
          <a:p>
            <a:pPr marL="692150" lvl="1" indent="-239712" algn="l" rtl="0">
              <a:spcBef>
                <a:spcPts val="340"/>
              </a:spcBef>
              <a:spcAft>
                <a:spcPts val="0"/>
              </a:spcAft>
              <a:buClr>
                <a:schemeClr val="dk1"/>
              </a:buClr>
              <a:buSzPts val="1700"/>
              <a:buNone/>
            </a:pPr>
            <a:endParaRPr sz="1700" b="1">
              <a:solidFill>
                <a:srgbClr val="C00000"/>
              </a:solidFill>
              <a:latin typeface="Arial"/>
              <a:ea typeface="Arial"/>
              <a:cs typeface="Arial"/>
              <a:sym typeface="Arial"/>
            </a:endParaRPr>
          </a:p>
          <a:p>
            <a:pPr marL="692150" lvl="1" indent="-239712" algn="l" rtl="0">
              <a:spcBef>
                <a:spcPts val="340"/>
              </a:spcBef>
              <a:spcAft>
                <a:spcPts val="0"/>
              </a:spcAft>
              <a:buClr>
                <a:schemeClr val="dk1"/>
              </a:buClr>
              <a:buSzPts val="1700"/>
              <a:buNone/>
            </a:pPr>
            <a:endParaRPr sz="1700" b="1">
              <a:solidFill>
                <a:srgbClr val="C00000"/>
              </a:solidFill>
              <a:latin typeface="Arial"/>
              <a:ea typeface="Arial"/>
              <a:cs typeface="Arial"/>
              <a:sym typeface="Arial"/>
            </a:endParaRPr>
          </a:p>
          <a:p>
            <a:pPr marL="692150" lvl="1" indent="-347663" algn="l" rtl="0">
              <a:spcBef>
                <a:spcPts val="340"/>
              </a:spcBef>
              <a:spcAft>
                <a:spcPts val="0"/>
              </a:spcAft>
              <a:buClr>
                <a:schemeClr val="dk1"/>
              </a:buClr>
              <a:buSzPts val="1700"/>
              <a:buChar char="–"/>
            </a:pPr>
            <a:r>
              <a:rPr lang="en-US" sz="1700" b="1">
                <a:latin typeface="Arial"/>
                <a:ea typeface="Arial"/>
                <a:cs typeface="Arial"/>
                <a:sym typeface="Arial"/>
              </a:rPr>
              <a:t>Row by row 🡪 </a:t>
            </a:r>
            <a:r>
              <a:rPr lang="en-US" sz="1700" b="1">
                <a:solidFill>
                  <a:srgbClr val="C00000"/>
                </a:solidFill>
                <a:latin typeface="Arial"/>
                <a:ea typeface="Arial"/>
                <a:cs typeface="Arial"/>
                <a:sym typeface="Arial"/>
              </a:rPr>
              <a:t>row majored  </a:t>
            </a:r>
            <a:endParaRPr sz="1700" b="1">
              <a:solidFill>
                <a:srgbClr val="C00000"/>
              </a:solidFill>
              <a:latin typeface="Arial"/>
              <a:ea typeface="Arial"/>
              <a:cs typeface="Arial"/>
              <a:sym typeface="Arial"/>
            </a:endParaRPr>
          </a:p>
        </p:txBody>
      </p:sp>
      <p:pic>
        <p:nvPicPr>
          <p:cNvPr id="338" name="Google Shape;338;p42"/>
          <p:cNvPicPr preferRelativeResize="0"/>
          <p:nvPr/>
        </p:nvPicPr>
        <p:blipFill rotWithShape="1">
          <a:blip r:embed="rId3">
            <a:alphaModFix/>
          </a:blip>
          <a:srcRect/>
          <a:stretch/>
        </p:blipFill>
        <p:spPr>
          <a:xfrm>
            <a:off x="3852781" y="1066800"/>
            <a:ext cx="2447762" cy="2599954"/>
          </a:xfrm>
          <a:prstGeom prst="rect">
            <a:avLst/>
          </a:prstGeom>
          <a:noFill/>
          <a:ln>
            <a:noFill/>
          </a:ln>
        </p:spPr>
      </p:pic>
      <p:pic>
        <p:nvPicPr>
          <p:cNvPr id="339" name="Google Shape;339;p42"/>
          <p:cNvPicPr preferRelativeResize="0"/>
          <p:nvPr/>
        </p:nvPicPr>
        <p:blipFill rotWithShape="1">
          <a:blip r:embed="rId4">
            <a:alphaModFix/>
          </a:blip>
          <a:srcRect/>
          <a:stretch/>
        </p:blipFill>
        <p:spPr>
          <a:xfrm>
            <a:off x="3819362" y="4038600"/>
            <a:ext cx="2514600" cy="2670948"/>
          </a:xfrm>
          <a:prstGeom prst="rect">
            <a:avLst/>
          </a:prstGeom>
          <a:noFill/>
          <a:ln>
            <a:noFill/>
          </a:ln>
        </p:spPr>
      </p:pic>
      <p:sp>
        <p:nvSpPr>
          <p:cNvPr id="340" name="Google Shape;340;p42"/>
          <p:cNvSpPr/>
          <p:nvPr/>
        </p:nvSpPr>
        <p:spPr>
          <a:xfrm>
            <a:off x="6713538" y="2667000"/>
            <a:ext cx="2133600" cy="1200329"/>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800" b="1">
                <a:solidFill>
                  <a:schemeClr val="dk1"/>
                </a:solidFill>
                <a:latin typeface="Arial"/>
                <a:ea typeface="Arial"/>
                <a:cs typeface="Arial"/>
                <a:sym typeface="Arial"/>
              </a:rPr>
              <a:t>Representation depends upon the Programming language used</a:t>
            </a:r>
            <a:endParaRPr/>
          </a:p>
        </p:txBody>
      </p:sp>
      <p:sp>
        <p:nvSpPr>
          <p:cNvPr id="341" name="Google Shape;341;p42"/>
          <p:cNvSpPr/>
          <p:nvPr/>
        </p:nvSpPr>
        <p:spPr>
          <a:xfrm>
            <a:off x="0" y="762000"/>
            <a:ext cx="9067800" cy="45719"/>
          </a:xfrm>
          <a:prstGeom prst="rect">
            <a:avLst/>
          </a:prstGeom>
          <a:solidFill>
            <a:srgbClr val="17365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urier New"/>
              <a:ea typeface="Courier New"/>
              <a:cs typeface="Courier New"/>
              <a:sym typeface="Courier New"/>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40"/>
                                        </p:tgtEl>
                                        <p:attrNameLst>
                                          <p:attrName>style.visibility</p:attrName>
                                        </p:attrNameLst>
                                      </p:cBhvr>
                                      <p:to>
                                        <p:strVal val="visible"/>
                                      </p:to>
                                    </p:set>
                                    <p:anim calcmode="lin" valueType="num">
                                      <p:cBhvr additive="base">
                                        <p:cTn id="7" dur="500"/>
                                        <p:tgtEl>
                                          <p:spTgt spid="34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43"/>
          <p:cNvSpPr txBox="1">
            <a:spLocks noGrp="1"/>
          </p:cNvSpPr>
          <p:nvPr>
            <p:ph type="title"/>
          </p:nvPr>
        </p:nvSpPr>
        <p:spPr>
          <a:xfrm>
            <a:off x="990600" y="0"/>
            <a:ext cx="8153400" cy="829733"/>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C00000"/>
              </a:buClr>
              <a:buSzPts val="4400"/>
              <a:buFont typeface="Calibri"/>
              <a:buNone/>
            </a:pPr>
            <a:r>
              <a:rPr lang="en-US">
                <a:solidFill>
                  <a:srgbClr val="C00000"/>
                </a:solidFill>
              </a:rPr>
              <a:t>Analysis of Arrays</a:t>
            </a:r>
            <a:endParaRPr/>
          </a:p>
        </p:txBody>
      </p:sp>
      <p:sp>
        <p:nvSpPr>
          <p:cNvPr id="347" name="Google Shape;347;p43"/>
          <p:cNvSpPr txBox="1">
            <a:spLocks noGrp="1"/>
          </p:cNvSpPr>
          <p:nvPr>
            <p:ph type="body" idx="1"/>
          </p:nvPr>
        </p:nvSpPr>
        <p:spPr>
          <a:xfrm>
            <a:off x="0" y="1143000"/>
            <a:ext cx="9144000" cy="56388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C00000"/>
              </a:buClr>
              <a:buSzPts val="3200"/>
              <a:buChar char="•"/>
            </a:pPr>
            <a:r>
              <a:rPr lang="en-US" b="1">
                <a:solidFill>
                  <a:srgbClr val="C00000"/>
                </a:solidFill>
              </a:rPr>
              <a:t>How</a:t>
            </a:r>
            <a:r>
              <a:rPr lang="en-US">
                <a:solidFill>
                  <a:srgbClr val="C00000"/>
                </a:solidFill>
              </a:rPr>
              <a:t> </a:t>
            </a:r>
            <a:r>
              <a:rPr lang="en-US"/>
              <a:t>to </a:t>
            </a:r>
            <a:r>
              <a:rPr lang="en-US">
                <a:solidFill>
                  <a:srgbClr val="C00000"/>
                </a:solidFill>
              </a:rPr>
              <a:t>insert an item</a:t>
            </a:r>
            <a:r>
              <a:rPr lang="en-US"/>
              <a:t>?</a:t>
            </a:r>
            <a:endParaRPr/>
          </a:p>
          <a:p>
            <a:pPr marL="742950" lvl="1" indent="-285750" algn="l" rtl="0">
              <a:spcBef>
                <a:spcPts val="560"/>
              </a:spcBef>
              <a:spcAft>
                <a:spcPts val="0"/>
              </a:spcAft>
              <a:buClr>
                <a:schemeClr val="dk1"/>
              </a:buClr>
              <a:buSzPts val="2800"/>
              <a:buChar char="–"/>
            </a:pPr>
            <a:r>
              <a:rPr lang="en-US"/>
              <a:t>How many steps in terms of N (number of elements in array)?</a:t>
            </a:r>
            <a:endParaRPr/>
          </a:p>
          <a:p>
            <a:pPr marL="1143000" lvl="2" indent="-228600" algn="l" rtl="0">
              <a:spcBef>
                <a:spcPts val="480"/>
              </a:spcBef>
              <a:spcAft>
                <a:spcPts val="0"/>
              </a:spcAft>
              <a:buClr>
                <a:srgbClr val="2C14DE"/>
              </a:buClr>
              <a:buSzPts val="2400"/>
              <a:buChar char="•"/>
            </a:pPr>
            <a:r>
              <a:rPr lang="en-US" b="1">
                <a:solidFill>
                  <a:srgbClr val="2C14DE"/>
                </a:solidFill>
              </a:rPr>
              <a:t>N steps at maximum </a:t>
            </a:r>
            <a:r>
              <a:rPr lang="en-US"/>
              <a:t>(move items to insert at given location)</a:t>
            </a:r>
            <a:endParaRPr/>
          </a:p>
          <a:p>
            <a:pPr marL="1143000" lvl="2" indent="-76200" algn="l" rtl="0">
              <a:spcBef>
                <a:spcPts val="480"/>
              </a:spcBef>
              <a:spcAft>
                <a:spcPts val="0"/>
              </a:spcAft>
              <a:buClr>
                <a:schemeClr val="dk1"/>
              </a:buClr>
              <a:buSzPts val="2400"/>
              <a:buNone/>
            </a:pPr>
            <a:endParaRPr/>
          </a:p>
          <a:p>
            <a:pPr marL="342900" lvl="0" indent="-342900" algn="l" rtl="0">
              <a:spcBef>
                <a:spcPts val="640"/>
              </a:spcBef>
              <a:spcAft>
                <a:spcPts val="0"/>
              </a:spcAft>
              <a:buClr>
                <a:srgbClr val="C00000"/>
              </a:buClr>
              <a:buSzPts val="3200"/>
              <a:buChar char="•"/>
            </a:pPr>
            <a:r>
              <a:rPr lang="en-US" b="1">
                <a:solidFill>
                  <a:srgbClr val="C00000"/>
                </a:solidFill>
              </a:rPr>
              <a:t>How</a:t>
            </a:r>
            <a:r>
              <a:rPr lang="en-US"/>
              <a:t> to </a:t>
            </a:r>
            <a:r>
              <a:rPr lang="en-US">
                <a:solidFill>
                  <a:srgbClr val="C00000"/>
                </a:solidFill>
              </a:rPr>
              <a:t>delete an item</a:t>
            </a:r>
            <a:r>
              <a:rPr lang="en-US"/>
              <a:t>?</a:t>
            </a:r>
            <a:endParaRPr/>
          </a:p>
          <a:p>
            <a:pPr marL="742950" lvl="1" indent="-285750" algn="l" rtl="0">
              <a:spcBef>
                <a:spcPts val="560"/>
              </a:spcBef>
              <a:spcAft>
                <a:spcPts val="0"/>
              </a:spcAft>
              <a:buClr>
                <a:schemeClr val="dk1"/>
              </a:buClr>
              <a:buSzPts val="2800"/>
              <a:buChar char="–"/>
            </a:pPr>
            <a:r>
              <a:rPr lang="en-US"/>
              <a:t>How many steps in terms of N (number of elements in array)?</a:t>
            </a:r>
            <a:endParaRPr/>
          </a:p>
          <a:p>
            <a:pPr marL="1143000" lvl="2" indent="-228600" algn="l" rtl="0">
              <a:spcBef>
                <a:spcPts val="480"/>
              </a:spcBef>
              <a:spcAft>
                <a:spcPts val="0"/>
              </a:spcAft>
              <a:buClr>
                <a:srgbClr val="2C14DE"/>
              </a:buClr>
              <a:buSzPts val="2400"/>
              <a:buChar char="•"/>
            </a:pPr>
            <a:r>
              <a:rPr lang="en-US" b="1">
                <a:solidFill>
                  <a:srgbClr val="2C14DE"/>
                </a:solidFill>
              </a:rPr>
              <a:t>N steps at maximum </a:t>
            </a:r>
            <a:r>
              <a:rPr lang="en-US"/>
              <a:t>(move items back to take place of deleted item)</a:t>
            </a:r>
            <a:endParaRPr/>
          </a:p>
          <a:p>
            <a:pPr marL="1143000" lvl="2" indent="-76200" algn="l" rtl="0">
              <a:spcBef>
                <a:spcPts val="480"/>
              </a:spcBef>
              <a:spcAft>
                <a:spcPts val="0"/>
              </a:spcAft>
              <a:buClr>
                <a:schemeClr val="dk1"/>
              </a:buClr>
              <a:buSzPts val="2400"/>
              <a:buNone/>
            </a:pPr>
            <a:endParaRPr/>
          </a:p>
          <a:p>
            <a:pPr marL="742950" lvl="1" indent="-107950" algn="l" rtl="0">
              <a:spcBef>
                <a:spcPts val="560"/>
              </a:spcBef>
              <a:spcAft>
                <a:spcPts val="0"/>
              </a:spcAft>
              <a:buClr>
                <a:schemeClr val="dk1"/>
              </a:buClr>
              <a:buSzPts val="2800"/>
              <a:buNone/>
            </a:pPr>
            <a:endParaRPr/>
          </a:p>
          <a:p>
            <a:pPr marL="742950" lvl="1" indent="-107950" algn="l" rtl="0">
              <a:spcBef>
                <a:spcPts val="560"/>
              </a:spcBef>
              <a:spcAft>
                <a:spcPts val="0"/>
              </a:spcAft>
              <a:buClr>
                <a:schemeClr val="dk1"/>
              </a:buClr>
              <a:buSzPts val="2800"/>
              <a:buNone/>
            </a:pPr>
            <a:endParaRPr/>
          </a:p>
        </p:txBody>
      </p:sp>
      <p:sp>
        <p:nvSpPr>
          <p:cNvPr id="348" name="Google Shape;348;p43"/>
          <p:cNvSpPr/>
          <p:nvPr/>
        </p:nvSpPr>
        <p:spPr>
          <a:xfrm>
            <a:off x="0" y="762000"/>
            <a:ext cx="9067800" cy="45719"/>
          </a:xfrm>
          <a:prstGeom prst="rect">
            <a:avLst/>
          </a:prstGeom>
          <a:solidFill>
            <a:srgbClr val="17365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urier New"/>
              <a:ea typeface="Courier New"/>
              <a:cs typeface="Courier New"/>
              <a:sym typeface="Courier New"/>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44"/>
          <p:cNvSpPr txBox="1">
            <a:spLocks noGrp="1"/>
          </p:cNvSpPr>
          <p:nvPr>
            <p:ph type="title"/>
          </p:nvPr>
        </p:nvSpPr>
        <p:spPr>
          <a:xfrm>
            <a:off x="990600" y="0"/>
            <a:ext cx="8153400" cy="829733"/>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C00000"/>
              </a:buClr>
              <a:buSzPts val="4400"/>
              <a:buFont typeface="Calibri"/>
              <a:buNone/>
            </a:pPr>
            <a:r>
              <a:rPr lang="en-US" b="1">
                <a:solidFill>
                  <a:srgbClr val="C00000"/>
                </a:solidFill>
              </a:rPr>
              <a:t>Analysis of Arrays</a:t>
            </a:r>
            <a:endParaRPr/>
          </a:p>
        </p:txBody>
      </p:sp>
      <p:sp>
        <p:nvSpPr>
          <p:cNvPr id="354" name="Google Shape;354;p44"/>
          <p:cNvSpPr txBox="1">
            <a:spLocks noGrp="1"/>
          </p:cNvSpPr>
          <p:nvPr>
            <p:ph type="body" idx="1"/>
          </p:nvPr>
        </p:nvSpPr>
        <p:spPr>
          <a:xfrm>
            <a:off x="0" y="1143000"/>
            <a:ext cx="9144000" cy="56388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dirty="0"/>
              <a:t>How to search an item?</a:t>
            </a:r>
            <a:endParaRPr dirty="0"/>
          </a:p>
          <a:p>
            <a:pPr marL="742950" lvl="1" indent="-285750" algn="l" rtl="0">
              <a:spcBef>
                <a:spcPts val="560"/>
              </a:spcBef>
              <a:spcAft>
                <a:spcPts val="0"/>
              </a:spcAft>
              <a:buClr>
                <a:schemeClr val="dk1"/>
              </a:buClr>
              <a:buSzPts val="2800"/>
              <a:buChar char="–"/>
            </a:pPr>
            <a:r>
              <a:rPr lang="en-US" dirty="0"/>
              <a:t>Linear Search</a:t>
            </a:r>
            <a:endParaRPr dirty="0"/>
          </a:p>
          <a:p>
            <a:pPr marL="742950" lvl="1" indent="-285750" algn="l" rtl="0">
              <a:spcBef>
                <a:spcPts val="560"/>
              </a:spcBef>
              <a:spcAft>
                <a:spcPts val="0"/>
              </a:spcAft>
              <a:buClr>
                <a:schemeClr val="dk1"/>
              </a:buClr>
              <a:buSzPts val="2800"/>
              <a:buChar char="–"/>
            </a:pPr>
            <a:r>
              <a:rPr lang="en-US" dirty="0"/>
              <a:t>Binary Search</a:t>
            </a:r>
            <a:endParaRPr dirty="0"/>
          </a:p>
          <a:p>
            <a:pPr marL="0" lvl="1" indent="0" algn="l" rtl="0">
              <a:spcBef>
                <a:spcPts val="560"/>
              </a:spcBef>
              <a:spcAft>
                <a:spcPts val="0"/>
              </a:spcAft>
              <a:buClr>
                <a:schemeClr val="dk1"/>
              </a:buClr>
              <a:buSzPts val="2800"/>
              <a:buNone/>
            </a:pPr>
            <a:endParaRPr dirty="0"/>
          </a:p>
          <a:p>
            <a:pPr marL="0" lvl="1" indent="0" algn="l" rtl="0">
              <a:spcBef>
                <a:spcPts val="560"/>
              </a:spcBef>
              <a:spcAft>
                <a:spcPts val="0"/>
              </a:spcAft>
              <a:buClr>
                <a:schemeClr val="dk1"/>
              </a:buClr>
              <a:buSzPts val="2800"/>
              <a:buNone/>
            </a:pPr>
            <a:r>
              <a:rPr lang="en-US" b="1" dirty="0"/>
              <a:t>	              </a:t>
            </a:r>
            <a:r>
              <a:rPr lang="en-US" b="1" dirty="0">
                <a:solidFill>
                  <a:srgbClr val="2C14DE"/>
                </a:solidFill>
              </a:rPr>
              <a:t>Searching and Sorting (Next Lecture)</a:t>
            </a:r>
            <a:endParaRPr b="1" dirty="0">
              <a:solidFill>
                <a:srgbClr val="2C14DE"/>
              </a:solidFill>
            </a:endParaRPr>
          </a:p>
          <a:p>
            <a:pPr marL="342900" lvl="0" indent="-139700" algn="l" rtl="0">
              <a:spcBef>
                <a:spcPts val="640"/>
              </a:spcBef>
              <a:spcAft>
                <a:spcPts val="0"/>
              </a:spcAft>
              <a:buClr>
                <a:schemeClr val="dk1"/>
              </a:buClr>
              <a:buSzPts val="3200"/>
              <a:buNone/>
            </a:pPr>
            <a:endParaRPr dirty="0"/>
          </a:p>
        </p:txBody>
      </p:sp>
      <p:sp>
        <p:nvSpPr>
          <p:cNvPr id="355" name="Google Shape;355;p44"/>
          <p:cNvSpPr/>
          <p:nvPr/>
        </p:nvSpPr>
        <p:spPr>
          <a:xfrm>
            <a:off x="0" y="762000"/>
            <a:ext cx="9067800" cy="45719"/>
          </a:xfrm>
          <a:prstGeom prst="rect">
            <a:avLst/>
          </a:prstGeom>
          <a:solidFill>
            <a:srgbClr val="17365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urier New"/>
              <a:ea typeface="Courier New"/>
              <a:cs typeface="Courier New"/>
              <a:sym typeface="Courier New"/>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45"/>
          <p:cNvSpPr txBox="1">
            <a:spLocks noGrp="1"/>
          </p:cNvSpPr>
          <p:nvPr>
            <p:ph type="title"/>
          </p:nvPr>
        </p:nvSpPr>
        <p:spPr>
          <a:xfrm>
            <a:off x="457200" y="2438400"/>
            <a:ext cx="8229600" cy="10668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C00000"/>
              </a:buClr>
              <a:buSzPct val="100000"/>
              <a:buFont typeface="Calibri"/>
              <a:buNone/>
            </a:pPr>
            <a:r>
              <a:rPr lang="en-US" b="1" u="sng">
                <a:solidFill>
                  <a:srgbClr val="C00000"/>
                </a:solidFill>
              </a:rPr>
              <a:t>Home Programming Tasks</a:t>
            </a:r>
            <a:br>
              <a:rPr lang="en-US" b="1" u="sng">
                <a:solidFill>
                  <a:srgbClr val="C00000"/>
                </a:solidFill>
              </a:rPr>
            </a:br>
            <a:r>
              <a:rPr lang="en-US" b="1" u="sng">
                <a:solidFill>
                  <a:srgbClr val="C00000"/>
                </a:solidFill>
              </a:rPr>
              <a:t>(Arrays)</a:t>
            </a:r>
            <a:endParaRPr b="1" u="sng">
              <a:solidFill>
                <a:srgbClr val="C00000"/>
              </a:solidFill>
            </a:endParaRPr>
          </a:p>
        </p:txBody>
      </p:sp>
      <p:sp>
        <p:nvSpPr>
          <p:cNvPr id="361" name="Google Shape;361;p45"/>
          <p:cNvSpPr/>
          <p:nvPr/>
        </p:nvSpPr>
        <p:spPr>
          <a:xfrm>
            <a:off x="0" y="762000"/>
            <a:ext cx="9067800" cy="45719"/>
          </a:xfrm>
          <a:prstGeom prst="rect">
            <a:avLst/>
          </a:prstGeom>
          <a:solidFill>
            <a:srgbClr val="17365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urier New"/>
              <a:ea typeface="Courier New"/>
              <a:cs typeface="Courier New"/>
              <a:sym typeface="Courier New"/>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46"/>
          <p:cNvSpPr txBox="1">
            <a:spLocks noGrp="1"/>
          </p:cNvSpPr>
          <p:nvPr>
            <p:ph type="title"/>
          </p:nvPr>
        </p:nvSpPr>
        <p:spPr>
          <a:xfrm>
            <a:off x="762000" y="60960"/>
            <a:ext cx="8229600" cy="6858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B80000"/>
              </a:buClr>
              <a:buSzPct val="100000"/>
              <a:buFont typeface="Calibri"/>
              <a:buNone/>
            </a:pPr>
            <a:r>
              <a:rPr lang="en-US">
                <a:solidFill>
                  <a:srgbClr val="B80000"/>
                </a:solidFill>
              </a:rPr>
              <a:t> (Nested Loops) – Example Program-1</a:t>
            </a:r>
            <a:endParaRPr/>
          </a:p>
        </p:txBody>
      </p:sp>
      <p:sp>
        <p:nvSpPr>
          <p:cNvPr id="367" name="Google Shape;367;p46"/>
          <p:cNvSpPr txBox="1">
            <a:spLocks noGrp="1"/>
          </p:cNvSpPr>
          <p:nvPr>
            <p:ph type="body" idx="1"/>
          </p:nvPr>
        </p:nvSpPr>
        <p:spPr>
          <a:xfrm>
            <a:off x="96980" y="838200"/>
            <a:ext cx="8894620" cy="5791199"/>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chemeClr val="dk1"/>
              </a:buClr>
              <a:buSzPts val="2800"/>
              <a:buFont typeface="Calibri"/>
              <a:buChar char="-"/>
            </a:pPr>
            <a:r>
              <a:rPr lang="en-US" sz="2800"/>
              <a:t>Write a program to that creates a matrix of size 5 by 5 (5 Columns, and 5 Rows). The program should ask the user to enter values in each matrix element. Then the program should display the matrix Row-wise.</a:t>
            </a:r>
            <a:endParaRPr/>
          </a:p>
          <a:p>
            <a:pPr marL="342900" lvl="0" indent="-342900" algn="just" rtl="0">
              <a:spcBef>
                <a:spcPts val="560"/>
              </a:spcBef>
              <a:spcAft>
                <a:spcPts val="0"/>
              </a:spcAft>
              <a:buClr>
                <a:schemeClr val="dk1"/>
              </a:buClr>
              <a:buSzPts val="2800"/>
              <a:buNone/>
            </a:pPr>
            <a:endParaRPr sz="2800"/>
          </a:p>
          <a:p>
            <a:pPr marL="342900" lvl="0" indent="-342900" algn="just" rtl="0">
              <a:spcBef>
                <a:spcPts val="560"/>
              </a:spcBef>
              <a:spcAft>
                <a:spcPts val="0"/>
              </a:spcAft>
              <a:buClr>
                <a:srgbClr val="160C5C"/>
              </a:buClr>
              <a:buSzPts val="2800"/>
              <a:buNone/>
            </a:pPr>
            <a:r>
              <a:rPr lang="en-US" sz="2800" b="1" u="sng">
                <a:solidFill>
                  <a:srgbClr val="160C5C"/>
                </a:solidFill>
              </a:rPr>
              <a:t>Example:</a:t>
            </a:r>
            <a:endParaRPr/>
          </a:p>
        </p:txBody>
      </p:sp>
      <p:sp>
        <p:nvSpPr>
          <p:cNvPr id="368" name="Google Shape;368;p46"/>
          <p:cNvSpPr/>
          <p:nvPr/>
        </p:nvSpPr>
        <p:spPr>
          <a:xfrm>
            <a:off x="76200" y="762000"/>
            <a:ext cx="9067800" cy="45719"/>
          </a:xfrm>
          <a:prstGeom prst="rect">
            <a:avLst/>
          </a:prstGeom>
          <a:solidFill>
            <a:srgbClr val="17365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urier New"/>
              <a:ea typeface="Courier New"/>
              <a:cs typeface="Courier New"/>
              <a:sym typeface="Courier New"/>
            </a:endParaRPr>
          </a:p>
        </p:txBody>
      </p:sp>
      <p:graphicFrame>
        <p:nvGraphicFramePr>
          <p:cNvPr id="369" name="Google Shape;369;p46"/>
          <p:cNvGraphicFramePr/>
          <p:nvPr/>
        </p:nvGraphicFramePr>
        <p:xfrm>
          <a:off x="914400" y="4191000"/>
          <a:ext cx="2057400" cy="1905000"/>
        </p:xfrm>
        <a:graphic>
          <a:graphicData uri="http://schemas.openxmlformats.org/drawingml/2006/table">
            <a:tbl>
              <a:tblPr firstRow="1" bandRow="1">
                <a:noFill/>
                <a:tableStyleId>{5E4DCE29-6A88-41AE-92EC-0C622D914800}</a:tableStyleId>
              </a:tblPr>
              <a:tblGrid>
                <a:gridCol w="514350">
                  <a:extLst>
                    <a:ext uri="{9D8B030D-6E8A-4147-A177-3AD203B41FA5}">
                      <a16:colId xmlns:a16="http://schemas.microsoft.com/office/drawing/2014/main" val="20000"/>
                    </a:ext>
                  </a:extLst>
                </a:gridCol>
                <a:gridCol w="514350">
                  <a:extLst>
                    <a:ext uri="{9D8B030D-6E8A-4147-A177-3AD203B41FA5}">
                      <a16:colId xmlns:a16="http://schemas.microsoft.com/office/drawing/2014/main" val="20001"/>
                    </a:ext>
                  </a:extLst>
                </a:gridCol>
                <a:gridCol w="514350">
                  <a:extLst>
                    <a:ext uri="{9D8B030D-6E8A-4147-A177-3AD203B41FA5}">
                      <a16:colId xmlns:a16="http://schemas.microsoft.com/office/drawing/2014/main" val="20002"/>
                    </a:ext>
                  </a:extLst>
                </a:gridCol>
                <a:gridCol w="514350">
                  <a:extLst>
                    <a:ext uri="{9D8B030D-6E8A-4147-A177-3AD203B41FA5}">
                      <a16:colId xmlns:a16="http://schemas.microsoft.com/office/drawing/2014/main" val="20003"/>
                    </a:ext>
                  </a:extLst>
                </a:gridCol>
              </a:tblGrid>
              <a:tr h="476250">
                <a:tc>
                  <a:txBody>
                    <a:bodyPr/>
                    <a:lstStyle/>
                    <a:p>
                      <a:pPr marL="0" marR="0" lvl="0" indent="0" algn="ctr" rtl="0">
                        <a:spcBef>
                          <a:spcPts val="0"/>
                        </a:spcBef>
                        <a:spcAft>
                          <a:spcPts val="0"/>
                        </a:spcAft>
                        <a:buNone/>
                      </a:pPr>
                      <a:r>
                        <a:rPr lang="en-US" sz="1800" b="1" u="none" strike="noStrike" cap="none"/>
                        <a:t>1</a:t>
                      </a:r>
                      <a:endParaRPr sz="1800" b="1" u="none" strike="noStrike" cap="none"/>
                    </a:p>
                  </a:txBody>
                  <a:tcPr marL="91450" marR="91450" marT="45725" marB="45725" anchor="ctr"/>
                </a:tc>
                <a:tc>
                  <a:txBody>
                    <a:bodyPr/>
                    <a:lstStyle/>
                    <a:p>
                      <a:pPr marL="0" marR="0" lvl="0" indent="0" algn="ctr" rtl="0">
                        <a:spcBef>
                          <a:spcPts val="0"/>
                        </a:spcBef>
                        <a:spcAft>
                          <a:spcPts val="0"/>
                        </a:spcAft>
                        <a:buNone/>
                      </a:pPr>
                      <a:r>
                        <a:rPr lang="en-US" sz="1800" b="1" u="none" strike="noStrike" cap="none"/>
                        <a:t>2</a:t>
                      </a:r>
                      <a:endParaRPr sz="1800" b="1" u="none" strike="noStrike" cap="none"/>
                    </a:p>
                  </a:txBody>
                  <a:tcPr marL="91450" marR="91450" marT="45725" marB="45725" anchor="ctr"/>
                </a:tc>
                <a:tc>
                  <a:txBody>
                    <a:bodyPr/>
                    <a:lstStyle/>
                    <a:p>
                      <a:pPr marL="0" marR="0" lvl="0" indent="0" algn="ctr" rtl="0">
                        <a:spcBef>
                          <a:spcPts val="0"/>
                        </a:spcBef>
                        <a:spcAft>
                          <a:spcPts val="0"/>
                        </a:spcAft>
                        <a:buNone/>
                      </a:pPr>
                      <a:r>
                        <a:rPr lang="en-US" sz="1800" b="1" u="none" strike="noStrike" cap="none"/>
                        <a:t>3</a:t>
                      </a:r>
                      <a:endParaRPr sz="1800" b="1" u="none" strike="noStrike" cap="none"/>
                    </a:p>
                  </a:txBody>
                  <a:tcPr marL="91450" marR="91450" marT="45725" marB="45725" anchor="ctr"/>
                </a:tc>
                <a:tc>
                  <a:txBody>
                    <a:bodyPr/>
                    <a:lstStyle/>
                    <a:p>
                      <a:pPr marL="0" marR="0" lvl="0" indent="0" algn="ctr" rtl="0">
                        <a:spcBef>
                          <a:spcPts val="0"/>
                        </a:spcBef>
                        <a:spcAft>
                          <a:spcPts val="0"/>
                        </a:spcAft>
                        <a:buNone/>
                      </a:pPr>
                      <a:r>
                        <a:rPr lang="en-US" sz="1800" b="1" u="none" strike="noStrike" cap="none"/>
                        <a:t>4</a:t>
                      </a:r>
                      <a:endParaRPr sz="1800" b="1" u="none" strike="noStrike" cap="none"/>
                    </a:p>
                  </a:txBody>
                  <a:tcPr marL="91450" marR="91450" marT="45725" marB="45725" anchor="ctr"/>
                </a:tc>
                <a:extLst>
                  <a:ext uri="{0D108BD9-81ED-4DB2-BD59-A6C34878D82A}">
                    <a16:rowId xmlns:a16="http://schemas.microsoft.com/office/drawing/2014/main" val="10000"/>
                  </a:ext>
                </a:extLst>
              </a:tr>
              <a:tr h="476250">
                <a:tc>
                  <a:txBody>
                    <a:bodyPr/>
                    <a:lstStyle/>
                    <a:p>
                      <a:pPr marL="0" marR="0" lvl="0" indent="0" algn="ctr" rtl="0">
                        <a:spcBef>
                          <a:spcPts val="0"/>
                        </a:spcBef>
                        <a:spcAft>
                          <a:spcPts val="0"/>
                        </a:spcAft>
                        <a:buNone/>
                      </a:pPr>
                      <a:r>
                        <a:rPr lang="en-US" sz="1800" b="1" u="none" strike="noStrike" cap="none"/>
                        <a:t>5</a:t>
                      </a:r>
                      <a:endParaRPr sz="1800" b="1" u="none" strike="noStrike" cap="none"/>
                    </a:p>
                  </a:txBody>
                  <a:tcPr marL="91450" marR="91450" marT="45725" marB="45725" anchor="ctr"/>
                </a:tc>
                <a:tc>
                  <a:txBody>
                    <a:bodyPr/>
                    <a:lstStyle/>
                    <a:p>
                      <a:pPr marL="0" marR="0" lvl="0" indent="0" algn="ctr" rtl="0">
                        <a:spcBef>
                          <a:spcPts val="0"/>
                        </a:spcBef>
                        <a:spcAft>
                          <a:spcPts val="0"/>
                        </a:spcAft>
                        <a:buNone/>
                      </a:pPr>
                      <a:r>
                        <a:rPr lang="en-US" sz="1800" b="1" u="none" strike="noStrike" cap="none"/>
                        <a:t>6</a:t>
                      </a:r>
                      <a:endParaRPr sz="1800" b="1" u="none" strike="noStrike" cap="none"/>
                    </a:p>
                  </a:txBody>
                  <a:tcPr marL="91450" marR="91450" marT="45725" marB="45725" anchor="ctr"/>
                </a:tc>
                <a:tc>
                  <a:txBody>
                    <a:bodyPr/>
                    <a:lstStyle/>
                    <a:p>
                      <a:pPr marL="0" marR="0" lvl="0" indent="0" algn="ctr" rtl="0">
                        <a:spcBef>
                          <a:spcPts val="0"/>
                        </a:spcBef>
                        <a:spcAft>
                          <a:spcPts val="0"/>
                        </a:spcAft>
                        <a:buNone/>
                      </a:pPr>
                      <a:r>
                        <a:rPr lang="en-US" sz="1800" b="1" u="none" strike="noStrike" cap="none"/>
                        <a:t>7</a:t>
                      </a:r>
                      <a:endParaRPr sz="1800" b="1" u="none" strike="noStrike" cap="none"/>
                    </a:p>
                  </a:txBody>
                  <a:tcPr marL="91450" marR="91450" marT="45725" marB="45725" anchor="ctr"/>
                </a:tc>
                <a:tc>
                  <a:txBody>
                    <a:bodyPr/>
                    <a:lstStyle/>
                    <a:p>
                      <a:pPr marL="0" marR="0" lvl="0" indent="0" algn="ctr" rtl="0">
                        <a:spcBef>
                          <a:spcPts val="0"/>
                        </a:spcBef>
                        <a:spcAft>
                          <a:spcPts val="0"/>
                        </a:spcAft>
                        <a:buNone/>
                      </a:pPr>
                      <a:r>
                        <a:rPr lang="en-US" sz="1800" b="1" u="none" strike="noStrike" cap="none"/>
                        <a:t>8</a:t>
                      </a:r>
                      <a:endParaRPr sz="1800" b="1" u="none" strike="noStrike" cap="none"/>
                    </a:p>
                  </a:txBody>
                  <a:tcPr marL="91450" marR="91450" marT="45725" marB="45725" anchor="ctr"/>
                </a:tc>
                <a:extLst>
                  <a:ext uri="{0D108BD9-81ED-4DB2-BD59-A6C34878D82A}">
                    <a16:rowId xmlns:a16="http://schemas.microsoft.com/office/drawing/2014/main" val="10001"/>
                  </a:ext>
                </a:extLst>
              </a:tr>
              <a:tr h="476250">
                <a:tc>
                  <a:txBody>
                    <a:bodyPr/>
                    <a:lstStyle/>
                    <a:p>
                      <a:pPr marL="0" marR="0" lvl="0" indent="0" algn="ctr" rtl="0">
                        <a:spcBef>
                          <a:spcPts val="0"/>
                        </a:spcBef>
                        <a:spcAft>
                          <a:spcPts val="0"/>
                        </a:spcAft>
                        <a:buNone/>
                      </a:pPr>
                      <a:r>
                        <a:rPr lang="en-US" sz="1800" b="1" u="none" strike="noStrike" cap="none"/>
                        <a:t>9</a:t>
                      </a:r>
                      <a:endParaRPr sz="1800" b="1" u="none" strike="noStrike" cap="none"/>
                    </a:p>
                  </a:txBody>
                  <a:tcPr marL="91450" marR="91450" marT="45725" marB="45725" anchor="ctr"/>
                </a:tc>
                <a:tc>
                  <a:txBody>
                    <a:bodyPr/>
                    <a:lstStyle/>
                    <a:p>
                      <a:pPr marL="0" marR="0" lvl="0" indent="0" algn="ctr" rtl="0">
                        <a:spcBef>
                          <a:spcPts val="0"/>
                        </a:spcBef>
                        <a:spcAft>
                          <a:spcPts val="0"/>
                        </a:spcAft>
                        <a:buNone/>
                      </a:pPr>
                      <a:r>
                        <a:rPr lang="en-US" sz="1800" b="1" u="none" strike="noStrike" cap="none"/>
                        <a:t>10</a:t>
                      </a:r>
                      <a:endParaRPr sz="1800" b="1" u="none" strike="noStrike" cap="none"/>
                    </a:p>
                  </a:txBody>
                  <a:tcPr marL="91450" marR="91450" marT="45725" marB="45725" anchor="ctr"/>
                </a:tc>
                <a:tc>
                  <a:txBody>
                    <a:bodyPr/>
                    <a:lstStyle/>
                    <a:p>
                      <a:pPr marL="0" marR="0" lvl="0" indent="0" algn="ctr" rtl="0">
                        <a:spcBef>
                          <a:spcPts val="0"/>
                        </a:spcBef>
                        <a:spcAft>
                          <a:spcPts val="0"/>
                        </a:spcAft>
                        <a:buNone/>
                      </a:pPr>
                      <a:r>
                        <a:rPr lang="en-US" sz="1800" b="1" u="none" strike="noStrike" cap="none"/>
                        <a:t>11</a:t>
                      </a:r>
                      <a:endParaRPr sz="1800" b="1" u="none" strike="noStrike" cap="none"/>
                    </a:p>
                  </a:txBody>
                  <a:tcPr marL="91450" marR="91450" marT="45725" marB="45725" anchor="ctr"/>
                </a:tc>
                <a:tc>
                  <a:txBody>
                    <a:bodyPr/>
                    <a:lstStyle/>
                    <a:p>
                      <a:pPr marL="0" marR="0" lvl="0" indent="0" algn="ctr" rtl="0">
                        <a:spcBef>
                          <a:spcPts val="0"/>
                        </a:spcBef>
                        <a:spcAft>
                          <a:spcPts val="0"/>
                        </a:spcAft>
                        <a:buNone/>
                      </a:pPr>
                      <a:r>
                        <a:rPr lang="en-US" sz="1800" b="1" u="none" strike="noStrike" cap="none"/>
                        <a:t>12</a:t>
                      </a:r>
                      <a:endParaRPr sz="1800" b="1" u="none" strike="noStrike" cap="none"/>
                    </a:p>
                  </a:txBody>
                  <a:tcPr marL="91450" marR="91450" marT="45725" marB="45725" anchor="ctr"/>
                </a:tc>
                <a:extLst>
                  <a:ext uri="{0D108BD9-81ED-4DB2-BD59-A6C34878D82A}">
                    <a16:rowId xmlns:a16="http://schemas.microsoft.com/office/drawing/2014/main" val="10002"/>
                  </a:ext>
                </a:extLst>
              </a:tr>
              <a:tr h="476250">
                <a:tc>
                  <a:txBody>
                    <a:bodyPr/>
                    <a:lstStyle/>
                    <a:p>
                      <a:pPr marL="0" marR="0" lvl="0" indent="0" algn="ctr" rtl="0">
                        <a:spcBef>
                          <a:spcPts val="0"/>
                        </a:spcBef>
                        <a:spcAft>
                          <a:spcPts val="0"/>
                        </a:spcAft>
                        <a:buNone/>
                      </a:pPr>
                      <a:r>
                        <a:rPr lang="en-US" sz="1800" b="1" u="none" strike="noStrike" cap="none"/>
                        <a:t>13</a:t>
                      </a:r>
                      <a:endParaRPr sz="1800" b="1" u="none" strike="noStrike" cap="none"/>
                    </a:p>
                  </a:txBody>
                  <a:tcPr marL="91450" marR="91450" marT="45725" marB="45725" anchor="ctr"/>
                </a:tc>
                <a:tc>
                  <a:txBody>
                    <a:bodyPr/>
                    <a:lstStyle/>
                    <a:p>
                      <a:pPr marL="0" marR="0" lvl="0" indent="0" algn="ctr" rtl="0">
                        <a:spcBef>
                          <a:spcPts val="0"/>
                        </a:spcBef>
                        <a:spcAft>
                          <a:spcPts val="0"/>
                        </a:spcAft>
                        <a:buNone/>
                      </a:pPr>
                      <a:r>
                        <a:rPr lang="en-US" sz="1800" b="1" u="none" strike="noStrike" cap="none"/>
                        <a:t>14</a:t>
                      </a:r>
                      <a:endParaRPr sz="1800" b="1" u="none" strike="noStrike" cap="none"/>
                    </a:p>
                  </a:txBody>
                  <a:tcPr marL="91450" marR="91450" marT="45725" marB="45725" anchor="ctr"/>
                </a:tc>
                <a:tc>
                  <a:txBody>
                    <a:bodyPr/>
                    <a:lstStyle/>
                    <a:p>
                      <a:pPr marL="0" marR="0" lvl="0" indent="0" algn="ctr" rtl="0">
                        <a:spcBef>
                          <a:spcPts val="0"/>
                        </a:spcBef>
                        <a:spcAft>
                          <a:spcPts val="0"/>
                        </a:spcAft>
                        <a:buNone/>
                      </a:pPr>
                      <a:r>
                        <a:rPr lang="en-US" sz="1800" b="1" u="none" strike="noStrike" cap="none"/>
                        <a:t>15</a:t>
                      </a:r>
                      <a:endParaRPr sz="1800" b="1" u="none" strike="noStrike" cap="none"/>
                    </a:p>
                  </a:txBody>
                  <a:tcPr marL="91450" marR="91450" marT="45725" marB="45725" anchor="ctr"/>
                </a:tc>
                <a:tc>
                  <a:txBody>
                    <a:bodyPr/>
                    <a:lstStyle/>
                    <a:p>
                      <a:pPr marL="0" marR="0" lvl="0" indent="0" algn="ctr" rtl="0">
                        <a:spcBef>
                          <a:spcPts val="0"/>
                        </a:spcBef>
                        <a:spcAft>
                          <a:spcPts val="0"/>
                        </a:spcAft>
                        <a:buNone/>
                      </a:pPr>
                      <a:r>
                        <a:rPr lang="en-US" sz="1800" b="1" u="none" strike="noStrike" cap="none"/>
                        <a:t>16</a:t>
                      </a:r>
                      <a:endParaRPr sz="1800" b="1" u="none" strike="noStrike" cap="none"/>
                    </a:p>
                  </a:txBody>
                  <a:tcPr marL="91450" marR="91450" marT="45725" marB="45725" anchor="ctr"/>
                </a:tc>
                <a:extLst>
                  <a:ext uri="{0D108BD9-81ED-4DB2-BD59-A6C34878D82A}">
                    <a16:rowId xmlns:a16="http://schemas.microsoft.com/office/drawing/2014/main" val="10003"/>
                  </a:ext>
                </a:extLst>
              </a:tr>
            </a:tbl>
          </a:graphicData>
        </a:graphic>
      </p:graphicFrame>
      <p:sp>
        <p:nvSpPr>
          <p:cNvPr id="370" name="Google Shape;370;p46"/>
          <p:cNvSpPr/>
          <p:nvPr/>
        </p:nvSpPr>
        <p:spPr>
          <a:xfrm>
            <a:off x="3505200" y="4800600"/>
            <a:ext cx="2133600" cy="609600"/>
          </a:xfrm>
          <a:prstGeom prst="rightArrow">
            <a:avLst>
              <a:gd name="adj1" fmla="val 50000"/>
              <a:gd name="adj2" fmla="val 50000"/>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Calibri"/>
                <a:ea typeface="Calibri"/>
                <a:cs typeface="Calibri"/>
                <a:sym typeface="Calibri"/>
              </a:rPr>
              <a:t>Output</a:t>
            </a:r>
            <a:endParaRPr sz="1800" b="1">
              <a:solidFill>
                <a:schemeClr val="lt1"/>
              </a:solidFill>
              <a:latin typeface="Calibri"/>
              <a:ea typeface="Calibri"/>
              <a:cs typeface="Calibri"/>
              <a:sym typeface="Calibri"/>
            </a:endParaRPr>
          </a:p>
        </p:txBody>
      </p:sp>
      <p:graphicFrame>
        <p:nvGraphicFramePr>
          <p:cNvPr id="371" name="Google Shape;371;p46"/>
          <p:cNvGraphicFramePr/>
          <p:nvPr/>
        </p:nvGraphicFramePr>
        <p:xfrm>
          <a:off x="6172200" y="4038600"/>
          <a:ext cx="2057400" cy="1905000"/>
        </p:xfrm>
        <a:graphic>
          <a:graphicData uri="http://schemas.openxmlformats.org/drawingml/2006/table">
            <a:tbl>
              <a:tblPr firstRow="1" bandRow="1">
                <a:noFill/>
                <a:tableStyleId>{5E4DCE29-6A88-41AE-92EC-0C622D914800}</a:tableStyleId>
              </a:tblPr>
              <a:tblGrid>
                <a:gridCol w="514350">
                  <a:extLst>
                    <a:ext uri="{9D8B030D-6E8A-4147-A177-3AD203B41FA5}">
                      <a16:colId xmlns:a16="http://schemas.microsoft.com/office/drawing/2014/main" val="20000"/>
                    </a:ext>
                  </a:extLst>
                </a:gridCol>
                <a:gridCol w="514350">
                  <a:extLst>
                    <a:ext uri="{9D8B030D-6E8A-4147-A177-3AD203B41FA5}">
                      <a16:colId xmlns:a16="http://schemas.microsoft.com/office/drawing/2014/main" val="20001"/>
                    </a:ext>
                  </a:extLst>
                </a:gridCol>
                <a:gridCol w="514350">
                  <a:extLst>
                    <a:ext uri="{9D8B030D-6E8A-4147-A177-3AD203B41FA5}">
                      <a16:colId xmlns:a16="http://schemas.microsoft.com/office/drawing/2014/main" val="20002"/>
                    </a:ext>
                  </a:extLst>
                </a:gridCol>
                <a:gridCol w="514350">
                  <a:extLst>
                    <a:ext uri="{9D8B030D-6E8A-4147-A177-3AD203B41FA5}">
                      <a16:colId xmlns:a16="http://schemas.microsoft.com/office/drawing/2014/main" val="20003"/>
                    </a:ext>
                  </a:extLst>
                </a:gridCol>
              </a:tblGrid>
              <a:tr h="476250">
                <a:tc>
                  <a:txBody>
                    <a:bodyPr/>
                    <a:lstStyle/>
                    <a:p>
                      <a:pPr marL="0" marR="0" lvl="0" indent="0" algn="ctr" rtl="0">
                        <a:spcBef>
                          <a:spcPts val="0"/>
                        </a:spcBef>
                        <a:spcAft>
                          <a:spcPts val="0"/>
                        </a:spcAft>
                        <a:buNone/>
                      </a:pPr>
                      <a:r>
                        <a:rPr lang="en-US" sz="1800" b="1" u="none" strike="noStrike" cap="none"/>
                        <a:t>1,</a:t>
                      </a:r>
                      <a:endParaRPr sz="1800" b="1"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1" u="none" strike="noStrike" cap="none"/>
                        <a:t>2,</a:t>
                      </a:r>
                      <a:endParaRPr sz="1800" b="1"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1" u="none" strike="noStrike" cap="none"/>
                        <a:t>3,</a:t>
                      </a:r>
                      <a:endParaRPr sz="1800" b="1"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1" u="none" strike="noStrike" cap="none"/>
                        <a:t>4,</a:t>
                      </a:r>
                      <a:endParaRPr sz="1800" b="1"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476250">
                <a:tc>
                  <a:txBody>
                    <a:bodyPr/>
                    <a:lstStyle/>
                    <a:p>
                      <a:pPr marL="0" marR="0" lvl="0" indent="0" algn="ctr" rtl="0">
                        <a:spcBef>
                          <a:spcPts val="0"/>
                        </a:spcBef>
                        <a:spcAft>
                          <a:spcPts val="0"/>
                        </a:spcAft>
                        <a:buNone/>
                      </a:pPr>
                      <a:r>
                        <a:rPr lang="en-US" sz="1800" b="1" u="none" strike="noStrike" cap="none"/>
                        <a:t>5,</a:t>
                      </a:r>
                      <a:endParaRPr sz="1800" b="1"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1" u="none" strike="noStrike" cap="none"/>
                        <a:t>6,</a:t>
                      </a:r>
                      <a:endParaRPr sz="1800" b="1"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1" u="none" strike="noStrike" cap="none"/>
                        <a:t>7,</a:t>
                      </a:r>
                      <a:endParaRPr sz="1800" b="1"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1" u="none" strike="noStrike" cap="none"/>
                        <a:t>8,</a:t>
                      </a:r>
                      <a:endParaRPr sz="1800" b="1"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476250">
                <a:tc>
                  <a:txBody>
                    <a:bodyPr/>
                    <a:lstStyle/>
                    <a:p>
                      <a:pPr marL="0" marR="0" lvl="0" indent="0" algn="ctr" rtl="0">
                        <a:spcBef>
                          <a:spcPts val="0"/>
                        </a:spcBef>
                        <a:spcAft>
                          <a:spcPts val="0"/>
                        </a:spcAft>
                        <a:buNone/>
                      </a:pPr>
                      <a:r>
                        <a:rPr lang="en-US" sz="1800" b="1" u="none" strike="noStrike" cap="none"/>
                        <a:t>9,</a:t>
                      </a:r>
                      <a:endParaRPr sz="1800" b="1"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1" u="none" strike="noStrike" cap="none"/>
                        <a:t>10,</a:t>
                      </a:r>
                      <a:endParaRPr sz="1800" b="1"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1" u="none" strike="noStrike" cap="none"/>
                        <a:t>11,</a:t>
                      </a:r>
                      <a:endParaRPr sz="1800" b="1"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1" u="none" strike="noStrike" cap="none"/>
                        <a:t>12,</a:t>
                      </a:r>
                      <a:endParaRPr sz="1800" b="1"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476250">
                <a:tc>
                  <a:txBody>
                    <a:bodyPr/>
                    <a:lstStyle/>
                    <a:p>
                      <a:pPr marL="0" marR="0" lvl="0" indent="0" algn="ctr" rtl="0">
                        <a:spcBef>
                          <a:spcPts val="0"/>
                        </a:spcBef>
                        <a:spcAft>
                          <a:spcPts val="0"/>
                        </a:spcAft>
                        <a:buNone/>
                      </a:pPr>
                      <a:r>
                        <a:rPr lang="en-US" sz="1800" b="1" u="none" strike="noStrike" cap="none"/>
                        <a:t>13,</a:t>
                      </a:r>
                      <a:endParaRPr sz="1800" b="1"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1" u="none" strike="noStrike" cap="none"/>
                        <a:t>14,</a:t>
                      </a:r>
                      <a:endParaRPr sz="1800" b="1"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1" u="none" strike="noStrike" cap="none"/>
                        <a:t>15,</a:t>
                      </a:r>
                      <a:endParaRPr sz="1800" b="1"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1" u="none" strike="noStrike" cap="none"/>
                        <a:t>16,</a:t>
                      </a:r>
                      <a:endParaRPr sz="1800" b="1"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cxnSp>
        <p:nvCxnSpPr>
          <p:cNvPr id="372" name="Google Shape;372;p46"/>
          <p:cNvCxnSpPr/>
          <p:nvPr/>
        </p:nvCxnSpPr>
        <p:spPr>
          <a:xfrm>
            <a:off x="1025234" y="4267200"/>
            <a:ext cx="1905003" cy="2"/>
          </a:xfrm>
          <a:prstGeom prst="straightConnector1">
            <a:avLst/>
          </a:prstGeom>
          <a:noFill/>
          <a:ln w="22225" cap="flat" cmpd="sng">
            <a:solidFill>
              <a:srgbClr val="B80000"/>
            </a:solidFill>
            <a:prstDash val="solid"/>
            <a:round/>
            <a:headEnd type="none" w="sm" len="sm"/>
            <a:tailEnd type="stealth" w="med" len="med"/>
          </a:ln>
        </p:spPr>
      </p:cxnSp>
      <p:cxnSp>
        <p:nvCxnSpPr>
          <p:cNvPr id="373" name="Google Shape;373;p46"/>
          <p:cNvCxnSpPr/>
          <p:nvPr/>
        </p:nvCxnSpPr>
        <p:spPr>
          <a:xfrm>
            <a:off x="997530" y="4724400"/>
            <a:ext cx="1905003" cy="2"/>
          </a:xfrm>
          <a:prstGeom prst="straightConnector1">
            <a:avLst/>
          </a:prstGeom>
          <a:noFill/>
          <a:ln w="22225" cap="flat" cmpd="sng">
            <a:solidFill>
              <a:srgbClr val="B80000"/>
            </a:solidFill>
            <a:prstDash val="solid"/>
            <a:round/>
            <a:headEnd type="none" w="sm" len="sm"/>
            <a:tailEnd type="stealth" w="med" len="med"/>
          </a:ln>
        </p:spPr>
      </p:cxnSp>
      <p:cxnSp>
        <p:nvCxnSpPr>
          <p:cNvPr id="374" name="Google Shape;374;p46"/>
          <p:cNvCxnSpPr/>
          <p:nvPr/>
        </p:nvCxnSpPr>
        <p:spPr>
          <a:xfrm>
            <a:off x="983675" y="5230090"/>
            <a:ext cx="1905003" cy="2"/>
          </a:xfrm>
          <a:prstGeom prst="straightConnector1">
            <a:avLst/>
          </a:prstGeom>
          <a:noFill/>
          <a:ln w="22225" cap="flat" cmpd="sng">
            <a:solidFill>
              <a:srgbClr val="B80000"/>
            </a:solidFill>
            <a:prstDash val="solid"/>
            <a:round/>
            <a:headEnd type="none" w="sm" len="sm"/>
            <a:tailEnd type="stealth" w="med" len="med"/>
          </a:ln>
        </p:spPr>
      </p:cxnSp>
      <p:cxnSp>
        <p:nvCxnSpPr>
          <p:cNvPr id="375" name="Google Shape;375;p46"/>
          <p:cNvCxnSpPr/>
          <p:nvPr/>
        </p:nvCxnSpPr>
        <p:spPr>
          <a:xfrm>
            <a:off x="1011380" y="5687290"/>
            <a:ext cx="1905003" cy="2"/>
          </a:xfrm>
          <a:prstGeom prst="straightConnector1">
            <a:avLst/>
          </a:prstGeom>
          <a:noFill/>
          <a:ln w="22225" cap="flat" cmpd="sng">
            <a:solidFill>
              <a:srgbClr val="B80000"/>
            </a:solidFill>
            <a:prstDash val="solid"/>
            <a:round/>
            <a:headEnd type="none" w="sm" len="sm"/>
            <a:tailEnd type="stealth" w="med" len="med"/>
          </a:ln>
        </p:spPr>
      </p:cxn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47"/>
          <p:cNvSpPr txBox="1">
            <a:spLocks noGrp="1"/>
          </p:cNvSpPr>
          <p:nvPr>
            <p:ph type="title"/>
          </p:nvPr>
        </p:nvSpPr>
        <p:spPr>
          <a:xfrm>
            <a:off x="914400" y="31383"/>
            <a:ext cx="8229600" cy="6858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B80000"/>
              </a:buClr>
              <a:buSzPct val="100000"/>
              <a:buFont typeface="Calibri"/>
              <a:buNone/>
            </a:pPr>
            <a:r>
              <a:rPr lang="en-US">
                <a:solidFill>
                  <a:srgbClr val="B80000"/>
                </a:solidFill>
              </a:rPr>
              <a:t> (Nested Loops) – Example Program-2</a:t>
            </a:r>
            <a:endParaRPr/>
          </a:p>
        </p:txBody>
      </p:sp>
      <p:sp>
        <p:nvSpPr>
          <p:cNvPr id="381" name="Google Shape;381;p47"/>
          <p:cNvSpPr txBox="1">
            <a:spLocks noGrp="1"/>
          </p:cNvSpPr>
          <p:nvPr>
            <p:ph type="body" idx="1"/>
          </p:nvPr>
        </p:nvSpPr>
        <p:spPr>
          <a:xfrm>
            <a:off x="96980" y="838200"/>
            <a:ext cx="8894620" cy="5791199"/>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chemeClr val="dk1"/>
              </a:buClr>
              <a:buSzPts val="2800"/>
              <a:buFont typeface="Calibri"/>
              <a:buChar char="-"/>
            </a:pPr>
            <a:r>
              <a:rPr lang="en-US" sz="2800"/>
              <a:t>Write a program to that creates a matrix of size 5 by 5 (5 Columns, and 5 Rows). The program should ask the user to enter values in each matrix element. Then the program should display the matrix Coulmn-wise.</a:t>
            </a:r>
            <a:endParaRPr/>
          </a:p>
          <a:p>
            <a:pPr marL="342900" lvl="0" indent="-342900" algn="just" rtl="0">
              <a:spcBef>
                <a:spcPts val="560"/>
              </a:spcBef>
              <a:spcAft>
                <a:spcPts val="0"/>
              </a:spcAft>
              <a:buClr>
                <a:schemeClr val="dk1"/>
              </a:buClr>
              <a:buSzPts val="2800"/>
              <a:buNone/>
            </a:pPr>
            <a:endParaRPr sz="2800"/>
          </a:p>
          <a:p>
            <a:pPr marL="342900" lvl="0" indent="-342900" algn="just" rtl="0">
              <a:spcBef>
                <a:spcPts val="560"/>
              </a:spcBef>
              <a:spcAft>
                <a:spcPts val="0"/>
              </a:spcAft>
              <a:buClr>
                <a:srgbClr val="160C5C"/>
              </a:buClr>
              <a:buSzPts val="2800"/>
              <a:buNone/>
            </a:pPr>
            <a:r>
              <a:rPr lang="en-US" sz="2800" b="1" u="sng">
                <a:solidFill>
                  <a:srgbClr val="160C5C"/>
                </a:solidFill>
              </a:rPr>
              <a:t>Example:</a:t>
            </a:r>
            <a:endParaRPr/>
          </a:p>
        </p:txBody>
      </p:sp>
      <p:sp>
        <p:nvSpPr>
          <p:cNvPr id="382" name="Google Shape;382;p47"/>
          <p:cNvSpPr/>
          <p:nvPr/>
        </p:nvSpPr>
        <p:spPr>
          <a:xfrm>
            <a:off x="76200" y="762000"/>
            <a:ext cx="9067800" cy="45719"/>
          </a:xfrm>
          <a:prstGeom prst="rect">
            <a:avLst/>
          </a:prstGeom>
          <a:solidFill>
            <a:srgbClr val="17365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urier New"/>
              <a:ea typeface="Courier New"/>
              <a:cs typeface="Courier New"/>
              <a:sym typeface="Courier New"/>
            </a:endParaRPr>
          </a:p>
        </p:txBody>
      </p:sp>
      <p:graphicFrame>
        <p:nvGraphicFramePr>
          <p:cNvPr id="383" name="Google Shape;383;p47"/>
          <p:cNvGraphicFramePr/>
          <p:nvPr/>
        </p:nvGraphicFramePr>
        <p:xfrm>
          <a:off x="914400" y="4191000"/>
          <a:ext cx="2057400" cy="1905000"/>
        </p:xfrm>
        <a:graphic>
          <a:graphicData uri="http://schemas.openxmlformats.org/drawingml/2006/table">
            <a:tbl>
              <a:tblPr firstRow="1" bandRow="1">
                <a:noFill/>
                <a:tableStyleId>{5E4DCE29-6A88-41AE-92EC-0C622D914800}</a:tableStyleId>
              </a:tblPr>
              <a:tblGrid>
                <a:gridCol w="514350">
                  <a:extLst>
                    <a:ext uri="{9D8B030D-6E8A-4147-A177-3AD203B41FA5}">
                      <a16:colId xmlns:a16="http://schemas.microsoft.com/office/drawing/2014/main" val="20000"/>
                    </a:ext>
                  </a:extLst>
                </a:gridCol>
                <a:gridCol w="514350">
                  <a:extLst>
                    <a:ext uri="{9D8B030D-6E8A-4147-A177-3AD203B41FA5}">
                      <a16:colId xmlns:a16="http://schemas.microsoft.com/office/drawing/2014/main" val="20001"/>
                    </a:ext>
                  </a:extLst>
                </a:gridCol>
                <a:gridCol w="514350">
                  <a:extLst>
                    <a:ext uri="{9D8B030D-6E8A-4147-A177-3AD203B41FA5}">
                      <a16:colId xmlns:a16="http://schemas.microsoft.com/office/drawing/2014/main" val="20002"/>
                    </a:ext>
                  </a:extLst>
                </a:gridCol>
                <a:gridCol w="514350">
                  <a:extLst>
                    <a:ext uri="{9D8B030D-6E8A-4147-A177-3AD203B41FA5}">
                      <a16:colId xmlns:a16="http://schemas.microsoft.com/office/drawing/2014/main" val="20003"/>
                    </a:ext>
                  </a:extLst>
                </a:gridCol>
              </a:tblGrid>
              <a:tr h="476250">
                <a:tc>
                  <a:txBody>
                    <a:bodyPr/>
                    <a:lstStyle/>
                    <a:p>
                      <a:pPr marL="0" marR="0" lvl="0" indent="0" algn="ctr" rtl="0">
                        <a:spcBef>
                          <a:spcPts val="0"/>
                        </a:spcBef>
                        <a:spcAft>
                          <a:spcPts val="0"/>
                        </a:spcAft>
                        <a:buNone/>
                      </a:pPr>
                      <a:r>
                        <a:rPr lang="en-US" sz="1800" b="1" u="none" strike="noStrike" cap="none"/>
                        <a:t>1</a:t>
                      </a:r>
                      <a:endParaRPr sz="1800" b="1" u="none" strike="noStrike" cap="none"/>
                    </a:p>
                  </a:txBody>
                  <a:tcPr marL="91450" marR="91450" marT="45725" marB="45725" anchor="ctr"/>
                </a:tc>
                <a:tc>
                  <a:txBody>
                    <a:bodyPr/>
                    <a:lstStyle/>
                    <a:p>
                      <a:pPr marL="0" marR="0" lvl="0" indent="0" algn="ctr" rtl="0">
                        <a:spcBef>
                          <a:spcPts val="0"/>
                        </a:spcBef>
                        <a:spcAft>
                          <a:spcPts val="0"/>
                        </a:spcAft>
                        <a:buNone/>
                      </a:pPr>
                      <a:r>
                        <a:rPr lang="en-US" sz="1800" b="1" u="none" strike="noStrike" cap="none"/>
                        <a:t>2</a:t>
                      </a:r>
                      <a:endParaRPr sz="1800" b="1" u="none" strike="noStrike" cap="none"/>
                    </a:p>
                  </a:txBody>
                  <a:tcPr marL="91450" marR="91450" marT="45725" marB="45725" anchor="ctr"/>
                </a:tc>
                <a:tc>
                  <a:txBody>
                    <a:bodyPr/>
                    <a:lstStyle/>
                    <a:p>
                      <a:pPr marL="0" marR="0" lvl="0" indent="0" algn="ctr" rtl="0">
                        <a:spcBef>
                          <a:spcPts val="0"/>
                        </a:spcBef>
                        <a:spcAft>
                          <a:spcPts val="0"/>
                        </a:spcAft>
                        <a:buNone/>
                      </a:pPr>
                      <a:r>
                        <a:rPr lang="en-US" sz="1800" b="1" u="none" strike="noStrike" cap="none"/>
                        <a:t>3</a:t>
                      </a:r>
                      <a:endParaRPr sz="1800" b="1" u="none" strike="noStrike" cap="none"/>
                    </a:p>
                  </a:txBody>
                  <a:tcPr marL="91450" marR="91450" marT="45725" marB="45725" anchor="ctr"/>
                </a:tc>
                <a:tc>
                  <a:txBody>
                    <a:bodyPr/>
                    <a:lstStyle/>
                    <a:p>
                      <a:pPr marL="0" marR="0" lvl="0" indent="0" algn="ctr" rtl="0">
                        <a:spcBef>
                          <a:spcPts val="0"/>
                        </a:spcBef>
                        <a:spcAft>
                          <a:spcPts val="0"/>
                        </a:spcAft>
                        <a:buNone/>
                      </a:pPr>
                      <a:r>
                        <a:rPr lang="en-US" sz="1800" b="1" u="none" strike="noStrike" cap="none"/>
                        <a:t>4</a:t>
                      </a:r>
                      <a:endParaRPr sz="1800" b="1" u="none" strike="noStrike" cap="none"/>
                    </a:p>
                  </a:txBody>
                  <a:tcPr marL="91450" marR="91450" marT="45725" marB="45725" anchor="ctr"/>
                </a:tc>
                <a:extLst>
                  <a:ext uri="{0D108BD9-81ED-4DB2-BD59-A6C34878D82A}">
                    <a16:rowId xmlns:a16="http://schemas.microsoft.com/office/drawing/2014/main" val="10000"/>
                  </a:ext>
                </a:extLst>
              </a:tr>
              <a:tr h="476250">
                <a:tc>
                  <a:txBody>
                    <a:bodyPr/>
                    <a:lstStyle/>
                    <a:p>
                      <a:pPr marL="0" marR="0" lvl="0" indent="0" algn="ctr" rtl="0">
                        <a:spcBef>
                          <a:spcPts val="0"/>
                        </a:spcBef>
                        <a:spcAft>
                          <a:spcPts val="0"/>
                        </a:spcAft>
                        <a:buNone/>
                      </a:pPr>
                      <a:r>
                        <a:rPr lang="en-US" sz="1800" b="1" u="none" strike="noStrike" cap="none"/>
                        <a:t>5</a:t>
                      </a:r>
                      <a:endParaRPr sz="1800" b="1" u="none" strike="noStrike" cap="none"/>
                    </a:p>
                  </a:txBody>
                  <a:tcPr marL="91450" marR="91450" marT="45725" marB="45725" anchor="ctr"/>
                </a:tc>
                <a:tc>
                  <a:txBody>
                    <a:bodyPr/>
                    <a:lstStyle/>
                    <a:p>
                      <a:pPr marL="0" marR="0" lvl="0" indent="0" algn="ctr" rtl="0">
                        <a:spcBef>
                          <a:spcPts val="0"/>
                        </a:spcBef>
                        <a:spcAft>
                          <a:spcPts val="0"/>
                        </a:spcAft>
                        <a:buNone/>
                      </a:pPr>
                      <a:r>
                        <a:rPr lang="en-US" sz="1800" b="1" u="none" strike="noStrike" cap="none"/>
                        <a:t>6</a:t>
                      </a:r>
                      <a:endParaRPr sz="1800" b="1" u="none" strike="noStrike" cap="none"/>
                    </a:p>
                  </a:txBody>
                  <a:tcPr marL="91450" marR="91450" marT="45725" marB="45725" anchor="ctr"/>
                </a:tc>
                <a:tc>
                  <a:txBody>
                    <a:bodyPr/>
                    <a:lstStyle/>
                    <a:p>
                      <a:pPr marL="0" marR="0" lvl="0" indent="0" algn="ctr" rtl="0">
                        <a:spcBef>
                          <a:spcPts val="0"/>
                        </a:spcBef>
                        <a:spcAft>
                          <a:spcPts val="0"/>
                        </a:spcAft>
                        <a:buNone/>
                      </a:pPr>
                      <a:r>
                        <a:rPr lang="en-US" sz="1800" b="1" u="none" strike="noStrike" cap="none"/>
                        <a:t>7</a:t>
                      </a:r>
                      <a:endParaRPr sz="1800" b="1" u="none" strike="noStrike" cap="none"/>
                    </a:p>
                  </a:txBody>
                  <a:tcPr marL="91450" marR="91450" marT="45725" marB="45725" anchor="ctr"/>
                </a:tc>
                <a:tc>
                  <a:txBody>
                    <a:bodyPr/>
                    <a:lstStyle/>
                    <a:p>
                      <a:pPr marL="0" marR="0" lvl="0" indent="0" algn="ctr" rtl="0">
                        <a:spcBef>
                          <a:spcPts val="0"/>
                        </a:spcBef>
                        <a:spcAft>
                          <a:spcPts val="0"/>
                        </a:spcAft>
                        <a:buNone/>
                      </a:pPr>
                      <a:r>
                        <a:rPr lang="en-US" sz="1800" b="1" u="none" strike="noStrike" cap="none"/>
                        <a:t>8</a:t>
                      </a:r>
                      <a:endParaRPr sz="1800" b="1" u="none" strike="noStrike" cap="none"/>
                    </a:p>
                  </a:txBody>
                  <a:tcPr marL="91450" marR="91450" marT="45725" marB="45725" anchor="ctr"/>
                </a:tc>
                <a:extLst>
                  <a:ext uri="{0D108BD9-81ED-4DB2-BD59-A6C34878D82A}">
                    <a16:rowId xmlns:a16="http://schemas.microsoft.com/office/drawing/2014/main" val="10001"/>
                  </a:ext>
                </a:extLst>
              </a:tr>
              <a:tr h="476250">
                <a:tc>
                  <a:txBody>
                    <a:bodyPr/>
                    <a:lstStyle/>
                    <a:p>
                      <a:pPr marL="0" marR="0" lvl="0" indent="0" algn="ctr" rtl="0">
                        <a:spcBef>
                          <a:spcPts val="0"/>
                        </a:spcBef>
                        <a:spcAft>
                          <a:spcPts val="0"/>
                        </a:spcAft>
                        <a:buNone/>
                      </a:pPr>
                      <a:r>
                        <a:rPr lang="en-US" sz="1800" b="1" u="none" strike="noStrike" cap="none"/>
                        <a:t>9</a:t>
                      </a:r>
                      <a:endParaRPr sz="1800" b="1" u="none" strike="noStrike" cap="none"/>
                    </a:p>
                  </a:txBody>
                  <a:tcPr marL="91450" marR="91450" marT="45725" marB="45725" anchor="ctr"/>
                </a:tc>
                <a:tc>
                  <a:txBody>
                    <a:bodyPr/>
                    <a:lstStyle/>
                    <a:p>
                      <a:pPr marL="0" marR="0" lvl="0" indent="0" algn="ctr" rtl="0">
                        <a:spcBef>
                          <a:spcPts val="0"/>
                        </a:spcBef>
                        <a:spcAft>
                          <a:spcPts val="0"/>
                        </a:spcAft>
                        <a:buNone/>
                      </a:pPr>
                      <a:r>
                        <a:rPr lang="en-US" sz="1800" b="1" u="none" strike="noStrike" cap="none"/>
                        <a:t>10</a:t>
                      </a:r>
                      <a:endParaRPr sz="1800" b="1" u="none" strike="noStrike" cap="none"/>
                    </a:p>
                  </a:txBody>
                  <a:tcPr marL="91450" marR="91450" marT="45725" marB="45725" anchor="ctr"/>
                </a:tc>
                <a:tc>
                  <a:txBody>
                    <a:bodyPr/>
                    <a:lstStyle/>
                    <a:p>
                      <a:pPr marL="0" marR="0" lvl="0" indent="0" algn="ctr" rtl="0">
                        <a:spcBef>
                          <a:spcPts val="0"/>
                        </a:spcBef>
                        <a:spcAft>
                          <a:spcPts val="0"/>
                        </a:spcAft>
                        <a:buNone/>
                      </a:pPr>
                      <a:r>
                        <a:rPr lang="en-US" sz="1800" b="1" u="none" strike="noStrike" cap="none"/>
                        <a:t>11</a:t>
                      </a:r>
                      <a:endParaRPr sz="1800" b="1" u="none" strike="noStrike" cap="none"/>
                    </a:p>
                  </a:txBody>
                  <a:tcPr marL="91450" marR="91450" marT="45725" marB="45725" anchor="ctr"/>
                </a:tc>
                <a:tc>
                  <a:txBody>
                    <a:bodyPr/>
                    <a:lstStyle/>
                    <a:p>
                      <a:pPr marL="0" marR="0" lvl="0" indent="0" algn="ctr" rtl="0">
                        <a:spcBef>
                          <a:spcPts val="0"/>
                        </a:spcBef>
                        <a:spcAft>
                          <a:spcPts val="0"/>
                        </a:spcAft>
                        <a:buNone/>
                      </a:pPr>
                      <a:r>
                        <a:rPr lang="en-US" sz="1800" b="1" u="none" strike="noStrike" cap="none"/>
                        <a:t>12</a:t>
                      </a:r>
                      <a:endParaRPr sz="1800" b="1" u="none" strike="noStrike" cap="none"/>
                    </a:p>
                  </a:txBody>
                  <a:tcPr marL="91450" marR="91450" marT="45725" marB="45725" anchor="ctr"/>
                </a:tc>
                <a:extLst>
                  <a:ext uri="{0D108BD9-81ED-4DB2-BD59-A6C34878D82A}">
                    <a16:rowId xmlns:a16="http://schemas.microsoft.com/office/drawing/2014/main" val="10002"/>
                  </a:ext>
                </a:extLst>
              </a:tr>
              <a:tr h="476250">
                <a:tc>
                  <a:txBody>
                    <a:bodyPr/>
                    <a:lstStyle/>
                    <a:p>
                      <a:pPr marL="0" marR="0" lvl="0" indent="0" algn="ctr" rtl="0">
                        <a:spcBef>
                          <a:spcPts val="0"/>
                        </a:spcBef>
                        <a:spcAft>
                          <a:spcPts val="0"/>
                        </a:spcAft>
                        <a:buNone/>
                      </a:pPr>
                      <a:r>
                        <a:rPr lang="en-US" sz="1800" b="1" u="none" strike="noStrike" cap="none"/>
                        <a:t>13</a:t>
                      </a:r>
                      <a:endParaRPr sz="1800" b="1" u="none" strike="noStrike" cap="none"/>
                    </a:p>
                  </a:txBody>
                  <a:tcPr marL="91450" marR="91450" marT="45725" marB="45725" anchor="ctr"/>
                </a:tc>
                <a:tc>
                  <a:txBody>
                    <a:bodyPr/>
                    <a:lstStyle/>
                    <a:p>
                      <a:pPr marL="0" marR="0" lvl="0" indent="0" algn="ctr" rtl="0">
                        <a:spcBef>
                          <a:spcPts val="0"/>
                        </a:spcBef>
                        <a:spcAft>
                          <a:spcPts val="0"/>
                        </a:spcAft>
                        <a:buNone/>
                      </a:pPr>
                      <a:r>
                        <a:rPr lang="en-US" sz="1800" b="1" u="none" strike="noStrike" cap="none"/>
                        <a:t>14</a:t>
                      </a:r>
                      <a:endParaRPr sz="1800" b="1" u="none" strike="noStrike" cap="none"/>
                    </a:p>
                  </a:txBody>
                  <a:tcPr marL="91450" marR="91450" marT="45725" marB="45725" anchor="ctr"/>
                </a:tc>
                <a:tc>
                  <a:txBody>
                    <a:bodyPr/>
                    <a:lstStyle/>
                    <a:p>
                      <a:pPr marL="0" marR="0" lvl="0" indent="0" algn="ctr" rtl="0">
                        <a:spcBef>
                          <a:spcPts val="0"/>
                        </a:spcBef>
                        <a:spcAft>
                          <a:spcPts val="0"/>
                        </a:spcAft>
                        <a:buNone/>
                      </a:pPr>
                      <a:r>
                        <a:rPr lang="en-US" sz="1800" b="1" u="none" strike="noStrike" cap="none"/>
                        <a:t>15</a:t>
                      </a:r>
                      <a:endParaRPr sz="1800" b="1" u="none" strike="noStrike" cap="none"/>
                    </a:p>
                  </a:txBody>
                  <a:tcPr marL="91450" marR="91450" marT="45725" marB="45725" anchor="ctr"/>
                </a:tc>
                <a:tc>
                  <a:txBody>
                    <a:bodyPr/>
                    <a:lstStyle/>
                    <a:p>
                      <a:pPr marL="0" marR="0" lvl="0" indent="0" algn="ctr" rtl="0">
                        <a:spcBef>
                          <a:spcPts val="0"/>
                        </a:spcBef>
                        <a:spcAft>
                          <a:spcPts val="0"/>
                        </a:spcAft>
                        <a:buNone/>
                      </a:pPr>
                      <a:r>
                        <a:rPr lang="en-US" sz="1800" b="1" u="none" strike="noStrike" cap="none"/>
                        <a:t>16</a:t>
                      </a:r>
                      <a:endParaRPr sz="1800" b="1" u="none" strike="noStrike" cap="none"/>
                    </a:p>
                  </a:txBody>
                  <a:tcPr marL="91450" marR="91450" marT="45725" marB="45725" anchor="ctr"/>
                </a:tc>
                <a:extLst>
                  <a:ext uri="{0D108BD9-81ED-4DB2-BD59-A6C34878D82A}">
                    <a16:rowId xmlns:a16="http://schemas.microsoft.com/office/drawing/2014/main" val="10003"/>
                  </a:ext>
                </a:extLst>
              </a:tr>
            </a:tbl>
          </a:graphicData>
        </a:graphic>
      </p:graphicFrame>
      <p:sp>
        <p:nvSpPr>
          <p:cNvPr id="384" name="Google Shape;384;p47"/>
          <p:cNvSpPr/>
          <p:nvPr/>
        </p:nvSpPr>
        <p:spPr>
          <a:xfrm>
            <a:off x="3505200" y="4800600"/>
            <a:ext cx="2133600" cy="609600"/>
          </a:xfrm>
          <a:prstGeom prst="rightArrow">
            <a:avLst>
              <a:gd name="adj1" fmla="val 50000"/>
              <a:gd name="adj2" fmla="val 50000"/>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Calibri"/>
                <a:ea typeface="Calibri"/>
                <a:cs typeface="Calibri"/>
                <a:sym typeface="Calibri"/>
              </a:rPr>
              <a:t>Output</a:t>
            </a:r>
            <a:endParaRPr sz="1800" b="1">
              <a:solidFill>
                <a:schemeClr val="lt1"/>
              </a:solidFill>
              <a:latin typeface="Calibri"/>
              <a:ea typeface="Calibri"/>
              <a:cs typeface="Calibri"/>
              <a:sym typeface="Calibri"/>
            </a:endParaRPr>
          </a:p>
        </p:txBody>
      </p:sp>
      <p:graphicFrame>
        <p:nvGraphicFramePr>
          <p:cNvPr id="385" name="Google Shape;385;p47"/>
          <p:cNvGraphicFramePr/>
          <p:nvPr/>
        </p:nvGraphicFramePr>
        <p:xfrm>
          <a:off x="6172200" y="4038600"/>
          <a:ext cx="2057400" cy="1905000"/>
        </p:xfrm>
        <a:graphic>
          <a:graphicData uri="http://schemas.openxmlformats.org/drawingml/2006/table">
            <a:tbl>
              <a:tblPr firstRow="1" bandRow="1">
                <a:noFill/>
                <a:tableStyleId>{5E4DCE29-6A88-41AE-92EC-0C622D914800}</a:tableStyleId>
              </a:tblPr>
              <a:tblGrid>
                <a:gridCol w="514350">
                  <a:extLst>
                    <a:ext uri="{9D8B030D-6E8A-4147-A177-3AD203B41FA5}">
                      <a16:colId xmlns:a16="http://schemas.microsoft.com/office/drawing/2014/main" val="20000"/>
                    </a:ext>
                  </a:extLst>
                </a:gridCol>
                <a:gridCol w="514350">
                  <a:extLst>
                    <a:ext uri="{9D8B030D-6E8A-4147-A177-3AD203B41FA5}">
                      <a16:colId xmlns:a16="http://schemas.microsoft.com/office/drawing/2014/main" val="20001"/>
                    </a:ext>
                  </a:extLst>
                </a:gridCol>
                <a:gridCol w="514350">
                  <a:extLst>
                    <a:ext uri="{9D8B030D-6E8A-4147-A177-3AD203B41FA5}">
                      <a16:colId xmlns:a16="http://schemas.microsoft.com/office/drawing/2014/main" val="20002"/>
                    </a:ext>
                  </a:extLst>
                </a:gridCol>
                <a:gridCol w="514350">
                  <a:extLst>
                    <a:ext uri="{9D8B030D-6E8A-4147-A177-3AD203B41FA5}">
                      <a16:colId xmlns:a16="http://schemas.microsoft.com/office/drawing/2014/main" val="20003"/>
                    </a:ext>
                  </a:extLst>
                </a:gridCol>
              </a:tblGrid>
              <a:tr h="476250">
                <a:tc>
                  <a:txBody>
                    <a:bodyPr/>
                    <a:lstStyle/>
                    <a:p>
                      <a:pPr marL="0" marR="0" lvl="0" indent="0" algn="ctr" rtl="0">
                        <a:spcBef>
                          <a:spcPts val="0"/>
                        </a:spcBef>
                        <a:spcAft>
                          <a:spcPts val="0"/>
                        </a:spcAft>
                        <a:buNone/>
                      </a:pPr>
                      <a:r>
                        <a:rPr lang="en-US" sz="1800" b="1" u="none" strike="noStrike" cap="none"/>
                        <a:t>1,</a:t>
                      </a:r>
                      <a:endParaRPr sz="1800" b="1"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1" u="none" strike="noStrike" cap="none"/>
                        <a:t>5,</a:t>
                      </a:r>
                      <a:endParaRPr sz="1800" b="1"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1" u="none" strike="noStrike" cap="none"/>
                        <a:t>9,</a:t>
                      </a:r>
                      <a:endParaRPr sz="1800" b="1"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1" u="none" strike="noStrike" cap="none"/>
                        <a:t>13,</a:t>
                      </a:r>
                      <a:endParaRPr sz="1800" b="1"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476250">
                <a:tc>
                  <a:txBody>
                    <a:bodyPr/>
                    <a:lstStyle/>
                    <a:p>
                      <a:pPr marL="0" marR="0" lvl="0" indent="0" algn="ctr" rtl="0">
                        <a:spcBef>
                          <a:spcPts val="0"/>
                        </a:spcBef>
                        <a:spcAft>
                          <a:spcPts val="0"/>
                        </a:spcAft>
                        <a:buNone/>
                      </a:pPr>
                      <a:r>
                        <a:rPr lang="en-US" sz="1800" b="1" u="none" strike="noStrike" cap="none"/>
                        <a:t>2,</a:t>
                      </a:r>
                      <a:endParaRPr sz="1800" b="1"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1" u="none" strike="noStrike" cap="none"/>
                        <a:t>6,</a:t>
                      </a:r>
                      <a:endParaRPr sz="1800" b="1"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1" u="none" strike="noStrike" cap="none"/>
                        <a:t>10,</a:t>
                      </a:r>
                      <a:endParaRPr sz="1800" b="1"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1" u="none" strike="noStrike" cap="none"/>
                        <a:t>14,</a:t>
                      </a:r>
                      <a:endParaRPr sz="1800" b="1"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476250">
                <a:tc>
                  <a:txBody>
                    <a:bodyPr/>
                    <a:lstStyle/>
                    <a:p>
                      <a:pPr marL="0" marR="0" lvl="0" indent="0" algn="ctr" rtl="0">
                        <a:spcBef>
                          <a:spcPts val="0"/>
                        </a:spcBef>
                        <a:spcAft>
                          <a:spcPts val="0"/>
                        </a:spcAft>
                        <a:buNone/>
                      </a:pPr>
                      <a:r>
                        <a:rPr lang="en-US" sz="1800" b="1" u="none" strike="noStrike" cap="none"/>
                        <a:t>3,</a:t>
                      </a:r>
                      <a:endParaRPr sz="1800" b="1"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1" u="none" strike="noStrike" cap="none"/>
                        <a:t>7,</a:t>
                      </a:r>
                      <a:endParaRPr sz="1800" b="1"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1" u="none" strike="noStrike" cap="none"/>
                        <a:t>11,</a:t>
                      </a:r>
                      <a:endParaRPr sz="1800" b="1"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1" u="none" strike="noStrike" cap="none"/>
                        <a:t>15,</a:t>
                      </a:r>
                      <a:endParaRPr sz="1800" b="1"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476250">
                <a:tc>
                  <a:txBody>
                    <a:bodyPr/>
                    <a:lstStyle/>
                    <a:p>
                      <a:pPr marL="0" marR="0" lvl="0" indent="0" algn="ctr" rtl="0">
                        <a:spcBef>
                          <a:spcPts val="0"/>
                        </a:spcBef>
                        <a:spcAft>
                          <a:spcPts val="0"/>
                        </a:spcAft>
                        <a:buNone/>
                      </a:pPr>
                      <a:r>
                        <a:rPr lang="en-US" sz="1800" b="1" u="none" strike="noStrike" cap="none"/>
                        <a:t>4,</a:t>
                      </a:r>
                      <a:endParaRPr sz="1800" b="1"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1" u="none" strike="noStrike" cap="none"/>
                        <a:t>8,</a:t>
                      </a:r>
                      <a:endParaRPr sz="1800" b="1"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1" u="none" strike="noStrike" cap="none"/>
                        <a:t>12,</a:t>
                      </a:r>
                      <a:endParaRPr sz="1800" b="1"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1" u="none" strike="noStrike" cap="none"/>
                        <a:t>16,</a:t>
                      </a:r>
                      <a:endParaRPr sz="1800" b="1"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cxnSp>
        <p:nvCxnSpPr>
          <p:cNvPr id="386" name="Google Shape;386;p47"/>
          <p:cNvCxnSpPr/>
          <p:nvPr/>
        </p:nvCxnSpPr>
        <p:spPr>
          <a:xfrm rot="-5400000" flipH="1">
            <a:off x="-96983" y="5126183"/>
            <a:ext cx="1870367" cy="1"/>
          </a:xfrm>
          <a:prstGeom prst="straightConnector1">
            <a:avLst/>
          </a:prstGeom>
          <a:noFill/>
          <a:ln w="22225" cap="flat" cmpd="sng">
            <a:solidFill>
              <a:srgbClr val="B80000"/>
            </a:solidFill>
            <a:prstDash val="solid"/>
            <a:round/>
            <a:headEnd type="none" w="sm" len="sm"/>
            <a:tailEnd type="stealth" w="med" len="med"/>
          </a:ln>
        </p:spPr>
      </p:cxnSp>
      <p:cxnSp>
        <p:nvCxnSpPr>
          <p:cNvPr id="387" name="Google Shape;387;p47"/>
          <p:cNvCxnSpPr/>
          <p:nvPr/>
        </p:nvCxnSpPr>
        <p:spPr>
          <a:xfrm rot="-5400000" flipH="1">
            <a:off x="588817" y="5126183"/>
            <a:ext cx="1870367" cy="1"/>
          </a:xfrm>
          <a:prstGeom prst="straightConnector1">
            <a:avLst/>
          </a:prstGeom>
          <a:noFill/>
          <a:ln w="22225" cap="flat" cmpd="sng">
            <a:solidFill>
              <a:srgbClr val="B80000"/>
            </a:solidFill>
            <a:prstDash val="solid"/>
            <a:round/>
            <a:headEnd type="none" w="sm" len="sm"/>
            <a:tailEnd type="stealth" w="med" len="med"/>
          </a:ln>
        </p:spPr>
      </p:cxnSp>
      <p:cxnSp>
        <p:nvCxnSpPr>
          <p:cNvPr id="388" name="Google Shape;388;p47"/>
          <p:cNvCxnSpPr/>
          <p:nvPr/>
        </p:nvCxnSpPr>
        <p:spPr>
          <a:xfrm rot="-5400000" flipH="1">
            <a:off x="1066797" y="5160818"/>
            <a:ext cx="1870367" cy="1"/>
          </a:xfrm>
          <a:prstGeom prst="straightConnector1">
            <a:avLst/>
          </a:prstGeom>
          <a:noFill/>
          <a:ln w="22225" cap="flat" cmpd="sng">
            <a:solidFill>
              <a:srgbClr val="B80000"/>
            </a:solidFill>
            <a:prstDash val="solid"/>
            <a:round/>
            <a:headEnd type="none" w="sm" len="sm"/>
            <a:tailEnd type="stealth" w="med" len="med"/>
          </a:ln>
        </p:spPr>
      </p:cxnSp>
      <p:cxnSp>
        <p:nvCxnSpPr>
          <p:cNvPr id="389" name="Google Shape;389;p47"/>
          <p:cNvCxnSpPr/>
          <p:nvPr/>
        </p:nvCxnSpPr>
        <p:spPr>
          <a:xfrm rot="-5400000" flipH="1">
            <a:off x="1579417" y="5126183"/>
            <a:ext cx="1870367" cy="1"/>
          </a:xfrm>
          <a:prstGeom prst="straightConnector1">
            <a:avLst/>
          </a:prstGeom>
          <a:noFill/>
          <a:ln w="22225" cap="flat" cmpd="sng">
            <a:solidFill>
              <a:srgbClr val="B80000"/>
            </a:solidFill>
            <a:prstDash val="solid"/>
            <a:round/>
            <a:headEnd type="none" w="sm" len="sm"/>
            <a:tailEnd type="stealth" w="med" len="med"/>
          </a:ln>
        </p:spPr>
      </p:cxn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48"/>
          <p:cNvSpPr txBox="1">
            <a:spLocks noGrp="1"/>
          </p:cNvSpPr>
          <p:nvPr>
            <p:ph type="title"/>
          </p:nvPr>
        </p:nvSpPr>
        <p:spPr>
          <a:xfrm>
            <a:off x="990600" y="34705"/>
            <a:ext cx="8153400" cy="6858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B80000"/>
              </a:buClr>
              <a:buSzPct val="100000"/>
              <a:buFont typeface="Calibri"/>
              <a:buNone/>
            </a:pPr>
            <a:r>
              <a:rPr lang="en-US">
                <a:solidFill>
                  <a:srgbClr val="B80000"/>
                </a:solidFill>
              </a:rPr>
              <a:t> (Nested Loops) – Example Program-3</a:t>
            </a:r>
            <a:endParaRPr/>
          </a:p>
        </p:txBody>
      </p:sp>
      <p:sp>
        <p:nvSpPr>
          <p:cNvPr id="395" name="Google Shape;395;p48"/>
          <p:cNvSpPr txBox="1">
            <a:spLocks noGrp="1"/>
          </p:cNvSpPr>
          <p:nvPr>
            <p:ph type="body" idx="1"/>
          </p:nvPr>
        </p:nvSpPr>
        <p:spPr>
          <a:xfrm>
            <a:off x="96980" y="838200"/>
            <a:ext cx="8894620" cy="5791199"/>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chemeClr val="dk1"/>
              </a:buClr>
              <a:buSzPts val="2800"/>
              <a:buFont typeface="Calibri"/>
              <a:buChar char="-"/>
            </a:pPr>
            <a:r>
              <a:rPr lang="en-US" sz="2800"/>
              <a:t>Write a program to that creates a matrix of size 10 by 10 (10 Columns, and 10 Rows). The program should ask the user to enter values in each matrix element. Then the program should display the left-diagonal elements of the matrix.</a:t>
            </a:r>
            <a:endParaRPr/>
          </a:p>
          <a:p>
            <a:pPr marL="342900" lvl="0" indent="-342900" algn="just" rtl="0">
              <a:spcBef>
                <a:spcPts val="560"/>
              </a:spcBef>
              <a:spcAft>
                <a:spcPts val="0"/>
              </a:spcAft>
              <a:buClr>
                <a:schemeClr val="dk1"/>
              </a:buClr>
              <a:buSzPts val="2800"/>
              <a:buNone/>
            </a:pPr>
            <a:endParaRPr sz="2800"/>
          </a:p>
          <a:p>
            <a:pPr marL="342900" lvl="0" indent="-342900" algn="just" rtl="0">
              <a:spcBef>
                <a:spcPts val="560"/>
              </a:spcBef>
              <a:spcAft>
                <a:spcPts val="0"/>
              </a:spcAft>
              <a:buClr>
                <a:srgbClr val="160C5C"/>
              </a:buClr>
              <a:buSzPts val="2800"/>
              <a:buNone/>
            </a:pPr>
            <a:r>
              <a:rPr lang="en-US" sz="2800" b="1" u="sng">
                <a:solidFill>
                  <a:srgbClr val="160C5C"/>
                </a:solidFill>
              </a:rPr>
              <a:t>Example (5 by 5 matrix):</a:t>
            </a:r>
            <a:endParaRPr/>
          </a:p>
        </p:txBody>
      </p:sp>
      <p:sp>
        <p:nvSpPr>
          <p:cNvPr id="396" name="Google Shape;396;p48"/>
          <p:cNvSpPr/>
          <p:nvPr/>
        </p:nvSpPr>
        <p:spPr>
          <a:xfrm>
            <a:off x="76200" y="762000"/>
            <a:ext cx="9067800" cy="45719"/>
          </a:xfrm>
          <a:prstGeom prst="rect">
            <a:avLst/>
          </a:prstGeom>
          <a:solidFill>
            <a:srgbClr val="17365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urier New"/>
              <a:ea typeface="Courier New"/>
              <a:cs typeface="Courier New"/>
              <a:sym typeface="Courier New"/>
            </a:endParaRPr>
          </a:p>
        </p:txBody>
      </p:sp>
      <p:graphicFrame>
        <p:nvGraphicFramePr>
          <p:cNvPr id="397" name="Google Shape;397;p48"/>
          <p:cNvGraphicFramePr/>
          <p:nvPr/>
        </p:nvGraphicFramePr>
        <p:xfrm>
          <a:off x="914400" y="4191000"/>
          <a:ext cx="2057400" cy="1905000"/>
        </p:xfrm>
        <a:graphic>
          <a:graphicData uri="http://schemas.openxmlformats.org/drawingml/2006/table">
            <a:tbl>
              <a:tblPr firstRow="1" bandRow="1">
                <a:noFill/>
                <a:tableStyleId>{5E4DCE29-6A88-41AE-92EC-0C622D914800}</a:tableStyleId>
              </a:tblPr>
              <a:tblGrid>
                <a:gridCol w="514350">
                  <a:extLst>
                    <a:ext uri="{9D8B030D-6E8A-4147-A177-3AD203B41FA5}">
                      <a16:colId xmlns:a16="http://schemas.microsoft.com/office/drawing/2014/main" val="20000"/>
                    </a:ext>
                  </a:extLst>
                </a:gridCol>
                <a:gridCol w="514350">
                  <a:extLst>
                    <a:ext uri="{9D8B030D-6E8A-4147-A177-3AD203B41FA5}">
                      <a16:colId xmlns:a16="http://schemas.microsoft.com/office/drawing/2014/main" val="20001"/>
                    </a:ext>
                  </a:extLst>
                </a:gridCol>
                <a:gridCol w="514350">
                  <a:extLst>
                    <a:ext uri="{9D8B030D-6E8A-4147-A177-3AD203B41FA5}">
                      <a16:colId xmlns:a16="http://schemas.microsoft.com/office/drawing/2014/main" val="20002"/>
                    </a:ext>
                  </a:extLst>
                </a:gridCol>
                <a:gridCol w="514350">
                  <a:extLst>
                    <a:ext uri="{9D8B030D-6E8A-4147-A177-3AD203B41FA5}">
                      <a16:colId xmlns:a16="http://schemas.microsoft.com/office/drawing/2014/main" val="20003"/>
                    </a:ext>
                  </a:extLst>
                </a:gridCol>
              </a:tblGrid>
              <a:tr h="476250">
                <a:tc>
                  <a:txBody>
                    <a:bodyPr/>
                    <a:lstStyle/>
                    <a:p>
                      <a:pPr marL="0" marR="0" lvl="0" indent="0" algn="ctr" rtl="0">
                        <a:spcBef>
                          <a:spcPts val="0"/>
                        </a:spcBef>
                        <a:spcAft>
                          <a:spcPts val="0"/>
                        </a:spcAft>
                        <a:buNone/>
                      </a:pPr>
                      <a:r>
                        <a:rPr lang="en-US" sz="1800" b="1" u="none" strike="noStrike" cap="none"/>
                        <a:t>1</a:t>
                      </a:r>
                      <a:endParaRPr sz="1800" b="1" u="none" strike="noStrike" cap="none"/>
                    </a:p>
                  </a:txBody>
                  <a:tcPr marL="91450" marR="91450" marT="45725" marB="45725" anchor="ctr">
                    <a:solidFill>
                      <a:srgbClr val="FABF8E"/>
                    </a:solidFill>
                  </a:tcPr>
                </a:tc>
                <a:tc>
                  <a:txBody>
                    <a:bodyPr/>
                    <a:lstStyle/>
                    <a:p>
                      <a:pPr marL="0" marR="0" lvl="0" indent="0" algn="ctr" rtl="0">
                        <a:spcBef>
                          <a:spcPts val="0"/>
                        </a:spcBef>
                        <a:spcAft>
                          <a:spcPts val="0"/>
                        </a:spcAft>
                        <a:buNone/>
                      </a:pPr>
                      <a:r>
                        <a:rPr lang="en-US" sz="1800" b="1" u="none" strike="noStrike" cap="none"/>
                        <a:t>2</a:t>
                      </a:r>
                      <a:endParaRPr sz="1800" b="1" u="none" strike="noStrike" cap="none"/>
                    </a:p>
                  </a:txBody>
                  <a:tcPr marL="91450" marR="91450" marT="45725" marB="45725" anchor="ctr"/>
                </a:tc>
                <a:tc>
                  <a:txBody>
                    <a:bodyPr/>
                    <a:lstStyle/>
                    <a:p>
                      <a:pPr marL="0" marR="0" lvl="0" indent="0" algn="ctr" rtl="0">
                        <a:spcBef>
                          <a:spcPts val="0"/>
                        </a:spcBef>
                        <a:spcAft>
                          <a:spcPts val="0"/>
                        </a:spcAft>
                        <a:buNone/>
                      </a:pPr>
                      <a:r>
                        <a:rPr lang="en-US" sz="1800" b="1" u="none" strike="noStrike" cap="none"/>
                        <a:t>3</a:t>
                      </a:r>
                      <a:endParaRPr sz="1800" b="1" u="none" strike="noStrike" cap="none"/>
                    </a:p>
                  </a:txBody>
                  <a:tcPr marL="91450" marR="91450" marT="45725" marB="45725" anchor="ctr"/>
                </a:tc>
                <a:tc>
                  <a:txBody>
                    <a:bodyPr/>
                    <a:lstStyle/>
                    <a:p>
                      <a:pPr marL="0" marR="0" lvl="0" indent="0" algn="ctr" rtl="0">
                        <a:spcBef>
                          <a:spcPts val="0"/>
                        </a:spcBef>
                        <a:spcAft>
                          <a:spcPts val="0"/>
                        </a:spcAft>
                        <a:buNone/>
                      </a:pPr>
                      <a:r>
                        <a:rPr lang="en-US" sz="1800" b="1" u="none" strike="noStrike" cap="none"/>
                        <a:t>4</a:t>
                      </a:r>
                      <a:endParaRPr sz="1800" b="1" u="none" strike="noStrike" cap="none"/>
                    </a:p>
                  </a:txBody>
                  <a:tcPr marL="91450" marR="91450" marT="45725" marB="45725" anchor="ctr"/>
                </a:tc>
                <a:extLst>
                  <a:ext uri="{0D108BD9-81ED-4DB2-BD59-A6C34878D82A}">
                    <a16:rowId xmlns:a16="http://schemas.microsoft.com/office/drawing/2014/main" val="10000"/>
                  </a:ext>
                </a:extLst>
              </a:tr>
              <a:tr h="476250">
                <a:tc>
                  <a:txBody>
                    <a:bodyPr/>
                    <a:lstStyle/>
                    <a:p>
                      <a:pPr marL="0" marR="0" lvl="0" indent="0" algn="ctr" rtl="0">
                        <a:spcBef>
                          <a:spcPts val="0"/>
                        </a:spcBef>
                        <a:spcAft>
                          <a:spcPts val="0"/>
                        </a:spcAft>
                        <a:buNone/>
                      </a:pPr>
                      <a:r>
                        <a:rPr lang="en-US" sz="1800" b="1" u="none" strike="noStrike" cap="none"/>
                        <a:t>5</a:t>
                      </a:r>
                      <a:endParaRPr sz="1800" b="1" u="none" strike="noStrike" cap="none"/>
                    </a:p>
                  </a:txBody>
                  <a:tcPr marL="91450" marR="91450" marT="45725" marB="45725" anchor="ctr"/>
                </a:tc>
                <a:tc>
                  <a:txBody>
                    <a:bodyPr/>
                    <a:lstStyle/>
                    <a:p>
                      <a:pPr marL="0" marR="0" lvl="0" indent="0" algn="ctr" rtl="0">
                        <a:spcBef>
                          <a:spcPts val="0"/>
                        </a:spcBef>
                        <a:spcAft>
                          <a:spcPts val="0"/>
                        </a:spcAft>
                        <a:buNone/>
                      </a:pPr>
                      <a:r>
                        <a:rPr lang="en-US" sz="1800" b="1" u="none" strike="noStrike" cap="none" dirty="0"/>
                        <a:t>6</a:t>
                      </a:r>
                      <a:endParaRPr sz="1800" b="1" u="none" strike="noStrike" cap="none" dirty="0"/>
                    </a:p>
                  </a:txBody>
                  <a:tcPr marL="91450" marR="91450" marT="45725" marB="45725" anchor="ctr">
                    <a:solidFill>
                      <a:srgbClr val="FABF8E"/>
                    </a:solidFill>
                  </a:tcPr>
                </a:tc>
                <a:tc>
                  <a:txBody>
                    <a:bodyPr/>
                    <a:lstStyle/>
                    <a:p>
                      <a:pPr marL="0" marR="0" lvl="0" indent="0" algn="ctr" rtl="0">
                        <a:spcBef>
                          <a:spcPts val="0"/>
                        </a:spcBef>
                        <a:spcAft>
                          <a:spcPts val="0"/>
                        </a:spcAft>
                        <a:buNone/>
                      </a:pPr>
                      <a:r>
                        <a:rPr lang="en-US" sz="1800" b="1" u="none" strike="noStrike" cap="none"/>
                        <a:t>7</a:t>
                      </a:r>
                      <a:endParaRPr sz="1800" b="1" u="none" strike="noStrike" cap="none"/>
                    </a:p>
                  </a:txBody>
                  <a:tcPr marL="91450" marR="91450" marT="45725" marB="45725" anchor="ctr"/>
                </a:tc>
                <a:tc>
                  <a:txBody>
                    <a:bodyPr/>
                    <a:lstStyle/>
                    <a:p>
                      <a:pPr marL="0" marR="0" lvl="0" indent="0" algn="ctr" rtl="0">
                        <a:spcBef>
                          <a:spcPts val="0"/>
                        </a:spcBef>
                        <a:spcAft>
                          <a:spcPts val="0"/>
                        </a:spcAft>
                        <a:buNone/>
                      </a:pPr>
                      <a:r>
                        <a:rPr lang="en-US" sz="1800" b="1" u="none" strike="noStrike" cap="none"/>
                        <a:t>8</a:t>
                      </a:r>
                      <a:endParaRPr sz="1800" b="1" u="none" strike="noStrike" cap="none"/>
                    </a:p>
                  </a:txBody>
                  <a:tcPr marL="91450" marR="91450" marT="45725" marB="45725" anchor="ctr"/>
                </a:tc>
                <a:extLst>
                  <a:ext uri="{0D108BD9-81ED-4DB2-BD59-A6C34878D82A}">
                    <a16:rowId xmlns:a16="http://schemas.microsoft.com/office/drawing/2014/main" val="10001"/>
                  </a:ext>
                </a:extLst>
              </a:tr>
              <a:tr h="476250">
                <a:tc>
                  <a:txBody>
                    <a:bodyPr/>
                    <a:lstStyle/>
                    <a:p>
                      <a:pPr marL="0" marR="0" lvl="0" indent="0" algn="ctr" rtl="0">
                        <a:spcBef>
                          <a:spcPts val="0"/>
                        </a:spcBef>
                        <a:spcAft>
                          <a:spcPts val="0"/>
                        </a:spcAft>
                        <a:buNone/>
                      </a:pPr>
                      <a:r>
                        <a:rPr lang="en-US" sz="1800" b="1" u="none" strike="noStrike" cap="none"/>
                        <a:t>9</a:t>
                      </a:r>
                      <a:endParaRPr sz="1800" b="1" u="none" strike="noStrike" cap="none"/>
                    </a:p>
                  </a:txBody>
                  <a:tcPr marL="91450" marR="91450" marT="45725" marB="45725" anchor="ctr"/>
                </a:tc>
                <a:tc>
                  <a:txBody>
                    <a:bodyPr/>
                    <a:lstStyle/>
                    <a:p>
                      <a:pPr marL="0" marR="0" lvl="0" indent="0" algn="ctr" rtl="0">
                        <a:spcBef>
                          <a:spcPts val="0"/>
                        </a:spcBef>
                        <a:spcAft>
                          <a:spcPts val="0"/>
                        </a:spcAft>
                        <a:buNone/>
                      </a:pPr>
                      <a:r>
                        <a:rPr lang="en-US" sz="1800" b="1" u="none" strike="noStrike" cap="none"/>
                        <a:t>10</a:t>
                      </a:r>
                      <a:endParaRPr sz="1800" b="1" u="none" strike="noStrike" cap="none"/>
                    </a:p>
                  </a:txBody>
                  <a:tcPr marL="91450" marR="91450" marT="45725" marB="45725" anchor="ctr"/>
                </a:tc>
                <a:tc>
                  <a:txBody>
                    <a:bodyPr/>
                    <a:lstStyle/>
                    <a:p>
                      <a:pPr marL="0" marR="0" lvl="0" indent="0" algn="ctr" rtl="0">
                        <a:spcBef>
                          <a:spcPts val="0"/>
                        </a:spcBef>
                        <a:spcAft>
                          <a:spcPts val="0"/>
                        </a:spcAft>
                        <a:buNone/>
                      </a:pPr>
                      <a:r>
                        <a:rPr lang="en-US" sz="1800" b="1" u="none" strike="noStrike" cap="none" dirty="0"/>
                        <a:t>11</a:t>
                      </a:r>
                      <a:endParaRPr sz="1800" b="1" u="none" strike="noStrike" cap="none" dirty="0"/>
                    </a:p>
                  </a:txBody>
                  <a:tcPr marL="91450" marR="91450" marT="45725" marB="45725" anchor="ctr">
                    <a:solidFill>
                      <a:srgbClr val="FABF8E"/>
                    </a:solidFill>
                  </a:tcPr>
                </a:tc>
                <a:tc>
                  <a:txBody>
                    <a:bodyPr/>
                    <a:lstStyle/>
                    <a:p>
                      <a:pPr marL="0" marR="0" lvl="0" indent="0" algn="ctr" rtl="0">
                        <a:spcBef>
                          <a:spcPts val="0"/>
                        </a:spcBef>
                        <a:spcAft>
                          <a:spcPts val="0"/>
                        </a:spcAft>
                        <a:buNone/>
                      </a:pPr>
                      <a:r>
                        <a:rPr lang="en-US" sz="1800" b="1" u="none" strike="noStrike" cap="none"/>
                        <a:t>12</a:t>
                      </a:r>
                      <a:endParaRPr sz="1800" b="1" u="none" strike="noStrike" cap="none"/>
                    </a:p>
                  </a:txBody>
                  <a:tcPr marL="91450" marR="91450" marT="45725" marB="45725" anchor="ctr"/>
                </a:tc>
                <a:extLst>
                  <a:ext uri="{0D108BD9-81ED-4DB2-BD59-A6C34878D82A}">
                    <a16:rowId xmlns:a16="http://schemas.microsoft.com/office/drawing/2014/main" val="10002"/>
                  </a:ext>
                </a:extLst>
              </a:tr>
              <a:tr h="476250">
                <a:tc>
                  <a:txBody>
                    <a:bodyPr/>
                    <a:lstStyle/>
                    <a:p>
                      <a:pPr marL="0" marR="0" lvl="0" indent="0" algn="ctr" rtl="0">
                        <a:spcBef>
                          <a:spcPts val="0"/>
                        </a:spcBef>
                        <a:spcAft>
                          <a:spcPts val="0"/>
                        </a:spcAft>
                        <a:buNone/>
                      </a:pPr>
                      <a:r>
                        <a:rPr lang="en-US" sz="1800" b="1" u="none" strike="noStrike" cap="none"/>
                        <a:t>13</a:t>
                      </a:r>
                      <a:endParaRPr sz="1800" b="1" u="none" strike="noStrike" cap="none"/>
                    </a:p>
                  </a:txBody>
                  <a:tcPr marL="91450" marR="91450" marT="45725" marB="45725" anchor="ctr"/>
                </a:tc>
                <a:tc>
                  <a:txBody>
                    <a:bodyPr/>
                    <a:lstStyle/>
                    <a:p>
                      <a:pPr marL="0" marR="0" lvl="0" indent="0" algn="ctr" rtl="0">
                        <a:spcBef>
                          <a:spcPts val="0"/>
                        </a:spcBef>
                        <a:spcAft>
                          <a:spcPts val="0"/>
                        </a:spcAft>
                        <a:buNone/>
                      </a:pPr>
                      <a:r>
                        <a:rPr lang="en-US" sz="1800" b="1" u="none" strike="noStrike" cap="none"/>
                        <a:t>14</a:t>
                      </a:r>
                      <a:endParaRPr sz="1800" b="1" u="none" strike="noStrike" cap="none"/>
                    </a:p>
                  </a:txBody>
                  <a:tcPr marL="91450" marR="91450" marT="45725" marB="45725" anchor="ctr"/>
                </a:tc>
                <a:tc>
                  <a:txBody>
                    <a:bodyPr/>
                    <a:lstStyle/>
                    <a:p>
                      <a:pPr marL="0" marR="0" lvl="0" indent="0" algn="ctr" rtl="0">
                        <a:spcBef>
                          <a:spcPts val="0"/>
                        </a:spcBef>
                        <a:spcAft>
                          <a:spcPts val="0"/>
                        </a:spcAft>
                        <a:buNone/>
                      </a:pPr>
                      <a:r>
                        <a:rPr lang="en-US" sz="1800" b="1" u="none" strike="noStrike" cap="none"/>
                        <a:t>15</a:t>
                      </a:r>
                      <a:endParaRPr sz="1800" b="1" u="none" strike="noStrike" cap="none"/>
                    </a:p>
                  </a:txBody>
                  <a:tcPr marL="91450" marR="91450" marT="45725" marB="45725" anchor="ctr"/>
                </a:tc>
                <a:tc>
                  <a:txBody>
                    <a:bodyPr/>
                    <a:lstStyle/>
                    <a:p>
                      <a:pPr marL="0" marR="0" lvl="0" indent="0" algn="ctr" rtl="0">
                        <a:spcBef>
                          <a:spcPts val="0"/>
                        </a:spcBef>
                        <a:spcAft>
                          <a:spcPts val="0"/>
                        </a:spcAft>
                        <a:buNone/>
                      </a:pPr>
                      <a:r>
                        <a:rPr lang="en-US" sz="1800" b="1" u="none" strike="noStrike" cap="none" dirty="0"/>
                        <a:t>16</a:t>
                      </a:r>
                      <a:endParaRPr sz="1800" b="1" u="none" strike="noStrike" cap="none" dirty="0"/>
                    </a:p>
                  </a:txBody>
                  <a:tcPr marL="91450" marR="91450" marT="45725" marB="45725" anchor="ctr">
                    <a:solidFill>
                      <a:srgbClr val="FABF8E"/>
                    </a:solidFill>
                  </a:tcPr>
                </a:tc>
                <a:extLst>
                  <a:ext uri="{0D108BD9-81ED-4DB2-BD59-A6C34878D82A}">
                    <a16:rowId xmlns:a16="http://schemas.microsoft.com/office/drawing/2014/main" val="10003"/>
                  </a:ext>
                </a:extLst>
              </a:tr>
            </a:tbl>
          </a:graphicData>
        </a:graphic>
      </p:graphicFrame>
      <p:sp>
        <p:nvSpPr>
          <p:cNvPr id="398" name="Google Shape;398;p48"/>
          <p:cNvSpPr/>
          <p:nvPr/>
        </p:nvSpPr>
        <p:spPr>
          <a:xfrm>
            <a:off x="3505200" y="4800600"/>
            <a:ext cx="2133600" cy="609600"/>
          </a:xfrm>
          <a:prstGeom prst="rightArrow">
            <a:avLst>
              <a:gd name="adj1" fmla="val 50000"/>
              <a:gd name="adj2" fmla="val 50000"/>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Calibri"/>
                <a:ea typeface="Calibri"/>
                <a:cs typeface="Calibri"/>
                <a:sym typeface="Calibri"/>
              </a:rPr>
              <a:t>Output</a:t>
            </a:r>
            <a:endParaRPr sz="1800" b="1">
              <a:solidFill>
                <a:schemeClr val="lt1"/>
              </a:solidFill>
              <a:latin typeface="Calibri"/>
              <a:ea typeface="Calibri"/>
              <a:cs typeface="Calibri"/>
              <a:sym typeface="Calibri"/>
            </a:endParaRPr>
          </a:p>
        </p:txBody>
      </p:sp>
      <p:graphicFrame>
        <p:nvGraphicFramePr>
          <p:cNvPr id="399" name="Google Shape;399;p48"/>
          <p:cNvGraphicFramePr/>
          <p:nvPr/>
        </p:nvGraphicFramePr>
        <p:xfrm>
          <a:off x="6172200" y="4953000"/>
          <a:ext cx="2057400" cy="1463080"/>
        </p:xfrm>
        <a:graphic>
          <a:graphicData uri="http://schemas.openxmlformats.org/drawingml/2006/table">
            <a:tbl>
              <a:tblPr firstRow="1" bandRow="1">
                <a:noFill/>
                <a:tableStyleId>{5E4DCE29-6A88-41AE-92EC-0C622D914800}</a:tableStyleId>
              </a:tblPr>
              <a:tblGrid>
                <a:gridCol w="514350">
                  <a:extLst>
                    <a:ext uri="{9D8B030D-6E8A-4147-A177-3AD203B41FA5}">
                      <a16:colId xmlns:a16="http://schemas.microsoft.com/office/drawing/2014/main" val="20000"/>
                    </a:ext>
                  </a:extLst>
                </a:gridCol>
                <a:gridCol w="514350">
                  <a:extLst>
                    <a:ext uri="{9D8B030D-6E8A-4147-A177-3AD203B41FA5}">
                      <a16:colId xmlns:a16="http://schemas.microsoft.com/office/drawing/2014/main" val="20001"/>
                    </a:ext>
                  </a:extLst>
                </a:gridCol>
                <a:gridCol w="514350">
                  <a:extLst>
                    <a:ext uri="{9D8B030D-6E8A-4147-A177-3AD203B41FA5}">
                      <a16:colId xmlns:a16="http://schemas.microsoft.com/office/drawing/2014/main" val="20002"/>
                    </a:ext>
                  </a:extLst>
                </a:gridCol>
                <a:gridCol w="514350">
                  <a:extLst>
                    <a:ext uri="{9D8B030D-6E8A-4147-A177-3AD203B41FA5}">
                      <a16:colId xmlns:a16="http://schemas.microsoft.com/office/drawing/2014/main" val="20003"/>
                    </a:ext>
                  </a:extLst>
                </a:gridCol>
              </a:tblGrid>
              <a:tr h="152400">
                <a:tc>
                  <a:txBody>
                    <a:bodyPr/>
                    <a:lstStyle/>
                    <a:p>
                      <a:pPr marL="0" marR="0" lvl="0" indent="0" algn="ctr" rtl="0">
                        <a:spcBef>
                          <a:spcPts val="0"/>
                        </a:spcBef>
                        <a:spcAft>
                          <a:spcPts val="0"/>
                        </a:spcAft>
                        <a:buNone/>
                      </a:pPr>
                      <a:r>
                        <a:rPr lang="en-US" sz="1800" b="1" u="none" strike="noStrike" cap="none"/>
                        <a:t>1,</a:t>
                      </a:r>
                      <a:endParaRPr sz="1800" b="1"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1" u="none" strike="noStrike" cap="none"/>
                        <a:t>6,</a:t>
                      </a:r>
                      <a:endParaRPr sz="1800" b="1"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1" u="none" strike="noStrike" cap="none"/>
                        <a:t>11,</a:t>
                      </a:r>
                      <a:endParaRPr sz="1800" b="1"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1" u="none" strike="noStrike" cap="none"/>
                        <a:t>16,</a:t>
                      </a:r>
                      <a:endParaRPr sz="1800" b="1"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152400">
                <a:tc>
                  <a:txBody>
                    <a:bodyPr/>
                    <a:lstStyle/>
                    <a:p>
                      <a:pPr marL="0" marR="0" lvl="0" indent="0" algn="ctr" rtl="0">
                        <a:spcBef>
                          <a:spcPts val="0"/>
                        </a:spcBef>
                        <a:spcAft>
                          <a:spcPts val="0"/>
                        </a:spcAft>
                        <a:buNone/>
                      </a:pPr>
                      <a:endParaRPr sz="1800" b="1"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b="1"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b="1"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b="1"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152400">
                <a:tc>
                  <a:txBody>
                    <a:bodyPr/>
                    <a:lstStyle/>
                    <a:p>
                      <a:pPr marL="0" marR="0" lvl="0" indent="0" algn="ctr" rtl="0">
                        <a:spcBef>
                          <a:spcPts val="0"/>
                        </a:spcBef>
                        <a:spcAft>
                          <a:spcPts val="0"/>
                        </a:spcAft>
                        <a:buNone/>
                      </a:pPr>
                      <a:endParaRPr sz="1800" b="1"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b="1"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b="1"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b="1"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152400">
                <a:tc>
                  <a:txBody>
                    <a:bodyPr/>
                    <a:lstStyle/>
                    <a:p>
                      <a:pPr marL="0" marR="0" lvl="0" indent="0" algn="ctr" rtl="0">
                        <a:spcBef>
                          <a:spcPts val="0"/>
                        </a:spcBef>
                        <a:spcAft>
                          <a:spcPts val="0"/>
                        </a:spcAft>
                        <a:buNone/>
                      </a:pPr>
                      <a:endParaRPr sz="1800" b="1"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b="1"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b="1"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b="1"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9"/>
          <p:cNvSpPr txBox="1">
            <a:spLocks noGrp="1"/>
          </p:cNvSpPr>
          <p:nvPr>
            <p:ph type="title"/>
          </p:nvPr>
        </p:nvSpPr>
        <p:spPr>
          <a:xfrm>
            <a:off x="854798" y="63088"/>
            <a:ext cx="8229600" cy="7159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C00000"/>
              </a:buClr>
              <a:buSzPct val="100000"/>
              <a:buFont typeface="Calibri"/>
              <a:buNone/>
            </a:pPr>
            <a:r>
              <a:rPr lang="en-US">
                <a:solidFill>
                  <a:srgbClr val="C00000"/>
                </a:solidFill>
              </a:rPr>
              <a:t>Example-4: Zero Matrix</a:t>
            </a:r>
            <a:endParaRPr>
              <a:solidFill>
                <a:srgbClr val="C00000"/>
              </a:solidFill>
            </a:endParaRPr>
          </a:p>
        </p:txBody>
      </p:sp>
      <p:sp>
        <p:nvSpPr>
          <p:cNvPr id="405" name="Google Shape;405;p49"/>
          <p:cNvSpPr txBox="1">
            <a:spLocks noGrp="1"/>
          </p:cNvSpPr>
          <p:nvPr>
            <p:ph type="body" idx="1"/>
          </p:nvPr>
        </p:nvSpPr>
        <p:spPr>
          <a:xfrm>
            <a:off x="152400" y="914400"/>
            <a:ext cx="8839200" cy="5715000"/>
          </a:xfrm>
          <a:prstGeom prst="rect">
            <a:avLst/>
          </a:prstGeom>
          <a:noFill/>
          <a:ln>
            <a:noFill/>
          </a:ln>
        </p:spPr>
        <p:txBody>
          <a:bodyPr spcFirstLastPara="1" wrap="square" lIns="91425" tIns="45700" rIns="91425" bIns="45700" anchor="t" anchorCtr="0">
            <a:normAutofit/>
          </a:bodyPr>
          <a:lstStyle/>
          <a:p>
            <a:pPr marL="342900" lvl="0" indent="-342900" algn="just" rtl="0">
              <a:lnSpc>
                <a:spcPct val="90000"/>
              </a:lnSpc>
              <a:spcBef>
                <a:spcPts val="0"/>
              </a:spcBef>
              <a:spcAft>
                <a:spcPts val="0"/>
              </a:spcAft>
              <a:buClr>
                <a:schemeClr val="dk1"/>
              </a:buClr>
              <a:buSzPts val="3000"/>
              <a:buChar char="•"/>
            </a:pPr>
            <a:r>
              <a:rPr lang="en-US" sz="3000" dirty="0"/>
              <a:t>Write a program that creates a matrix of 3 by 3 (3 rows, and 3 </a:t>
            </a:r>
            <a:r>
              <a:rPr lang="en-US" sz="3000" dirty="0" err="1"/>
              <a:t>coulmns</a:t>
            </a:r>
            <a:r>
              <a:rPr lang="en-US" sz="3000" dirty="0"/>
              <a:t>). Get input values from the user for the complete matrix. Then, the program should determine whether the matrix is a “Zero” matrix (all elements are zero) or not. </a:t>
            </a:r>
            <a:endParaRPr sz="3000" dirty="0"/>
          </a:p>
        </p:txBody>
      </p:sp>
      <p:sp>
        <p:nvSpPr>
          <p:cNvPr id="406" name="Google Shape;406;p49"/>
          <p:cNvSpPr/>
          <p:nvPr/>
        </p:nvSpPr>
        <p:spPr>
          <a:xfrm>
            <a:off x="0" y="762000"/>
            <a:ext cx="9067800" cy="45719"/>
          </a:xfrm>
          <a:prstGeom prst="rect">
            <a:avLst/>
          </a:prstGeom>
          <a:solidFill>
            <a:srgbClr val="17365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urier New"/>
              <a:ea typeface="Courier New"/>
              <a:cs typeface="Courier New"/>
              <a:sym typeface="Courier New"/>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50"/>
          <p:cNvSpPr txBox="1">
            <a:spLocks noGrp="1"/>
          </p:cNvSpPr>
          <p:nvPr>
            <p:ph type="title"/>
          </p:nvPr>
        </p:nvSpPr>
        <p:spPr>
          <a:xfrm>
            <a:off x="838200" y="12088"/>
            <a:ext cx="8229600" cy="7159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C00000"/>
              </a:buClr>
              <a:buSzPct val="100000"/>
              <a:buFont typeface="Calibri"/>
              <a:buNone/>
            </a:pPr>
            <a:r>
              <a:rPr lang="en-US">
                <a:solidFill>
                  <a:srgbClr val="C00000"/>
                </a:solidFill>
              </a:rPr>
              <a:t>Example-5: Coulmn sum</a:t>
            </a:r>
            <a:endParaRPr>
              <a:solidFill>
                <a:srgbClr val="C00000"/>
              </a:solidFill>
            </a:endParaRPr>
          </a:p>
        </p:txBody>
      </p:sp>
      <p:sp>
        <p:nvSpPr>
          <p:cNvPr id="412" name="Google Shape;412;p50"/>
          <p:cNvSpPr txBox="1">
            <a:spLocks noGrp="1"/>
          </p:cNvSpPr>
          <p:nvPr>
            <p:ph type="body" idx="1"/>
          </p:nvPr>
        </p:nvSpPr>
        <p:spPr>
          <a:xfrm>
            <a:off x="152400" y="914400"/>
            <a:ext cx="8839200" cy="5715000"/>
          </a:xfrm>
          <a:prstGeom prst="rect">
            <a:avLst/>
          </a:prstGeom>
          <a:noFill/>
          <a:ln>
            <a:noFill/>
          </a:ln>
        </p:spPr>
        <p:txBody>
          <a:bodyPr spcFirstLastPara="1" wrap="square" lIns="91425" tIns="45700" rIns="91425" bIns="45700" anchor="t" anchorCtr="0">
            <a:normAutofit/>
          </a:bodyPr>
          <a:lstStyle/>
          <a:p>
            <a:pPr marL="342900" lvl="0" indent="-342900" algn="just" rtl="0">
              <a:lnSpc>
                <a:spcPct val="90000"/>
              </a:lnSpc>
              <a:spcBef>
                <a:spcPts val="0"/>
              </a:spcBef>
              <a:spcAft>
                <a:spcPts val="0"/>
              </a:spcAft>
              <a:buClr>
                <a:schemeClr val="dk1"/>
              </a:buClr>
              <a:buSzPts val="3000"/>
              <a:buChar char="•"/>
            </a:pPr>
            <a:r>
              <a:rPr lang="en-US" sz="3000"/>
              <a:t>Write a program that creates a matrix of 4x4 (4 rows, and 4 coulmns). Get input values from the user for the complete matrix. The program should calculate and print the sums of each individual coulmn. </a:t>
            </a:r>
            <a:endParaRPr sz="3000"/>
          </a:p>
        </p:txBody>
      </p:sp>
      <p:sp>
        <p:nvSpPr>
          <p:cNvPr id="413" name="Google Shape;413;p50"/>
          <p:cNvSpPr/>
          <p:nvPr/>
        </p:nvSpPr>
        <p:spPr>
          <a:xfrm>
            <a:off x="0" y="762000"/>
            <a:ext cx="9067800" cy="45719"/>
          </a:xfrm>
          <a:prstGeom prst="rect">
            <a:avLst/>
          </a:prstGeom>
          <a:solidFill>
            <a:srgbClr val="17365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914399"/>
            <a:ext cx="9067800" cy="45720"/>
          </a:xfrm>
          <a:custGeom>
            <a:avLst/>
            <a:gdLst/>
            <a:ahLst/>
            <a:cxnLst/>
            <a:rect l="l" t="t" r="r" b="b"/>
            <a:pathLst>
              <a:path w="9067800" h="45719">
                <a:moveTo>
                  <a:pt x="9067800" y="0"/>
                </a:moveTo>
                <a:lnTo>
                  <a:pt x="0" y="0"/>
                </a:lnTo>
                <a:lnTo>
                  <a:pt x="0" y="45720"/>
                </a:lnTo>
                <a:lnTo>
                  <a:pt x="9067800" y="45720"/>
                </a:lnTo>
                <a:lnTo>
                  <a:pt x="9067800" y="0"/>
                </a:lnTo>
                <a:close/>
              </a:path>
            </a:pathLst>
          </a:custGeom>
          <a:solidFill>
            <a:srgbClr val="17375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 name="object 3"/>
          <p:cNvSpPr txBox="1">
            <a:spLocks noGrp="1"/>
          </p:cNvSpPr>
          <p:nvPr>
            <p:ph type="title"/>
          </p:nvPr>
        </p:nvSpPr>
        <p:spPr>
          <a:xfrm>
            <a:off x="2127885" y="55829"/>
            <a:ext cx="4885690" cy="757555"/>
          </a:xfrm>
          <a:prstGeom prst="rect">
            <a:avLst/>
          </a:prstGeom>
        </p:spPr>
        <p:txBody>
          <a:bodyPr vert="horz" wrap="square" lIns="0" tIns="12700" rIns="0" bIns="0" rtlCol="0">
            <a:spAutoFit/>
          </a:bodyPr>
          <a:lstStyle/>
          <a:p>
            <a:pPr marL="12700">
              <a:lnSpc>
                <a:spcPct val="100000"/>
              </a:lnSpc>
              <a:spcBef>
                <a:spcPts val="100"/>
              </a:spcBef>
            </a:pPr>
            <a:r>
              <a:rPr sz="4800" dirty="0"/>
              <a:t>Function</a:t>
            </a:r>
            <a:r>
              <a:rPr sz="4800" spc="-100" dirty="0"/>
              <a:t> </a:t>
            </a:r>
            <a:r>
              <a:rPr sz="4800" spc="-10" dirty="0"/>
              <a:t>Definition</a:t>
            </a:r>
            <a:endParaRPr sz="4800"/>
          </a:p>
        </p:txBody>
      </p:sp>
      <p:sp>
        <p:nvSpPr>
          <p:cNvPr id="4" name="object 4"/>
          <p:cNvSpPr txBox="1"/>
          <p:nvPr/>
        </p:nvSpPr>
        <p:spPr>
          <a:xfrm>
            <a:off x="154939" y="1025093"/>
            <a:ext cx="8836025" cy="5546090"/>
          </a:xfrm>
          <a:prstGeom prst="rect">
            <a:avLst/>
          </a:prstGeom>
        </p:spPr>
        <p:txBody>
          <a:bodyPr vert="horz" wrap="square" lIns="0" tIns="13335" rIns="0" bIns="0" rtlCol="0">
            <a:spAutoFit/>
          </a:bodyPr>
          <a:lstStyle/>
          <a:p>
            <a:pPr marL="12700" marR="0" lvl="0" indent="0" algn="l" defTabSz="914400" rtl="0" eaLnBrk="1" fontAlgn="auto" latinLnBrk="0" hangingPunct="1">
              <a:lnSpc>
                <a:spcPct val="100000"/>
              </a:lnSpc>
              <a:spcBef>
                <a:spcPts val="105"/>
              </a:spcBef>
              <a:spcAft>
                <a:spcPts val="0"/>
              </a:spcAft>
              <a:buClrTx/>
              <a:buSzTx/>
              <a:buFontTx/>
              <a:buNone/>
              <a:tabLst>
                <a:tab pos="1887220" algn="l"/>
              </a:tabLst>
              <a:defRPr/>
            </a:pPr>
            <a:r>
              <a:rPr kumimoji="0" sz="3200" b="1" i="0" u="none" strike="noStrike" kern="1200" cap="none" spc="-25" normalizeH="0" baseline="0" noProof="0" dirty="0">
                <a:ln>
                  <a:noFill/>
                </a:ln>
                <a:solidFill>
                  <a:prstClr val="black"/>
                </a:solidFill>
                <a:effectLst/>
                <a:uLnTx/>
                <a:uFillTx/>
                <a:latin typeface="Calibri"/>
                <a:ea typeface="+mn-ea"/>
                <a:cs typeface="Calibri"/>
              </a:rPr>
              <a:t>Syntax</a:t>
            </a:r>
            <a:r>
              <a:rPr kumimoji="0" sz="3200" b="1" i="0" u="none" strike="noStrike" kern="1200" cap="none" spc="-10" normalizeH="0" baseline="0" noProof="0" dirty="0">
                <a:ln>
                  <a:noFill/>
                </a:ln>
                <a:solidFill>
                  <a:prstClr val="black"/>
                </a:solidFill>
                <a:effectLst/>
                <a:uLnTx/>
                <a:uFillTx/>
                <a:latin typeface="Calibri"/>
                <a:ea typeface="+mn-ea"/>
                <a:cs typeface="Calibri"/>
              </a:rPr>
              <a:t> </a:t>
            </a:r>
            <a:r>
              <a:rPr kumimoji="0" sz="3200" b="1" i="0" u="none" strike="noStrike" kern="1200" cap="none" spc="-20" normalizeH="0" baseline="0" noProof="0" dirty="0">
                <a:ln>
                  <a:noFill/>
                </a:ln>
                <a:solidFill>
                  <a:prstClr val="black"/>
                </a:solidFill>
                <a:effectLst/>
                <a:uLnTx/>
                <a:uFillTx/>
                <a:latin typeface="Calibri"/>
                <a:ea typeface="+mn-ea"/>
                <a:cs typeface="Calibri"/>
              </a:rPr>
              <a:t>for	</a:t>
            </a:r>
            <a:r>
              <a:rPr kumimoji="0" sz="3200" b="1" i="0" u="none" strike="noStrike" kern="1200" cap="none" spc="0" normalizeH="0" baseline="0" noProof="0" dirty="0">
                <a:ln>
                  <a:noFill/>
                </a:ln>
                <a:solidFill>
                  <a:prstClr val="black"/>
                </a:solidFill>
                <a:effectLst/>
                <a:uLnTx/>
                <a:uFillTx/>
                <a:latin typeface="Calibri"/>
                <a:ea typeface="+mn-ea"/>
                <a:cs typeface="Calibri"/>
              </a:rPr>
              <a:t>function</a:t>
            </a:r>
            <a:r>
              <a:rPr kumimoji="0" sz="3200" b="1" i="0" u="none" strike="noStrike" kern="1200" cap="none" spc="-60" normalizeH="0" baseline="0" noProof="0" dirty="0">
                <a:ln>
                  <a:noFill/>
                </a:ln>
                <a:solidFill>
                  <a:prstClr val="black"/>
                </a:solidFill>
                <a:effectLst/>
                <a:uLnTx/>
                <a:uFillTx/>
                <a:latin typeface="Calibri"/>
                <a:ea typeface="+mn-ea"/>
                <a:cs typeface="Calibri"/>
              </a:rPr>
              <a:t> </a:t>
            </a:r>
            <a:r>
              <a:rPr kumimoji="0" sz="3200" b="1" i="0" u="none" strike="noStrike" kern="1200" cap="none" spc="-5" normalizeH="0" baseline="0" noProof="0" dirty="0">
                <a:ln>
                  <a:noFill/>
                </a:ln>
                <a:solidFill>
                  <a:prstClr val="black"/>
                </a:solidFill>
                <a:effectLst/>
                <a:uLnTx/>
                <a:uFillTx/>
                <a:latin typeface="Calibri"/>
                <a:ea typeface="+mn-ea"/>
                <a:cs typeface="Calibri"/>
              </a:rPr>
              <a:t>definition:</a:t>
            </a:r>
            <a:endParaRPr kumimoji="0" sz="3200" b="0" i="0" u="none" strike="noStrike" kern="1200" cap="none" spc="0" normalizeH="0" baseline="0" noProof="0">
              <a:ln>
                <a:noFill/>
              </a:ln>
              <a:solidFill>
                <a:prstClr val="black"/>
              </a:solidFill>
              <a:effectLst/>
              <a:uLnTx/>
              <a:uFillTx/>
              <a:latin typeface="Calibri"/>
              <a:ea typeface="+mn-ea"/>
              <a:cs typeface="Calibri"/>
            </a:endParaRPr>
          </a:p>
          <a:p>
            <a:pPr marL="266700" marR="0" lvl="0" indent="0" algn="l" defTabSz="914400" rtl="0" eaLnBrk="1" fontAlgn="auto" latinLnBrk="0" hangingPunct="1">
              <a:lnSpc>
                <a:spcPts val="2510"/>
              </a:lnSpc>
              <a:spcBef>
                <a:spcPts val="1914"/>
              </a:spcBef>
              <a:spcAft>
                <a:spcPts val="0"/>
              </a:spcAft>
              <a:buClrTx/>
              <a:buSzTx/>
              <a:buFontTx/>
              <a:buNone/>
              <a:tabLst/>
              <a:defRPr/>
            </a:pPr>
            <a:r>
              <a:rPr kumimoji="0" sz="2200" b="1" i="0" u="none" strike="noStrike" kern="1200" cap="none" spc="-5" normalizeH="0" baseline="0" noProof="0" dirty="0">
                <a:ln>
                  <a:noFill/>
                </a:ln>
                <a:solidFill>
                  <a:srgbClr val="C00000"/>
                </a:solidFill>
                <a:effectLst/>
                <a:uLnTx/>
                <a:uFillTx/>
                <a:latin typeface="Consolas"/>
                <a:ea typeface="+mn-ea"/>
                <a:cs typeface="Consolas"/>
              </a:rPr>
              <a:t>returned-value-type</a:t>
            </a:r>
            <a:r>
              <a:rPr kumimoji="0" sz="2200" b="1" i="0" u="none" strike="noStrike" kern="1200" cap="none" spc="35" normalizeH="0" baseline="0" noProof="0" dirty="0">
                <a:ln>
                  <a:noFill/>
                </a:ln>
                <a:solidFill>
                  <a:srgbClr val="C00000"/>
                </a:solidFill>
                <a:effectLst/>
                <a:uLnTx/>
                <a:uFillTx/>
                <a:latin typeface="Consolas"/>
                <a:ea typeface="+mn-ea"/>
                <a:cs typeface="Consolas"/>
              </a:rPr>
              <a:t> </a:t>
            </a:r>
            <a:r>
              <a:rPr kumimoji="0" sz="2200" b="1" i="0" u="none" strike="noStrike" kern="1200" cap="none" spc="-5" normalizeH="0" baseline="0" noProof="0" dirty="0">
                <a:ln>
                  <a:noFill/>
                </a:ln>
                <a:solidFill>
                  <a:srgbClr val="008000"/>
                </a:solidFill>
                <a:effectLst/>
                <a:uLnTx/>
                <a:uFillTx/>
                <a:latin typeface="Consolas"/>
                <a:ea typeface="+mn-ea"/>
                <a:cs typeface="Consolas"/>
              </a:rPr>
              <a:t>function-name</a:t>
            </a:r>
            <a:r>
              <a:rPr kumimoji="0" sz="2200" b="1" i="0" u="none" strike="noStrike" kern="1200" cap="none" spc="25" normalizeH="0" baseline="0" noProof="0" dirty="0">
                <a:ln>
                  <a:noFill/>
                </a:ln>
                <a:solidFill>
                  <a:srgbClr val="008000"/>
                </a:solidFill>
                <a:effectLst/>
                <a:uLnTx/>
                <a:uFillTx/>
                <a:latin typeface="Consolas"/>
                <a:ea typeface="+mn-ea"/>
                <a:cs typeface="Consolas"/>
              </a:rPr>
              <a:t> </a:t>
            </a:r>
            <a:r>
              <a:rPr kumimoji="0" sz="2200" b="1" i="0" u="none" strike="noStrike" kern="1200" cap="none" spc="-5" normalizeH="0" baseline="0" noProof="0" dirty="0">
                <a:ln>
                  <a:noFill/>
                </a:ln>
                <a:solidFill>
                  <a:prstClr val="black"/>
                </a:solidFill>
                <a:effectLst/>
                <a:uLnTx/>
                <a:uFillTx/>
                <a:latin typeface="Consolas"/>
                <a:ea typeface="+mn-ea"/>
                <a:cs typeface="Consolas"/>
              </a:rPr>
              <a:t>(</a:t>
            </a:r>
            <a:r>
              <a:rPr kumimoji="0" sz="2200" b="1" i="0" u="none" strike="noStrike" kern="1200" cap="none" spc="-5" normalizeH="0" baseline="0" noProof="0" dirty="0">
                <a:ln>
                  <a:noFill/>
                </a:ln>
                <a:solidFill>
                  <a:srgbClr val="C00000"/>
                </a:solidFill>
                <a:effectLst/>
                <a:uLnTx/>
                <a:uFillTx/>
                <a:latin typeface="Consolas"/>
                <a:ea typeface="+mn-ea"/>
                <a:cs typeface="Consolas"/>
              </a:rPr>
              <a:t>parameter-list</a:t>
            </a:r>
            <a:r>
              <a:rPr kumimoji="0" sz="2200" b="1" i="0" u="none" strike="noStrike" kern="1200" cap="none" spc="-5" normalizeH="0" baseline="0" noProof="0" dirty="0">
                <a:ln>
                  <a:noFill/>
                </a:ln>
                <a:solidFill>
                  <a:prstClr val="black"/>
                </a:solidFill>
                <a:effectLst/>
                <a:uLnTx/>
                <a:uFillTx/>
                <a:latin typeface="Consolas"/>
                <a:ea typeface="+mn-ea"/>
                <a:cs typeface="Consolas"/>
              </a:rPr>
              <a:t>)</a:t>
            </a:r>
            <a:endParaRPr kumimoji="0" sz="2200" b="0" i="0" u="none" strike="noStrike" kern="1200" cap="none" spc="0" normalizeH="0" baseline="0" noProof="0">
              <a:ln>
                <a:noFill/>
              </a:ln>
              <a:solidFill>
                <a:prstClr val="black"/>
              </a:solidFill>
              <a:effectLst/>
              <a:uLnTx/>
              <a:uFillTx/>
              <a:latin typeface="Consolas"/>
              <a:ea typeface="+mn-ea"/>
              <a:cs typeface="Consolas"/>
            </a:endParaRPr>
          </a:p>
          <a:p>
            <a:pPr marL="355600" marR="0" lvl="0" indent="0" algn="l" defTabSz="914400" rtl="0" eaLnBrk="1" fontAlgn="auto" latinLnBrk="0" hangingPunct="1">
              <a:lnSpc>
                <a:spcPts val="2375"/>
              </a:lnSpc>
              <a:spcBef>
                <a:spcPts val="0"/>
              </a:spcBef>
              <a:spcAft>
                <a:spcPts val="0"/>
              </a:spcAft>
              <a:buClrTx/>
              <a:buSzTx/>
              <a:buFontTx/>
              <a:buNone/>
              <a:tabLst/>
              <a:defRPr/>
            </a:pPr>
            <a:r>
              <a:rPr kumimoji="0" sz="2200" b="1" i="0" u="none" strike="noStrike" kern="1200" cap="none" spc="-5" normalizeH="0" baseline="0" noProof="0" dirty="0">
                <a:ln>
                  <a:noFill/>
                </a:ln>
                <a:solidFill>
                  <a:prstClr val="black"/>
                </a:solidFill>
                <a:effectLst/>
                <a:uLnTx/>
                <a:uFillTx/>
                <a:latin typeface="Consolas"/>
                <a:ea typeface="+mn-ea"/>
                <a:cs typeface="Consolas"/>
              </a:rPr>
              <a:t>{</a:t>
            </a:r>
            <a:endParaRPr kumimoji="0" sz="2200" b="0" i="0" u="none" strike="noStrike" kern="1200" cap="none" spc="0" normalizeH="0" baseline="0" noProof="0">
              <a:ln>
                <a:noFill/>
              </a:ln>
              <a:solidFill>
                <a:prstClr val="black"/>
              </a:solidFill>
              <a:effectLst/>
              <a:uLnTx/>
              <a:uFillTx/>
              <a:latin typeface="Consolas"/>
              <a:ea typeface="+mn-ea"/>
              <a:cs typeface="Consolas"/>
            </a:endParaRPr>
          </a:p>
          <a:p>
            <a:pPr marL="927100" marR="0" lvl="0" indent="0" algn="l" defTabSz="914400" rtl="0" eaLnBrk="1" fontAlgn="auto" latinLnBrk="0" hangingPunct="1">
              <a:lnSpc>
                <a:spcPts val="2375"/>
              </a:lnSpc>
              <a:spcBef>
                <a:spcPts val="0"/>
              </a:spcBef>
              <a:spcAft>
                <a:spcPts val="0"/>
              </a:spcAft>
              <a:buClrTx/>
              <a:buSzTx/>
              <a:buFontTx/>
              <a:buNone/>
              <a:tabLst/>
              <a:defRPr/>
            </a:pPr>
            <a:r>
              <a:rPr kumimoji="0" sz="2200" b="1" i="0" u="none" strike="noStrike" kern="1200" cap="none" spc="0" normalizeH="0" baseline="0" noProof="0" dirty="0">
                <a:ln>
                  <a:noFill/>
                </a:ln>
                <a:solidFill>
                  <a:prstClr val="black"/>
                </a:solidFill>
                <a:effectLst/>
                <a:uLnTx/>
                <a:uFillTx/>
                <a:latin typeface="Consolas"/>
                <a:ea typeface="+mn-ea"/>
                <a:cs typeface="Consolas"/>
              </a:rPr>
              <a:t>Declarations of</a:t>
            </a:r>
            <a:r>
              <a:rPr kumimoji="0" sz="2200" b="1" i="0" u="none" strike="noStrike" kern="1200" cap="none" spc="5" normalizeH="0" baseline="0" noProof="0" dirty="0">
                <a:ln>
                  <a:noFill/>
                </a:ln>
                <a:solidFill>
                  <a:prstClr val="black"/>
                </a:solidFill>
                <a:effectLst/>
                <a:uLnTx/>
                <a:uFillTx/>
                <a:latin typeface="Consolas"/>
                <a:ea typeface="+mn-ea"/>
                <a:cs typeface="Consolas"/>
              </a:rPr>
              <a:t> </a:t>
            </a:r>
            <a:r>
              <a:rPr kumimoji="0" sz="2200" b="1" i="0" u="none" strike="noStrike" kern="1200" cap="none" spc="0" normalizeH="0" baseline="0" noProof="0" dirty="0">
                <a:ln>
                  <a:noFill/>
                </a:ln>
                <a:solidFill>
                  <a:prstClr val="black"/>
                </a:solidFill>
                <a:effectLst/>
                <a:uLnTx/>
                <a:uFillTx/>
                <a:latin typeface="Consolas"/>
                <a:ea typeface="+mn-ea"/>
                <a:cs typeface="Consolas"/>
              </a:rPr>
              <a:t>local</a:t>
            </a:r>
            <a:r>
              <a:rPr kumimoji="0" sz="2200" b="1" i="0" u="none" strike="noStrike" kern="1200" cap="none" spc="5" normalizeH="0" baseline="0" noProof="0" dirty="0">
                <a:ln>
                  <a:noFill/>
                </a:ln>
                <a:solidFill>
                  <a:prstClr val="black"/>
                </a:solidFill>
                <a:effectLst/>
                <a:uLnTx/>
                <a:uFillTx/>
                <a:latin typeface="Consolas"/>
                <a:ea typeface="+mn-ea"/>
                <a:cs typeface="Consolas"/>
              </a:rPr>
              <a:t> </a:t>
            </a:r>
            <a:r>
              <a:rPr kumimoji="0" sz="2200" b="1" i="0" u="none" strike="noStrike" kern="1200" cap="none" spc="0" normalizeH="0" baseline="0" noProof="0" dirty="0">
                <a:ln>
                  <a:noFill/>
                </a:ln>
                <a:solidFill>
                  <a:prstClr val="black"/>
                </a:solidFill>
                <a:effectLst/>
                <a:uLnTx/>
                <a:uFillTx/>
                <a:latin typeface="Consolas"/>
                <a:ea typeface="+mn-ea"/>
                <a:cs typeface="Consolas"/>
              </a:rPr>
              <a:t>variables and</a:t>
            </a:r>
            <a:r>
              <a:rPr kumimoji="0" sz="2200" b="1" i="0" u="none" strike="noStrike" kern="1200" cap="none" spc="-5" normalizeH="0" baseline="0" noProof="0" dirty="0">
                <a:ln>
                  <a:noFill/>
                </a:ln>
                <a:solidFill>
                  <a:prstClr val="black"/>
                </a:solidFill>
                <a:effectLst/>
                <a:uLnTx/>
                <a:uFillTx/>
                <a:latin typeface="Consolas"/>
                <a:ea typeface="+mn-ea"/>
                <a:cs typeface="Consolas"/>
              </a:rPr>
              <a:t> Statements;</a:t>
            </a:r>
            <a:endParaRPr kumimoji="0" sz="2200" b="0" i="0" u="none" strike="noStrike" kern="1200" cap="none" spc="0" normalizeH="0" baseline="0" noProof="0">
              <a:ln>
                <a:noFill/>
              </a:ln>
              <a:solidFill>
                <a:prstClr val="black"/>
              </a:solidFill>
              <a:effectLst/>
              <a:uLnTx/>
              <a:uFillTx/>
              <a:latin typeface="Consolas"/>
              <a:ea typeface="+mn-ea"/>
              <a:cs typeface="Consolas"/>
            </a:endParaRPr>
          </a:p>
          <a:p>
            <a:pPr marL="927100" marR="0" lvl="0" indent="0" algn="l" defTabSz="914400" rtl="0" eaLnBrk="1" fontAlgn="auto" latinLnBrk="0" hangingPunct="1">
              <a:lnSpc>
                <a:spcPts val="2375"/>
              </a:lnSpc>
              <a:spcBef>
                <a:spcPts val="0"/>
              </a:spcBef>
              <a:spcAft>
                <a:spcPts val="0"/>
              </a:spcAft>
              <a:buClrTx/>
              <a:buSzTx/>
              <a:buFontTx/>
              <a:buNone/>
              <a:tabLst/>
              <a:defRPr/>
            </a:pPr>
            <a:r>
              <a:rPr kumimoji="0" sz="2200" b="1" i="0" u="none" strike="noStrike" kern="1200" cap="none" spc="-5" normalizeH="0" baseline="0" noProof="0" dirty="0">
                <a:ln>
                  <a:noFill/>
                </a:ln>
                <a:solidFill>
                  <a:prstClr val="black"/>
                </a:solidFill>
                <a:effectLst/>
                <a:uLnTx/>
                <a:uFillTx/>
                <a:latin typeface="Consolas"/>
                <a:ea typeface="+mn-ea"/>
                <a:cs typeface="Consolas"/>
              </a:rPr>
              <a:t>…</a:t>
            </a:r>
            <a:endParaRPr kumimoji="0" sz="2200" b="0" i="0" u="none" strike="noStrike" kern="1200" cap="none" spc="0" normalizeH="0" baseline="0" noProof="0">
              <a:ln>
                <a:noFill/>
              </a:ln>
              <a:solidFill>
                <a:prstClr val="black"/>
              </a:solidFill>
              <a:effectLst/>
              <a:uLnTx/>
              <a:uFillTx/>
              <a:latin typeface="Consolas"/>
              <a:ea typeface="+mn-ea"/>
              <a:cs typeface="Consolas"/>
            </a:endParaRPr>
          </a:p>
          <a:p>
            <a:pPr marL="355600" marR="0" lvl="0" indent="0" algn="l" defTabSz="914400" rtl="0" eaLnBrk="1" fontAlgn="auto" latinLnBrk="0" hangingPunct="1">
              <a:lnSpc>
                <a:spcPts val="2510"/>
              </a:lnSpc>
              <a:spcBef>
                <a:spcPts val="0"/>
              </a:spcBef>
              <a:spcAft>
                <a:spcPts val="0"/>
              </a:spcAft>
              <a:buClrTx/>
              <a:buSzTx/>
              <a:buFontTx/>
              <a:buNone/>
              <a:tabLst/>
              <a:defRPr/>
            </a:pPr>
            <a:r>
              <a:rPr kumimoji="0" sz="2200" b="1" i="0" u="none" strike="noStrike" kern="1200" cap="none" spc="-5" normalizeH="0" baseline="0" noProof="0" dirty="0">
                <a:ln>
                  <a:noFill/>
                </a:ln>
                <a:solidFill>
                  <a:prstClr val="black"/>
                </a:solidFill>
                <a:effectLst/>
                <a:uLnTx/>
                <a:uFillTx/>
                <a:latin typeface="Consolas"/>
                <a:ea typeface="+mn-ea"/>
                <a:cs typeface="Consolas"/>
              </a:rPr>
              <a:t>}</a:t>
            </a:r>
            <a:endParaRPr kumimoji="0" sz="2200" b="0" i="0" u="none" strike="noStrike" kern="1200" cap="none" spc="0" normalizeH="0" baseline="0" noProof="0">
              <a:ln>
                <a:noFill/>
              </a:ln>
              <a:solidFill>
                <a:prstClr val="black"/>
              </a:solidFill>
              <a:effectLst/>
              <a:uLnTx/>
              <a:uFillTx/>
              <a:latin typeface="Consolas"/>
              <a:ea typeface="+mn-ea"/>
              <a:cs typeface="Consolas"/>
            </a:endParaRPr>
          </a:p>
          <a:p>
            <a:pPr marL="756285" marR="0" lvl="0" indent="-287020" algn="l" defTabSz="914400" rtl="0" eaLnBrk="1" fontAlgn="auto" latinLnBrk="0" hangingPunct="1">
              <a:lnSpc>
                <a:spcPts val="2965"/>
              </a:lnSpc>
              <a:spcBef>
                <a:spcPts val="1845"/>
              </a:spcBef>
              <a:spcAft>
                <a:spcPts val="0"/>
              </a:spcAft>
              <a:buClrTx/>
              <a:buSzTx/>
              <a:buFont typeface="Arial MT"/>
              <a:buChar char="–"/>
              <a:tabLst>
                <a:tab pos="756920" algn="l"/>
              </a:tabLst>
              <a:defRPr/>
            </a:pPr>
            <a:r>
              <a:rPr kumimoji="0" sz="2600" b="1" i="0" u="none" strike="noStrike" kern="1200" cap="none" spc="-20" normalizeH="0" baseline="0" noProof="0" dirty="0">
                <a:ln>
                  <a:noFill/>
                </a:ln>
                <a:solidFill>
                  <a:srgbClr val="C00000"/>
                </a:solidFill>
                <a:effectLst/>
                <a:uLnTx/>
                <a:uFillTx/>
                <a:latin typeface="Calibri"/>
                <a:ea typeface="+mn-ea"/>
                <a:cs typeface="Calibri"/>
              </a:rPr>
              <a:t>Parameter</a:t>
            </a:r>
            <a:r>
              <a:rPr kumimoji="0" sz="2600" b="1" i="0" u="none" strike="noStrike" kern="1200" cap="none" spc="-25" normalizeH="0" baseline="0" noProof="0" dirty="0">
                <a:ln>
                  <a:noFill/>
                </a:ln>
                <a:solidFill>
                  <a:srgbClr val="C00000"/>
                </a:solidFill>
                <a:effectLst/>
                <a:uLnTx/>
                <a:uFillTx/>
                <a:latin typeface="Calibri"/>
                <a:ea typeface="+mn-ea"/>
                <a:cs typeface="Calibri"/>
              </a:rPr>
              <a:t> </a:t>
            </a:r>
            <a:r>
              <a:rPr kumimoji="0" sz="2600" b="1" i="0" u="none" strike="noStrike" kern="1200" cap="none" spc="-10" normalizeH="0" baseline="0" noProof="0" dirty="0">
                <a:ln>
                  <a:noFill/>
                </a:ln>
                <a:solidFill>
                  <a:srgbClr val="C00000"/>
                </a:solidFill>
                <a:effectLst/>
                <a:uLnTx/>
                <a:uFillTx/>
                <a:latin typeface="Calibri"/>
                <a:ea typeface="+mn-ea"/>
                <a:cs typeface="Calibri"/>
              </a:rPr>
              <a:t>list</a:t>
            </a:r>
            <a:endParaRPr kumimoji="0" sz="2600" b="0" i="0" u="none" strike="noStrike" kern="1200" cap="none" spc="0" normalizeH="0" baseline="0" noProof="0">
              <a:ln>
                <a:noFill/>
              </a:ln>
              <a:solidFill>
                <a:prstClr val="black"/>
              </a:solidFill>
              <a:effectLst/>
              <a:uLnTx/>
              <a:uFillTx/>
              <a:latin typeface="Calibri"/>
              <a:ea typeface="+mn-ea"/>
              <a:cs typeface="Calibri"/>
            </a:endParaRPr>
          </a:p>
          <a:p>
            <a:pPr marL="1155700" marR="0" lvl="1" indent="-229235" algn="l" defTabSz="914400" rtl="0" eaLnBrk="1" fontAlgn="auto" latinLnBrk="0" hangingPunct="1">
              <a:lnSpc>
                <a:spcPts val="2810"/>
              </a:lnSpc>
              <a:spcBef>
                <a:spcPts val="0"/>
              </a:spcBef>
              <a:spcAft>
                <a:spcPts val="0"/>
              </a:spcAft>
              <a:buClrTx/>
              <a:buSzTx/>
              <a:buFont typeface="Arial MT"/>
              <a:buChar char="•"/>
              <a:tabLst>
                <a:tab pos="1156335" algn="l"/>
              </a:tabLst>
              <a:defRPr/>
            </a:pPr>
            <a:r>
              <a:rPr kumimoji="0" sz="2600" b="1" i="0" u="none" strike="noStrike" kern="1200" cap="none" spc="0" normalizeH="0" baseline="0" noProof="0" dirty="0">
                <a:ln>
                  <a:noFill/>
                </a:ln>
                <a:solidFill>
                  <a:srgbClr val="2E1BC6"/>
                </a:solidFill>
                <a:effectLst/>
                <a:uLnTx/>
                <a:uFillTx/>
                <a:latin typeface="Calibri"/>
                <a:ea typeface="+mn-ea"/>
                <a:cs typeface="Calibri"/>
              </a:rPr>
              <a:t>Comma</a:t>
            </a:r>
            <a:r>
              <a:rPr kumimoji="0" sz="2600" b="1" i="0" u="none" strike="noStrike" kern="1200" cap="none" spc="-40" normalizeH="0" baseline="0" noProof="0" dirty="0">
                <a:ln>
                  <a:noFill/>
                </a:ln>
                <a:solidFill>
                  <a:srgbClr val="2E1BC6"/>
                </a:solidFill>
                <a:effectLst/>
                <a:uLnTx/>
                <a:uFillTx/>
                <a:latin typeface="Calibri"/>
                <a:ea typeface="+mn-ea"/>
                <a:cs typeface="Calibri"/>
              </a:rPr>
              <a:t> </a:t>
            </a:r>
            <a:r>
              <a:rPr kumimoji="0" sz="2600" b="1" i="0" u="none" strike="noStrike" kern="1200" cap="none" spc="-15" normalizeH="0" baseline="0" noProof="0" dirty="0">
                <a:ln>
                  <a:noFill/>
                </a:ln>
                <a:solidFill>
                  <a:srgbClr val="2E1BC6"/>
                </a:solidFill>
                <a:effectLst/>
                <a:uLnTx/>
                <a:uFillTx/>
                <a:latin typeface="Calibri"/>
                <a:ea typeface="+mn-ea"/>
                <a:cs typeface="Calibri"/>
              </a:rPr>
              <a:t>separated</a:t>
            </a:r>
            <a:r>
              <a:rPr kumimoji="0" sz="2600" b="1" i="0" u="none" strike="noStrike" kern="1200" cap="none" spc="20" normalizeH="0" baseline="0" noProof="0" dirty="0">
                <a:ln>
                  <a:noFill/>
                </a:ln>
                <a:solidFill>
                  <a:srgbClr val="2E1BC6"/>
                </a:solidFill>
                <a:effectLst/>
                <a:uLnTx/>
                <a:uFillTx/>
                <a:latin typeface="Calibri"/>
                <a:ea typeface="+mn-ea"/>
                <a:cs typeface="Calibri"/>
              </a:rPr>
              <a:t> </a:t>
            </a:r>
            <a:r>
              <a:rPr kumimoji="0" sz="2600" b="0" i="0" u="none" strike="noStrike" kern="1200" cap="none" spc="-5" normalizeH="0" baseline="0" noProof="0" dirty="0">
                <a:ln>
                  <a:noFill/>
                </a:ln>
                <a:solidFill>
                  <a:prstClr val="black"/>
                </a:solidFill>
                <a:effectLst/>
                <a:uLnTx/>
                <a:uFillTx/>
                <a:latin typeface="Calibri"/>
                <a:ea typeface="+mn-ea"/>
                <a:cs typeface="Calibri"/>
              </a:rPr>
              <a:t>list</a:t>
            </a:r>
            <a:r>
              <a:rPr kumimoji="0" sz="2600" b="0" i="0" u="none" strike="noStrike" kern="1200" cap="none" spc="-25" normalizeH="0" baseline="0" noProof="0" dirty="0">
                <a:ln>
                  <a:noFill/>
                </a:ln>
                <a:solidFill>
                  <a:prstClr val="black"/>
                </a:solidFill>
                <a:effectLst/>
                <a:uLnTx/>
                <a:uFillTx/>
                <a:latin typeface="Calibri"/>
                <a:ea typeface="+mn-ea"/>
                <a:cs typeface="Calibri"/>
              </a:rPr>
              <a:t> </a:t>
            </a:r>
            <a:r>
              <a:rPr kumimoji="0" sz="2600" b="0" i="0" u="none" strike="noStrike" kern="1200" cap="none" spc="0" normalizeH="0" baseline="0" noProof="0" dirty="0">
                <a:ln>
                  <a:noFill/>
                </a:ln>
                <a:solidFill>
                  <a:prstClr val="black"/>
                </a:solidFill>
                <a:effectLst/>
                <a:uLnTx/>
                <a:uFillTx/>
                <a:latin typeface="Calibri"/>
                <a:ea typeface="+mn-ea"/>
                <a:cs typeface="Calibri"/>
              </a:rPr>
              <a:t>of</a:t>
            </a:r>
            <a:r>
              <a:rPr kumimoji="0" sz="2600" b="0" i="0" u="none" strike="noStrike" kern="1200" cap="none" spc="-25" normalizeH="0" baseline="0" noProof="0" dirty="0">
                <a:ln>
                  <a:noFill/>
                </a:ln>
                <a:solidFill>
                  <a:prstClr val="black"/>
                </a:solidFill>
                <a:effectLst/>
                <a:uLnTx/>
                <a:uFillTx/>
                <a:latin typeface="Calibri"/>
                <a:ea typeface="+mn-ea"/>
                <a:cs typeface="Calibri"/>
              </a:rPr>
              <a:t> </a:t>
            </a:r>
            <a:r>
              <a:rPr kumimoji="0" sz="2600" b="1" i="0" u="none" strike="noStrike" kern="1200" cap="none" spc="-10" normalizeH="0" baseline="0" noProof="0" dirty="0">
                <a:ln>
                  <a:noFill/>
                </a:ln>
                <a:solidFill>
                  <a:srgbClr val="2E1BC6"/>
                </a:solidFill>
                <a:effectLst/>
                <a:uLnTx/>
                <a:uFillTx/>
                <a:latin typeface="Calibri"/>
                <a:ea typeface="+mn-ea"/>
                <a:cs typeface="Calibri"/>
              </a:rPr>
              <a:t>arguments</a:t>
            </a:r>
            <a:endParaRPr kumimoji="0" sz="2600" b="0" i="0" u="none" strike="noStrike" kern="1200" cap="none" spc="0" normalizeH="0" baseline="0" noProof="0">
              <a:ln>
                <a:noFill/>
              </a:ln>
              <a:solidFill>
                <a:prstClr val="black"/>
              </a:solidFill>
              <a:effectLst/>
              <a:uLnTx/>
              <a:uFillTx/>
              <a:latin typeface="Calibri"/>
              <a:ea typeface="+mn-ea"/>
              <a:cs typeface="Calibri"/>
            </a:endParaRPr>
          </a:p>
          <a:p>
            <a:pPr marL="1384300" marR="0" lvl="0" indent="0" algn="l" defTabSz="914400" rtl="0" eaLnBrk="1" fontAlgn="auto" latinLnBrk="0" hangingPunct="1">
              <a:lnSpc>
                <a:spcPts val="2810"/>
              </a:lnSpc>
              <a:spcBef>
                <a:spcPts val="0"/>
              </a:spcBef>
              <a:spcAft>
                <a:spcPts val="0"/>
              </a:spcAft>
              <a:buClrTx/>
              <a:buSzTx/>
              <a:buFontTx/>
              <a:buNone/>
              <a:tabLst/>
              <a:defRPr/>
            </a:pPr>
            <a:r>
              <a:rPr kumimoji="0" sz="2600" b="0" i="0" u="none" strike="noStrike" kern="1200" cap="none" spc="0" normalizeH="0" baseline="0" noProof="0" dirty="0">
                <a:ln>
                  <a:noFill/>
                </a:ln>
                <a:solidFill>
                  <a:srgbClr val="2E1BC6"/>
                </a:solidFill>
                <a:effectLst/>
                <a:uLnTx/>
                <a:uFillTx/>
                <a:latin typeface="Arial MT"/>
                <a:ea typeface="+mn-ea"/>
                <a:cs typeface="Arial MT"/>
              </a:rPr>
              <a:t>–</a:t>
            </a:r>
            <a:r>
              <a:rPr kumimoji="0" sz="2600" b="0" i="0" u="none" strike="noStrike" kern="1200" cap="none" spc="-375" normalizeH="0" baseline="0" noProof="0" dirty="0">
                <a:ln>
                  <a:noFill/>
                </a:ln>
                <a:solidFill>
                  <a:srgbClr val="2E1BC6"/>
                </a:solidFill>
                <a:effectLst/>
                <a:uLnTx/>
                <a:uFillTx/>
                <a:latin typeface="Arial MT"/>
                <a:ea typeface="+mn-ea"/>
                <a:cs typeface="Arial MT"/>
              </a:rPr>
              <a:t> </a:t>
            </a:r>
            <a:r>
              <a:rPr kumimoji="0" sz="2600" b="1" i="0" u="none" strike="noStrike" kern="1200" cap="none" spc="-5" normalizeH="0" baseline="0" noProof="0" dirty="0">
                <a:ln>
                  <a:noFill/>
                </a:ln>
                <a:solidFill>
                  <a:srgbClr val="2E1BC6"/>
                </a:solidFill>
                <a:effectLst/>
                <a:uLnTx/>
                <a:uFillTx/>
                <a:latin typeface="Calibri"/>
                <a:ea typeface="+mn-ea"/>
                <a:cs typeface="Calibri"/>
              </a:rPr>
              <a:t>D</a:t>
            </a:r>
            <a:r>
              <a:rPr kumimoji="0" sz="2600" b="1" i="0" u="none" strike="noStrike" kern="1200" cap="none" spc="-25" normalizeH="0" baseline="0" noProof="0" dirty="0">
                <a:ln>
                  <a:noFill/>
                </a:ln>
                <a:solidFill>
                  <a:srgbClr val="2E1BC6"/>
                </a:solidFill>
                <a:effectLst/>
                <a:uLnTx/>
                <a:uFillTx/>
                <a:latin typeface="Calibri"/>
                <a:ea typeface="+mn-ea"/>
                <a:cs typeface="Calibri"/>
              </a:rPr>
              <a:t>a</a:t>
            </a:r>
            <a:r>
              <a:rPr kumimoji="0" sz="2600" b="1" i="0" u="none" strike="noStrike" kern="1200" cap="none" spc="-30" normalizeH="0" baseline="0" noProof="0" dirty="0">
                <a:ln>
                  <a:noFill/>
                </a:ln>
                <a:solidFill>
                  <a:srgbClr val="2E1BC6"/>
                </a:solidFill>
                <a:effectLst/>
                <a:uLnTx/>
                <a:uFillTx/>
                <a:latin typeface="Calibri"/>
                <a:ea typeface="+mn-ea"/>
                <a:cs typeface="Calibri"/>
              </a:rPr>
              <a:t>t</a:t>
            </a:r>
            <a:r>
              <a:rPr kumimoji="0" sz="2600" b="1" i="0" u="none" strike="noStrike" kern="1200" cap="none" spc="0" normalizeH="0" baseline="0" noProof="0" dirty="0">
                <a:ln>
                  <a:noFill/>
                </a:ln>
                <a:solidFill>
                  <a:srgbClr val="2E1BC6"/>
                </a:solidFill>
                <a:effectLst/>
                <a:uLnTx/>
                <a:uFillTx/>
                <a:latin typeface="Calibri"/>
                <a:ea typeface="+mn-ea"/>
                <a:cs typeface="Calibri"/>
              </a:rPr>
              <a:t>a ty</a:t>
            </a:r>
            <a:r>
              <a:rPr kumimoji="0" sz="2600" b="1" i="0" u="none" strike="noStrike" kern="1200" cap="none" spc="-10" normalizeH="0" baseline="0" noProof="0" dirty="0">
                <a:ln>
                  <a:noFill/>
                </a:ln>
                <a:solidFill>
                  <a:srgbClr val="2E1BC6"/>
                </a:solidFill>
                <a:effectLst/>
                <a:uLnTx/>
                <a:uFillTx/>
                <a:latin typeface="Calibri"/>
                <a:ea typeface="+mn-ea"/>
                <a:cs typeface="Calibri"/>
              </a:rPr>
              <a:t>p</a:t>
            </a:r>
            <a:r>
              <a:rPr kumimoji="0" sz="2600" b="1" i="0" u="none" strike="noStrike" kern="1200" cap="none" spc="0" normalizeH="0" baseline="0" noProof="0" dirty="0">
                <a:ln>
                  <a:noFill/>
                </a:ln>
                <a:solidFill>
                  <a:srgbClr val="2E1BC6"/>
                </a:solidFill>
                <a:effectLst/>
                <a:uLnTx/>
                <a:uFillTx/>
                <a:latin typeface="Calibri"/>
                <a:ea typeface="+mn-ea"/>
                <a:cs typeface="Calibri"/>
              </a:rPr>
              <a:t>e</a:t>
            </a:r>
            <a:r>
              <a:rPr kumimoji="0" sz="2600" b="1" i="0" u="none" strike="noStrike" kern="1200" cap="none" spc="10" normalizeH="0" baseline="0" noProof="0" dirty="0">
                <a:ln>
                  <a:noFill/>
                </a:ln>
                <a:solidFill>
                  <a:srgbClr val="2E1BC6"/>
                </a:solidFill>
                <a:effectLst/>
                <a:uLnTx/>
                <a:uFillTx/>
                <a:latin typeface="Calibri"/>
                <a:ea typeface="+mn-ea"/>
                <a:cs typeface="Calibri"/>
              </a:rPr>
              <a:t> </a:t>
            </a:r>
            <a:r>
              <a:rPr kumimoji="0" sz="2600" b="0" i="0" u="none" strike="noStrike" kern="1200" cap="none" spc="-5" normalizeH="0" baseline="0" noProof="0" dirty="0">
                <a:ln>
                  <a:noFill/>
                </a:ln>
                <a:solidFill>
                  <a:prstClr val="black"/>
                </a:solidFill>
                <a:effectLst/>
                <a:uLnTx/>
                <a:uFillTx/>
                <a:latin typeface="Calibri"/>
                <a:ea typeface="+mn-ea"/>
                <a:cs typeface="Calibri"/>
              </a:rPr>
              <a:t>neede</a:t>
            </a:r>
            <a:r>
              <a:rPr kumimoji="0" sz="2600" b="0" i="0" u="none" strike="noStrike" kern="1200" cap="none" spc="0" normalizeH="0" baseline="0" noProof="0" dirty="0">
                <a:ln>
                  <a:noFill/>
                </a:ln>
                <a:solidFill>
                  <a:prstClr val="black"/>
                </a:solidFill>
                <a:effectLst/>
                <a:uLnTx/>
                <a:uFillTx/>
                <a:latin typeface="Calibri"/>
                <a:ea typeface="+mn-ea"/>
                <a:cs typeface="Calibri"/>
              </a:rPr>
              <a:t>d</a:t>
            </a:r>
            <a:r>
              <a:rPr kumimoji="0" sz="2600" b="0" i="0" u="none" strike="noStrike" kern="1200" cap="none" spc="-55" normalizeH="0" baseline="0" noProof="0" dirty="0">
                <a:ln>
                  <a:noFill/>
                </a:ln>
                <a:solidFill>
                  <a:prstClr val="black"/>
                </a:solidFill>
                <a:effectLst/>
                <a:uLnTx/>
                <a:uFillTx/>
                <a:latin typeface="Calibri"/>
                <a:ea typeface="+mn-ea"/>
                <a:cs typeface="Calibri"/>
              </a:rPr>
              <a:t> </a:t>
            </a:r>
            <a:r>
              <a:rPr kumimoji="0" sz="2600" b="0" i="0" u="none" strike="noStrike" kern="1200" cap="none" spc="-65" normalizeH="0" baseline="0" noProof="0" dirty="0">
                <a:ln>
                  <a:noFill/>
                </a:ln>
                <a:solidFill>
                  <a:prstClr val="black"/>
                </a:solidFill>
                <a:effectLst/>
                <a:uLnTx/>
                <a:uFillTx/>
                <a:latin typeface="Calibri"/>
                <a:ea typeface="+mn-ea"/>
                <a:cs typeface="Calibri"/>
              </a:rPr>
              <a:t>f</a:t>
            </a:r>
            <a:r>
              <a:rPr kumimoji="0" sz="2600" b="0" i="0" u="none" strike="noStrike" kern="1200" cap="none" spc="-5" normalizeH="0" baseline="0" noProof="0" dirty="0">
                <a:ln>
                  <a:noFill/>
                </a:ln>
                <a:solidFill>
                  <a:prstClr val="black"/>
                </a:solidFill>
                <a:effectLst/>
                <a:uLnTx/>
                <a:uFillTx/>
                <a:latin typeface="Calibri"/>
                <a:ea typeface="+mn-ea"/>
                <a:cs typeface="Calibri"/>
              </a:rPr>
              <a:t>o</a:t>
            </a:r>
            <a:r>
              <a:rPr kumimoji="0" sz="2600" b="0" i="0" u="none" strike="noStrike" kern="1200" cap="none" spc="0" normalizeH="0" baseline="0" noProof="0" dirty="0">
                <a:ln>
                  <a:noFill/>
                </a:ln>
                <a:solidFill>
                  <a:prstClr val="black"/>
                </a:solidFill>
                <a:effectLst/>
                <a:uLnTx/>
                <a:uFillTx/>
                <a:latin typeface="Calibri"/>
                <a:ea typeface="+mn-ea"/>
                <a:cs typeface="Calibri"/>
              </a:rPr>
              <a:t>r</a:t>
            </a:r>
            <a:r>
              <a:rPr kumimoji="0" sz="2600" b="0" i="0" u="none" strike="noStrike" kern="1200" cap="none" spc="25" normalizeH="0" baseline="0" noProof="0" dirty="0">
                <a:ln>
                  <a:noFill/>
                </a:ln>
                <a:solidFill>
                  <a:prstClr val="black"/>
                </a:solidFill>
                <a:effectLst/>
                <a:uLnTx/>
                <a:uFillTx/>
                <a:latin typeface="Calibri"/>
                <a:ea typeface="+mn-ea"/>
                <a:cs typeface="Calibri"/>
              </a:rPr>
              <a:t> </a:t>
            </a:r>
            <a:r>
              <a:rPr kumimoji="0" sz="2600" b="1" i="0" u="none" strike="noStrike" kern="1200" cap="none" spc="-5" normalizeH="0" baseline="0" noProof="0" dirty="0">
                <a:ln>
                  <a:noFill/>
                </a:ln>
                <a:solidFill>
                  <a:srgbClr val="2E1BC6"/>
                </a:solidFill>
                <a:effectLst/>
                <a:uLnTx/>
                <a:uFillTx/>
                <a:latin typeface="Calibri"/>
                <a:ea typeface="+mn-ea"/>
                <a:cs typeface="Calibri"/>
              </a:rPr>
              <a:t>eac</a:t>
            </a:r>
            <a:r>
              <a:rPr kumimoji="0" sz="2600" b="1" i="0" u="none" strike="noStrike" kern="1200" cap="none" spc="0" normalizeH="0" baseline="0" noProof="0" dirty="0">
                <a:ln>
                  <a:noFill/>
                </a:ln>
                <a:solidFill>
                  <a:srgbClr val="2E1BC6"/>
                </a:solidFill>
                <a:effectLst/>
                <a:uLnTx/>
                <a:uFillTx/>
                <a:latin typeface="Calibri"/>
                <a:ea typeface="+mn-ea"/>
                <a:cs typeface="Calibri"/>
              </a:rPr>
              <a:t>h</a:t>
            </a:r>
            <a:r>
              <a:rPr kumimoji="0" sz="2600" b="1" i="0" u="none" strike="noStrike" kern="1200" cap="none" spc="10" normalizeH="0" baseline="0" noProof="0" dirty="0">
                <a:ln>
                  <a:noFill/>
                </a:ln>
                <a:solidFill>
                  <a:srgbClr val="2E1BC6"/>
                </a:solidFill>
                <a:effectLst/>
                <a:uLnTx/>
                <a:uFillTx/>
                <a:latin typeface="Calibri"/>
                <a:ea typeface="+mn-ea"/>
                <a:cs typeface="Calibri"/>
              </a:rPr>
              <a:t> </a:t>
            </a:r>
            <a:r>
              <a:rPr kumimoji="0" sz="2600" b="1" i="0" u="none" strike="noStrike" kern="1200" cap="none" spc="0" normalizeH="0" baseline="0" noProof="0" dirty="0">
                <a:ln>
                  <a:noFill/>
                </a:ln>
                <a:solidFill>
                  <a:srgbClr val="2E1BC6"/>
                </a:solidFill>
                <a:effectLst/>
                <a:uLnTx/>
                <a:uFillTx/>
                <a:latin typeface="Calibri"/>
                <a:ea typeface="+mn-ea"/>
                <a:cs typeface="Calibri"/>
              </a:rPr>
              <a:t>a</a:t>
            </a:r>
            <a:r>
              <a:rPr kumimoji="0" sz="2600" b="1" i="0" u="none" strike="noStrike" kern="1200" cap="none" spc="-40" normalizeH="0" baseline="0" noProof="0" dirty="0">
                <a:ln>
                  <a:noFill/>
                </a:ln>
                <a:solidFill>
                  <a:srgbClr val="2E1BC6"/>
                </a:solidFill>
                <a:effectLst/>
                <a:uLnTx/>
                <a:uFillTx/>
                <a:latin typeface="Calibri"/>
                <a:ea typeface="+mn-ea"/>
                <a:cs typeface="Calibri"/>
              </a:rPr>
              <a:t>r</a:t>
            </a:r>
            <a:r>
              <a:rPr kumimoji="0" sz="2600" b="1" i="0" u="none" strike="noStrike" kern="1200" cap="none" spc="-5" normalizeH="0" baseline="0" noProof="0" dirty="0">
                <a:ln>
                  <a:noFill/>
                </a:ln>
                <a:solidFill>
                  <a:srgbClr val="2E1BC6"/>
                </a:solidFill>
                <a:effectLst/>
                <a:uLnTx/>
                <a:uFillTx/>
                <a:latin typeface="Calibri"/>
                <a:ea typeface="+mn-ea"/>
                <a:cs typeface="Calibri"/>
              </a:rPr>
              <a:t>gume</a:t>
            </a:r>
            <a:r>
              <a:rPr kumimoji="0" sz="2600" b="1" i="0" u="none" strike="noStrike" kern="1200" cap="none" spc="-30" normalizeH="0" baseline="0" noProof="0" dirty="0">
                <a:ln>
                  <a:noFill/>
                </a:ln>
                <a:solidFill>
                  <a:srgbClr val="2E1BC6"/>
                </a:solidFill>
                <a:effectLst/>
                <a:uLnTx/>
                <a:uFillTx/>
                <a:latin typeface="Calibri"/>
                <a:ea typeface="+mn-ea"/>
                <a:cs typeface="Calibri"/>
              </a:rPr>
              <a:t>n</a:t>
            </a:r>
            <a:r>
              <a:rPr kumimoji="0" sz="2600" b="1" i="0" u="none" strike="noStrike" kern="1200" cap="none" spc="0" normalizeH="0" baseline="0" noProof="0" dirty="0">
                <a:ln>
                  <a:noFill/>
                </a:ln>
                <a:solidFill>
                  <a:srgbClr val="2E1BC6"/>
                </a:solidFill>
                <a:effectLst/>
                <a:uLnTx/>
                <a:uFillTx/>
                <a:latin typeface="Calibri"/>
                <a:ea typeface="+mn-ea"/>
                <a:cs typeface="Calibri"/>
              </a:rPr>
              <a:t>t</a:t>
            </a:r>
            <a:endParaRPr kumimoji="0" sz="2600" b="0" i="0" u="none" strike="noStrike" kern="1200" cap="none" spc="0" normalizeH="0" baseline="0" noProof="0">
              <a:ln>
                <a:noFill/>
              </a:ln>
              <a:solidFill>
                <a:prstClr val="black"/>
              </a:solidFill>
              <a:effectLst/>
              <a:uLnTx/>
              <a:uFillTx/>
              <a:latin typeface="Calibri"/>
              <a:ea typeface="+mn-ea"/>
              <a:cs typeface="Calibri"/>
            </a:endParaRPr>
          </a:p>
          <a:p>
            <a:pPr marL="1155700" marR="0" lvl="1" indent="-229235" algn="l" defTabSz="914400" rtl="0" eaLnBrk="1" fontAlgn="auto" latinLnBrk="0" hangingPunct="1">
              <a:lnSpc>
                <a:spcPts val="2965"/>
              </a:lnSpc>
              <a:spcBef>
                <a:spcPts val="0"/>
              </a:spcBef>
              <a:spcAft>
                <a:spcPts val="0"/>
              </a:spcAft>
              <a:buClrTx/>
              <a:buSzTx/>
              <a:buFont typeface="Arial MT"/>
              <a:buChar char="•"/>
              <a:tabLst>
                <a:tab pos="1156335" algn="l"/>
              </a:tabLst>
              <a:defRPr/>
            </a:pPr>
            <a:r>
              <a:rPr kumimoji="0" sz="2600" b="0" i="0" u="none" strike="noStrike" kern="1200" cap="none" spc="0" normalizeH="0" baseline="0" noProof="0" dirty="0">
                <a:ln>
                  <a:noFill/>
                </a:ln>
                <a:solidFill>
                  <a:prstClr val="black"/>
                </a:solidFill>
                <a:effectLst/>
                <a:uLnTx/>
                <a:uFillTx/>
                <a:latin typeface="Calibri"/>
                <a:ea typeface="+mn-ea"/>
                <a:cs typeface="Calibri"/>
              </a:rPr>
              <a:t>If</a:t>
            </a:r>
            <a:r>
              <a:rPr kumimoji="0" sz="2600" b="0" i="0" u="none" strike="noStrike" kern="1200" cap="none" spc="-25" normalizeH="0" baseline="0" noProof="0" dirty="0">
                <a:ln>
                  <a:noFill/>
                </a:ln>
                <a:solidFill>
                  <a:prstClr val="black"/>
                </a:solidFill>
                <a:effectLst/>
                <a:uLnTx/>
                <a:uFillTx/>
                <a:latin typeface="Calibri"/>
                <a:ea typeface="+mn-ea"/>
                <a:cs typeface="Calibri"/>
              </a:rPr>
              <a:t> </a:t>
            </a:r>
            <a:r>
              <a:rPr kumimoji="0" sz="2600" b="1" i="0" u="none" strike="noStrike" kern="1200" cap="none" spc="0" normalizeH="0" baseline="0" noProof="0" dirty="0">
                <a:ln>
                  <a:noFill/>
                </a:ln>
                <a:solidFill>
                  <a:srgbClr val="2E1BC6"/>
                </a:solidFill>
                <a:effectLst/>
                <a:uLnTx/>
                <a:uFillTx/>
                <a:latin typeface="Calibri"/>
                <a:ea typeface="+mn-ea"/>
                <a:cs typeface="Calibri"/>
              </a:rPr>
              <a:t>no</a:t>
            </a:r>
            <a:r>
              <a:rPr kumimoji="0" sz="2600" b="1" i="0" u="none" strike="noStrike" kern="1200" cap="none" spc="-10" normalizeH="0" baseline="0" noProof="0" dirty="0">
                <a:ln>
                  <a:noFill/>
                </a:ln>
                <a:solidFill>
                  <a:srgbClr val="2E1BC6"/>
                </a:solidFill>
                <a:effectLst/>
                <a:uLnTx/>
                <a:uFillTx/>
                <a:latin typeface="Calibri"/>
                <a:ea typeface="+mn-ea"/>
                <a:cs typeface="Calibri"/>
              </a:rPr>
              <a:t> arguments</a:t>
            </a:r>
            <a:r>
              <a:rPr kumimoji="0" sz="2600" b="1" i="0" u="none" strike="noStrike" kern="1200" cap="none" spc="0" normalizeH="0" baseline="0" noProof="0" dirty="0">
                <a:ln>
                  <a:noFill/>
                </a:ln>
                <a:solidFill>
                  <a:srgbClr val="2E1BC6"/>
                </a:solidFill>
                <a:effectLst/>
                <a:uLnTx/>
                <a:uFillTx/>
                <a:latin typeface="Calibri"/>
                <a:ea typeface="+mn-ea"/>
                <a:cs typeface="Calibri"/>
              </a:rPr>
              <a:t> </a:t>
            </a:r>
            <a:r>
              <a:rPr kumimoji="0" sz="2600" b="0" i="0" u="none" strike="noStrike" kern="1200" cap="none" spc="0" normalizeH="0" baseline="0" noProof="0" dirty="0">
                <a:ln>
                  <a:noFill/>
                </a:ln>
                <a:solidFill>
                  <a:prstClr val="black"/>
                </a:solidFill>
                <a:effectLst/>
                <a:uLnTx/>
                <a:uFillTx/>
                <a:latin typeface="Wingdings"/>
                <a:ea typeface="+mn-ea"/>
                <a:cs typeface="Wingdings"/>
              </a:rPr>
              <a:t></a:t>
            </a:r>
            <a:r>
              <a:rPr kumimoji="0" sz="2600" b="0" i="0" u="none" strike="noStrike" kern="1200" cap="none" spc="-65" normalizeH="0" baseline="0" noProof="0" dirty="0">
                <a:ln>
                  <a:noFill/>
                </a:ln>
                <a:solidFill>
                  <a:prstClr val="black"/>
                </a:solidFill>
                <a:effectLst/>
                <a:uLnTx/>
                <a:uFillTx/>
                <a:latin typeface="Times New Roman"/>
                <a:ea typeface="+mn-ea"/>
                <a:cs typeface="Times New Roman"/>
              </a:rPr>
              <a:t> </a:t>
            </a:r>
            <a:r>
              <a:rPr kumimoji="0" sz="2600" b="1" i="0" u="none" strike="noStrike" kern="1200" cap="none" spc="-15" normalizeH="0" baseline="0" noProof="0" dirty="0">
                <a:ln>
                  <a:noFill/>
                </a:ln>
                <a:solidFill>
                  <a:srgbClr val="2E1BC6"/>
                </a:solidFill>
                <a:effectLst/>
                <a:uLnTx/>
                <a:uFillTx/>
                <a:latin typeface="Calibri"/>
                <a:ea typeface="+mn-ea"/>
                <a:cs typeface="Calibri"/>
              </a:rPr>
              <a:t>leave </a:t>
            </a:r>
            <a:r>
              <a:rPr kumimoji="0" sz="2600" b="1" i="0" u="none" strike="noStrike" kern="1200" cap="none" spc="-5" normalizeH="0" baseline="0" noProof="0" dirty="0">
                <a:ln>
                  <a:noFill/>
                </a:ln>
                <a:solidFill>
                  <a:srgbClr val="2E1BC6"/>
                </a:solidFill>
                <a:effectLst/>
                <a:uLnTx/>
                <a:uFillTx/>
                <a:latin typeface="Calibri"/>
                <a:ea typeface="+mn-ea"/>
                <a:cs typeface="Calibri"/>
              </a:rPr>
              <a:t>blank</a:t>
            </a:r>
            <a:endParaRPr kumimoji="0" sz="2600" b="0" i="0" u="none" strike="noStrike" kern="1200" cap="none" spc="0" normalizeH="0" baseline="0" noProof="0">
              <a:ln>
                <a:noFill/>
              </a:ln>
              <a:solidFill>
                <a:prstClr val="black"/>
              </a:solidFill>
              <a:effectLst/>
              <a:uLnTx/>
              <a:uFillTx/>
              <a:latin typeface="Calibri"/>
              <a:ea typeface="+mn-ea"/>
              <a:cs typeface="Calibri"/>
            </a:endParaRPr>
          </a:p>
          <a:p>
            <a:pPr marL="756285" marR="0" lvl="0" indent="-287020" algn="l" defTabSz="914400" rtl="0" eaLnBrk="1" fontAlgn="auto" latinLnBrk="0" hangingPunct="1">
              <a:lnSpc>
                <a:spcPct val="100000"/>
              </a:lnSpc>
              <a:spcBef>
                <a:spcPts val="2495"/>
              </a:spcBef>
              <a:spcAft>
                <a:spcPts val="0"/>
              </a:spcAft>
              <a:buClrTx/>
              <a:buSzTx/>
              <a:buFont typeface="Arial MT"/>
              <a:buChar char="–"/>
              <a:tabLst>
                <a:tab pos="756920" algn="l"/>
              </a:tabLst>
              <a:defRPr/>
            </a:pPr>
            <a:r>
              <a:rPr kumimoji="0" sz="2600" b="1" i="0" u="none" strike="noStrike" kern="1200" cap="none" spc="-10" normalizeH="0" baseline="0" noProof="0" dirty="0">
                <a:ln>
                  <a:noFill/>
                </a:ln>
                <a:solidFill>
                  <a:srgbClr val="C00000"/>
                </a:solidFill>
                <a:effectLst/>
                <a:uLnTx/>
                <a:uFillTx/>
                <a:latin typeface="Calibri"/>
                <a:ea typeface="+mn-ea"/>
                <a:cs typeface="Calibri"/>
              </a:rPr>
              <a:t>Return-value-type</a:t>
            </a:r>
            <a:endParaRPr kumimoji="0" sz="2600" b="0" i="0" u="none" strike="noStrike" kern="1200" cap="none" spc="0" normalizeH="0" baseline="0" noProof="0">
              <a:ln>
                <a:noFill/>
              </a:ln>
              <a:solidFill>
                <a:prstClr val="black"/>
              </a:solidFill>
              <a:effectLst/>
              <a:uLnTx/>
              <a:uFillTx/>
              <a:latin typeface="Calibri"/>
              <a:ea typeface="+mn-ea"/>
              <a:cs typeface="Calibri"/>
            </a:endParaRPr>
          </a:p>
          <a:p>
            <a:pPr marL="1155700" marR="0" lvl="1" indent="-229235" algn="l" defTabSz="914400" rtl="0" eaLnBrk="1" fontAlgn="auto" latinLnBrk="0" hangingPunct="1">
              <a:lnSpc>
                <a:spcPct val="100000"/>
              </a:lnSpc>
              <a:spcBef>
                <a:spcPts val="0"/>
              </a:spcBef>
              <a:spcAft>
                <a:spcPts val="0"/>
              </a:spcAft>
              <a:buClrTx/>
              <a:buSzTx/>
              <a:buFont typeface="Arial MT"/>
              <a:buChar char="•"/>
              <a:tabLst>
                <a:tab pos="1156335" algn="l"/>
              </a:tabLst>
              <a:defRPr/>
            </a:pPr>
            <a:r>
              <a:rPr kumimoji="0" sz="2600" b="1" i="0" u="none" strike="noStrike" kern="1200" cap="none" spc="-15" normalizeH="0" baseline="0" noProof="0" dirty="0">
                <a:ln>
                  <a:noFill/>
                </a:ln>
                <a:solidFill>
                  <a:srgbClr val="2E1BC6"/>
                </a:solidFill>
                <a:effectLst/>
                <a:uLnTx/>
                <a:uFillTx/>
                <a:latin typeface="Calibri"/>
                <a:ea typeface="+mn-ea"/>
                <a:cs typeface="Calibri"/>
              </a:rPr>
              <a:t>Data</a:t>
            </a:r>
            <a:r>
              <a:rPr kumimoji="0" sz="2600" b="1" i="0" u="none" strike="noStrike" kern="1200" cap="none" spc="170" normalizeH="0" baseline="0" noProof="0" dirty="0">
                <a:ln>
                  <a:noFill/>
                </a:ln>
                <a:solidFill>
                  <a:srgbClr val="2E1BC6"/>
                </a:solidFill>
                <a:effectLst/>
                <a:uLnTx/>
                <a:uFillTx/>
                <a:latin typeface="Calibri"/>
                <a:ea typeface="+mn-ea"/>
                <a:cs typeface="Calibri"/>
              </a:rPr>
              <a:t> </a:t>
            </a:r>
            <a:r>
              <a:rPr kumimoji="0" sz="2600" b="1" i="0" u="none" strike="noStrike" kern="1200" cap="none" spc="-5" normalizeH="0" baseline="0" noProof="0" dirty="0">
                <a:ln>
                  <a:noFill/>
                </a:ln>
                <a:solidFill>
                  <a:srgbClr val="2E1BC6"/>
                </a:solidFill>
                <a:effectLst/>
                <a:uLnTx/>
                <a:uFillTx/>
                <a:latin typeface="Calibri"/>
                <a:ea typeface="+mn-ea"/>
                <a:cs typeface="Calibri"/>
              </a:rPr>
              <a:t>type</a:t>
            </a:r>
            <a:r>
              <a:rPr kumimoji="0" sz="2600" b="1" i="0" u="none" strike="noStrike" kern="1200" cap="none" spc="190" normalizeH="0" baseline="0" noProof="0" dirty="0">
                <a:ln>
                  <a:noFill/>
                </a:ln>
                <a:solidFill>
                  <a:srgbClr val="2E1BC6"/>
                </a:solidFill>
                <a:effectLst/>
                <a:uLnTx/>
                <a:uFillTx/>
                <a:latin typeface="Calibri"/>
                <a:ea typeface="+mn-ea"/>
                <a:cs typeface="Calibri"/>
              </a:rPr>
              <a:t> </a:t>
            </a:r>
            <a:r>
              <a:rPr kumimoji="0" sz="2600" b="0" i="0" u="none" strike="noStrike" kern="1200" cap="none" spc="-5" normalizeH="0" baseline="0" noProof="0" dirty="0">
                <a:ln>
                  <a:noFill/>
                </a:ln>
                <a:solidFill>
                  <a:prstClr val="black"/>
                </a:solidFill>
                <a:effectLst/>
                <a:uLnTx/>
                <a:uFillTx/>
                <a:latin typeface="Calibri"/>
                <a:ea typeface="+mn-ea"/>
                <a:cs typeface="Calibri"/>
              </a:rPr>
              <a:t>of</a:t>
            </a:r>
            <a:r>
              <a:rPr kumimoji="0" sz="2600" b="0" i="0" u="none" strike="noStrike" kern="1200" cap="none" spc="170" normalizeH="0" baseline="0" noProof="0" dirty="0">
                <a:ln>
                  <a:noFill/>
                </a:ln>
                <a:solidFill>
                  <a:prstClr val="black"/>
                </a:solidFill>
                <a:effectLst/>
                <a:uLnTx/>
                <a:uFillTx/>
                <a:latin typeface="Calibri"/>
                <a:ea typeface="+mn-ea"/>
                <a:cs typeface="Calibri"/>
              </a:rPr>
              <a:t> </a:t>
            </a:r>
            <a:r>
              <a:rPr kumimoji="0" sz="2600" b="1" i="0" u="none" strike="noStrike" kern="1200" cap="none" spc="-10" normalizeH="0" baseline="0" noProof="0" dirty="0">
                <a:ln>
                  <a:noFill/>
                </a:ln>
                <a:solidFill>
                  <a:srgbClr val="2E1BC6"/>
                </a:solidFill>
                <a:effectLst/>
                <a:uLnTx/>
                <a:uFillTx/>
                <a:latin typeface="Calibri"/>
                <a:ea typeface="+mn-ea"/>
                <a:cs typeface="Calibri"/>
              </a:rPr>
              <a:t>result</a:t>
            </a:r>
            <a:r>
              <a:rPr kumimoji="0" sz="2600" b="1" i="0" u="none" strike="noStrike" kern="1200" cap="none" spc="165" normalizeH="0" baseline="0" noProof="0" dirty="0">
                <a:ln>
                  <a:noFill/>
                </a:ln>
                <a:solidFill>
                  <a:srgbClr val="2E1BC6"/>
                </a:solidFill>
                <a:effectLst/>
                <a:uLnTx/>
                <a:uFillTx/>
                <a:latin typeface="Calibri"/>
                <a:ea typeface="+mn-ea"/>
                <a:cs typeface="Calibri"/>
              </a:rPr>
              <a:t> </a:t>
            </a:r>
            <a:r>
              <a:rPr kumimoji="0" sz="2600" b="1" i="0" u="none" strike="noStrike" kern="1200" cap="none" spc="-10" normalizeH="0" baseline="0" noProof="0" dirty="0">
                <a:ln>
                  <a:noFill/>
                </a:ln>
                <a:solidFill>
                  <a:srgbClr val="2E1BC6"/>
                </a:solidFill>
                <a:effectLst/>
                <a:uLnTx/>
                <a:uFillTx/>
                <a:latin typeface="Calibri"/>
                <a:ea typeface="+mn-ea"/>
                <a:cs typeface="Calibri"/>
              </a:rPr>
              <a:t>returned</a:t>
            </a:r>
            <a:r>
              <a:rPr kumimoji="0" sz="2600" b="1" i="0" u="none" strike="noStrike" kern="1200" cap="none" spc="190" normalizeH="0" baseline="0" noProof="0" dirty="0">
                <a:ln>
                  <a:noFill/>
                </a:ln>
                <a:solidFill>
                  <a:srgbClr val="2E1BC6"/>
                </a:solidFill>
                <a:effectLst/>
                <a:uLnTx/>
                <a:uFillTx/>
                <a:latin typeface="Calibri"/>
                <a:ea typeface="+mn-ea"/>
                <a:cs typeface="Calibri"/>
              </a:rPr>
              <a:t> </a:t>
            </a:r>
            <a:r>
              <a:rPr kumimoji="0" sz="2600" b="0" i="0" u="none" strike="noStrike" kern="1200" cap="none" spc="-5" normalizeH="0" baseline="0" noProof="0" dirty="0">
                <a:ln>
                  <a:noFill/>
                </a:ln>
                <a:solidFill>
                  <a:prstClr val="black"/>
                </a:solidFill>
                <a:effectLst/>
                <a:uLnTx/>
                <a:uFillTx/>
                <a:latin typeface="Calibri"/>
                <a:ea typeface="+mn-ea"/>
                <a:cs typeface="Calibri"/>
              </a:rPr>
              <a:t>(use</a:t>
            </a:r>
            <a:r>
              <a:rPr kumimoji="0" sz="2600" b="0" i="0" u="none" strike="noStrike" kern="1200" cap="none" spc="160" normalizeH="0" baseline="0" noProof="0" dirty="0">
                <a:ln>
                  <a:noFill/>
                </a:ln>
                <a:solidFill>
                  <a:prstClr val="black"/>
                </a:solidFill>
                <a:effectLst/>
                <a:uLnTx/>
                <a:uFillTx/>
                <a:latin typeface="Calibri"/>
                <a:ea typeface="+mn-ea"/>
                <a:cs typeface="Calibri"/>
              </a:rPr>
              <a:t> </a:t>
            </a:r>
            <a:r>
              <a:rPr kumimoji="0" sz="2600" b="1" i="0" u="none" strike="noStrike" kern="1200" cap="none" spc="-10" normalizeH="0" baseline="0" noProof="0" dirty="0">
                <a:ln>
                  <a:noFill/>
                </a:ln>
                <a:solidFill>
                  <a:srgbClr val="2E1BC6"/>
                </a:solidFill>
                <a:effectLst/>
                <a:uLnTx/>
                <a:uFillTx/>
                <a:latin typeface="Calibri"/>
                <a:ea typeface="+mn-ea"/>
                <a:cs typeface="Calibri"/>
              </a:rPr>
              <a:t>void</a:t>
            </a:r>
            <a:r>
              <a:rPr kumimoji="0" sz="2600" b="1" i="0" u="none" strike="noStrike" kern="1200" cap="none" spc="165" normalizeH="0" baseline="0" noProof="0" dirty="0">
                <a:ln>
                  <a:noFill/>
                </a:ln>
                <a:solidFill>
                  <a:srgbClr val="2E1BC6"/>
                </a:solidFill>
                <a:effectLst/>
                <a:uLnTx/>
                <a:uFillTx/>
                <a:latin typeface="Calibri"/>
                <a:ea typeface="+mn-ea"/>
                <a:cs typeface="Calibri"/>
              </a:rPr>
              <a:t> </a:t>
            </a:r>
            <a:r>
              <a:rPr kumimoji="0" sz="2600" b="0" i="0" u="none" strike="noStrike" kern="1200" cap="none" spc="0" normalizeH="0" baseline="0" noProof="0" dirty="0">
                <a:ln>
                  <a:noFill/>
                </a:ln>
                <a:solidFill>
                  <a:prstClr val="black"/>
                </a:solidFill>
                <a:effectLst/>
                <a:uLnTx/>
                <a:uFillTx/>
                <a:latin typeface="Calibri"/>
                <a:ea typeface="+mn-ea"/>
                <a:cs typeface="Calibri"/>
              </a:rPr>
              <a:t>if</a:t>
            </a:r>
            <a:r>
              <a:rPr kumimoji="0" sz="2600" b="0" i="0" u="none" strike="noStrike" kern="1200" cap="none" spc="170" normalizeH="0" baseline="0" noProof="0" dirty="0">
                <a:ln>
                  <a:noFill/>
                </a:ln>
                <a:solidFill>
                  <a:prstClr val="black"/>
                </a:solidFill>
                <a:effectLst/>
                <a:uLnTx/>
                <a:uFillTx/>
                <a:latin typeface="Calibri"/>
                <a:ea typeface="+mn-ea"/>
                <a:cs typeface="Calibri"/>
              </a:rPr>
              <a:t> </a:t>
            </a:r>
            <a:r>
              <a:rPr kumimoji="0" sz="2600" b="0" i="0" u="none" strike="noStrike" kern="1200" cap="none" spc="-5" normalizeH="0" baseline="0" noProof="0" dirty="0">
                <a:ln>
                  <a:noFill/>
                </a:ln>
                <a:solidFill>
                  <a:prstClr val="black"/>
                </a:solidFill>
                <a:effectLst/>
                <a:uLnTx/>
                <a:uFillTx/>
                <a:latin typeface="Calibri"/>
                <a:ea typeface="+mn-ea"/>
                <a:cs typeface="Calibri"/>
              </a:rPr>
              <a:t>nothing</a:t>
            </a:r>
            <a:r>
              <a:rPr kumimoji="0" sz="2600" b="0" i="0" u="none" strike="noStrike" kern="1200" cap="none" spc="175" normalizeH="0" baseline="0" noProof="0" dirty="0">
                <a:ln>
                  <a:noFill/>
                </a:ln>
                <a:solidFill>
                  <a:prstClr val="black"/>
                </a:solidFill>
                <a:effectLst/>
                <a:uLnTx/>
                <a:uFillTx/>
                <a:latin typeface="Calibri"/>
                <a:ea typeface="+mn-ea"/>
                <a:cs typeface="Calibri"/>
              </a:rPr>
              <a:t> </a:t>
            </a:r>
            <a:r>
              <a:rPr kumimoji="0" sz="2600" b="0" i="0" u="none" strike="noStrike" kern="1200" cap="none" spc="0" normalizeH="0" baseline="0" noProof="0" dirty="0">
                <a:ln>
                  <a:noFill/>
                </a:ln>
                <a:solidFill>
                  <a:prstClr val="black"/>
                </a:solidFill>
                <a:effectLst/>
                <a:uLnTx/>
                <a:uFillTx/>
                <a:latin typeface="Calibri"/>
                <a:ea typeface="+mn-ea"/>
                <a:cs typeface="Calibri"/>
              </a:rPr>
              <a:t>will</a:t>
            </a:r>
            <a:r>
              <a:rPr kumimoji="0" sz="2600" b="0" i="0" u="none" strike="noStrike" kern="1200" cap="none" spc="185" normalizeH="0" baseline="0" noProof="0" dirty="0">
                <a:ln>
                  <a:noFill/>
                </a:ln>
                <a:solidFill>
                  <a:prstClr val="black"/>
                </a:solidFill>
                <a:effectLst/>
                <a:uLnTx/>
                <a:uFillTx/>
                <a:latin typeface="Calibri"/>
                <a:ea typeface="+mn-ea"/>
                <a:cs typeface="Calibri"/>
              </a:rPr>
              <a:t> </a:t>
            </a:r>
            <a:r>
              <a:rPr kumimoji="0" sz="2600" b="0" i="0" u="none" strike="noStrike" kern="1200" cap="none" spc="0" normalizeH="0" baseline="0" noProof="0" dirty="0">
                <a:ln>
                  <a:noFill/>
                </a:ln>
                <a:solidFill>
                  <a:prstClr val="black"/>
                </a:solidFill>
                <a:effectLst/>
                <a:uLnTx/>
                <a:uFillTx/>
                <a:latin typeface="Calibri"/>
                <a:ea typeface="+mn-ea"/>
                <a:cs typeface="Calibri"/>
              </a:rPr>
              <a:t>be</a:t>
            </a:r>
            <a:endParaRPr kumimoji="0" sz="2600" b="0" i="0" u="none" strike="noStrike" kern="1200" cap="none" spc="0" normalizeH="0" baseline="0" noProof="0">
              <a:ln>
                <a:noFill/>
              </a:ln>
              <a:solidFill>
                <a:prstClr val="black"/>
              </a:solidFill>
              <a:effectLst/>
              <a:uLnTx/>
              <a:uFillTx/>
              <a:latin typeface="Calibri"/>
              <a:ea typeface="+mn-ea"/>
              <a:cs typeface="Calibri"/>
            </a:endParaRPr>
          </a:p>
          <a:p>
            <a:pPr marL="1155700" marR="0" lvl="0" indent="0" algn="l" defTabSz="914400" rtl="0" eaLnBrk="1" fontAlgn="auto" latinLnBrk="0" hangingPunct="1">
              <a:lnSpc>
                <a:spcPct val="100000"/>
              </a:lnSpc>
              <a:spcBef>
                <a:spcPts val="315"/>
              </a:spcBef>
              <a:spcAft>
                <a:spcPts val="0"/>
              </a:spcAft>
              <a:buClrTx/>
              <a:buSzTx/>
              <a:buFontTx/>
              <a:buNone/>
              <a:tabLst/>
              <a:defRPr/>
            </a:pPr>
            <a:r>
              <a:rPr kumimoji="0" sz="2600" b="0" i="0" u="none" strike="noStrike" kern="1200" cap="none" spc="-5" normalizeH="0" baseline="0" noProof="0" dirty="0">
                <a:ln>
                  <a:noFill/>
                </a:ln>
                <a:solidFill>
                  <a:prstClr val="black"/>
                </a:solidFill>
                <a:effectLst/>
                <a:uLnTx/>
                <a:uFillTx/>
                <a:latin typeface="Calibri"/>
                <a:ea typeface="+mn-ea"/>
                <a:cs typeface="Calibri"/>
              </a:rPr>
              <a:t>returned)</a:t>
            </a:r>
            <a:endParaRPr kumimoji="0" sz="2600" b="0" i="0" u="none" strike="noStrike" kern="1200" cap="none" spc="0" normalizeH="0" baseline="0" noProof="0">
              <a:ln>
                <a:noFill/>
              </a:ln>
              <a:solidFill>
                <a:prstClr val="black"/>
              </a:solidFill>
              <a:effectLst/>
              <a:uLnTx/>
              <a:uFillTx/>
              <a:latin typeface="Calibri"/>
              <a:ea typeface="+mn-ea"/>
              <a:cs typeface="Calibri"/>
            </a:endParaRPr>
          </a:p>
        </p:txBody>
      </p:sp>
    </p:spTree>
    <p:extLst>
      <p:ext uri="{BB962C8B-B14F-4D97-AF65-F5344CB8AC3E}">
        <p14:creationId xmlns:p14="http://schemas.microsoft.com/office/powerpoint/2010/main" val="110678133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51"/>
          <p:cNvSpPr txBox="1">
            <a:spLocks noGrp="1"/>
          </p:cNvSpPr>
          <p:nvPr>
            <p:ph type="title"/>
          </p:nvPr>
        </p:nvSpPr>
        <p:spPr>
          <a:xfrm>
            <a:off x="838200" y="0"/>
            <a:ext cx="8229600" cy="7159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C00000"/>
              </a:buClr>
              <a:buSzPct val="100000"/>
              <a:buFont typeface="Calibri"/>
              <a:buNone/>
            </a:pPr>
            <a:r>
              <a:rPr lang="en-US">
                <a:solidFill>
                  <a:srgbClr val="C00000"/>
                </a:solidFill>
              </a:rPr>
              <a:t>Example-6: Matrix Vector </a:t>
            </a:r>
            <a:endParaRPr>
              <a:solidFill>
                <a:srgbClr val="C00000"/>
              </a:solidFill>
            </a:endParaRPr>
          </a:p>
        </p:txBody>
      </p:sp>
      <p:sp>
        <p:nvSpPr>
          <p:cNvPr id="419" name="Google Shape;419;p51"/>
          <p:cNvSpPr txBox="1">
            <a:spLocks noGrp="1"/>
          </p:cNvSpPr>
          <p:nvPr>
            <p:ph type="body" idx="1"/>
          </p:nvPr>
        </p:nvSpPr>
        <p:spPr>
          <a:xfrm>
            <a:off x="152400" y="914400"/>
            <a:ext cx="8839200" cy="5715000"/>
          </a:xfrm>
          <a:prstGeom prst="rect">
            <a:avLst/>
          </a:prstGeom>
          <a:noFill/>
          <a:ln>
            <a:noFill/>
          </a:ln>
        </p:spPr>
        <p:txBody>
          <a:bodyPr spcFirstLastPara="1" wrap="square" lIns="91425" tIns="45700" rIns="91425" bIns="45700" anchor="t" anchorCtr="0">
            <a:normAutofit/>
          </a:bodyPr>
          <a:lstStyle/>
          <a:p>
            <a:pPr marL="342900" lvl="0" indent="-342900" algn="just" rtl="0">
              <a:lnSpc>
                <a:spcPct val="90000"/>
              </a:lnSpc>
              <a:spcBef>
                <a:spcPts val="0"/>
              </a:spcBef>
              <a:spcAft>
                <a:spcPts val="0"/>
              </a:spcAft>
              <a:buClr>
                <a:schemeClr val="dk1"/>
              </a:buClr>
              <a:buSzPts val="3000"/>
              <a:buChar char="•"/>
            </a:pPr>
            <a:r>
              <a:rPr lang="en-US" sz="3000"/>
              <a:t>Write a program that creates a matrix of 3 by 3 (3 coulmns, 3 rows). Create a vector/array having 3 elements. The program should multiply the matrix with the given vector and print the resultant matrix in proper format.</a:t>
            </a:r>
            <a:endParaRPr/>
          </a:p>
          <a:p>
            <a:pPr marL="342900" lvl="0" indent="-152400" algn="just" rtl="0">
              <a:lnSpc>
                <a:spcPct val="90000"/>
              </a:lnSpc>
              <a:spcBef>
                <a:spcPts val="600"/>
              </a:spcBef>
              <a:spcAft>
                <a:spcPts val="0"/>
              </a:spcAft>
              <a:buClr>
                <a:schemeClr val="dk1"/>
              </a:buClr>
              <a:buSzPts val="3000"/>
              <a:buNone/>
            </a:pPr>
            <a:endParaRPr sz="3000"/>
          </a:p>
        </p:txBody>
      </p:sp>
      <p:sp>
        <p:nvSpPr>
          <p:cNvPr id="420" name="Google Shape;420;p51"/>
          <p:cNvSpPr/>
          <p:nvPr/>
        </p:nvSpPr>
        <p:spPr>
          <a:xfrm>
            <a:off x="0" y="762000"/>
            <a:ext cx="9067800" cy="45719"/>
          </a:xfrm>
          <a:prstGeom prst="rect">
            <a:avLst/>
          </a:prstGeom>
          <a:solidFill>
            <a:srgbClr val="17365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urier New"/>
              <a:ea typeface="Courier New"/>
              <a:cs typeface="Courier New"/>
              <a:sym typeface="Courier New"/>
            </a:endParaRPr>
          </a:p>
        </p:txBody>
      </p:sp>
      <p:pic>
        <p:nvPicPr>
          <p:cNvPr id="421" name="Google Shape;421;p51"/>
          <p:cNvPicPr preferRelativeResize="0"/>
          <p:nvPr/>
        </p:nvPicPr>
        <p:blipFill rotWithShape="1">
          <a:blip r:embed="rId3">
            <a:alphaModFix/>
          </a:blip>
          <a:srcRect/>
          <a:stretch/>
        </p:blipFill>
        <p:spPr>
          <a:xfrm>
            <a:off x="914400" y="3200400"/>
            <a:ext cx="7543800" cy="2181855"/>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52"/>
          <p:cNvSpPr txBox="1">
            <a:spLocks noGrp="1"/>
          </p:cNvSpPr>
          <p:nvPr>
            <p:ph type="title"/>
          </p:nvPr>
        </p:nvSpPr>
        <p:spPr>
          <a:xfrm>
            <a:off x="838200" y="0"/>
            <a:ext cx="8229600" cy="715962"/>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C00000"/>
              </a:buClr>
              <a:buSzPts val="3600"/>
              <a:buFont typeface="Calibri"/>
              <a:buNone/>
            </a:pPr>
            <a:r>
              <a:rPr lang="en-US" sz="3600">
                <a:solidFill>
                  <a:srgbClr val="C00000"/>
                </a:solidFill>
              </a:rPr>
              <a:t>Example-7: Matrix-Matrix Multiplication</a:t>
            </a:r>
            <a:endParaRPr sz="3600">
              <a:solidFill>
                <a:srgbClr val="C00000"/>
              </a:solidFill>
            </a:endParaRPr>
          </a:p>
        </p:txBody>
      </p:sp>
      <p:sp>
        <p:nvSpPr>
          <p:cNvPr id="427" name="Google Shape;427;p52"/>
          <p:cNvSpPr txBox="1">
            <a:spLocks noGrp="1"/>
          </p:cNvSpPr>
          <p:nvPr>
            <p:ph type="body" idx="1"/>
          </p:nvPr>
        </p:nvSpPr>
        <p:spPr>
          <a:xfrm>
            <a:off x="152400" y="914400"/>
            <a:ext cx="8839200" cy="5715000"/>
          </a:xfrm>
          <a:prstGeom prst="rect">
            <a:avLst/>
          </a:prstGeom>
          <a:noFill/>
          <a:ln>
            <a:noFill/>
          </a:ln>
        </p:spPr>
        <p:txBody>
          <a:bodyPr spcFirstLastPara="1" wrap="square" lIns="91425" tIns="45700" rIns="91425" bIns="45700" anchor="t" anchorCtr="0">
            <a:normAutofit/>
          </a:bodyPr>
          <a:lstStyle/>
          <a:p>
            <a:pPr marL="342900" lvl="0" indent="-342900" algn="just" rtl="0">
              <a:lnSpc>
                <a:spcPct val="90000"/>
              </a:lnSpc>
              <a:spcBef>
                <a:spcPts val="0"/>
              </a:spcBef>
              <a:spcAft>
                <a:spcPts val="0"/>
              </a:spcAft>
              <a:buClr>
                <a:schemeClr val="dk1"/>
              </a:buClr>
              <a:buSzPts val="3000"/>
              <a:buChar char="•"/>
            </a:pPr>
            <a:r>
              <a:rPr lang="en-US" sz="3000"/>
              <a:t>Write a program that creates 2 matrices of 10 by 10 (10 columns, 10 rows). Initialize both of the matrices with random values. Then multiple and store the result in Matric C (10 by 10 size). In the end, print the resultant matrix in proper format.</a:t>
            </a:r>
            <a:endParaRPr/>
          </a:p>
          <a:p>
            <a:pPr marL="342900" lvl="0" indent="-152400" algn="just" rtl="0">
              <a:lnSpc>
                <a:spcPct val="90000"/>
              </a:lnSpc>
              <a:spcBef>
                <a:spcPts val="600"/>
              </a:spcBef>
              <a:spcAft>
                <a:spcPts val="0"/>
              </a:spcAft>
              <a:buClr>
                <a:schemeClr val="dk1"/>
              </a:buClr>
              <a:buSzPts val="3000"/>
              <a:buNone/>
            </a:pPr>
            <a:endParaRPr sz="3000"/>
          </a:p>
        </p:txBody>
      </p:sp>
      <p:sp>
        <p:nvSpPr>
          <p:cNvPr id="428" name="Google Shape;428;p52"/>
          <p:cNvSpPr/>
          <p:nvPr/>
        </p:nvSpPr>
        <p:spPr>
          <a:xfrm>
            <a:off x="0" y="762000"/>
            <a:ext cx="9067800" cy="45719"/>
          </a:xfrm>
          <a:prstGeom prst="rect">
            <a:avLst/>
          </a:prstGeom>
          <a:solidFill>
            <a:srgbClr val="17365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urier New"/>
              <a:ea typeface="Courier New"/>
              <a:cs typeface="Courier New"/>
              <a:sym typeface="Courier New"/>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53"/>
          <p:cNvSpPr txBox="1">
            <a:spLocks noGrp="1"/>
          </p:cNvSpPr>
          <p:nvPr>
            <p:ph type="title"/>
          </p:nvPr>
        </p:nvSpPr>
        <p:spPr>
          <a:xfrm>
            <a:off x="838200" y="0"/>
            <a:ext cx="8229600" cy="7159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C00000"/>
              </a:buClr>
              <a:buSzPct val="100000"/>
              <a:buFont typeface="Calibri"/>
              <a:buNone/>
            </a:pPr>
            <a:r>
              <a:rPr lang="en-US" sz="3600">
                <a:solidFill>
                  <a:srgbClr val="C00000"/>
                </a:solidFill>
              </a:rPr>
              <a:t>Example-8: Sparse Matrix-Matrix Multiplication</a:t>
            </a:r>
            <a:endParaRPr sz="3600">
              <a:solidFill>
                <a:srgbClr val="C00000"/>
              </a:solidFill>
            </a:endParaRPr>
          </a:p>
        </p:txBody>
      </p:sp>
      <p:sp>
        <p:nvSpPr>
          <p:cNvPr id="434" name="Google Shape;434;p53"/>
          <p:cNvSpPr txBox="1">
            <a:spLocks noGrp="1"/>
          </p:cNvSpPr>
          <p:nvPr>
            <p:ph type="body" idx="1"/>
          </p:nvPr>
        </p:nvSpPr>
        <p:spPr>
          <a:xfrm>
            <a:off x="152400" y="914400"/>
            <a:ext cx="8839200" cy="5715000"/>
          </a:xfrm>
          <a:prstGeom prst="rect">
            <a:avLst/>
          </a:prstGeom>
          <a:noFill/>
          <a:ln>
            <a:noFill/>
          </a:ln>
        </p:spPr>
        <p:txBody>
          <a:bodyPr spcFirstLastPara="1" wrap="square" lIns="91425" tIns="45700" rIns="91425" bIns="45700" anchor="t" anchorCtr="0">
            <a:normAutofit/>
          </a:bodyPr>
          <a:lstStyle/>
          <a:p>
            <a:pPr marL="342900" lvl="0" indent="-342900" algn="just" rtl="0">
              <a:lnSpc>
                <a:spcPct val="90000"/>
              </a:lnSpc>
              <a:spcBef>
                <a:spcPts val="0"/>
              </a:spcBef>
              <a:spcAft>
                <a:spcPts val="0"/>
              </a:spcAft>
              <a:buClr>
                <a:schemeClr val="dk1"/>
              </a:buClr>
              <a:buSzPts val="3000"/>
              <a:buChar char="•"/>
            </a:pPr>
            <a:r>
              <a:rPr lang="en-US" sz="3000" dirty="0"/>
              <a:t>Write a program that creates 2 Sparse matrices of 10 by 10 (10 columns, 10 rows). Initialize both of the matrices with random values. Then multiply and store the result in Matric C (10 by 10 size). In the end, print the resultant Sparse matrix in proper format.</a:t>
            </a:r>
            <a:endParaRPr dirty="0"/>
          </a:p>
          <a:p>
            <a:pPr marL="342900" lvl="0" indent="-152400" algn="just" rtl="0">
              <a:lnSpc>
                <a:spcPct val="90000"/>
              </a:lnSpc>
              <a:spcBef>
                <a:spcPts val="600"/>
              </a:spcBef>
              <a:spcAft>
                <a:spcPts val="0"/>
              </a:spcAft>
              <a:buClr>
                <a:schemeClr val="dk1"/>
              </a:buClr>
              <a:buSzPts val="3000"/>
              <a:buNone/>
            </a:pPr>
            <a:endParaRPr sz="3000" dirty="0"/>
          </a:p>
        </p:txBody>
      </p:sp>
      <p:sp>
        <p:nvSpPr>
          <p:cNvPr id="435" name="Google Shape;435;p53"/>
          <p:cNvSpPr/>
          <p:nvPr/>
        </p:nvSpPr>
        <p:spPr>
          <a:xfrm>
            <a:off x="0" y="762000"/>
            <a:ext cx="9067800" cy="45719"/>
          </a:xfrm>
          <a:prstGeom prst="rect">
            <a:avLst/>
          </a:prstGeom>
          <a:solidFill>
            <a:srgbClr val="17365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868679"/>
            <a:ext cx="9067800" cy="45720"/>
          </a:xfrm>
          <a:custGeom>
            <a:avLst/>
            <a:gdLst/>
            <a:ahLst/>
            <a:cxnLst/>
            <a:rect l="l" t="t" r="r" b="b"/>
            <a:pathLst>
              <a:path w="9067800" h="45719">
                <a:moveTo>
                  <a:pt x="9067800" y="0"/>
                </a:moveTo>
                <a:lnTo>
                  <a:pt x="0" y="0"/>
                </a:lnTo>
                <a:lnTo>
                  <a:pt x="0" y="45720"/>
                </a:lnTo>
                <a:lnTo>
                  <a:pt x="9067800" y="45720"/>
                </a:lnTo>
                <a:lnTo>
                  <a:pt x="9067800" y="0"/>
                </a:lnTo>
                <a:close/>
              </a:path>
            </a:pathLst>
          </a:custGeom>
          <a:solidFill>
            <a:srgbClr val="17375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 name="object 3"/>
          <p:cNvSpPr txBox="1">
            <a:spLocks noGrp="1"/>
          </p:cNvSpPr>
          <p:nvPr>
            <p:ph type="title"/>
          </p:nvPr>
        </p:nvSpPr>
        <p:spPr>
          <a:xfrm>
            <a:off x="2124836" y="16509"/>
            <a:ext cx="4897120" cy="756920"/>
          </a:xfrm>
          <a:prstGeom prst="rect">
            <a:avLst/>
          </a:prstGeom>
        </p:spPr>
        <p:txBody>
          <a:bodyPr vert="horz" wrap="square" lIns="0" tIns="12700" rIns="0" bIns="0" rtlCol="0">
            <a:spAutoFit/>
          </a:bodyPr>
          <a:lstStyle/>
          <a:p>
            <a:pPr marL="12700">
              <a:lnSpc>
                <a:spcPct val="100000"/>
              </a:lnSpc>
              <a:spcBef>
                <a:spcPts val="100"/>
              </a:spcBef>
            </a:pPr>
            <a:r>
              <a:rPr sz="4800" dirty="0"/>
              <a:t>Function</a:t>
            </a:r>
            <a:r>
              <a:rPr sz="4800" spc="-100" dirty="0"/>
              <a:t> </a:t>
            </a:r>
            <a:r>
              <a:rPr sz="4800" spc="-15" dirty="0"/>
              <a:t>Prototype</a:t>
            </a:r>
            <a:endParaRPr sz="4800"/>
          </a:p>
        </p:txBody>
      </p:sp>
      <p:sp>
        <p:nvSpPr>
          <p:cNvPr id="4" name="object 4"/>
          <p:cNvSpPr txBox="1"/>
          <p:nvPr/>
        </p:nvSpPr>
        <p:spPr>
          <a:xfrm>
            <a:off x="154939" y="982217"/>
            <a:ext cx="8430260" cy="4087495"/>
          </a:xfrm>
          <a:prstGeom prst="rect">
            <a:avLst/>
          </a:prstGeom>
        </p:spPr>
        <p:txBody>
          <a:bodyPr vert="horz" wrap="square" lIns="0" tIns="12700" rIns="0" bIns="0" rtlCol="0">
            <a:spAutoFit/>
          </a:bodyPr>
          <a:lstStyle/>
          <a:p>
            <a:pPr marL="355600" marR="0" lvl="0" indent="-342900" algn="l" defTabSz="914400" rtl="0" eaLnBrk="1" fontAlgn="auto" latinLnBrk="0" hangingPunct="1">
              <a:lnSpc>
                <a:spcPct val="100000"/>
              </a:lnSpc>
              <a:spcBef>
                <a:spcPts val="100"/>
              </a:spcBef>
              <a:spcAft>
                <a:spcPts val="0"/>
              </a:spcAft>
              <a:buClrTx/>
              <a:buSzTx/>
              <a:buFont typeface="Wingdings"/>
              <a:buChar char=""/>
              <a:tabLst>
                <a:tab pos="354965" algn="l"/>
                <a:tab pos="355600" algn="l"/>
              </a:tabLst>
              <a:defRPr/>
            </a:pPr>
            <a:r>
              <a:rPr kumimoji="0" sz="3000" b="0" i="0" u="none" strike="noStrike" kern="1200" cap="none" spc="-25" normalizeH="0" baseline="0" noProof="0" dirty="0">
                <a:ln>
                  <a:noFill/>
                </a:ln>
                <a:solidFill>
                  <a:prstClr val="black"/>
                </a:solidFill>
                <a:effectLst/>
                <a:uLnTx/>
                <a:uFillTx/>
                <a:latin typeface="Calibri"/>
                <a:ea typeface="+mn-ea"/>
                <a:cs typeface="Calibri"/>
              </a:rPr>
              <a:t>Before</a:t>
            </a:r>
            <a:r>
              <a:rPr kumimoji="0" sz="3000" b="0" i="0" u="none" strike="noStrike" kern="1200" cap="none" spc="-5" normalizeH="0" baseline="0" noProof="0" dirty="0">
                <a:ln>
                  <a:noFill/>
                </a:ln>
                <a:solidFill>
                  <a:prstClr val="black"/>
                </a:solidFill>
                <a:effectLst/>
                <a:uLnTx/>
                <a:uFillTx/>
                <a:latin typeface="Calibri"/>
                <a:ea typeface="+mn-ea"/>
                <a:cs typeface="Calibri"/>
              </a:rPr>
              <a:t> </a:t>
            </a:r>
            <a:r>
              <a:rPr kumimoji="0" sz="3000" b="0" i="0" u="none" strike="noStrike" kern="1200" cap="none" spc="0" normalizeH="0" baseline="0" noProof="0" dirty="0">
                <a:ln>
                  <a:noFill/>
                </a:ln>
                <a:solidFill>
                  <a:prstClr val="black"/>
                </a:solidFill>
                <a:effectLst/>
                <a:uLnTx/>
                <a:uFillTx/>
                <a:latin typeface="Calibri"/>
                <a:ea typeface="+mn-ea"/>
                <a:cs typeface="Calibri"/>
              </a:rPr>
              <a:t>a </a:t>
            </a:r>
            <a:r>
              <a:rPr kumimoji="0" sz="3000" b="1" i="0" u="none" strike="noStrike" kern="1200" cap="none" spc="-10" normalizeH="0" baseline="0" noProof="0" dirty="0">
                <a:ln>
                  <a:noFill/>
                </a:ln>
                <a:solidFill>
                  <a:srgbClr val="2E1BC6"/>
                </a:solidFill>
                <a:effectLst/>
                <a:uLnTx/>
                <a:uFillTx/>
                <a:latin typeface="Calibri"/>
                <a:ea typeface="+mn-ea"/>
                <a:cs typeface="Calibri"/>
              </a:rPr>
              <a:t>function</a:t>
            </a:r>
            <a:r>
              <a:rPr kumimoji="0" sz="3000" b="1" i="0" u="none" strike="noStrike" kern="1200" cap="none" spc="15" normalizeH="0" baseline="0" noProof="0" dirty="0">
                <a:ln>
                  <a:noFill/>
                </a:ln>
                <a:solidFill>
                  <a:srgbClr val="2E1BC6"/>
                </a:solidFill>
                <a:effectLst/>
                <a:uLnTx/>
                <a:uFillTx/>
                <a:latin typeface="Calibri"/>
                <a:ea typeface="+mn-ea"/>
                <a:cs typeface="Calibri"/>
              </a:rPr>
              <a:t> </a:t>
            </a:r>
            <a:r>
              <a:rPr kumimoji="0" sz="3000" b="0" i="0" u="none" strike="noStrike" kern="1200" cap="none" spc="0" normalizeH="0" baseline="0" noProof="0" dirty="0">
                <a:ln>
                  <a:noFill/>
                </a:ln>
                <a:solidFill>
                  <a:prstClr val="black"/>
                </a:solidFill>
                <a:effectLst/>
                <a:uLnTx/>
                <a:uFillTx/>
                <a:latin typeface="Calibri"/>
                <a:ea typeface="+mn-ea"/>
                <a:cs typeface="Calibri"/>
              </a:rPr>
              <a:t>is</a:t>
            </a:r>
            <a:r>
              <a:rPr kumimoji="0" sz="3000" b="0" i="0" u="none" strike="noStrike" kern="1200" cap="none" spc="-15" normalizeH="0" baseline="0" noProof="0" dirty="0">
                <a:ln>
                  <a:noFill/>
                </a:ln>
                <a:solidFill>
                  <a:prstClr val="black"/>
                </a:solidFill>
                <a:effectLst/>
                <a:uLnTx/>
                <a:uFillTx/>
                <a:latin typeface="Calibri"/>
                <a:ea typeface="+mn-ea"/>
                <a:cs typeface="Calibri"/>
              </a:rPr>
              <a:t> </a:t>
            </a:r>
            <a:r>
              <a:rPr kumimoji="0" sz="3000" b="1" i="0" u="none" strike="noStrike" kern="1200" cap="none" spc="-10" normalizeH="0" baseline="0" noProof="0" dirty="0">
                <a:ln>
                  <a:noFill/>
                </a:ln>
                <a:solidFill>
                  <a:srgbClr val="2E1BC6"/>
                </a:solidFill>
                <a:effectLst/>
                <a:uLnTx/>
                <a:uFillTx/>
                <a:latin typeface="Calibri"/>
                <a:ea typeface="+mn-ea"/>
                <a:cs typeface="Calibri"/>
              </a:rPr>
              <a:t>called</a:t>
            </a:r>
            <a:r>
              <a:rPr kumimoji="0" sz="3000" b="0" i="0" u="none" strike="noStrike" kern="1200" cap="none" spc="-10" normalizeH="0" baseline="0" noProof="0" dirty="0">
                <a:ln>
                  <a:noFill/>
                </a:ln>
                <a:solidFill>
                  <a:prstClr val="black"/>
                </a:solidFill>
                <a:effectLst/>
                <a:uLnTx/>
                <a:uFillTx/>
                <a:latin typeface="Calibri"/>
                <a:ea typeface="+mn-ea"/>
                <a:cs typeface="Calibri"/>
              </a:rPr>
              <a:t>,</a:t>
            </a:r>
            <a:r>
              <a:rPr kumimoji="0" sz="3000" b="0" i="0" u="none" strike="noStrike" kern="1200" cap="none" spc="-5" normalizeH="0" baseline="0" noProof="0" dirty="0">
                <a:ln>
                  <a:noFill/>
                </a:ln>
                <a:solidFill>
                  <a:prstClr val="black"/>
                </a:solidFill>
                <a:effectLst/>
                <a:uLnTx/>
                <a:uFillTx/>
                <a:latin typeface="Calibri"/>
                <a:ea typeface="+mn-ea"/>
                <a:cs typeface="Calibri"/>
              </a:rPr>
              <a:t> </a:t>
            </a:r>
            <a:r>
              <a:rPr kumimoji="0" sz="3000" b="1" i="0" u="none" strike="noStrike" kern="1200" cap="none" spc="0" normalizeH="0" baseline="0" noProof="0" dirty="0">
                <a:ln>
                  <a:noFill/>
                </a:ln>
                <a:solidFill>
                  <a:srgbClr val="2E1BC6"/>
                </a:solidFill>
                <a:effectLst/>
                <a:uLnTx/>
                <a:uFillTx/>
                <a:latin typeface="Calibri"/>
                <a:ea typeface="+mn-ea"/>
                <a:cs typeface="Calibri"/>
              </a:rPr>
              <a:t>it </a:t>
            </a:r>
            <a:r>
              <a:rPr kumimoji="0" sz="3000" b="1" i="0" u="none" strike="noStrike" kern="1200" cap="none" spc="-15" normalizeH="0" baseline="0" noProof="0" dirty="0">
                <a:ln>
                  <a:noFill/>
                </a:ln>
                <a:solidFill>
                  <a:srgbClr val="2E1BC6"/>
                </a:solidFill>
                <a:effectLst/>
                <a:uLnTx/>
                <a:uFillTx/>
                <a:latin typeface="Calibri"/>
                <a:ea typeface="+mn-ea"/>
                <a:cs typeface="Calibri"/>
              </a:rPr>
              <a:t>must</a:t>
            </a:r>
            <a:r>
              <a:rPr kumimoji="0" sz="3000" b="1" i="0" u="none" strike="noStrike" kern="1200" cap="none" spc="10" normalizeH="0" baseline="0" noProof="0" dirty="0">
                <a:ln>
                  <a:noFill/>
                </a:ln>
                <a:solidFill>
                  <a:srgbClr val="2E1BC6"/>
                </a:solidFill>
                <a:effectLst/>
                <a:uLnTx/>
                <a:uFillTx/>
                <a:latin typeface="Calibri"/>
                <a:ea typeface="+mn-ea"/>
                <a:cs typeface="Calibri"/>
              </a:rPr>
              <a:t> </a:t>
            </a:r>
            <a:r>
              <a:rPr kumimoji="0" sz="3000" b="1" i="0" u="none" strike="noStrike" kern="1200" cap="none" spc="0" normalizeH="0" baseline="0" noProof="0" dirty="0">
                <a:ln>
                  <a:noFill/>
                </a:ln>
                <a:solidFill>
                  <a:srgbClr val="2E1BC6"/>
                </a:solidFill>
                <a:effectLst/>
                <a:uLnTx/>
                <a:uFillTx/>
                <a:latin typeface="Calibri"/>
                <a:ea typeface="+mn-ea"/>
                <a:cs typeface="Calibri"/>
              </a:rPr>
              <a:t>be </a:t>
            </a:r>
            <a:r>
              <a:rPr kumimoji="0" sz="3000" b="1" i="0" u="none" strike="noStrike" kern="1200" cap="none" spc="-5" normalizeH="0" baseline="0" noProof="0" dirty="0">
                <a:ln>
                  <a:noFill/>
                </a:ln>
                <a:solidFill>
                  <a:srgbClr val="2E1BC6"/>
                </a:solidFill>
                <a:effectLst/>
                <a:uLnTx/>
                <a:uFillTx/>
                <a:latin typeface="Calibri"/>
                <a:ea typeface="+mn-ea"/>
                <a:cs typeface="Calibri"/>
              </a:rPr>
              <a:t>declared</a:t>
            </a:r>
            <a:r>
              <a:rPr kumimoji="0" sz="3000" b="1" i="0" u="none" strike="noStrike" kern="1200" cap="none" spc="5" normalizeH="0" baseline="0" noProof="0" dirty="0">
                <a:ln>
                  <a:noFill/>
                </a:ln>
                <a:solidFill>
                  <a:srgbClr val="2E1BC6"/>
                </a:solidFill>
                <a:effectLst/>
                <a:uLnTx/>
                <a:uFillTx/>
                <a:latin typeface="Calibri"/>
                <a:ea typeface="+mn-ea"/>
                <a:cs typeface="Calibri"/>
              </a:rPr>
              <a:t> </a:t>
            </a:r>
            <a:r>
              <a:rPr kumimoji="0" sz="3000" b="1" i="0" u="none" strike="noStrike" kern="1200" cap="none" spc="-20" normalizeH="0" baseline="0" noProof="0" dirty="0">
                <a:ln>
                  <a:noFill/>
                </a:ln>
                <a:solidFill>
                  <a:srgbClr val="2E1BC6"/>
                </a:solidFill>
                <a:effectLst/>
                <a:uLnTx/>
                <a:uFillTx/>
                <a:latin typeface="Calibri"/>
                <a:ea typeface="+mn-ea"/>
                <a:cs typeface="Calibri"/>
              </a:rPr>
              <a:t>first</a:t>
            </a:r>
            <a:r>
              <a:rPr kumimoji="0" sz="3000" b="0" i="0" u="none" strike="noStrike" kern="1200" cap="none" spc="-20" normalizeH="0" baseline="0" noProof="0" dirty="0">
                <a:ln>
                  <a:noFill/>
                </a:ln>
                <a:solidFill>
                  <a:prstClr val="black"/>
                </a:solidFill>
                <a:effectLst/>
                <a:uLnTx/>
                <a:uFillTx/>
                <a:latin typeface="Calibri"/>
                <a:ea typeface="+mn-ea"/>
                <a:cs typeface="Calibri"/>
              </a:rPr>
              <a:t>.</a:t>
            </a:r>
            <a:endParaRPr kumimoji="0" sz="3000" b="0" i="0" u="none" strike="noStrike" kern="1200" cap="none" spc="0" normalizeH="0" baseline="0" noProof="0">
              <a:ln>
                <a:noFill/>
              </a:ln>
              <a:solidFill>
                <a:prstClr val="black"/>
              </a:solidFill>
              <a:effectLst/>
              <a:uLnTx/>
              <a:uFillTx/>
              <a:latin typeface="Calibri"/>
              <a:ea typeface="+mn-ea"/>
              <a:cs typeface="Calibri"/>
            </a:endParaRPr>
          </a:p>
          <a:p>
            <a:pPr marL="0" marR="0" lvl="0" indent="0" algn="l" defTabSz="914400" rtl="0" eaLnBrk="1" fontAlgn="auto" latinLnBrk="0" hangingPunct="1">
              <a:lnSpc>
                <a:spcPct val="100000"/>
              </a:lnSpc>
              <a:spcBef>
                <a:spcPts val="35"/>
              </a:spcBef>
              <a:spcAft>
                <a:spcPts val="0"/>
              </a:spcAft>
              <a:buClrTx/>
              <a:buSzTx/>
              <a:buFontTx/>
              <a:buChar char=""/>
              <a:tabLst/>
              <a:defRPr/>
            </a:pPr>
            <a:endParaRPr kumimoji="0" sz="4100" b="0" i="0" u="none" strike="noStrike" kern="1200" cap="none" spc="0" normalizeH="0" baseline="0" noProof="0">
              <a:ln>
                <a:noFill/>
              </a:ln>
              <a:solidFill>
                <a:prstClr val="black"/>
              </a:solidFill>
              <a:effectLst/>
              <a:uLnTx/>
              <a:uFillTx/>
              <a:latin typeface="Calibri"/>
              <a:ea typeface="+mn-ea"/>
              <a:cs typeface="Calibri"/>
            </a:endParaRPr>
          </a:p>
          <a:p>
            <a:pPr marL="355600" marR="0" lvl="0" indent="-342900" algn="l" defTabSz="914400" rtl="0" eaLnBrk="1" fontAlgn="auto" latinLnBrk="0" hangingPunct="1">
              <a:lnSpc>
                <a:spcPct val="100000"/>
              </a:lnSpc>
              <a:spcBef>
                <a:spcPts val="0"/>
              </a:spcBef>
              <a:spcAft>
                <a:spcPts val="0"/>
              </a:spcAft>
              <a:buClrTx/>
              <a:buSzTx/>
              <a:buFont typeface="Wingdings"/>
              <a:buChar char=""/>
              <a:tabLst>
                <a:tab pos="354965" algn="l"/>
                <a:tab pos="355600" algn="l"/>
              </a:tabLst>
              <a:defRPr/>
            </a:pPr>
            <a:r>
              <a:rPr kumimoji="0" sz="3000" b="1" i="0" u="none" strike="noStrike" kern="1200" cap="none" spc="0" normalizeH="0" baseline="0" noProof="0" dirty="0">
                <a:ln>
                  <a:noFill/>
                </a:ln>
                <a:solidFill>
                  <a:srgbClr val="C00000"/>
                </a:solidFill>
                <a:effectLst/>
                <a:uLnTx/>
                <a:uFillTx/>
                <a:latin typeface="Calibri"/>
                <a:ea typeface="+mn-ea"/>
                <a:cs typeface="Calibri"/>
              </a:rPr>
              <a:t>Functions</a:t>
            </a:r>
            <a:r>
              <a:rPr kumimoji="0" sz="3000" b="1" i="0" u="none" strike="noStrike" kern="1200" cap="none" spc="-10" normalizeH="0" baseline="0" noProof="0" dirty="0">
                <a:ln>
                  <a:noFill/>
                </a:ln>
                <a:solidFill>
                  <a:srgbClr val="C00000"/>
                </a:solidFill>
                <a:effectLst/>
                <a:uLnTx/>
                <a:uFillTx/>
                <a:latin typeface="Calibri"/>
                <a:ea typeface="+mn-ea"/>
                <a:cs typeface="Calibri"/>
              </a:rPr>
              <a:t> </a:t>
            </a:r>
            <a:r>
              <a:rPr kumimoji="0" sz="3000" b="1" i="0" u="none" strike="noStrike" kern="1200" cap="none" spc="-10" normalizeH="0" baseline="0" noProof="0" dirty="0">
                <a:ln>
                  <a:noFill/>
                </a:ln>
                <a:solidFill>
                  <a:prstClr val="black"/>
                </a:solidFill>
                <a:effectLst/>
                <a:uLnTx/>
                <a:uFillTx/>
                <a:latin typeface="Calibri"/>
                <a:ea typeface="+mn-ea"/>
                <a:cs typeface="Calibri"/>
              </a:rPr>
              <a:t>cannot</a:t>
            </a:r>
            <a:r>
              <a:rPr kumimoji="0" sz="3000" b="1" i="0" u="none" strike="noStrike" kern="1200" cap="none" spc="-5" normalizeH="0" baseline="0" noProof="0" dirty="0">
                <a:ln>
                  <a:noFill/>
                </a:ln>
                <a:solidFill>
                  <a:prstClr val="black"/>
                </a:solidFill>
                <a:effectLst/>
                <a:uLnTx/>
                <a:uFillTx/>
                <a:latin typeface="Calibri"/>
                <a:ea typeface="+mn-ea"/>
                <a:cs typeface="Calibri"/>
              </a:rPr>
              <a:t> </a:t>
            </a:r>
            <a:r>
              <a:rPr kumimoji="0" sz="3000" b="0" i="0" u="none" strike="noStrike" kern="1200" cap="none" spc="-5" normalizeH="0" baseline="0" noProof="0" dirty="0">
                <a:ln>
                  <a:noFill/>
                </a:ln>
                <a:solidFill>
                  <a:prstClr val="black"/>
                </a:solidFill>
                <a:effectLst/>
                <a:uLnTx/>
                <a:uFillTx/>
                <a:latin typeface="Calibri"/>
                <a:ea typeface="+mn-ea"/>
                <a:cs typeface="Calibri"/>
              </a:rPr>
              <a:t>be</a:t>
            </a:r>
            <a:r>
              <a:rPr kumimoji="0" sz="3000" b="0" i="0" u="none" strike="noStrike" kern="1200" cap="none" spc="-20" normalizeH="0" baseline="0" noProof="0" dirty="0">
                <a:ln>
                  <a:noFill/>
                </a:ln>
                <a:solidFill>
                  <a:prstClr val="black"/>
                </a:solidFill>
                <a:effectLst/>
                <a:uLnTx/>
                <a:uFillTx/>
                <a:latin typeface="Calibri"/>
                <a:ea typeface="+mn-ea"/>
                <a:cs typeface="Calibri"/>
              </a:rPr>
              <a:t> </a:t>
            </a:r>
            <a:r>
              <a:rPr kumimoji="0" sz="3000" b="1" i="0" u="none" strike="noStrike" kern="1200" cap="none" spc="-10" normalizeH="0" baseline="0" noProof="0" dirty="0">
                <a:ln>
                  <a:noFill/>
                </a:ln>
                <a:solidFill>
                  <a:prstClr val="black"/>
                </a:solidFill>
                <a:effectLst/>
                <a:uLnTx/>
                <a:uFillTx/>
                <a:latin typeface="Calibri"/>
                <a:ea typeface="+mn-ea"/>
                <a:cs typeface="Calibri"/>
              </a:rPr>
              <a:t>defined</a:t>
            </a:r>
            <a:r>
              <a:rPr kumimoji="0" sz="3000" b="1" i="0" u="none" strike="noStrike" kern="1200" cap="none" spc="35" normalizeH="0" baseline="0" noProof="0" dirty="0">
                <a:ln>
                  <a:noFill/>
                </a:ln>
                <a:solidFill>
                  <a:prstClr val="black"/>
                </a:solidFill>
                <a:effectLst/>
                <a:uLnTx/>
                <a:uFillTx/>
                <a:latin typeface="Calibri"/>
                <a:ea typeface="+mn-ea"/>
                <a:cs typeface="Calibri"/>
              </a:rPr>
              <a:t> </a:t>
            </a:r>
            <a:r>
              <a:rPr kumimoji="0" sz="3000" b="1" i="0" u="none" strike="noStrike" kern="1200" cap="none" spc="-5" normalizeH="0" baseline="0" noProof="0" dirty="0">
                <a:ln>
                  <a:noFill/>
                </a:ln>
                <a:solidFill>
                  <a:prstClr val="black"/>
                </a:solidFill>
                <a:effectLst/>
                <a:uLnTx/>
                <a:uFillTx/>
                <a:latin typeface="Calibri"/>
                <a:ea typeface="+mn-ea"/>
                <a:cs typeface="Calibri"/>
              </a:rPr>
              <a:t>inside</a:t>
            </a:r>
            <a:r>
              <a:rPr kumimoji="0" sz="3000" b="1" i="0" u="none" strike="noStrike" kern="1200" cap="none" spc="10" normalizeH="0" baseline="0" noProof="0" dirty="0">
                <a:ln>
                  <a:noFill/>
                </a:ln>
                <a:solidFill>
                  <a:prstClr val="black"/>
                </a:solidFill>
                <a:effectLst/>
                <a:uLnTx/>
                <a:uFillTx/>
                <a:latin typeface="Calibri"/>
                <a:ea typeface="+mn-ea"/>
                <a:cs typeface="Calibri"/>
              </a:rPr>
              <a:t> </a:t>
            </a:r>
            <a:r>
              <a:rPr kumimoji="0" sz="3000" b="1" i="0" u="none" strike="noStrike" kern="1200" cap="none" spc="0" normalizeH="0" baseline="0" noProof="0" dirty="0">
                <a:ln>
                  <a:noFill/>
                </a:ln>
                <a:solidFill>
                  <a:prstClr val="black"/>
                </a:solidFill>
                <a:effectLst/>
                <a:uLnTx/>
                <a:uFillTx/>
                <a:latin typeface="Calibri"/>
                <a:ea typeface="+mn-ea"/>
                <a:cs typeface="Calibri"/>
              </a:rPr>
              <a:t>other</a:t>
            </a:r>
            <a:r>
              <a:rPr kumimoji="0" sz="3000" b="1" i="0" u="none" strike="noStrike" kern="1200" cap="none" spc="-5" normalizeH="0" baseline="0" noProof="0" dirty="0">
                <a:ln>
                  <a:noFill/>
                </a:ln>
                <a:solidFill>
                  <a:prstClr val="black"/>
                </a:solidFill>
                <a:effectLst/>
                <a:uLnTx/>
                <a:uFillTx/>
                <a:latin typeface="Calibri"/>
                <a:ea typeface="+mn-ea"/>
                <a:cs typeface="Calibri"/>
              </a:rPr>
              <a:t> functions</a:t>
            </a:r>
            <a:endParaRPr kumimoji="0" sz="3000" b="0" i="0" u="none" strike="noStrike" kern="1200" cap="none" spc="0" normalizeH="0" baseline="0" noProof="0">
              <a:ln>
                <a:noFill/>
              </a:ln>
              <a:solidFill>
                <a:prstClr val="black"/>
              </a:solidFill>
              <a:effectLst/>
              <a:uLnTx/>
              <a:uFillTx/>
              <a:latin typeface="Calibri"/>
              <a:ea typeface="+mn-ea"/>
              <a:cs typeface="Calibri"/>
            </a:endParaRPr>
          </a:p>
          <a:p>
            <a:pPr marL="0" marR="0" lvl="0" indent="0" algn="l" defTabSz="914400" rtl="0" eaLnBrk="1" fontAlgn="auto" latinLnBrk="0" hangingPunct="1">
              <a:lnSpc>
                <a:spcPct val="100000"/>
              </a:lnSpc>
              <a:spcBef>
                <a:spcPts val="35"/>
              </a:spcBef>
              <a:spcAft>
                <a:spcPts val="0"/>
              </a:spcAft>
              <a:buClrTx/>
              <a:buSzTx/>
              <a:buFontTx/>
              <a:buChar char=""/>
              <a:tabLst/>
              <a:defRPr/>
            </a:pPr>
            <a:endParaRPr kumimoji="0" sz="4100" b="0" i="0" u="none" strike="noStrike" kern="1200" cap="none" spc="0" normalizeH="0" baseline="0" noProof="0">
              <a:ln>
                <a:noFill/>
              </a:ln>
              <a:solidFill>
                <a:prstClr val="black"/>
              </a:solidFill>
              <a:effectLst/>
              <a:uLnTx/>
              <a:uFillTx/>
              <a:latin typeface="Calibri"/>
              <a:ea typeface="+mn-ea"/>
              <a:cs typeface="Calibri"/>
            </a:endParaRPr>
          </a:p>
          <a:p>
            <a:pPr marL="355600" marR="894080" lvl="0" indent="-342900" algn="l" defTabSz="914400" rtl="0" eaLnBrk="1" fontAlgn="auto" latinLnBrk="0" hangingPunct="1">
              <a:lnSpc>
                <a:spcPct val="100000"/>
              </a:lnSpc>
              <a:spcBef>
                <a:spcPts val="5"/>
              </a:spcBef>
              <a:spcAft>
                <a:spcPts val="0"/>
              </a:spcAft>
              <a:buClrTx/>
              <a:buSzTx/>
              <a:buFont typeface="Wingdings"/>
              <a:buChar char=""/>
              <a:tabLst>
                <a:tab pos="354965" algn="l"/>
                <a:tab pos="355600" algn="l"/>
              </a:tabLst>
              <a:defRPr/>
            </a:pPr>
            <a:r>
              <a:rPr kumimoji="0" sz="3000" b="0" i="0" u="none" strike="noStrike" kern="1200" cap="none" spc="0" normalizeH="0" baseline="0" noProof="0" dirty="0">
                <a:ln>
                  <a:noFill/>
                </a:ln>
                <a:solidFill>
                  <a:prstClr val="black"/>
                </a:solidFill>
                <a:effectLst/>
                <a:uLnTx/>
                <a:uFillTx/>
                <a:latin typeface="Calibri"/>
                <a:ea typeface="+mn-ea"/>
                <a:cs typeface="Calibri"/>
              </a:rPr>
              <a:t>A </a:t>
            </a:r>
            <a:r>
              <a:rPr kumimoji="0" sz="3000" b="1" i="0" u="none" strike="noStrike" kern="1200" cap="none" spc="-5" normalizeH="0" baseline="0" noProof="0" dirty="0">
                <a:ln>
                  <a:noFill/>
                </a:ln>
                <a:solidFill>
                  <a:srgbClr val="B80000"/>
                </a:solidFill>
                <a:effectLst/>
                <a:uLnTx/>
                <a:uFillTx/>
                <a:latin typeface="Calibri"/>
                <a:ea typeface="+mn-ea"/>
                <a:cs typeface="Calibri"/>
              </a:rPr>
              <a:t>function </a:t>
            </a:r>
            <a:r>
              <a:rPr kumimoji="0" sz="3000" b="1" i="0" u="none" strike="noStrike" kern="1200" cap="none" spc="-10" normalizeH="0" baseline="0" noProof="0" dirty="0">
                <a:ln>
                  <a:noFill/>
                </a:ln>
                <a:solidFill>
                  <a:srgbClr val="B80000"/>
                </a:solidFill>
                <a:effectLst/>
                <a:uLnTx/>
                <a:uFillTx/>
                <a:latin typeface="Calibri"/>
                <a:ea typeface="+mn-ea"/>
                <a:cs typeface="Calibri"/>
              </a:rPr>
              <a:t>prototype </a:t>
            </a:r>
            <a:r>
              <a:rPr kumimoji="0" sz="3000" b="0" i="0" u="none" strike="noStrike" kern="1200" cap="none" spc="0" normalizeH="0" baseline="0" noProof="0" dirty="0">
                <a:ln>
                  <a:noFill/>
                </a:ln>
                <a:solidFill>
                  <a:prstClr val="black"/>
                </a:solidFill>
                <a:effectLst/>
                <a:uLnTx/>
                <a:uFillTx/>
                <a:latin typeface="Calibri"/>
                <a:ea typeface="+mn-ea"/>
                <a:cs typeface="Calibri"/>
              </a:rPr>
              <a:t>is a </a:t>
            </a:r>
            <a:r>
              <a:rPr kumimoji="0" sz="3000" b="1" i="1" u="none" strike="noStrike" kern="1200" cap="none" spc="-5" normalizeH="0" baseline="0" noProof="0" dirty="0">
                <a:ln>
                  <a:noFill/>
                </a:ln>
                <a:solidFill>
                  <a:srgbClr val="00AF50"/>
                </a:solidFill>
                <a:effectLst/>
                <a:uLnTx/>
                <a:uFillTx/>
                <a:latin typeface="Calibri"/>
                <a:ea typeface="+mn-ea"/>
                <a:cs typeface="Calibri"/>
              </a:rPr>
              <a:t>function </a:t>
            </a:r>
            <a:r>
              <a:rPr kumimoji="0" sz="3000" b="1" i="1" u="none" strike="noStrike" kern="1200" cap="none" spc="0" normalizeH="0" baseline="0" noProof="0" dirty="0">
                <a:ln>
                  <a:noFill/>
                </a:ln>
                <a:solidFill>
                  <a:srgbClr val="00AF50"/>
                </a:solidFill>
                <a:effectLst/>
                <a:uLnTx/>
                <a:uFillTx/>
                <a:latin typeface="Calibri"/>
                <a:ea typeface="+mn-ea"/>
                <a:cs typeface="Calibri"/>
              </a:rPr>
              <a:t>declaration </a:t>
            </a:r>
            <a:r>
              <a:rPr kumimoji="0" sz="3000" b="1" i="1" u="none" strike="noStrike" kern="1200" cap="none" spc="-665" normalizeH="0" baseline="0" noProof="0" dirty="0">
                <a:ln>
                  <a:noFill/>
                </a:ln>
                <a:solidFill>
                  <a:srgbClr val="00AF50"/>
                </a:solidFill>
                <a:effectLst/>
                <a:uLnTx/>
                <a:uFillTx/>
                <a:latin typeface="Calibri"/>
                <a:ea typeface="+mn-ea"/>
                <a:cs typeface="Calibri"/>
              </a:rPr>
              <a:t> </a:t>
            </a:r>
            <a:r>
              <a:rPr kumimoji="0" sz="3000" b="1" i="1" u="none" strike="noStrike" kern="1200" cap="none" spc="-5" normalizeH="0" baseline="0" noProof="0" dirty="0">
                <a:ln>
                  <a:noFill/>
                </a:ln>
                <a:solidFill>
                  <a:srgbClr val="00AF50"/>
                </a:solidFill>
                <a:effectLst/>
                <a:uLnTx/>
                <a:uFillTx/>
                <a:latin typeface="Calibri"/>
                <a:ea typeface="+mn-ea"/>
                <a:cs typeface="Calibri"/>
              </a:rPr>
              <a:t>without</a:t>
            </a:r>
            <a:r>
              <a:rPr kumimoji="0" sz="3000" b="1" i="1" u="none" strike="noStrike" kern="1200" cap="none" spc="0" normalizeH="0" baseline="0" noProof="0" dirty="0">
                <a:ln>
                  <a:noFill/>
                </a:ln>
                <a:solidFill>
                  <a:srgbClr val="00AF50"/>
                </a:solidFill>
                <a:effectLst/>
                <a:uLnTx/>
                <a:uFillTx/>
                <a:latin typeface="Calibri"/>
                <a:ea typeface="+mn-ea"/>
                <a:cs typeface="Calibri"/>
              </a:rPr>
              <a:t> </a:t>
            </a:r>
            <a:r>
              <a:rPr kumimoji="0" sz="3000" b="1" i="1" u="none" strike="noStrike" kern="1200" cap="none" spc="-5" normalizeH="0" baseline="0" noProof="0" dirty="0">
                <a:ln>
                  <a:noFill/>
                </a:ln>
                <a:solidFill>
                  <a:srgbClr val="00AF50"/>
                </a:solidFill>
                <a:effectLst/>
                <a:uLnTx/>
                <a:uFillTx/>
                <a:latin typeface="Calibri"/>
                <a:ea typeface="+mn-ea"/>
                <a:cs typeface="Calibri"/>
              </a:rPr>
              <a:t>implementation</a:t>
            </a:r>
            <a:r>
              <a:rPr kumimoji="0" sz="3000" b="0" i="0" u="none" strike="noStrike" kern="1200" cap="none" spc="-5" normalizeH="0" baseline="0" noProof="0" dirty="0">
                <a:ln>
                  <a:noFill/>
                </a:ln>
                <a:solidFill>
                  <a:prstClr val="black"/>
                </a:solidFill>
                <a:effectLst/>
                <a:uLnTx/>
                <a:uFillTx/>
                <a:latin typeface="Calibri"/>
                <a:ea typeface="+mn-ea"/>
                <a:cs typeface="Calibri"/>
              </a:rPr>
              <a:t>:</a:t>
            </a:r>
            <a:endParaRPr kumimoji="0" sz="3000" b="0" i="0" u="none" strike="noStrike" kern="1200" cap="none" spc="0" normalizeH="0" baseline="0" noProof="0">
              <a:ln>
                <a:noFill/>
              </a:ln>
              <a:solidFill>
                <a:prstClr val="black"/>
              </a:solidFill>
              <a:effectLst/>
              <a:uLnTx/>
              <a:uFillTx/>
              <a:latin typeface="Calibri"/>
              <a:ea typeface="+mn-ea"/>
              <a:cs typeface="Calibri"/>
            </a:endParaRPr>
          </a:p>
          <a:p>
            <a:pPr marL="0" marR="0" lvl="0" indent="0" algn="l" defTabSz="914400" rtl="0" eaLnBrk="1" fontAlgn="auto" latinLnBrk="0" hangingPunct="1">
              <a:lnSpc>
                <a:spcPct val="100000"/>
              </a:lnSpc>
              <a:spcBef>
                <a:spcPts val="45"/>
              </a:spcBef>
              <a:spcAft>
                <a:spcPts val="0"/>
              </a:spcAft>
              <a:buClrTx/>
              <a:buSzTx/>
              <a:buFontTx/>
              <a:buNone/>
              <a:tabLst/>
              <a:defRPr/>
            </a:pPr>
            <a:endParaRPr kumimoji="0" sz="3350" b="0" i="0" u="none" strike="noStrike" kern="1200" cap="none" spc="0" normalizeH="0" baseline="0" noProof="0">
              <a:ln>
                <a:noFill/>
              </a:ln>
              <a:solidFill>
                <a:prstClr val="black"/>
              </a:solidFill>
              <a:effectLst/>
              <a:uLnTx/>
              <a:uFillTx/>
              <a:latin typeface="Calibri"/>
              <a:ea typeface="+mn-ea"/>
              <a:cs typeface="Calibri"/>
            </a:endParaRPr>
          </a:p>
          <a:p>
            <a:pPr marL="1788160" marR="0" lvl="0" indent="0" algn="l" defTabSz="914400" rtl="0" eaLnBrk="1" fontAlgn="auto" latinLnBrk="0" hangingPunct="1">
              <a:lnSpc>
                <a:spcPct val="100000"/>
              </a:lnSpc>
              <a:spcBef>
                <a:spcPts val="0"/>
              </a:spcBef>
              <a:spcAft>
                <a:spcPts val="0"/>
              </a:spcAft>
              <a:buClrTx/>
              <a:buSzTx/>
              <a:buFontTx/>
              <a:buNone/>
              <a:tabLst/>
              <a:defRPr/>
            </a:pPr>
            <a:r>
              <a:rPr kumimoji="0" sz="2800" b="1" i="0" u="none" strike="noStrike" kern="1200" cap="none" spc="-5" normalizeH="0" baseline="0" noProof="0" dirty="0">
                <a:ln>
                  <a:noFill/>
                </a:ln>
                <a:solidFill>
                  <a:srgbClr val="2E1BC6"/>
                </a:solidFill>
                <a:effectLst/>
                <a:uLnTx/>
                <a:uFillTx/>
                <a:latin typeface="Courier New"/>
                <a:ea typeface="+mn-ea"/>
                <a:cs typeface="Courier New"/>
              </a:rPr>
              <a:t>int</a:t>
            </a:r>
            <a:r>
              <a:rPr kumimoji="0" sz="2800" b="1" i="0" u="none" strike="noStrike" kern="1200" cap="none" spc="-55" normalizeH="0" baseline="0" noProof="0" dirty="0">
                <a:ln>
                  <a:noFill/>
                </a:ln>
                <a:solidFill>
                  <a:srgbClr val="2E1BC6"/>
                </a:solidFill>
                <a:effectLst/>
                <a:uLnTx/>
                <a:uFillTx/>
                <a:latin typeface="Courier New"/>
                <a:ea typeface="+mn-ea"/>
                <a:cs typeface="Courier New"/>
              </a:rPr>
              <a:t> </a:t>
            </a:r>
            <a:r>
              <a:rPr kumimoji="0" sz="2800" b="1" i="0" u="none" strike="noStrike" kern="1200" cap="none" spc="-10" normalizeH="0" baseline="0" noProof="0" dirty="0">
                <a:ln>
                  <a:noFill/>
                </a:ln>
                <a:solidFill>
                  <a:prstClr val="black"/>
                </a:solidFill>
                <a:effectLst/>
                <a:uLnTx/>
                <a:uFillTx/>
                <a:latin typeface="Courier New"/>
                <a:ea typeface="+mn-ea"/>
                <a:cs typeface="Courier New"/>
              </a:rPr>
              <a:t>multiplyTwoNums(</a:t>
            </a:r>
            <a:r>
              <a:rPr kumimoji="0" sz="2800" b="1" i="0" u="none" strike="noStrike" kern="1200" cap="none" spc="-10" normalizeH="0" baseline="0" noProof="0" dirty="0">
                <a:ln>
                  <a:noFill/>
                </a:ln>
                <a:solidFill>
                  <a:srgbClr val="2E1BC6"/>
                </a:solidFill>
                <a:effectLst/>
                <a:uLnTx/>
                <a:uFillTx/>
                <a:latin typeface="Courier New"/>
                <a:ea typeface="+mn-ea"/>
                <a:cs typeface="Courier New"/>
              </a:rPr>
              <a:t>int</a:t>
            </a:r>
            <a:r>
              <a:rPr kumimoji="0" sz="2800" b="1" i="0" u="none" strike="noStrike" kern="1200" cap="none" spc="-10" normalizeH="0" baseline="0" noProof="0" dirty="0">
                <a:ln>
                  <a:noFill/>
                </a:ln>
                <a:solidFill>
                  <a:prstClr val="black"/>
                </a:solidFill>
                <a:effectLst/>
                <a:uLnTx/>
                <a:uFillTx/>
                <a:latin typeface="Courier New"/>
                <a:ea typeface="+mn-ea"/>
                <a:cs typeface="Courier New"/>
              </a:rPr>
              <a:t>,</a:t>
            </a:r>
            <a:r>
              <a:rPr kumimoji="0" sz="2800" b="1" i="0" u="none" strike="noStrike" kern="1200" cap="none" spc="-10" normalizeH="0" baseline="0" noProof="0" dirty="0">
                <a:ln>
                  <a:noFill/>
                </a:ln>
                <a:solidFill>
                  <a:srgbClr val="2E1BC6"/>
                </a:solidFill>
                <a:effectLst/>
                <a:uLnTx/>
                <a:uFillTx/>
                <a:latin typeface="Courier New"/>
                <a:ea typeface="+mn-ea"/>
                <a:cs typeface="Courier New"/>
              </a:rPr>
              <a:t>int</a:t>
            </a:r>
            <a:r>
              <a:rPr kumimoji="0" sz="2800" b="1" i="0" u="none" strike="noStrike" kern="1200" cap="none" spc="-10" normalizeH="0" baseline="0" noProof="0" dirty="0">
                <a:ln>
                  <a:noFill/>
                </a:ln>
                <a:solidFill>
                  <a:prstClr val="black"/>
                </a:solidFill>
                <a:effectLst/>
                <a:uLnTx/>
                <a:uFillTx/>
                <a:latin typeface="Courier New"/>
                <a:ea typeface="+mn-ea"/>
                <a:cs typeface="Courier New"/>
              </a:rPr>
              <a:t>)</a:t>
            </a:r>
            <a:r>
              <a:rPr kumimoji="0" sz="2800" b="1" i="0" u="none" strike="noStrike" kern="1200" cap="none" spc="-10" normalizeH="0" baseline="0" noProof="0" dirty="0">
                <a:ln>
                  <a:noFill/>
                </a:ln>
                <a:solidFill>
                  <a:srgbClr val="008000"/>
                </a:solidFill>
                <a:effectLst/>
                <a:uLnTx/>
                <a:uFillTx/>
                <a:latin typeface="Courier New"/>
                <a:ea typeface="+mn-ea"/>
                <a:cs typeface="Courier New"/>
              </a:rPr>
              <a:t>;</a:t>
            </a:r>
            <a:endParaRPr kumimoji="0" sz="2800" b="0" i="0" u="none" strike="noStrike" kern="1200" cap="none" spc="0" normalizeH="0" baseline="0" noProof="0">
              <a:ln>
                <a:noFill/>
              </a:ln>
              <a:solidFill>
                <a:prstClr val="black"/>
              </a:solidFill>
              <a:effectLst/>
              <a:uLnTx/>
              <a:uFillTx/>
              <a:latin typeface="Courier New"/>
              <a:ea typeface="+mn-ea"/>
              <a:cs typeface="Courier New"/>
            </a:endParaRPr>
          </a:p>
        </p:txBody>
      </p:sp>
      <p:sp>
        <p:nvSpPr>
          <p:cNvPr id="5" name="object 5"/>
          <p:cNvSpPr/>
          <p:nvPr/>
        </p:nvSpPr>
        <p:spPr>
          <a:xfrm>
            <a:off x="1905761" y="5022341"/>
            <a:ext cx="6172200" cy="464820"/>
          </a:xfrm>
          <a:custGeom>
            <a:avLst/>
            <a:gdLst/>
            <a:ahLst/>
            <a:cxnLst/>
            <a:rect l="l" t="t" r="r" b="b"/>
            <a:pathLst>
              <a:path w="6172200" h="464820">
                <a:moveTo>
                  <a:pt x="6172199" y="0"/>
                </a:moveTo>
                <a:lnTo>
                  <a:pt x="6170219" y="73475"/>
                </a:lnTo>
                <a:lnTo>
                  <a:pt x="6164710" y="137275"/>
                </a:lnTo>
                <a:lnTo>
                  <a:pt x="6156316" y="187580"/>
                </a:lnTo>
                <a:lnTo>
                  <a:pt x="6133465" y="232409"/>
                </a:lnTo>
                <a:lnTo>
                  <a:pt x="3124835" y="232409"/>
                </a:lnTo>
                <a:lnTo>
                  <a:pt x="3112613" y="244254"/>
                </a:lnTo>
                <a:lnTo>
                  <a:pt x="3101983" y="277239"/>
                </a:lnTo>
                <a:lnTo>
                  <a:pt x="3093589" y="327544"/>
                </a:lnTo>
                <a:lnTo>
                  <a:pt x="3088080" y="391344"/>
                </a:lnTo>
                <a:lnTo>
                  <a:pt x="3086100" y="464819"/>
                </a:lnTo>
                <a:lnTo>
                  <a:pt x="3084119" y="391344"/>
                </a:lnTo>
                <a:lnTo>
                  <a:pt x="3078610" y="327544"/>
                </a:lnTo>
                <a:lnTo>
                  <a:pt x="3070216" y="277239"/>
                </a:lnTo>
                <a:lnTo>
                  <a:pt x="3059586" y="244254"/>
                </a:lnTo>
                <a:lnTo>
                  <a:pt x="3047365" y="232409"/>
                </a:lnTo>
                <a:lnTo>
                  <a:pt x="38735" y="232409"/>
                </a:lnTo>
                <a:lnTo>
                  <a:pt x="26513" y="220565"/>
                </a:lnTo>
                <a:lnTo>
                  <a:pt x="15883" y="187580"/>
                </a:lnTo>
                <a:lnTo>
                  <a:pt x="7489" y="137275"/>
                </a:lnTo>
                <a:lnTo>
                  <a:pt x="1980" y="73475"/>
                </a:lnTo>
                <a:lnTo>
                  <a:pt x="0" y="0"/>
                </a:lnTo>
              </a:path>
            </a:pathLst>
          </a:custGeom>
          <a:ln w="41148">
            <a:solidFill>
              <a:srgbClr val="160C5C"/>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6" name="object 6"/>
          <p:cNvSpPr txBox="1"/>
          <p:nvPr/>
        </p:nvSpPr>
        <p:spPr>
          <a:xfrm>
            <a:off x="3278504" y="5954064"/>
            <a:ext cx="3948429" cy="695960"/>
          </a:xfrm>
          <a:prstGeom prst="rect">
            <a:avLst/>
          </a:prstGeom>
        </p:spPr>
        <p:txBody>
          <a:bodyPr vert="horz" wrap="square" lIns="0" tIns="12065" rIns="0" bIns="0" rtlCol="0">
            <a:spAutoFit/>
          </a:bodyPr>
          <a:lstStyle/>
          <a:p>
            <a:pPr marL="509270" marR="5080" lvl="0" indent="-497205" algn="l" defTabSz="914400" rtl="0" eaLnBrk="1" fontAlgn="auto" latinLnBrk="0" hangingPunct="1">
              <a:lnSpc>
                <a:spcPct val="100000"/>
              </a:lnSpc>
              <a:spcBef>
                <a:spcPts val="95"/>
              </a:spcBef>
              <a:spcAft>
                <a:spcPts val="0"/>
              </a:spcAft>
              <a:buClrTx/>
              <a:buSzTx/>
              <a:buFontTx/>
              <a:buNone/>
              <a:tabLst/>
              <a:defRPr/>
            </a:pPr>
            <a:r>
              <a:rPr kumimoji="0" sz="2200" b="1" i="0" u="none" strike="noStrike" kern="1200" cap="none" spc="-5" normalizeH="0" baseline="0" noProof="0" dirty="0">
                <a:ln>
                  <a:noFill/>
                </a:ln>
                <a:solidFill>
                  <a:prstClr val="black"/>
                </a:solidFill>
                <a:effectLst/>
                <a:uLnTx/>
                <a:uFillTx/>
                <a:latin typeface="Calibri"/>
                <a:ea typeface="+mn-ea"/>
                <a:cs typeface="Calibri"/>
              </a:rPr>
              <a:t>A</a:t>
            </a:r>
            <a:r>
              <a:rPr kumimoji="0" sz="2200" b="1" i="0" u="none" strike="noStrike" kern="1200" cap="none" spc="-10" normalizeH="0" baseline="0" noProof="0" dirty="0">
                <a:ln>
                  <a:noFill/>
                </a:ln>
                <a:solidFill>
                  <a:prstClr val="black"/>
                </a:solidFill>
                <a:effectLst/>
                <a:uLnTx/>
                <a:uFillTx/>
                <a:latin typeface="Calibri"/>
                <a:ea typeface="+mn-ea"/>
                <a:cs typeface="Calibri"/>
              </a:rPr>
              <a:t> </a:t>
            </a:r>
            <a:r>
              <a:rPr kumimoji="0" sz="2200" b="1" i="0" u="none" strike="noStrike" kern="1200" cap="none" spc="-5" normalizeH="0" baseline="0" noProof="0" dirty="0">
                <a:ln>
                  <a:noFill/>
                </a:ln>
                <a:solidFill>
                  <a:prstClr val="black"/>
                </a:solidFill>
                <a:effectLst/>
                <a:uLnTx/>
                <a:uFillTx/>
                <a:latin typeface="Calibri"/>
                <a:ea typeface="+mn-ea"/>
                <a:cs typeface="Calibri"/>
              </a:rPr>
              <a:t>Function </a:t>
            </a:r>
            <a:r>
              <a:rPr kumimoji="0" sz="2200" b="1" i="0" u="none" strike="noStrike" kern="1200" cap="none" spc="-15" normalizeH="0" baseline="0" noProof="0" dirty="0">
                <a:ln>
                  <a:noFill/>
                </a:ln>
                <a:solidFill>
                  <a:prstClr val="black"/>
                </a:solidFill>
                <a:effectLst/>
                <a:uLnTx/>
                <a:uFillTx/>
                <a:latin typeface="Calibri"/>
                <a:ea typeface="+mn-ea"/>
                <a:cs typeface="Calibri"/>
              </a:rPr>
              <a:t>prototype</a:t>
            </a:r>
            <a:r>
              <a:rPr kumimoji="0" sz="2200" b="1" i="0" u="none" strike="noStrike" kern="1200" cap="none" spc="35" normalizeH="0" baseline="0" noProof="0" dirty="0">
                <a:ln>
                  <a:noFill/>
                </a:ln>
                <a:solidFill>
                  <a:prstClr val="black"/>
                </a:solidFill>
                <a:effectLst/>
                <a:uLnTx/>
                <a:uFillTx/>
                <a:latin typeface="Calibri"/>
                <a:ea typeface="+mn-ea"/>
                <a:cs typeface="Calibri"/>
              </a:rPr>
              <a:t> </a:t>
            </a:r>
            <a:r>
              <a:rPr kumimoji="0" sz="2200" b="1" i="0" u="none" strike="noStrike" kern="1200" cap="none" spc="-10" normalizeH="0" baseline="0" noProof="0" dirty="0">
                <a:ln>
                  <a:noFill/>
                </a:ln>
                <a:solidFill>
                  <a:prstClr val="black"/>
                </a:solidFill>
                <a:effectLst/>
                <a:uLnTx/>
                <a:uFillTx/>
                <a:latin typeface="Calibri"/>
                <a:ea typeface="+mn-ea"/>
                <a:cs typeface="Calibri"/>
              </a:rPr>
              <a:t>(declaration </a:t>
            </a:r>
            <a:r>
              <a:rPr kumimoji="0" sz="2200" b="1" i="0" u="none" strike="noStrike" kern="1200" cap="none" spc="-480" normalizeH="0" baseline="0" noProof="0" dirty="0">
                <a:ln>
                  <a:noFill/>
                </a:ln>
                <a:solidFill>
                  <a:prstClr val="black"/>
                </a:solidFill>
                <a:effectLst/>
                <a:uLnTx/>
                <a:uFillTx/>
                <a:latin typeface="Calibri"/>
                <a:ea typeface="+mn-ea"/>
                <a:cs typeface="Calibri"/>
              </a:rPr>
              <a:t> </a:t>
            </a:r>
            <a:r>
              <a:rPr kumimoji="0" sz="2200" b="1" i="0" u="none" strike="noStrike" kern="1200" cap="none" spc="-10" normalizeH="0" baseline="0" noProof="0" dirty="0">
                <a:ln>
                  <a:noFill/>
                </a:ln>
                <a:solidFill>
                  <a:prstClr val="black"/>
                </a:solidFill>
                <a:effectLst/>
                <a:uLnTx/>
                <a:uFillTx/>
                <a:latin typeface="Calibri"/>
                <a:ea typeface="+mn-ea"/>
                <a:cs typeface="Calibri"/>
              </a:rPr>
              <a:t>without</a:t>
            </a:r>
            <a:r>
              <a:rPr kumimoji="0" sz="2200" b="1" i="0" u="none" strike="noStrike" kern="1200" cap="none" spc="5" normalizeH="0" baseline="0" noProof="0" dirty="0">
                <a:ln>
                  <a:noFill/>
                </a:ln>
                <a:solidFill>
                  <a:prstClr val="black"/>
                </a:solidFill>
                <a:effectLst/>
                <a:uLnTx/>
                <a:uFillTx/>
                <a:latin typeface="Calibri"/>
                <a:ea typeface="+mn-ea"/>
                <a:cs typeface="Calibri"/>
              </a:rPr>
              <a:t> </a:t>
            </a:r>
            <a:r>
              <a:rPr kumimoji="0" sz="2200" b="1" i="0" u="none" strike="noStrike" kern="1200" cap="none" spc="-10" normalizeH="0" baseline="0" noProof="0" dirty="0">
                <a:ln>
                  <a:noFill/>
                </a:ln>
                <a:solidFill>
                  <a:prstClr val="black"/>
                </a:solidFill>
                <a:effectLst/>
                <a:uLnTx/>
                <a:uFillTx/>
                <a:latin typeface="Calibri"/>
                <a:ea typeface="+mn-ea"/>
                <a:cs typeface="Calibri"/>
              </a:rPr>
              <a:t>implementation)</a:t>
            </a:r>
            <a:endParaRPr kumimoji="0" sz="2200" b="0" i="0" u="none" strike="noStrike" kern="1200" cap="none" spc="0" normalizeH="0" baseline="0" noProof="0">
              <a:ln>
                <a:noFill/>
              </a:ln>
              <a:solidFill>
                <a:prstClr val="black"/>
              </a:solidFill>
              <a:effectLst/>
              <a:uLnTx/>
              <a:uFillTx/>
              <a:latin typeface="Calibri"/>
              <a:ea typeface="+mn-ea"/>
              <a:cs typeface="Calibri"/>
            </a:endParaRPr>
          </a:p>
        </p:txBody>
      </p:sp>
      <p:sp>
        <p:nvSpPr>
          <p:cNvPr id="7" name="object 7"/>
          <p:cNvSpPr/>
          <p:nvPr/>
        </p:nvSpPr>
        <p:spPr>
          <a:xfrm>
            <a:off x="5079872" y="5327015"/>
            <a:ext cx="350520" cy="770255"/>
          </a:xfrm>
          <a:custGeom>
            <a:avLst/>
            <a:gdLst/>
            <a:ahLst/>
            <a:cxnLst/>
            <a:rect l="l" t="t" r="r" b="b"/>
            <a:pathLst>
              <a:path w="350520" h="770254">
                <a:moveTo>
                  <a:pt x="56561" y="75833"/>
                </a:moveTo>
                <a:lnTo>
                  <a:pt x="50582" y="116164"/>
                </a:lnTo>
                <a:lnTo>
                  <a:pt x="312038" y="769772"/>
                </a:lnTo>
                <a:lnTo>
                  <a:pt x="350138" y="754481"/>
                </a:lnTo>
                <a:lnTo>
                  <a:pt x="88811" y="100957"/>
                </a:lnTo>
                <a:lnTo>
                  <a:pt x="56561" y="75833"/>
                </a:lnTo>
                <a:close/>
              </a:path>
              <a:path w="350520" h="770254">
                <a:moveTo>
                  <a:pt x="26288" y="0"/>
                </a:moveTo>
                <a:lnTo>
                  <a:pt x="0" y="176276"/>
                </a:lnTo>
                <a:lnTo>
                  <a:pt x="432" y="184463"/>
                </a:lnTo>
                <a:lnTo>
                  <a:pt x="3841" y="191579"/>
                </a:lnTo>
                <a:lnTo>
                  <a:pt x="9679" y="196885"/>
                </a:lnTo>
                <a:lnTo>
                  <a:pt x="17399" y="199644"/>
                </a:lnTo>
                <a:lnTo>
                  <a:pt x="25532" y="199213"/>
                </a:lnTo>
                <a:lnTo>
                  <a:pt x="32654" y="195818"/>
                </a:lnTo>
                <a:lnTo>
                  <a:pt x="37990" y="190017"/>
                </a:lnTo>
                <a:lnTo>
                  <a:pt x="40766" y="182372"/>
                </a:lnTo>
                <a:lnTo>
                  <a:pt x="50582" y="116164"/>
                </a:lnTo>
                <a:lnTo>
                  <a:pt x="22351" y="45593"/>
                </a:lnTo>
                <a:lnTo>
                  <a:pt x="60578" y="30353"/>
                </a:lnTo>
                <a:lnTo>
                  <a:pt x="65188" y="30353"/>
                </a:lnTo>
                <a:lnTo>
                  <a:pt x="26288" y="0"/>
                </a:lnTo>
                <a:close/>
              </a:path>
              <a:path w="350520" h="770254">
                <a:moveTo>
                  <a:pt x="65188" y="30353"/>
                </a:moveTo>
                <a:lnTo>
                  <a:pt x="60578" y="30353"/>
                </a:lnTo>
                <a:lnTo>
                  <a:pt x="88811" y="100957"/>
                </a:lnTo>
                <a:lnTo>
                  <a:pt x="141477" y="141986"/>
                </a:lnTo>
                <a:lnTo>
                  <a:pt x="148804" y="145645"/>
                </a:lnTo>
                <a:lnTo>
                  <a:pt x="156654" y="146208"/>
                </a:lnTo>
                <a:lnTo>
                  <a:pt x="164123" y="143771"/>
                </a:lnTo>
                <a:lnTo>
                  <a:pt x="170306" y="138430"/>
                </a:lnTo>
                <a:lnTo>
                  <a:pt x="173966" y="131157"/>
                </a:lnTo>
                <a:lnTo>
                  <a:pt x="174529" y="123301"/>
                </a:lnTo>
                <a:lnTo>
                  <a:pt x="172092" y="115802"/>
                </a:lnTo>
                <a:lnTo>
                  <a:pt x="166750" y="109601"/>
                </a:lnTo>
                <a:lnTo>
                  <a:pt x="65188" y="30353"/>
                </a:lnTo>
                <a:close/>
              </a:path>
              <a:path w="350520" h="770254">
                <a:moveTo>
                  <a:pt x="60578" y="30353"/>
                </a:moveTo>
                <a:lnTo>
                  <a:pt x="22351" y="45593"/>
                </a:lnTo>
                <a:lnTo>
                  <a:pt x="50582" y="116164"/>
                </a:lnTo>
                <a:lnTo>
                  <a:pt x="56561" y="75833"/>
                </a:lnTo>
                <a:lnTo>
                  <a:pt x="28828" y="54229"/>
                </a:lnTo>
                <a:lnTo>
                  <a:pt x="61722" y="41021"/>
                </a:lnTo>
                <a:lnTo>
                  <a:pt x="64844" y="41021"/>
                </a:lnTo>
                <a:lnTo>
                  <a:pt x="60578" y="30353"/>
                </a:lnTo>
                <a:close/>
              </a:path>
              <a:path w="350520" h="770254">
                <a:moveTo>
                  <a:pt x="64844" y="41021"/>
                </a:moveTo>
                <a:lnTo>
                  <a:pt x="61722" y="41021"/>
                </a:lnTo>
                <a:lnTo>
                  <a:pt x="56561" y="75833"/>
                </a:lnTo>
                <a:lnTo>
                  <a:pt x="88811" y="100957"/>
                </a:lnTo>
                <a:lnTo>
                  <a:pt x="64844" y="41021"/>
                </a:lnTo>
                <a:close/>
              </a:path>
              <a:path w="350520" h="770254">
                <a:moveTo>
                  <a:pt x="61722" y="41021"/>
                </a:moveTo>
                <a:lnTo>
                  <a:pt x="28828" y="54229"/>
                </a:lnTo>
                <a:lnTo>
                  <a:pt x="56561" y="75833"/>
                </a:lnTo>
                <a:lnTo>
                  <a:pt x="61722" y="41021"/>
                </a:lnTo>
                <a:close/>
              </a:path>
            </a:pathLst>
          </a:custGeom>
          <a:solidFill>
            <a:srgbClr val="160C5C"/>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5167211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1774</TotalTime>
  <Words>3663</Words>
  <Application>Microsoft Office PowerPoint</Application>
  <PresentationFormat>On-screen Show (4:3)</PresentationFormat>
  <Paragraphs>1019</Paragraphs>
  <Slides>82</Slides>
  <Notes>37</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82</vt:i4>
      </vt:variant>
    </vt:vector>
  </HeadingPairs>
  <TitlesOfParts>
    <vt:vector size="95" baseType="lpstr">
      <vt:lpstr>Arial</vt:lpstr>
      <vt:lpstr>Arial MT</vt:lpstr>
      <vt:lpstr>Calibri</vt:lpstr>
      <vt:lpstr>Comic Sans MS</vt:lpstr>
      <vt:lpstr>Consolas</vt:lpstr>
      <vt:lpstr>Courier New</vt:lpstr>
      <vt:lpstr>Droid Sans Mono</vt:lpstr>
      <vt:lpstr>Google Sans</vt:lpstr>
      <vt:lpstr>Noto Sans Symbols</vt:lpstr>
      <vt:lpstr>Times New Roman</vt:lpstr>
      <vt:lpstr>Wingdings</vt:lpstr>
      <vt:lpstr>Office Theme</vt:lpstr>
      <vt:lpstr>1_Office Theme</vt:lpstr>
      <vt:lpstr>Functions Overview</vt:lpstr>
      <vt:lpstr>Functions in C++</vt:lpstr>
      <vt:lpstr>Functions in C++(Cont.)</vt:lpstr>
      <vt:lpstr>About Functions in C++</vt:lpstr>
      <vt:lpstr>Calling Function</vt:lpstr>
      <vt:lpstr>Calling Functions</vt:lpstr>
      <vt:lpstr>Calling Functions</vt:lpstr>
      <vt:lpstr>Function Definition</vt:lpstr>
      <vt:lpstr>Function Prototype</vt:lpstr>
      <vt:lpstr>Function Prototype (cont.)</vt:lpstr>
      <vt:lpstr>Function Prototype (cont.)</vt:lpstr>
      <vt:lpstr>Function Prototype (cont.)</vt:lpstr>
      <vt:lpstr>Function signature and Parameters</vt:lpstr>
      <vt:lpstr>Function’s return values</vt:lpstr>
      <vt:lpstr>Calling Functions c</vt:lpstr>
      <vt:lpstr>  Calling Functions </vt:lpstr>
      <vt:lpstr>Calling Functions</vt:lpstr>
      <vt:lpstr>Calling Functions</vt:lpstr>
      <vt:lpstr>  Calling Functions </vt:lpstr>
      <vt:lpstr>Calling Functions</vt:lpstr>
      <vt:lpstr>Calling Functions c</vt:lpstr>
      <vt:lpstr>Calling Functions c</vt:lpstr>
      <vt:lpstr>Calling Functions c</vt:lpstr>
      <vt:lpstr>Calling Functions c</vt:lpstr>
      <vt:lpstr>Calling Functions</vt:lpstr>
      <vt:lpstr>Calling Functions c</vt:lpstr>
      <vt:lpstr>Function Overloading c</vt:lpstr>
      <vt:lpstr>Function Overloading</vt:lpstr>
      <vt:lpstr>Function Overloading c</vt:lpstr>
      <vt:lpstr>Default Function Arguments</vt:lpstr>
      <vt:lpstr>Default Function Arguments - Example</vt:lpstr>
      <vt:lpstr>Scope of a Variable</vt:lpstr>
      <vt:lpstr>Scope of a Variable</vt:lpstr>
      <vt:lpstr>Scope of a Variable - Example</vt:lpstr>
      <vt:lpstr>Scope of a Variable - Example</vt:lpstr>
      <vt:lpstr>Scope of a Variable - Example</vt:lpstr>
      <vt:lpstr>Visibility of a Variable</vt:lpstr>
      <vt:lpstr>Lifetime of a Variable</vt:lpstr>
      <vt:lpstr>Lifetime of Variables</vt:lpstr>
      <vt:lpstr>Static Variables</vt:lpstr>
      <vt:lpstr>Scope</vt:lpstr>
      <vt:lpstr>Lifetime of Variables</vt:lpstr>
      <vt:lpstr>Static Variables</vt:lpstr>
      <vt:lpstr>Static Variables - Example</vt:lpstr>
      <vt:lpstr>Home Exercise (Using Static Variable)</vt:lpstr>
      <vt:lpstr>Arrays </vt:lpstr>
      <vt:lpstr>One Dimensional Array</vt:lpstr>
      <vt:lpstr>Declaring Array Variables</vt:lpstr>
      <vt:lpstr>Input/Output of Array elements</vt:lpstr>
      <vt:lpstr>Initializing an Array</vt:lpstr>
      <vt:lpstr>Implicit Size </vt:lpstr>
      <vt:lpstr>Partial Initialization </vt:lpstr>
      <vt:lpstr>Initializing arrays with random values </vt:lpstr>
      <vt:lpstr>C-Strings or Character Arrays</vt:lpstr>
      <vt:lpstr>Declaration of C-Strings</vt:lpstr>
      <vt:lpstr>Initializing Character Arrays </vt:lpstr>
      <vt:lpstr>Printing Character Array </vt:lpstr>
      <vt:lpstr>Character Array (string) Input</vt:lpstr>
      <vt:lpstr>Two Dimensional Arrays</vt:lpstr>
      <vt:lpstr>Two Dimensional Arrays</vt:lpstr>
      <vt:lpstr>Declaration and Initialization</vt:lpstr>
      <vt:lpstr>Declaring Arrays</vt:lpstr>
      <vt:lpstr>Example</vt:lpstr>
      <vt:lpstr>Declaring and Initializing Arrays</vt:lpstr>
      <vt:lpstr>Initialization Examples</vt:lpstr>
      <vt:lpstr>Example: Input Using cin</vt:lpstr>
      <vt:lpstr>Example: Computations</vt:lpstr>
      <vt:lpstr>Example: Computations</vt:lpstr>
      <vt:lpstr>Higher-Dimensional Arrays</vt:lpstr>
      <vt:lpstr>Larger-Dimension Arrays</vt:lpstr>
      <vt:lpstr>Two Dimensional Arrays in Memory(C++)</vt:lpstr>
      <vt:lpstr>Analysis of Arrays</vt:lpstr>
      <vt:lpstr>Analysis of Arrays</vt:lpstr>
      <vt:lpstr>Home Programming Tasks (Arrays)</vt:lpstr>
      <vt:lpstr> (Nested Loops) – Example Program-1</vt:lpstr>
      <vt:lpstr> (Nested Loops) – Example Program-2</vt:lpstr>
      <vt:lpstr> (Nested Loops) – Example Program-3</vt:lpstr>
      <vt:lpstr>Example-4: Zero Matrix</vt:lpstr>
      <vt:lpstr>Example-5: Coulmn sum</vt:lpstr>
      <vt:lpstr>Example-6: Matrix Vector </vt:lpstr>
      <vt:lpstr>Example-7: Matrix-Matrix Multiplication</vt:lpstr>
      <vt:lpstr>Example-8: Sparse Matrix-Matrix Multiplication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Programming (Programming Fundamentals) (CS 319)</dc:title>
  <cp:lastModifiedBy>Aqib Rehman</cp:lastModifiedBy>
  <cp:revision>10</cp:revision>
  <cp:lastPrinted>2023-10-07T07:29:12Z</cp:lastPrinted>
  <dcterms:modified xsi:type="dcterms:W3CDTF">2024-02-06T14:08:51Z</dcterms:modified>
</cp:coreProperties>
</file>