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Trenutno stanje:</a:t>
            </a:r>
            <a:br>
              <a:rPr lang="sl-SI" dirty="0"/>
            </a:br>
            <a:r>
              <a:rPr lang="sl-SI" dirty="0" err="1">
                <a:solidFill>
                  <a:srgbClr val="FFFF00"/>
                </a:solidFill>
              </a:rPr>
              <a:t>Corrporate</a:t>
            </a:r>
            <a:r>
              <a:rPr lang="sl-SI" dirty="0">
                <a:solidFill>
                  <a:srgbClr val="FFFF00"/>
                </a:solidFill>
              </a:rPr>
              <a:t> </a:t>
            </a:r>
            <a:r>
              <a:rPr lang="sl-SI" dirty="0" err="1">
                <a:solidFill>
                  <a:srgbClr val="FFFF00"/>
                </a:solidFill>
              </a:rPr>
              <a:t>Wellness</a:t>
            </a:r>
            <a:endParaRPr lang="sl-SI"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Manica Abramenko, Gregor Gorjanc, </a:t>
            </a:r>
            <a:r>
              <a:rPr lang="sl-SI" dirty="0" err="1">
                <a:solidFill>
                  <a:srgbClr val="FFFF00"/>
                </a:solidFill>
              </a:rPr>
              <a:t>Haidi</a:t>
            </a:r>
            <a:r>
              <a:rPr lang="sl-SI" dirty="0">
                <a:solidFill>
                  <a:srgbClr val="FFFF00"/>
                </a:solidFill>
              </a:rPr>
              <a:t> </a:t>
            </a:r>
            <a:r>
              <a:rPr lang="sl-SI" dirty="0" err="1">
                <a:solidFill>
                  <a:srgbClr val="FFFF00"/>
                </a:solidFill>
              </a:rPr>
              <a:t>Zakelšek</a:t>
            </a:r>
            <a:endParaRPr lang="sl-SI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• 21. 5.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Zabeležka 1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Izbira razvijalnega okolja (</a:t>
            </a:r>
            <a:r>
              <a:rPr lang="sl-SI" sz="1600" dirty="0" err="1"/>
              <a:t>IntelliJ</a:t>
            </a:r>
            <a:r>
              <a:rPr lang="sl-SI" sz="1600" dirty="0"/>
              <a:t> , </a:t>
            </a:r>
            <a:r>
              <a:rPr lang="sl-SI" sz="1600" dirty="0" err="1"/>
              <a:t>Eclipse</a:t>
            </a:r>
            <a:r>
              <a:rPr lang="sl-SI" sz="1600" dirty="0"/>
              <a:t>)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Zabeležka 2</a:t>
            </a:r>
            <a:endParaRPr lang="sl-SI" sz="2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Upravljanje z uporabniki (baza, strežnik)</a:t>
            </a:r>
            <a:endParaRPr lang="da-DK" sz="16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" sz="2100" b="1" dirty="0">
                <a:solidFill>
                  <a:schemeClr val="dk1"/>
                </a:solidFill>
              </a:rPr>
              <a:t>Zabeležka </a:t>
            </a:r>
            <a:r>
              <a:rPr lang="sl-SI" sz="2100" b="1" dirty="0">
                <a:solidFill>
                  <a:schemeClr val="dk1"/>
                </a:solidFill>
              </a:rPr>
              <a:t>3</a:t>
            </a:r>
          </a:p>
          <a:p>
            <a:pPr marL="0" lvl="0" indent="0">
              <a:buNone/>
            </a:pPr>
            <a:r>
              <a:rPr lang="sl-SI" sz="1600" dirty="0"/>
              <a:t>Uporaba </a:t>
            </a:r>
            <a:r>
              <a:rPr lang="sl-SI" sz="1600" dirty="0" err="1"/>
              <a:t>many</a:t>
            </a:r>
            <a:r>
              <a:rPr lang="sl-SI" sz="1600" dirty="0"/>
              <a:t> to </a:t>
            </a:r>
            <a:r>
              <a:rPr lang="sl-SI" sz="1600" dirty="0" err="1"/>
              <a:t>many</a:t>
            </a:r>
            <a:endParaRPr lang="da-DK" sz="1600" dirty="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Projekt, naloge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Arhitektura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Delujoča rešitev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Pregled izdelkov 1/1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Vzpostavljeno razvojno okolje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Pripravljena baza, ER modela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Osnovi razredi</a:t>
            </a: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Osnova zgradba predloge</a:t>
            </a: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Dodajanje uporabnikov</a:t>
            </a: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Pregled zaposlenih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dirty="0"/>
              <a:t>Večslojna, storitveno usmerjena arhitektura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lang="sl-SI" dirty="0"/>
          </a:p>
          <a:p>
            <a:pPr marL="0" lvl="0" indent="0">
              <a:spcAft>
                <a:spcPts val="1600"/>
              </a:spcAft>
              <a:buNone/>
            </a:pPr>
            <a:r>
              <a:rPr lang="sl-SI" dirty="0"/>
              <a:t>(</a:t>
            </a:r>
            <a:r>
              <a:rPr lang="sl-SI" dirty="0" err="1"/>
              <a:t>mySql</a:t>
            </a:r>
            <a:r>
              <a:rPr lang="sl-SI" dirty="0"/>
              <a:t>, EJB, JSF, spletni brskalnik)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Agilen pristop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Sprotno dogovarjanje, vendar  zastavljeni okvirni cilji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Kanban</a:t>
            </a:r>
            <a:r>
              <a:rPr lang="sl-SI" sz="1600" dirty="0"/>
              <a:t> tabla v okviru </a:t>
            </a:r>
            <a:r>
              <a:rPr lang="sl-SI" sz="1600" dirty="0" err="1"/>
              <a:t>GitHuba</a:t>
            </a:r>
            <a:endParaRPr lang="sl-SI" sz="16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 err="1"/>
              <a:t>Kanban</a:t>
            </a:r>
            <a:r>
              <a:rPr lang="sl-SI" sz="1600" dirty="0"/>
              <a:t> tabla; za točen pregled trenutnega dela</a:t>
            </a:r>
          </a:p>
          <a:p>
            <a:pPr marL="457200" lvl="0" indent="-330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Uporaba </a:t>
            </a:r>
            <a:r>
              <a:rPr lang="sl-SI" sz="1600" dirty="0" err="1"/>
              <a:t>repozitorija</a:t>
            </a:r>
            <a:r>
              <a:rPr lang="sl-SI" sz="1600" dirty="0"/>
              <a:t> za hitro in učinkovito menjavo razvijalnega okolja</a:t>
            </a:r>
          </a:p>
          <a:p>
            <a:pPr marL="457200" lvl="0" indent="-330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Dovolj hitra odločitev o </a:t>
            </a:r>
            <a:r>
              <a:rPr lang="sl-SI" sz="1600" dirty="0" err="1"/>
              <a:t>spremebi</a:t>
            </a:r>
            <a:r>
              <a:rPr lang="sl-SI" sz="1600" dirty="0"/>
              <a:t> načrta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Poskus uporabe </a:t>
            </a:r>
            <a:r>
              <a:rPr lang="sl-SI" sz="1600" dirty="0" err="1"/>
              <a:t>IntelliJ</a:t>
            </a:r>
            <a:r>
              <a:rPr lang="sl-SI" sz="1600" dirty="0"/>
              <a:t> razvijalnega okolja</a:t>
            </a: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Assignment 1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Vzpostavitev razvijalnega okolja in </a:t>
            </a:r>
            <a:r>
              <a:rPr lang="sl-SI" sz="1600" dirty="0" err="1"/>
              <a:t>repozitorija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Assignment 2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Vzpostavitev in povezava z bazo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Assignment 3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Funkcionalnost dodajana uporabnikov (in pregled)</a:t>
            </a:r>
            <a:endParaRPr sz="1600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Izbira razvijalnega okolja, vzpostavljeno razvijalno okolje, prve funkcionalnosti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36664" y="362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Razvite glavne funkcionalnosti sistema (razpis dogodkov, prijava, stanje,…)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105" y="104762"/>
            <a:ext cx="2768428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Končane glavne funkcionalnosti sistema, poudarek na podrobnostih (statistika dogodkov,  zbiranje točk,…)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4841358" y="3625666"/>
            <a:ext cx="2528344" cy="103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Uporabniški vmesnik, dopolnjene funkcionalnosti, prvi testi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685979" y="1314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Izboljšana uporabniška izkušnja, dopolnjen up. vmesnik, popolnoma delujoče funkcionalnosti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261</Words>
  <Application>Microsoft Office PowerPoint</Application>
  <PresentationFormat>Diaprojekcija na zaslonu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Swiss</vt:lpstr>
      <vt:lpstr>Trenutno stanje: Corrporate Wellness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Corrporate Wellness</dc:title>
  <cp:lastModifiedBy>Manica Abramenko</cp:lastModifiedBy>
  <cp:revision>13</cp:revision>
  <dcterms:modified xsi:type="dcterms:W3CDTF">2018-05-18T17:19:29Z</dcterms:modified>
</cp:coreProperties>
</file>