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8D28-69A9-40D2-9826-0487271C9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5BD94-80FB-4CBE-BB14-27D081D97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3A658-7722-4A9E-B8A0-54B75614F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B057-8802-44F0-8C40-42CE0A0E8D7A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F5CCA-1C11-41FC-A2F9-77146AAA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517BA-7CBA-471D-843A-0C03F61D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CCCA-10E2-4361-A034-419F9FAEF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89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ADC0D-6DC1-4B93-BE2F-CBAEEB3F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A7463-3DDF-49E1-B32F-B49AECF73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BA667-443B-4CCA-8A34-6EC80B2E5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B057-8802-44F0-8C40-42CE0A0E8D7A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7B73F-E225-4B6F-A78F-90CC6B133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D55A5-C253-42F7-B4BE-FA120D44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CCCA-10E2-4361-A034-419F9FAEF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7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E4747E-3A67-4A6A-87E0-F7269F0E8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BF13E-5BF8-4874-AAA6-02146089C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D114B-FEAC-4F8B-9698-75C4B572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B057-8802-44F0-8C40-42CE0A0E8D7A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187E9-52D6-473B-BDE4-C251D5FA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BE365-F07A-40AD-8586-236CFD74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CCCA-10E2-4361-A034-419F9FAEF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AD5E1-06A8-4A77-8DD8-777CF61B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00296-2918-42D9-A8C9-5714A80A6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52012-518A-40FC-9D24-B49FC319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B057-8802-44F0-8C40-42CE0A0E8D7A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FB499-4C75-4F29-BF10-F6A5AF7E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C81E3-0817-4B22-8B3A-4C5E92031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CCCA-10E2-4361-A034-419F9FAEF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7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F454-E6A6-4BF9-9CAF-18305D9A0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2CFB8-134F-449F-BB85-3813574C0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1D824-806A-43BE-A2A8-5E9BBC34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B057-8802-44F0-8C40-42CE0A0E8D7A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2BAF1-89F0-4BDD-9441-0BEBBFD3C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47F14-D10D-40A6-929A-F86C4CEE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CCCA-10E2-4361-A034-419F9FAEF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0908-BD95-4F0A-B935-0204C11E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FF857-3C62-4E5F-BEA2-AD023128E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8C2CF-7382-47BF-A48B-276EBEFE7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4DC30-F626-466D-B202-7FAF1DDE9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B057-8802-44F0-8C40-42CE0A0E8D7A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FAA0F-E4E1-49C0-9BE2-8A7EC5325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9233E-1A5F-4028-8228-08BF881C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CCCA-10E2-4361-A034-419F9FAEF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8C16-6F2B-4A14-9FBB-3F505ADF4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14EA8-EF06-4C11-B3FB-A3E7D99BD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849D7-7146-4F8D-807B-8811A9B54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955285-065D-467F-8076-B5E3AA8CC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62072-8A47-449F-BD92-63ABEEDE4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7B8FE0-D960-4C6F-8ABF-A56CEE58C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B057-8802-44F0-8C40-42CE0A0E8D7A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724ACE-75BA-4E4C-BCB8-411231E8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5AF406-C718-48EC-AD78-487A6136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CCCA-10E2-4361-A034-419F9FAEF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4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28202-B5EB-46C6-B872-4113979B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2EBA9-8C77-4CFD-B1F2-131C78968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B057-8802-44F0-8C40-42CE0A0E8D7A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9CF7F-1CAB-4EB2-9A09-411D1337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1F38D-032B-462F-B9FD-6AF5EF142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CCCA-10E2-4361-A034-419F9FAEF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0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4CDCF-2D4F-49EE-9891-6F7F9ECD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B057-8802-44F0-8C40-42CE0A0E8D7A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B71C8-5480-47BA-8D51-93C81EFD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2DA60-75E7-4F1D-8DA9-41943BCF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CCCA-10E2-4361-A034-419F9FAEF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5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23B7-9886-43C6-92D4-EE048C7B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A0071-B91B-4B3D-AB29-4246290F8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F983A-DBF7-445E-B101-24AD63445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3128F-F38D-47B5-B245-EE705267B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B057-8802-44F0-8C40-42CE0A0E8D7A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A755D-7115-46A6-8B74-1AAFE6545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16442-2FD6-4028-AFD5-5B77D0B0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CCCA-10E2-4361-A034-419F9FAEF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9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5D66-A111-4495-8FDF-332AE269B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01722-2DF2-443B-8A44-0E1A13037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D6EFE-06E5-4129-A004-AEDD1BA33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5239E-5ACB-4266-A7C2-AE2EF81BB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B057-8802-44F0-8C40-42CE0A0E8D7A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89DB5-B300-417E-BFAC-198C362D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8830F-6D4F-45C2-A4CD-E517C764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CCCA-10E2-4361-A034-419F9FAEF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2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9B40B6-6012-4865-9B4A-BC1390F90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8BB8E-F85A-4151-B70A-09AAFA266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8B444-833D-4DA0-AC7B-261628DD9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4B057-8802-44F0-8C40-42CE0A0E8D7A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7C9FA-6F1B-4644-B64E-14C9FFA0C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57DCF-F547-4440-858A-F8F7D1B0E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DCCCA-10E2-4361-A034-419F9FAEF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1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C3B1E-44C7-405A-A65A-7D6EE083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err="1">
                <a:solidFill>
                  <a:schemeClr val="accent1"/>
                </a:solidFill>
              </a:rPr>
              <a:t>Hololens</a:t>
            </a:r>
            <a:r>
              <a:rPr lang="en-US" sz="5400" b="1" dirty="0">
                <a:solidFill>
                  <a:schemeClr val="accent1"/>
                </a:solidFill>
              </a:rPr>
              <a:t> Client Application Flow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787AE-1B71-42BF-A7D8-394C38960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Applied to App_UI_Prototype_2</a:t>
            </a:r>
          </a:p>
        </p:txBody>
      </p:sp>
    </p:spTree>
    <p:extLst>
      <p:ext uri="{BB962C8B-B14F-4D97-AF65-F5344CB8AC3E}">
        <p14:creationId xmlns:p14="http://schemas.microsoft.com/office/powerpoint/2010/main" val="162294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281137E5-E163-43F5-ACBB-343A269FEB44}"/>
              </a:ext>
            </a:extLst>
          </p:cNvPr>
          <p:cNvSpPr/>
          <p:nvPr/>
        </p:nvSpPr>
        <p:spPr>
          <a:xfrm>
            <a:off x="5393869" y="1289643"/>
            <a:ext cx="1746069" cy="619701"/>
          </a:xfrm>
          <a:prstGeom prst="flowChartTerminator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Start the App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069D09-7C2B-47BA-A001-60B397244134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flipH="1">
            <a:off x="4323804" y="1599494"/>
            <a:ext cx="10700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Display 7">
            <a:extLst>
              <a:ext uri="{FF2B5EF4-FFF2-40B4-BE49-F238E27FC236}">
                <a16:creationId xmlns:a16="http://schemas.microsoft.com/office/drawing/2014/main" id="{62E69F33-A012-4642-9716-30DC7BA06815}"/>
              </a:ext>
            </a:extLst>
          </p:cNvPr>
          <p:cNvSpPr/>
          <p:nvPr/>
        </p:nvSpPr>
        <p:spPr>
          <a:xfrm>
            <a:off x="1876698" y="1238088"/>
            <a:ext cx="2447106" cy="722812"/>
          </a:xfrm>
          <a:prstGeom prst="flowChartDisplay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Launching Page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483B7D-DC3B-4351-A59F-0ED3F5B008D4}"/>
              </a:ext>
            </a:extLst>
          </p:cNvPr>
          <p:cNvCxnSpPr>
            <a:cxnSpLocks/>
            <a:stCxn id="8" idx="2"/>
            <a:endCxn id="52" idx="0"/>
          </p:cNvCxnSpPr>
          <p:nvPr/>
        </p:nvCxnSpPr>
        <p:spPr>
          <a:xfrm>
            <a:off x="3100251" y="1960900"/>
            <a:ext cx="0" cy="5843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Manual Input 9">
            <a:extLst>
              <a:ext uri="{FF2B5EF4-FFF2-40B4-BE49-F238E27FC236}">
                <a16:creationId xmlns:a16="http://schemas.microsoft.com/office/drawing/2014/main" id="{2E77A605-2E1F-4906-96AF-13BFD9751F9E}"/>
              </a:ext>
            </a:extLst>
          </p:cNvPr>
          <p:cNvSpPr/>
          <p:nvPr/>
        </p:nvSpPr>
        <p:spPr>
          <a:xfrm>
            <a:off x="4427727" y="3125824"/>
            <a:ext cx="1733004" cy="818606"/>
          </a:xfrm>
          <a:prstGeom prst="flowChartManualInpu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Pi IP Address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D87D7542-ECC1-4935-B7F3-14BDA392FA21}"/>
              </a:ext>
            </a:extLst>
          </p:cNvPr>
          <p:cNvSpPr/>
          <p:nvPr/>
        </p:nvSpPr>
        <p:spPr>
          <a:xfrm>
            <a:off x="1876698" y="5005958"/>
            <a:ext cx="2717075" cy="613954"/>
          </a:xfrm>
          <a:prstGeom prst="flowChartProcess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Click “Connect” button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13BACC-8EDD-4688-8F07-E93E835AD620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4593773" y="5312935"/>
            <a:ext cx="757510" cy="28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F17A76C5-C3FA-4105-BAC0-50E9DE974934}"/>
              </a:ext>
            </a:extLst>
          </p:cNvPr>
          <p:cNvSpPr/>
          <p:nvPr/>
        </p:nvSpPr>
        <p:spPr>
          <a:xfrm>
            <a:off x="5351283" y="4909765"/>
            <a:ext cx="2704013" cy="812069"/>
          </a:xfrm>
          <a:prstGeom prst="flowChartDecisi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Success/Fail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D4EEF6-617D-44F2-9606-7153C158B22C}"/>
              </a:ext>
            </a:extLst>
          </p:cNvPr>
          <p:cNvSpPr txBox="1"/>
          <p:nvPr/>
        </p:nvSpPr>
        <p:spPr>
          <a:xfrm>
            <a:off x="6210298" y="4087893"/>
            <a:ext cx="537756" cy="369332"/>
          </a:xfrm>
          <a:prstGeom prst="rect">
            <a:avLst/>
          </a:prstGeom>
          <a:ln w="38100"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Fail</a:t>
            </a:r>
          </a:p>
        </p:txBody>
      </p:sp>
      <p:sp>
        <p:nvSpPr>
          <p:cNvPr id="21" name="Flowchart: Display 20">
            <a:extLst>
              <a:ext uri="{FF2B5EF4-FFF2-40B4-BE49-F238E27FC236}">
                <a16:creationId xmlns:a16="http://schemas.microsoft.com/office/drawing/2014/main" id="{389B70FE-0CD3-47EF-8953-CB7E457F6296}"/>
              </a:ext>
            </a:extLst>
          </p:cNvPr>
          <p:cNvSpPr/>
          <p:nvPr/>
        </p:nvSpPr>
        <p:spPr>
          <a:xfrm>
            <a:off x="6693551" y="3060587"/>
            <a:ext cx="1589309" cy="574766"/>
          </a:xfrm>
          <a:prstGeom prst="flowChartDisplay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Error Message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6A45BEB3-BC9B-4231-93E0-9F317E76ED78}"/>
              </a:ext>
            </a:extLst>
          </p:cNvPr>
          <p:cNvSpPr/>
          <p:nvPr/>
        </p:nvSpPr>
        <p:spPr>
          <a:xfrm>
            <a:off x="8705191" y="3581764"/>
            <a:ext cx="1863635" cy="613954"/>
          </a:xfrm>
          <a:prstGeom prst="flowChartProcess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Add IP to Connection List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335A66-1150-4038-B261-6AF2ACC300F1}"/>
              </a:ext>
            </a:extLst>
          </p:cNvPr>
          <p:cNvSpPr txBox="1"/>
          <p:nvPr/>
        </p:nvSpPr>
        <p:spPr>
          <a:xfrm>
            <a:off x="8405835" y="4512839"/>
            <a:ext cx="936173" cy="369332"/>
          </a:xfrm>
          <a:prstGeom prst="rect">
            <a:avLst/>
          </a:prstGeom>
          <a:ln w="38100"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Success</a:t>
            </a:r>
          </a:p>
        </p:txBody>
      </p:sp>
      <p:sp>
        <p:nvSpPr>
          <p:cNvPr id="35" name="Flowchart: Display 34">
            <a:extLst>
              <a:ext uri="{FF2B5EF4-FFF2-40B4-BE49-F238E27FC236}">
                <a16:creationId xmlns:a16="http://schemas.microsoft.com/office/drawing/2014/main" id="{2932FF2D-97CF-4405-B4B3-DAB782346501}"/>
              </a:ext>
            </a:extLst>
          </p:cNvPr>
          <p:cNvSpPr/>
          <p:nvPr/>
        </p:nvSpPr>
        <p:spPr>
          <a:xfrm>
            <a:off x="8405835" y="2042166"/>
            <a:ext cx="2462345" cy="613948"/>
          </a:xfrm>
          <a:prstGeom prst="flowChartDisplay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Detection Page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401EC9-B62E-46DA-B8C1-C63315025F40}"/>
              </a:ext>
            </a:extLst>
          </p:cNvPr>
          <p:cNvSpPr txBox="1"/>
          <p:nvPr/>
        </p:nvSpPr>
        <p:spPr>
          <a:xfrm>
            <a:off x="2474322" y="73119"/>
            <a:ext cx="670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Launching Page Flow Chart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4D88F023-3DDE-4FB9-873E-8E2330469490}"/>
              </a:ext>
            </a:extLst>
          </p:cNvPr>
          <p:cNvSpPr/>
          <p:nvPr/>
        </p:nvSpPr>
        <p:spPr>
          <a:xfrm>
            <a:off x="1444240" y="3312864"/>
            <a:ext cx="2717075" cy="613954"/>
          </a:xfrm>
          <a:prstGeom prst="flowChartProcess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Select An IP From Connection List</a:t>
            </a:r>
          </a:p>
        </p:txBody>
      </p:sp>
      <p:sp>
        <p:nvSpPr>
          <p:cNvPr id="52" name="Flowchart: Or 51">
            <a:extLst>
              <a:ext uri="{FF2B5EF4-FFF2-40B4-BE49-F238E27FC236}">
                <a16:creationId xmlns:a16="http://schemas.microsoft.com/office/drawing/2014/main" id="{401CEDFB-C00E-46D5-BBE9-43484C7A829D}"/>
              </a:ext>
            </a:extLst>
          </p:cNvPr>
          <p:cNvSpPr/>
          <p:nvPr/>
        </p:nvSpPr>
        <p:spPr>
          <a:xfrm>
            <a:off x="2885258" y="2545241"/>
            <a:ext cx="429985" cy="319881"/>
          </a:xfrm>
          <a:prstGeom prst="flowChartOr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B36E96AF-2C8D-49B0-8AAA-A19888985030}"/>
              </a:ext>
            </a:extLst>
          </p:cNvPr>
          <p:cNvCxnSpPr>
            <a:stCxn id="52" idx="2"/>
            <a:endCxn id="51" idx="0"/>
          </p:cNvCxnSpPr>
          <p:nvPr/>
        </p:nvCxnSpPr>
        <p:spPr>
          <a:xfrm rot="10800000" flipV="1">
            <a:off x="2802778" y="2705182"/>
            <a:ext cx="82480" cy="6076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DC83D41D-FFD8-4C8F-BF3E-9D0824D04195}"/>
              </a:ext>
            </a:extLst>
          </p:cNvPr>
          <p:cNvCxnSpPr>
            <a:stCxn id="52" idx="6"/>
            <a:endCxn id="10" idx="0"/>
          </p:cNvCxnSpPr>
          <p:nvPr/>
        </p:nvCxnSpPr>
        <p:spPr>
          <a:xfrm>
            <a:off x="3315243" y="2705182"/>
            <a:ext cx="1978986" cy="50250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B70A5BC9-63E6-424B-893B-AE75C2023D26}"/>
              </a:ext>
            </a:extLst>
          </p:cNvPr>
          <p:cNvCxnSpPr>
            <a:cxnSpLocks/>
            <a:stCxn id="21" idx="0"/>
            <a:endCxn id="52" idx="0"/>
          </p:cNvCxnSpPr>
          <p:nvPr/>
        </p:nvCxnSpPr>
        <p:spPr>
          <a:xfrm rot="16200000" flipV="1">
            <a:off x="5036556" y="608936"/>
            <a:ext cx="515346" cy="4387955"/>
          </a:xfrm>
          <a:prstGeom prst="bentConnector3">
            <a:avLst>
              <a:gd name="adj1" fmla="val 14435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8E8F9287-4A64-4ACD-9255-F6E6BAED410D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5400000">
            <a:off x="3733969" y="3445698"/>
            <a:ext cx="1061528" cy="2058993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67CF58B2-C516-4ACB-9157-3C6C0037FC96}"/>
              </a:ext>
            </a:extLst>
          </p:cNvPr>
          <p:cNvCxnSpPr>
            <a:stCxn id="51" idx="2"/>
            <a:endCxn id="12" idx="0"/>
          </p:cNvCxnSpPr>
          <p:nvPr/>
        </p:nvCxnSpPr>
        <p:spPr>
          <a:xfrm rot="16200000" flipH="1">
            <a:off x="2479437" y="4250159"/>
            <a:ext cx="1079140" cy="43245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5919ACFD-FA26-45A0-A52C-33EB16339619}"/>
              </a:ext>
            </a:extLst>
          </p:cNvPr>
          <p:cNvCxnSpPr>
            <a:stCxn id="17" idx="0"/>
            <a:endCxn id="21" idx="2"/>
          </p:cNvCxnSpPr>
          <p:nvPr/>
        </p:nvCxnSpPr>
        <p:spPr>
          <a:xfrm rot="5400000" flipH="1" flipV="1">
            <a:off x="6458542" y="3880101"/>
            <a:ext cx="1274412" cy="78491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C61BB070-CE27-498B-82B0-BB873EF76FC5}"/>
              </a:ext>
            </a:extLst>
          </p:cNvPr>
          <p:cNvCxnSpPr>
            <a:stCxn id="17" idx="3"/>
            <a:endCxn id="27" idx="2"/>
          </p:cNvCxnSpPr>
          <p:nvPr/>
        </p:nvCxnSpPr>
        <p:spPr>
          <a:xfrm flipV="1">
            <a:off x="8055296" y="4195718"/>
            <a:ext cx="1581713" cy="11200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F7D2417-F68E-4CF7-9CFD-7E7E95BA4870}"/>
              </a:ext>
            </a:extLst>
          </p:cNvPr>
          <p:cNvCxnSpPr>
            <a:cxnSpLocks/>
            <a:stCxn id="27" idx="0"/>
            <a:endCxn id="35" idx="2"/>
          </p:cNvCxnSpPr>
          <p:nvPr/>
        </p:nvCxnSpPr>
        <p:spPr>
          <a:xfrm flipH="1" flipV="1">
            <a:off x="9637008" y="2656114"/>
            <a:ext cx="1" cy="925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46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isplay 5">
            <a:extLst>
              <a:ext uri="{FF2B5EF4-FFF2-40B4-BE49-F238E27FC236}">
                <a16:creationId xmlns:a16="http://schemas.microsoft.com/office/drawing/2014/main" id="{9DA9A6F2-3B96-4003-A7B0-9E8B98FBDC63}"/>
              </a:ext>
            </a:extLst>
          </p:cNvPr>
          <p:cNvSpPr/>
          <p:nvPr/>
        </p:nvSpPr>
        <p:spPr>
          <a:xfrm>
            <a:off x="1410790" y="1208907"/>
            <a:ext cx="2420978" cy="722812"/>
          </a:xfrm>
          <a:prstGeom prst="flowChartDisplay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Detection Page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457E808A-2DFA-4CC2-8E32-B56202C703F9}"/>
              </a:ext>
            </a:extLst>
          </p:cNvPr>
          <p:cNvSpPr/>
          <p:nvPr/>
        </p:nvSpPr>
        <p:spPr>
          <a:xfrm>
            <a:off x="2053860" y="4584174"/>
            <a:ext cx="1881595" cy="613954"/>
          </a:xfrm>
          <a:prstGeom prst="flowChartProcess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Click “Detection”</a:t>
            </a:r>
          </a:p>
          <a:p>
            <a:pPr algn="ctr"/>
            <a:r>
              <a:rPr lang="en-US" dirty="0"/>
              <a:t> button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F8304652-4936-4E78-84B6-F71A939EE697}"/>
              </a:ext>
            </a:extLst>
          </p:cNvPr>
          <p:cNvSpPr/>
          <p:nvPr/>
        </p:nvSpPr>
        <p:spPr>
          <a:xfrm>
            <a:off x="4475115" y="5601401"/>
            <a:ext cx="2704013" cy="812069"/>
          </a:xfrm>
          <a:prstGeom prst="flowChartDecisi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Success/Fail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628052-15F5-4A9A-B66C-5A88B72E9A28}"/>
              </a:ext>
            </a:extLst>
          </p:cNvPr>
          <p:cNvCxnSpPr>
            <a:cxnSpLocks/>
            <a:stCxn id="12" idx="0"/>
            <a:endCxn id="15" idx="2"/>
          </p:cNvCxnSpPr>
          <p:nvPr/>
        </p:nvCxnSpPr>
        <p:spPr>
          <a:xfrm flipH="1" flipV="1">
            <a:off x="5827121" y="5236067"/>
            <a:ext cx="1" cy="3653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EAC14F6-2BC0-4C26-A90B-04E35981CA75}"/>
              </a:ext>
            </a:extLst>
          </p:cNvPr>
          <p:cNvSpPr txBox="1"/>
          <p:nvPr/>
        </p:nvSpPr>
        <p:spPr>
          <a:xfrm>
            <a:off x="5282292" y="5261408"/>
            <a:ext cx="537756" cy="369332"/>
          </a:xfrm>
          <a:prstGeom prst="rect">
            <a:avLst/>
          </a:prstGeom>
          <a:ln w="38100"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Fail</a:t>
            </a:r>
          </a:p>
        </p:txBody>
      </p:sp>
      <p:sp>
        <p:nvSpPr>
          <p:cNvPr id="15" name="Flowchart: Display 14">
            <a:extLst>
              <a:ext uri="{FF2B5EF4-FFF2-40B4-BE49-F238E27FC236}">
                <a16:creationId xmlns:a16="http://schemas.microsoft.com/office/drawing/2014/main" id="{8D4B6B32-9917-4FDC-B418-91A35A559391}"/>
              </a:ext>
            </a:extLst>
          </p:cNvPr>
          <p:cNvSpPr/>
          <p:nvPr/>
        </p:nvSpPr>
        <p:spPr>
          <a:xfrm>
            <a:off x="5032466" y="4661301"/>
            <a:ext cx="1589309" cy="574766"/>
          </a:xfrm>
          <a:prstGeom prst="flowChartDisplay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Error Message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25DA627A-CE2B-4D2A-AABD-B28F4935F99C}"/>
              </a:ext>
            </a:extLst>
          </p:cNvPr>
          <p:cNvSpPr/>
          <p:nvPr/>
        </p:nvSpPr>
        <p:spPr>
          <a:xfrm>
            <a:off x="8242655" y="5700459"/>
            <a:ext cx="2368730" cy="613954"/>
          </a:xfrm>
          <a:prstGeom prst="flowChartProcess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Add This Detection to Detection List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59F3C6-CF4F-4553-99CB-778464001D47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7179128" y="6007436"/>
            <a:ext cx="10635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2685ADF-D5F6-4CE0-8C67-C485ECD3D09B}"/>
              </a:ext>
            </a:extLst>
          </p:cNvPr>
          <p:cNvSpPr txBox="1"/>
          <p:nvPr/>
        </p:nvSpPr>
        <p:spPr>
          <a:xfrm>
            <a:off x="7169046" y="5619753"/>
            <a:ext cx="936173" cy="369332"/>
          </a:xfrm>
          <a:prstGeom prst="rect">
            <a:avLst/>
          </a:prstGeom>
          <a:ln w="38100"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Success</a:t>
            </a:r>
          </a:p>
        </p:txBody>
      </p:sp>
      <p:sp>
        <p:nvSpPr>
          <p:cNvPr id="20" name="Flowchart: Display 19">
            <a:extLst>
              <a:ext uri="{FF2B5EF4-FFF2-40B4-BE49-F238E27FC236}">
                <a16:creationId xmlns:a16="http://schemas.microsoft.com/office/drawing/2014/main" id="{78FA1411-36D5-4D3E-ABD3-FBC6AAC043CA}"/>
              </a:ext>
            </a:extLst>
          </p:cNvPr>
          <p:cNvSpPr/>
          <p:nvPr/>
        </p:nvSpPr>
        <p:spPr>
          <a:xfrm>
            <a:off x="8153392" y="4400210"/>
            <a:ext cx="2547257" cy="613948"/>
          </a:xfrm>
          <a:prstGeom prst="flowChartDisplay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Detection Page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8B870E-DA10-4769-845E-7015B168EB4E}"/>
              </a:ext>
            </a:extLst>
          </p:cNvPr>
          <p:cNvCxnSpPr>
            <a:cxnSpLocks/>
            <a:stCxn id="17" idx="0"/>
            <a:endCxn id="20" idx="2"/>
          </p:cNvCxnSpPr>
          <p:nvPr/>
        </p:nvCxnSpPr>
        <p:spPr>
          <a:xfrm flipV="1">
            <a:off x="9427020" y="5014158"/>
            <a:ext cx="1" cy="6863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32C64CC-296C-4C41-9409-D0B2FDF1DF38}"/>
              </a:ext>
            </a:extLst>
          </p:cNvPr>
          <p:cNvSpPr txBox="1"/>
          <p:nvPr/>
        </p:nvSpPr>
        <p:spPr>
          <a:xfrm>
            <a:off x="2474322" y="73119"/>
            <a:ext cx="670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Detection Page Flow Chart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7C19E624-2ED5-4CA6-AAF6-8141A7020411}"/>
              </a:ext>
            </a:extLst>
          </p:cNvPr>
          <p:cNvSpPr/>
          <p:nvPr/>
        </p:nvSpPr>
        <p:spPr>
          <a:xfrm>
            <a:off x="2106385" y="5704591"/>
            <a:ext cx="1776547" cy="609822"/>
          </a:xfrm>
          <a:prstGeom prst="flowChartProcess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Take A Picture </a:t>
            </a:r>
          </a:p>
          <a:p>
            <a:pPr algn="ctr"/>
            <a:r>
              <a:rPr lang="en-US" dirty="0">
                <a:solidFill>
                  <a:schemeClr val="dk1"/>
                </a:solidFill>
              </a:rPr>
              <a:t>and Upload It</a:t>
            </a:r>
          </a:p>
        </p:txBody>
      </p:sp>
      <p:sp>
        <p:nvSpPr>
          <p:cNvPr id="68" name="Flowchart: Process 67">
            <a:extLst>
              <a:ext uri="{FF2B5EF4-FFF2-40B4-BE49-F238E27FC236}">
                <a16:creationId xmlns:a16="http://schemas.microsoft.com/office/drawing/2014/main" id="{437017BD-0446-4DE8-B47A-5EA21B616E1D}"/>
              </a:ext>
            </a:extLst>
          </p:cNvPr>
          <p:cNvSpPr/>
          <p:nvPr/>
        </p:nvSpPr>
        <p:spPr>
          <a:xfrm>
            <a:off x="4608454" y="1262255"/>
            <a:ext cx="2717075" cy="613954"/>
          </a:xfrm>
          <a:prstGeom prst="flowChartProcess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Click “Disconnect” button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6C992E8-6AF3-43AC-9F66-BA3A798605C1}"/>
              </a:ext>
            </a:extLst>
          </p:cNvPr>
          <p:cNvCxnSpPr>
            <a:stCxn id="6" idx="3"/>
            <a:endCxn id="68" idx="1"/>
          </p:cNvCxnSpPr>
          <p:nvPr/>
        </p:nvCxnSpPr>
        <p:spPr>
          <a:xfrm flipV="1">
            <a:off x="3831768" y="1569232"/>
            <a:ext cx="776686" cy="10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Flowchart: Display 75">
            <a:extLst>
              <a:ext uri="{FF2B5EF4-FFF2-40B4-BE49-F238E27FC236}">
                <a16:creationId xmlns:a16="http://schemas.microsoft.com/office/drawing/2014/main" id="{A63B1FE8-5519-4D8B-AB1A-1BC016AF7AD5}"/>
              </a:ext>
            </a:extLst>
          </p:cNvPr>
          <p:cNvSpPr/>
          <p:nvPr/>
        </p:nvSpPr>
        <p:spPr>
          <a:xfrm>
            <a:off x="8196934" y="2240444"/>
            <a:ext cx="2460175" cy="613948"/>
          </a:xfrm>
          <a:prstGeom prst="flowChartDisplay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Launching Page</a:t>
            </a:r>
          </a:p>
        </p:txBody>
      </p:sp>
      <p:sp>
        <p:nvSpPr>
          <p:cNvPr id="79" name="Flowchart: Process 78">
            <a:extLst>
              <a:ext uri="{FF2B5EF4-FFF2-40B4-BE49-F238E27FC236}">
                <a16:creationId xmlns:a16="http://schemas.microsoft.com/office/drawing/2014/main" id="{6FC486DB-3150-43A9-BF40-6B5AC3EB3CF3}"/>
              </a:ext>
            </a:extLst>
          </p:cNvPr>
          <p:cNvSpPr/>
          <p:nvPr/>
        </p:nvSpPr>
        <p:spPr>
          <a:xfrm>
            <a:off x="8367842" y="1265027"/>
            <a:ext cx="2118363" cy="613953"/>
          </a:xfrm>
          <a:prstGeom prst="flowChartProcess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Clear Detection List</a:t>
            </a:r>
          </a:p>
        </p:txBody>
      </p:sp>
      <p:sp>
        <p:nvSpPr>
          <p:cNvPr id="84" name="Flowchart: Process 83">
            <a:extLst>
              <a:ext uri="{FF2B5EF4-FFF2-40B4-BE49-F238E27FC236}">
                <a16:creationId xmlns:a16="http://schemas.microsoft.com/office/drawing/2014/main" id="{D8050188-BC93-4D47-966B-8E74D230BB73}"/>
              </a:ext>
            </a:extLst>
          </p:cNvPr>
          <p:cNvSpPr/>
          <p:nvPr/>
        </p:nvSpPr>
        <p:spPr>
          <a:xfrm>
            <a:off x="4693102" y="2777635"/>
            <a:ext cx="2313753" cy="613954"/>
          </a:xfrm>
          <a:prstGeom prst="flowChartProcess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Click </a:t>
            </a:r>
            <a:r>
              <a:rPr lang="en-US"/>
              <a:t>“Receive” </a:t>
            </a:r>
            <a:r>
              <a:rPr lang="en-US" dirty="0"/>
              <a:t>button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EBCB48B0-C061-41D3-AE9F-EF645CB23735}"/>
              </a:ext>
            </a:extLst>
          </p:cNvPr>
          <p:cNvCxnSpPr>
            <a:cxnSpLocks/>
            <a:stCxn id="6" idx="2"/>
            <a:endCxn id="84" idx="0"/>
          </p:cNvCxnSpPr>
          <p:nvPr/>
        </p:nvCxnSpPr>
        <p:spPr>
          <a:xfrm rot="16200000" flipH="1">
            <a:off x="3812671" y="740327"/>
            <a:ext cx="845916" cy="32287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DD4691E-32E4-452D-A2B9-EF522F9166C2}"/>
              </a:ext>
            </a:extLst>
          </p:cNvPr>
          <p:cNvCxnSpPr>
            <a:cxnSpLocks/>
            <a:stCxn id="68" idx="3"/>
            <a:endCxn id="79" idx="1"/>
          </p:cNvCxnSpPr>
          <p:nvPr/>
        </p:nvCxnSpPr>
        <p:spPr>
          <a:xfrm>
            <a:off x="7325529" y="1569232"/>
            <a:ext cx="1042313" cy="27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6D529EA-1E85-43B8-9E06-A2A33468AC12}"/>
              </a:ext>
            </a:extLst>
          </p:cNvPr>
          <p:cNvCxnSpPr>
            <a:cxnSpLocks/>
            <a:stCxn id="79" idx="2"/>
            <a:endCxn id="76" idx="0"/>
          </p:cNvCxnSpPr>
          <p:nvPr/>
        </p:nvCxnSpPr>
        <p:spPr>
          <a:xfrm flipH="1">
            <a:off x="9427022" y="1878980"/>
            <a:ext cx="2" cy="361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Flowchart: Display 119">
            <a:extLst>
              <a:ext uri="{FF2B5EF4-FFF2-40B4-BE49-F238E27FC236}">
                <a16:creationId xmlns:a16="http://schemas.microsoft.com/office/drawing/2014/main" id="{21026310-1C28-46D8-A576-AF728B4E254E}"/>
              </a:ext>
            </a:extLst>
          </p:cNvPr>
          <p:cNvSpPr/>
          <p:nvPr/>
        </p:nvSpPr>
        <p:spPr>
          <a:xfrm>
            <a:off x="8274764" y="3324255"/>
            <a:ext cx="2368730" cy="572585"/>
          </a:xfrm>
          <a:prstGeom prst="flowChartDisplay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Receiving Page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339EA170-46B7-4B9D-81FE-CDBD4019DECD}"/>
              </a:ext>
            </a:extLst>
          </p:cNvPr>
          <p:cNvCxnSpPr>
            <a:cxnSpLocks/>
            <a:stCxn id="84" idx="2"/>
            <a:endCxn id="120" idx="1"/>
          </p:cNvCxnSpPr>
          <p:nvPr/>
        </p:nvCxnSpPr>
        <p:spPr>
          <a:xfrm rot="16200000" flipH="1">
            <a:off x="6952892" y="2288675"/>
            <a:ext cx="218959" cy="242478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Flowchart: Process 164">
            <a:extLst>
              <a:ext uri="{FF2B5EF4-FFF2-40B4-BE49-F238E27FC236}">
                <a16:creationId xmlns:a16="http://schemas.microsoft.com/office/drawing/2014/main" id="{C271DF44-81F1-4E70-BB93-D1D9189E1341}"/>
              </a:ext>
            </a:extLst>
          </p:cNvPr>
          <p:cNvSpPr/>
          <p:nvPr/>
        </p:nvSpPr>
        <p:spPr>
          <a:xfrm>
            <a:off x="2128962" y="3575564"/>
            <a:ext cx="1753970" cy="613954"/>
          </a:xfrm>
          <a:prstGeom prst="flowChartProcess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Select From </a:t>
            </a:r>
          </a:p>
          <a:p>
            <a:pPr algn="ctr"/>
            <a:r>
              <a:rPr lang="en-US" dirty="0"/>
              <a:t>Detection List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B8B4B3F-B2F0-43DB-8762-230C816AEFAD}"/>
              </a:ext>
            </a:extLst>
          </p:cNvPr>
          <p:cNvCxnSpPr>
            <a:cxnSpLocks/>
            <a:stCxn id="30" idx="3"/>
            <a:endCxn id="12" idx="1"/>
          </p:cNvCxnSpPr>
          <p:nvPr/>
        </p:nvCxnSpPr>
        <p:spPr>
          <a:xfrm flipV="1">
            <a:off x="3882932" y="6007436"/>
            <a:ext cx="592183" cy="20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Flowchart: Or 181">
            <a:extLst>
              <a:ext uri="{FF2B5EF4-FFF2-40B4-BE49-F238E27FC236}">
                <a16:creationId xmlns:a16="http://schemas.microsoft.com/office/drawing/2014/main" id="{DA8C0033-65B5-4E3F-BA80-26338ADC32F0}"/>
              </a:ext>
            </a:extLst>
          </p:cNvPr>
          <p:cNvSpPr/>
          <p:nvPr/>
        </p:nvSpPr>
        <p:spPr>
          <a:xfrm>
            <a:off x="1193076" y="2727411"/>
            <a:ext cx="435429" cy="353690"/>
          </a:xfrm>
          <a:prstGeom prst="flowChartOr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9A125359-84D6-4253-9A1B-1AEF0D35C1EF}"/>
              </a:ext>
            </a:extLst>
          </p:cNvPr>
          <p:cNvCxnSpPr>
            <a:stCxn id="6" idx="1"/>
            <a:endCxn id="182" idx="0"/>
          </p:cNvCxnSpPr>
          <p:nvPr/>
        </p:nvCxnSpPr>
        <p:spPr>
          <a:xfrm>
            <a:off x="1410790" y="1570313"/>
            <a:ext cx="1" cy="11570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B84BCB14-271B-416F-8EC7-B9E3D34DE41C}"/>
              </a:ext>
            </a:extLst>
          </p:cNvPr>
          <p:cNvCxnSpPr>
            <a:cxnSpLocks/>
            <a:stCxn id="182" idx="6"/>
            <a:endCxn id="165" idx="0"/>
          </p:cNvCxnSpPr>
          <p:nvPr/>
        </p:nvCxnSpPr>
        <p:spPr>
          <a:xfrm>
            <a:off x="1628505" y="2904256"/>
            <a:ext cx="1377442" cy="6713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0460CF41-BA37-4707-B426-975F429E6C21}"/>
              </a:ext>
            </a:extLst>
          </p:cNvPr>
          <p:cNvCxnSpPr>
            <a:stCxn id="182" idx="4"/>
            <a:endCxn id="10" idx="1"/>
          </p:cNvCxnSpPr>
          <p:nvPr/>
        </p:nvCxnSpPr>
        <p:spPr>
          <a:xfrm rot="16200000" flipH="1">
            <a:off x="827300" y="3664591"/>
            <a:ext cx="1810050" cy="64306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595AB0E1-C7F4-4950-8944-5611BAA1128F}"/>
              </a:ext>
            </a:extLst>
          </p:cNvPr>
          <p:cNvCxnSpPr>
            <a:cxnSpLocks/>
            <a:stCxn id="15" idx="0"/>
            <a:endCxn id="182" idx="5"/>
          </p:cNvCxnSpPr>
          <p:nvPr/>
        </p:nvCxnSpPr>
        <p:spPr>
          <a:xfrm rot="16200000" flipV="1">
            <a:off x="2879932" y="1714111"/>
            <a:ext cx="1631997" cy="4262383"/>
          </a:xfrm>
          <a:prstGeom prst="bentConnector3">
            <a:avLst>
              <a:gd name="adj1" fmla="val 1798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F6984ACE-A086-4FAA-91F7-0CBC7F634DFA}"/>
              </a:ext>
            </a:extLst>
          </p:cNvPr>
          <p:cNvCxnSpPr>
            <a:stCxn id="165" idx="3"/>
            <a:endCxn id="20" idx="1"/>
          </p:cNvCxnSpPr>
          <p:nvPr/>
        </p:nvCxnSpPr>
        <p:spPr>
          <a:xfrm>
            <a:off x="3882932" y="3882541"/>
            <a:ext cx="4270460" cy="824643"/>
          </a:xfrm>
          <a:prstGeom prst="bentConnector3">
            <a:avLst>
              <a:gd name="adj1" fmla="val 8222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BD991CA0-A347-4651-AA2A-748873647AA0}"/>
              </a:ext>
            </a:extLst>
          </p:cNvPr>
          <p:cNvCxnSpPr>
            <a:stCxn id="10" idx="2"/>
            <a:endCxn id="30" idx="0"/>
          </p:cNvCxnSpPr>
          <p:nvPr/>
        </p:nvCxnSpPr>
        <p:spPr>
          <a:xfrm>
            <a:off x="2994658" y="5198128"/>
            <a:ext cx="1" cy="5064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5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isplay 3">
            <a:extLst>
              <a:ext uri="{FF2B5EF4-FFF2-40B4-BE49-F238E27FC236}">
                <a16:creationId xmlns:a16="http://schemas.microsoft.com/office/drawing/2014/main" id="{A74D1CAB-DE85-43D7-B5B2-8D9F62AB69D1}"/>
              </a:ext>
            </a:extLst>
          </p:cNvPr>
          <p:cNvSpPr/>
          <p:nvPr/>
        </p:nvSpPr>
        <p:spPr>
          <a:xfrm>
            <a:off x="1410790" y="1208907"/>
            <a:ext cx="2420978" cy="722812"/>
          </a:xfrm>
          <a:prstGeom prst="flowChartDisplay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Results Page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2B3681D-EEF7-4B26-9EAD-AFFC22CB61E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621278" y="1931719"/>
            <a:ext cx="1" cy="7001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429D326A-A858-4D14-AA41-0015274A0FBF}"/>
              </a:ext>
            </a:extLst>
          </p:cNvPr>
          <p:cNvSpPr/>
          <p:nvPr/>
        </p:nvSpPr>
        <p:spPr>
          <a:xfrm>
            <a:off x="1262740" y="2631871"/>
            <a:ext cx="2717075" cy="613954"/>
          </a:xfrm>
          <a:prstGeom prst="flowChartProcess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List Detected Items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36947B59-0531-461A-8665-420E4AC6D0F5}"/>
              </a:ext>
            </a:extLst>
          </p:cNvPr>
          <p:cNvSpPr/>
          <p:nvPr/>
        </p:nvSpPr>
        <p:spPr>
          <a:xfrm>
            <a:off x="4319453" y="5266401"/>
            <a:ext cx="2146655" cy="812069"/>
          </a:xfrm>
          <a:prstGeom prst="flowChartDecision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Yes/No</a:t>
            </a:r>
          </a:p>
        </p:txBody>
      </p:sp>
      <p:sp>
        <p:nvSpPr>
          <p:cNvPr id="10" name="Flowchart: Display 9">
            <a:extLst>
              <a:ext uri="{FF2B5EF4-FFF2-40B4-BE49-F238E27FC236}">
                <a16:creationId xmlns:a16="http://schemas.microsoft.com/office/drawing/2014/main" id="{D4741F05-A7EF-47CA-A763-ADBA148B2DEF}"/>
              </a:ext>
            </a:extLst>
          </p:cNvPr>
          <p:cNvSpPr/>
          <p:nvPr/>
        </p:nvSpPr>
        <p:spPr>
          <a:xfrm>
            <a:off x="4778829" y="3973579"/>
            <a:ext cx="2146660" cy="574766"/>
          </a:xfrm>
          <a:prstGeom prst="flowChartDisplay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Item Information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DA74B0B2-B882-44B3-B042-FBAA68CD3E65}"/>
              </a:ext>
            </a:extLst>
          </p:cNvPr>
          <p:cNvSpPr/>
          <p:nvPr/>
        </p:nvSpPr>
        <p:spPr>
          <a:xfrm>
            <a:off x="7629253" y="5372000"/>
            <a:ext cx="2368730" cy="613954"/>
          </a:xfrm>
          <a:prstGeom prst="flowChartProcess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Delete the Item and Update the Item List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46B93A-ED7B-47F3-A20E-451136247959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6466108" y="5672436"/>
            <a:ext cx="1163145" cy="65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12BABF-2585-42A5-9A94-034EF1F69C88}"/>
              </a:ext>
            </a:extLst>
          </p:cNvPr>
          <p:cNvSpPr txBox="1"/>
          <p:nvPr/>
        </p:nvSpPr>
        <p:spPr>
          <a:xfrm>
            <a:off x="6727363" y="5309645"/>
            <a:ext cx="548646" cy="369332"/>
          </a:xfrm>
          <a:prstGeom prst="rect">
            <a:avLst/>
          </a:prstGeom>
          <a:ln w="38100">
            <a:noFil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774381-B0B7-4D4F-AAA3-5EE34E9CFD71}"/>
              </a:ext>
            </a:extLst>
          </p:cNvPr>
          <p:cNvSpPr txBox="1"/>
          <p:nvPr/>
        </p:nvSpPr>
        <p:spPr>
          <a:xfrm>
            <a:off x="2474322" y="73119"/>
            <a:ext cx="670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Results Page Flow Chart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38F0B52D-F182-41EF-AB95-268595AF844A}"/>
              </a:ext>
            </a:extLst>
          </p:cNvPr>
          <p:cNvSpPr/>
          <p:nvPr/>
        </p:nvSpPr>
        <p:spPr>
          <a:xfrm>
            <a:off x="1733006" y="3974937"/>
            <a:ext cx="1776546" cy="574766"/>
          </a:xfrm>
          <a:prstGeom prst="flowChartProcess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Select An Item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24AFD4-FF59-4FD3-BB8C-D7F20301B895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2621278" y="3245825"/>
            <a:ext cx="1" cy="729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0E18BBE8-2808-4433-9159-0C9EB5017394}"/>
              </a:ext>
            </a:extLst>
          </p:cNvPr>
          <p:cNvSpPr/>
          <p:nvPr/>
        </p:nvSpPr>
        <p:spPr>
          <a:xfrm>
            <a:off x="4468584" y="1262255"/>
            <a:ext cx="2717075" cy="613954"/>
          </a:xfrm>
          <a:prstGeom prst="flowChartProcess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Click “Back” Icon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10E70F-AA78-497A-8858-66015CC7E9CE}"/>
              </a:ext>
            </a:extLst>
          </p:cNvPr>
          <p:cNvCxnSpPr>
            <a:stCxn id="4" idx="3"/>
            <a:endCxn id="23" idx="1"/>
          </p:cNvCxnSpPr>
          <p:nvPr/>
        </p:nvCxnSpPr>
        <p:spPr>
          <a:xfrm flipV="1">
            <a:off x="3831768" y="1569232"/>
            <a:ext cx="636816" cy="10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lowchart: Display 24">
            <a:extLst>
              <a:ext uri="{FF2B5EF4-FFF2-40B4-BE49-F238E27FC236}">
                <a16:creationId xmlns:a16="http://schemas.microsoft.com/office/drawing/2014/main" id="{B8853A75-6338-4043-B133-EB195691B62A}"/>
              </a:ext>
            </a:extLst>
          </p:cNvPr>
          <p:cNvSpPr/>
          <p:nvPr/>
        </p:nvSpPr>
        <p:spPr>
          <a:xfrm>
            <a:off x="7648846" y="1958444"/>
            <a:ext cx="2468885" cy="613948"/>
          </a:xfrm>
          <a:prstGeom prst="flowChartDisplay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Detection Page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DC5C81-F9BE-4F40-890A-F21292DFBAE1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 flipV="1">
            <a:off x="3509552" y="4260962"/>
            <a:ext cx="1269277" cy="13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5B084335-C42A-47AC-8F64-C60E4DD68A18}"/>
              </a:ext>
            </a:extLst>
          </p:cNvPr>
          <p:cNvSpPr/>
          <p:nvPr/>
        </p:nvSpPr>
        <p:spPr>
          <a:xfrm>
            <a:off x="1733006" y="5272942"/>
            <a:ext cx="1776546" cy="793718"/>
          </a:xfrm>
          <a:prstGeom prst="flowChartAlternateProcess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Click “Delete” Command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066270-ECFC-4EA8-97D8-B44314360269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>
            <a:off x="2621279" y="4549703"/>
            <a:ext cx="0" cy="7232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FF6CEB-357E-48C9-A0DB-52FC63BA074F}"/>
              </a:ext>
            </a:extLst>
          </p:cNvPr>
          <p:cNvCxnSpPr>
            <a:cxnSpLocks/>
            <a:stCxn id="36" idx="3"/>
            <a:endCxn id="7" idx="1"/>
          </p:cNvCxnSpPr>
          <p:nvPr/>
        </p:nvCxnSpPr>
        <p:spPr>
          <a:xfrm>
            <a:off x="3509552" y="5669801"/>
            <a:ext cx="809901" cy="26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728E0DAC-941B-42D5-987A-2B7560A364EF}"/>
              </a:ext>
            </a:extLst>
          </p:cNvPr>
          <p:cNvSpPr/>
          <p:nvPr/>
        </p:nvSpPr>
        <p:spPr>
          <a:xfrm>
            <a:off x="5187043" y="2528035"/>
            <a:ext cx="1776546" cy="793718"/>
          </a:xfrm>
          <a:prstGeom prst="flowChartAlternateProcess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Click “Share” Command</a:t>
            </a: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EC45ED66-DD99-4D7B-BD4C-C5CA28EF0DA8}"/>
              </a:ext>
            </a:extLst>
          </p:cNvPr>
          <p:cNvSpPr/>
          <p:nvPr/>
        </p:nvSpPr>
        <p:spPr>
          <a:xfrm>
            <a:off x="8178437" y="3854927"/>
            <a:ext cx="1776546" cy="812069"/>
          </a:xfrm>
          <a:prstGeom prst="flowChartProcess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Upload this Detection Result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9EE18FE-EBDB-4A93-B956-3BDEEA42B722}"/>
              </a:ext>
            </a:extLst>
          </p:cNvPr>
          <p:cNvCxnSpPr>
            <a:stCxn id="4" idx="2"/>
            <a:endCxn id="42" idx="0"/>
          </p:cNvCxnSpPr>
          <p:nvPr/>
        </p:nvCxnSpPr>
        <p:spPr>
          <a:xfrm rot="16200000" flipH="1">
            <a:off x="4050139" y="502858"/>
            <a:ext cx="596316" cy="3454037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18BB7E78-E73D-4244-920B-6547B5510E11}"/>
              </a:ext>
            </a:extLst>
          </p:cNvPr>
          <p:cNvCxnSpPr>
            <a:stCxn id="42" idx="3"/>
            <a:endCxn id="43" idx="0"/>
          </p:cNvCxnSpPr>
          <p:nvPr/>
        </p:nvCxnSpPr>
        <p:spPr>
          <a:xfrm>
            <a:off x="6963589" y="2924894"/>
            <a:ext cx="2103121" cy="93003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D615AC82-D434-46BF-A2CB-761C34A3DF5C}"/>
              </a:ext>
            </a:extLst>
          </p:cNvPr>
          <p:cNvCxnSpPr>
            <a:stCxn id="23" idx="3"/>
            <a:endCxn id="25" idx="0"/>
          </p:cNvCxnSpPr>
          <p:nvPr/>
        </p:nvCxnSpPr>
        <p:spPr>
          <a:xfrm>
            <a:off x="7185659" y="1569232"/>
            <a:ext cx="1697630" cy="3892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972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isplay 3">
            <a:extLst>
              <a:ext uri="{FF2B5EF4-FFF2-40B4-BE49-F238E27FC236}">
                <a16:creationId xmlns:a16="http://schemas.microsoft.com/office/drawing/2014/main" id="{A74D1CAB-DE85-43D7-B5B2-8D9F62AB69D1}"/>
              </a:ext>
            </a:extLst>
          </p:cNvPr>
          <p:cNvSpPr/>
          <p:nvPr/>
        </p:nvSpPr>
        <p:spPr>
          <a:xfrm>
            <a:off x="2978333" y="2320832"/>
            <a:ext cx="2420978" cy="722812"/>
          </a:xfrm>
          <a:prstGeom prst="flowChartDisplay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Receiving Page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2B3681D-EEF7-4B26-9EAD-AFFC22CB61E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188822" y="3043644"/>
            <a:ext cx="0" cy="9903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429D326A-A858-4D14-AA41-0015274A0FBF}"/>
              </a:ext>
            </a:extLst>
          </p:cNvPr>
          <p:cNvSpPr/>
          <p:nvPr/>
        </p:nvSpPr>
        <p:spPr>
          <a:xfrm>
            <a:off x="2830284" y="4033951"/>
            <a:ext cx="2717075" cy="613954"/>
          </a:xfrm>
          <a:prstGeom prst="flowChartProcess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List Received Items</a:t>
            </a:r>
          </a:p>
        </p:txBody>
      </p:sp>
      <p:sp>
        <p:nvSpPr>
          <p:cNvPr id="10" name="Flowchart: Display 9">
            <a:extLst>
              <a:ext uri="{FF2B5EF4-FFF2-40B4-BE49-F238E27FC236}">
                <a16:creationId xmlns:a16="http://schemas.microsoft.com/office/drawing/2014/main" id="{D4741F05-A7EF-47CA-A763-ADBA148B2DEF}"/>
              </a:ext>
            </a:extLst>
          </p:cNvPr>
          <p:cNvSpPr/>
          <p:nvPr/>
        </p:nvSpPr>
        <p:spPr>
          <a:xfrm>
            <a:off x="6590214" y="2394855"/>
            <a:ext cx="2146660" cy="574766"/>
          </a:xfrm>
          <a:prstGeom prst="flowChartDisplay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Item Information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774381-B0B7-4D4F-AAA3-5EE34E9CFD71}"/>
              </a:ext>
            </a:extLst>
          </p:cNvPr>
          <p:cNvSpPr txBox="1"/>
          <p:nvPr/>
        </p:nvSpPr>
        <p:spPr>
          <a:xfrm>
            <a:off x="2474322" y="73119"/>
            <a:ext cx="670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Receiving Page Flow Chart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38F0B52D-F182-41EF-AB95-268595AF844A}"/>
              </a:ext>
            </a:extLst>
          </p:cNvPr>
          <p:cNvSpPr/>
          <p:nvPr/>
        </p:nvSpPr>
        <p:spPr>
          <a:xfrm>
            <a:off x="6775271" y="4051073"/>
            <a:ext cx="1776546" cy="574766"/>
          </a:xfrm>
          <a:prstGeom prst="flowChartProcess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Select An Item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97A69D-AB5E-4ADC-B85C-8D845C801014}"/>
              </a:ext>
            </a:extLst>
          </p:cNvPr>
          <p:cNvCxnSpPr>
            <a:stCxn id="6" idx="3"/>
            <a:endCxn id="17" idx="1"/>
          </p:cNvCxnSpPr>
          <p:nvPr/>
        </p:nvCxnSpPr>
        <p:spPr>
          <a:xfrm flipV="1">
            <a:off x="5547359" y="4338456"/>
            <a:ext cx="1227912" cy="2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880E5E-1D35-4D16-8C76-BA355F6BB80B}"/>
              </a:ext>
            </a:extLst>
          </p:cNvPr>
          <p:cNvCxnSpPr>
            <a:stCxn id="17" idx="0"/>
            <a:endCxn id="10" idx="2"/>
          </p:cNvCxnSpPr>
          <p:nvPr/>
        </p:nvCxnSpPr>
        <p:spPr>
          <a:xfrm flipV="1">
            <a:off x="7663544" y="2969621"/>
            <a:ext cx="0" cy="10814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652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166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Hololens Client Application Flow Chart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Haidi</dc:creator>
  <cp:lastModifiedBy>Chen, Haidi</cp:lastModifiedBy>
  <cp:revision>13</cp:revision>
  <dcterms:created xsi:type="dcterms:W3CDTF">2019-02-09T15:47:32Z</dcterms:created>
  <dcterms:modified xsi:type="dcterms:W3CDTF">2019-03-09T23:06:40Z</dcterms:modified>
</cp:coreProperties>
</file>