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3E-DC7E-4121-97CE-AAD82189962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47E9-1695-4A21-9E83-121344AC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9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3E-DC7E-4121-97CE-AAD82189962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47E9-1695-4A21-9E83-121344AC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8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3E-DC7E-4121-97CE-AAD82189962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47E9-1695-4A21-9E83-121344AC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3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3E-DC7E-4121-97CE-AAD82189962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47E9-1695-4A21-9E83-121344AC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7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3E-DC7E-4121-97CE-AAD82189962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47E9-1695-4A21-9E83-121344AC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4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3E-DC7E-4121-97CE-AAD82189962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47E9-1695-4A21-9E83-121344AC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5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3E-DC7E-4121-97CE-AAD82189962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47E9-1695-4A21-9E83-121344AC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3E-DC7E-4121-97CE-AAD82189962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47E9-1695-4A21-9E83-121344AC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3E-DC7E-4121-97CE-AAD82189962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47E9-1695-4A21-9E83-121344AC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3E-DC7E-4121-97CE-AAD82189962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47E9-1695-4A21-9E83-121344AC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0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3E-DC7E-4121-97CE-AAD82189962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47E9-1695-4A21-9E83-121344AC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8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75A3E-DC7E-4121-97CE-AAD821899625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A47E9-1695-4A21-9E83-121344AC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7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9101" y="1379910"/>
            <a:ext cx="8079971" cy="4746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9101" y="972589"/>
            <a:ext cx="8079970" cy="40732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HoloPi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42316" y="972587"/>
            <a:ext cx="448888" cy="40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8463937" y="972587"/>
            <a:ext cx="448888" cy="40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</a:t>
            </a:r>
          </a:p>
        </p:txBody>
      </p:sp>
      <p:sp>
        <p:nvSpPr>
          <p:cNvPr id="8" name="Rectangle 7"/>
          <p:cNvSpPr/>
          <p:nvPr/>
        </p:nvSpPr>
        <p:spPr>
          <a:xfrm>
            <a:off x="8893428" y="972587"/>
            <a:ext cx="448888" cy="40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 ]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475631" y="3129737"/>
            <a:ext cx="834044" cy="2701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168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29054" y="3129737"/>
            <a:ext cx="834044" cy="2701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22209" y="3117821"/>
            <a:ext cx="834044" cy="2701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575860" y="3115179"/>
            <a:ext cx="834044" cy="2701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21287" y="2335722"/>
            <a:ext cx="4048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RaspberryPi IP address: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10193" y="2331641"/>
            <a:ext cx="2161307" cy="32794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192.168.xxx.xxx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192.168.xxx.xxx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192.168.xxx.xxx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192.168.xxx.xxx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192.168.xxx.xxx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07134" y="2331641"/>
            <a:ext cx="2161308" cy="2743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History Connection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699021" y="4108526"/>
            <a:ext cx="4006559" cy="112221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8399" y="114845"/>
            <a:ext cx="29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Launching Page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03EF21-172A-4703-B549-27D7E54DB8D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3263098" y="3264821"/>
            <a:ext cx="21253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92DBA2E-5A42-48EE-BE59-BFB08F2ECBDD}"/>
              </a:ext>
            </a:extLst>
          </p:cNvPr>
          <p:cNvCxnSpPr>
            <a:cxnSpLocks/>
          </p:cNvCxnSpPr>
          <p:nvPr/>
        </p:nvCxnSpPr>
        <p:spPr>
          <a:xfrm>
            <a:off x="4309675" y="3264821"/>
            <a:ext cx="21253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1BAC56-ADFA-4A4A-9A9F-E7E28CA6AFC4}"/>
              </a:ext>
            </a:extLst>
          </p:cNvPr>
          <p:cNvCxnSpPr>
            <a:cxnSpLocks/>
          </p:cNvCxnSpPr>
          <p:nvPr/>
        </p:nvCxnSpPr>
        <p:spPr>
          <a:xfrm>
            <a:off x="5356253" y="3264820"/>
            <a:ext cx="21253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48A25C6-425E-433E-A0EF-1A37640BFDB2}"/>
              </a:ext>
            </a:extLst>
          </p:cNvPr>
          <p:cNvSpPr/>
          <p:nvPr/>
        </p:nvSpPr>
        <p:spPr>
          <a:xfrm>
            <a:off x="6485645" y="3115178"/>
            <a:ext cx="287732" cy="270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0213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7359" y="1379910"/>
            <a:ext cx="8079971" cy="4746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7360" y="972589"/>
            <a:ext cx="8079971" cy="40732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HoloPi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68443" y="972587"/>
            <a:ext cx="448888" cy="40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8490064" y="972587"/>
            <a:ext cx="448888" cy="40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</a:t>
            </a:r>
          </a:p>
        </p:txBody>
      </p:sp>
      <p:sp>
        <p:nvSpPr>
          <p:cNvPr id="8" name="Rectangle 7"/>
          <p:cNvSpPr/>
          <p:nvPr/>
        </p:nvSpPr>
        <p:spPr>
          <a:xfrm>
            <a:off x="8919555" y="972587"/>
            <a:ext cx="448888" cy="40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 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63385" y="1600194"/>
            <a:ext cx="5864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Connected to 192.168.xxx.xxx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240288" y="2658006"/>
            <a:ext cx="4613540" cy="15981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Detection ^ _ ^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458113" y="5421969"/>
            <a:ext cx="2177890" cy="42187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Disconnect</a:t>
            </a:r>
          </a:p>
        </p:txBody>
      </p:sp>
      <p:sp>
        <p:nvSpPr>
          <p:cNvPr id="2" name="Rectangle 1"/>
          <p:cNvSpPr/>
          <p:nvPr/>
        </p:nvSpPr>
        <p:spPr>
          <a:xfrm>
            <a:off x="7306887" y="2597734"/>
            <a:ext cx="2286000" cy="3246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Detection1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Detection2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Detection3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Detection4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Detection5</a:t>
            </a:r>
          </a:p>
        </p:txBody>
      </p:sp>
      <p:sp>
        <p:nvSpPr>
          <p:cNvPr id="3" name="Rectangle 2"/>
          <p:cNvSpPr/>
          <p:nvPr/>
        </p:nvSpPr>
        <p:spPr>
          <a:xfrm>
            <a:off x="7306886" y="2597732"/>
            <a:ext cx="2286001" cy="3241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History Detection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9293628" y="2921927"/>
            <a:ext cx="299259" cy="2921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9343504" y="3046616"/>
            <a:ext cx="199506" cy="2826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Isosceles Triangle 14"/>
          <p:cNvSpPr/>
          <p:nvPr/>
        </p:nvSpPr>
        <p:spPr>
          <a:xfrm rot="10800000">
            <a:off x="9343504" y="5426140"/>
            <a:ext cx="199506" cy="2826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le 23">
            <a:extLst>
              <a:ext uri="{FF2B5EF4-FFF2-40B4-BE49-F238E27FC236}">
                <a16:creationId xmlns:a16="http://schemas.microsoft.com/office/drawing/2014/main" id="{7BB63116-969B-451E-8283-E781D81E7C0E}"/>
              </a:ext>
            </a:extLst>
          </p:cNvPr>
          <p:cNvSpPr/>
          <p:nvPr/>
        </p:nvSpPr>
        <p:spPr>
          <a:xfrm>
            <a:off x="3404058" y="4512810"/>
            <a:ext cx="2286000" cy="662301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8399" y="114845"/>
            <a:ext cx="29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Detection Page</a:t>
            </a:r>
          </a:p>
        </p:txBody>
      </p:sp>
    </p:spTree>
    <p:extLst>
      <p:ext uri="{BB962C8B-B14F-4D97-AF65-F5344CB8AC3E}">
        <p14:creationId xmlns:p14="http://schemas.microsoft.com/office/powerpoint/2010/main" val="161118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7359" y="1379910"/>
            <a:ext cx="8079971" cy="4746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7360" y="972589"/>
            <a:ext cx="8079971" cy="40732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HoloPi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68443" y="972587"/>
            <a:ext cx="448888" cy="40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8490064" y="972587"/>
            <a:ext cx="448888" cy="40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</a:t>
            </a:r>
          </a:p>
        </p:txBody>
      </p:sp>
      <p:sp>
        <p:nvSpPr>
          <p:cNvPr id="8" name="Rectangle 7"/>
          <p:cNvSpPr/>
          <p:nvPr/>
        </p:nvSpPr>
        <p:spPr>
          <a:xfrm>
            <a:off x="8919555" y="972587"/>
            <a:ext cx="448888" cy="40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 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7358" y="1379910"/>
            <a:ext cx="8079972" cy="4987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14112" y="1384063"/>
            <a:ext cx="753685" cy="4987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054639" y="1375757"/>
            <a:ext cx="753685" cy="4987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Delete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37357" y="1379909"/>
            <a:ext cx="714898" cy="494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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44979" y="1882828"/>
            <a:ext cx="2435632" cy="3990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Detected following: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79224" y="1882828"/>
            <a:ext cx="5629100" cy="4243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44982" y="2281843"/>
            <a:ext cx="2435629" cy="3844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Item Q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Item 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Item 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Item 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Item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Item 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22368" y="2165465"/>
            <a:ext cx="2460569" cy="13341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Item A Here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82936" y="2165465"/>
            <a:ext cx="2709951" cy="13341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Item 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22367" y="3499658"/>
            <a:ext cx="5170520" cy="25187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Searched Information shows up here, Searched Information shows up here, Searched Information shows up here, Searched Information shows up here, Searched Information shows up here.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32168" y="2277691"/>
            <a:ext cx="351557" cy="3848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Isosceles Triangle 26"/>
          <p:cNvSpPr/>
          <p:nvPr/>
        </p:nvSpPr>
        <p:spPr>
          <a:xfrm>
            <a:off x="3908193" y="2394073"/>
            <a:ext cx="199506" cy="2826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Isosceles Triangle 27"/>
          <p:cNvSpPr/>
          <p:nvPr/>
        </p:nvSpPr>
        <p:spPr>
          <a:xfrm rot="10800000">
            <a:off x="3908193" y="5735782"/>
            <a:ext cx="199506" cy="2826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317179" y="3503810"/>
            <a:ext cx="275708" cy="25146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Isosceles Triangle 29"/>
          <p:cNvSpPr/>
          <p:nvPr/>
        </p:nvSpPr>
        <p:spPr>
          <a:xfrm>
            <a:off x="9355280" y="3576551"/>
            <a:ext cx="199506" cy="2826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Isosceles Triangle 30"/>
          <p:cNvSpPr/>
          <p:nvPr/>
        </p:nvSpPr>
        <p:spPr>
          <a:xfrm rot="10800000">
            <a:off x="9356315" y="5675508"/>
            <a:ext cx="199506" cy="2826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399" y="114845"/>
            <a:ext cx="29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 Page</a:t>
            </a:r>
          </a:p>
        </p:txBody>
      </p:sp>
    </p:spTree>
    <p:extLst>
      <p:ext uri="{BB962C8B-B14F-4D97-AF65-F5344CB8AC3E}">
        <p14:creationId xmlns:p14="http://schemas.microsoft.com/office/powerpoint/2010/main" val="150333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8353" y="1344583"/>
            <a:ext cx="8079971" cy="4746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28353" y="932941"/>
            <a:ext cx="8079971" cy="40732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HoloPi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68443" y="930697"/>
            <a:ext cx="448888" cy="40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8470667" y="932940"/>
            <a:ext cx="448888" cy="40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</a:t>
            </a:r>
          </a:p>
        </p:txBody>
      </p:sp>
      <p:sp>
        <p:nvSpPr>
          <p:cNvPr id="8" name="Rectangle 7"/>
          <p:cNvSpPr/>
          <p:nvPr/>
        </p:nvSpPr>
        <p:spPr>
          <a:xfrm>
            <a:off x="8919555" y="930697"/>
            <a:ext cx="448888" cy="40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 ]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79224" y="1840151"/>
            <a:ext cx="5629100" cy="4243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44982" y="1840151"/>
            <a:ext cx="2435629" cy="4243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Item Q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Item 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Item 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Item 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Item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Item 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22368" y="2122788"/>
            <a:ext cx="2460569" cy="13341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Item A Here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82936" y="2122788"/>
            <a:ext cx="2709951" cy="13341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Item 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22367" y="3456981"/>
            <a:ext cx="5170520" cy="25187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Searched Information shows up here, Searched Information shows up here, Searched Information shows up here, Searched Information shows up here, Searched Information shows up here.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32168" y="1840151"/>
            <a:ext cx="351557" cy="4243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Isosceles Triangle 26"/>
          <p:cNvSpPr/>
          <p:nvPr/>
        </p:nvSpPr>
        <p:spPr>
          <a:xfrm>
            <a:off x="3908193" y="1981471"/>
            <a:ext cx="199506" cy="2826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Isosceles Triangle 27"/>
          <p:cNvSpPr/>
          <p:nvPr/>
        </p:nvSpPr>
        <p:spPr>
          <a:xfrm rot="10800000">
            <a:off x="3908193" y="5693105"/>
            <a:ext cx="199506" cy="2826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317179" y="3461133"/>
            <a:ext cx="275708" cy="25146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Isosceles Triangle 29"/>
          <p:cNvSpPr/>
          <p:nvPr/>
        </p:nvSpPr>
        <p:spPr>
          <a:xfrm>
            <a:off x="9355280" y="3533874"/>
            <a:ext cx="199506" cy="2826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Isosceles Triangle 30"/>
          <p:cNvSpPr/>
          <p:nvPr/>
        </p:nvSpPr>
        <p:spPr>
          <a:xfrm rot="10800000">
            <a:off x="9356315" y="5632831"/>
            <a:ext cx="199506" cy="2826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6697D-7828-49F8-9A03-750F1F01D936}"/>
              </a:ext>
            </a:extLst>
          </p:cNvPr>
          <p:cNvSpPr txBox="1"/>
          <p:nvPr/>
        </p:nvSpPr>
        <p:spPr>
          <a:xfrm>
            <a:off x="3378634" y="1400537"/>
            <a:ext cx="4548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Detected Items From Other Users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8399" y="114845"/>
            <a:ext cx="29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Receiving Page</a:t>
            </a:r>
          </a:p>
        </p:txBody>
      </p:sp>
    </p:spTree>
    <p:extLst>
      <p:ext uri="{BB962C8B-B14F-4D97-AF65-F5344CB8AC3E}">
        <p14:creationId xmlns:p14="http://schemas.microsoft.com/office/powerpoint/2010/main" val="206876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8353" y="1344583"/>
            <a:ext cx="8079971" cy="4746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28353" y="932941"/>
            <a:ext cx="8079971" cy="40732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HoloPi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68443" y="930697"/>
            <a:ext cx="448888" cy="40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8470667" y="932940"/>
            <a:ext cx="448888" cy="40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</a:t>
            </a:r>
          </a:p>
        </p:txBody>
      </p:sp>
      <p:sp>
        <p:nvSpPr>
          <p:cNvPr id="8" name="Rectangle 7"/>
          <p:cNvSpPr/>
          <p:nvPr/>
        </p:nvSpPr>
        <p:spPr>
          <a:xfrm>
            <a:off x="8919555" y="930697"/>
            <a:ext cx="448888" cy="40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 ]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79224" y="1840151"/>
            <a:ext cx="5629100" cy="4243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44982" y="1840151"/>
            <a:ext cx="7712946" cy="4243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Item Q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Item 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Item 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Item 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Item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Item 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457928" y="1840151"/>
            <a:ext cx="351557" cy="4243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Isosceles Triangle 26"/>
          <p:cNvSpPr/>
          <p:nvPr/>
        </p:nvSpPr>
        <p:spPr>
          <a:xfrm>
            <a:off x="9525244" y="1981471"/>
            <a:ext cx="199506" cy="2826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Isosceles Triangle 27"/>
          <p:cNvSpPr/>
          <p:nvPr/>
        </p:nvSpPr>
        <p:spPr>
          <a:xfrm rot="10800000">
            <a:off x="9525244" y="5693105"/>
            <a:ext cx="199506" cy="2826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6697D-7828-49F8-9A03-750F1F01D936}"/>
              </a:ext>
            </a:extLst>
          </p:cNvPr>
          <p:cNvSpPr txBox="1"/>
          <p:nvPr/>
        </p:nvSpPr>
        <p:spPr>
          <a:xfrm>
            <a:off x="4172049" y="1392068"/>
            <a:ext cx="2961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xxx.xxx.xxx.xxx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8399" y="114845"/>
            <a:ext cx="29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Receiving Page Two</a:t>
            </a:r>
          </a:p>
        </p:txBody>
      </p:sp>
    </p:spTree>
    <p:extLst>
      <p:ext uri="{BB962C8B-B14F-4D97-AF65-F5344CB8AC3E}">
        <p14:creationId xmlns:p14="http://schemas.microsoft.com/office/powerpoint/2010/main" val="10303064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248</Words>
  <Application>Microsoft Office PowerPoint</Application>
  <PresentationFormat>Widescreen</PresentationFormat>
  <Paragraphs>103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Haidi</dc:creator>
  <cp:lastModifiedBy>Chen, Haidi</cp:lastModifiedBy>
  <cp:revision>2</cp:revision>
  <dcterms:created xsi:type="dcterms:W3CDTF">2019-03-09T23:07:22Z</dcterms:created>
  <dcterms:modified xsi:type="dcterms:W3CDTF">2019-03-09T23:22:17Z</dcterms:modified>
</cp:coreProperties>
</file>