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1" r:id="rId8"/>
    <p:sldId id="267" r:id="rId9"/>
    <p:sldId id="262" r:id="rId10"/>
    <p:sldId id="265" r:id="rId11"/>
    <p:sldId id="266"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9/13/2018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9/13/2018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9/13/2018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9/13/2018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9/13/2018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7E4C-79D3-405E-B8F3-16FB1C91960D}"/>
              </a:ext>
            </a:extLst>
          </p:cNvPr>
          <p:cNvSpPr>
            <a:spLocks noGrp="1"/>
          </p:cNvSpPr>
          <p:nvPr>
            <p:ph type="ctrTitle"/>
          </p:nvPr>
        </p:nvSpPr>
        <p:spPr/>
        <p:txBody>
          <a:bodyPr/>
          <a:lstStyle/>
          <a:p>
            <a:r>
              <a:rPr lang="en-US" dirty="0"/>
              <a:t>Student</a:t>
            </a:r>
            <a:br>
              <a:rPr lang="en-US" dirty="0"/>
            </a:br>
            <a:r>
              <a:rPr lang="en-US" dirty="0"/>
              <a:t>SURPLUS Website</a:t>
            </a:r>
          </a:p>
        </p:txBody>
      </p:sp>
    </p:spTree>
    <p:extLst>
      <p:ext uri="{BB962C8B-B14F-4D97-AF65-F5344CB8AC3E}">
        <p14:creationId xmlns:p14="http://schemas.microsoft.com/office/powerpoint/2010/main" val="3117341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6578-2D5E-4072-98BB-84C85EEC3DEF}"/>
              </a:ext>
            </a:extLst>
          </p:cNvPr>
          <p:cNvSpPr>
            <a:spLocks noGrp="1"/>
          </p:cNvSpPr>
          <p:nvPr>
            <p:ph type="title"/>
          </p:nvPr>
        </p:nvSpPr>
        <p:spPr>
          <a:xfrm>
            <a:off x="1070702" y="153785"/>
            <a:ext cx="10359297" cy="960640"/>
          </a:xfrm>
        </p:spPr>
        <p:txBody>
          <a:bodyPr/>
          <a:lstStyle/>
          <a:p>
            <a:r>
              <a:rPr lang="en-US" dirty="0"/>
              <a:t> Risk Management - generic risks</a:t>
            </a:r>
          </a:p>
        </p:txBody>
      </p:sp>
      <p:sp>
        <p:nvSpPr>
          <p:cNvPr id="3" name="Content Placeholder 2">
            <a:extLst>
              <a:ext uri="{FF2B5EF4-FFF2-40B4-BE49-F238E27FC236}">
                <a16:creationId xmlns:a16="http://schemas.microsoft.com/office/drawing/2014/main" id="{C1CE8C6A-12C6-4E6B-8202-39723C59389F}"/>
              </a:ext>
            </a:extLst>
          </p:cNvPr>
          <p:cNvSpPr>
            <a:spLocks noGrp="1"/>
          </p:cNvSpPr>
          <p:nvPr>
            <p:ph idx="1"/>
          </p:nvPr>
        </p:nvSpPr>
        <p:spPr>
          <a:xfrm>
            <a:off x="1134208" y="1503485"/>
            <a:ext cx="10562492" cy="5200729"/>
          </a:xfrm>
        </p:spPr>
        <p:txBody>
          <a:bodyPr/>
          <a:lstStyle/>
          <a:p>
            <a:r>
              <a:rPr lang="en-US" sz="1800" dirty="0"/>
              <a:t>Risk: Not adhering to timeline (Schedule)      </a:t>
            </a:r>
          </a:p>
          <a:p>
            <a:pPr marL="0" indent="0">
              <a:buNone/>
            </a:pPr>
            <a:r>
              <a:rPr lang="en-US" sz="1800" dirty="0"/>
              <a:t>     </a:t>
            </a:r>
            <a:r>
              <a:rPr lang="en-US" sz="1800" b="1" dirty="0"/>
              <a:t>&gt;</a:t>
            </a:r>
            <a:r>
              <a:rPr lang="en-US" sz="1800" dirty="0"/>
              <a:t>  We plan to check whether we are following the timeline or not.</a:t>
            </a:r>
          </a:p>
          <a:p>
            <a:pPr marL="0" indent="0">
              <a:buNone/>
            </a:pPr>
            <a:r>
              <a:rPr lang="en-US" sz="1800" dirty="0"/>
              <a:t>     </a:t>
            </a:r>
            <a:r>
              <a:rPr lang="en-US" sz="1800" b="1" dirty="0"/>
              <a:t>&gt;</a:t>
            </a:r>
            <a:r>
              <a:rPr lang="en-US" sz="1800" dirty="0"/>
              <a:t> Otherwise, we plan on putting more hours into working to meet the scheduled deadlines.  </a:t>
            </a:r>
          </a:p>
          <a:p>
            <a:pPr marL="0" indent="0">
              <a:buNone/>
            </a:pPr>
            <a:endParaRPr lang="en-US" sz="1800" dirty="0"/>
          </a:p>
          <a:p>
            <a:r>
              <a:rPr lang="en-US" sz="1800" dirty="0"/>
              <a:t>Risk: Changes in requirements/ new requirements:</a:t>
            </a:r>
          </a:p>
          <a:p>
            <a:pPr marL="0" indent="0">
              <a:buNone/>
            </a:pPr>
            <a:r>
              <a:rPr lang="en-US" dirty="0"/>
              <a:t>    </a:t>
            </a:r>
            <a:r>
              <a:rPr lang="en-US" sz="1800" b="1" dirty="0"/>
              <a:t>&gt;</a:t>
            </a:r>
            <a:r>
              <a:rPr lang="en-US" sz="1800" dirty="0"/>
              <a:t>  When in need of new requirements or change in existing requirements.</a:t>
            </a:r>
          </a:p>
          <a:p>
            <a:pPr marL="0" indent="0">
              <a:buNone/>
            </a:pPr>
            <a:r>
              <a:rPr lang="en-US" sz="1800" dirty="0"/>
              <a:t>    </a:t>
            </a:r>
            <a:r>
              <a:rPr lang="en-US" sz="1800" b="1" dirty="0"/>
              <a:t>&gt;</a:t>
            </a:r>
            <a:r>
              <a:rPr lang="en-US" sz="1800" dirty="0"/>
              <a:t>  We plan on spending more time in meeting the  expectations and delivering the components as scheduled.</a:t>
            </a:r>
          </a:p>
          <a:p>
            <a:endParaRPr lang="en-US" dirty="0"/>
          </a:p>
          <a:p>
            <a:pPr marL="0" indent="0">
              <a:buNone/>
            </a:pPr>
            <a:r>
              <a:rPr lang="en-US" dirty="0"/>
              <a:t>    </a:t>
            </a:r>
          </a:p>
        </p:txBody>
      </p:sp>
    </p:spTree>
    <p:extLst>
      <p:ext uri="{BB962C8B-B14F-4D97-AF65-F5344CB8AC3E}">
        <p14:creationId xmlns:p14="http://schemas.microsoft.com/office/powerpoint/2010/main" val="73328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98BD-4AC6-4687-901C-5DADFD74DD6D}"/>
              </a:ext>
            </a:extLst>
          </p:cNvPr>
          <p:cNvSpPr>
            <a:spLocks noGrp="1"/>
          </p:cNvSpPr>
          <p:nvPr>
            <p:ph type="title"/>
          </p:nvPr>
        </p:nvSpPr>
        <p:spPr/>
        <p:txBody>
          <a:bodyPr/>
          <a:lstStyle/>
          <a:p>
            <a:r>
              <a:rPr lang="en-US" dirty="0"/>
              <a:t>Project risk – specific </a:t>
            </a:r>
          </a:p>
        </p:txBody>
      </p:sp>
      <p:sp>
        <p:nvSpPr>
          <p:cNvPr id="3" name="Content Placeholder 2">
            <a:extLst>
              <a:ext uri="{FF2B5EF4-FFF2-40B4-BE49-F238E27FC236}">
                <a16:creationId xmlns:a16="http://schemas.microsoft.com/office/drawing/2014/main" id="{D07A9CBB-1FC6-4B41-86D7-2D156808F309}"/>
              </a:ext>
            </a:extLst>
          </p:cNvPr>
          <p:cNvSpPr>
            <a:spLocks noGrp="1"/>
          </p:cNvSpPr>
          <p:nvPr>
            <p:ph idx="1"/>
          </p:nvPr>
        </p:nvSpPr>
        <p:spPr>
          <a:xfrm>
            <a:off x="1162050" y="1724025"/>
            <a:ext cx="10267950" cy="4155567"/>
          </a:xfrm>
        </p:spPr>
        <p:txBody>
          <a:bodyPr>
            <a:normAutofit/>
          </a:bodyPr>
          <a:lstStyle/>
          <a:p>
            <a:r>
              <a:rPr lang="en-US" dirty="0"/>
              <a:t>Failure of Payment Method</a:t>
            </a:r>
          </a:p>
          <a:p>
            <a:pPr lvl="1"/>
            <a:r>
              <a:rPr lang="en-US" dirty="0"/>
              <a:t>Critical component of the system</a:t>
            </a:r>
          </a:p>
          <a:p>
            <a:pPr lvl="1"/>
            <a:r>
              <a:rPr lang="en-US" dirty="0"/>
              <a:t>We Plan to have an alternative payment policy between buyer and seller in case of failure</a:t>
            </a:r>
          </a:p>
          <a:p>
            <a:r>
              <a:rPr lang="en-US" dirty="0"/>
              <a:t>Experience of Team members with technology to use</a:t>
            </a:r>
          </a:p>
          <a:p>
            <a:pPr lvl="1"/>
            <a:r>
              <a:rPr lang="en-US" dirty="0"/>
              <a:t>Our Learning rate might have an effect on delivery timeline</a:t>
            </a:r>
          </a:p>
          <a:p>
            <a:pPr lvl="1"/>
            <a:r>
              <a:rPr lang="en-US" dirty="0"/>
              <a:t>We have started learning and if necessary, we will increase our coding hours.</a:t>
            </a:r>
          </a:p>
          <a:p>
            <a:r>
              <a:rPr lang="en-US" dirty="0"/>
              <a:t>Integrating the different modules together</a:t>
            </a:r>
          </a:p>
          <a:p>
            <a:pPr lvl="1"/>
            <a:r>
              <a:rPr lang="en-US" dirty="0"/>
              <a:t>Our module-based approach might present some problems during integration</a:t>
            </a:r>
          </a:p>
          <a:p>
            <a:pPr lvl="1"/>
            <a:r>
              <a:rPr lang="en-US" dirty="0"/>
              <a:t>We plan to study more than one integration technique/technology in case we our initial design fails</a:t>
            </a:r>
          </a:p>
        </p:txBody>
      </p:sp>
    </p:spTree>
    <p:extLst>
      <p:ext uri="{BB962C8B-B14F-4D97-AF65-F5344CB8AC3E}">
        <p14:creationId xmlns:p14="http://schemas.microsoft.com/office/powerpoint/2010/main" val="99340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7949-DECA-4F65-AA49-BC7488747EBB}"/>
              </a:ext>
            </a:extLst>
          </p:cNvPr>
          <p:cNvSpPr>
            <a:spLocks noGrp="1"/>
          </p:cNvSpPr>
          <p:nvPr>
            <p:ph type="title"/>
          </p:nvPr>
        </p:nvSpPr>
        <p:spPr/>
        <p:txBody>
          <a:bodyPr/>
          <a:lstStyle/>
          <a:p>
            <a:r>
              <a:rPr lang="en-US" dirty="0"/>
              <a:t>Team member roles</a:t>
            </a:r>
          </a:p>
        </p:txBody>
      </p:sp>
      <p:sp>
        <p:nvSpPr>
          <p:cNvPr id="3" name="Content Placeholder 2">
            <a:extLst>
              <a:ext uri="{FF2B5EF4-FFF2-40B4-BE49-F238E27FC236}">
                <a16:creationId xmlns:a16="http://schemas.microsoft.com/office/drawing/2014/main" id="{2DCE5461-326D-41F1-82DC-A328AEFB6D02}"/>
              </a:ext>
            </a:extLst>
          </p:cNvPr>
          <p:cNvSpPr>
            <a:spLocks noGrp="1"/>
          </p:cNvSpPr>
          <p:nvPr>
            <p:ph idx="1"/>
          </p:nvPr>
        </p:nvSpPr>
        <p:spPr>
          <a:xfrm>
            <a:off x="1251678" y="1504951"/>
            <a:ext cx="10178322" cy="4374642"/>
          </a:xfrm>
        </p:spPr>
        <p:txBody>
          <a:bodyPr>
            <a:normAutofit/>
          </a:bodyPr>
          <a:lstStyle/>
          <a:p>
            <a:r>
              <a:rPr lang="en-US" dirty="0"/>
              <a:t>We divide roles according to whether a task is a frontend or a backend task.</a:t>
            </a:r>
          </a:p>
          <a:p>
            <a:r>
              <a:rPr lang="en-US" dirty="0"/>
              <a:t>All team members will work together during </a:t>
            </a:r>
          </a:p>
          <a:p>
            <a:pPr lvl="1"/>
            <a:r>
              <a:rPr lang="en-US" dirty="0"/>
              <a:t>The requirement gathering and analysis</a:t>
            </a:r>
          </a:p>
          <a:p>
            <a:pPr lvl="1"/>
            <a:r>
              <a:rPr lang="en-US" dirty="0"/>
              <a:t>the design of the GUI and project architecture</a:t>
            </a:r>
          </a:p>
          <a:p>
            <a:r>
              <a:rPr lang="en-US" dirty="0"/>
              <a:t>During the first Module:</a:t>
            </a:r>
          </a:p>
          <a:p>
            <a:pPr lvl="1"/>
            <a:r>
              <a:rPr lang="en-US" dirty="0"/>
              <a:t>Sri </a:t>
            </a:r>
            <a:r>
              <a:rPr lang="en-US" dirty="0" err="1"/>
              <a:t>Sravya</a:t>
            </a:r>
            <a:r>
              <a:rPr lang="en-US" dirty="0"/>
              <a:t> </a:t>
            </a:r>
            <a:r>
              <a:rPr lang="en-US" dirty="0" err="1"/>
              <a:t>Tirupachur</a:t>
            </a:r>
            <a:r>
              <a:rPr lang="en-US" dirty="0"/>
              <a:t> Comerica and </a:t>
            </a:r>
            <a:r>
              <a:rPr lang="en-US" dirty="0" err="1"/>
              <a:t>Haidi</a:t>
            </a:r>
            <a:r>
              <a:rPr lang="en-US" dirty="0"/>
              <a:t> Chen work on backend </a:t>
            </a:r>
          </a:p>
          <a:p>
            <a:pPr lvl="1"/>
            <a:r>
              <a:rPr lang="en-US" dirty="0" err="1"/>
              <a:t>Amisha</a:t>
            </a:r>
            <a:r>
              <a:rPr lang="en-US" dirty="0"/>
              <a:t> </a:t>
            </a:r>
            <a:r>
              <a:rPr lang="en-US" dirty="0" err="1"/>
              <a:t>Gadhia</a:t>
            </a:r>
            <a:r>
              <a:rPr lang="en-US" dirty="0"/>
              <a:t> and Aboubakar Mountapmbeme work on frontend</a:t>
            </a:r>
          </a:p>
          <a:p>
            <a:r>
              <a:rPr lang="en-US" dirty="0"/>
              <a:t>Roles will be reassigned after the completion of the first module.</a:t>
            </a:r>
          </a:p>
          <a:p>
            <a:pPr lvl="1"/>
            <a:r>
              <a:rPr lang="en-US" dirty="0"/>
              <a:t>Depending on the work load, a team member might work on  backend and frontend tasks within a module.</a:t>
            </a:r>
          </a:p>
          <a:p>
            <a:endParaRPr lang="en-US" dirty="0"/>
          </a:p>
        </p:txBody>
      </p:sp>
    </p:spTree>
    <p:extLst>
      <p:ext uri="{BB962C8B-B14F-4D97-AF65-F5344CB8AC3E}">
        <p14:creationId xmlns:p14="http://schemas.microsoft.com/office/powerpoint/2010/main" val="255480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8253-949E-4967-A6FB-D03DA70C7CB5}"/>
              </a:ext>
            </a:extLst>
          </p:cNvPr>
          <p:cNvSpPr>
            <a:spLocks noGrp="1"/>
          </p:cNvSpPr>
          <p:nvPr>
            <p:ph type="title"/>
          </p:nvPr>
        </p:nvSpPr>
        <p:spPr/>
        <p:txBody>
          <a:bodyPr/>
          <a:lstStyle/>
          <a:p>
            <a:r>
              <a:rPr lang="en-US" dirty="0"/>
              <a:t>repository</a:t>
            </a:r>
          </a:p>
        </p:txBody>
      </p:sp>
      <p:sp>
        <p:nvSpPr>
          <p:cNvPr id="3" name="Content Placeholder 2">
            <a:extLst>
              <a:ext uri="{FF2B5EF4-FFF2-40B4-BE49-F238E27FC236}">
                <a16:creationId xmlns:a16="http://schemas.microsoft.com/office/drawing/2014/main" id="{6BE20238-2DA4-47A1-B678-EF149349AEE9}"/>
              </a:ext>
            </a:extLst>
          </p:cNvPr>
          <p:cNvSpPr>
            <a:spLocks noGrp="1"/>
          </p:cNvSpPr>
          <p:nvPr>
            <p:ph idx="1"/>
          </p:nvPr>
        </p:nvSpPr>
        <p:spPr>
          <a:xfrm>
            <a:off x="1114425" y="1874517"/>
            <a:ext cx="10315575" cy="4005075"/>
          </a:xfrm>
        </p:spPr>
        <p:txBody>
          <a:bodyPr/>
          <a:lstStyle/>
          <a:p>
            <a:r>
              <a:rPr lang="en-US" dirty="0"/>
              <a:t>Our </a:t>
            </a:r>
            <a:r>
              <a:rPr lang="en-US" dirty="0" err="1"/>
              <a:t>Github</a:t>
            </a:r>
            <a:r>
              <a:rPr lang="en-US" dirty="0"/>
              <a:t> repository is Structure as follows</a:t>
            </a:r>
          </a:p>
          <a:p>
            <a:r>
              <a:rPr lang="en-GB" b="1" u="sng" dirty="0">
                <a:solidFill>
                  <a:srgbClr val="00B0F0"/>
                </a:solidFill>
              </a:rPr>
              <a:t>Software-Engineering-Project</a:t>
            </a:r>
          </a:p>
          <a:p>
            <a:pPr lvl="1"/>
            <a:r>
              <a:rPr lang="en-US" b="1" u="sng" dirty="0" err="1">
                <a:solidFill>
                  <a:srgbClr val="00B0F0"/>
                </a:solidFill>
              </a:rPr>
              <a:t>StudentSurplusSite</a:t>
            </a:r>
            <a:r>
              <a:rPr lang="en-US" b="1" u="sng" dirty="0">
                <a:solidFill>
                  <a:srgbClr val="00B0F0"/>
                </a:solidFill>
              </a:rPr>
              <a:t> </a:t>
            </a:r>
            <a:r>
              <a:rPr lang="en-US" dirty="0"/>
              <a:t>     (contains project source code)</a:t>
            </a:r>
            <a:endParaRPr lang="en-US" b="1" u="sng" dirty="0">
              <a:solidFill>
                <a:srgbClr val="00B0F0"/>
              </a:solidFill>
            </a:endParaRPr>
          </a:p>
          <a:p>
            <a:pPr lvl="1"/>
            <a:r>
              <a:rPr lang="en-US" b="1" u="sng" dirty="0">
                <a:solidFill>
                  <a:srgbClr val="00B0F0"/>
                </a:solidFill>
              </a:rPr>
              <a:t>Deliverables </a:t>
            </a:r>
            <a:r>
              <a:rPr lang="en-US" dirty="0"/>
              <a:t>            (group assignments in word)</a:t>
            </a:r>
          </a:p>
          <a:p>
            <a:pPr lvl="1"/>
            <a:r>
              <a:rPr lang="en-US" b="1" u="sng" dirty="0">
                <a:solidFill>
                  <a:srgbClr val="00B0F0"/>
                </a:solidFill>
              </a:rPr>
              <a:t>PPT</a:t>
            </a:r>
            <a:r>
              <a:rPr lang="en-US" dirty="0"/>
              <a:t>		(PowerPoint presentations)</a:t>
            </a:r>
            <a:endParaRPr lang="en-US" b="1" u="sng" dirty="0">
              <a:solidFill>
                <a:srgbClr val="00B0F0"/>
              </a:solidFill>
            </a:endParaRPr>
          </a:p>
          <a:p>
            <a:pPr lvl="1"/>
            <a:r>
              <a:rPr lang="en-US" b="1" u="sng" dirty="0" err="1">
                <a:solidFill>
                  <a:srgbClr val="00B0F0"/>
                </a:solidFill>
              </a:rPr>
              <a:t>MeetingMinutes</a:t>
            </a:r>
            <a:r>
              <a:rPr lang="en-US" b="1" u="sng" dirty="0">
                <a:solidFill>
                  <a:srgbClr val="00B0F0"/>
                </a:solidFill>
              </a:rPr>
              <a:t> </a:t>
            </a:r>
            <a:r>
              <a:rPr lang="en-US" dirty="0"/>
              <a:t>		(Meeting minutes)</a:t>
            </a:r>
            <a:endParaRPr lang="en-US" b="1" u="sng" dirty="0">
              <a:solidFill>
                <a:srgbClr val="00B0F0"/>
              </a:solidFill>
            </a:endParaRPr>
          </a:p>
          <a:p>
            <a:pPr lvl="1"/>
            <a:r>
              <a:rPr lang="en-US" b="1" u="sng" dirty="0">
                <a:solidFill>
                  <a:srgbClr val="00B0F0"/>
                </a:solidFill>
              </a:rPr>
              <a:t>Readme.txt</a:t>
            </a:r>
            <a:r>
              <a:rPr lang="en-US" dirty="0"/>
              <a:t>	(text file that describes directory structure)</a:t>
            </a:r>
            <a:endParaRPr lang="en-GB" u="sng" dirty="0">
              <a:solidFill>
                <a:srgbClr val="00B0F0"/>
              </a:solidFill>
            </a:endParaRPr>
          </a:p>
          <a:p>
            <a:endParaRPr lang="en-US" dirty="0"/>
          </a:p>
        </p:txBody>
      </p:sp>
    </p:spTree>
    <p:extLst>
      <p:ext uri="{BB962C8B-B14F-4D97-AF65-F5344CB8AC3E}">
        <p14:creationId xmlns:p14="http://schemas.microsoft.com/office/powerpoint/2010/main" val="96707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F53-5BD6-4513-8E29-579CAB86DD0A}"/>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F203FCC7-B388-40BB-97EA-6C3B1F1C8C3F}"/>
              </a:ext>
            </a:extLst>
          </p:cNvPr>
          <p:cNvSpPr>
            <a:spLocks noGrp="1"/>
          </p:cNvSpPr>
          <p:nvPr>
            <p:ph idx="1"/>
          </p:nvPr>
        </p:nvSpPr>
        <p:spPr>
          <a:xfrm>
            <a:off x="1251678" y="1784838"/>
            <a:ext cx="10178322" cy="4094754"/>
          </a:xfrm>
        </p:spPr>
        <p:txBody>
          <a:bodyPr>
            <a:normAutofit lnSpcReduction="10000"/>
          </a:bodyPr>
          <a:lstStyle/>
          <a:p>
            <a:r>
              <a:rPr lang="en-US" sz="2400" dirty="0"/>
              <a:t>Team</a:t>
            </a:r>
          </a:p>
          <a:p>
            <a:r>
              <a:rPr lang="en-US" sz="2400" dirty="0"/>
              <a:t>Motivation</a:t>
            </a:r>
          </a:p>
          <a:p>
            <a:r>
              <a:rPr lang="en-US" sz="2400" dirty="0"/>
              <a:t>Project Description</a:t>
            </a:r>
          </a:p>
          <a:p>
            <a:r>
              <a:rPr lang="en-US" sz="2400" dirty="0"/>
              <a:t>Modules</a:t>
            </a:r>
          </a:p>
          <a:p>
            <a:r>
              <a:rPr lang="en-US" sz="2400" dirty="0"/>
              <a:t>Timeline</a:t>
            </a:r>
          </a:p>
          <a:p>
            <a:r>
              <a:rPr lang="en-US" sz="2400" dirty="0"/>
              <a:t>Activity Diagram</a:t>
            </a:r>
          </a:p>
          <a:p>
            <a:r>
              <a:rPr lang="en-US" sz="2400" dirty="0"/>
              <a:t>Risk Management</a:t>
            </a:r>
          </a:p>
          <a:p>
            <a:r>
              <a:rPr lang="en-US" sz="2400" dirty="0"/>
              <a:t>Team Member Roles</a:t>
            </a:r>
          </a:p>
          <a:p>
            <a:r>
              <a:rPr lang="en-US" sz="2400" dirty="0"/>
              <a:t>Repository Policies</a:t>
            </a:r>
          </a:p>
          <a:p>
            <a:endParaRPr lang="en-US" dirty="0"/>
          </a:p>
          <a:p>
            <a:endParaRPr lang="en-US" dirty="0"/>
          </a:p>
        </p:txBody>
      </p:sp>
    </p:spTree>
    <p:extLst>
      <p:ext uri="{BB962C8B-B14F-4D97-AF65-F5344CB8AC3E}">
        <p14:creationId xmlns:p14="http://schemas.microsoft.com/office/powerpoint/2010/main" val="100331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0E01-88E0-40D5-A4EF-AE48B06D965D}"/>
              </a:ext>
            </a:extLst>
          </p:cNvPr>
          <p:cNvSpPr>
            <a:spLocks noGrp="1"/>
          </p:cNvSpPr>
          <p:nvPr>
            <p:ph type="title"/>
          </p:nvPr>
        </p:nvSpPr>
        <p:spPr/>
        <p:txBody>
          <a:bodyPr/>
          <a:lstStyle/>
          <a:p>
            <a:r>
              <a:rPr lang="en-US" dirty="0"/>
              <a:t>ABOUT TEAM	</a:t>
            </a:r>
          </a:p>
        </p:txBody>
      </p:sp>
      <p:sp>
        <p:nvSpPr>
          <p:cNvPr id="3" name="Content Placeholder 2">
            <a:extLst>
              <a:ext uri="{FF2B5EF4-FFF2-40B4-BE49-F238E27FC236}">
                <a16:creationId xmlns:a16="http://schemas.microsoft.com/office/drawing/2014/main" id="{047D331B-584F-4B78-80D1-2ACCA0B04E65}"/>
              </a:ext>
            </a:extLst>
          </p:cNvPr>
          <p:cNvSpPr>
            <a:spLocks noGrp="1"/>
          </p:cNvSpPr>
          <p:nvPr>
            <p:ph idx="1"/>
          </p:nvPr>
        </p:nvSpPr>
        <p:spPr/>
        <p:txBody>
          <a:bodyPr>
            <a:normAutofit/>
          </a:bodyPr>
          <a:lstStyle/>
          <a:p>
            <a:r>
              <a:rPr lang="en-US" sz="2400" dirty="0"/>
              <a:t>Team Name: DASH</a:t>
            </a:r>
          </a:p>
          <a:p>
            <a:r>
              <a:rPr lang="en-US" sz="2400" dirty="0"/>
              <a:t>Team Members:  1) Sri </a:t>
            </a:r>
            <a:r>
              <a:rPr lang="en-US" sz="2400" dirty="0" err="1"/>
              <a:t>Sravya</a:t>
            </a:r>
            <a:r>
              <a:rPr lang="en-US" sz="2400" dirty="0"/>
              <a:t> </a:t>
            </a:r>
            <a:r>
              <a:rPr lang="en-US" sz="2400" dirty="0" err="1"/>
              <a:t>Tirupachur</a:t>
            </a:r>
            <a:r>
              <a:rPr lang="en-US" sz="2400" dirty="0"/>
              <a:t> Comerica</a:t>
            </a:r>
          </a:p>
          <a:p>
            <a:pPr marL="0" indent="0">
              <a:buNone/>
            </a:pPr>
            <a:r>
              <a:rPr lang="en-US" sz="2400" b="1" dirty="0"/>
              <a:t>                             </a:t>
            </a:r>
            <a:r>
              <a:rPr lang="en-US" sz="2400" dirty="0"/>
              <a:t>2) </a:t>
            </a:r>
            <a:r>
              <a:rPr lang="en-US" sz="2400" dirty="0" err="1"/>
              <a:t>Amisha</a:t>
            </a:r>
            <a:r>
              <a:rPr lang="en-US" sz="2400" dirty="0"/>
              <a:t> </a:t>
            </a:r>
            <a:r>
              <a:rPr lang="en-US" sz="2400" dirty="0" err="1"/>
              <a:t>Gadhia</a:t>
            </a:r>
            <a:endParaRPr lang="en-US" sz="2400" dirty="0"/>
          </a:p>
          <a:p>
            <a:pPr marL="0" indent="0">
              <a:buNone/>
            </a:pPr>
            <a:r>
              <a:rPr lang="en-US" sz="2400" dirty="0"/>
              <a:t>                             3) </a:t>
            </a:r>
            <a:r>
              <a:rPr lang="en-US" sz="2400" dirty="0" err="1"/>
              <a:t>Aboubakar</a:t>
            </a:r>
            <a:r>
              <a:rPr lang="en-US" sz="2400" dirty="0"/>
              <a:t> </a:t>
            </a:r>
            <a:r>
              <a:rPr lang="en-US" sz="2400" dirty="0" err="1"/>
              <a:t>Mountapmbeme</a:t>
            </a:r>
            <a:endParaRPr lang="en-US" sz="2400" dirty="0"/>
          </a:p>
          <a:p>
            <a:pPr marL="0" indent="0">
              <a:buNone/>
            </a:pPr>
            <a:r>
              <a:rPr lang="en-US" sz="2400" dirty="0"/>
              <a:t>                             4) </a:t>
            </a:r>
            <a:r>
              <a:rPr lang="en-US" sz="2400" dirty="0" err="1"/>
              <a:t>Haidi</a:t>
            </a:r>
            <a:r>
              <a:rPr lang="en-US" sz="2400" dirty="0"/>
              <a:t> Chen</a:t>
            </a:r>
          </a:p>
          <a:p>
            <a:endParaRPr lang="en-US" sz="2400" dirty="0"/>
          </a:p>
          <a:p>
            <a:pPr marL="0" indent="0">
              <a:buNone/>
            </a:pPr>
            <a:endParaRPr lang="en-US" sz="2400" dirty="0"/>
          </a:p>
        </p:txBody>
      </p:sp>
    </p:spTree>
    <p:extLst>
      <p:ext uri="{BB962C8B-B14F-4D97-AF65-F5344CB8AC3E}">
        <p14:creationId xmlns:p14="http://schemas.microsoft.com/office/powerpoint/2010/main" val="86821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lang="en-GB" dirty="0"/>
          </a:p>
        </p:txBody>
      </p:sp>
      <p:sp>
        <p:nvSpPr>
          <p:cNvPr id="3" name="Content Placeholder 2"/>
          <p:cNvSpPr>
            <a:spLocks noGrp="1"/>
          </p:cNvSpPr>
          <p:nvPr>
            <p:ph idx="1"/>
          </p:nvPr>
        </p:nvSpPr>
        <p:spPr/>
        <p:txBody>
          <a:bodyPr/>
          <a:lstStyle/>
          <a:p>
            <a:r>
              <a:rPr lang="en-US" dirty="0"/>
              <a:t>Some students face difficulties getting certain items they need for various reasons</a:t>
            </a:r>
          </a:p>
          <a:p>
            <a:r>
              <a:rPr lang="en-US" dirty="0"/>
              <a:t>On the other end, there are some students who own these items and are looking for people to take them out for free or for some little cash.</a:t>
            </a:r>
          </a:p>
          <a:p>
            <a:r>
              <a:rPr lang="en-US" dirty="0"/>
              <a:t>Thus we are motivated to provide a platform where they can easily exchange items they no longer need either for free or for cash</a:t>
            </a:r>
          </a:p>
          <a:p>
            <a:endParaRPr lang="en-GB" dirty="0"/>
          </a:p>
        </p:txBody>
      </p:sp>
    </p:spTree>
    <p:extLst>
      <p:ext uri="{BB962C8B-B14F-4D97-AF65-F5344CB8AC3E}">
        <p14:creationId xmlns:p14="http://schemas.microsoft.com/office/powerpoint/2010/main" val="314367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673D-94B8-43E8-ABB7-9E31B23A9D28}"/>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3E6D0D7-FE12-42E1-9435-EC1B21FF4085}"/>
              </a:ext>
            </a:extLst>
          </p:cNvPr>
          <p:cNvSpPr>
            <a:spLocks noGrp="1"/>
          </p:cNvSpPr>
          <p:nvPr>
            <p:ph idx="1"/>
          </p:nvPr>
        </p:nvSpPr>
        <p:spPr>
          <a:xfrm>
            <a:off x="1251678" y="1273215"/>
            <a:ext cx="10178322" cy="5312780"/>
          </a:xfrm>
        </p:spPr>
        <p:txBody>
          <a:bodyPr>
            <a:noAutofit/>
          </a:bodyPr>
          <a:lstStyle/>
          <a:p>
            <a:pPr algn="just"/>
            <a:r>
              <a:rPr lang="en-US" dirty="0"/>
              <a:t>The goal of the project is to develop a student surplus website which helps students to buy or sell items that they no longer need such as tables, beds, books and furniture just by posting a picture of the item on-site. It’s like a market place where students have the option to select the product, add them to the cart and checkout. The website also provides an additional security feature which helps students securely exchange the products, the students who are willing sell the items should contact the admin to avoid fraudulent postings on the site. Overall, the website provides students the ease of exchanging the unused items efficiently with added security. </a:t>
            </a:r>
            <a:r>
              <a:rPr lang="en-US" b="1" dirty="0"/>
              <a:t> </a:t>
            </a:r>
            <a:endParaRPr lang="en-US" dirty="0"/>
          </a:p>
          <a:p>
            <a:pPr lvl="0"/>
            <a:r>
              <a:rPr lang="en-US" b="1" dirty="0"/>
              <a:t>Web Technologies:  </a:t>
            </a:r>
            <a:r>
              <a:rPr lang="en-US" dirty="0"/>
              <a:t>HTML 5, CSS3, JavaScript, </a:t>
            </a:r>
            <a:r>
              <a:rPr lang="en-US" dirty="0" err="1"/>
              <a:t>JQuery</a:t>
            </a:r>
            <a:r>
              <a:rPr lang="en-US" dirty="0"/>
              <a:t> and Bootstrap.</a:t>
            </a:r>
          </a:p>
          <a:p>
            <a:pPr lvl="0"/>
            <a:r>
              <a:rPr lang="en-US" b="1" dirty="0"/>
              <a:t>IDE: </a:t>
            </a:r>
            <a:r>
              <a:rPr lang="en-US" dirty="0"/>
              <a:t>Eclipse</a:t>
            </a:r>
          </a:p>
          <a:p>
            <a:pPr lvl="0"/>
            <a:r>
              <a:rPr lang="en-US" b="1" dirty="0"/>
              <a:t>Operating System: </a:t>
            </a:r>
            <a:r>
              <a:rPr lang="en-US" dirty="0"/>
              <a:t>Windows</a:t>
            </a:r>
          </a:p>
          <a:p>
            <a:pPr lvl="0"/>
            <a:r>
              <a:rPr lang="en-US" b="1" dirty="0"/>
              <a:t>Database: </a:t>
            </a:r>
            <a:r>
              <a:rPr lang="en-US" dirty="0"/>
              <a:t>MySQL</a:t>
            </a:r>
          </a:p>
          <a:p>
            <a:pPr lvl="0"/>
            <a:r>
              <a:rPr lang="en-US" b="1" dirty="0"/>
              <a:t>Programming Language: </a:t>
            </a:r>
            <a:r>
              <a:rPr lang="en-US" dirty="0"/>
              <a:t>Java</a:t>
            </a:r>
          </a:p>
          <a:p>
            <a:pPr lvl="0"/>
            <a:r>
              <a:rPr lang="en-US" b="1" dirty="0"/>
              <a:t>Server: </a:t>
            </a:r>
            <a:r>
              <a:rPr lang="en-US" dirty="0"/>
              <a:t>Tomcat 9</a:t>
            </a:r>
          </a:p>
          <a:p>
            <a:endParaRPr lang="en-US" dirty="0"/>
          </a:p>
        </p:txBody>
      </p:sp>
    </p:spTree>
    <p:extLst>
      <p:ext uri="{BB962C8B-B14F-4D97-AF65-F5344CB8AC3E}">
        <p14:creationId xmlns:p14="http://schemas.microsoft.com/office/powerpoint/2010/main" val="64363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EB30-B565-4D52-A02D-080B25CB6706}"/>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9431240-DB3C-49F3-B4B3-FFB8F2BC6578}"/>
              </a:ext>
            </a:extLst>
          </p:cNvPr>
          <p:cNvSpPr>
            <a:spLocks noGrp="1"/>
          </p:cNvSpPr>
          <p:nvPr>
            <p:ph idx="1"/>
          </p:nvPr>
        </p:nvSpPr>
        <p:spPr>
          <a:xfrm>
            <a:off x="1251678" y="1414733"/>
            <a:ext cx="10178322" cy="5262112"/>
          </a:xfrm>
        </p:spPr>
        <p:txBody>
          <a:bodyPr>
            <a:noAutofit/>
          </a:bodyPr>
          <a:lstStyle/>
          <a:p>
            <a:pPr lvl="0"/>
            <a:r>
              <a:rPr lang="en-US" altLang="zh-CN" sz="2400" dirty="0"/>
              <a:t>User module</a:t>
            </a:r>
            <a:endParaRPr lang="zh-CN" altLang="zh-CN" sz="2400" dirty="0"/>
          </a:p>
          <a:p>
            <a:pPr lvl="0"/>
            <a:r>
              <a:rPr lang="en-US" altLang="zh-CN" sz="2400" dirty="0"/>
              <a:t>Registration module</a:t>
            </a:r>
            <a:endParaRPr lang="zh-CN" altLang="zh-CN" sz="2400" dirty="0"/>
          </a:p>
          <a:p>
            <a:pPr lvl="0"/>
            <a:r>
              <a:rPr lang="en-US" altLang="zh-CN" sz="2400" dirty="0"/>
              <a:t>Login module</a:t>
            </a:r>
            <a:endParaRPr lang="zh-CN" altLang="zh-CN" sz="2400" dirty="0"/>
          </a:p>
          <a:p>
            <a:pPr lvl="0"/>
            <a:r>
              <a:rPr lang="en-US" altLang="zh-CN" sz="2400" dirty="0"/>
              <a:t>Admin module</a:t>
            </a:r>
            <a:endParaRPr lang="zh-CN" altLang="zh-CN" sz="2400" dirty="0"/>
          </a:p>
          <a:p>
            <a:pPr lvl="0"/>
            <a:r>
              <a:rPr lang="en-US" altLang="zh-CN" sz="2400" dirty="0"/>
              <a:t>Category module</a:t>
            </a:r>
            <a:endParaRPr lang="zh-CN" altLang="zh-CN" sz="2400" dirty="0"/>
          </a:p>
          <a:p>
            <a:pPr lvl="0"/>
            <a:r>
              <a:rPr lang="en-US" altLang="zh-CN" sz="2400" dirty="0"/>
              <a:t>Product posting module</a:t>
            </a:r>
            <a:endParaRPr lang="zh-CN" altLang="zh-CN" sz="2400" dirty="0"/>
          </a:p>
          <a:p>
            <a:pPr lvl="0"/>
            <a:r>
              <a:rPr lang="en-US" altLang="zh-CN" sz="2400" dirty="0"/>
              <a:t>Search module</a:t>
            </a:r>
            <a:endParaRPr lang="zh-CN" altLang="zh-CN" sz="2400" dirty="0"/>
          </a:p>
          <a:p>
            <a:pPr lvl="0"/>
            <a:r>
              <a:rPr lang="en-US" altLang="zh-CN" sz="2400" dirty="0"/>
              <a:t>Buying module</a:t>
            </a:r>
            <a:endParaRPr lang="zh-CN" altLang="zh-CN" sz="2400" dirty="0"/>
          </a:p>
          <a:p>
            <a:pPr lvl="0"/>
            <a:r>
              <a:rPr lang="en-US" altLang="zh-CN" sz="2400" dirty="0"/>
              <a:t>Payment module</a:t>
            </a:r>
            <a:endParaRPr lang="zh-CN" altLang="zh-CN" sz="2400" dirty="0"/>
          </a:p>
          <a:p>
            <a:pPr lvl="0"/>
            <a:r>
              <a:rPr lang="en-US" altLang="zh-CN" sz="2400" dirty="0"/>
              <a:t>Rating and review module</a:t>
            </a:r>
            <a:endParaRPr lang="zh-CN" altLang="zh-CN" sz="2400" dirty="0"/>
          </a:p>
          <a:p>
            <a:endParaRPr lang="en-US" sz="2800" dirty="0"/>
          </a:p>
        </p:txBody>
      </p:sp>
    </p:spTree>
    <p:extLst>
      <p:ext uri="{BB962C8B-B14F-4D97-AF65-F5344CB8AC3E}">
        <p14:creationId xmlns:p14="http://schemas.microsoft.com/office/powerpoint/2010/main" val="173301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7DE0-7314-4BBB-9A4A-A5591AE5B487}"/>
              </a:ext>
            </a:extLst>
          </p:cNvPr>
          <p:cNvSpPr>
            <a:spLocks noGrp="1"/>
          </p:cNvSpPr>
          <p:nvPr>
            <p:ph type="title"/>
          </p:nvPr>
        </p:nvSpPr>
        <p:spPr>
          <a:xfrm>
            <a:off x="1251677" y="0"/>
            <a:ext cx="10178322" cy="1492132"/>
          </a:xfrm>
        </p:spPr>
        <p:txBody>
          <a:bodyPr/>
          <a:lstStyle/>
          <a:p>
            <a:r>
              <a:rPr lang="en-US" dirty="0"/>
              <a:t>Timeline</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51677" y="851282"/>
            <a:ext cx="10014421" cy="5773805"/>
          </a:xfrm>
          <a:prstGeom prst="rect">
            <a:avLst/>
          </a:prstGeom>
          <a:noFill/>
          <a:ln>
            <a:noFill/>
          </a:ln>
        </p:spPr>
      </p:pic>
    </p:spTree>
    <p:extLst>
      <p:ext uri="{BB962C8B-B14F-4D97-AF65-F5344CB8AC3E}">
        <p14:creationId xmlns:p14="http://schemas.microsoft.com/office/powerpoint/2010/main" val="42123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PERT Chart</a:t>
            </a:r>
            <a:endParaRPr lang="zh-CN" altLang="en-US" dirty="0"/>
          </a:p>
        </p:txBody>
      </p:sp>
      <p:pic>
        <p:nvPicPr>
          <p:cNvPr id="4" name="Picture 1"/>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1678" y="1345721"/>
            <a:ext cx="10178322" cy="5270739"/>
          </a:xfrm>
          <a:prstGeom prst="rect">
            <a:avLst/>
          </a:prstGeom>
        </p:spPr>
      </p:pic>
    </p:spTree>
    <p:extLst>
      <p:ext uri="{BB962C8B-B14F-4D97-AF65-F5344CB8AC3E}">
        <p14:creationId xmlns:p14="http://schemas.microsoft.com/office/powerpoint/2010/main" val="402182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7805-296C-4477-B4C6-18A8EFBF4410}"/>
              </a:ext>
            </a:extLst>
          </p:cNvPr>
          <p:cNvSpPr>
            <a:spLocks noGrp="1"/>
          </p:cNvSpPr>
          <p:nvPr>
            <p:ph type="title"/>
          </p:nvPr>
        </p:nvSpPr>
        <p:spPr/>
        <p:txBody>
          <a:bodyPr/>
          <a:lstStyle/>
          <a:p>
            <a:r>
              <a:rPr lang="en-US" dirty="0"/>
              <a:t>Activity diagram </a:t>
            </a:r>
          </a:p>
        </p:txBody>
      </p:sp>
      <p:pic>
        <p:nvPicPr>
          <p:cNvPr id="5" name="Content Placeholder 4">
            <a:extLst>
              <a:ext uri="{FF2B5EF4-FFF2-40B4-BE49-F238E27FC236}">
                <a16:creationId xmlns:a16="http://schemas.microsoft.com/office/drawing/2014/main" id="{5A74E347-E29D-4690-B27E-416390639E40}"/>
              </a:ext>
            </a:extLst>
          </p:cNvPr>
          <p:cNvPicPr>
            <a:picLocks noGrp="1" noChangeAspect="1"/>
          </p:cNvPicPr>
          <p:nvPr>
            <p:ph idx="1"/>
          </p:nvPr>
        </p:nvPicPr>
        <p:blipFill>
          <a:blip r:embed="rId2"/>
          <a:stretch>
            <a:fillRect/>
          </a:stretch>
        </p:blipFill>
        <p:spPr>
          <a:xfrm>
            <a:off x="2276475" y="1283979"/>
            <a:ext cx="7877175" cy="5374788"/>
          </a:xfrm>
        </p:spPr>
      </p:pic>
    </p:spTree>
    <p:extLst>
      <p:ext uri="{BB962C8B-B14F-4D97-AF65-F5344CB8AC3E}">
        <p14:creationId xmlns:p14="http://schemas.microsoft.com/office/powerpoint/2010/main" val="243988584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96</TotalTime>
  <Words>569</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宋体</vt:lpstr>
      <vt:lpstr>华文中宋</vt:lpstr>
      <vt:lpstr>Arial</vt:lpstr>
      <vt:lpstr>Gill Sans MT</vt:lpstr>
      <vt:lpstr>Impact</vt:lpstr>
      <vt:lpstr>Badge</vt:lpstr>
      <vt:lpstr>Student SURPLUS Website</vt:lpstr>
      <vt:lpstr>CONTENT</vt:lpstr>
      <vt:lpstr>ABOUT TEAM </vt:lpstr>
      <vt:lpstr>motivation</vt:lpstr>
      <vt:lpstr>Project Description</vt:lpstr>
      <vt:lpstr>Modules</vt:lpstr>
      <vt:lpstr>Timeline</vt:lpstr>
      <vt:lpstr>PERT Chart</vt:lpstr>
      <vt:lpstr>Activity diagram </vt:lpstr>
      <vt:lpstr> Risk Management - generic risks</vt:lpstr>
      <vt:lpstr>Project risk – specific </vt:lpstr>
      <vt:lpstr>Team member roles</vt:lpstr>
      <vt:lpstr>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SURPLUS</dc:title>
  <dc:creator>amishagadhia1707@gmail.com</dc:creator>
  <cp:lastModifiedBy>Sri Harsha TC</cp:lastModifiedBy>
  <cp:revision>16</cp:revision>
  <dcterms:created xsi:type="dcterms:W3CDTF">2018-09-12T23:14:00Z</dcterms:created>
  <dcterms:modified xsi:type="dcterms:W3CDTF">2018-09-13T14:48:45Z</dcterms:modified>
</cp:coreProperties>
</file>