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6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8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9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2C854-144F-9E4C-A067-767EF47D12C3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197B-9F5D-E240-904C-AFA3E12B6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424838" y="846603"/>
            <a:ext cx="5276030" cy="5043710"/>
            <a:chOff x="1424838" y="846603"/>
            <a:chExt cx="5276030" cy="5043710"/>
          </a:xfrm>
        </p:grpSpPr>
        <p:grpSp>
          <p:nvGrpSpPr>
            <p:cNvPr id="53" name="Group 52"/>
            <p:cNvGrpSpPr/>
            <p:nvPr/>
          </p:nvGrpSpPr>
          <p:grpSpPr>
            <a:xfrm>
              <a:off x="1760398" y="846603"/>
              <a:ext cx="3897636" cy="5043710"/>
              <a:chOff x="1760398" y="846603"/>
              <a:chExt cx="3897636" cy="5043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85416" y="3881984"/>
                <a:ext cx="650469" cy="5884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33214" y="846603"/>
                <a:ext cx="144549" cy="303538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167274" y="4171068"/>
                <a:ext cx="27877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446047" y="4171068"/>
                <a:ext cx="0" cy="3820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67274" y="4553072"/>
                <a:ext cx="27877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301929" y="4171068"/>
                <a:ext cx="0" cy="3820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902689" y="4314376"/>
                <a:ext cx="139924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446047" y="4314376"/>
                <a:ext cx="53936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920434" y="3613549"/>
                <a:ext cx="10325" cy="121828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902689" y="4026526"/>
                <a:ext cx="70209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2612203" y="3796289"/>
                <a:ext cx="506756" cy="365698"/>
              </a:xfrm>
              <a:custGeom>
                <a:avLst/>
                <a:gdLst>
                  <a:gd name="connsiteX0" fmla="*/ 0 w 506756"/>
                  <a:gd name="connsiteY0" fmla="*/ 219913 h 365698"/>
                  <a:gd name="connsiteX1" fmla="*/ 82599 w 506756"/>
                  <a:gd name="connsiteY1" fmla="*/ 3100 h 365698"/>
                  <a:gd name="connsiteX2" fmla="*/ 165198 w 506756"/>
                  <a:gd name="connsiteY2" fmla="*/ 364455 h 365698"/>
                  <a:gd name="connsiteX3" fmla="*/ 237473 w 506756"/>
                  <a:gd name="connsiteY3" fmla="*/ 54722 h 365698"/>
                  <a:gd name="connsiteX4" fmla="*/ 299422 w 506756"/>
                  <a:gd name="connsiteY4" fmla="*/ 343806 h 365698"/>
                  <a:gd name="connsiteX5" fmla="*/ 371697 w 506756"/>
                  <a:gd name="connsiteY5" fmla="*/ 44397 h 365698"/>
                  <a:gd name="connsiteX6" fmla="*/ 433646 w 506756"/>
                  <a:gd name="connsiteY6" fmla="*/ 364455 h 365698"/>
                  <a:gd name="connsiteX7" fmla="*/ 505920 w 506756"/>
                  <a:gd name="connsiteY7" fmla="*/ 157966 h 365698"/>
                  <a:gd name="connsiteX8" fmla="*/ 474946 w 506756"/>
                  <a:gd name="connsiteY8" fmla="*/ 230237 h 36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6756" h="365698">
                    <a:moveTo>
                      <a:pt x="0" y="219913"/>
                    </a:moveTo>
                    <a:cubicBezTo>
                      <a:pt x="27533" y="99461"/>
                      <a:pt x="55066" y="-20990"/>
                      <a:pt x="82599" y="3100"/>
                    </a:cubicBezTo>
                    <a:cubicBezTo>
                      <a:pt x="110132" y="27190"/>
                      <a:pt x="139386" y="355851"/>
                      <a:pt x="165198" y="364455"/>
                    </a:cubicBezTo>
                    <a:cubicBezTo>
                      <a:pt x="191010" y="373059"/>
                      <a:pt x="215102" y="58163"/>
                      <a:pt x="237473" y="54722"/>
                    </a:cubicBezTo>
                    <a:cubicBezTo>
                      <a:pt x="259844" y="51281"/>
                      <a:pt x="277051" y="345527"/>
                      <a:pt x="299422" y="343806"/>
                    </a:cubicBezTo>
                    <a:cubicBezTo>
                      <a:pt x="321793" y="342085"/>
                      <a:pt x="349326" y="40956"/>
                      <a:pt x="371697" y="44397"/>
                    </a:cubicBezTo>
                    <a:cubicBezTo>
                      <a:pt x="394068" y="47838"/>
                      <a:pt x="411276" y="345527"/>
                      <a:pt x="433646" y="364455"/>
                    </a:cubicBezTo>
                    <a:cubicBezTo>
                      <a:pt x="456016" y="383383"/>
                      <a:pt x="499037" y="180336"/>
                      <a:pt x="505920" y="157966"/>
                    </a:cubicBezTo>
                    <a:cubicBezTo>
                      <a:pt x="512803" y="135596"/>
                      <a:pt x="474946" y="230237"/>
                      <a:pt x="474946" y="23023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stCxn id="26" idx="7"/>
              </p:cNvCxnSpPr>
              <p:nvPr/>
            </p:nvCxnSpPr>
            <p:spPr>
              <a:xfrm>
                <a:off x="3118123" y="3954255"/>
                <a:ext cx="8672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985416" y="4470476"/>
                <a:ext cx="247798" cy="2271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388087" y="4470476"/>
                <a:ext cx="247798" cy="22713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3861517" y="4697614"/>
                <a:ext cx="94989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727293" y="4697614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677185" y="4715797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918304" y="4726120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4166102" y="4726120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4388087" y="4715797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1768465" y="3613549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1770723" y="4180159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1786210" y="3918349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1768465" y="4831831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1763303" y="4659011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1760398" y="4470476"/>
                <a:ext cx="134224" cy="1342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77185" y="846603"/>
                <a:ext cx="59884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677185" y="3858869"/>
                <a:ext cx="59884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4986932" y="846603"/>
                <a:ext cx="20650" cy="301226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16200000">
                <a:off x="4955949" y="2188778"/>
                <a:ext cx="1022166" cy="38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Times New Roman"/>
                    <a:cs typeface="Times New Roman"/>
                  </a:rPr>
                  <a:t>l = 10 m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38610" y="4689984"/>
                <a:ext cx="19307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Times New Roman"/>
                    <a:cs typeface="Times New Roman"/>
                  </a:rPr>
                  <a:t>m = 271.2 kg</a:t>
                </a:r>
              </a:p>
              <a:p>
                <a:r>
                  <a:rPr lang="en-US" i="1" dirty="0" smtClean="0">
                    <a:latin typeface="Times New Roman"/>
                    <a:cs typeface="Times New Roman"/>
                  </a:rPr>
                  <a:t>k = 10707 N/m</a:t>
                </a:r>
              </a:p>
              <a:p>
                <a:r>
                  <a:rPr lang="en-US" i="1" dirty="0" smtClean="0">
                    <a:latin typeface="Times New Roman"/>
                    <a:cs typeface="Times New Roman"/>
                  </a:rPr>
                  <a:t>c = 20.7 N-s/m</a:t>
                </a:r>
              </a:p>
              <a:p>
                <a:endParaRPr lang="en-US" i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>
              <a:off x="1920434" y="4180159"/>
              <a:ext cx="43158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930759" y="1001469"/>
              <a:ext cx="7851" cy="3160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29748" y="4398205"/>
              <a:ext cx="671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Z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24838" y="877576"/>
              <a:ext cx="671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81806" y="1246908"/>
              <a:ext cx="1703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E = 7E+09 Pa</a:t>
              </a:r>
            </a:p>
            <a:p>
              <a:r>
                <a:rPr lang="en-US" i="1" dirty="0" err="1" smtClean="0">
                  <a:latin typeface="Times New Roman"/>
                  <a:cs typeface="Times New Roman"/>
                </a:rPr>
                <a:t>ν</a:t>
              </a:r>
              <a:r>
                <a:rPr lang="en-US" i="1" dirty="0" smtClean="0">
                  <a:latin typeface="Times New Roman"/>
                  <a:cs typeface="Times New Roman"/>
                </a:rPr>
                <a:t> = 0.35</a:t>
              </a:r>
            </a:p>
            <a:p>
              <a:r>
                <a:rPr lang="en-US" i="1" dirty="0" err="1" smtClean="0">
                  <a:latin typeface="Times New Roman"/>
                  <a:cs typeface="Times New Roman"/>
                </a:rPr>
                <a:t>ρ</a:t>
              </a:r>
              <a:r>
                <a:rPr lang="en-US" i="1" dirty="0" smtClean="0">
                  <a:latin typeface="Times New Roman"/>
                  <a:cs typeface="Times New Roman"/>
                </a:rPr>
                <a:t> = 2712 kg/m</a:t>
              </a:r>
              <a:r>
                <a:rPr lang="en-US" i="1" baseline="30000" dirty="0" smtClean="0">
                  <a:latin typeface="Times New Roman"/>
                  <a:cs typeface="Times New Roman"/>
                </a:rPr>
                <a:t>3</a:t>
              </a:r>
              <a:endParaRPr lang="en-US" i="1" baseline="30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3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67080" y="2387600"/>
            <a:ext cx="7609840" cy="3287038"/>
            <a:chOff x="767080" y="2387600"/>
            <a:chExt cx="7609840" cy="328703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33120" y="2458720"/>
              <a:ext cx="7426960" cy="50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767080" y="2438400"/>
              <a:ext cx="132080" cy="1422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194040" y="2397760"/>
              <a:ext cx="132080" cy="1422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02760" y="2438400"/>
              <a:ext cx="132080" cy="1422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138680" y="2438400"/>
              <a:ext cx="132080" cy="1422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61480" y="2387600"/>
              <a:ext cx="132080" cy="1422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22960" y="3901440"/>
              <a:ext cx="7498080" cy="213360"/>
              <a:chOff x="822960" y="3220720"/>
              <a:chExt cx="7498080" cy="21336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22960" y="327152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833120" y="3302000"/>
                <a:ext cx="7426960" cy="508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1432560" y="328168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138680" y="327152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95600" y="329184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15360" y="328168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024880" y="324104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827520" y="323088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640320" y="323088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188960" y="322072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302760" y="327152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130800" y="3271520"/>
                <a:ext cx="132080" cy="14224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6253480" y="4886960"/>
              <a:ext cx="132080" cy="1422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31560" y="4751308"/>
              <a:ext cx="2245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</a:t>
              </a:r>
              <a:r>
                <a:rPr lang="en-US" smtClean="0"/>
                <a:t> FE Nodes</a:t>
              </a:r>
              <a:endParaRPr lang="en-US" dirty="0" smtClean="0"/>
            </a:p>
            <a:p>
              <a:r>
                <a:rPr lang="en-US" dirty="0" smtClean="0"/>
                <a:t>       Gauss Points</a:t>
              </a:r>
            </a:p>
            <a:p>
              <a:r>
                <a:rPr lang="en-US" dirty="0" smtClean="0"/>
                <a:t>       Data Points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253480" y="5188744"/>
              <a:ext cx="132080" cy="1422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253480" y="5483384"/>
              <a:ext cx="132080" cy="1422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71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49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WANG</dc:creator>
  <cp:lastModifiedBy>QI WANG</cp:lastModifiedBy>
  <cp:revision>8</cp:revision>
  <dcterms:created xsi:type="dcterms:W3CDTF">2015-10-21T19:49:47Z</dcterms:created>
  <dcterms:modified xsi:type="dcterms:W3CDTF">2016-01-04T23:13:36Z</dcterms:modified>
</cp:coreProperties>
</file>