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76" r:id="rId5"/>
    <p:sldId id="303" r:id="rId6"/>
    <p:sldId id="304" r:id="rId7"/>
    <p:sldId id="305" r:id="rId8"/>
    <p:sldId id="306" r:id="rId9"/>
    <p:sldId id="27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btHm2RCPVjyareVOq/KAb8de/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4"/>
    <p:restoredTop sz="94650"/>
  </p:normalViewPr>
  <p:slideViewPr>
    <p:cSldViewPr snapToGrid="0" snapToObjects="1">
      <p:cViewPr varScale="1">
        <p:scale>
          <a:sx n="78" d="100"/>
          <a:sy n="78" d="100"/>
        </p:scale>
        <p:origin x="14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481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81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49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02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427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ki.vn/api/v2/reviews?product_id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75515-82EB-534D-A50B-6F7D57246BF8}"/>
              </a:ext>
            </a:extLst>
          </p:cNvPr>
          <p:cNvSpPr txBox="1"/>
          <p:nvPr/>
        </p:nvSpPr>
        <p:spPr>
          <a:xfrm>
            <a:off x="1453167" y="1882877"/>
            <a:ext cx="678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 – </a:t>
            </a:r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KHOA HỌC DỮ LIỆU</a:t>
            </a:r>
            <a:endParaRPr lang="en-VN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 txBox="1"/>
          <p:nvPr/>
        </p:nvSpPr>
        <p:spPr>
          <a:xfrm>
            <a:off x="805220" y="1881694"/>
            <a:ext cx="7533560" cy="161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buClr>
                <a:srgbClr val="C00000"/>
              </a:buClr>
              <a:buSzPts val="5400"/>
              <a:buFont typeface="Lato"/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PHÂN LOẠI ĐÁNH GIÁ SẢN PHẨM TRÊN TIKI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3555468" y="3519573"/>
            <a:ext cx="7342482" cy="84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Nguyễn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Hải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Dương</a:t>
            </a:r>
            <a:endParaRPr lang="en-US" sz="1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Lương</a:t>
            </a: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Trọng</a:t>
            </a: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Trí</a:t>
            </a:r>
            <a:endParaRPr lang="en-US" sz="1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Nguyễn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Hoàng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Sơn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Bùi</a:t>
            </a: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Mạnh</a:t>
            </a: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Tuấn</a:t>
            </a:r>
            <a:endParaRPr lang="en-US" sz="1800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Nguyễn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Minh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Tuấn</a:t>
            </a:r>
            <a:r>
              <a:rPr lang="vi-VN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941444" y="3519573"/>
            <a:ext cx="2103102" cy="132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20183511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20183641</a:t>
            </a:r>
            <a:endParaRPr lang="en-US" sz="1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-VN" sz="1800" b="0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20183621</a:t>
            </a:r>
            <a:endParaRPr lang="en-US" sz="1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20183653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20183657</a:t>
            </a:r>
            <a:endParaRPr lang="en-US" sz="1800" dirty="0">
              <a:ea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3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VN" dirty="0"/>
              <a:t>Nội dung</a:t>
            </a:r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400" dirty="0"/>
              <a:t>Crawl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4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Tiki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5211FF3-4D8B-4D75-A886-25012F59E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859" y="1996996"/>
            <a:ext cx="6561924" cy="42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5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C5DA258-3F03-49C1-B1EC-9051FB9D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" y="2382045"/>
            <a:ext cx="7895998" cy="20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6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400" dirty="0"/>
              <a:t>Crawl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Tiki: “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3"/>
              </a:rPr>
              <a:t>https://tiki.vn/api/v2/reviews?product_id=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+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id_sp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 file json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id_sp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E7DF075-6F54-4848-B853-A244C9E8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0" y="3146322"/>
            <a:ext cx="7410962" cy="2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7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400" dirty="0"/>
              <a:t>Crawl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file csv.</a:t>
            </a:r>
          </a:p>
        </p:txBody>
      </p:sp>
    </p:spTree>
    <p:extLst>
      <p:ext uri="{BB962C8B-B14F-4D97-AF65-F5344CB8AC3E}">
        <p14:creationId xmlns:p14="http://schemas.microsoft.com/office/powerpoint/2010/main" val="10772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8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400" dirty="0"/>
              <a:t>Crawl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30.000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0810B3F-01FD-433F-9D2A-BE0B3AE0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7" y="2164036"/>
            <a:ext cx="6396480" cy="37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2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9</a:t>
            </a:fld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vi-VN" sz="4800" b="1" i="0" u="none" strike="noStrike" cap="non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192</Words>
  <Application>Microsoft Office PowerPoint</Application>
  <PresentationFormat>Trình chiếu Trên màn hình (4:3)</PresentationFormat>
  <Paragraphs>41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Lato</vt:lpstr>
      <vt:lpstr>Times New Roman</vt:lpstr>
      <vt:lpstr>Arial</vt:lpstr>
      <vt:lpstr>Consolas</vt:lpstr>
      <vt:lpstr>Calibri</vt:lpstr>
      <vt:lpstr>Office Theme</vt:lpstr>
      <vt:lpstr>Bản trình bày PowerPoint</vt:lpstr>
      <vt:lpstr>Bản trình bày PowerPoint</vt:lpstr>
      <vt:lpstr>Nội dung</vt:lpstr>
      <vt:lpstr>Dữ liệu</vt:lpstr>
      <vt:lpstr>Dữ liệu</vt:lpstr>
      <vt:lpstr>Dữ liệu</vt:lpstr>
      <vt:lpstr>Dữ liệu</vt:lpstr>
      <vt:lpstr>Dữ liệu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HOANG SON 20183621</cp:lastModifiedBy>
  <cp:revision>14</cp:revision>
  <dcterms:created xsi:type="dcterms:W3CDTF">2021-05-28T04:32:29Z</dcterms:created>
  <dcterms:modified xsi:type="dcterms:W3CDTF">2021-11-28T04:26:09Z</dcterms:modified>
</cp:coreProperties>
</file>