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media/image1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Lst>
  <p:sldSz cx="10691495" cy="15117445"/>
  <p:notesSz cx="7099300" cy="10234295"/>
  <p:embeddedFontLst>
    <p:embeddedFont>
      <p:font typeface="Tahoma" panose="020B0604030504040204"/>
      <p:regular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9312" userDrawn="1">
          <p15:clr>
            <a:srgbClr val="000000"/>
          </p15:clr>
        </p15:guide>
        <p15:guide id="2" orient="horz" pos="232" userDrawn="1">
          <p15:clr>
            <a:srgbClr val="000000"/>
          </p15:clr>
        </p15:guide>
        <p15:guide id="3" orient="horz" pos="8802" userDrawn="1">
          <p15:clr>
            <a:srgbClr val="000000"/>
          </p15:clr>
        </p15:guide>
        <p15:guide id="4" pos="3816" userDrawn="1">
          <p15:clr>
            <a:srgbClr val="000000"/>
          </p15:clr>
        </p15:guide>
        <p15:guide id="5" pos="248" userDrawn="1">
          <p15:clr>
            <a:srgbClr val="000000"/>
          </p15:clr>
        </p15:guide>
        <p15:guide id="6" pos="6534" userDrawn="1">
          <p15:clr>
            <a:srgbClr val="000000"/>
          </p15:clr>
        </p15:guide>
        <p15:guide id="7" pos="3186" userDrawn="1">
          <p15:clr>
            <a:srgbClr val="000000"/>
          </p15:clr>
        </p15:guide>
        <p15:guide id="8" pos="3444" userDrawn="1">
          <p15:clr>
            <a:srgbClr val="000000"/>
          </p15:clr>
        </p15:guide>
        <p15:guide id="9" pos="6488" userDrawn="1">
          <p15:clr>
            <a:srgbClr val="000000"/>
          </p15:clr>
        </p15:guide>
        <p15:guide id="10" pos="248" userDrawn="1">
          <p15:clr>
            <a:srgbClr val="000000"/>
          </p15:clr>
        </p15:guide>
        <p15:guide id="11" orient="horz" pos="1440" userDrawn="1">
          <p15:clr>
            <a:srgbClr val="9AA0A6"/>
          </p15:clr>
        </p15:guide>
        <p15:guide id="12" orient="horz" pos="5005"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9312"/>
        <p:guide orient="horz" pos="232"/>
        <p:guide orient="horz" pos="8802"/>
        <p:guide pos="3816"/>
        <p:guide pos="248"/>
        <p:guide pos="6534"/>
        <p:guide pos="3186"/>
        <p:guide pos="3444"/>
        <p:guide pos="6488"/>
        <p:guide pos="248"/>
        <p:guide orient="horz" pos="1440"/>
        <p:guide orient="horz" pos="5005"/>
      </p:guideLst>
    </p:cSldViewPr>
  </p:slideViewPr>
  <p:notesViewPr>
    <p:cSldViewPr snapToGrid="0">
      <p:cViewPr varScale="1">
        <p:scale>
          <a:sx n="100" d="100"/>
          <a:sy n="100" d="100"/>
        </p:scale>
        <p:origin x="0" y="0"/>
      </p:cViewPr>
      <p:guideLst>
        <p:guide orient="horz" pos="3196"/>
        <p:guide pos="223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p:txBody>
      </p:sp>
      <p:sp>
        <p:nvSpPr>
          <p:cNvPr id="4" name="Google Shape;4;n"/>
          <p:cNvSpPr txBox="1"/>
          <p:nvPr>
            <p:ph type="dt" idx="10"/>
          </p:nvPr>
        </p:nvSpPr>
        <p:spPr>
          <a:xfrm>
            <a:off x="3997325"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p:txBody>
      </p:sp>
      <p:sp>
        <p:nvSpPr>
          <p:cNvPr id="5" name="Google Shape;5;n"/>
          <p:cNvSpPr/>
          <p:nvPr>
            <p:ph type="sldImg" idx="3"/>
          </p:nvPr>
        </p:nvSpPr>
        <p:spPr>
          <a:xfrm>
            <a:off x="2192337" y="773112"/>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p:txBody>
      </p:sp>
      <p:sp>
        <p:nvSpPr>
          <p:cNvPr id="7" name="Google Shape;7;n"/>
          <p:cNvSpPr txBox="1"/>
          <p:nvPr>
            <p:ph type="ftr" idx="11"/>
          </p:nvPr>
        </p:nvSpPr>
        <p:spPr>
          <a:xfrm>
            <a:off x="0" y="9698037"/>
            <a:ext cx="3086100" cy="515937"/>
          </a:xfrm>
          <a:prstGeom prst="rect">
            <a:avLst/>
          </a:prstGeom>
          <a:noFill/>
          <a:ln>
            <a:noFill/>
          </a:ln>
        </p:spPr>
        <p:txBody>
          <a:bodyPr spcFirstLastPara="1" wrap="square" lIns="61375" tIns="30675" rIns="61375" bIns="30675"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p:txBody>
      </p:sp>
      <p:sp>
        <p:nvSpPr>
          <p:cNvPr id="8" name="Google Shape;8;n"/>
          <p:cNvSpPr txBox="1"/>
          <p:nvPr>
            <p:ph type="sldNum" idx="12"/>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strike="noStrike" cap="none">
                <a:solidFill>
                  <a:srgbClr val="000000"/>
                </a:solidFill>
                <a:latin typeface="Times"/>
                <a:ea typeface="Times"/>
                <a:cs typeface="Times"/>
                <a:sym typeface="Times"/>
              </a:rPr>
            </a:fld>
            <a:endParaRPr lang="en-US" sz="800" b="0" i="0" u="none" strike="noStrike" cap="none">
              <a:solidFill>
                <a:srgbClr val="000000"/>
              </a:solidFill>
              <a:latin typeface="Times"/>
              <a:ea typeface="Times"/>
              <a:cs typeface="Times"/>
              <a:sym typeface="Time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4" name="Shape 264"/>
        <p:cNvGrpSpPr/>
        <p:nvPr/>
      </p:nvGrpSpPr>
      <p:grpSpPr>
        <a:xfrm>
          <a:off x="0" y="0"/>
          <a:ext cx="0" cy="0"/>
          <a:chOff x="0" y="0"/>
          <a:chExt cx="0" cy="0"/>
        </a:xfrm>
      </p:grpSpPr>
      <p:sp>
        <p:nvSpPr>
          <p:cNvPr id="265" name="Google Shape;265;g31dbda72ecf_1_0:notes"/>
          <p:cNvSpPr txBox="1"/>
          <p:nvPr/>
        </p:nvSpPr>
        <p:spPr>
          <a:xfrm>
            <a:off x="3997325" y="9698037"/>
            <a:ext cx="3086100" cy="516000"/>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a:solidFill>
                  <a:srgbClr val="000000"/>
                </a:solidFill>
                <a:latin typeface="Times"/>
                <a:ea typeface="Times"/>
                <a:cs typeface="Times"/>
                <a:sym typeface="Times"/>
              </a:rPr>
            </a:fld>
            <a:endParaRPr lang="en-US" sz="800" b="0" i="0" u="none">
              <a:solidFill>
                <a:srgbClr val="000000"/>
              </a:solidFill>
              <a:latin typeface="Times"/>
              <a:ea typeface="Times"/>
              <a:cs typeface="Times"/>
              <a:sym typeface="Times"/>
            </a:endParaRPr>
          </a:p>
        </p:txBody>
      </p:sp>
      <p:sp>
        <p:nvSpPr>
          <p:cNvPr id="266" name="Google Shape;266;g31dbda72ecf_1_0:notes"/>
          <p:cNvSpPr/>
          <p:nvPr>
            <p:ph type="sldImg" idx="2"/>
          </p:nvPr>
        </p:nvSpPr>
        <p:spPr>
          <a:xfrm>
            <a:off x="2192337" y="773112"/>
            <a:ext cx="2700300" cy="3817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7" name="Google Shape;267;g31dbda72ecf_1_0:notes"/>
          <p:cNvSpPr txBox="1"/>
          <p:nvPr>
            <p:ph type="body" idx="1"/>
          </p:nvPr>
        </p:nvSpPr>
        <p:spPr>
          <a:xfrm>
            <a:off x="962025" y="4848225"/>
            <a:ext cx="5210100" cy="4643400"/>
          </a:xfrm>
          <a:prstGeom prst="rect">
            <a:avLst/>
          </a:prstGeom>
          <a:noFill/>
          <a:ln>
            <a:noFill/>
          </a:ln>
        </p:spPr>
        <p:txBody>
          <a:bodyPr spcFirstLastPara="1" wrap="square" lIns="61375" tIns="30675" rIns="61375" bIns="3067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5" name="Shape 25"/>
        <p:cNvGrpSpPr/>
        <p:nvPr/>
      </p:nvGrpSpPr>
      <p:grpSpPr>
        <a:xfrm>
          <a:off x="0" y="0"/>
          <a:ext cx="0" cy="0"/>
          <a:chOff x="0" y="0"/>
          <a:chExt cx="0" cy="0"/>
        </a:xfrm>
      </p:grpSpPr>
      <p:sp>
        <p:nvSpPr>
          <p:cNvPr id="26" name="Google Shape;26;p2"/>
          <p:cNvSpPr txBox="1"/>
          <p:nvPr>
            <p:ph type="ctrTitle"/>
          </p:nvPr>
        </p:nvSpPr>
        <p:spPr>
          <a:xfrm>
            <a:off x="801688" y="4695825"/>
            <a:ext cx="9088500" cy="3241800"/>
          </a:xfrm>
          <a:prstGeom prst="rect">
            <a:avLst/>
          </a:prstGeom>
          <a:noFill/>
          <a:ln>
            <a:noFill/>
          </a:ln>
        </p:spPr>
        <p:txBody>
          <a:bodyPr spcFirstLastPara="1" wrap="square" lIns="147425" tIns="73700" rIns="147425" bIns="73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7" name="Google Shape;27;p2"/>
          <p:cNvSpPr txBox="1"/>
          <p:nvPr>
            <p:ph type="subTitle" idx="1"/>
          </p:nvPr>
        </p:nvSpPr>
        <p:spPr>
          <a:xfrm>
            <a:off x="1603375" y="8566150"/>
            <a:ext cx="7485000" cy="3864000"/>
          </a:xfrm>
          <a:prstGeom prst="rect">
            <a:avLst/>
          </a:prstGeom>
          <a:noFill/>
          <a:ln>
            <a:noFill/>
          </a:ln>
        </p:spPr>
        <p:txBody>
          <a:bodyPr spcFirstLastPara="1" wrap="square" lIns="147425" tIns="73700" rIns="147425" bIns="73700" anchor="t" anchorCtr="0">
            <a:noAutofit/>
          </a:bodyPr>
          <a:lstStyle>
            <a:lvl1pPr lvl="0" algn="ctr" rtl="0">
              <a:spcBef>
                <a:spcPts val="1040"/>
              </a:spcBef>
              <a:spcAft>
                <a:spcPts val="0"/>
              </a:spcAft>
              <a:buClr>
                <a:schemeClr val="dk1"/>
              </a:buClr>
              <a:buSzPts val="5200"/>
              <a:buFont typeface="Times"/>
              <a:buNone/>
              <a:defRPr/>
            </a:lvl1pPr>
            <a:lvl2pPr lvl="1" algn="ctr" rtl="0">
              <a:spcBef>
                <a:spcPts val="900"/>
              </a:spcBef>
              <a:spcAft>
                <a:spcPts val="0"/>
              </a:spcAft>
              <a:buClr>
                <a:schemeClr val="dk1"/>
              </a:buClr>
              <a:buSzPts val="4500"/>
              <a:buFont typeface="Times"/>
              <a:buNone/>
              <a:defRPr/>
            </a:lvl2pPr>
            <a:lvl3pPr lvl="2" algn="ctr" rtl="0">
              <a:spcBef>
                <a:spcPts val="780"/>
              </a:spcBef>
              <a:spcAft>
                <a:spcPts val="0"/>
              </a:spcAft>
              <a:buClr>
                <a:schemeClr val="dk1"/>
              </a:buClr>
              <a:buSzPts val="3900"/>
              <a:buFont typeface="Times"/>
              <a:buNone/>
              <a:defRPr/>
            </a:lvl3pPr>
            <a:lvl4pPr lvl="3" algn="ctr" rtl="0">
              <a:spcBef>
                <a:spcPts val="640"/>
              </a:spcBef>
              <a:spcAft>
                <a:spcPts val="0"/>
              </a:spcAft>
              <a:buClr>
                <a:schemeClr val="dk1"/>
              </a:buClr>
              <a:buSzPts val="3200"/>
              <a:buFont typeface="Times"/>
              <a:buNone/>
              <a:defRPr/>
            </a:lvl4pPr>
            <a:lvl5pPr lvl="4" algn="ctr" rtl="0">
              <a:spcBef>
                <a:spcPts val="640"/>
              </a:spcBef>
              <a:spcAft>
                <a:spcPts val="0"/>
              </a:spcAft>
              <a:buClr>
                <a:schemeClr val="dk1"/>
              </a:buClr>
              <a:buSzPts val="3200"/>
              <a:buFont typeface="Times"/>
              <a:buNone/>
              <a:defRPr/>
            </a:lvl5pPr>
            <a:lvl6pPr lvl="5" algn="ctr" rtl="0">
              <a:spcBef>
                <a:spcPts val="640"/>
              </a:spcBef>
              <a:spcAft>
                <a:spcPts val="0"/>
              </a:spcAft>
              <a:buClr>
                <a:schemeClr val="dk1"/>
              </a:buClr>
              <a:buSzPts val="3200"/>
              <a:buFont typeface="Times"/>
              <a:buNone/>
              <a:defRPr/>
            </a:lvl6pPr>
            <a:lvl7pPr lvl="6" algn="ctr" rtl="0">
              <a:spcBef>
                <a:spcPts val="640"/>
              </a:spcBef>
              <a:spcAft>
                <a:spcPts val="0"/>
              </a:spcAft>
              <a:buClr>
                <a:schemeClr val="dk1"/>
              </a:buClr>
              <a:buSzPts val="3200"/>
              <a:buFont typeface="Times"/>
              <a:buNone/>
              <a:defRPr/>
            </a:lvl7pPr>
            <a:lvl8pPr lvl="7" algn="ctr" rtl="0">
              <a:spcBef>
                <a:spcPts val="640"/>
              </a:spcBef>
              <a:spcAft>
                <a:spcPts val="0"/>
              </a:spcAft>
              <a:buClr>
                <a:schemeClr val="dk1"/>
              </a:buClr>
              <a:buSzPts val="3200"/>
              <a:buFont typeface="Times"/>
              <a:buNone/>
              <a:defRPr/>
            </a:lvl8pPr>
            <a:lvl9pPr lvl="8" algn="ctr" rtl="0">
              <a:spcBef>
                <a:spcPts val="640"/>
              </a:spcBef>
              <a:spcAft>
                <a:spcPts val="0"/>
              </a:spcAft>
              <a:buClr>
                <a:schemeClr val="dk1"/>
              </a:buClr>
              <a:buSzPts val="3200"/>
              <a:buFont typeface="Times"/>
              <a:buNone/>
              <a:defRPr/>
            </a:lvl9pPr>
          </a:lstStyle>
          <a:p/>
        </p:txBody>
      </p:sp>
      <p:sp>
        <p:nvSpPr>
          <p:cNvPr id="28" name="Google Shape;28;p2"/>
          <p:cNvSpPr txBox="1"/>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29" name="Google Shape;29;p2"/>
          <p:cNvSpPr txBox="1"/>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30" name="Google Shape;30;p2"/>
          <p:cNvSpPr txBox="1"/>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82" name="Shape 82"/>
        <p:cNvGrpSpPr/>
        <p:nvPr/>
      </p:nvGrpSpPr>
      <p:grpSpPr>
        <a:xfrm>
          <a:off x="0" y="0"/>
          <a:ext cx="0" cy="0"/>
          <a:chOff x="0" y="0"/>
          <a:chExt cx="0" cy="0"/>
        </a:xfrm>
      </p:grpSpPr>
      <p:sp>
        <p:nvSpPr>
          <p:cNvPr id="83" name="Google Shape;83;p11"/>
          <p:cNvSpPr txBox="1"/>
          <p:nvPr>
            <p:ph type="title"/>
          </p:nvPr>
        </p:nvSpPr>
        <p:spPr>
          <a:xfrm>
            <a:off x="844550" y="9713913"/>
            <a:ext cx="9088500" cy="3003600"/>
          </a:xfrm>
          <a:prstGeom prst="rect">
            <a:avLst/>
          </a:prstGeom>
          <a:noFill/>
          <a:ln>
            <a:noFill/>
          </a:ln>
        </p:spPr>
        <p:txBody>
          <a:bodyPr spcFirstLastPara="1" wrap="square" lIns="147425" tIns="73700" rIns="147425" bIns="73700" anchor="t" anchorCtr="0">
            <a:noAutofit/>
          </a:bodyPr>
          <a:lstStyle>
            <a:lvl1pPr lvl="0" algn="l" rtl="0">
              <a:spcBef>
                <a:spcPts val="0"/>
              </a:spcBef>
              <a:spcAft>
                <a:spcPts val="0"/>
              </a:spcAft>
              <a:buSzPts val="1400"/>
              <a:buNone/>
              <a:defRPr sz="4000" b="1" cap="none"/>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84" name="Google Shape;84;p11"/>
          <p:cNvSpPr txBox="1"/>
          <p:nvPr>
            <p:ph type="body" idx="1"/>
          </p:nvPr>
        </p:nvSpPr>
        <p:spPr>
          <a:xfrm>
            <a:off x="844550" y="6407150"/>
            <a:ext cx="9088500" cy="3306900"/>
          </a:xfrm>
          <a:prstGeom prst="rect">
            <a:avLst/>
          </a:prstGeom>
          <a:noFill/>
          <a:ln>
            <a:noFill/>
          </a:ln>
        </p:spPr>
        <p:txBody>
          <a:bodyPr spcFirstLastPara="1" wrap="square" lIns="147425" tIns="73700" rIns="147425" bIns="73700" anchor="b" anchorCtr="0">
            <a:noAutofit/>
          </a:bodyPr>
          <a:lstStyle>
            <a:lvl1pPr marL="457200" lvl="0" indent="-228600" algn="l" rtl="0">
              <a:spcBef>
                <a:spcPts val="400"/>
              </a:spcBef>
              <a:spcAft>
                <a:spcPts val="0"/>
              </a:spcAft>
              <a:buClr>
                <a:schemeClr val="dk1"/>
              </a:buClr>
              <a:buSzPts val="2000"/>
              <a:buFont typeface="Times"/>
              <a:buNone/>
              <a:defRPr sz="2000"/>
            </a:lvl1pPr>
            <a:lvl2pPr marL="914400" lvl="1" indent="-228600" algn="l" rtl="0">
              <a:spcBef>
                <a:spcPts val="360"/>
              </a:spcBef>
              <a:spcAft>
                <a:spcPts val="0"/>
              </a:spcAft>
              <a:buClr>
                <a:schemeClr val="dk1"/>
              </a:buClr>
              <a:buSzPts val="1800"/>
              <a:buFont typeface="Times"/>
              <a:buNone/>
              <a:defRPr sz="1800"/>
            </a:lvl2pPr>
            <a:lvl3pPr marL="1371600" lvl="2" indent="-228600" algn="l" rtl="0">
              <a:spcBef>
                <a:spcPts val="320"/>
              </a:spcBef>
              <a:spcAft>
                <a:spcPts val="0"/>
              </a:spcAft>
              <a:buClr>
                <a:schemeClr val="dk1"/>
              </a:buClr>
              <a:buSzPts val="1600"/>
              <a:buFont typeface="Times"/>
              <a:buNone/>
              <a:defRPr sz="1600"/>
            </a:lvl3pPr>
            <a:lvl4pPr marL="1828800" lvl="3" indent="-228600" algn="l" rtl="0">
              <a:spcBef>
                <a:spcPts val="280"/>
              </a:spcBef>
              <a:spcAft>
                <a:spcPts val="0"/>
              </a:spcAft>
              <a:buClr>
                <a:schemeClr val="dk1"/>
              </a:buClr>
              <a:buSzPts val="1400"/>
              <a:buFont typeface="Times"/>
              <a:buNone/>
              <a:defRPr sz="1400"/>
            </a:lvl4pPr>
            <a:lvl5pPr marL="2286000" lvl="4" indent="-228600" algn="l" rtl="0">
              <a:spcBef>
                <a:spcPts val="280"/>
              </a:spcBef>
              <a:spcAft>
                <a:spcPts val="0"/>
              </a:spcAft>
              <a:buClr>
                <a:schemeClr val="dk1"/>
              </a:buClr>
              <a:buSzPts val="1400"/>
              <a:buFont typeface="Times"/>
              <a:buNone/>
              <a:defRPr sz="1400"/>
            </a:lvl5pPr>
            <a:lvl6pPr marL="2743200" lvl="5" indent="-228600" algn="l" rtl="0">
              <a:spcBef>
                <a:spcPts val="280"/>
              </a:spcBef>
              <a:spcAft>
                <a:spcPts val="0"/>
              </a:spcAft>
              <a:buClr>
                <a:schemeClr val="dk1"/>
              </a:buClr>
              <a:buSzPts val="1400"/>
              <a:buFont typeface="Times"/>
              <a:buNone/>
              <a:defRPr sz="1400"/>
            </a:lvl6pPr>
            <a:lvl7pPr marL="3200400" lvl="6" indent="-228600" algn="l" rtl="0">
              <a:spcBef>
                <a:spcPts val="280"/>
              </a:spcBef>
              <a:spcAft>
                <a:spcPts val="0"/>
              </a:spcAft>
              <a:buClr>
                <a:schemeClr val="dk1"/>
              </a:buClr>
              <a:buSzPts val="1400"/>
              <a:buFont typeface="Times"/>
              <a:buNone/>
              <a:defRPr sz="1400"/>
            </a:lvl7pPr>
            <a:lvl8pPr marL="3657600" lvl="7" indent="-228600" algn="l" rtl="0">
              <a:spcBef>
                <a:spcPts val="280"/>
              </a:spcBef>
              <a:spcAft>
                <a:spcPts val="0"/>
              </a:spcAft>
              <a:buClr>
                <a:schemeClr val="dk1"/>
              </a:buClr>
              <a:buSzPts val="1400"/>
              <a:buFont typeface="Times"/>
              <a:buNone/>
              <a:defRPr sz="1400"/>
            </a:lvl8pPr>
            <a:lvl9pPr marL="4114800" lvl="8" indent="-228600" algn="l" rtl="0">
              <a:spcBef>
                <a:spcPts val="280"/>
              </a:spcBef>
              <a:spcAft>
                <a:spcPts val="0"/>
              </a:spcAft>
              <a:buClr>
                <a:schemeClr val="dk1"/>
              </a:buClr>
              <a:buSzPts val="1400"/>
              <a:buFont typeface="Times"/>
              <a:buNone/>
              <a:defRPr sz="1400"/>
            </a:lvl9pPr>
          </a:lstStyle>
          <a:p/>
        </p:txBody>
      </p:sp>
      <p:sp>
        <p:nvSpPr>
          <p:cNvPr id="85" name="Google Shape;85;p11"/>
          <p:cNvSpPr txBox="1"/>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86" name="Google Shape;86;p11"/>
          <p:cNvSpPr txBox="1"/>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87" name="Google Shape;87;p11"/>
          <p:cNvSpPr txBox="1"/>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88" name="Shape 88"/>
        <p:cNvGrpSpPr/>
        <p:nvPr/>
      </p:nvGrpSpPr>
      <p:grpSpPr>
        <a:xfrm>
          <a:off x="0" y="0"/>
          <a:ext cx="0" cy="0"/>
          <a:chOff x="0" y="0"/>
          <a:chExt cx="0" cy="0"/>
        </a:xfrm>
      </p:grpSpPr>
      <p:sp>
        <p:nvSpPr>
          <p:cNvPr id="89" name="Google Shape;89;p12"/>
          <p:cNvSpPr txBox="1"/>
          <p:nvPr>
            <p:ph type="title"/>
          </p:nvPr>
        </p:nvSpPr>
        <p:spPr>
          <a:xfrm>
            <a:off x="801687" y="1346200"/>
            <a:ext cx="9088500" cy="2517900"/>
          </a:xfrm>
          <a:prstGeom prst="rect">
            <a:avLst/>
          </a:prstGeom>
          <a:noFill/>
          <a:ln>
            <a:noFill/>
          </a:ln>
        </p:spPr>
        <p:txBody>
          <a:bodyPr spcFirstLastPara="1" wrap="square" lIns="147425" tIns="73700" rIns="147425" bIns="73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90" name="Google Shape;90;p12"/>
          <p:cNvSpPr txBox="1"/>
          <p:nvPr>
            <p:ph type="body" idx="1"/>
          </p:nvPr>
        </p:nvSpPr>
        <p:spPr>
          <a:xfrm>
            <a:off x="798512" y="4343400"/>
            <a:ext cx="9088500" cy="9071100"/>
          </a:xfrm>
          <a:prstGeom prst="rect">
            <a:avLst/>
          </a:prstGeom>
          <a:noFill/>
          <a:ln>
            <a:noFill/>
          </a:ln>
        </p:spPr>
        <p:txBody>
          <a:bodyPr spcFirstLastPara="1" wrap="square" lIns="147425" tIns="73700" rIns="147425" bIns="73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91" name="Google Shape;91;p12"/>
          <p:cNvSpPr txBox="1"/>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92" name="Google Shape;92;p12"/>
          <p:cNvSpPr txBox="1"/>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93" name="Google Shape;93;p12"/>
          <p:cNvSpPr txBox="1"/>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31" name="Shape 31"/>
        <p:cNvGrpSpPr/>
        <p:nvPr/>
      </p:nvGrpSpPr>
      <p:grpSpPr>
        <a:xfrm>
          <a:off x="0" y="0"/>
          <a:ext cx="0" cy="0"/>
          <a:chOff x="0" y="0"/>
          <a:chExt cx="0" cy="0"/>
        </a:xfrm>
      </p:grpSpPr>
      <p:sp>
        <p:nvSpPr>
          <p:cNvPr id="32" name="Google Shape;32;p3"/>
          <p:cNvSpPr txBox="1"/>
          <p:nvPr>
            <p:ph type="title"/>
          </p:nvPr>
        </p:nvSpPr>
        <p:spPr>
          <a:xfrm rot="5400000">
            <a:off x="2720275" y="6244450"/>
            <a:ext cx="12068100" cy="2271600"/>
          </a:xfrm>
          <a:prstGeom prst="rect">
            <a:avLst/>
          </a:prstGeom>
          <a:noFill/>
          <a:ln>
            <a:noFill/>
          </a:ln>
        </p:spPr>
        <p:txBody>
          <a:bodyPr spcFirstLastPara="1" wrap="square" lIns="147425" tIns="73700" rIns="147425" bIns="73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3" name="Google Shape;33;p3"/>
          <p:cNvSpPr txBox="1"/>
          <p:nvPr>
            <p:ph type="body" idx="1"/>
          </p:nvPr>
        </p:nvSpPr>
        <p:spPr>
          <a:xfrm rot="5400000">
            <a:off x="-1901787" y="4046500"/>
            <a:ext cx="12068100" cy="6667500"/>
          </a:xfrm>
          <a:prstGeom prst="rect">
            <a:avLst/>
          </a:prstGeom>
          <a:noFill/>
          <a:ln>
            <a:noFill/>
          </a:ln>
        </p:spPr>
        <p:txBody>
          <a:bodyPr spcFirstLastPara="1" wrap="square" lIns="147425" tIns="73700" rIns="147425" bIns="73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34" name="Google Shape;34;p3"/>
          <p:cNvSpPr txBox="1"/>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35" name="Google Shape;35;p3"/>
          <p:cNvSpPr txBox="1"/>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36" name="Google Shape;36;p3"/>
          <p:cNvSpPr txBox="1"/>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37" name="Shape 37"/>
        <p:cNvGrpSpPr/>
        <p:nvPr/>
      </p:nvGrpSpPr>
      <p:grpSpPr>
        <a:xfrm>
          <a:off x="0" y="0"/>
          <a:ext cx="0" cy="0"/>
          <a:chOff x="0" y="0"/>
          <a:chExt cx="0" cy="0"/>
        </a:xfrm>
      </p:grpSpPr>
      <p:sp>
        <p:nvSpPr>
          <p:cNvPr id="38" name="Google Shape;38;p4"/>
          <p:cNvSpPr txBox="1"/>
          <p:nvPr>
            <p:ph type="title"/>
          </p:nvPr>
        </p:nvSpPr>
        <p:spPr>
          <a:xfrm>
            <a:off x="801687" y="1346200"/>
            <a:ext cx="9088500" cy="2517900"/>
          </a:xfrm>
          <a:prstGeom prst="rect">
            <a:avLst/>
          </a:prstGeom>
          <a:noFill/>
          <a:ln>
            <a:noFill/>
          </a:ln>
        </p:spPr>
        <p:txBody>
          <a:bodyPr spcFirstLastPara="1" wrap="square" lIns="147425" tIns="73700" rIns="147425" bIns="73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9" name="Google Shape;39;p4"/>
          <p:cNvSpPr txBox="1"/>
          <p:nvPr>
            <p:ph type="body" idx="1"/>
          </p:nvPr>
        </p:nvSpPr>
        <p:spPr>
          <a:xfrm rot="5400000">
            <a:off x="807149" y="4334700"/>
            <a:ext cx="9071100" cy="9088500"/>
          </a:xfrm>
          <a:prstGeom prst="rect">
            <a:avLst/>
          </a:prstGeom>
          <a:noFill/>
          <a:ln>
            <a:noFill/>
          </a:ln>
        </p:spPr>
        <p:txBody>
          <a:bodyPr spcFirstLastPara="1" wrap="square" lIns="147425" tIns="73700" rIns="147425" bIns="73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40" name="Google Shape;40;p4"/>
          <p:cNvSpPr txBox="1"/>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41" name="Google Shape;41;p4"/>
          <p:cNvSpPr txBox="1"/>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42" name="Google Shape;42;p4"/>
          <p:cNvSpPr txBox="1"/>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43" name="Shape 43"/>
        <p:cNvGrpSpPr/>
        <p:nvPr/>
      </p:nvGrpSpPr>
      <p:grpSpPr>
        <a:xfrm>
          <a:off x="0" y="0"/>
          <a:ext cx="0" cy="0"/>
          <a:chOff x="0" y="0"/>
          <a:chExt cx="0" cy="0"/>
        </a:xfrm>
      </p:grpSpPr>
      <p:sp>
        <p:nvSpPr>
          <p:cNvPr id="44" name="Google Shape;44;p5"/>
          <p:cNvSpPr txBox="1"/>
          <p:nvPr>
            <p:ph type="title"/>
          </p:nvPr>
        </p:nvSpPr>
        <p:spPr>
          <a:xfrm>
            <a:off x="2095500" y="10582275"/>
            <a:ext cx="6415200" cy="1249500"/>
          </a:xfrm>
          <a:prstGeom prst="rect">
            <a:avLst/>
          </a:prstGeom>
          <a:noFill/>
          <a:ln>
            <a:noFill/>
          </a:ln>
        </p:spPr>
        <p:txBody>
          <a:bodyPr spcFirstLastPara="1" wrap="square" lIns="147425" tIns="73700" rIns="147425" bIns="73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45" name="Google Shape;45;p5"/>
          <p:cNvSpPr/>
          <p:nvPr>
            <p:ph type="pic" idx="2"/>
          </p:nvPr>
        </p:nvSpPr>
        <p:spPr>
          <a:xfrm>
            <a:off x="2095500" y="1350963"/>
            <a:ext cx="6415200" cy="9071100"/>
          </a:xfrm>
          <a:prstGeom prst="rect">
            <a:avLst/>
          </a:prstGeom>
          <a:noFill/>
          <a:ln>
            <a:noFill/>
          </a:ln>
        </p:spPr>
      </p:sp>
      <p:sp>
        <p:nvSpPr>
          <p:cNvPr id="46" name="Google Shape;46;p5"/>
          <p:cNvSpPr txBox="1"/>
          <p:nvPr>
            <p:ph type="body" idx="1"/>
          </p:nvPr>
        </p:nvSpPr>
        <p:spPr>
          <a:xfrm>
            <a:off x="2095500" y="11831638"/>
            <a:ext cx="6415200" cy="1774800"/>
          </a:xfrm>
          <a:prstGeom prst="rect">
            <a:avLst/>
          </a:prstGeom>
          <a:noFill/>
          <a:ln>
            <a:noFill/>
          </a:ln>
        </p:spPr>
        <p:txBody>
          <a:bodyPr spcFirstLastPara="1" wrap="square" lIns="147425" tIns="73700" rIns="147425" bIns="73700" anchor="t" anchorCtr="0">
            <a:noAutofit/>
          </a:bodyPr>
          <a:lstStyle>
            <a:lvl1pPr marL="457200" lvl="0" indent="-228600" algn="l" rtl="0">
              <a:spcBef>
                <a:spcPts val="280"/>
              </a:spcBef>
              <a:spcAft>
                <a:spcPts val="0"/>
              </a:spcAft>
              <a:buClr>
                <a:schemeClr val="dk1"/>
              </a:buClr>
              <a:buSzPts val="1400"/>
              <a:buFont typeface="Times"/>
              <a:buNone/>
              <a:defRPr sz="1400"/>
            </a:lvl1pPr>
            <a:lvl2pPr marL="914400" lvl="1" indent="-228600" algn="l" rtl="0">
              <a:spcBef>
                <a:spcPts val="240"/>
              </a:spcBef>
              <a:spcAft>
                <a:spcPts val="0"/>
              </a:spcAft>
              <a:buClr>
                <a:schemeClr val="dk1"/>
              </a:buClr>
              <a:buSzPts val="1200"/>
              <a:buFont typeface="Times"/>
              <a:buNone/>
              <a:defRPr sz="1200"/>
            </a:lvl2pPr>
            <a:lvl3pPr marL="1371600" lvl="2" indent="-228600" algn="l" rtl="0">
              <a:spcBef>
                <a:spcPts val="200"/>
              </a:spcBef>
              <a:spcAft>
                <a:spcPts val="0"/>
              </a:spcAft>
              <a:buClr>
                <a:schemeClr val="dk1"/>
              </a:buClr>
              <a:buSzPts val="1000"/>
              <a:buFont typeface="Times"/>
              <a:buNone/>
              <a:defRPr sz="1000"/>
            </a:lvl3pPr>
            <a:lvl4pPr marL="1828800" lvl="3" indent="-228600" algn="l" rtl="0">
              <a:spcBef>
                <a:spcPts val="180"/>
              </a:spcBef>
              <a:spcAft>
                <a:spcPts val="0"/>
              </a:spcAft>
              <a:buClr>
                <a:schemeClr val="dk1"/>
              </a:buClr>
              <a:buSzPts val="900"/>
              <a:buFont typeface="Times"/>
              <a:buNone/>
              <a:defRPr sz="900"/>
            </a:lvl4pPr>
            <a:lvl5pPr marL="2286000" lvl="4" indent="-228600" algn="l" rtl="0">
              <a:spcBef>
                <a:spcPts val="180"/>
              </a:spcBef>
              <a:spcAft>
                <a:spcPts val="0"/>
              </a:spcAft>
              <a:buClr>
                <a:schemeClr val="dk1"/>
              </a:buClr>
              <a:buSzPts val="900"/>
              <a:buFont typeface="Times"/>
              <a:buNone/>
              <a:defRPr sz="900"/>
            </a:lvl5pPr>
            <a:lvl6pPr marL="2743200" lvl="5" indent="-228600" algn="l" rtl="0">
              <a:spcBef>
                <a:spcPts val="180"/>
              </a:spcBef>
              <a:spcAft>
                <a:spcPts val="0"/>
              </a:spcAft>
              <a:buClr>
                <a:schemeClr val="dk1"/>
              </a:buClr>
              <a:buSzPts val="900"/>
              <a:buFont typeface="Times"/>
              <a:buNone/>
              <a:defRPr sz="900"/>
            </a:lvl6pPr>
            <a:lvl7pPr marL="3200400" lvl="6" indent="-228600" algn="l" rtl="0">
              <a:spcBef>
                <a:spcPts val="180"/>
              </a:spcBef>
              <a:spcAft>
                <a:spcPts val="0"/>
              </a:spcAft>
              <a:buClr>
                <a:schemeClr val="dk1"/>
              </a:buClr>
              <a:buSzPts val="900"/>
              <a:buFont typeface="Times"/>
              <a:buNone/>
              <a:defRPr sz="900"/>
            </a:lvl7pPr>
            <a:lvl8pPr marL="3657600" lvl="7" indent="-228600" algn="l" rtl="0">
              <a:spcBef>
                <a:spcPts val="180"/>
              </a:spcBef>
              <a:spcAft>
                <a:spcPts val="0"/>
              </a:spcAft>
              <a:buClr>
                <a:schemeClr val="dk1"/>
              </a:buClr>
              <a:buSzPts val="900"/>
              <a:buFont typeface="Times"/>
              <a:buNone/>
              <a:defRPr sz="900"/>
            </a:lvl8pPr>
            <a:lvl9pPr marL="4114800" lvl="8" indent="-228600" algn="l" rtl="0">
              <a:spcBef>
                <a:spcPts val="180"/>
              </a:spcBef>
              <a:spcAft>
                <a:spcPts val="0"/>
              </a:spcAft>
              <a:buClr>
                <a:schemeClr val="dk1"/>
              </a:buClr>
              <a:buSzPts val="900"/>
              <a:buFont typeface="Times"/>
              <a:buNone/>
              <a:defRPr sz="900"/>
            </a:lvl9pPr>
          </a:lstStyle>
          <a:p/>
        </p:txBody>
      </p:sp>
      <p:sp>
        <p:nvSpPr>
          <p:cNvPr id="47" name="Google Shape;47;p5"/>
          <p:cNvSpPr txBox="1"/>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48" name="Google Shape;48;p5"/>
          <p:cNvSpPr txBox="1"/>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49" name="Google Shape;49;p5"/>
          <p:cNvSpPr txBox="1"/>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0" name="Shape 50"/>
        <p:cNvGrpSpPr/>
        <p:nvPr/>
      </p:nvGrpSpPr>
      <p:grpSpPr>
        <a:xfrm>
          <a:off x="0" y="0"/>
          <a:ext cx="0" cy="0"/>
          <a:chOff x="0" y="0"/>
          <a:chExt cx="0" cy="0"/>
        </a:xfrm>
      </p:grpSpPr>
      <p:sp>
        <p:nvSpPr>
          <p:cNvPr id="51" name="Google Shape;51;p6"/>
          <p:cNvSpPr txBox="1"/>
          <p:nvPr>
            <p:ph type="title"/>
          </p:nvPr>
        </p:nvSpPr>
        <p:spPr>
          <a:xfrm>
            <a:off x="534988" y="601663"/>
            <a:ext cx="3517800" cy="2562300"/>
          </a:xfrm>
          <a:prstGeom prst="rect">
            <a:avLst/>
          </a:prstGeom>
          <a:noFill/>
          <a:ln>
            <a:noFill/>
          </a:ln>
        </p:spPr>
        <p:txBody>
          <a:bodyPr spcFirstLastPara="1" wrap="square" lIns="147425" tIns="73700" rIns="147425" bIns="73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52" name="Google Shape;52;p6"/>
          <p:cNvSpPr txBox="1"/>
          <p:nvPr>
            <p:ph type="body" idx="1"/>
          </p:nvPr>
        </p:nvSpPr>
        <p:spPr>
          <a:xfrm>
            <a:off x="4179888" y="601663"/>
            <a:ext cx="5976900" cy="12903300"/>
          </a:xfrm>
          <a:prstGeom prst="rect">
            <a:avLst/>
          </a:prstGeom>
          <a:noFill/>
          <a:ln>
            <a:noFill/>
          </a:ln>
        </p:spPr>
        <p:txBody>
          <a:bodyPr spcFirstLastPara="1" wrap="square" lIns="147425" tIns="73700" rIns="147425" bIns="73700" anchor="t" anchorCtr="0">
            <a:noAutofit/>
          </a:bodyPr>
          <a:lstStyle>
            <a:lvl1pPr marL="457200" lvl="0" indent="-431800" algn="l" rtl="0">
              <a:spcBef>
                <a:spcPts val="640"/>
              </a:spcBef>
              <a:spcAft>
                <a:spcPts val="0"/>
              </a:spcAft>
              <a:buClr>
                <a:schemeClr val="dk1"/>
              </a:buClr>
              <a:buSzPts val="3200"/>
              <a:buFont typeface="Times"/>
              <a:buChar char="•"/>
              <a:defRPr sz="3200"/>
            </a:lvl1pPr>
            <a:lvl2pPr marL="914400" lvl="1" indent="-406400" algn="l" rtl="0">
              <a:spcBef>
                <a:spcPts val="560"/>
              </a:spcBef>
              <a:spcAft>
                <a:spcPts val="0"/>
              </a:spcAft>
              <a:buClr>
                <a:schemeClr val="dk1"/>
              </a:buClr>
              <a:buSzPts val="2800"/>
              <a:buFont typeface="Times"/>
              <a:buChar char="–"/>
              <a:defRPr sz="2800"/>
            </a:lvl2pPr>
            <a:lvl3pPr marL="1371600" lvl="2" indent="-381000" algn="l" rtl="0">
              <a:spcBef>
                <a:spcPts val="480"/>
              </a:spcBef>
              <a:spcAft>
                <a:spcPts val="0"/>
              </a:spcAft>
              <a:buClr>
                <a:schemeClr val="dk1"/>
              </a:buClr>
              <a:buSzPts val="2400"/>
              <a:buFont typeface="Times"/>
              <a:buChar char="•"/>
              <a:defRPr sz="2400"/>
            </a:lvl3pPr>
            <a:lvl4pPr marL="1828800" lvl="3" indent="-355600" algn="l" rtl="0">
              <a:spcBef>
                <a:spcPts val="400"/>
              </a:spcBef>
              <a:spcAft>
                <a:spcPts val="0"/>
              </a:spcAft>
              <a:buClr>
                <a:schemeClr val="dk1"/>
              </a:buClr>
              <a:buSzPts val="2000"/>
              <a:buFont typeface="Times"/>
              <a:buChar char="–"/>
              <a:defRPr sz="2000"/>
            </a:lvl4pPr>
            <a:lvl5pPr marL="2286000" lvl="4" indent="-355600" algn="l" rtl="0">
              <a:spcBef>
                <a:spcPts val="400"/>
              </a:spcBef>
              <a:spcAft>
                <a:spcPts val="0"/>
              </a:spcAft>
              <a:buClr>
                <a:schemeClr val="dk1"/>
              </a:buClr>
              <a:buSzPts val="2000"/>
              <a:buFont typeface="Times"/>
              <a:buChar char="»"/>
              <a:defRPr sz="2000"/>
            </a:lvl5pPr>
            <a:lvl6pPr marL="2743200" lvl="5" indent="-355600" algn="l" rtl="0">
              <a:spcBef>
                <a:spcPts val="400"/>
              </a:spcBef>
              <a:spcAft>
                <a:spcPts val="0"/>
              </a:spcAft>
              <a:buClr>
                <a:schemeClr val="dk1"/>
              </a:buClr>
              <a:buSzPts val="2000"/>
              <a:buFont typeface="Times"/>
              <a:buChar char="»"/>
              <a:defRPr sz="2000"/>
            </a:lvl6pPr>
            <a:lvl7pPr marL="3200400" lvl="6" indent="-355600" algn="l" rtl="0">
              <a:spcBef>
                <a:spcPts val="400"/>
              </a:spcBef>
              <a:spcAft>
                <a:spcPts val="0"/>
              </a:spcAft>
              <a:buClr>
                <a:schemeClr val="dk1"/>
              </a:buClr>
              <a:buSzPts val="2000"/>
              <a:buFont typeface="Times"/>
              <a:buChar char="»"/>
              <a:defRPr sz="2000"/>
            </a:lvl7pPr>
            <a:lvl8pPr marL="3657600" lvl="7" indent="-355600" algn="l" rtl="0">
              <a:spcBef>
                <a:spcPts val="400"/>
              </a:spcBef>
              <a:spcAft>
                <a:spcPts val="0"/>
              </a:spcAft>
              <a:buClr>
                <a:schemeClr val="dk1"/>
              </a:buClr>
              <a:buSzPts val="2000"/>
              <a:buFont typeface="Times"/>
              <a:buChar char="»"/>
              <a:defRPr sz="2000"/>
            </a:lvl8pPr>
            <a:lvl9pPr marL="4114800" lvl="8" indent="-355600" algn="l" rtl="0">
              <a:spcBef>
                <a:spcPts val="400"/>
              </a:spcBef>
              <a:spcAft>
                <a:spcPts val="0"/>
              </a:spcAft>
              <a:buClr>
                <a:schemeClr val="dk1"/>
              </a:buClr>
              <a:buSzPts val="2000"/>
              <a:buFont typeface="Times"/>
              <a:buChar char="»"/>
              <a:defRPr sz="2000"/>
            </a:lvl9pPr>
          </a:lstStyle>
          <a:p/>
        </p:txBody>
      </p:sp>
      <p:sp>
        <p:nvSpPr>
          <p:cNvPr id="53" name="Google Shape;53;p6"/>
          <p:cNvSpPr txBox="1"/>
          <p:nvPr>
            <p:ph type="body" idx="2"/>
          </p:nvPr>
        </p:nvSpPr>
        <p:spPr>
          <a:xfrm>
            <a:off x="534988" y="3163888"/>
            <a:ext cx="3517800" cy="10341000"/>
          </a:xfrm>
          <a:prstGeom prst="rect">
            <a:avLst/>
          </a:prstGeom>
          <a:noFill/>
          <a:ln>
            <a:noFill/>
          </a:ln>
        </p:spPr>
        <p:txBody>
          <a:bodyPr spcFirstLastPara="1" wrap="square" lIns="147425" tIns="73700" rIns="147425" bIns="73700" anchor="t" anchorCtr="0">
            <a:noAutofit/>
          </a:bodyPr>
          <a:lstStyle>
            <a:lvl1pPr marL="457200" lvl="0" indent="-228600" algn="l" rtl="0">
              <a:spcBef>
                <a:spcPts val="280"/>
              </a:spcBef>
              <a:spcAft>
                <a:spcPts val="0"/>
              </a:spcAft>
              <a:buClr>
                <a:schemeClr val="dk1"/>
              </a:buClr>
              <a:buSzPts val="1400"/>
              <a:buFont typeface="Times"/>
              <a:buNone/>
              <a:defRPr sz="1400"/>
            </a:lvl1pPr>
            <a:lvl2pPr marL="914400" lvl="1" indent="-228600" algn="l" rtl="0">
              <a:spcBef>
                <a:spcPts val="240"/>
              </a:spcBef>
              <a:spcAft>
                <a:spcPts val="0"/>
              </a:spcAft>
              <a:buClr>
                <a:schemeClr val="dk1"/>
              </a:buClr>
              <a:buSzPts val="1200"/>
              <a:buFont typeface="Times"/>
              <a:buNone/>
              <a:defRPr sz="1200"/>
            </a:lvl2pPr>
            <a:lvl3pPr marL="1371600" lvl="2" indent="-228600" algn="l" rtl="0">
              <a:spcBef>
                <a:spcPts val="200"/>
              </a:spcBef>
              <a:spcAft>
                <a:spcPts val="0"/>
              </a:spcAft>
              <a:buClr>
                <a:schemeClr val="dk1"/>
              </a:buClr>
              <a:buSzPts val="1000"/>
              <a:buFont typeface="Times"/>
              <a:buNone/>
              <a:defRPr sz="1000"/>
            </a:lvl3pPr>
            <a:lvl4pPr marL="1828800" lvl="3" indent="-228600" algn="l" rtl="0">
              <a:spcBef>
                <a:spcPts val="180"/>
              </a:spcBef>
              <a:spcAft>
                <a:spcPts val="0"/>
              </a:spcAft>
              <a:buClr>
                <a:schemeClr val="dk1"/>
              </a:buClr>
              <a:buSzPts val="900"/>
              <a:buFont typeface="Times"/>
              <a:buNone/>
              <a:defRPr sz="900"/>
            </a:lvl4pPr>
            <a:lvl5pPr marL="2286000" lvl="4" indent="-228600" algn="l" rtl="0">
              <a:spcBef>
                <a:spcPts val="180"/>
              </a:spcBef>
              <a:spcAft>
                <a:spcPts val="0"/>
              </a:spcAft>
              <a:buClr>
                <a:schemeClr val="dk1"/>
              </a:buClr>
              <a:buSzPts val="900"/>
              <a:buFont typeface="Times"/>
              <a:buNone/>
              <a:defRPr sz="900"/>
            </a:lvl5pPr>
            <a:lvl6pPr marL="2743200" lvl="5" indent="-228600" algn="l" rtl="0">
              <a:spcBef>
                <a:spcPts val="180"/>
              </a:spcBef>
              <a:spcAft>
                <a:spcPts val="0"/>
              </a:spcAft>
              <a:buClr>
                <a:schemeClr val="dk1"/>
              </a:buClr>
              <a:buSzPts val="900"/>
              <a:buFont typeface="Times"/>
              <a:buNone/>
              <a:defRPr sz="900"/>
            </a:lvl6pPr>
            <a:lvl7pPr marL="3200400" lvl="6" indent="-228600" algn="l" rtl="0">
              <a:spcBef>
                <a:spcPts val="180"/>
              </a:spcBef>
              <a:spcAft>
                <a:spcPts val="0"/>
              </a:spcAft>
              <a:buClr>
                <a:schemeClr val="dk1"/>
              </a:buClr>
              <a:buSzPts val="900"/>
              <a:buFont typeface="Times"/>
              <a:buNone/>
              <a:defRPr sz="900"/>
            </a:lvl7pPr>
            <a:lvl8pPr marL="3657600" lvl="7" indent="-228600" algn="l" rtl="0">
              <a:spcBef>
                <a:spcPts val="180"/>
              </a:spcBef>
              <a:spcAft>
                <a:spcPts val="0"/>
              </a:spcAft>
              <a:buClr>
                <a:schemeClr val="dk1"/>
              </a:buClr>
              <a:buSzPts val="900"/>
              <a:buFont typeface="Times"/>
              <a:buNone/>
              <a:defRPr sz="900"/>
            </a:lvl8pPr>
            <a:lvl9pPr marL="4114800" lvl="8" indent="-228600" algn="l" rtl="0">
              <a:spcBef>
                <a:spcPts val="180"/>
              </a:spcBef>
              <a:spcAft>
                <a:spcPts val="0"/>
              </a:spcAft>
              <a:buClr>
                <a:schemeClr val="dk1"/>
              </a:buClr>
              <a:buSzPts val="900"/>
              <a:buFont typeface="Times"/>
              <a:buNone/>
              <a:defRPr sz="900"/>
            </a:lvl9pPr>
          </a:lstStyle>
          <a:p/>
        </p:txBody>
      </p:sp>
      <p:sp>
        <p:nvSpPr>
          <p:cNvPr id="54" name="Google Shape;54;p6"/>
          <p:cNvSpPr txBox="1"/>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55" name="Google Shape;55;p6"/>
          <p:cNvSpPr txBox="1"/>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56" name="Google Shape;56;p6"/>
          <p:cNvSpPr txBox="1"/>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7" name="Shape 57"/>
        <p:cNvGrpSpPr/>
        <p:nvPr/>
      </p:nvGrpSpPr>
      <p:grpSpPr>
        <a:xfrm>
          <a:off x="0" y="0"/>
          <a:ext cx="0" cy="0"/>
          <a:chOff x="0" y="0"/>
          <a:chExt cx="0" cy="0"/>
        </a:xfrm>
      </p:grpSpPr>
      <p:sp>
        <p:nvSpPr>
          <p:cNvPr id="58" name="Google Shape;58;p7"/>
          <p:cNvSpPr txBox="1"/>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59" name="Google Shape;59;p7"/>
          <p:cNvSpPr txBox="1"/>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60" name="Google Shape;60;p7"/>
          <p:cNvSpPr txBox="1"/>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1" name="Shape 61"/>
        <p:cNvGrpSpPr/>
        <p:nvPr/>
      </p:nvGrpSpPr>
      <p:grpSpPr>
        <a:xfrm>
          <a:off x="0" y="0"/>
          <a:ext cx="0" cy="0"/>
          <a:chOff x="0" y="0"/>
          <a:chExt cx="0" cy="0"/>
        </a:xfrm>
      </p:grpSpPr>
      <p:sp>
        <p:nvSpPr>
          <p:cNvPr id="62" name="Google Shape;62;p8"/>
          <p:cNvSpPr txBox="1"/>
          <p:nvPr>
            <p:ph type="title"/>
          </p:nvPr>
        </p:nvSpPr>
        <p:spPr>
          <a:xfrm>
            <a:off x="801687" y="1346200"/>
            <a:ext cx="9088500" cy="2517900"/>
          </a:xfrm>
          <a:prstGeom prst="rect">
            <a:avLst/>
          </a:prstGeom>
          <a:noFill/>
          <a:ln>
            <a:noFill/>
          </a:ln>
        </p:spPr>
        <p:txBody>
          <a:bodyPr spcFirstLastPara="1" wrap="square" lIns="147425" tIns="73700" rIns="147425" bIns="73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63" name="Google Shape;63;p8"/>
          <p:cNvSpPr txBox="1"/>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64" name="Google Shape;64;p8"/>
          <p:cNvSpPr txBox="1"/>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65" name="Google Shape;65;p8"/>
          <p:cNvSpPr txBox="1"/>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66" name="Shape 66"/>
        <p:cNvGrpSpPr/>
        <p:nvPr/>
      </p:nvGrpSpPr>
      <p:grpSpPr>
        <a:xfrm>
          <a:off x="0" y="0"/>
          <a:ext cx="0" cy="0"/>
          <a:chOff x="0" y="0"/>
          <a:chExt cx="0" cy="0"/>
        </a:xfrm>
      </p:grpSpPr>
      <p:sp>
        <p:nvSpPr>
          <p:cNvPr id="67" name="Google Shape;67;p9"/>
          <p:cNvSpPr txBox="1"/>
          <p:nvPr>
            <p:ph type="title"/>
          </p:nvPr>
        </p:nvSpPr>
        <p:spPr>
          <a:xfrm>
            <a:off x="534988" y="604838"/>
            <a:ext cx="9621900" cy="2520900"/>
          </a:xfrm>
          <a:prstGeom prst="rect">
            <a:avLst/>
          </a:prstGeom>
          <a:noFill/>
          <a:ln>
            <a:noFill/>
          </a:ln>
        </p:spPr>
        <p:txBody>
          <a:bodyPr spcFirstLastPara="1" wrap="square" lIns="147425" tIns="73700" rIns="147425" bIns="73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68" name="Google Shape;68;p9"/>
          <p:cNvSpPr txBox="1"/>
          <p:nvPr>
            <p:ph type="body" idx="1"/>
          </p:nvPr>
        </p:nvSpPr>
        <p:spPr>
          <a:xfrm>
            <a:off x="534988" y="3384550"/>
            <a:ext cx="4724400" cy="1409700"/>
          </a:xfrm>
          <a:prstGeom prst="rect">
            <a:avLst/>
          </a:prstGeom>
          <a:noFill/>
          <a:ln>
            <a:noFill/>
          </a:ln>
        </p:spPr>
        <p:txBody>
          <a:bodyPr spcFirstLastPara="1" wrap="square" lIns="147425" tIns="73700" rIns="147425" bIns="73700" anchor="b" anchorCtr="0">
            <a:noAutofit/>
          </a:bodyPr>
          <a:lstStyle>
            <a:lvl1pPr marL="457200" lvl="0" indent="-228600" algn="l" rtl="0">
              <a:spcBef>
                <a:spcPts val="480"/>
              </a:spcBef>
              <a:spcAft>
                <a:spcPts val="0"/>
              </a:spcAft>
              <a:buClr>
                <a:schemeClr val="dk1"/>
              </a:buClr>
              <a:buSzPts val="2400"/>
              <a:buFont typeface="Times"/>
              <a:buNone/>
              <a:defRPr sz="2400" b="1"/>
            </a:lvl1pPr>
            <a:lvl2pPr marL="914400" lvl="1" indent="-228600" algn="l" rtl="0">
              <a:spcBef>
                <a:spcPts val="400"/>
              </a:spcBef>
              <a:spcAft>
                <a:spcPts val="0"/>
              </a:spcAft>
              <a:buClr>
                <a:schemeClr val="dk1"/>
              </a:buClr>
              <a:buSzPts val="2000"/>
              <a:buFont typeface="Times"/>
              <a:buNone/>
              <a:defRPr sz="2000" b="1"/>
            </a:lvl2pPr>
            <a:lvl3pPr marL="1371600" lvl="2" indent="-228600" algn="l" rtl="0">
              <a:spcBef>
                <a:spcPts val="360"/>
              </a:spcBef>
              <a:spcAft>
                <a:spcPts val="0"/>
              </a:spcAft>
              <a:buClr>
                <a:schemeClr val="dk1"/>
              </a:buClr>
              <a:buSzPts val="1800"/>
              <a:buFont typeface="Times"/>
              <a:buNone/>
              <a:defRPr sz="1800" b="1"/>
            </a:lvl3pPr>
            <a:lvl4pPr marL="1828800" lvl="3" indent="-228600" algn="l" rtl="0">
              <a:spcBef>
                <a:spcPts val="320"/>
              </a:spcBef>
              <a:spcAft>
                <a:spcPts val="0"/>
              </a:spcAft>
              <a:buClr>
                <a:schemeClr val="dk1"/>
              </a:buClr>
              <a:buSzPts val="1600"/>
              <a:buFont typeface="Times"/>
              <a:buNone/>
              <a:defRPr sz="1600" b="1"/>
            </a:lvl4pPr>
            <a:lvl5pPr marL="2286000" lvl="4" indent="-228600" algn="l" rtl="0">
              <a:spcBef>
                <a:spcPts val="320"/>
              </a:spcBef>
              <a:spcAft>
                <a:spcPts val="0"/>
              </a:spcAft>
              <a:buClr>
                <a:schemeClr val="dk1"/>
              </a:buClr>
              <a:buSzPts val="1600"/>
              <a:buFont typeface="Times"/>
              <a:buNone/>
              <a:defRPr sz="1600" b="1"/>
            </a:lvl5pPr>
            <a:lvl6pPr marL="2743200" lvl="5" indent="-228600" algn="l" rtl="0">
              <a:spcBef>
                <a:spcPts val="320"/>
              </a:spcBef>
              <a:spcAft>
                <a:spcPts val="0"/>
              </a:spcAft>
              <a:buClr>
                <a:schemeClr val="dk1"/>
              </a:buClr>
              <a:buSzPts val="1600"/>
              <a:buFont typeface="Times"/>
              <a:buNone/>
              <a:defRPr sz="1600" b="1"/>
            </a:lvl6pPr>
            <a:lvl7pPr marL="3200400" lvl="6" indent="-228600" algn="l" rtl="0">
              <a:spcBef>
                <a:spcPts val="320"/>
              </a:spcBef>
              <a:spcAft>
                <a:spcPts val="0"/>
              </a:spcAft>
              <a:buClr>
                <a:schemeClr val="dk1"/>
              </a:buClr>
              <a:buSzPts val="1600"/>
              <a:buFont typeface="Times"/>
              <a:buNone/>
              <a:defRPr sz="1600" b="1"/>
            </a:lvl7pPr>
            <a:lvl8pPr marL="3657600" lvl="7" indent="-228600" algn="l" rtl="0">
              <a:spcBef>
                <a:spcPts val="320"/>
              </a:spcBef>
              <a:spcAft>
                <a:spcPts val="0"/>
              </a:spcAft>
              <a:buClr>
                <a:schemeClr val="dk1"/>
              </a:buClr>
              <a:buSzPts val="1600"/>
              <a:buFont typeface="Times"/>
              <a:buNone/>
              <a:defRPr sz="1600" b="1"/>
            </a:lvl8pPr>
            <a:lvl9pPr marL="4114800" lvl="8" indent="-228600" algn="l" rtl="0">
              <a:spcBef>
                <a:spcPts val="320"/>
              </a:spcBef>
              <a:spcAft>
                <a:spcPts val="0"/>
              </a:spcAft>
              <a:buClr>
                <a:schemeClr val="dk1"/>
              </a:buClr>
              <a:buSzPts val="1600"/>
              <a:buFont typeface="Times"/>
              <a:buNone/>
              <a:defRPr sz="1600" b="1"/>
            </a:lvl9pPr>
          </a:lstStyle>
          <a:p/>
        </p:txBody>
      </p:sp>
      <p:sp>
        <p:nvSpPr>
          <p:cNvPr id="69" name="Google Shape;69;p9"/>
          <p:cNvSpPr txBox="1"/>
          <p:nvPr>
            <p:ph type="body" idx="2"/>
          </p:nvPr>
        </p:nvSpPr>
        <p:spPr>
          <a:xfrm>
            <a:off x="534988" y="4794250"/>
            <a:ext cx="4724400" cy="8710500"/>
          </a:xfrm>
          <a:prstGeom prst="rect">
            <a:avLst/>
          </a:prstGeom>
          <a:noFill/>
          <a:ln>
            <a:noFill/>
          </a:ln>
        </p:spPr>
        <p:txBody>
          <a:bodyPr spcFirstLastPara="1" wrap="square" lIns="147425" tIns="73700" rIns="147425" bIns="73700" anchor="t" anchorCtr="0">
            <a:noAutofit/>
          </a:bodyPr>
          <a:lstStyle>
            <a:lvl1pPr marL="457200" lvl="0" indent="-381000" algn="l" rtl="0">
              <a:spcBef>
                <a:spcPts val="480"/>
              </a:spcBef>
              <a:spcAft>
                <a:spcPts val="0"/>
              </a:spcAft>
              <a:buClr>
                <a:schemeClr val="dk1"/>
              </a:buClr>
              <a:buSzPts val="2400"/>
              <a:buFont typeface="Times"/>
              <a:buChar char="•"/>
              <a:defRPr sz="2400"/>
            </a:lvl1pPr>
            <a:lvl2pPr marL="914400" lvl="1" indent="-355600" algn="l" rtl="0">
              <a:spcBef>
                <a:spcPts val="400"/>
              </a:spcBef>
              <a:spcAft>
                <a:spcPts val="0"/>
              </a:spcAft>
              <a:buClr>
                <a:schemeClr val="dk1"/>
              </a:buClr>
              <a:buSzPts val="2000"/>
              <a:buFont typeface="Times"/>
              <a:buChar char="–"/>
              <a:defRPr sz="2000"/>
            </a:lvl2pPr>
            <a:lvl3pPr marL="1371600" lvl="2" indent="-342900" algn="l" rtl="0">
              <a:spcBef>
                <a:spcPts val="360"/>
              </a:spcBef>
              <a:spcAft>
                <a:spcPts val="0"/>
              </a:spcAft>
              <a:buClr>
                <a:schemeClr val="dk1"/>
              </a:buClr>
              <a:buSzPts val="1800"/>
              <a:buFont typeface="Times"/>
              <a:buChar char="•"/>
              <a:defRPr sz="1800"/>
            </a:lvl3pPr>
            <a:lvl4pPr marL="1828800" lvl="3" indent="-330200" algn="l" rtl="0">
              <a:spcBef>
                <a:spcPts val="320"/>
              </a:spcBef>
              <a:spcAft>
                <a:spcPts val="0"/>
              </a:spcAft>
              <a:buClr>
                <a:schemeClr val="dk1"/>
              </a:buClr>
              <a:buSzPts val="1600"/>
              <a:buFont typeface="Times"/>
              <a:buChar char="–"/>
              <a:defRPr sz="1600"/>
            </a:lvl4pPr>
            <a:lvl5pPr marL="2286000" lvl="4" indent="-330200" algn="l" rtl="0">
              <a:spcBef>
                <a:spcPts val="320"/>
              </a:spcBef>
              <a:spcAft>
                <a:spcPts val="0"/>
              </a:spcAft>
              <a:buClr>
                <a:schemeClr val="dk1"/>
              </a:buClr>
              <a:buSzPts val="1600"/>
              <a:buFont typeface="Times"/>
              <a:buChar char="»"/>
              <a:defRPr sz="1600"/>
            </a:lvl5pPr>
            <a:lvl6pPr marL="2743200" lvl="5" indent="-330200" algn="l" rtl="0">
              <a:spcBef>
                <a:spcPts val="320"/>
              </a:spcBef>
              <a:spcAft>
                <a:spcPts val="0"/>
              </a:spcAft>
              <a:buClr>
                <a:schemeClr val="dk1"/>
              </a:buClr>
              <a:buSzPts val="1600"/>
              <a:buFont typeface="Times"/>
              <a:buChar char="»"/>
              <a:defRPr sz="1600"/>
            </a:lvl6pPr>
            <a:lvl7pPr marL="3200400" lvl="6" indent="-330200" algn="l" rtl="0">
              <a:spcBef>
                <a:spcPts val="320"/>
              </a:spcBef>
              <a:spcAft>
                <a:spcPts val="0"/>
              </a:spcAft>
              <a:buClr>
                <a:schemeClr val="dk1"/>
              </a:buClr>
              <a:buSzPts val="1600"/>
              <a:buFont typeface="Times"/>
              <a:buChar char="»"/>
              <a:defRPr sz="1600"/>
            </a:lvl7pPr>
            <a:lvl8pPr marL="3657600" lvl="7" indent="-330200" algn="l" rtl="0">
              <a:spcBef>
                <a:spcPts val="320"/>
              </a:spcBef>
              <a:spcAft>
                <a:spcPts val="0"/>
              </a:spcAft>
              <a:buClr>
                <a:schemeClr val="dk1"/>
              </a:buClr>
              <a:buSzPts val="1600"/>
              <a:buFont typeface="Times"/>
              <a:buChar char="»"/>
              <a:defRPr sz="1600"/>
            </a:lvl8pPr>
            <a:lvl9pPr marL="4114800" lvl="8" indent="-330200" algn="l" rtl="0">
              <a:spcBef>
                <a:spcPts val="320"/>
              </a:spcBef>
              <a:spcAft>
                <a:spcPts val="0"/>
              </a:spcAft>
              <a:buClr>
                <a:schemeClr val="dk1"/>
              </a:buClr>
              <a:buSzPts val="1600"/>
              <a:buFont typeface="Times"/>
              <a:buChar char="»"/>
              <a:defRPr sz="1600"/>
            </a:lvl9pPr>
          </a:lstStyle>
          <a:p/>
        </p:txBody>
      </p:sp>
      <p:sp>
        <p:nvSpPr>
          <p:cNvPr id="70" name="Google Shape;70;p9"/>
          <p:cNvSpPr txBox="1"/>
          <p:nvPr>
            <p:ph type="body" idx="3"/>
          </p:nvPr>
        </p:nvSpPr>
        <p:spPr>
          <a:xfrm>
            <a:off x="5430838" y="3384550"/>
            <a:ext cx="4725900" cy="1409700"/>
          </a:xfrm>
          <a:prstGeom prst="rect">
            <a:avLst/>
          </a:prstGeom>
          <a:noFill/>
          <a:ln>
            <a:noFill/>
          </a:ln>
        </p:spPr>
        <p:txBody>
          <a:bodyPr spcFirstLastPara="1" wrap="square" lIns="147425" tIns="73700" rIns="147425" bIns="73700" anchor="b" anchorCtr="0">
            <a:noAutofit/>
          </a:bodyPr>
          <a:lstStyle>
            <a:lvl1pPr marL="457200" lvl="0" indent="-228600" algn="l" rtl="0">
              <a:spcBef>
                <a:spcPts val="480"/>
              </a:spcBef>
              <a:spcAft>
                <a:spcPts val="0"/>
              </a:spcAft>
              <a:buClr>
                <a:schemeClr val="dk1"/>
              </a:buClr>
              <a:buSzPts val="2400"/>
              <a:buFont typeface="Times"/>
              <a:buNone/>
              <a:defRPr sz="2400" b="1"/>
            </a:lvl1pPr>
            <a:lvl2pPr marL="914400" lvl="1" indent="-228600" algn="l" rtl="0">
              <a:spcBef>
                <a:spcPts val="400"/>
              </a:spcBef>
              <a:spcAft>
                <a:spcPts val="0"/>
              </a:spcAft>
              <a:buClr>
                <a:schemeClr val="dk1"/>
              </a:buClr>
              <a:buSzPts val="2000"/>
              <a:buFont typeface="Times"/>
              <a:buNone/>
              <a:defRPr sz="2000" b="1"/>
            </a:lvl2pPr>
            <a:lvl3pPr marL="1371600" lvl="2" indent="-228600" algn="l" rtl="0">
              <a:spcBef>
                <a:spcPts val="360"/>
              </a:spcBef>
              <a:spcAft>
                <a:spcPts val="0"/>
              </a:spcAft>
              <a:buClr>
                <a:schemeClr val="dk1"/>
              </a:buClr>
              <a:buSzPts val="1800"/>
              <a:buFont typeface="Times"/>
              <a:buNone/>
              <a:defRPr sz="1800" b="1"/>
            </a:lvl3pPr>
            <a:lvl4pPr marL="1828800" lvl="3" indent="-228600" algn="l" rtl="0">
              <a:spcBef>
                <a:spcPts val="320"/>
              </a:spcBef>
              <a:spcAft>
                <a:spcPts val="0"/>
              </a:spcAft>
              <a:buClr>
                <a:schemeClr val="dk1"/>
              </a:buClr>
              <a:buSzPts val="1600"/>
              <a:buFont typeface="Times"/>
              <a:buNone/>
              <a:defRPr sz="1600" b="1"/>
            </a:lvl4pPr>
            <a:lvl5pPr marL="2286000" lvl="4" indent="-228600" algn="l" rtl="0">
              <a:spcBef>
                <a:spcPts val="320"/>
              </a:spcBef>
              <a:spcAft>
                <a:spcPts val="0"/>
              </a:spcAft>
              <a:buClr>
                <a:schemeClr val="dk1"/>
              </a:buClr>
              <a:buSzPts val="1600"/>
              <a:buFont typeface="Times"/>
              <a:buNone/>
              <a:defRPr sz="1600" b="1"/>
            </a:lvl5pPr>
            <a:lvl6pPr marL="2743200" lvl="5" indent="-228600" algn="l" rtl="0">
              <a:spcBef>
                <a:spcPts val="320"/>
              </a:spcBef>
              <a:spcAft>
                <a:spcPts val="0"/>
              </a:spcAft>
              <a:buClr>
                <a:schemeClr val="dk1"/>
              </a:buClr>
              <a:buSzPts val="1600"/>
              <a:buFont typeface="Times"/>
              <a:buNone/>
              <a:defRPr sz="1600" b="1"/>
            </a:lvl6pPr>
            <a:lvl7pPr marL="3200400" lvl="6" indent="-228600" algn="l" rtl="0">
              <a:spcBef>
                <a:spcPts val="320"/>
              </a:spcBef>
              <a:spcAft>
                <a:spcPts val="0"/>
              </a:spcAft>
              <a:buClr>
                <a:schemeClr val="dk1"/>
              </a:buClr>
              <a:buSzPts val="1600"/>
              <a:buFont typeface="Times"/>
              <a:buNone/>
              <a:defRPr sz="1600" b="1"/>
            </a:lvl7pPr>
            <a:lvl8pPr marL="3657600" lvl="7" indent="-228600" algn="l" rtl="0">
              <a:spcBef>
                <a:spcPts val="320"/>
              </a:spcBef>
              <a:spcAft>
                <a:spcPts val="0"/>
              </a:spcAft>
              <a:buClr>
                <a:schemeClr val="dk1"/>
              </a:buClr>
              <a:buSzPts val="1600"/>
              <a:buFont typeface="Times"/>
              <a:buNone/>
              <a:defRPr sz="1600" b="1"/>
            </a:lvl8pPr>
            <a:lvl9pPr marL="4114800" lvl="8" indent="-228600" algn="l" rtl="0">
              <a:spcBef>
                <a:spcPts val="320"/>
              </a:spcBef>
              <a:spcAft>
                <a:spcPts val="0"/>
              </a:spcAft>
              <a:buClr>
                <a:schemeClr val="dk1"/>
              </a:buClr>
              <a:buSzPts val="1600"/>
              <a:buFont typeface="Times"/>
              <a:buNone/>
              <a:defRPr sz="1600" b="1"/>
            </a:lvl9pPr>
          </a:lstStyle>
          <a:p/>
        </p:txBody>
      </p:sp>
      <p:sp>
        <p:nvSpPr>
          <p:cNvPr id="71" name="Google Shape;71;p9"/>
          <p:cNvSpPr txBox="1"/>
          <p:nvPr>
            <p:ph type="body" idx="4"/>
          </p:nvPr>
        </p:nvSpPr>
        <p:spPr>
          <a:xfrm>
            <a:off x="5430838" y="4794250"/>
            <a:ext cx="4725900" cy="8710500"/>
          </a:xfrm>
          <a:prstGeom prst="rect">
            <a:avLst/>
          </a:prstGeom>
          <a:noFill/>
          <a:ln>
            <a:noFill/>
          </a:ln>
        </p:spPr>
        <p:txBody>
          <a:bodyPr spcFirstLastPara="1" wrap="square" lIns="147425" tIns="73700" rIns="147425" bIns="73700" anchor="t" anchorCtr="0">
            <a:noAutofit/>
          </a:bodyPr>
          <a:lstStyle>
            <a:lvl1pPr marL="457200" lvl="0" indent="-381000" algn="l" rtl="0">
              <a:spcBef>
                <a:spcPts val="480"/>
              </a:spcBef>
              <a:spcAft>
                <a:spcPts val="0"/>
              </a:spcAft>
              <a:buClr>
                <a:schemeClr val="dk1"/>
              </a:buClr>
              <a:buSzPts val="2400"/>
              <a:buFont typeface="Times"/>
              <a:buChar char="•"/>
              <a:defRPr sz="2400"/>
            </a:lvl1pPr>
            <a:lvl2pPr marL="914400" lvl="1" indent="-355600" algn="l" rtl="0">
              <a:spcBef>
                <a:spcPts val="400"/>
              </a:spcBef>
              <a:spcAft>
                <a:spcPts val="0"/>
              </a:spcAft>
              <a:buClr>
                <a:schemeClr val="dk1"/>
              </a:buClr>
              <a:buSzPts val="2000"/>
              <a:buFont typeface="Times"/>
              <a:buChar char="–"/>
              <a:defRPr sz="2000"/>
            </a:lvl2pPr>
            <a:lvl3pPr marL="1371600" lvl="2" indent="-342900" algn="l" rtl="0">
              <a:spcBef>
                <a:spcPts val="360"/>
              </a:spcBef>
              <a:spcAft>
                <a:spcPts val="0"/>
              </a:spcAft>
              <a:buClr>
                <a:schemeClr val="dk1"/>
              </a:buClr>
              <a:buSzPts val="1800"/>
              <a:buFont typeface="Times"/>
              <a:buChar char="•"/>
              <a:defRPr sz="1800"/>
            </a:lvl3pPr>
            <a:lvl4pPr marL="1828800" lvl="3" indent="-330200" algn="l" rtl="0">
              <a:spcBef>
                <a:spcPts val="320"/>
              </a:spcBef>
              <a:spcAft>
                <a:spcPts val="0"/>
              </a:spcAft>
              <a:buClr>
                <a:schemeClr val="dk1"/>
              </a:buClr>
              <a:buSzPts val="1600"/>
              <a:buFont typeface="Times"/>
              <a:buChar char="–"/>
              <a:defRPr sz="1600"/>
            </a:lvl4pPr>
            <a:lvl5pPr marL="2286000" lvl="4" indent="-330200" algn="l" rtl="0">
              <a:spcBef>
                <a:spcPts val="320"/>
              </a:spcBef>
              <a:spcAft>
                <a:spcPts val="0"/>
              </a:spcAft>
              <a:buClr>
                <a:schemeClr val="dk1"/>
              </a:buClr>
              <a:buSzPts val="1600"/>
              <a:buFont typeface="Times"/>
              <a:buChar char="»"/>
              <a:defRPr sz="1600"/>
            </a:lvl5pPr>
            <a:lvl6pPr marL="2743200" lvl="5" indent="-330200" algn="l" rtl="0">
              <a:spcBef>
                <a:spcPts val="320"/>
              </a:spcBef>
              <a:spcAft>
                <a:spcPts val="0"/>
              </a:spcAft>
              <a:buClr>
                <a:schemeClr val="dk1"/>
              </a:buClr>
              <a:buSzPts val="1600"/>
              <a:buFont typeface="Times"/>
              <a:buChar char="»"/>
              <a:defRPr sz="1600"/>
            </a:lvl6pPr>
            <a:lvl7pPr marL="3200400" lvl="6" indent="-330200" algn="l" rtl="0">
              <a:spcBef>
                <a:spcPts val="320"/>
              </a:spcBef>
              <a:spcAft>
                <a:spcPts val="0"/>
              </a:spcAft>
              <a:buClr>
                <a:schemeClr val="dk1"/>
              </a:buClr>
              <a:buSzPts val="1600"/>
              <a:buFont typeface="Times"/>
              <a:buChar char="»"/>
              <a:defRPr sz="1600"/>
            </a:lvl7pPr>
            <a:lvl8pPr marL="3657600" lvl="7" indent="-330200" algn="l" rtl="0">
              <a:spcBef>
                <a:spcPts val="320"/>
              </a:spcBef>
              <a:spcAft>
                <a:spcPts val="0"/>
              </a:spcAft>
              <a:buClr>
                <a:schemeClr val="dk1"/>
              </a:buClr>
              <a:buSzPts val="1600"/>
              <a:buFont typeface="Times"/>
              <a:buChar char="»"/>
              <a:defRPr sz="1600"/>
            </a:lvl8pPr>
            <a:lvl9pPr marL="4114800" lvl="8" indent="-330200" algn="l" rtl="0">
              <a:spcBef>
                <a:spcPts val="320"/>
              </a:spcBef>
              <a:spcAft>
                <a:spcPts val="0"/>
              </a:spcAft>
              <a:buClr>
                <a:schemeClr val="dk1"/>
              </a:buClr>
              <a:buSzPts val="1600"/>
              <a:buFont typeface="Times"/>
              <a:buChar char="»"/>
              <a:defRPr sz="1600"/>
            </a:lvl9pPr>
          </a:lstStyle>
          <a:p/>
        </p:txBody>
      </p:sp>
      <p:sp>
        <p:nvSpPr>
          <p:cNvPr id="72" name="Google Shape;72;p9"/>
          <p:cNvSpPr txBox="1"/>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73" name="Google Shape;73;p9"/>
          <p:cNvSpPr txBox="1"/>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74" name="Google Shape;74;p9"/>
          <p:cNvSpPr txBox="1"/>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75" name="Shape 75"/>
        <p:cNvGrpSpPr/>
        <p:nvPr/>
      </p:nvGrpSpPr>
      <p:grpSpPr>
        <a:xfrm>
          <a:off x="0" y="0"/>
          <a:ext cx="0" cy="0"/>
          <a:chOff x="0" y="0"/>
          <a:chExt cx="0" cy="0"/>
        </a:xfrm>
      </p:grpSpPr>
      <p:sp>
        <p:nvSpPr>
          <p:cNvPr id="76" name="Google Shape;76;p10"/>
          <p:cNvSpPr txBox="1"/>
          <p:nvPr>
            <p:ph type="title"/>
          </p:nvPr>
        </p:nvSpPr>
        <p:spPr>
          <a:xfrm>
            <a:off x="801687" y="1346200"/>
            <a:ext cx="9088500" cy="2517900"/>
          </a:xfrm>
          <a:prstGeom prst="rect">
            <a:avLst/>
          </a:prstGeom>
          <a:noFill/>
          <a:ln>
            <a:noFill/>
          </a:ln>
        </p:spPr>
        <p:txBody>
          <a:bodyPr spcFirstLastPara="1" wrap="square" lIns="147425" tIns="73700" rIns="147425" bIns="73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77" name="Google Shape;77;p10"/>
          <p:cNvSpPr txBox="1"/>
          <p:nvPr>
            <p:ph type="body" idx="1"/>
          </p:nvPr>
        </p:nvSpPr>
        <p:spPr>
          <a:xfrm>
            <a:off x="798513" y="4343400"/>
            <a:ext cx="4467300" cy="9071100"/>
          </a:xfrm>
          <a:prstGeom prst="rect">
            <a:avLst/>
          </a:prstGeom>
          <a:noFill/>
          <a:ln>
            <a:noFill/>
          </a:ln>
        </p:spPr>
        <p:txBody>
          <a:bodyPr spcFirstLastPara="1" wrap="square" lIns="147425" tIns="73700" rIns="147425" bIns="73700" anchor="t" anchorCtr="0">
            <a:noAutofit/>
          </a:bodyPr>
          <a:lstStyle>
            <a:lvl1pPr marL="457200" lvl="0" indent="-406400" algn="l" rtl="0">
              <a:spcBef>
                <a:spcPts val="560"/>
              </a:spcBef>
              <a:spcAft>
                <a:spcPts val="0"/>
              </a:spcAft>
              <a:buClr>
                <a:schemeClr val="dk1"/>
              </a:buClr>
              <a:buSzPts val="2800"/>
              <a:buFont typeface="Times"/>
              <a:buChar char="•"/>
              <a:defRPr sz="2800"/>
            </a:lvl1pPr>
            <a:lvl2pPr marL="914400" lvl="1" indent="-381000" algn="l" rtl="0">
              <a:spcBef>
                <a:spcPts val="480"/>
              </a:spcBef>
              <a:spcAft>
                <a:spcPts val="0"/>
              </a:spcAft>
              <a:buClr>
                <a:schemeClr val="dk1"/>
              </a:buClr>
              <a:buSzPts val="2400"/>
              <a:buFont typeface="Times"/>
              <a:buChar char="–"/>
              <a:defRPr sz="2400"/>
            </a:lvl2pPr>
            <a:lvl3pPr marL="1371600" lvl="2" indent="-355600" algn="l" rtl="0">
              <a:spcBef>
                <a:spcPts val="400"/>
              </a:spcBef>
              <a:spcAft>
                <a:spcPts val="0"/>
              </a:spcAft>
              <a:buClr>
                <a:schemeClr val="dk1"/>
              </a:buClr>
              <a:buSzPts val="2000"/>
              <a:buFont typeface="Times"/>
              <a:buChar char="•"/>
              <a:defRPr sz="2000"/>
            </a:lvl3pPr>
            <a:lvl4pPr marL="1828800" lvl="3" indent="-342900" algn="l" rtl="0">
              <a:spcBef>
                <a:spcPts val="360"/>
              </a:spcBef>
              <a:spcAft>
                <a:spcPts val="0"/>
              </a:spcAft>
              <a:buClr>
                <a:schemeClr val="dk1"/>
              </a:buClr>
              <a:buSzPts val="1800"/>
              <a:buFont typeface="Times"/>
              <a:buChar char="–"/>
              <a:defRPr sz="1800"/>
            </a:lvl4pPr>
            <a:lvl5pPr marL="2286000" lvl="4" indent="-342900" algn="l" rtl="0">
              <a:spcBef>
                <a:spcPts val="360"/>
              </a:spcBef>
              <a:spcAft>
                <a:spcPts val="0"/>
              </a:spcAft>
              <a:buClr>
                <a:schemeClr val="dk1"/>
              </a:buClr>
              <a:buSzPts val="1800"/>
              <a:buFont typeface="Times"/>
              <a:buChar char="»"/>
              <a:defRPr sz="1800"/>
            </a:lvl5pPr>
            <a:lvl6pPr marL="2743200" lvl="5" indent="-342900" algn="l" rtl="0">
              <a:spcBef>
                <a:spcPts val="360"/>
              </a:spcBef>
              <a:spcAft>
                <a:spcPts val="0"/>
              </a:spcAft>
              <a:buClr>
                <a:schemeClr val="dk1"/>
              </a:buClr>
              <a:buSzPts val="1800"/>
              <a:buFont typeface="Times"/>
              <a:buChar char="»"/>
              <a:defRPr sz="1800"/>
            </a:lvl6pPr>
            <a:lvl7pPr marL="3200400" lvl="6" indent="-342900" algn="l" rtl="0">
              <a:spcBef>
                <a:spcPts val="360"/>
              </a:spcBef>
              <a:spcAft>
                <a:spcPts val="0"/>
              </a:spcAft>
              <a:buClr>
                <a:schemeClr val="dk1"/>
              </a:buClr>
              <a:buSzPts val="1800"/>
              <a:buFont typeface="Times"/>
              <a:buChar char="»"/>
              <a:defRPr sz="1800"/>
            </a:lvl7pPr>
            <a:lvl8pPr marL="3657600" lvl="7" indent="-342900" algn="l" rtl="0">
              <a:spcBef>
                <a:spcPts val="360"/>
              </a:spcBef>
              <a:spcAft>
                <a:spcPts val="0"/>
              </a:spcAft>
              <a:buClr>
                <a:schemeClr val="dk1"/>
              </a:buClr>
              <a:buSzPts val="1800"/>
              <a:buFont typeface="Times"/>
              <a:buChar char="»"/>
              <a:defRPr sz="1800"/>
            </a:lvl8pPr>
            <a:lvl9pPr marL="4114800" lvl="8" indent="-342900" algn="l" rtl="0">
              <a:spcBef>
                <a:spcPts val="360"/>
              </a:spcBef>
              <a:spcAft>
                <a:spcPts val="0"/>
              </a:spcAft>
              <a:buClr>
                <a:schemeClr val="dk1"/>
              </a:buClr>
              <a:buSzPts val="1800"/>
              <a:buFont typeface="Times"/>
              <a:buChar char="»"/>
              <a:defRPr sz="1800"/>
            </a:lvl9pPr>
          </a:lstStyle>
          <a:p/>
        </p:txBody>
      </p:sp>
      <p:sp>
        <p:nvSpPr>
          <p:cNvPr id="78" name="Google Shape;78;p10"/>
          <p:cNvSpPr txBox="1"/>
          <p:nvPr>
            <p:ph type="body" idx="2"/>
          </p:nvPr>
        </p:nvSpPr>
        <p:spPr>
          <a:xfrm>
            <a:off x="5418138" y="4343400"/>
            <a:ext cx="4468800" cy="9071100"/>
          </a:xfrm>
          <a:prstGeom prst="rect">
            <a:avLst/>
          </a:prstGeom>
          <a:noFill/>
          <a:ln>
            <a:noFill/>
          </a:ln>
        </p:spPr>
        <p:txBody>
          <a:bodyPr spcFirstLastPara="1" wrap="square" lIns="147425" tIns="73700" rIns="147425" bIns="73700" anchor="t" anchorCtr="0">
            <a:noAutofit/>
          </a:bodyPr>
          <a:lstStyle>
            <a:lvl1pPr marL="457200" lvl="0" indent="-406400" algn="l" rtl="0">
              <a:spcBef>
                <a:spcPts val="560"/>
              </a:spcBef>
              <a:spcAft>
                <a:spcPts val="0"/>
              </a:spcAft>
              <a:buClr>
                <a:schemeClr val="dk1"/>
              </a:buClr>
              <a:buSzPts val="2800"/>
              <a:buFont typeface="Times"/>
              <a:buChar char="•"/>
              <a:defRPr sz="2800"/>
            </a:lvl1pPr>
            <a:lvl2pPr marL="914400" lvl="1" indent="-381000" algn="l" rtl="0">
              <a:spcBef>
                <a:spcPts val="480"/>
              </a:spcBef>
              <a:spcAft>
                <a:spcPts val="0"/>
              </a:spcAft>
              <a:buClr>
                <a:schemeClr val="dk1"/>
              </a:buClr>
              <a:buSzPts val="2400"/>
              <a:buFont typeface="Times"/>
              <a:buChar char="–"/>
              <a:defRPr sz="2400"/>
            </a:lvl2pPr>
            <a:lvl3pPr marL="1371600" lvl="2" indent="-355600" algn="l" rtl="0">
              <a:spcBef>
                <a:spcPts val="400"/>
              </a:spcBef>
              <a:spcAft>
                <a:spcPts val="0"/>
              </a:spcAft>
              <a:buClr>
                <a:schemeClr val="dk1"/>
              </a:buClr>
              <a:buSzPts val="2000"/>
              <a:buFont typeface="Times"/>
              <a:buChar char="•"/>
              <a:defRPr sz="2000"/>
            </a:lvl3pPr>
            <a:lvl4pPr marL="1828800" lvl="3" indent="-342900" algn="l" rtl="0">
              <a:spcBef>
                <a:spcPts val="360"/>
              </a:spcBef>
              <a:spcAft>
                <a:spcPts val="0"/>
              </a:spcAft>
              <a:buClr>
                <a:schemeClr val="dk1"/>
              </a:buClr>
              <a:buSzPts val="1800"/>
              <a:buFont typeface="Times"/>
              <a:buChar char="–"/>
              <a:defRPr sz="1800"/>
            </a:lvl4pPr>
            <a:lvl5pPr marL="2286000" lvl="4" indent="-342900" algn="l" rtl="0">
              <a:spcBef>
                <a:spcPts val="360"/>
              </a:spcBef>
              <a:spcAft>
                <a:spcPts val="0"/>
              </a:spcAft>
              <a:buClr>
                <a:schemeClr val="dk1"/>
              </a:buClr>
              <a:buSzPts val="1800"/>
              <a:buFont typeface="Times"/>
              <a:buChar char="»"/>
              <a:defRPr sz="1800"/>
            </a:lvl5pPr>
            <a:lvl6pPr marL="2743200" lvl="5" indent="-342900" algn="l" rtl="0">
              <a:spcBef>
                <a:spcPts val="360"/>
              </a:spcBef>
              <a:spcAft>
                <a:spcPts val="0"/>
              </a:spcAft>
              <a:buClr>
                <a:schemeClr val="dk1"/>
              </a:buClr>
              <a:buSzPts val="1800"/>
              <a:buFont typeface="Times"/>
              <a:buChar char="»"/>
              <a:defRPr sz="1800"/>
            </a:lvl6pPr>
            <a:lvl7pPr marL="3200400" lvl="6" indent="-342900" algn="l" rtl="0">
              <a:spcBef>
                <a:spcPts val="360"/>
              </a:spcBef>
              <a:spcAft>
                <a:spcPts val="0"/>
              </a:spcAft>
              <a:buClr>
                <a:schemeClr val="dk1"/>
              </a:buClr>
              <a:buSzPts val="1800"/>
              <a:buFont typeface="Times"/>
              <a:buChar char="»"/>
              <a:defRPr sz="1800"/>
            </a:lvl7pPr>
            <a:lvl8pPr marL="3657600" lvl="7" indent="-342900" algn="l" rtl="0">
              <a:spcBef>
                <a:spcPts val="360"/>
              </a:spcBef>
              <a:spcAft>
                <a:spcPts val="0"/>
              </a:spcAft>
              <a:buClr>
                <a:schemeClr val="dk1"/>
              </a:buClr>
              <a:buSzPts val="1800"/>
              <a:buFont typeface="Times"/>
              <a:buChar char="»"/>
              <a:defRPr sz="1800"/>
            </a:lvl8pPr>
            <a:lvl9pPr marL="4114800" lvl="8" indent="-342900" algn="l" rtl="0">
              <a:spcBef>
                <a:spcPts val="360"/>
              </a:spcBef>
              <a:spcAft>
                <a:spcPts val="0"/>
              </a:spcAft>
              <a:buClr>
                <a:schemeClr val="dk1"/>
              </a:buClr>
              <a:buSzPts val="1800"/>
              <a:buFont typeface="Times"/>
              <a:buChar char="»"/>
              <a:defRPr sz="1800"/>
            </a:lvl9pPr>
          </a:lstStyle>
          <a:p/>
        </p:txBody>
      </p:sp>
      <p:sp>
        <p:nvSpPr>
          <p:cNvPr id="79" name="Google Shape;79;p10"/>
          <p:cNvSpPr txBox="1"/>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80" name="Google Shape;80;p10"/>
          <p:cNvSpPr txBox="1"/>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81" name="Google Shape;81;p10"/>
          <p:cNvSpPr txBox="1"/>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
          <p:cNvSpPr txBox="1"/>
          <p:nvPr/>
        </p:nvSpPr>
        <p:spPr>
          <a:xfrm>
            <a:off x="360362" y="4019550"/>
            <a:ext cx="9967800" cy="10077600"/>
          </a:xfrm>
          <a:prstGeom prst="rect">
            <a:avLst/>
          </a:prstGeom>
          <a:solidFill>
            <a:srgbClr val="EAEAE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nvGrpSpPr>
          <p:cNvPr id="11" name="Google Shape;11;p1"/>
          <p:cNvGrpSpPr/>
          <p:nvPr/>
        </p:nvGrpSpPr>
        <p:grpSpPr>
          <a:xfrm>
            <a:off x="358775" y="368300"/>
            <a:ext cx="10072687" cy="1979791"/>
            <a:chOff x="226" y="232"/>
            <a:chExt cx="6345" cy="1247"/>
          </a:xfrm>
        </p:grpSpPr>
        <p:sp>
          <p:nvSpPr>
            <p:cNvPr id="12" name="Google Shape;12;p1"/>
            <p:cNvSpPr txBox="1"/>
            <p:nvPr/>
          </p:nvSpPr>
          <p:spPr>
            <a:xfrm>
              <a:off x="271" y="273"/>
              <a:ext cx="6300" cy="1200"/>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3" name="Google Shape;13;p1"/>
            <p:cNvPicPr preferRelativeResize="0"/>
            <p:nvPr/>
          </p:nvPicPr>
          <p:blipFill rotWithShape="1">
            <a:blip r:embed="rId12"/>
            <a:srcRect/>
            <a:stretch>
              <a:fillRect/>
            </a:stretch>
          </p:blipFill>
          <p:spPr>
            <a:xfrm>
              <a:off x="226" y="232"/>
              <a:ext cx="6280" cy="1247"/>
            </a:xfrm>
            <a:prstGeom prst="rect">
              <a:avLst/>
            </a:prstGeom>
            <a:noFill/>
            <a:ln>
              <a:noFill/>
            </a:ln>
          </p:spPr>
        </p:pic>
      </p:grpSp>
      <p:sp>
        <p:nvSpPr>
          <p:cNvPr id="14" name="Google Shape;14;p1"/>
          <p:cNvSpPr txBox="1"/>
          <p:nvPr/>
        </p:nvSpPr>
        <p:spPr>
          <a:xfrm>
            <a:off x="360362" y="14243050"/>
            <a:ext cx="9967800" cy="539700"/>
          </a:xfrm>
          <a:prstGeom prst="rect">
            <a:avLst/>
          </a:prstGeom>
          <a:solidFill>
            <a:srgbClr val="2EAE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5" name="Google Shape;15;p1"/>
          <p:cNvPicPr preferRelativeResize="0"/>
          <p:nvPr/>
        </p:nvPicPr>
        <p:blipFill rotWithShape="1">
          <a:blip r:embed="rId13"/>
          <a:srcRect/>
          <a:stretch>
            <a:fillRect/>
          </a:stretch>
        </p:blipFill>
        <p:spPr>
          <a:xfrm>
            <a:off x="657225" y="14355762"/>
            <a:ext cx="525462" cy="347661"/>
          </a:xfrm>
          <a:prstGeom prst="rect">
            <a:avLst/>
          </a:prstGeom>
          <a:noFill/>
          <a:ln>
            <a:noFill/>
          </a:ln>
        </p:spPr>
      </p:pic>
      <p:sp>
        <p:nvSpPr>
          <p:cNvPr id="16" name="Google Shape;16;p1"/>
          <p:cNvSpPr/>
          <p:nvPr/>
        </p:nvSpPr>
        <p:spPr>
          <a:xfrm>
            <a:off x="5629275" y="2936875"/>
            <a:ext cx="4408500" cy="1979700"/>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7" name="Google Shape;17;p1"/>
          <p:cNvSpPr/>
          <p:nvPr/>
        </p:nvSpPr>
        <p:spPr>
          <a:xfrm>
            <a:off x="6932612" y="2651125"/>
            <a:ext cx="1800300" cy="4317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8" name="Google Shape;18;p1"/>
          <p:cNvSpPr/>
          <p:nvPr/>
        </p:nvSpPr>
        <p:spPr>
          <a:xfrm>
            <a:off x="657225" y="2936875"/>
            <a:ext cx="4408500" cy="1979700"/>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9" name="Google Shape;19;p1"/>
          <p:cNvSpPr/>
          <p:nvPr/>
        </p:nvSpPr>
        <p:spPr>
          <a:xfrm>
            <a:off x="1960562" y="2651125"/>
            <a:ext cx="1800300" cy="4317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0" name="Google Shape;20;p1"/>
          <p:cNvSpPr txBox="1"/>
          <p:nvPr>
            <p:ph type="title"/>
          </p:nvPr>
        </p:nvSpPr>
        <p:spPr>
          <a:xfrm>
            <a:off x="801687" y="1346200"/>
            <a:ext cx="9088500" cy="2517900"/>
          </a:xfrm>
          <a:prstGeom prst="rect">
            <a:avLst/>
          </a:prstGeom>
          <a:noFill/>
          <a:ln>
            <a:noFill/>
          </a:ln>
        </p:spPr>
        <p:txBody>
          <a:bodyPr spcFirstLastPara="1" wrap="square" lIns="147425" tIns="73700" rIns="147425" bIns="73700" anchor="ctr" anchorCtr="0">
            <a:noAutofit/>
          </a:bodyPr>
          <a:lstStyle>
            <a:lvl1pPr marR="0" lvl="0" algn="ctr" rtl="0">
              <a:spcBef>
                <a:spcPts val="0"/>
              </a:spcBef>
              <a:spcAft>
                <a:spcPts val="0"/>
              </a:spcAft>
              <a:buSzPts val="1400"/>
              <a:buNone/>
              <a:defRPr sz="7100" b="0" i="0" u="none" strike="noStrike" cap="none">
                <a:solidFill>
                  <a:schemeClr val="dk2"/>
                </a:solidFill>
                <a:latin typeface="Times"/>
                <a:ea typeface="Times"/>
                <a:cs typeface="Times"/>
                <a:sym typeface="Times"/>
              </a:defRPr>
            </a:lvl1pPr>
            <a:lvl2pPr marR="0" lvl="1" algn="ctr" rtl="0">
              <a:spcBef>
                <a:spcPts val="0"/>
              </a:spcBef>
              <a:spcAft>
                <a:spcPts val="0"/>
              </a:spcAft>
              <a:buSzPts val="1400"/>
              <a:buNone/>
              <a:defRPr sz="7100" b="0" i="0" u="none" strike="noStrike" cap="none">
                <a:solidFill>
                  <a:schemeClr val="dk2"/>
                </a:solidFill>
                <a:latin typeface="Times"/>
                <a:ea typeface="Times"/>
                <a:cs typeface="Times"/>
                <a:sym typeface="Times"/>
              </a:defRPr>
            </a:lvl2pPr>
            <a:lvl3pPr marR="0" lvl="2" algn="ctr" rtl="0">
              <a:spcBef>
                <a:spcPts val="0"/>
              </a:spcBef>
              <a:spcAft>
                <a:spcPts val="0"/>
              </a:spcAft>
              <a:buSzPts val="1400"/>
              <a:buNone/>
              <a:defRPr sz="7100" b="0" i="0" u="none" strike="noStrike" cap="none">
                <a:solidFill>
                  <a:schemeClr val="dk2"/>
                </a:solidFill>
                <a:latin typeface="Times"/>
                <a:ea typeface="Times"/>
                <a:cs typeface="Times"/>
                <a:sym typeface="Times"/>
              </a:defRPr>
            </a:lvl3pPr>
            <a:lvl4pPr marR="0" lvl="3" algn="ctr" rtl="0">
              <a:spcBef>
                <a:spcPts val="0"/>
              </a:spcBef>
              <a:spcAft>
                <a:spcPts val="0"/>
              </a:spcAft>
              <a:buSzPts val="1400"/>
              <a:buNone/>
              <a:defRPr sz="7100" b="0" i="0" u="none" strike="noStrike" cap="none">
                <a:solidFill>
                  <a:schemeClr val="dk2"/>
                </a:solidFill>
                <a:latin typeface="Times"/>
                <a:ea typeface="Times"/>
                <a:cs typeface="Times"/>
                <a:sym typeface="Times"/>
              </a:defRPr>
            </a:lvl4pPr>
            <a:lvl5pPr marR="0" lvl="4" algn="ctr" rtl="0">
              <a:spcBef>
                <a:spcPts val="0"/>
              </a:spcBef>
              <a:spcAft>
                <a:spcPts val="0"/>
              </a:spcAft>
              <a:buSzPts val="1400"/>
              <a:buNone/>
              <a:defRPr sz="7100" b="0" i="0" u="none" strike="noStrike" cap="none">
                <a:solidFill>
                  <a:schemeClr val="dk2"/>
                </a:solidFill>
                <a:latin typeface="Times"/>
                <a:ea typeface="Times"/>
                <a:cs typeface="Times"/>
                <a:sym typeface="Times"/>
              </a:defRPr>
            </a:lvl5pPr>
            <a:lvl6pPr marR="0" lvl="5" algn="ctr" rtl="0">
              <a:spcBef>
                <a:spcPts val="0"/>
              </a:spcBef>
              <a:spcAft>
                <a:spcPts val="0"/>
              </a:spcAft>
              <a:buSzPts val="1400"/>
              <a:buNone/>
              <a:defRPr sz="7100" b="0" i="0" u="none" strike="noStrike" cap="none">
                <a:solidFill>
                  <a:schemeClr val="dk2"/>
                </a:solidFill>
                <a:latin typeface="Times"/>
                <a:ea typeface="Times"/>
                <a:cs typeface="Times"/>
                <a:sym typeface="Times"/>
              </a:defRPr>
            </a:lvl6pPr>
            <a:lvl7pPr marR="0" lvl="6" algn="ctr" rtl="0">
              <a:spcBef>
                <a:spcPts val="0"/>
              </a:spcBef>
              <a:spcAft>
                <a:spcPts val="0"/>
              </a:spcAft>
              <a:buSzPts val="1400"/>
              <a:buNone/>
              <a:defRPr sz="7100" b="0" i="0" u="none" strike="noStrike" cap="none">
                <a:solidFill>
                  <a:schemeClr val="dk2"/>
                </a:solidFill>
                <a:latin typeface="Times"/>
                <a:ea typeface="Times"/>
                <a:cs typeface="Times"/>
                <a:sym typeface="Times"/>
              </a:defRPr>
            </a:lvl7pPr>
            <a:lvl8pPr marR="0" lvl="7" algn="ctr" rtl="0">
              <a:spcBef>
                <a:spcPts val="0"/>
              </a:spcBef>
              <a:spcAft>
                <a:spcPts val="0"/>
              </a:spcAft>
              <a:buSzPts val="1400"/>
              <a:buNone/>
              <a:defRPr sz="7100" b="0" i="0" u="none" strike="noStrike" cap="none">
                <a:solidFill>
                  <a:schemeClr val="dk2"/>
                </a:solidFill>
                <a:latin typeface="Times"/>
                <a:ea typeface="Times"/>
                <a:cs typeface="Times"/>
                <a:sym typeface="Times"/>
              </a:defRPr>
            </a:lvl8pPr>
            <a:lvl9pPr marR="0" lvl="8" algn="ctr" rtl="0">
              <a:spcBef>
                <a:spcPts val="0"/>
              </a:spcBef>
              <a:spcAft>
                <a:spcPts val="0"/>
              </a:spcAft>
              <a:buSzPts val="1400"/>
              <a:buNone/>
              <a:defRPr sz="7100" b="0" i="0" u="none" strike="noStrike" cap="none">
                <a:solidFill>
                  <a:schemeClr val="dk2"/>
                </a:solidFill>
                <a:latin typeface="Times"/>
                <a:ea typeface="Times"/>
                <a:cs typeface="Times"/>
                <a:sym typeface="Times"/>
              </a:defRPr>
            </a:lvl9pPr>
          </a:lstStyle>
          <a:p/>
        </p:txBody>
      </p:sp>
      <p:sp>
        <p:nvSpPr>
          <p:cNvPr id="21" name="Google Shape;21;p1"/>
          <p:cNvSpPr txBox="1"/>
          <p:nvPr>
            <p:ph type="body" idx="1"/>
          </p:nvPr>
        </p:nvSpPr>
        <p:spPr>
          <a:xfrm>
            <a:off x="798512" y="4343400"/>
            <a:ext cx="9088500" cy="9071100"/>
          </a:xfrm>
          <a:prstGeom prst="rect">
            <a:avLst/>
          </a:prstGeom>
          <a:noFill/>
          <a:ln>
            <a:noFill/>
          </a:ln>
        </p:spPr>
        <p:txBody>
          <a:bodyPr spcFirstLastPara="1" wrap="square" lIns="147425" tIns="73700" rIns="147425" bIns="73700" anchor="t" anchorCtr="0">
            <a:noAutofit/>
          </a:bodyPr>
          <a:lstStyle>
            <a:lvl1pPr marL="457200" marR="0" lvl="0" indent="-558800" algn="l" rtl="0">
              <a:spcBef>
                <a:spcPts val="1040"/>
              </a:spcBef>
              <a:spcAft>
                <a:spcPts val="0"/>
              </a:spcAft>
              <a:buClr>
                <a:schemeClr val="dk1"/>
              </a:buClr>
              <a:buSzPts val="5200"/>
              <a:buFont typeface="Times"/>
              <a:buChar char="•"/>
              <a:defRPr sz="5200" b="0" i="0" u="none" strike="noStrike" cap="none">
                <a:solidFill>
                  <a:schemeClr val="dk1"/>
                </a:solidFill>
                <a:latin typeface="Times"/>
                <a:ea typeface="Times"/>
                <a:cs typeface="Times"/>
                <a:sym typeface="Times"/>
              </a:defRPr>
            </a:lvl1pPr>
            <a:lvl2pPr marL="914400" marR="0" lvl="1" indent="-514350" algn="l" rtl="0">
              <a:spcBef>
                <a:spcPts val="900"/>
              </a:spcBef>
              <a:spcAft>
                <a:spcPts val="0"/>
              </a:spcAft>
              <a:buClr>
                <a:schemeClr val="dk1"/>
              </a:buClr>
              <a:buSzPts val="4500"/>
              <a:buFont typeface="Times"/>
              <a:buChar char="–"/>
              <a:defRPr sz="4500" b="0" i="0" u="none" strike="noStrike" cap="none">
                <a:solidFill>
                  <a:schemeClr val="dk1"/>
                </a:solidFill>
                <a:latin typeface="Times"/>
                <a:ea typeface="Times"/>
                <a:cs typeface="Times"/>
                <a:sym typeface="Times"/>
              </a:defRPr>
            </a:lvl2pPr>
            <a:lvl3pPr marL="1371600" marR="0" lvl="2" indent="-476250" algn="l" rtl="0">
              <a:spcBef>
                <a:spcPts val="780"/>
              </a:spcBef>
              <a:spcAft>
                <a:spcPts val="0"/>
              </a:spcAft>
              <a:buClr>
                <a:schemeClr val="dk1"/>
              </a:buClr>
              <a:buSzPts val="3900"/>
              <a:buFont typeface="Times"/>
              <a:buChar char="•"/>
              <a:defRPr sz="3900" b="0" i="0" u="none" strike="noStrike" cap="none">
                <a:solidFill>
                  <a:schemeClr val="dk1"/>
                </a:solidFill>
                <a:latin typeface="Times"/>
                <a:ea typeface="Times"/>
                <a:cs typeface="Times"/>
                <a:sym typeface="Times"/>
              </a:defRPr>
            </a:lvl3pPr>
            <a:lvl4pPr marL="1828800" marR="0" lvl="3"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4pPr>
            <a:lvl5pPr marL="2286000" marR="0" lvl="4"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5pPr>
            <a:lvl6pPr marL="2743200" marR="0" lvl="5"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6pPr>
            <a:lvl7pPr marL="3200400" marR="0" lvl="6"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7pPr>
            <a:lvl8pPr marL="3657600" marR="0" lvl="7"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8pPr>
            <a:lvl9pPr marL="4114800" marR="0" lvl="8"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9pPr>
          </a:lstStyle>
          <a:p/>
        </p:txBody>
      </p:sp>
      <p:sp>
        <p:nvSpPr>
          <p:cNvPr id="22" name="Google Shape;22;p1"/>
          <p:cNvSpPr txBox="1"/>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p:txBody>
      </p:sp>
      <p:sp>
        <p:nvSpPr>
          <p:cNvPr id="23" name="Google Shape;23;p1"/>
          <p:cNvSpPr txBox="1"/>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p:txBody>
      </p:sp>
      <p:sp>
        <p:nvSpPr>
          <p:cNvPr id="24" name="Google Shape;24;p1"/>
          <p:cNvSpPr txBox="1"/>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0.sv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0" Type="http://schemas.openxmlformats.org/officeDocument/2006/relationships/notesSlide" Target="../notesSlides/notesSlide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8" name="Shape 268"/>
        <p:cNvGrpSpPr/>
        <p:nvPr/>
      </p:nvGrpSpPr>
      <p:grpSpPr>
        <a:xfrm>
          <a:off x="0" y="0"/>
          <a:ext cx="0" cy="0"/>
          <a:chOff x="0" y="0"/>
          <a:chExt cx="0" cy="0"/>
        </a:xfrm>
      </p:grpSpPr>
      <p:grpSp>
        <p:nvGrpSpPr>
          <p:cNvPr id="271" name="Google Shape;271;p37"/>
          <p:cNvGrpSpPr/>
          <p:nvPr/>
        </p:nvGrpSpPr>
        <p:grpSpPr>
          <a:xfrm>
            <a:off x="620712" y="8396287"/>
            <a:ext cx="9448800" cy="365125"/>
            <a:chOff x="620713" y="8243888"/>
            <a:chExt cx="9448800" cy="365125"/>
          </a:xfrm>
        </p:grpSpPr>
        <p:pic>
          <p:nvPicPr>
            <p:cNvPr id="272" name="Google Shape;272;p37"/>
            <p:cNvPicPr preferRelativeResize="0"/>
            <p:nvPr/>
          </p:nvPicPr>
          <p:blipFill rotWithShape="1">
            <a:blip r:embed="rId1"/>
            <a:srcRect/>
            <a:stretch>
              <a:fillRect/>
            </a:stretch>
          </p:blipFill>
          <p:spPr>
            <a:xfrm>
              <a:off x="658813" y="8243888"/>
              <a:ext cx="9371018" cy="365125"/>
            </a:xfrm>
            <a:prstGeom prst="rect">
              <a:avLst/>
            </a:prstGeom>
            <a:noFill/>
            <a:ln>
              <a:noFill/>
            </a:ln>
          </p:spPr>
        </p:pic>
        <p:sp>
          <p:nvSpPr>
            <p:cNvPr id="273" name="Google Shape;273;p37"/>
            <p:cNvSpPr txBox="1"/>
            <p:nvPr/>
          </p:nvSpPr>
          <p:spPr>
            <a:xfrm>
              <a:off x="620713" y="8304213"/>
              <a:ext cx="9448800" cy="2463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panose="020B0604020202020204"/>
                <a:buNone/>
              </a:pPr>
              <a:r>
                <a:rPr lang="en-US" sz="1600" b="1" i="0" u="none">
                  <a:solidFill>
                    <a:schemeClr val="lt1"/>
                  </a:solidFill>
                  <a:latin typeface="Arial" panose="020B0604020202020204"/>
                  <a:ea typeface="Arial" panose="020B0604020202020204"/>
                  <a:cs typeface="Arial" panose="020B0604020202020204"/>
                  <a:sym typeface="Arial" panose="020B0604020202020204"/>
                </a:rPr>
                <a:t>Description</a:t>
              </a:r>
              <a:endParaRPr lang="en-US" sz="1600" b="1" i="0" u="none">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274" name="Google Shape;274;p37"/>
          <p:cNvSpPr txBox="1"/>
          <p:nvPr>
            <p:ph type="ctrTitle"/>
          </p:nvPr>
        </p:nvSpPr>
        <p:spPr>
          <a:xfrm>
            <a:off x="393700" y="623887"/>
            <a:ext cx="9906000" cy="451485"/>
          </a:xfrm>
          <a:prstGeom prst="rect">
            <a:avLst/>
          </a:prstGeom>
          <a:noFill/>
          <a:ln>
            <a:noFill/>
          </a:ln>
        </p:spPr>
        <p:txBody>
          <a:bodyPr spcFirstLastPara="1" wrap="square" lIns="0" tIns="0" rIns="0" bIns="0" anchor="t" anchorCtr="1">
            <a:spAutoFit/>
          </a:bodyPr>
          <a:lstStyle/>
          <a:p>
            <a:pPr marL="0" lvl="0" indent="0" algn="ctr" rtl="0">
              <a:lnSpc>
                <a:spcPct val="105000"/>
              </a:lnSpc>
              <a:spcBef>
                <a:spcPts val="0"/>
              </a:spcBef>
              <a:spcAft>
                <a:spcPts val="0"/>
              </a:spcAft>
              <a:buClr>
                <a:schemeClr val="lt1"/>
              </a:buClr>
              <a:buSzPts val="2800"/>
              <a:buFont typeface="Arial" panose="020B0604020202020204"/>
              <a:buNone/>
            </a:pPr>
            <a:r>
              <a:rPr lang="en-US" altLang="en-US" sz="1800" b="1" i="0" u="none">
                <a:solidFill>
                  <a:schemeClr val="lt1"/>
                </a:solidFill>
                <a:latin typeface="Arial" panose="020B0604020202020204"/>
                <a:ea typeface="Arial" panose="020B0604020202020204"/>
                <a:cs typeface="Arial" panose="020B0604020202020204"/>
                <a:sym typeface="Arial" panose="020B0604020202020204"/>
              </a:rPr>
              <a:t>RESEARCH AND IMPROVE A.I IN CREATING AND EDITING IMAGES ON DEMANDS</a:t>
            </a:r>
            <a:r>
              <a:rPr lang="en-US" altLang="en-US" sz="2800" b="1" i="0" u="none">
                <a:solidFill>
                  <a:schemeClr val="lt1"/>
                </a:solidFill>
                <a:latin typeface="Arial" panose="020B0604020202020204"/>
                <a:ea typeface="Arial" panose="020B0604020202020204"/>
                <a:cs typeface="Arial" panose="020B0604020202020204"/>
                <a:sym typeface="Arial" panose="020B0604020202020204"/>
              </a:rPr>
              <a:t> </a:t>
            </a:r>
            <a:endParaRPr lang="en-US" altLang="en-US" sz="2800" b="1" i="0" u="none">
              <a:solidFill>
                <a:schemeClr val="lt1"/>
              </a:solidFill>
              <a:latin typeface="Arial" panose="020B0604020202020204"/>
              <a:ea typeface="Arial" panose="020B0604020202020204"/>
              <a:cs typeface="Arial" panose="020B0604020202020204"/>
              <a:sym typeface="Arial" panose="020B0604020202020204"/>
            </a:endParaRPr>
          </a:p>
        </p:txBody>
      </p:sp>
      <p:pic>
        <p:nvPicPr>
          <p:cNvPr id="275" name="Google Shape;275;p37"/>
          <p:cNvPicPr preferRelativeResize="0"/>
          <p:nvPr/>
        </p:nvPicPr>
        <p:blipFill rotWithShape="1">
          <a:blip r:embed="rId2"/>
          <a:srcRect/>
          <a:stretch>
            <a:fillRect/>
          </a:stretch>
        </p:blipFill>
        <p:spPr>
          <a:xfrm>
            <a:off x="658812" y="5257800"/>
            <a:ext cx="9371012" cy="363537"/>
          </a:xfrm>
          <a:prstGeom prst="rect">
            <a:avLst/>
          </a:prstGeom>
          <a:noFill/>
          <a:ln>
            <a:noFill/>
          </a:ln>
        </p:spPr>
      </p:pic>
      <p:sp>
        <p:nvSpPr>
          <p:cNvPr id="276" name="Google Shape;276;p37"/>
          <p:cNvSpPr txBox="1"/>
          <p:nvPr/>
        </p:nvSpPr>
        <p:spPr>
          <a:xfrm>
            <a:off x="620712" y="5318125"/>
            <a:ext cx="9448800" cy="2463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panose="020B0604020202020204"/>
              <a:buNone/>
            </a:pPr>
            <a:r>
              <a:rPr lang="en-US" sz="1600" b="1" i="0" u="none">
                <a:solidFill>
                  <a:schemeClr val="lt1"/>
                </a:solidFill>
                <a:latin typeface="Arial" panose="020B0604020202020204"/>
                <a:ea typeface="Arial" panose="020B0604020202020204"/>
                <a:cs typeface="Arial" panose="020B0604020202020204"/>
                <a:sym typeface="Arial" panose="020B0604020202020204"/>
              </a:rPr>
              <a:t>Overview</a:t>
            </a:r>
            <a:endParaRPr lang="en-US" sz="1600" b="1" i="0" u="none">
              <a:solidFill>
                <a:schemeClr val="lt1"/>
              </a:solidFill>
              <a:latin typeface="Arial" panose="020B0604020202020204"/>
              <a:ea typeface="Arial" panose="020B0604020202020204"/>
              <a:cs typeface="Arial" panose="020B0604020202020204"/>
              <a:sym typeface="Arial" panose="020B0604020202020204"/>
            </a:endParaRPr>
          </a:p>
        </p:txBody>
      </p:sp>
      <p:sp>
        <p:nvSpPr>
          <p:cNvPr id="278" name="Google Shape;278;p37"/>
          <p:cNvSpPr txBox="1"/>
          <p:nvPr/>
        </p:nvSpPr>
        <p:spPr>
          <a:xfrm>
            <a:off x="2089150" y="2720975"/>
            <a:ext cx="1524000" cy="2743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panose="020B0604030504040204"/>
              <a:buNone/>
            </a:pPr>
            <a:r>
              <a:rPr lang="en-US" sz="1200" b="1" i="0" u="none">
                <a:solidFill>
                  <a:srgbClr val="098195"/>
                </a:solidFill>
                <a:latin typeface="Tahoma" panose="020B0604030504040204"/>
                <a:ea typeface="Tahoma" panose="020B0604030504040204"/>
                <a:cs typeface="Tahoma" panose="020B0604030504040204"/>
                <a:sym typeface="Tahoma" panose="020B0604030504040204"/>
              </a:rPr>
              <a:t>What is A.I art ?</a:t>
            </a:r>
            <a:endParaRPr lang="en-US" sz="1200" b="1" i="0" u="none">
              <a:solidFill>
                <a:srgbClr val="098195"/>
              </a:solidFill>
              <a:latin typeface="Tahoma" panose="020B0604030504040204"/>
              <a:ea typeface="Tahoma" panose="020B0604030504040204"/>
              <a:cs typeface="Tahoma" panose="020B0604030504040204"/>
              <a:sym typeface="Tahoma" panose="020B0604030504040204"/>
            </a:endParaRPr>
          </a:p>
        </p:txBody>
      </p:sp>
      <p:sp>
        <p:nvSpPr>
          <p:cNvPr id="279" name="Google Shape;279;p37"/>
          <p:cNvSpPr txBox="1"/>
          <p:nvPr/>
        </p:nvSpPr>
        <p:spPr>
          <a:xfrm>
            <a:off x="7067550" y="2631440"/>
            <a:ext cx="1524000" cy="45910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panose="020B0604030504040204"/>
              <a:buNone/>
            </a:pPr>
            <a:r>
              <a:rPr lang="en-US" sz="1200" b="1" i="0" u="none">
                <a:solidFill>
                  <a:srgbClr val="098195"/>
                </a:solidFill>
                <a:latin typeface="Tahoma" panose="020B0604030504040204"/>
                <a:ea typeface="Tahoma" panose="020B0604030504040204"/>
                <a:cs typeface="Tahoma" panose="020B0604030504040204"/>
                <a:sym typeface="Tahoma" panose="020B0604030504040204"/>
              </a:rPr>
              <a:t>Why to research and improve it ?</a:t>
            </a:r>
            <a:endParaRPr lang="en-US" sz="1200" b="1" i="0" u="none">
              <a:solidFill>
                <a:srgbClr val="098195"/>
              </a:solidFill>
              <a:latin typeface="Tahoma" panose="020B0604030504040204"/>
              <a:ea typeface="Tahoma" panose="020B0604030504040204"/>
              <a:cs typeface="Tahoma" panose="020B0604030504040204"/>
              <a:sym typeface="Tahoma" panose="020B0604030504040204"/>
            </a:endParaRPr>
          </a:p>
        </p:txBody>
      </p:sp>
      <p:sp>
        <p:nvSpPr>
          <p:cNvPr id="280" name="Google Shape;280;p37"/>
          <p:cNvSpPr txBox="1"/>
          <p:nvPr/>
        </p:nvSpPr>
        <p:spPr>
          <a:xfrm>
            <a:off x="4885690" y="1233487"/>
            <a:ext cx="2057400" cy="3359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panose="020B0604020202020204"/>
              <a:buNone/>
            </a:pPr>
            <a:r>
              <a:rPr lang="en-US" sz="1600" b="1" i="0" u="none">
                <a:solidFill>
                  <a:schemeClr val="lt1"/>
                </a:solidFill>
                <a:latin typeface="Arial" panose="020B0604020202020204"/>
                <a:ea typeface="Arial" panose="020B0604020202020204"/>
                <a:cs typeface="Arial" panose="020B0604020202020204"/>
                <a:sym typeface="Arial" panose="020B0604020202020204"/>
              </a:rPr>
              <a:t>Vũ Duy Hải </a:t>
            </a:r>
            <a:r>
              <a:rPr lang="en-US" sz="1600" b="1" i="0" u="none" baseline="30000">
                <a:solidFill>
                  <a:schemeClr val="lt1"/>
                </a:solidFill>
                <a:latin typeface="Arial" panose="020B0604020202020204"/>
                <a:ea typeface="Arial" panose="020B0604020202020204"/>
                <a:cs typeface="Arial" panose="020B0604020202020204"/>
                <a:sym typeface="Arial" panose="020B0604020202020204"/>
              </a:rPr>
              <a:t>1</a:t>
            </a:r>
            <a:endParaRPr lang="en-US" sz="1600" b="1" i="0" u="none" baseline="30000">
              <a:solidFill>
                <a:schemeClr val="lt1"/>
              </a:solidFill>
              <a:latin typeface="Arial" panose="020B0604020202020204"/>
              <a:ea typeface="Arial" panose="020B0604020202020204"/>
              <a:cs typeface="Arial" panose="020B0604020202020204"/>
              <a:sym typeface="Arial" panose="020B0604020202020204"/>
            </a:endParaRPr>
          </a:p>
        </p:txBody>
      </p:sp>
      <p:sp>
        <p:nvSpPr>
          <p:cNvPr id="284" name="Google Shape;284;p37"/>
          <p:cNvSpPr txBox="1"/>
          <p:nvPr/>
        </p:nvSpPr>
        <p:spPr>
          <a:xfrm>
            <a:off x="3613150" y="1766887"/>
            <a:ext cx="3962400" cy="386715"/>
          </a:xfrm>
          <a:prstGeom prst="rect">
            <a:avLst/>
          </a:prstGeom>
          <a:noFill/>
          <a:ln>
            <a:noFill/>
          </a:ln>
        </p:spPr>
        <p:txBody>
          <a:bodyPr spcFirstLastPara="1" wrap="square" lIns="0" tIns="0" rIns="0" bIns="0" anchor="t" anchorCtr="1">
            <a:spAutoFit/>
          </a:bodyPr>
          <a:lstStyle/>
          <a:p>
            <a:pPr marL="342900" marR="0" lvl="0" indent="-342900" algn="ctr" rtl="0">
              <a:lnSpc>
                <a:spcPct val="105000"/>
              </a:lnSpc>
              <a:spcBef>
                <a:spcPts val="0"/>
              </a:spcBef>
              <a:spcAft>
                <a:spcPts val="0"/>
              </a:spcAft>
              <a:buClr>
                <a:schemeClr val="lt1"/>
              </a:buClr>
              <a:buSzPts val="1600"/>
              <a:buFont typeface="Arial" panose="020B0604020202020204"/>
              <a:buNone/>
            </a:pPr>
            <a:r>
              <a:rPr lang="en-US" sz="1600" b="1" i="0" u="none" baseline="30000">
                <a:solidFill>
                  <a:schemeClr val="lt1"/>
                </a:solidFill>
                <a:latin typeface="Arial" panose="020B0604020202020204"/>
                <a:ea typeface="Arial" panose="020B0604020202020204"/>
                <a:cs typeface="Arial" panose="020B0604020202020204"/>
                <a:sym typeface="Arial" panose="020B0604020202020204"/>
              </a:rPr>
              <a:t>1 </a:t>
            </a:r>
            <a:r>
              <a:rPr lang="en-US" sz="1200" b="0" i="0" u="none">
                <a:solidFill>
                  <a:schemeClr val="lt1"/>
                </a:solidFill>
                <a:latin typeface="Arial" panose="020B0604020202020204"/>
                <a:ea typeface="Arial" panose="020B0604020202020204"/>
                <a:cs typeface="Arial" panose="020B0604020202020204"/>
                <a:sym typeface="Arial" panose="020B0604020202020204"/>
              </a:rPr>
              <a:t>University of Infomation Technology </a:t>
            </a:r>
            <a:endParaRPr lang="en-US" sz="1200" b="0" i="0" u="none">
              <a:solidFill>
                <a:schemeClr val="lt1"/>
              </a:solidFill>
              <a:latin typeface="Arial" panose="020B0604020202020204"/>
              <a:ea typeface="Arial" panose="020B0604020202020204"/>
              <a:cs typeface="Arial" panose="020B0604020202020204"/>
              <a:sym typeface="Arial" panose="020B0604020202020204"/>
            </a:endParaRPr>
          </a:p>
          <a:p>
            <a:pPr marL="342900" marR="0" lvl="0" indent="-342900" algn="ctr" rtl="0">
              <a:lnSpc>
                <a:spcPct val="105000"/>
              </a:lnSpc>
              <a:spcBef>
                <a:spcPts val="0"/>
              </a:spcBef>
              <a:spcAft>
                <a:spcPts val="0"/>
              </a:spcAft>
              <a:buClr>
                <a:schemeClr val="lt1"/>
              </a:buClr>
              <a:buSzPts val="1200"/>
              <a:buFont typeface="Arial" panose="020B0604020202020204"/>
              <a:buNone/>
            </a:pPr>
            <a:r>
              <a:rPr lang="en-US" sz="1200" b="0" i="0" u="none">
                <a:solidFill>
                  <a:schemeClr val="lt1"/>
                </a:solidFill>
                <a:latin typeface="Arial" panose="020B0604020202020204"/>
                <a:ea typeface="Arial" panose="020B0604020202020204"/>
                <a:cs typeface="Arial" panose="020B0604020202020204"/>
                <a:sym typeface="Arial" panose="020B0604020202020204"/>
              </a:rPr>
              <a:t>UIT, Vietnam</a:t>
            </a:r>
            <a:endParaRPr lang="en-US" sz="1200" b="0" i="0" u="none">
              <a:solidFill>
                <a:schemeClr val="lt1"/>
              </a:solidFill>
              <a:latin typeface="Arial" panose="020B0604020202020204"/>
              <a:ea typeface="Arial" panose="020B0604020202020204"/>
              <a:cs typeface="Arial" panose="020B0604020202020204"/>
              <a:sym typeface="Arial" panose="020B0604020202020204"/>
            </a:endParaRPr>
          </a:p>
        </p:txBody>
      </p:sp>
      <p:sp>
        <p:nvSpPr>
          <p:cNvPr id="285" name="Google Shape;285;p37"/>
          <p:cNvSpPr txBox="1"/>
          <p:nvPr/>
        </p:nvSpPr>
        <p:spPr>
          <a:xfrm>
            <a:off x="1319212" y="14324012"/>
            <a:ext cx="8904300" cy="394800"/>
          </a:xfrm>
          <a:prstGeom prst="rect">
            <a:avLst/>
          </a:prstGeom>
          <a:noFill/>
          <a:ln>
            <a:noFill/>
          </a:ln>
        </p:spPr>
        <p:txBody>
          <a:bodyPr spcFirstLastPara="1" wrap="square" lIns="0" tIns="0" rIns="0" bIns="0" anchor="t" anchorCtr="0">
            <a:spAutoFit/>
          </a:bodyPr>
          <a:lstStyle/>
          <a:p>
            <a:pPr marL="0" marR="0" lvl="0" indent="0" algn="just" rtl="0">
              <a:lnSpc>
                <a:spcPct val="105000"/>
              </a:lnSpc>
              <a:spcBef>
                <a:spcPts val="0"/>
              </a:spcBef>
              <a:spcAft>
                <a:spcPts val="0"/>
              </a:spcAft>
              <a:buClr>
                <a:schemeClr val="lt1"/>
              </a:buClr>
              <a:buSzPts val="1300"/>
              <a:buFont typeface="Arial" panose="020B0604020202020204"/>
              <a:buNone/>
            </a:pPr>
            <a:r>
              <a:rPr lang="en-US" sz="1300" b="1" i="0" u="none">
                <a:solidFill>
                  <a:schemeClr val="lt1"/>
                </a:solidFill>
                <a:latin typeface="Arial" panose="020B0604020202020204"/>
                <a:ea typeface="Arial" panose="020B0604020202020204"/>
                <a:cs typeface="Arial" panose="020B0604020202020204"/>
                <a:sym typeface="Arial" panose="020B0604020202020204"/>
              </a:rPr>
              <a:t>	Tên tác giả chính</a:t>
            </a:r>
            <a:r>
              <a:rPr lang="en-US" sz="1300" b="1" i="0" u="none">
                <a:solidFill>
                  <a:schemeClr val="lt1"/>
                </a:solidFill>
                <a:latin typeface="Times"/>
                <a:ea typeface="Times"/>
                <a:cs typeface="Times"/>
                <a:sym typeface="Times"/>
              </a:rPr>
              <a:t>–</a:t>
            </a:r>
            <a:r>
              <a:rPr lang="en-US" sz="1300" b="1" i="0" u="none">
                <a:solidFill>
                  <a:schemeClr val="lt1"/>
                </a:solidFill>
                <a:latin typeface="Arial" panose="020B0604020202020204"/>
                <a:ea typeface="Arial" panose="020B0604020202020204"/>
                <a:cs typeface="Arial" panose="020B0604020202020204"/>
                <a:sym typeface="Arial" panose="020B0604020202020204"/>
              </a:rPr>
              <a:t> Trường Đại học</a:t>
            </a:r>
            <a:endParaRPr lang="en-US" sz="1300" b="1" i="0" u="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lnSpc>
                <a:spcPct val="105000"/>
              </a:lnSpc>
              <a:spcBef>
                <a:spcPts val="0"/>
              </a:spcBef>
              <a:spcAft>
                <a:spcPts val="0"/>
              </a:spcAft>
              <a:buClr>
                <a:schemeClr val="lt1"/>
              </a:buClr>
              <a:buSzPts val="1200"/>
              <a:buFont typeface="Arial" panose="020B0604020202020204"/>
              <a:buNone/>
            </a:pPr>
            <a:r>
              <a:rPr lang="en-US" sz="1200" b="1" i="0" u="none">
                <a:solidFill>
                  <a:schemeClr val="lt1"/>
                </a:solidFill>
                <a:latin typeface="Arial" panose="020B0604020202020204"/>
                <a:ea typeface="Arial" panose="020B0604020202020204"/>
                <a:cs typeface="Arial" panose="020B0604020202020204"/>
                <a:sym typeface="Arial" panose="020B0604020202020204"/>
              </a:rPr>
              <a:t>	TEL : *********	Email : *********</a:t>
            </a:r>
            <a:endParaRPr lang="en-US" sz="1200" b="1" i="0" u="none">
              <a:solidFill>
                <a:schemeClr val="lt1"/>
              </a:solidFill>
              <a:latin typeface="Arial" panose="020B0604020202020204"/>
              <a:ea typeface="Arial" panose="020B0604020202020204"/>
              <a:cs typeface="Arial" panose="020B0604020202020204"/>
              <a:sym typeface="Arial" panose="020B0604020202020204"/>
            </a:endParaRPr>
          </a:p>
        </p:txBody>
      </p:sp>
      <p:sp>
        <p:nvSpPr>
          <p:cNvPr id="601" name="Google Shape;601;p37"/>
          <p:cNvSpPr txBox="1"/>
          <p:nvPr/>
        </p:nvSpPr>
        <p:spPr>
          <a:xfrm>
            <a:off x="5694997" y="3274695"/>
            <a:ext cx="4267200" cy="138239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200"/>
              <a:buFont typeface="Tahoma" panose="020B0604030504040204"/>
              <a:buNone/>
            </a:pPr>
            <a:r>
              <a:rPr lang="en-US" sz="1200" b="0" i="0" u="none">
                <a:solidFill>
                  <a:schemeClr val="dk1"/>
                </a:solidFill>
                <a:latin typeface="Tahoma" panose="020B0604030504040204"/>
                <a:ea typeface="Tahoma" panose="020B0604030504040204"/>
                <a:cs typeface="Tahoma" panose="020B0604030504040204"/>
                <a:sym typeface="Tahoma" panose="020B0604030504040204"/>
              </a:rPr>
              <a:t>You can find many AI art apps or webs on the internet nowadays. These apps and webs are still good, but somtimes they can </a:t>
            </a:r>
            <a:r>
              <a:rPr lang="en-US" sz="1200" b="1" i="1" u="none">
                <a:solidFill>
                  <a:schemeClr val="dk1"/>
                </a:solidFill>
                <a:latin typeface="Tahoma" panose="020B0604030504040204"/>
                <a:ea typeface="Tahoma" panose="020B0604030504040204"/>
                <a:cs typeface="Tahoma" panose="020B0604030504040204"/>
                <a:sym typeface="Tahoma" panose="020B0604030504040204"/>
              </a:rPr>
              <a:t>not meet your demands</a:t>
            </a:r>
            <a:r>
              <a:rPr lang="en-US" sz="1200" b="0" i="0" u="none">
                <a:solidFill>
                  <a:schemeClr val="dk1"/>
                </a:solidFill>
                <a:latin typeface="Tahoma" panose="020B0604030504040204"/>
                <a:ea typeface="Tahoma" panose="020B0604030504040204"/>
                <a:cs typeface="Tahoma" panose="020B0604030504040204"/>
                <a:sym typeface="Tahoma" panose="020B0604030504040204"/>
              </a:rPr>
              <a:t> even though w</a:t>
            </a:r>
            <a:r>
              <a:rPr lang="en-US" altLang="en-US" sz="1200" b="0" i="0" u="none">
                <a:solidFill>
                  <a:schemeClr val="dk1"/>
                </a:solidFill>
                <a:latin typeface="Tahoma" panose="020B0604030504040204"/>
                <a:ea typeface="Tahoma" panose="020B0604030504040204"/>
                <a:cs typeface="Tahoma" panose="020B0604030504040204"/>
                <a:sym typeface="Tahoma" panose="020B0604030504040204"/>
              </a:rPr>
              <a:t>e provide them </a:t>
            </a:r>
            <a:r>
              <a:rPr lang="en-US" altLang="en-US" sz="1200" b="1" i="1" u="none">
                <a:solidFill>
                  <a:schemeClr val="dk1"/>
                </a:solidFill>
                <a:latin typeface="Tahoma" panose="020B0604030504040204"/>
                <a:ea typeface="Tahoma" panose="020B0604030504040204"/>
                <a:cs typeface="Tahoma" panose="020B0604030504040204"/>
                <a:sym typeface="Tahoma" panose="020B0604030504040204"/>
              </a:rPr>
              <a:t>with complete information</a:t>
            </a:r>
            <a:r>
              <a:rPr lang="en-US" altLang="en-US" sz="1200" b="0" i="0" u="none">
                <a:solidFill>
                  <a:schemeClr val="dk1"/>
                </a:solidFill>
                <a:latin typeface="Tahoma" panose="020B0604030504040204"/>
                <a:ea typeface="Tahoma" panose="020B0604030504040204"/>
                <a:cs typeface="Tahoma" panose="020B0604030504040204"/>
                <a:sym typeface="Tahoma" panose="020B0604030504040204"/>
              </a:rPr>
              <a:t>. So, we are here doing the many researchs to</a:t>
            </a:r>
            <a:r>
              <a:rPr lang="en-US" altLang="en-US" sz="1200" b="1" i="1" u="none">
                <a:solidFill>
                  <a:schemeClr val="dk1"/>
                </a:solidFill>
                <a:latin typeface="Tahoma" panose="020B0604030504040204"/>
                <a:ea typeface="Tahoma" panose="020B0604030504040204"/>
                <a:cs typeface="Tahoma" panose="020B0604030504040204"/>
                <a:sym typeface="Tahoma" panose="020B0604030504040204"/>
              </a:rPr>
              <a:t> find out a better way</a:t>
            </a:r>
            <a:r>
              <a:rPr lang="en-US" altLang="en-US" sz="1200" b="0" i="0" u="none">
                <a:solidFill>
                  <a:schemeClr val="dk1"/>
                </a:solidFill>
                <a:latin typeface="Tahoma" panose="020B0604030504040204"/>
                <a:ea typeface="Tahoma" panose="020B0604030504040204"/>
                <a:cs typeface="Tahoma" panose="020B0604030504040204"/>
                <a:sym typeface="Tahoma" panose="020B0604030504040204"/>
              </a:rPr>
              <a:t> to create and operate an AI art app/web, which </a:t>
            </a:r>
            <a:r>
              <a:rPr lang="en-US" altLang="en-US" sz="1200" b="1" i="1" u="none">
                <a:solidFill>
                  <a:schemeClr val="dk1"/>
                </a:solidFill>
                <a:latin typeface="Tahoma" panose="020B0604030504040204"/>
                <a:ea typeface="Tahoma" panose="020B0604030504040204"/>
                <a:cs typeface="Tahoma" panose="020B0604030504040204"/>
                <a:sym typeface="Tahoma" panose="020B0604030504040204"/>
              </a:rPr>
              <a:t>makes everyone feel please</a:t>
            </a:r>
            <a:r>
              <a:rPr lang="en-US" altLang="en-US" sz="1200" b="0" i="0" u="none">
                <a:solidFill>
                  <a:schemeClr val="dk1"/>
                </a:solidFill>
                <a:latin typeface="Tahoma" panose="020B0604030504040204"/>
                <a:ea typeface="Tahoma" panose="020B0604030504040204"/>
                <a:cs typeface="Tahoma" panose="020B0604030504040204"/>
                <a:sym typeface="Tahoma" panose="020B0604030504040204"/>
              </a:rPr>
              <a:t> about whatever it produces.</a:t>
            </a:r>
            <a:endParaRPr lang="en-US" altLang="en-US" sz="1200" b="0" i="0" u="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603" name="Google Shape;603;p37"/>
          <p:cNvSpPr txBox="1"/>
          <p:nvPr/>
        </p:nvSpPr>
        <p:spPr>
          <a:xfrm>
            <a:off x="658812" y="3090862"/>
            <a:ext cx="4267200" cy="1382395"/>
          </a:xfrm>
          <a:prstGeom prst="rect">
            <a:avLst/>
          </a:prstGeom>
          <a:noFill/>
          <a:ln>
            <a:noFill/>
          </a:ln>
        </p:spPr>
        <p:txBody>
          <a:bodyPr spcFirstLastPara="1" wrap="square" lIns="91425" tIns="45700" rIns="91425" bIns="45700" anchor="t" anchorCtr="0">
            <a:spAutoFit/>
          </a:bodyPr>
          <a:lstStyle/>
          <a:p>
            <a:pPr marL="171450" marR="0" lvl="0" indent="0" algn="just" rtl="0">
              <a:lnSpc>
                <a:spcPct val="100000"/>
              </a:lnSpc>
              <a:spcBef>
                <a:spcPts val="0"/>
              </a:spcBef>
              <a:spcAft>
                <a:spcPts val="0"/>
              </a:spcAft>
              <a:buClr>
                <a:schemeClr val="dk1"/>
              </a:buClr>
              <a:buSzPts val="1200"/>
              <a:buFont typeface="Tahoma" panose="020B0604030504040204"/>
              <a:buNone/>
            </a:pPr>
            <a:endParaRPr lang="en-US" altLang="en-US" sz="1200" b="0" i="0" u="none">
              <a:solidFill>
                <a:schemeClr val="dk1"/>
              </a:solidFill>
              <a:latin typeface="Tahoma" panose="020B0604030504040204"/>
              <a:ea typeface="Tahoma" panose="020B0604030504040204"/>
              <a:cs typeface="Tahoma" panose="020B0604030504040204"/>
              <a:sym typeface="Tahoma" panose="020B0604030504040204"/>
            </a:endParaRPr>
          </a:p>
          <a:p>
            <a:pPr marL="171450" marR="0" lvl="0" indent="0" algn="just" rtl="0">
              <a:lnSpc>
                <a:spcPct val="100000"/>
              </a:lnSpc>
              <a:spcBef>
                <a:spcPts val="0"/>
              </a:spcBef>
              <a:spcAft>
                <a:spcPts val="0"/>
              </a:spcAft>
              <a:buClr>
                <a:schemeClr val="dk1"/>
              </a:buClr>
              <a:buSzPts val="1200"/>
              <a:buFont typeface="Tahoma" panose="020B0604030504040204"/>
              <a:buNone/>
            </a:pPr>
            <a:r>
              <a:rPr lang="en-US" altLang="en-US" sz="1200" b="0" i="0" u="none">
                <a:solidFill>
                  <a:schemeClr val="dk1"/>
                </a:solidFill>
                <a:latin typeface="Tahoma" panose="020B0604030504040204"/>
                <a:ea typeface="Tahoma" panose="020B0604030504040204"/>
                <a:cs typeface="Tahoma" panose="020B0604030504040204"/>
                <a:sym typeface="Tahoma" panose="020B0604030504040204"/>
              </a:rPr>
              <a:t>AI art refers to artworks created with the assistance of artificial intelligence technologies, where algorithms generate, modify, or enhance visual content based on specific inputs from the user. This innovative field blends creativity and computational techniques, resulting in unique and often surprising outputs.</a:t>
            </a:r>
            <a:endParaRPr lang="en-US" altLang="en-US" sz="1200" b="0" i="0" u="none">
              <a:solidFill>
                <a:schemeClr val="dk1"/>
              </a:solidFill>
              <a:latin typeface="Tahoma" panose="020B0604030504040204"/>
              <a:ea typeface="Tahoma" panose="020B0604030504040204"/>
              <a:cs typeface="Tahoma" panose="020B0604030504040204"/>
              <a:sym typeface="Tahoma" panose="020B0604030504040204"/>
            </a:endParaRPr>
          </a:p>
        </p:txBody>
      </p:sp>
      <p:pic>
        <p:nvPicPr>
          <p:cNvPr id="5" name="Picture 4"/>
          <p:cNvPicPr>
            <a:picLocks noChangeAspect="1"/>
          </p:cNvPicPr>
          <p:nvPr/>
        </p:nvPicPr>
        <p:blipFill>
          <a:blip r:embed="rId3"/>
          <a:stretch>
            <a:fillRect/>
          </a:stretch>
        </p:blipFill>
        <p:spPr>
          <a:xfrm>
            <a:off x="785495" y="5629910"/>
            <a:ext cx="5193665" cy="2757170"/>
          </a:xfrm>
          <a:prstGeom prst="rect">
            <a:avLst/>
          </a:prstGeom>
        </p:spPr>
      </p:pic>
      <p:sp>
        <p:nvSpPr>
          <p:cNvPr id="6" name="Google Shape;718;p38"/>
          <p:cNvSpPr/>
          <p:nvPr/>
        </p:nvSpPr>
        <p:spPr>
          <a:xfrm>
            <a:off x="6279515" y="6096635"/>
            <a:ext cx="3378835" cy="1767205"/>
          </a:xfrm>
          <a:prstGeom prst="rect">
            <a:avLst/>
          </a:prstGeom>
          <a:solidFill>
            <a:srgbClr val="D1F3F3"/>
          </a:solidFill>
          <a:ln w="9525" cap="flat" cmpd="sng">
            <a:solidFill>
              <a:srgbClr val="0073A6"/>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r>
              <a:rPr lang="en-US">
                <a:latin typeface="Times"/>
                <a:ea typeface="Times"/>
                <a:cs typeface="Times"/>
                <a:sym typeface="Times"/>
              </a:rPr>
              <a:t>- Improve Image Creation Quality</a:t>
            </a:r>
            <a:endParaRPr lang="en-US">
              <a:latin typeface="Times"/>
              <a:ea typeface="Times"/>
              <a:cs typeface="Times"/>
              <a:sym typeface="Times"/>
            </a:endParaRPr>
          </a:p>
          <a:p>
            <a:pPr marL="0" lvl="0" indent="0" algn="l" rtl="0">
              <a:spcBef>
                <a:spcPts val="0"/>
              </a:spcBef>
              <a:spcAft>
                <a:spcPts val="0"/>
              </a:spcAft>
              <a:buNone/>
            </a:pPr>
            <a:endParaRPr lang="en-US">
              <a:latin typeface="Times"/>
              <a:ea typeface="Times"/>
              <a:cs typeface="Times"/>
              <a:sym typeface="Times"/>
            </a:endParaRPr>
          </a:p>
          <a:p>
            <a:pPr marL="0" lvl="0" indent="0" algn="l" rtl="0">
              <a:spcBef>
                <a:spcPts val="0"/>
              </a:spcBef>
              <a:spcAft>
                <a:spcPts val="0"/>
              </a:spcAft>
              <a:buNone/>
            </a:pPr>
            <a:r>
              <a:rPr lang="en-US">
                <a:latin typeface="Times"/>
                <a:ea typeface="Times"/>
                <a:cs typeface="Times"/>
                <a:sym typeface="Times"/>
              </a:rPr>
              <a:t>- Enhance Personalization</a:t>
            </a:r>
            <a:endParaRPr lang="en-US">
              <a:latin typeface="Times"/>
              <a:ea typeface="Times"/>
              <a:cs typeface="Times"/>
              <a:sym typeface="Times"/>
            </a:endParaRPr>
          </a:p>
          <a:p>
            <a:pPr marL="0" lvl="0" indent="0" algn="l" rtl="0">
              <a:spcBef>
                <a:spcPts val="0"/>
              </a:spcBef>
              <a:spcAft>
                <a:spcPts val="0"/>
              </a:spcAft>
              <a:buNone/>
            </a:pPr>
            <a:endParaRPr lang="en-US">
              <a:latin typeface="Times"/>
              <a:ea typeface="Times"/>
              <a:cs typeface="Times"/>
              <a:sym typeface="Times"/>
            </a:endParaRPr>
          </a:p>
          <a:p>
            <a:pPr marL="0" lvl="0" indent="0" algn="l" rtl="0">
              <a:spcBef>
                <a:spcPts val="0"/>
              </a:spcBef>
              <a:spcAft>
                <a:spcPts val="0"/>
              </a:spcAft>
              <a:buNone/>
            </a:pPr>
            <a:r>
              <a:rPr lang="en-US">
                <a:latin typeface="Times"/>
                <a:ea typeface="Times"/>
                <a:cs typeface="Times"/>
                <a:sym typeface="Times"/>
              </a:rPr>
              <a:t>- Impove Smart Image Editing Capability</a:t>
            </a:r>
            <a:endParaRPr lang="en-US">
              <a:latin typeface="Times"/>
              <a:ea typeface="Times"/>
              <a:cs typeface="Times"/>
              <a:sym typeface="Times"/>
            </a:endParaRPr>
          </a:p>
        </p:txBody>
      </p:sp>
      <p:sp>
        <p:nvSpPr>
          <p:cNvPr id="7" name="Google Shape;718;p38"/>
          <p:cNvSpPr/>
          <p:nvPr/>
        </p:nvSpPr>
        <p:spPr>
          <a:xfrm>
            <a:off x="737870" y="8967470"/>
            <a:ext cx="2854325" cy="4991100"/>
          </a:xfrm>
          <a:prstGeom prst="rect">
            <a:avLst/>
          </a:prstGeom>
          <a:solidFill>
            <a:srgbClr val="D1F3F3"/>
          </a:solidFill>
          <a:ln w="9525" cap="flat" cmpd="sng">
            <a:solidFill>
              <a:srgbClr val="0073A6"/>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endParaRPr>
              <a:latin typeface="Times"/>
              <a:ea typeface="Times"/>
              <a:cs typeface="Times"/>
              <a:sym typeface="Times"/>
            </a:endParaRPr>
          </a:p>
        </p:txBody>
      </p:sp>
      <p:sp>
        <p:nvSpPr>
          <p:cNvPr id="8" name="Google Shape;718;p38"/>
          <p:cNvSpPr/>
          <p:nvPr/>
        </p:nvSpPr>
        <p:spPr>
          <a:xfrm>
            <a:off x="3913505" y="8967470"/>
            <a:ext cx="2854325" cy="4991100"/>
          </a:xfrm>
          <a:prstGeom prst="rect">
            <a:avLst/>
          </a:prstGeom>
          <a:solidFill>
            <a:srgbClr val="D1F3F3"/>
          </a:solidFill>
          <a:ln w="9525" cap="flat" cmpd="sng">
            <a:solidFill>
              <a:srgbClr val="0073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a:ea typeface="Times"/>
              <a:cs typeface="Times"/>
              <a:sym typeface="Times"/>
            </a:endParaRPr>
          </a:p>
        </p:txBody>
      </p:sp>
      <p:sp>
        <p:nvSpPr>
          <p:cNvPr id="9" name="Google Shape;718;p38"/>
          <p:cNvSpPr/>
          <p:nvPr/>
        </p:nvSpPr>
        <p:spPr>
          <a:xfrm>
            <a:off x="7089140" y="8967470"/>
            <a:ext cx="2854325" cy="4991100"/>
          </a:xfrm>
          <a:prstGeom prst="rect">
            <a:avLst/>
          </a:prstGeom>
          <a:solidFill>
            <a:srgbClr val="D1F3F3"/>
          </a:solidFill>
          <a:ln w="9525" cap="flat" cmpd="sng">
            <a:solidFill>
              <a:srgbClr val="0073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a:ea typeface="Times"/>
              <a:cs typeface="Times"/>
              <a:sym typeface="Times"/>
            </a:endParaRPr>
          </a:p>
        </p:txBody>
      </p:sp>
      <p:sp>
        <p:nvSpPr>
          <p:cNvPr id="10" name="Text Box 9"/>
          <p:cNvSpPr txBox="1"/>
          <p:nvPr/>
        </p:nvSpPr>
        <p:spPr>
          <a:xfrm>
            <a:off x="737870" y="9078595"/>
            <a:ext cx="2854325" cy="4843145"/>
          </a:xfrm>
          <a:prstGeom prst="rect">
            <a:avLst/>
          </a:prstGeom>
          <a:noFill/>
        </p:spPr>
        <p:txBody>
          <a:bodyPr wrap="square" rtlCol="0">
            <a:noAutofit/>
          </a:bodyPr>
          <a:p>
            <a:pPr algn="ctr"/>
            <a:r>
              <a:rPr lang="en-US" b="1">
                <a:latin typeface="Times"/>
                <a:ea typeface="Times"/>
                <a:cs typeface="Times"/>
                <a:sym typeface="Times"/>
              </a:rPr>
              <a:t>Improve Image Creation Quality</a:t>
            </a:r>
            <a:endParaRPr lang="en-US" b="1">
              <a:latin typeface="Times"/>
              <a:ea typeface="Times"/>
              <a:cs typeface="Times"/>
              <a:sym typeface="Times"/>
            </a:endParaRPr>
          </a:p>
          <a:p>
            <a:pPr algn="l"/>
            <a:endParaRPr lang="en-US" b="1">
              <a:latin typeface="Times"/>
              <a:ea typeface="Times"/>
              <a:cs typeface="Times"/>
              <a:sym typeface="Times"/>
            </a:endParaRPr>
          </a:p>
          <a:p>
            <a:pPr marL="285750" indent="-285750" algn="l">
              <a:buFont typeface="Arial" panose="020B0604020202020204" pitchFamily="34" charset="0"/>
              <a:buChar char="•"/>
            </a:pPr>
            <a:r>
              <a:rPr lang="en-US" altLang="en-US">
                <a:latin typeface="Times"/>
                <a:ea typeface="Times"/>
                <a:cs typeface="Times"/>
                <a:sym typeface="Times"/>
              </a:rPr>
              <a:t>GAN Models are used a lot in current image creation websites and apps.</a:t>
            </a:r>
            <a:endParaRPr lang="en-US" altLang="en-US">
              <a:latin typeface="Times"/>
              <a:ea typeface="Times"/>
              <a:cs typeface="Times"/>
              <a:sym typeface="Times"/>
            </a:endParaRPr>
          </a:p>
          <a:p>
            <a:pPr marL="285750" indent="-285750" algn="l">
              <a:buFont typeface="Arial" panose="020B0604020202020204" pitchFamily="34" charset="0"/>
              <a:buChar char="•"/>
            </a:pPr>
            <a:r>
              <a:rPr lang="en-US" altLang="en-US">
                <a:latin typeface="Times"/>
                <a:ea typeface="Times"/>
                <a:cs typeface="Times"/>
                <a:sym typeface="Times"/>
              </a:rPr>
              <a:t>Disadvantages of GAN: imbalance between generator and discriminator leads to "mode collapse".</a:t>
            </a:r>
            <a:endParaRPr lang="en-US" altLang="en-US">
              <a:latin typeface="Times"/>
              <a:ea typeface="Times"/>
              <a:cs typeface="Times"/>
              <a:sym typeface="Times"/>
            </a:endParaRPr>
          </a:p>
          <a:p>
            <a:pPr marL="285750" indent="-285750" algn="l">
              <a:buFont typeface="Arial" panose="020B0604020202020204" pitchFamily="34" charset="0"/>
              <a:buChar char="•"/>
            </a:pPr>
            <a:r>
              <a:rPr lang="en-US" altLang="en-US">
                <a:latin typeface="Times"/>
                <a:ea typeface="Times"/>
                <a:cs typeface="Times"/>
                <a:sym typeface="Times"/>
              </a:rPr>
              <a:t>Diffusion Models overcomes this situation, capable of creating images with higher resolution.</a:t>
            </a:r>
            <a:endParaRPr lang="en-US" altLang="en-US">
              <a:latin typeface="Times"/>
              <a:ea typeface="Times"/>
              <a:cs typeface="Times"/>
              <a:sym typeface="Times"/>
            </a:endParaRPr>
          </a:p>
          <a:p>
            <a:pPr marL="285750" indent="-285750" algn="l">
              <a:buFont typeface="Arial" panose="020B0604020202020204" pitchFamily="34" charset="0"/>
              <a:buChar char="•"/>
            </a:pPr>
            <a:endParaRPr lang="en-US" altLang="en-US">
              <a:latin typeface="Times"/>
              <a:ea typeface="Times"/>
              <a:cs typeface="Times"/>
              <a:sym typeface="Times"/>
            </a:endParaRPr>
          </a:p>
          <a:p>
            <a:pPr marL="0" indent="0" algn="l">
              <a:buFont typeface="Arial" panose="020B0604020202020204" pitchFamily="34" charset="0"/>
              <a:buNone/>
            </a:pPr>
            <a:r>
              <a:rPr lang="en-US" altLang="en-US">
                <a:latin typeface="Times"/>
                <a:ea typeface="Times"/>
                <a:cs typeface="Times"/>
                <a:sym typeface="Times"/>
              </a:rPr>
              <a:t>=&gt; Replace GAN Model with Diffusion Model.</a:t>
            </a:r>
            <a:endParaRPr lang="en-US" altLang="en-US">
              <a:latin typeface="Times"/>
              <a:ea typeface="Times"/>
              <a:cs typeface="Times"/>
              <a:sym typeface="Times"/>
            </a:endParaRPr>
          </a:p>
          <a:p>
            <a:pPr marL="0" indent="0" algn="l">
              <a:buFont typeface="Arial" panose="020B0604020202020204" pitchFamily="34" charset="0"/>
              <a:buNone/>
            </a:pPr>
            <a:endParaRPr lang="en-US" altLang="en-US">
              <a:latin typeface="Times"/>
              <a:ea typeface="Times"/>
              <a:cs typeface="Times"/>
              <a:sym typeface="Times"/>
            </a:endParaRPr>
          </a:p>
          <a:p>
            <a:pPr marL="285750" indent="-285750" algn="l">
              <a:buFont typeface="Arial" panose="020B0604020202020204" pitchFamily="34" charset="0"/>
              <a:buChar char="•"/>
            </a:pPr>
            <a:r>
              <a:rPr lang="en-US" altLang="en-US">
                <a:latin typeface="Times"/>
                <a:ea typeface="Times"/>
                <a:cs typeface="Times"/>
                <a:sym typeface="Times"/>
              </a:rPr>
              <a:t>Disadvantages of Diffusion: quite high computational cost and requires a lot of training resources.</a:t>
            </a:r>
            <a:endParaRPr lang="en-US" altLang="en-US">
              <a:latin typeface="Times"/>
              <a:ea typeface="Times"/>
              <a:cs typeface="Times"/>
              <a:sym typeface="Times"/>
            </a:endParaRPr>
          </a:p>
          <a:p>
            <a:pPr marL="285750" indent="-285750" algn="l">
              <a:buFont typeface="Arial" panose="020B0604020202020204" pitchFamily="34" charset="0"/>
              <a:buChar char="•"/>
            </a:pPr>
            <a:endParaRPr lang="en-US" altLang="en-US">
              <a:latin typeface="Times"/>
              <a:ea typeface="Times"/>
              <a:cs typeface="Times"/>
              <a:sym typeface="Times"/>
            </a:endParaRPr>
          </a:p>
          <a:p>
            <a:pPr marL="0" indent="0" algn="l">
              <a:buFont typeface="Arial" panose="020B0604020202020204" pitchFamily="34" charset="0"/>
              <a:buNone/>
            </a:pPr>
            <a:endParaRPr lang="en-US" altLang="en-US" b="1">
              <a:latin typeface="Times"/>
              <a:ea typeface="Times"/>
              <a:cs typeface="Times"/>
              <a:sym typeface="Times"/>
            </a:endParaRPr>
          </a:p>
          <a:p>
            <a:pPr marL="0" indent="0" algn="l">
              <a:buFont typeface="Arial" panose="020B0604020202020204" pitchFamily="34" charset="0"/>
              <a:buNone/>
            </a:pPr>
            <a:endParaRPr lang="en-US" altLang="en-US" b="1">
              <a:latin typeface="Times"/>
              <a:ea typeface="Times"/>
              <a:cs typeface="Times"/>
              <a:sym typeface="Times"/>
            </a:endParaRPr>
          </a:p>
          <a:p>
            <a:pPr algn="l"/>
            <a:endParaRPr lang="en-US" b="1"/>
          </a:p>
        </p:txBody>
      </p:sp>
      <p:sp>
        <p:nvSpPr>
          <p:cNvPr id="11" name="Text Box 10"/>
          <p:cNvSpPr txBox="1"/>
          <p:nvPr/>
        </p:nvSpPr>
        <p:spPr>
          <a:xfrm>
            <a:off x="3913505" y="9078595"/>
            <a:ext cx="2854325" cy="4843145"/>
          </a:xfrm>
          <a:prstGeom prst="rect">
            <a:avLst/>
          </a:prstGeom>
          <a:noFill/>
        </p:spPr>
        <p:txBody>
          <a:bodyPr wrap="square" rtlCol="0">
            <a:noAutofit/>
          </a:bodyPr>
          <a:p>
            <a:pPr marL="0" indent="0" algn="l">
              <a:buFont typeface="Arial" panose="020B0604020202020204" pitchFamily="34" charset="0"/>
              <a:buNone/>
            </a:pPr>
            <a:r>
              <a:rPr lang="en-US" altLang="en-US">
                <a:latin typeface="Times"/>
                <a:ea typeface="Times"/>
                <a:cs typeface="Times"/>
                <a:sym typeface="Times"/>
              </a:rPr>
              <a:t>=&gt; Use compression and distillation technique to minimize model and increase it’s speed.</a:t>
            </a:r>
            <a:endParaRPr lang="en-US" altLang="en-US">
              <a:latin typeface="Times"/>
              <a:ea typeface="Times"/>
              <a:cs typeface="Times"/>
              <a:sym typeface="Times"/>
            </a:endParaRPr>
          </a:p>
          <a:p>
            <a:pPr marL="0" indent="0" algn="l">
              <a:buFont typeface="Arial" panose="020B0604020202020204" pitchFamily="34" charset="0"/>
              <a:buNone/>
            </a:pPr>
            <a:endParaRPr lang="en-US" altLang="en-US">
              <a:latin typeface="Times"/>
              <a:ea typeface="Times"/>
              <a:cs typeface="Times"/>
              <a:sym typeface="Times"/>
            </a:endParaRPr>
          </a:p>
          <a:p>
            <a:pPr marL="0" indent="0" algn="ctr">
              <a:buFont typeface="Arial" panose="020B0604020202020204" pitchFamily="34" charset="0"/>
              <a:buNone/>
            </a:pPr>
            <a:r>
              <a:rPr lang="en-US" b="1">
                <a:latin typeface="Times"/>
                <a:ea typeface="Times"/>
                <a:cs typeface="Times"/>
                <a:sym typeface="Times"/>
              </a:rPr>
              <a:t>Enhance Personalization</a:t>
            </a:r>
            <a:r>
              <a:rPr lang="en-US" altLang="en-US">
                <a:latin typeface="Times"/>
                <a:ea typeface="Times"/>
                <a:cs typeface="Times"/>
                <a:sym typeface="Times"/>
              </a:rPr>
              <a:t>  </a:t>
            </a:r>
            <a:endParaRPr lang="en-US" altLang="en-US">
              <a:latin typeface="Times"/>
              <a:ea typeface="Times"/>
              <a:cs typeface="Times"/>
              <a:sym typeface="Times"/>
            </a:endParaRPr>
          </a:p>
          <a:p>
            <a:pPr marL="0" indent="0" algn="l">
              <a:buFont typeface="Arial" panose="020B0604020202020204" pitchFamily="34" charset="0"/>
              <a:buNone/>
            </a:pPr>
            <a:endParaRPr lang="en-US" altLang="en-US" b="1">
              <a:latin typeface="Times"/>
              <a:ea typeface="Times"/>
              <a:cs typeface="Times"/>
              <a:sym typeface="Times"/>
            </a:endParaRPr>
          </a:p>
          <a:p>
            <a:pPr marL="285750" indent="-285750" algn="l">
              <a:buFont typeface="Arial" panose="020B0604020202020204" pitchFamily="34" charset="0"/>
              <a:buChar char="•"/>
            </a:pPr>
            <a:r>
              <a:rPr lang="en-US" altLang="en-US">
                <a:latin typeface="Times"/>
                <a:ea typeface="Times"/>
                <a:cs typeface="Times"/>
                <a:sym typeface="Times"/>
              </a:rPr>
              <a:t>Research and combine natural language processing (NLP) models with computer vision (CV) to better understand user’s demands.</a:t>
            </a:r>
            <a:endParaRPr lang="en-US" altLang="en-US">
              <a:latin typeface="Times"/>
              <a:ea typeface="Times"/>
              <a:cs typeface="Times"/>
              <a:sym typeface="Times"/>
            </a:endParaRPr>
          </a:p>
          <a:p>
            <a:pPr marL="285750" indent="-285750" algn="l">
              <a:buFont typeface="Arial" panose="020B0604020202020204" pitchFamily="34" charset="0"/>
              <a:buChar char="•"/>
            </a:pPr>
            <a:endParaRPr lang="en-US" altLang="en-US">
              <a:latin typeface="Times"/>
              <a:ea typeface="Times"/>
              <a:cs typeface="Times"/>
              <a:sym typeface="Times"/>
            </a:endParaRPr>
          </a:p>
          <a:p>
            <a:pPr marL="285750" indent="-285750" algn="l">
              <a:buFont typeface="Arial" panose="020B0604020202020204" pitchFamily="34" charset="0"/>
              <a:buChar char="•"/>
            </a:pPr>
            <a:endParaRPr lang="en-US" altLang="en-US">
              <a:latin typeface="Times"/>
              <a:ea typeface="Times"/>
              <a:cs typeface="Times"/>
              <a:sym typeface="Times"/>
            </a:endParaRPr>
          </a:p>
          <a:p>
            <a:pPr marL="285750" indent="-285750" algn="l">
              <a:buFont typeface="Arial" panose="020B0604020202020204" pitchFamily="34" charset="0"/>
              <a:buChar char="•"/>
            </a:pPr>
            <a:endParaRPr lang="en-US" altLang="en-US">
              <a:latin typeface="Times"/>
              <a:ea typeface="Times"/>
              <a:cs typeface="Times"/>
              <a:sym typeface="Times"/>
            </a:endParaRPr>
          </a:p>
          <a:p>
            <a:pPr marL="285750" indent="-285750" algn="l">
              <a:buFont typeface="Arial" panose="020B0604020202020204" pitchFamily="34" charset="0"/>
              <a:buChar char="•"/>
            </a:pPr>
            <a:r>
              <a:rPr lang="en-US" altLang="en-US">
                <a:latin typeface="Times"/>
                <a:ea typeface="Times"/>
                <a:cs typeface="Times"/>
                <a:sym typeface="Times"/>
              </a:rPr>
              <a:t>Improve the model, compare performance to choose the best model, based on customer satisfaction level, or own satisfaction level during the experiment.</a:t>
            </a:r>
            <a:endParaRPr lang="en-US" altLang="en-US">
              <a:latin typeface="Times"/>
              <a:ea typeface="Times"/>
              <a:cs typeface="Times"/>
              <a:sym typeface="Times"/>
            </a:endParaRPr>
          </a:p>
          <a:p>
            <a:pPr marL="285750" indent="-285750" algn="l">
              <a:buFont typeface="Arial" panose="020B0604020202020204" pitchFamily="34" charset="0"/>
              <a:buChar char="•"/>
            </a:pPr>
            <a:endParaRPr lang="en-US" altLang="en-US">
              <a:latin typeface="Times"/>
              <a:ea typeface="Times"/>
              <a:cs typeface="Times"/>
              <a:sym typeface="Times"/>
            </a:endParaRPr>
          </a:p>
          <a:p>
            <a:pPr marL="0" indent="0" algn="ctr">
              <a:buFont typeface="Arial" panose="020B0604020202020204" pitchFamily="34" charset="0"/>
              <a:buNone/>
            </a:pPr>
            <a:endParaRPr lang="en-US" altLang="en-US" b="1">
              <a:latin typeface="Times"/>
              <a:ea typeface="Times"/>
              <a:cs typeface="Times"/>
              <a:sym typeface="Times"/>
            </a:endParaRPr>
          </a:p>
        </p:txBody>
      </p:sp>
      <p:sp>
        <p:nvSpPr>
          <p:cNvPr id="13" name="Text Box 12"/>
          <p:cNvSpPr txBox="1"/>
          <p:nvPr/>
        </p:nvSpPr>
        <p:spPr>
          <a:xfrm>
            <a:off x="7089140" y="9103360"/>
            <a:ext cx="2854325" cy="4869180"/>
          </a:xfrm>
          <a:prstGeom prst="rect">
            <a:avLst/>
          </a:prstGeom>
          <a:noFill/>
        </p:spPr>
        <p:txBody>
          <a:bodyPr wrap="square" rtlCol="0">
            <a:noAutofit/>
          </a:bodyPr>
          <a:p>
            <a:pPr marL="0" indent="0" algn="ctr">
              <a:buFont typeface="Arial" panose="020B0604020202020204" pitchFamily="34" charset="0"/>
              <a:buNone/>
            </a:pPr>
            <a:r>
              <a:rPr lang="en-US" b="1">
                <a:latin typeface="Times"/>
                <a:ea typeface="Times"/>
                <a:cs typeface="Times"/>
                <a:sym typeface="Times"/>
              </a:rPr>
              <a:t>Impove Smart Image Editing Capability</a:t>
            </a:r>
            <a:endParaRPr lang="en-US" b="1">
              <a:latin typeface="Times"/>
              <a:ea typeface="Times"/>
              <a:cs typeface="Times"/>
              <a:sym typeface="Times"/>
            </a:endParaRPr>
          </a:p>
          <a:p>
            <a:pPr marL="0" indent="0" algn="ctr">
              <a:buFont typeface="Arial" panose="020B0604020202020204" pitchFamily="34" charset="0"/>
              <a:buNone/>
            </a:pPr>
            <a:endParaRPr lang="en-US" altLang="en-US" b="1">
              <a:latin typeface="Times"/>
              <a:ea typeface="Times"/>
              <a:cs typeface="Times"/>
              <a:sym typeface="Times"/>
            </a:endParaRPr>
          </a:p>
          <a:p>
            <a:pPr marL="285750" indent="-285750" algn="l">
              <a:buFont typeface="Arial" panose="020B0604020202020204" pitchFamily="34" charset="0"/>
              <a:buChar char="•"/>
            </a:pPr>
            <a:r>
              <a:rPr lang="en-US" altLang="en-US">
                <a:latin typeface="Times"/>
                <a:ea typeface="Times"/>
                <a:cs typeface="Times"/>
                <a:sym typeface="Times"/>
              </a:rPr>
              <a:t>Uses a controlled adversarial</a:t>
            </a:r>
            <a:r>
              <a:rPr lang="en-US" altLang="en-US" b="1">
                <a:latin typeface="Times"/>
                <a:ea typeface="Times"/>
                <a:cs typeface="Times"/>
                <a:sym typeface="Times"/>
              </a:rPr>
              <a:t> </a:t>
            </a:r>
            <a:r>
              <a:rPr lang="en-US" altLang="en-US">
                <a:latin typeface="Times"/>
                <a:ea typeface="Times"/>
                <a:cs typeface="Times"/>
                <a:sym typeface="Times"/>
              </a:rPr>
              <a:t>neural network (ControlNet) to fine-tune specific features in an image.</a:t>
            </a:r>
            <a:endParaRPr lang="en-US" altLang="en-US">
              <a:latin typeface="Times"/>
              <a:ea typeface="Times"/>
              <a:cs typeface="Times"/>
              <a:sym typeface="Times"/>
            </a:endParaRPr>
          </a:p>
          <a:p>
            <a:pPr marL="285750" indent="-285750" algn="l">
              <a:buFont typeface="Arial" panose="020B0604020202020204" pitchFamily="34" charset="0"/>
              <a:buChar char="•"/>
            </a:pPr>
            <a:endParaRPr lang="en-US" altLang="en-US">
              <a:latin typeface="Times"/>
              <a:ea typeface="Times"/>
              <a:cs typeface="Times"/>
              <a:sym typeface="Times"/>
            </a:endParaRPr>
          </a:p>
          <a:p>
            <a:pPr marL="285750" indent="-285750" algn="l">
              <a:buFont typeface="Arial" panose="020B0604020202020204" pitchFamily="34" charset="0"/>
              <a:buChar char="•"/>
            </a:pPr>
            <a:endParaRPr lang="en-US" altLang="en-US">
              <a:latin typeface="Times"/>
              <a:ea typeface="Times"/>
              <a:cs typeface="Times"/>
              <a:sym typeface="Times"/>
            </a:endParaRPr>
          </a:p>
          <a:p>
            <a:pPr marL="0" indent="0" algn="l">
              <a:buFont typeface="Arial" panose="020B0604020202020204" pitchFamily="34" charset="0"/>
              <a:buNone/>
            </a:pPr>
            <a:r>
              <a:rPr lang="en-US" altLang="en-US">
                <a:latin typeface="Times"/>
                <a:ea typeface="Times"/>
                <a:cs typeface="Times"/>
                <a:sym typeface="Times"/>
              </a:rPr>
              <a:t>   </a:t>
            </a:r>
            <a:endParaRPr lang="en-US" altLang="en-US">
              <a:latin typeface="Times"/>
              <a:ea typeface="Times"/>
              <a:cs typeface="Times"/>
              <a:sym typeface="Times"/>
            </a:endParaRPr>
          </a:p>
          <a:p>
            <a:pPr marL="285750" indent="-285750" algn="l">
              <a:buFont typeface="Arial" panose="020B0604020202020204" pitchFamily="34" charset="0"/>
              <a:buChar char="•"/>
            </a:pPr>
            <a:r>
              <a:rPr lang="en-US" altLang="en-US">
                <a:latin typeface="Times"/>
                <a:ea typeface="Times"/>
                <a:cs typeface="Times"/>
                <a:sym typeface="Times"/>
              </a:rPr>
              <a:t>Improve the computer vision (CV) model to more clearly distinguish components, objects, etc. in images (including real photos, gothic anime style,...) to facilitate work edit.</a:t>
            </a:r>
            <a:endParaRPr lang="en-US" altLang="en-US">
              <a:latin typeface="Times"/>
              <a:ea typeface="Times"/>
              <a:cs typeface="Times"/>
              <a:sym typeface="Times"/>
            </a:endParaRPr>
          </a:p>
        </p:txBody>
      </p:sp>
      <p:pic>
        <p:nvPicPr>
          <p:cNvPr id="14" name="Picture 13"/>
          <p:cNvPicPr/>
          <p:nvPr/>
        </p:nvPicPr>
        <p:blipFill>
          <a:blip r:embed="rId4"/>
          <a:stretch>
            <a:fillRect/>
          </a:stretch>
        </p:blipFill>
        <p:spPr>
          <a:xfrm>
            <a:off x="4464050" y="11536045"/>
            <a:ext cx="596265" cy="527685"/>
          </a:xfrm>
          <a:prstGeom prst="rect">
            <a:avLst/>
          </a:prstGeom>
        </p:spPr>
      </p:pic>
      <p:pic>
        <p:nvPicPr>
          <p:cNvPr id="15" name="Picture 14"/>
          <p:cNvPicPr/>
          <p:nvPr/>
        </p:nvPicPr>
        <p:blipFill>
          <a:blip r:embed="rId5"/>
          <a:stretch>
            <a:fillRect/>
          </a:stretch>
        </p:blipFill>
        <p:spPr>
          <a:xfrm>
            <a:off x="5650865" y="11409045"/>
            <a:ext cx="723900" cy="765175"/>
          </a:xfrm>
          <a:prstGeom prst="rect">
            <a:avLst/>
          </a:prstGeom>
        </p:spPr>
      </p:pic>
      <p:pic>
        <p:nvPicPr>
          <p:cNvPr id="17" name="Picture 16"/>
          <p:cNvPicPr/>
          <p:nvPr/>
        </p:nvPicPr>
        <p:blipFill>
          <a:blip r:embed="rId6"/>
          <a:stretch>
            <a:fillRect/>
          </a:stretch>
        </p:blipFill>
        <p:spPr>
          <a:xfrm>
            <a:off x="5222240" y="11672570"/>
            <a:ext cx="267335" cy="284480"/>
          </a:xfrm>
          <a:prstGeom prst="rect">
            <a:avLst/>
          </a:prstGeom>
        </p:spPr>
      </p:pic>
      <p:pic>
        <p:nvPicPr>
          <p:cNvPr id="18" name="Picture 17"/>
          <p:cNvPicPr/>
          <p:nvPr/>
        </p:nvPicPr>
        <p:blipFill>
          <a:blip r:embed="rId7">
            <a:extLst>
              <a:ext uri="{96DAC541-7B7A-43D3-8B79-37D633B846F1}">
                <asvg:svgBlip xmlns:asvg="http://schemas.microsoft.com/office/drawing/2016/SVG/main" r:embed="rId8"/>
              </a:ext>
            </a:extLst>
          </a:blip>
          <a:stretch>
            <a:fillRect/>
          </a:stretch>
        </p:blipFill>
        <p:spPr>
          <a:xfrm>
            <a:off x="8225155" y="10663555"/>
            <a:ext cx="582295" cy="553720"/>
          </a:xfrm>
          <a:prstGeom prst="rect">
            <a:avLst/>
          </a:prstGeom>
        </p:spPr>
      </p:pic>
    </p:spTree>
  </p:cSld>
  <p:clrMapOvr>
    <a:masterClrMapping/>
  </p:clrMapOvr>
</p:sld>
</file>

<file path=ppt/theme/theme1.xml><?xml version="1.0" encoding="utf-8"?>
<a:theme xmlns:a="http://schemas.openxmlformats.org/drawingml/2006/main"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B0F0"/>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2174</Words>
  <Application>WPS Presentation</Application>
  <PresentationFormat/>
  <Paragraphs>62</Paragraphs>
  <Slides>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vt:i4>
      </vt:variant>
    </vt:vector>
  </HeadingPairs>
  <TitlesOfParts>
    <vt:vector size="18" baseType="lpstr">
      <vt:lpstr>Arial</vt:lpstr>
      <vt:lpstr>SimSun</vt:lpstr>
      <vt:lpstr>Wingdings</vt:lpstr>
      <vt:lpstr>Arial</vt:lpstr>
      <vt:lpstr>Times</vt:lpstr>
      <vt:lpstr>Times New Roman</vt:lpstr>
      <vt:lpstr>Tahoma</vt:lpstr>
      <vt:lpstr>Calibri</vt:lpstr>
      <vt:lpstr>Noto Sans Symbols</vt:lpstr>
      <vt:lpstr>Roboto</vt:lpstr>
      <vt:lpstr>Times New Roman</vt:lpstr>
      <vt:lpstr>Noto Sans</vt:lpstr>
      <vt:lpstr>Microsoft YaHei</vt:lpstr>
      <vt:lpstr>Arial Unicode MS</vt:lpstr>
      <vt:lpstr>BatangChe</vt:lpstr>
      <vt:lpstr>Segoe Print</vt:lpstr>
      <vt:lpstr>新しいプレゼンテーション</vt:lpstr>
      <vt:lpstr>Face Processing in Video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AND IMPROVE A.I IN CREATING AND EDITING IMAGES ON DEMANDS </dc:title>
  <dc:creator/>
  <cp:lastModifiedBy>Admin</cp:lastModifiedBy>
  <cp:revision>1</cp:revision>
  <dcterms:created xsi:type="dcterms:W3CDTF">2025-01-25T14:00:51Z</dcterms:created>
  <dcterms:modified xsi:type="dcterms:W3CDTF">2025-01-25T14:00:52Z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08C5FEB20D714EBA91CEF4D492ADB241_12</vt:lpwstr>
  </property>
  <property fmtid="{D5CDD505-2E9C-101B-9397-08002B2CF9AE}" pid="3" name="KSOProductBuildVer">
    <vt:lpwstr>1033-12.2.0.19805</vt:lpwstr>
  </property>
</Properties>
</file>