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334" r:id="rId9"/>
    <p:sldId id="335" r:id="rId10"/>
    <p:sldId id="336" r:id="rId11"/>
    <p:sldId id="263" r:id="rId12"/>
    <p:sldId id="264" r:id="rId13"/>
  </p:sldIdLst>
  <p:sldSz cx="9144000" cy="5143500"/>
  <p:notesSz cx="6858000" cy="9144000"/>
  <p:embeddedFontLst>
    <p:embeddedFont>
      <p:font typeface="Roboto" panose="020000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d8a3913ea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d8a3913e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d8a3913ea_0_13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d8a3913ea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d8a3913ea_0_6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d8a3913ea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fe14d3b49_0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fe14d3b49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d8a3913ea_0_12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d8a3913ea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d8a3913ea_0_1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d8a3913ea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d8a3913ea_0_13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d8a3913ea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- R01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- R01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 - R01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UIT.CS519.ResearchMethodology</a:t>
            </a:r>
            <a:endParaRPr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 txBox="1"/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4"/>
          <p:cNvSpPr txBox="1"/>
          <p:nvPr>
            <p:ph type="title"/>
          </p:nvPr>
        </p:nvSpPr>
        <p:spPr>
          <a:xfrm>
            <a:off x="467300" y="120410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N CỨU V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 CẢI THIỆN A.I TRONG VIỆC TẠO V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 CHỈNH SỬA H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Ì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NH ẢNH THEO Y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U CẦU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Google Shape;363;p74"/>
          <p:cNvSpPr txBox="1"/>
          <p:nvPr>
            <p:ph type="title"/>
          </p:nvPr>
        </p:nvSpPr>
        <p:spPr>
          <a:xfrm>
            <a:off x="827200" y="3364263"/>
            <a:ext cx="3931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Vũ Duy Hải - 21520812</a:t>
            </a:r>
            <a:r>
              <a:rPr lang="en-GB" b="1"/>
              <a:t>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0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Tài liệu tham khảo</a:t>
            </a:r>
            <a:endParaRPr lang="en-GB" b="1"/>
          </a:p>
        </p:txBody>
      </p:sp>
      <p:sp>
        <p:nvSpPr>
          <p:cNvPr id="399" name="Google Shape;399;p80"/>
          <p:cNvSpPr txBox="1"/>
          <p:nvPr>
            <p:ph type="body" idx="1"/>
          </p:nvPr>
        </p:nvSpPr>
        <p:spPr>
          <a:xfrm>
            <a:off x="471900" y="69985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[1]  Amazon Web Services (AWS).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"What is Artificial Intelligence?" Amazon Web Services, 2023. [Online]. Available: https://aws.amazon.com/vi/what-is/artificial-intelligence. 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[2]  Intel.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"What is Generative AI?" Intel Corporation, 2023. [Online]. Available: https://www.intel.vn/content/www/vn/vi/learn/what-is-generative-ai.html.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[3]  </a:t>
            </a: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Liên hiệp các Hội Khoa học và Kỹ thuật Thừa Thiên Huế (HUSTA).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"Trí tuệ nhân tạo (AI) và những ứng dụng thực tế của AI trong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ời sống." HUSTA, 2024. [Online]. Available: https://husta.vn/tri-tue-nhan-tao-ai-va-nhung-ung-dung-thuc-te-cua-ai-trong-doi-song.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[4]  Digi-Texx.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"Công Nghệ AI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ang Cách Mạng Hóa Dịch Vụ Xử L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Ảnh Nh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Thế Nào?" Digi-Texx, 2024. [Online]. Available: https://digi-texx.com/vi/techblog-vi/ai-dang-cach-mang-hoa-dich-vu-xu-ly-anh-nhu-the-nao.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[5]  The Atlantic.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"Why Does AI Art Look Like That?" The Atlantic, 2024. [Online]. Available: https://www.theatlantic.com/technology/archive/2024/08/why-does-all-ai-art-look-same/679488/.</a:t>
            </a:r>
            <a:endParaRPr lang="en-US" altLang="en-US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Nhóm và thành viên</a:t>
            </a:r>
            <a:r>
              <a:rPr lang="en-GB" b="1"/>
              <a:t> </a:t>
            </a:r>
            <a:endParaRPr lang="en-GB" b="1"/>
          </a:p>
        </p:txBody>
      </p:sp>
      <p:sp>
        <p:nvSpPr>
          <p:cNvPr id="369" name="Google Shape;369;p75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/>
              <a:t>Link Github của nhóm: </a:t>
            </a:r>
            <a:endParaRPr lang="en-GB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/>
              <a:t>Link YouTube video: </a:t>
            </a:r>
            <a:endParaRPr lang="en-GB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/>
              <a:t>Họ và Tên của các thành viên</a:t>
            </a:r>
            <a:r>
              <a:rPr lang="en-US" altLang="en-GB"/>
              <a:t>:</a:t>
            </a:r>
            <a:endParaRPr lang="en-US" alt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" name="Text Box 0"/>
          <p:cNvSpPr txBox="1"/>
          <p:nvPr/>
        </p:nvSpPr>
        <p:spPr>
          <a:xfrm>
            <a:off x="2032000" y="24031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0"/>
              <a:t> </a:t>
            </a:r>
            <a:endParaRPr lang="en-US" altLang="zh-CN" sz="1600" b="0"/>
          </a:p>
        </p:txBody>
      </p:sp>
      <p:sp>
        <p:nvSpPr>
          <p:cNvPr id="2" name="Text Box 1"/>
          <p:cNvSpPr txBox="1"/>
          <p:nvPr/>
        </p:nvSpPr>
        <p:spPr>
          <a:xfrm>
            <a:off x="2032000" y="24031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0"/>
              <a:t> </a:t>
            </a:r>
            <a:endParaRPr lang="en-US" altLang="zh-CN" sz="1600" b="0"/>
          </a:p>
        </p:txBody>
      </p:sp>
      <p:pic>
        <p:nvPicPr>
          <p:cNvPr id="3" name="Picture 2" descr="Own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139950"/>
            <a:ext cx="1645285" cy="2193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1505" y="4371975"/>
            <a:ext cx="293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/>
              <a:t>Vũ Duy Hải - 21520812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6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Giới thiệu</a:t>
            </a:r>
            <a:endParaRPr lang="en-GB" b="1"/>
          </a:p>
        </p:txBody>
      </p:sp>
      <p:sp>
        <p:nvSpPr>
          <p:cNvPr id="375" name="Google Shape;375;p76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A.I tạo và chỉnh sửa hình ảnh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ã là một khái niệm không hề xa lạ.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Khi tìm kiếm trên mạng,  chúng ta dễ dàng bắt gặp những phần mềm tạo và chỉnh sửa ảnh theo thông qua các yêu cầu viết tay hoặc giọng nói.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iểm chung cho các A.I này trong hiện tại: khá thông minh, nhận diện gần nh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ầy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ủ yêu cầu, nh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ng hình ảnh tạo ra và chỉnh sửa nhiều khi ch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áp ứng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úng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ợc các yêu cầu,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ặc biệt là các yêu cầu khó tính.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Nhằm giúp cải thiện các vấn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ề trên, chúng tôi cố gắng nghiên cứu và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ra các giải pháp cụ thể nhất, bao gồm: tối 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 hóa chất l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ợng hình ảnh, chỉnh sửa hình ảnh thông minh, hiểu và xử l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ý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yêu cầu của ng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ời dùng.</a:t>
            </a:r>
            <a:endParaRPr lang="en-US" altLang="en-US"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7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Mục tiêu</a:t>
            </a:r>
            <a:endParaRPr lang="en-GB" b="1"/>
          </a:p>
        </p:txBody>
      </p:sp>
      <p:sp>
        <p:nvSpPr>
          <p:cNvPr id="381" name="Google Shape;381;p77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Tối 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u hóa chất l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ư</a:t>
            </a: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ợng hình ảnh.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Chỉnh sửa hình ảnh thông minh.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Hiểu và xử l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yêu cầu của ng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ời dùng.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Mô hình GAN được sử dụng rất nhiều trong các web, app tạo hình ảnh hiện tại. 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Nhược điểm của GAN: mất cân bằng giữa generator (bộ tạo) và discriminator (bộ phân biệt) dẫn đến “mode collapse”. </a:t>
            </a:r>
            <a:endParaRPr lang="en-US" altLang="en-US" sz="180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764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1. Nâng cao chất l</a:t>
            </a:r>
            <a:r>
              <a:rPr lang="en-US" altLang="en-US" sz="2400" b="1"/>
              <a:t>ư</a:t>
            </a:r>
            <a:r>
              <a:rPr lang="en-US" altLang="en-US" sz="2400" b="1"/>
              <a:t>ợng hình ảnh tạo ra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Diffusion Models khắc phục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tình trạng này, có khả n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ng tạo ra hình ảnh với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phân giải cao hơn.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Nhược điểm Diffusion: chi phí tính toán khá cao và yêu cầu nhiều tài nguyên huấn luyện.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==&gt; Sử dụng các kỹ thuật nén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giảm kích th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ớc và t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ng tốc mô hình.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==&gt;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 dụng Distillation chuyển thành một phiên bản nhỏ hơn mà vẫn duy trì chất l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ợng.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891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1. Nâng cao chất l</a:t>
            </a:r>
            <a:r>
              <a:rPr lang="en-US" altLang="en-US" sz="2400" b="1"/>
              <a:t>ư</a:t>
            </a:r>
            <a:r>
              <a:rPr lang="en-US" altLang="en-US" sz="2400" b="1"/>
              <a:t>ợng hình ảnh tạo ra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Nghiên cứu và kết hợp các mô hình xử l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ngôn ngữ tự nhiên (NLP) với thị giác máy tính (CV)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hiểu r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hơn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ịnh của ng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ời dùng.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Cải thiện mô hình, so sánh hiệu suất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chọn ra mô hình tốt nhất, trên cơ sở mức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hài lòng của khách hàng, hoặc mức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hài lòng của chính bản thân trong quá trình thực nghiệm.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891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2. T</a:t>
            </a:r>
            <a:r>
              <a:rPr lang="en-US" altLang="en-US" sz="2400" b="1"/>
              <a:t>ă</a:t>
            </a:r>
            <a:r>
              <a:rPr lang="en-US" altLang="en-US" sz="2400" b="1"/>
              <a:t>ng c</a:t>
            </a:r>
            <a:r>
              <a:rPr lang="en-US" altLang="en-US" sz="2400" b="1"/>
              <a:t>ư</a:t>
            </a:r>
            <a:r>
              <a:rPr lang="en-US" altLang="en-US" sz="2400" b="1"/>
              <a:t>ờng khả n</a:t>
            </a:r>
            <a:r>
              <a:rPr lang="en-US" altLang="en-US" sz="2400" b="1"/>
              <a:t>ă</a:t>
            </a:r>
            <a:r>
              <a:rPr lang="en-US" altLang="en-US" sz="2400" b="1"/>
              <a:t>ng cá nhân hóa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8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Nội dung và Phương pháp</a:t>
            </a:r>
            <a:endParaRPr lang="en-GB" b="1"/>
          </a:p>
        </p:txBody>
      </p:sp>
      <p:sp>
        <p:nvSpPr>
          <p:cNvPr id="387" name="Google Shape;387;p78"/>
          <p:cNvSpPr txBox="1"/>
          <p:nvPr>
            <p:ph type="body" idx="1"/>
          </p:nvPr>
        </p:nvSpPr>
        <p:spPr>
          <a:xfrm>
            <a:off x="251555" y="156408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Sử dụng mạng nơ-ron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ối nghịch có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iều khiển (ControlNet)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tinh chỉnh các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ặc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iểm cụ thể trong hình ảnh.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Cải thiện phần mô hình thị giác máy tính (CV)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phân biệt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r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ràng hơn các thành phần, vật thể,… có trên hình ảnh (kể cả ảnh thực, gothic anime style,...) giúp thuận tiện cho việc chỉnh sửa.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" name="Text Box 1"/>
          <p:cNvSpPr txBox="1"/>
          <p:nvPr/>
        </p:nvSpPr>
        <p:spPr>
          <a:xfrm>
            <a:off x="168910" y="915670"/>
            <a:ext cx="882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en-US" sz="2400" b="1"/>
              <a:t>3. Cải thiện khả n</a:t>
            </a:r>
            <a:r>
              <a:rPr lang="en-US" altLang="en-US" sz="2400" b="1"/>
              <a:t>ă</a:t>
            </a:r>
            <a:r>
              <a:rPr lang="en-US" altLang="en-US" sz="2400" b="1"/>
              <a:t>ng chỉnh sửa hình ảnh thông minh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9"/>
          <p:cNvSpPr txBox="1"/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Kết quả dự kiến</a:t>
            </a:r>
            <a:endParaRPr lang="en-GB" b="1"/>
          </a:p>
        </p:txBody>
      </p:sp>
      <p:sp>
        <p:nvSpPr>
          <p:cNvPr id="393" name="Google Shape;393;p79"/>
          <p:cNvSpPr txBox="1"/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Mô hình sau khi hoàn thiện hoạt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ộng ổn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ịnh, thời gian tính toán cho kết quả nhanh, hiệu suất tốt, hiệu quả cao.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áp ứng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nhu cầu của ng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ời dùng trong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a số tr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ờng hợp (mức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ộ hài lòng khoảng 80% trở lên).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/>
              <a:buChar char="●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Mô hình sẽ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áp dụng rộng rãi,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ợc tiếp tục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em ra phân tích nghiên cứu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ể cải thiện hơn.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3669</Words>
  <Application>WPS Presentation</Application>
  <PresentationFormat/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Material - R01</vt:lpstr>
      <vt:lpstr>Vũ Duy Hải - 21520812 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CẢI THIỆN A.I TRONG VIỆC TẠO VÀ CHỈNH SỬA HÌNH ẢNH THEO YÊU CẦU</dc:title>
  <dc:creator/>
  <cp:lastModifiedBy>Hải Vũ Duy</cp:lastModifiedBy>
  <cp:revision>2</cp:revision>
  <dcterms:created xsi:type="dcterms:W3CDTF">2025-01-25T10:26:00Z</dcterms:created>
  <dcterms:modified xsi:type="dcterms:W3CDTF">2025-01-25T10:51:16Z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60FA575C1BB84098966537164450AEEB_12</vt:lpwstr>
  </property>
  <property fmtid="{D5CDD505-2E9C-101B-9397-08002B2CF9AE}" pid="3" name="KSOProductBuildVer">
    <vt:lpwstr>1033-12.2.0.19805</vt:lpwstr>
  </property>
</Properties>
</file>