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69" r:id="rId8"/>
    <p:sldId id="263" r:id="rId9"/>
    <p:sldId id="272" r:id="rId10"/>
    <p:sldId id="273" r:id="rId11"/>
    <p:sldId id="274" r:id="rId12"/>
    <p:sldId id="265" r:id="rId13"/>
    <p:sldId id="27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PowerPoint]Sheet3!PivotTable10</c:name>
    <c:fmtId val="-1"/>
  </c:pivotSource>
  <c:chart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94518164338093E-2"/>
          <c:y val="0.14285714285714285"/>
          <c:w val="0.77744639162444529"/>
          <c:h val="0.78301033799346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Sum of count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Sheet3!$A$4:$A$8</c:f>
              <c:strCache>
                <c:ptCount val="4"/>
                <c:pt idx="0">
                  <c:v>EXCEEDS</c:v>
                </c:pt>
                <c:pt idx="1">
                  <c:v>NEEDS IMPROVEMENT</c:v>
                </c:pt>
                <c:pt idx="2">
                  <c:v>GOOD PERFOMANCE</c:v>
                </c:pt>
                <c:pt idx="3">
                  <c:v>(blank)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7-4D51-9236-474EFA757E95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Sum of percentage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Sheet3!$A$4:$A$8</c:f>
              <c:strCache>
                <c:ptCount val="4"/>
                <c:pt idx="0">
                  <c:v>EXCEEDS</c:v>
                </c:pt>
                <c:pt idx="1">
                  <c:v>NEEDS IMPROVEMENT</c:v>
                </c:pt>
                <c:pt idx="2">
                  <c:v>GOOD PERFOMANCE</c:v>
                </c:pt>
                <c:pt idx="3">
                  <c:v>(blank)</c:v>
                </c:pt>
              </c:strCache>
            </c:strRef>
          </c:cat>
          <c:val>
            <c:numRef>
              <c:f>Sheet3!$C$4:$C$8</c:f>
              <c:numCache>
                <c:formatCode>General</c:formatCode>
                <c:ptCount val="4"/>
                <c:pt idx="0">
                  <c:v>0.2857142857142857</c:v>
                </c:pt>
                <c:pt idx="1">
                  <c:v>0.20408163265306123</c:v>
                </c:pt>
                <c:pt idx="2">
                  <c:v>0.53061224489795922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7-4D51-9236-474EFA75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997655456"/>
        <c:axId val="1997653056"/>
      </c:barChart>
      <c:catAx>
        <c:axId val="19976554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653056"/>
        <c:crosses val="autoZero"/>
        <c:auto val="1"/>
        <c:lblAlgn val="ctr"/>
        <c:lblOffset val="100"/>
        <c:noMultiLvlLbl val="0"/>
      </c:catAx>
      <c:valAx>
        <c:axId val="19976530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65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[Book1]Sheet3!PivotTable10</c:name>
    <c:fmtId val="3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Sum of count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699-4E40-807E-F3B4245D2A60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699-4E40-807E-F3B4245D2A60}"/>
              </c:ext>
            </c:extLst>
          </c:dPt>
          <c:dPt>
            <c:idx val="2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699-4E40-807E-F3B4245D2A60}"/>
              </c:ext>
            </c:extLst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699-4E40-807E-F3B4245D2A60}"/>
              </c:ext>
            </c:extLst>
          </c:dPt>
          <c:cat>
            <c:strRef>
              <c:f>Sheet3!$A$4:$A$8</c:f>
              <c:strCache>
                <c:ptCount val="4"/>
                <c:pt idx="0">
                  <c:v>EXCEEDS</c:v>
                </c:pt>
                <c:pt idx="1">
                  <c:v>NEEDS IMPROVEMENT</c:v>
                </c:pt>
                <c:pt idx="2">
                  <c:v>good performance</c:v>
                </c:pt>
                <c:pt idx="3">
                  <c:v>(blank)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99-4E40-807E-F3B4245D2A6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Sum of percentage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A699-4E40-807E-F3B4245D2A60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A699-4E40-807E-F3B4245D2A60}"/>
              </c:ext>
            </c:extLst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A699-4E40-807E-F3B4245D2A60}"/>
              </c:ext>
            </c:extLst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A699-4E40-807E-F3B4245D2A60}"/>
              </c:ext>
            </c:extLst>
          </c:dPt>
          <c:cat>
            <c:strRef>
              <c:f>Sheet3!$A$4:$A$8</c:f>
              <c:strCache>
                <c:ptCount val="4"/>
                <c:pt idx="0">
                  <c:v>EXCEEDS</c:v>
                </c:pt>
                <c:pt idx="1">
                  <c:v>NEEDS IMPROVEMENT</c:v>
                </c:pt>
                <c:pt idx="2">
                  <c:v>good performance</c:v>
                </c:pt>
                <c:pt idx="3">
                  <c:v>(blank)</c:v>
                </c:pt>
              </c:strCache>
            </c:strRef>
          </c:cat>
          <c:val>
            <c:numRef>
              <c:f>Sheet3!$C$4:$C$8</c:f>
              <c:numCache>
                <c:formatCode>General</c:formatCode>
                <c:ptCount val="4"/>
                <c:pt idx="0">
                  <c:v>0.2857142857142857</c:v>
                </c:pt>
                <c:pt idx="1">
                  <c:v>0.20408163265306123</c:v>
                </c:pt>
                <c:pt idx="2">
                  <c:v>0.53061224489795922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699-4E40-807E-F3B4245D2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8435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7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941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3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84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98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03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3482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8533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5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492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8154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847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81000" y="951689"/>
            <a:ext cx="982980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3718047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NAME:T. Mohamed Haifa </a:t>
            </a:r>
            <a:r>
              <a:rPr lang="en-US" sz="2400" dirty="0" err="1"/>
              <a:t>Afshaan</a:t>
            </a:r>
            <a:endParaRPr lang="en-US" sz="2400" dirty="0"/>
          </a:p>
          <a:p>
            <a:r>
              <a:rPr lang="en-US" sz="2400" dirty="0"/>
              <a:t>REGISTER NO and NMID: 312209727 and asunm1353312209727</a:t>
            </a:r>
          </a:p>
          <a:p>
            <a:r>
              <a:rPr lang="en-US" sz="2400" dirty="0"/>
              <a:t>DEPARTMENT:B.COM(MM)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096A-DD9B-0B3C-2C61-F9029F65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8A87A-BADF-C376-0AF2-8A7FDE8F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634"/>
            <a:ext cx="10972800" cy="4723766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COMPUTATION USING FORMULA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=COUNTIF(D2:D50,"FULLY MEETS"),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=COUNTIF(D2:D50,"EXCEEDS"),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=COUNTIF(D2:H50, "NEEDS IMPROVEMENT"),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=I2/COUNTA(D2:D50),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=I3/ COUNTA(D2:D50),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=I4/ COUNTA(D2:D50).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ROW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FOR EMPLOYEE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88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119DA-D9FA-43DD-F5FE-712785F0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09600"/>
            <a:ext cx="10972800" cy="5638799"/>
          </a:xfrm>
        </p:spPr>
        <p:txBody>
          <a:bodyPr>
            <a:normAutofit lnSpcReduction="10000"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SUMMARY IN PICOT TABLE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pivot table we can see the analysis for the count and percentage based on the employees performance in the respective places.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employees are divided into 3 that is, GOOD PERFORMANCE,EXCEEDS, NEEDS IMPROVEMENT.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FOR PERCENTAGE FOR PERFORMANCE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graph for better analysis the graph shows the accurate levels and the performance of the employees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8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A7CF7F-0BDA-53AB-D4A8-70A474C3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7700" y="1075562"/>
            <a:ext cx="3276600" cy="1114425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18EDA9-7109-80F4-2645-520B5B81F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913001"/>
              </p:ext>
            </p:extLst>
          </p:nvPr>
        </p:nvGraphicFramePr>
        <p:xfrm>
          <a:off x="2514600" y="1905000"/>
          <a:ext cx="683895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E57AF4-58B1-B4BF-3775-C1AEC095B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470168"/>
              </p:ext>
            </p:extLst>
          </p:nvPr>
        </p:nvGraphicFramePr>
        <p:xfrm>
          <a:off x="2590800" y="1295400"/>
          <a:ext cx="64008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00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254E3-0C41-27D7-944D-3DD0F616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analysis the employees with high performance excel in key skill, while those needing improvement require targeted support and development. </a:t>
            </a:r>
          </a:p>
          <a:p>
            <a:r>
              <a:rPr lang="en-IN" dirty="0"/>
              <a:t>Implementing focused training and feedback enhance over all productivity and job satisfaction.</a:t>
            </a:r>
          </a:p>
          <a:p>
            <a:r>
              <a:rPr lang="en-IN" dirty="0"/>
              <a:t>Recognizing and addressing performance gaps will improve overall team effectiveness.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1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                </a:t>
            </a: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304800" y="2123271"/>
            <a:ext cx="1104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 descr="Research with solid fill">
            <a:extLst>
              <a:ext uri="{FF2B5EF4-FFF2-40B4-BE49-F238E27FC236}">
                <a16:creationId xmlns:a16="http://schemas.microsoft.com/office/drawing/2014/main" id="{13C06993-7791-2A41-A677-D6D76C78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4267200"/>
            <a:ext cx="914400" cy="914400"/>
          </a:xfrm>
          <a:prstGeom prst="rect">
            <a:avLst/>
          </a:prstGeom>
        </p:spPr>
      </p:pic>
      <p:pic>
        <p:nvPicPr>
          <p:cNvPr id="26" name="Graphic 25" descr="Checklist with solid fill">
            <a:extLst>
              <a:ext uri="{FF2B5EF4-FFF2-40B4-BE49-F238E27FC236}">
                <a16:creationId xmlns:a16="http://schemas.microsoft.com/office/drawing/2014/main" id="{69CB5D67-F34C-F4EC-AAA9-8D36B12E8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148" y="7077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609600"/>
            <a:ext cx="11039476" cy="598250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63867" y="3529825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3" y="445388"/>
            <a:ext cx="83483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sz="4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0" y="171757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066801" y="666750"/>
            <a:ext cx="66294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 dirty="0"/>
              <a:t>     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B2CCF9B-2973-38C5-C064-B21E818E51F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14400" y="2297429"/>
            <a:ext cx="7077075" cy="301621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create simple analytics tool to automate and improve the accuracy of performance reviews.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known about the employees and how they perform by various graphs and pivot table.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D9B-EF5A-723D-3FE8-33DDE2E13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800" y="847707"/>
            <a:ext cx="4572000" cy="49244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09946-2D8C-4862-2C45-40F1913132B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38200" y="2514600"/>
            <a:ext cx="6172200" cy="13849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</a:t>
            </a:r>
          </a:p>
        </p:txBody>
      </p:sp>
      <p:pic>
        <p:nvPicPr>
          <p:cNvPr id="5" name="Picture 4" descr="Businessman using digital tablet in meeting">
            <a:extLst>
              <a:ext uri="{FF2B5EF4-FFF2-40B4-BE49-F238E27FC236}">
                <a16:creationId xmlns:a16="http://schemas.microsoft.com/office/drawing/2014/main" id="{0482A1B0-9504-0F52-089E-5DE7732C7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44" y="2044619"/>
            <a:ext cx="4154156" cy="2768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1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551E-A421-0916-951B-0E5F8DE81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533401"/>
            <a:ext cx="9677400" cy="98488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ITS VALUE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C4625-E8E3-7530-AB3F-EF59F6E0191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95600" y="1447800"/>
            <a:ext cx="7467600" cy="33239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Filtering- Removed missing values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Charts- visualization repost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Formulas-COUNTIF,COUNTA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table- Summary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Graphs- FINAL REPORT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FDECCAFB-853A-5B00-8EDF-E755BC748E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6813" y="1447800"/>
            <a:ext cx="2695574" cy="324802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C1C4A51-37A8-8B7B-958F-160B2E50FB1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51D5B19-F7E8-083E-663E-5726BB375E12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7046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8A015-1623-0571-5F9B-C7B774D4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10896600" cy="3827324"/>
          </a:xfrm>
        </p:spPr>
        <p:txBody>
          <a:bodyPr>
            <a:normAutofit fontScale="47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set- the employee data's are taken from the Kaggle to analysis employee performance</a:t>
            </a:r>
            <a:r>
              <a:rPr lang="en-IN" dirty="0"/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ID: Unique identifier for each employee in the organisation.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Name: The first name of the employee.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The job title or the position of the employee within the organisation.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Unit: The specific business unit or department to which the employee belongs.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Status: The current employment status of the employee(e.g., Active, On Leave, Terminated).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Type: The type of employment the employment has(e.g., Full-time, Part-time, Contract).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8843" y="272138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205835-7001-FCB7-63AF-144D3497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14600"/>
            <a:ext cx="7772400" cy="19049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COUNTIF(D2:D50,"FULLY MEETS"), =COUNTIF(D2:D50,"EXCEEDS"), =COUNTIF(D2:H50, "NEEDS IMPROVEMENT"), =I2/COUNTA(D2:D50), =I3/ COUNTA(D2:D50), =I4/ COUNTA(D2:D50).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CF14-3D14-BAC1-2FCE-8A8ACE0DB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79312"/>
            <a:ext cx="8310625" cy="553998"/>
          </a:xfrm>
        </p:spPr>
        <p:txBody>
          <a:bodyPr/>
          <a:lstStyle/>
          <a:p>
            <a:r>
              <a:rPr lang="en-IN" sz="3600" b="1" dirty="0"/>
              <a:t>                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F23DE-6E82-3F05-1CB4-942A376B9AB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1447801"/>
            <a:ext cx="10439400" cy="4572000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performance analysis table are taken from the website called Kaggle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conditional techniques to identify the performance percentage.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/>
              <a:t>FEATURE SELECTION</a:t>
            </a:r>
            <a:r>
              <a:rPr lang="en-IN" sz="2400" dirty="0"/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ID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SCORE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TYPE.</a:t>
            </a:r>
          </a:p>
          <a:p>
            <a:endParaRPr lang="en-IN" dirty="0"/>
          </a:p>
        </p:txBody>
      </p:sp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A46C9E36-F9EF-4CC1-FCE0-9138D5F95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200" y="609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8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332</TotalTime>
  <Words>579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Garamond</vt:lpstr>
      <vt:lpstr>Roboto</vt:lpstr>
      <vt:lpstr>Times New Roman</vt:lpstr>
      <vt:lpstr>Trebuchet MS</vt:lpstr>
      <vt:lpstr>Wingdings</vt:lpstr>
      <vt:lpstr>Organic</vt:lpstr>
      <vt:lpstr>Employee Data Analysis using Excel  </vt:lpstr>
      <vt:lpstr>                PROJECT TITLE</vt:lpstr>
      <vt:lpstr>                    AGENDA</vt:lpstr>
      <vt:lpstr>      PROBLEM STATEMENT</vt:lpstr>
      <vt:lpstr>Who are the end user?</vt:lpstr>
      <vt:lpstr>OUR SOLUTION AND ITS VALUE PROPOSITION</vt:lpstr>
      <vt:lpstr>Dataset Description</vt:lpstr>
      <vt:lpstr>THE "WOW" IN OUR SOLUTION</vt:lpstr>
      <vt:lpstr>                 MODELLING</vt:lpstr>
      <vt:lpstr>PowerPoint Presentation</vt:lpstr>
      <vt:lpstr>PowerPoint Presentation</vt:lpstr>
      <vt:lpstr>                          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HANAA AFREEN</cp:lastModifiedBy>
  <cp:revision>13</cp:revision>
  <dcterms:created xsi:type="dcterms:W3CDTF">2024-03-29T15:07:22Z</dcterms:created>
  <dcterms:modified xsi:type="dcterms:W3CDTF">2024-09-01T06:15:18Z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