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
  </p:notesMasterIdLst>
  <p:sldIdLst>
    <p:sldId id="288" r:id="rId2"/>
    <p:sldId id="289" r:id="rId3"/>
    <p:sldId id="471" r:id="rId4"/>
    <p:sldId id="472" r:id="rId5"/>
    <p:sldId id="473" r:id="rId6"/>
    <p:sldId id="474" r:id="rId7"/>
    <p:sldId id="475" r:id="rId8"/>
    <p:sldId id="476" r:id="rId9"/>
    <p:sldId id="333" r:id="rId10"/>
    <p:sldId id="448" r:id="rId11"/>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4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8" autoAdjust="0"/>
    <p:restoredTop sz="96247" autoAdjust="0"/>
  </p:normalViewPr>
  <p:slideViewPr>
    <p:cSldViewPr snapToGrid="0">
      <p:cViewPr varScale="1">
        <p:scale>
          <a:sx n="83" d="100"/>
          <a:sy n="83" d="100"/>
        </p:scale>
        <p:origin x="696" y="110"/>
      </p:cViewPr>
      <p:guideLst/>
    </p:cSldViewPr>
  </p:slideViewPr>
  <p:outlineViewPr>
    <p:cViewPr>
      <p:scale>
        <a:sx n="33" d="100"/>
        <a:sy n="33" d="100"/>
      </p:scale>
      <p:origin x="0" y="-39186"/>
    </p:cViewPr>
  </p:outlineViewPr>
  <p:notesTextViewPr>
    <p:cViewPr>
      <p:scale>
        <a:sx n="1" d="1"/>
        <a:sy n="1" d="1"/>
      </p:scale>
      <p:origin x="0" y="0"/>
    </p:cViewPr>
  </p:notesTextViewPr>
  <p:sorterViewPr>
    <p:cViewPr>
      <p:scale>
        <a:sx n="100" d="100"/>
        <a:sy n="100" d="100"/>
      </p:scale>
      <p:origin x="0" y="-97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5B25BD-D011-C749-A66F-D3FE656A4E87}" type="datetimeFigureOut">
              <a:rPr lang="en-SA" smtClean="0"/>
              <a:t>07/11/2024</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FFB383-58A9-C64D-A69E-2836A7EFA302}" type="slidenum">
              <a:rPr lang="en-SA" smtClean="0"/>
              <a:t>‹#›</a:t>
            </a:fld>
            <a:endParaRPr lang="en-SA"/>
          </a:p>
        </p:txBody>
      </p:sp>
    </p:spTree>
    <p:extLst>
      <p:ext uri="{BB962C8B-B14F-4D97-AF65-F5344CB8AC3E}">
        <p14:creationId xmlns:p14="http://schemas.microsoft.com/office/powerpoint/2010/main" val="2190576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extLst>
              <a:ext uri="{96DAC541-7B7A-43D3-8B79-37D633B846F1}">
                <asvg:svgBlip xmlns:asvg="http://schemas.microsoft.com/office/drawing/2016/SVG/main" xmlns=""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EB4B7-7FA0-0C8F-64C1-7C31E6478602}"/>
              </a:ext>
            </a:extLst>
          </p:cNvPr>
          <p:cNvSpPr>
            <a:spLocks noGrp="1"/>
          </p:cNvSpPr>
          <p:nvPr>
            <p:ph type="ctrTitle"/>
          </p:nvPr>
        </p:nvSpPr>
        <p:spPr>
          <a:xfrm>
            <a:off x="635000" y="1122363"/>
            <a:ext cx="9144000" cy="2387600"/>
          </a:xfrm>
        </p:spPr>
        <p:txBody>
          <a:bodyPr anchor="b"/>
          <a:lstStyle>
            <a:lvl1pPr algn="l" rtl="1">
              <a:defRPr sz="6000" b="1" i="0">
                <a:solidFill>
                  <a:schemeClr val="bg1"/>
                </a:solidFill>
                <a:latin typeface="☞DIODRUM ARABIC" pitchFamily="2" charset="-78"/>
                <a:cs typeface="☞DIODRUM ARABIC" pitchFamily="2" charset="-78"/>
              </a:defRPr>
            </a:lvl1pPr>
          </a:lstStyle>
          <a:p>
            <a:r>
              <a:rPr lang="en-US" dirty="0"/>
              <a:t>Click to edit Master title style</a:t>
            </a:r>
            <a:endParaRPr lang="en-SA" dirty="0"/>
          </a:p>
        </p:txBody>
      </p:sp>
      <p:sp>
        <p:nvSpPr>
          <p:cNvPr id="3" name="Subtitle 2">
            <a:extLst>
              <a:ext uri="{FF2B5EF4-FFF2-40B4-BE49-F238E27FC236}">
                <a16:creationId xmlns:a16="http://schemas.microsoft.com/office/drawing/2014/main" id="{2067D845-EC11-930C-611D-3B37E4F48CA3}"/>
              </a:ext>
            </a:extLst>
          </p:cNvPr>
          <p:cNvSpPr>
            <a:spLocks noGrp="1"/>
          </p:cNvSpPr>
          <p:nvPr>
            <p:ph type="subTitle" idx="1"/>
          </p:nvPr>
        </p:nvSpPr>
        <p:spPr>
          <a:xfrm>
            <a:off x="635000" y="3602038"/>
            <a:ext cx="9144000" cy="1655762"/>
          </a:xfrm>
        </p:spPr>
        <p:txBody>
          <a:bodyPr>
            <a:normAutofit/>
          </a:bodyPr>
          <a:lstStyle>
            <a:lvl1pPr marL="0" indent="0" algn="l" rtl="1">
              <a:buNone/>
              <a:defRPr sz="2800" b="1" i="0">
                <a:solidFill>
                  <a:schemeClr val="accent6"/>
                </a:solidFill>
                <a:latin typeface="☞DIODRUM ARABIC" pitchFamily="2" charset="-78"/>
                <a:cs typeface="☞DIODRUM ARABIC"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SA" dirty="0"/>
          </a:p>
        </p:txBody>
      </p:sp>
      <p:pic>
        <p:nvPicPr>
          <p:cNvPr id="8" name="Graphic 7">
            <a:extLst>
              <a:ext uri="{FF2B5EF4-FFF2-40B4-BE49-F238E27FC236}">
                <a16:creationId xmlns:a16="http://schemas.microsoft.com/office/drawing/2014/main" id="{8EA16C7A-1962-6E85-C43F-AF6235C544D5}"/>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635000" y="5534025"/>
            <a:ext cx="1574800" cy="546100"/>
          </a:xfrm>
          <a:prstGeom prst="rect">
            <a:avLst/>
          </a:prstGeom>
        </p:spPr>
      </p:pic>
    </p:spTree>
    <p:extLst>
      <p:ext uri="{BB962C8B-B14F-4D97-AF65-F5344CB8AC3E}">
        <p14:creationId xmlns:p14="http://schemas.microsoft.com/office/powerpoint/2010/main" val="2057423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 english">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48AD8-C9D2-FA24-C8E9-CA2BB2395415}"/>
              </a:ext>
            </a:extLst>
          </p:cNvPr>
          <p:cNvSpPr>
            <a:spLocks noGrp="1"/>
          </p:cNvSpPr>
          <p:nvPr>
            <p:ph idx="1"/>
          </p:nvPr>
        </p:nvSpPr>
        <p:spPr/>
        <p:txBody>
          <a:bodyPr>
            <a:normAutofit/>
          </a:bodyPr>
          <a:lstStyle>
            <a:lvl1pPr algn="l" rtl="0">
              <a:defRPr sz="2000">
                <a:latin typeface="DIN Next LT Arabic" panose="020B0503020203050203" pitchFamily="34" charset="-78"/>
                <a:cs typeface="DIN Next LT Arabic" panose="020B0503020203050203" pitchFamily="34" charset="-78"/>
              </a:defRPr>
            </a:lvl1pPr>
            <a:lvl2pPr algn="l" rtl="0">
              <a:defRPr sz="2000">
                <a:latin typeface="DIN Next LT Arabic" panose="020B0503020203050203" pitchFamily="34" charset="-78"/>
                <a:cs typeface="DIN Next LT Arabic" panose="020B0503020203050203" pitchFamily="34" charset="-78"/>
              </a:defRPr>
            </a:lvl2pPr>
            <a:lvl3pPr algn="l" rtl="0">
              <a:defRPr sz="2000">
                <a:latin typeface="DIN Next LT Arabic" panose="020B0503020203050203" pitchFamily="34" charset="-78"/>
                <a:cs typeface="DIN Next LT Arabic" panose="020B0503020203050203" pitchFamily="34" charset="-78"/>
              </a:defRPr>
            </a:lvl3pPr>
            <a:lvl4pPr algn="l" rtl="0">
              <a:defRPr sz="2000">
                <a:latin typeface="DIN Next LT Arabic" panose="020B0503020203050203" pitchFamily="34" charset="-78"/>
                <a:cs typeface="DIN Next LT Arabic" panose="020B0503020203050203" pitchFamily="34" charset="-78"/>
              </a:defRPr>
            </a:lvl4pPr>
            <a:lvl5pPr algn="l" rtl="0">
              <a:defRPr sz="2000">
                <a:latin typeface="DIN Next LT Arabic" panose="020B0503020203050203" pitchFamily="34" charset="-78"/>
                <a:cs typeface="DIN Next LT Arabic" panose="020B0503020203050203"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A" dirty="0"/>
          </a:p>
        </p:txBody>
      </p:sp>
      <p:sp>
        <p:nvSpPr>
          <p:cNvPr id="2" name="Title 1">
            <a:extLst>
              <a:ext uri="{FF2B5EF4-FFF2-40B4-BE49-F238E27FC236}">
                <a16:creationId xmlns:a16="http://schemas.microsoft.com/office/drawing/2014/main" id="{78191BB4-F4A8-8D69-FA51-9D6872685C90}"/>
              </a:ext>
            </a:extLst>
          </p:cNvPr>
          <p:cNvSpPr>
            <a:spLocks noGrp="1"/>
          </p:cNvSpPr>
          <p:nvPr>
            <p:ph type="title"/>
          </p:nvPr>
        </p:nvSpPr>
        <p:spPr>
          <a:xfrm>
            <a:off x="838200" y="357584"/>
            <a:ext cx="10077028" cy="1325563"/>
          </a:xfrm>
        </p:spPr>
        <p:txBody>
          <a:bodyPr>
            <a:normAutofit/>
          </a:bodyPr>
          <a:lstStyle>
            <a:lvl1pPr algn="l" rtl="0">
              <a:defRPr sz="4000" b="1" i="0">
                <a:solidFill>
                  <a:schemeClr val="tx2"/>
                </a:solidFill>
                <a:latin typeface="DIN Next LT Arabic" panose="020B0503020203050203" pitchFamily="34" charset="-78"/>
                <a:cs typeface="DIN Next LT Arabic" panose="020B0503020203050203" pitchFamily="34" charset="-78"/>
              </a:defRPr>
            </a:lvl1pPr>
          </a:lstStyle>
          <a:p>
            <a:r>
              <a:rPr lang="en-US" dirty="0"/>
              <a:t>Click to edit Master title style</a:t>
            </a:r>
            <a:endParaRPr lang="en-SA" dirty="0"/>
          </a:p>
        </p:txBody>
      </p:sp>
      <p:sp>
        <p:nvSpPr>
          <p:cNvPr id="6" name="Slide Number Placeholder 5">
            <a:extLst>
              <a:ext uri="{FF2B5EF4-FFF2-40B4-BE49-F238E27FC236}">
                <a16:creationId xmlns:a16="http://schemas.microsoft.com/office/drawing/2014/main" id="{D5EF6E1C-6ED3-B61D-C368-86FC9121F977}"/>
              </a:ext>
            </a:extLst>
          </p:cNvPr>
          <p:cNvSpPr>
            <a:spLocks noGrp="1"/>
          </p:cNvSpPr>
          <p:nvPr>
            <p:ph type="sldNum" sz="quarter" idx="12"/>
          </p:nvPr>
        </p:nvSpPr>
        <p:spPr>
          <a:xfrm>
            <a:off x="838200" y="6356350"/>
            <a:ext cx="2743200" cy="365125"/>
          </a:xfrm>
        </p:spPr>
        <p:txBody>
          <a:bodyPr/>
          <a:lstStyle>
            <a:lvl1pPr algn="l">
              <a:defRPr/>
            </a:lvl1pPr>
          </a:lstStyle>
          <a:p>
            <a:fld id="{C023BEC7-6943-1C49-BF61-63E279F16A9B}" type="slidenum">
              <a:rPr lang="en-SA" smtClean="0"/>
              <a:pPr/>
              <a:t>‹#›</a:t>
            </a:fld>
            <a:endParaRPr lang="en-SA"/>
          </a:p>
        </p:txBody>
      </p:sp>
      <p:grpSp>
        <p:nvGrpSpPr>
          <p:cNvPr id="16" name="Graphic 7">
            <a:extLst>
              <a:ext uri="{FF2B5EF4-FFF2-40B4-BE49-F238E27FC236}">
                <a16:creationId xmlns:a16="http://schemas.microsoft.com/office/drawing/2014/main" id="{F2E43B84-2D84-30F2-A668-37784574C350}"/>
              </a:ext>
            </a:extLst>
          </p:cNvPr>
          <p:cNvGrpSpPr/>
          <p:nvPr userDrawn="1"/>
        </p:nvGrpSpPr>
        <p:grpSpPr>
          <a:xfrm rot="5400000" flipH="1">
            <a:off x="10943189" y="-419536"/>
            <a:ext cx="1402621" cy="1883903"/>
            <a:chOff x="4981317" y="1951545"/>
            <a:chExt cx="956748" cy="1285037"/>
          </a:xfrm>
          <a:noFill/>
        </p:grpSpPr>
        <p:sp>
          <p:nvSpPr>
            <p:cNvPr id="17" name="Freeform 16">
              <a:extLst>
                <a:ext uri="{FF2B5EF4-FFF2-40B4-BE49-F238E27FC236}">
                  <a16:creationId xmlns:a16="http://schemas.microsoft.com/office/drawing/2014/main" id="{78599859-2CD7-6174-A41B-C94E2725E892}"/>
                </a:ext>
              </a:extLst>
            </p:cNvPr>
            <p:cNvSpPr/>
            <p:nvPr/>
          </p:nvSpPr>
          <p:spPr>
            <a:xfrm>
              <a:off x="5440734" y="2043545"/>
              <a:ext cx="492733" cy="569202"/>
            </a:xfrm>
            <a:custGeom>
              <a:avLst/>
              <a:gdLst>
                <a:gd name="connsiteX0" fmla="*/ 298180 w 298179"/>
                <a:gd name="connsiteY0" fmla="*/ 0 h 344455"/>
                <a:gd name="connsiteX1" fmla="*/ 0 w 298179"/>
                <a:gd name="connsiteY1" fmla="*/ 172275 h 344455"/>
                <a:gd name="connsiteX2" fmla="*/ 298180 w 298179"/>
                <a:gd name="connsiteY2" fmla="*/ 344455 h 344455"/>
                <a:gd name="connsiteX3" fmla="*/ 298180 w 298179"/>
                <a:gd name="connsiteY3" fmla="*/ 0 h 344455"/>
              </a:gdLst>
              <a:ahLst/>
              <a:cxnLst>
                <a:cxn ang="0">
                  <a:pos x="connsiteX0" y="connsiteY0"/>
                </a:cxn>
                <a:cxn ang="0">
                  <a:pos x="connsiteX1" y="connsiteY1"/>
                </a:cxn>
                <a:cxn ang="0">
                  <a:pos x="connsiteX2" y="connsiteY2"/>
                </a:cxn>
                <a:cxn ang="0">
                  <a:pos x="connsiteX3" y="connsiteY3"/>
                </a:cxn>
              </a:cxnLst>
              <a:rect l="l" t="t" r="r" b="b"/>
              <a:pathLst>
                <a:path w="298179" h="344455">
                  <a:moveTo>
                    <a:pt x="298180" y="0"/>
                  </a:moveTo>
                  <a:lnTo>
                    <a:pt x="0" y="172275"/>
                  </a:lnTo>
                  <a:lnTo>
                    <a:pt x="298180" y="344455"/>
                  </a:lnTo>
                  <a:lnTo>
                    <a:pt x="298180" y="0"/>
                  </a:lnTo>
                  <a:close/>
                </a:path>
              </a:pathLst>
            </a:custGeom>
            <a:noFill/>
            <a:ln w="15875" cap="flat">
              <a:solidFill>
                <a:srgbClr val="00AE8D"/>
              </a:solidFill>
              <a:prstDash val="solid"/>
              <a:miter/>
            </a:ln>
          </p:spPr>
          <p:txBody>
            <a:bodyPr rtlCol="0" anchor="ctr"/>
            <a:lstStyle/>
            <a:p>
              <a:endParaRPr lang="en-SA" dirty="0"/>
            </a:p>
          </p:txBody>
        </p:sp>
        <p:sp>
          <p:nvSpPr>
            <p:cNvPr id="18" name="Freeform 17">
              <a:extLst>
                <a:ext uri="{FF2B5EF4-FFF2-40B4-BE49-F238E27FC236}">
                  <a16:creationId xmlns:a16="http://schemas.microsoft.com/office/drawing/2014/main" id="{EE40EE69-B968-F6BF-67B2-237CBE40A455}"/>
                </a:ext>
              </a:extLst>
            </p:cNvPr>
            <p:cNvSpPr/>
            <p:nvPr/>
          </p:nvSpPr>
          <p:spPr>
            <a:xfrm>
              <a:off x="5606294" y="2853257"/>
              <a:ext cx="331771" cy="383325"/>
            </a:xfrm>
            <a:custGeom>
              <a:avLst/>
              <a:gdLst>
                <a:gd name="connsiteX0" fmla="*/ 0 w 247910"/>
                <a:gd name="connsiteY0" fmla="*/ 143287 h 286433"/>
                <a:gd name="connsiteX1" fmla="*/ 247910 w 247910"/>
                <a:gd name="connsiteY1" fmla="*/ 286433 h 286433"/>
                <a:gd name="connsiteX2" fmla="*/ 247910 w 247910"/>
                <a:gd name="connsiteY2" fmla="*/ 0 h 286433"/>
                <a:gd name="connsiteX3" fmla="*/ 0 w 247910"/>
                <a:gd name="connsiteY3" fmla="*/ 143287 h 286433"/>
              </a:gdLst>
              <a:ahLst/>
              <a:cxnLst>
                <a:cxn ang="0">
                  <a:pos x="connsiteX0" y="connsiteY0"/>
                </a:cxn>
                <a:cxn ang="0">
                  <a:pos x="connsiteX1" y="connsiteY1"/>
                </a:cxn>
                <a:cxn ang="0">
                  <a:pos x="connsiteX2" y="connsiteY2"/>
                </a:cxn>
                <a:cxn ang="0">
                  <a:pos x="connsiteX3" y="connsiteY3"/>
                </a:cxn>
              </a:cxnLst>
              <a:rect l="l" t="t" r="r" b="b"/>
              <a:pathLst>
                <a:path w="247910" h="286433">
                  <a:moveTo>
                    <a:pt x="0" y="143287"/>
                  </a:moveTo>
                  <a:lnTo>
                    <a:pt x="247910" y="286433"/>
                  </a:lnTo>
                  <a:lnTo>
                    <a:pt x="247910" y="0"/>
                  </a:lnTo>
                  <a:lnTo>
                    <a:pt x="0" y="143287"/>
                  </a:lnTo>
                  <a:close/>
                </a:path>
              </a:pathLst>
            </a:custGeom>
            <a:noFill/>
            <a:ln w="15875" cap="flat">
              <a:solidFill>
                <a:srgbClr val="6ABF4B"/>
              </a:solidFill>
              <a:prstDash val="solid"/>
              <a:miter/>
            </a:ln>
          </p:spPr>
          <p:txBody>
            <a:bodyPr rtlCol="0" anchor="ctr"/>
            <a:lstStyle/>
            <a:p>
              <a:endParaRPr lang="en-SA"/>
            </a:p>
          </p:txBody>
        </p:sp>
        <p:sp>
          <p:nvSpPr>
            <p:cNvPr id="19" name="Freeform 18">
              <a:extLst>
                <a:ext uri="{FF2B5EF4-FFF2-40B4-BE49-F238E27FC236}">
                  <a16:creationId xmlns:a16="http://schemas.microsoft.com/office/drawing/2014/main" id="{DA489234-BFC9-CB3C-593C-82211A19F1C5}"/>
                </a:ext>
              </a:extLst>
            </p:cNvPr>
            <p:cNvSpPr/>
            <p:nvPr/>
          </p:nvSpPr>
          <p:spPr>
            <a:xfrm>
              <a:off x="4981317" y="1951545"/>
              <a:ext cx="495369" cy="429236"/>
            </a:xfrm>
            <a:custGeom>
              <a:avLst/>
              <a:gdLst>
                <a:gd name="connsiteX0" fmla="*/ 0 w 267791"/>
                <a:gd name="connsiteY0" fmla="*/ 0 h 232040"/>
                <a:gd name="connsiteX1" fmla="*/ 133943 w 267791"/>
                <a:gd name="connsiteY1" fmla="*/ 232041 h 232040"/>
                <a:gd name="connsiteX2" fmla="*/ 267792 w 267791"/>
                <a:gd name="connsiteY2" fmla="*/ 0 h 232040"/>
                <a:gd name="connsiteX3" fmla="*/ 0 w 267791"/>
                <a:gd name="connsiteY3" fmla="*/ 0 h 232040"/>
              </a:gdLst>
              <a:ahLst/>
              <a:cxnLst>
                <a:cxn ang="0">
                  <a:pos x="connsiteX0" y="connsiteY0"/>
                </a:cxn>
                <a:cxn ang="0">
                  <a:pos x="connsiteX1" y="connsiteY1"/>
                </a:cxn>
                <a:cxn ang="0">
                  <a:pos x="connsiteX2" y="connsiteY2"/>
                </a:cxn>
                <a:cxn ang="0">
                  <a:pos x="connsiteX3" y="connsiteY3"/>
                </a:cxn>
              </a:cxnLst>
              <a:rect l="l" t="t" r="r" b="b"/>
              <a:pathLst>
                <a:path w="267791" h="232040">
                  <a:moveTo>
                    <a:pt x="0" y="0"/>
                  </a:moveTo>
                  <a:lnTo>
                    <a:pt x="133943" y="232041"/>
                  </a:lnTo>
                  <a:lnTo>
                    <a:pt x="267792" y="0"/>
                  </a:lnTo>
                  <a:lnTo>
                    <a:pt x="0" y="0"/>
                  </a:lnTo>
                  <a:close/>
                </a:path>
              </a:pathLst>
            </a:custGeom>
            <a:noFill/>
            <a:ln w="15875" cap="flat">
              <a:solidFill>
                <a:srgbClr val="00C1DE"/>
              </a:solidFill>
              <a:prstDash val="solid"/>
              <a:miter/>
            </a:ln>
          </p:spPr>
          <p:txBody>
            <a:bodyPr rtlCol="0" anchor="ctr"/>
            <a:lstStyle/>
            <a:p>
              <a:endParaRPr lang="en-SA"/>
            </a:p>
          </p:txBody>
        </p:sp>
        <p:sp>
          <p:nvSpPr>
            <p:cNvPr id="20" name="Freeform 19">
              <a:extLst>
                <a:ext uri="{FF2B5EF4-FFF2-40B4-BE49-F238E27FC236}">
                  <a16:creationId xmlns:a16="http://schemas.microsoft.com/office/drawing/2014/main" id="{2EF6D138-1ECC-ED62-75FE-7EAF1662DDBD}"/>
                </a:ext>
              </a:extLst>
            </p:cNvPr>
            <p:cNvSpPr/>
            <p:nvPr/>
          </p:nvSpPr>
          <p:spPr>
            <a:xfrm>
              <a:off x="5411673" y="2514852"/>
              <a:ext cx="372226" cy="429847"/>
            </a:xfrm>
            <a:custGeom>
              <a:avLst/>
              <a:gdLst>
                <a:gd name="connsiteX0" fmla="*/ 0 w 201221"/>
                <a:gd name="connsiteY0" fmla="*/ 0 h 232370"/>
                <a:gd name="connsiteX1" fmla="*/ 0 w 201221"/>
                <a:gd name="connsiteY1" fmla="*/ 232371 h 232370"/>
                <a:gd name="connsiteX2" fmla="*/ 201221 w 201221"/>
                <a:gd name="connsiteY2" fmla="*/ 116185 h 232370"/>
                <a:gd name="connsiteX3" fmla="*/ 0 w 201221"/>
                <a:gd name="connsiteY3" fmla="*/ 0 h 232370"/>
              </a:gdLst>
              <a:ahLst/>
              <a:cxnLst>
                <a:cxn ang="0">
                  <a:pos x="connsiteX0" y="connsiteY0"/>
                </a:cxn>
                <a:cxn ang="0">
                  <a:pos x="connsiteX1" y="connsiteY1"/>
                </a:cxn>
                <a:cxn ang="0">
                  <a:pos x="connsiteX2" y="connsiteY2"/>
                </a:cxn>
                <a:cxn ang="0">
                  <a:pos x="connsiteX3" y="connsiteY3"/>
                </a:cxn>
              </a:cxnLst>
              <a:rect l="l" t="t" r="r" b="b"/>
              <a:pathLst>
                <a:path w="201221" h="232370">
                  <a:moveTo>
                    <a:pt x="0" y="0"/>
                  </a:moveTo>
                  <a:lnTo>
                    <a:pt x="0" y="232371"/>
                  </a:lnTo>
                  <a:lnTo>
                    <a:pt x="201221" y="116185"/>
                  </a:lnTo>
                  <a:lnTo>
                    <a:pt x="0" y="0"/>
                  </a:lnTo>
                  <a:close/>
                </a:path>
              </a:pathLst>
            </a:custGeom>
            <a:noFill/>
            <a:ln w="15875" cap="flat">
              <a:solidFill>
                <a:srgbClr val="00AE8D"/>
              </a:solidFill>
              <a:prstDash val="solid"/>
              <a:miter/>
            </a:ln>
          </p:spPr>
          <p:txBody>
            <a:bodyPr rtlCol="0" anchor="ctr"/>
            <a:lstStyle/>
            <a:p>
              <a:endParaRPr lang="en-SA"/>
            </a:p>
          </p:txBody>
        </p:sp>
      </p:grpSp>
    </p:spTree>
    <p:extLst>
      <p:ext uri="{BB962C8B-B14F-4D97-AF65-F5344CB8AC3E}">
        <p14:creationId xmlns:p14="http://schemas.microsoft.com/office/powerpoint/2010/main" val="1851857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extLst>
              <a:ext uri="{96DAC541-7B7A-43D3-8B79-37D633B846F1}">
                <asvg:svgBlip xmlns:asvg="http://schemas.microsoft.com/office/drawing/2016/SVG/main" xmlns=""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14BA-EACF-3B19-3425-68BE423DBABE}"/>
              </a:ext>
            </a:extLst>
          </p:cNvPr>
          <p:cNvSpPr>
            <a:spLocks noGrp="1"/>
          </p:cNvSpPr>
          <p:nvPr>
            <p:ph type="title"/>
          </p:nvPr>
        </p:nvSpPr>
        <p:spPr>
          <a:xfrm>
            <a:off x="6127118" y="1044364"/>
            <a:ext cx="5220332" cy="2852737"/>
          </a:xfrm>
        </p:spPr>
        <p:txBody>
          <a:bodyPr anchor="b"/>
          <a:lstStyle>
            <a:lvl1pPr algn="r" rtl="1">
              <a:defRPr sz="6000" b="1" i="0">
                <a:solidFill>
                  <a:schemeClr val="bg1"/>
                </a:solidFill>
                <a:latin typeface="DIN Next LT Arabic" panose="020B0503020203050203" pitchFamily="34" charset="-78"/>
                <a:cs typeface="DIN Next LT Arabic" panose="020B0503020203050203" pitchFamily="34" charset="-78"/>
              </a:defRPr>
            </a:lvl1pPr>
          </a:lstStyle>
          <a:p>
            <a:r>
              <a:rPr lang="en-US" dirty="0"/>
              <a:t>Click to edit Master title style</a:t>
            </a:r>
            <a:endParaRPr lang="en-SA" dirty="0"/>
          </a:p>
        </p:txBody>
      </p:sp>
      <p:sp>
        <p:nvSpPr>
          <p:cNvPr id="3" name="Text Placeholder 2">
            <a:extLst>
              <a:ext uri="{FF2B5EF4-FFF2-40B4-BE49-F238E27FC236}">
                <a16:creationId xmlns:a16="http://schemas.microsoft.com/office/drawing/2014/main" id="{71B0054B-1A88-E1CD-4AD5-C59855C6FDBF}"/>
              </a:ext>
            </a:extLst>
          </p:cNvPr>
          <p:cNvSpPr>
            <a:spLocks noGrp="1"/>
          </p:cNvSpPr>
          <p:nvPr>
            <p:ph type="body" idx="1"/>
          </p:nvPr>
        </p:nvSpPr>
        <p:spPr>
          <a:xfrm>
            <a:off x="6096000" y="3944370"/>
            <a:ext cx="5251450" cy="1500187"/>
          </a:xfrm>
        </p:spPr>
        <p:txBody>
          <a:bodyPr/>
          <a:lstStyle>
            <a:lvl1pPr marL="0" indent="0" algn="r" rtl="1">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C0246CB-F50F-31A6-9386-638228D6C1CD}"/>
              </a:ext>
            </a:extLst>
          </p:cNvPr>
          <p:cNvSpPr>
            <a:spLocks noGrp="1"/>
          </p:cNvSpPr>
          <p:nvPr>
            <p:ph type="dt" sz="half" idx="10"/>
          </p:nvPr>
        </p:nvSpPr>
        <p:spPr/>
        <p:txBody>
          <a:bodyPr/>
          <a:lstStyle/>
          <a:p>
            <a:endParaRPr lang="en-SA"/>
          </a:p>
        </p:txBody>
      </p:sp>
      <p:sp>
        <p:nvSpPr>
          <p:cNvPr id="5" name="Footer Placeholder 4">
            <a:extLst>
              <a:ext uri="{FF2B5EF4-FFF2-40B4-BE49-F238E27FC236}">
                <a16:creationId xmlns:a16="http://schemas.microsoft.com/office/drawing/2014/main" id="{6A06F1E6-449F-D12E-0052-B87C38AE02AA}"/>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6F5F59D5-C9DE-3DDA-1962-A8DCB7A2411E}"/>
              </a:ext>
            </a:extLst>
          </p:cNvPr>
          <p:cNvSpPr>
            <a:spLocks noGrp="1"/>
          </p:cNvSpPr>
          <p:nvPr>
            <p:ph type="sldNum" sz="quarter" idx="12"/>
          </p:nvPr>
        </p:nvSpPr>
        <p:spPr/>
        <p:txBody>
          <a:bodyPr/>
          <a:lstStyle/>
          <a:p>
            <a:fld id="{C023BEC7-6943-1C49-BF61-63E279F16A9B}" type="slidenum">
              <a:rPr lang="en-SA" smtClean="0"/>
              <a:t>‹#›</a:t>
            </a:fld>
            <a:endParaRPr lang="en-SA"/>
          </a:p>
        </p:txBody>
      </p:sp>
      <p:sp>
        <p:nvSpPr>
          <p:cNvPr id="19" name="Freeform 18">
            <a:extLst>
              <a:ext uri="{FF2B5EF4-FFF2-40B4-BE49-F238E27FC236}">
                <a16:creationId xmlns:a16="http://schemas.microsoft.com/office/drawing/2014/main" id="{B76915A9-4377-808A-54D0-521582B52101}"/>
              </a:ext>
            </a:extLst>
          </p:cNvPr>
          <p:cNvSpPr/>
          <p:nvPr userDrawn="1"/>
        </p:nvSpPr>
        <p:spPr>
          <a:xfrm>
            <a:off x="0" y="522556"/>
            <a:ext cx="5461686" cy="6335446"/>
          </a:xfrm>
          <a:custGeom>
            <a:avLst/>
            <a:gdLst>
              <a:gd name="connsiteX0" fmla="*/ 0 w 5125640"/>
              <a:gd name="connsiteY0" fmla="*/ 0 h 5945639"/>
              <a:gd name="connsiteX1" fmla="*/ 5125640 w 5125640"/>
              <a:gd name="connsiteY1" fmla="*/ 1365881 h 5945639"/>
              <a:gd name="connsiteX2" fmla="*/ 5125640 w 5125640"/>
              <a:gd name="connsiteY2" fmla="*/ 5945639 h 5945639"/>
              <a:gd name="connsiteX3" fmla="*/ 0 w 5125640"/>
              <a:gd name="connsiteY3" fmla="*/ 5945639 h 5945639"/>
              <a:gd name="connsiteX4" fmla="*/ 0 w 5125640"/>
              <a:gd name="connsiteY4" fmla="*/ 0 h 5945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640" h="5945639">
                <a:moveTo>
                  <a:pt x="0" y="0"/>
                </a:moveTo>
                <a:lnTo>
                  <a:pt x="5125640" y="1365881"/>
                </a:lnTo>
                <a:lnTo>
                  <a:pt x="5125640" y="5945639"/>
                </a:lnTo>
                <a:lnTo>
                  <a:pt x="0" y="594563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SA" dirty="0"/>
          </a:p>
        </p:txBody>
      </p:sp>
      <p:grpSp>
        <p:nvGrpSpPr>
          <p:cNvPr id="11" name="Graphic 7">
            <a:extLst>
              <a:ext uri="{FF2B5EF4-FFF2-40B4-BE49-F238E27FC236}">
                <a16:creationId xmlns:a16="http://schemas.microsoft.com/office/drawing/2014/main" id="{A4DC2E34-A944-6FE2-AEA3-19F2F1419F25}"/>
              </a:ext>
            </a:extLst>
          </p:cNvPr>
          <p:cNvGrpSpPr/>
          <p:nvPr/>
        </p:nvGrpSpPr>
        <p:grpSpPr>
          <a:xfrm>
            <a:off x="4198798" y="1308665"/>
            <a:ext cx="1660717" cy="2230560"/>
            <a:chOff x="4981318" y="1951546"/>
            <a:chExt cx="956747" cy="1285036"/>
          </a:xfrm>
          <a:noFill/>
        </p:grpSpPr>
        <p:sp>
          <p:nvSpPr>
            <p:cNvPr id="12" name="Freeform 11">
              <a:extLst>
                <a:ext uri="{FF2B5EF4-FFF2-40B4-BE49-F238E27FC236}">
                  <a16:creationId xmlns:a16="http://schemas.microsoft.com/office/drawing/2014/main" id="{6DB00CAD-0D14-C181-E59D-DE7BBFDBA37E}"/>
                </a:ext>
              </a:extLst>
            </p:cNvPr>
            <p:cNvSpPr/>
            <p:nvPr/>
          </p:nvSpPr>
          <p:spPr>
            <a:xfrm>
              <a:off x="5440734" y="2043545"/>
              <a:ext cx="492733" cy="569202"/>
            </a:xfrm>
            <a:custGeom>
              <a:avLst/>
              <a:gdLst>
                <a:gd name="connsiteX0" fmla="*/ 298180 w 298179"/>
                <a:gd name="connsiteY0" fmla="*/ 0 h 344455"/>
                <a:gd name="connsiteX1" fmla="*/ 0 w 298179"/>
                <a:gd name="connsiteY1" fmla="*/ 172275 h 344455"/>
                <a:gd name="connsiteX2" fmla="*/ 298180 w 298179"/>
                <a:gd name="connsiteY2" fmla="*/ 344455 h 344455"/>
                <a:gd name="connsiteX3" fmla="*/ 298180 w 298179"/>
                <a:gd name="connsiteY3" fmla="*/ 0 h 344455"/>
              </a:gdLst>
              <a:ahLst/>
              <a:cxnLst>
                <a:cxn ang="0">
                  <a:pos x="connsiteX0" y="connsiteY0"/>
                </a:cxn>
                <a:cxn ang="0">
                  <a:pos x="connsiteX1" y="connsiteY1"/>
                </a:cxn>
                <a:cxn ang="0">
                  <a:pos x="connsiteX2" y="connsiteY2"/>
                </a:cxn>
                <a:cxn ang="0">
                  <a:pos x="connsiteX3" y="connsiteY3"/>
                </a:cxn>
              </a:cxnLst>
              <a:rect l="l" t="t" r="r" b="b"/>
              <a:pathLst>
                <a:path w="298179" h="344455">
                  <a:moveTo>
                    <a:pt x="298180" y="0"/>
                  </a:moveTo>
                  <a:lnTo>
                    <a:pt x="0" y="172275"/>
                  </a:lnTo>
                  <a:lnTo>
                    <a:pt x="298180" y="344455"/>
                  </a:lnTo>
                  <a:lnTo>
                    <a:pt x="298180" y="0"/>
                  </a:lnTo>
                  <a:close/>
                </a:path>
              </a:pathLst>
            </a:custGeom>
            <a:noFill/>
            <a:ln w="15875" cap="flat">
              <a:solidFill>
                <a:srgbClr val="00AE8D"/>
              </a:solidFill>
              <a:prstDash val="solid"/>
              <a:miter/>
            </a:ln>
          </p:spPr>
          <p:txBody>
            <a:bodyPr rtlCol="0" anchor="ctr"/>
            <a:lstStyle/>
            <a:p>
              <a:endParaRPr lang="en-SA" dirty="0"/>
            </a:p>
          </p:txBody>
        </p:sp>
        <p:sp>
          <p:nvSpPr>
            <p:cNvPr id="13" name="Freeform 12">
              <a:extLst>
                <a:ext uri="{FF2B5EF4-FFF2-40B4-BE49-F238E27FC236}">
                  <a16:creationId xmlns:a16="http://schemas.microsoft.com/office/drawing/2014/main" id="{DDFD0747-3368-DD28-A6DD-DDE341467BBE}"/>
                </a:ext>
              </a:extLst>
            </p:cNvPr>
            <p:cNvSpPr/>
            <p:nvPr/>
          </p:nvSpPr>
          <p:spPr>
            <a:xfrm>
              <a:off x="5606294" y="2853257"/>
              <a:ext cx="331771" cy="383325"/>
            </a:xfrm>
            <a:custGeom>
              <a:avLst/>
              <a:gdLst>
                <a:gd name="connsiteX0" fmla="*/ 0 w 247910"/>
                <a:gd name="connsiteY0" fmla="*/ 143287 h 286433"/>
                <a:gd name="connsiteX1" fmla="*/ 247910 w 247910"/>
                <a:gd name="connsiteY1" fmla="*/ 286433 h 286433"/>
                <a:gd name="connsiteX2" fmla="*/ 247910 w 247910"/>
                <a:gd name="connsiteY2" fmla="*/ 0 h 286433"/>
                <a:gd name="connsiteX3" fmla="*/ 0 w 247910"/>
                <a:gd name="connsiteY3" fmla="*/ 143287 h 286433"/>
              </a:gdLst>
              <a:ahLst/>
              <a:cxnLst>
                <a:cxn ang="0">
                  <a:pos x="connsiteX0" y="connsiteY0"/>
                </a:cxn>
                <a:cxn ang="0">
                  <a:pos x="connsiteX1" y="connsiteY1"/>
                </a:cxn>
                <a:cxn ang="0">
                  <a:pos x="connsiteX2" y="connsiteY2"/>
                </a:cxn>
                <a:cxn ang="0">
                  <a:pos x="connsiteX3" y="connsiteY3"/>
                </a:cxn>
              </a:cxnLst>
              <a:rect l="l" t="t" r="r" b="b"/>
              <a:pathLst>
                <a:path w="247910" h="286433">
                  <a:moveTo>
                    <a:pt x="0" y="143287"/>
                  </a:moveTo>
                  <a:lnTo>
                    <a:pt x="247910" y="286433"/>
                  </a:lnTo>
                  <a:lnTo>
                    <a:pt x="247910" y="0"/>
                  </a:lnTo>
                  <a:lnTo>
                    <a:pt x="0" y="143287"/>
                  </a:lnTo>
                  <a:close/>
                </a:path>
              </a:pathLst>
            </a:custGeom>
            <a:noFill/>
            <a:ln w="15875" cap="flat">
              <a:solidFill>
                <a:srgbClr val="6ABF4B"/>
              </a:solidFill>
              <a:prstDash val="solid"/>
              <a:miter/>
            </a:ln>
          </p:spPr>
          <p:txBody>
            <a:bodyPr rtlCol="0" anchor="ctr"/>
            <a:lstStyle/>
            <a:p>
              <a:endParaRPr lang="en-SA"/>
            </a:p>
          </p:txBody>
        </p:sp>
        <p:sp>
          <p:nvSpPr>
            <p:cNvPr id="14" name="Freeform 13">
              <a:extLst>
                <a:ext uri="{FF2B5EF4-FFF2-40B4-BE49-F238E27FC236}">
                  <a16:creationId xmlns:a16="http://schemas.microsoft.com/office/drawing/2014/main" id="{DB6D4AF0-F588-2503-6294-E327282A9C32}"/>
                </a:ext>
              </a:extLst>
            </p:cNvPr>
            <p:cNvSpPr/>
            <p:nvPr/>
          </p:nvSpPr>
          <p:spPr>
            <a:xfrm>
              <a:off x="4981318" y="1951546"/>
              <a:ext cx="495369" cy="429236"/>
            </a:xfrm>
            <a:custGeom>
              <a:avLst/>
              <a:gdLst>
                <a:gd name="connsiteX0" fmla="*/ 0 w 267791"/>
                <a:gd name="connsiteY0" fmla="*/ 0 h 232040"/>
                <a:gd name="connsiteX1" fmla="*/ 133943 w 267791"/>
                <a:gd name="connsiteY1" fmla="*/ 232041 h 232040"/>
                <a:gd name="connsiteX2" fmla="*/ 267792 w 267791"/>
                <a:gd name="connsiteY2" fmla="*/ 0 h 232040"/>
                <a:gd name="connsiteX3" fmla="*/ 0 w 267791"/>
                <a:gd name="connsiteY3" fmla="*/ 0 h 232040"/>
              </a:gdLst>
              <a:ahLst/>
              <a:cxnLst>
                <a:cxn ang="0">
                  <a:pos x="connsiteX0" y="connsiteY0"/>
                </a:cxn>
                <a:cxn ang="0">
                  <a:pos x="connsiteX1" y="connsiteY1"/>
                </a:cxn>
                <a:cxn ang="0">
                  <a:pos x="connsiteX2" y="connsiteY2"/>
                </a:cxn>
                <a:cxn ang="0">
                  <a:pos x="connsiteX3" y="connsiteY3"/>
                </a:cxn>
              </a:cxnLst>
              <a:rect l="l" t="t" r="r" b="b"/>
              <a:pathLst>
                <a:path w="267791" h="232040">
                  <a:moveTo>
                    <a:pt x="0" y="0"/>
                  </a:moveTo>
                  <a:lnTo>
                    <a:pt x="133943" y="232041"/>
                  </a:lnTo>
                  <a:lnTo>
                    <a:pt x="267792" y="0"/>
                  </a:lnTo>
                  <a:lnTo>
                    <a:pt x="0" y="0"/>
                  </a:lnTo>
                  <a:close/>
                </a:path>
              </a:pathLst>
            </a:custGeom>
            <a:noFill/>
            <a:ln w="15875" cap="flat">
              <a:solidFill>
                <a:srgbClr val="00C1DE"/>
              </a:solidFill>
              <a:prstDash val="solid"/>
              <a:miter/>
            </a:ln>
          </p:spPr>
          <p:txBody>
            <a:bodyPr rtlCol="0" anchor="ctr"/>
            <a:lstStyle/>
            <a:p>
              <a:endParaRPr lang="en-SA"/>
            </a:p>
          </p:txBody>
        </p:sp>
        <p:sp>
          <p:nvSpPr>
            <p:cNvPr id="15" name="Freeform 14">
              <a:extLst>
                <a:ext uri="{FF2B5EF4-FFF2-40B4-BE49-F238E27FC236}">
                  <a16:creationId xmlns:a16="http://schemas.microsoft.com/office/drawing/2014/main" id="{7D30CEE8-484E-7E2B-DCF0-6F23BAE5608C}"/>
                </a:ext>
              </a:extLst>
            </p:cNvPr>
            <p:cNvSpPr/>
            <p:nvPr/>
          </p:nvSpPr>
          <p:spPr>
            <a:xfrm>
              <a:off x="5411673" y="2514852"/>
              <a:ext cx="372226" cy="429847"/>
            </a:xfrm>
            <a:custGeom>
              <a:avLst/>
              <a:gdLst>
                <a:gd name="connsiteX0" fmla="*/ 0 w 201221"/>
                <a:gd name="connsiteY0" fmla="*/ 0 h 232370"/>
                <a:gd name="connsiteX1" fmla="*/ 0 w 201221"/>
                <a:gd name="connsiteY1" fmla="*/ 232371 h 232370"/>
                <a:gd name="connsiteX2" fmla="*/ 201221 w 201221"/>
                <a:gd name="connsiteY2" fmla="*/ 116185 h 232370"/>
                <a:gd name="connsiteX3" fmla="*/ 0 w 201221"/>
                <a:gd name="connsiteY3" fmla="*/ 0 h 232370"/>
              </a:gdLst>
              <a:ahLst/>
              <a:cxnLst>
                <a:cxn ang="0">
                  <a:pos x="connsiteX0" y="connsiteY0"/>
                </a:cxn>
                <a:cxn ang="0">
                  <a:pos x="connsiteX1" y="connsiteY1"/>
                </a:cxn>
                <a:cxn ang="0">
                  <a:pos x="connsiteX2" y="connsiteY2"/>
                </a:cxn>
                <a:cxn ang="0">
                  <a:pos x="connsiteX3" y="connsiteY3"/>
                </a:cxn>
              </a:cxnLst>
              <a:rect l="l" t="t" r="r" b="b"/>
              <a:pathLst>
                <a:path w="201221" h="232370">
                  <a:moveTo>
                    <a:pt x="0" y="0"/>
                  </a:moveTo>
                  <a:lnTo>
                    <a:pt x="0" y="232371"/>
                  </a:lnTo>
                  <a:lnTo>
                    <a:pt x="201221" y="116185"/>
                  </a:lnTo>
                  <a:lnTo>
                    <a:pt x="0" y="0"/>
                  </a:lnTo>
                  <a:close/>
                </a:path>
              </a:pathLst>
            </a:custGeom>
            <a:noFill/>
            <a:ln w="15875" cap="flat">
              <a:solidFill>
                <a:srgbClr val="00AE8D"/>
              </a:solidFill>
              <a:prstDash val="solid"/>
              <a:miter/>
            </a:ln>
          </p:spPr>
          <p:txBody>
            <a:bodyPr rtlCol="0" anchor="ctr"/>
            <a:lstStyle/>
            <a:p>
              <a:endParaRPr lang="en-SA"/>
            </a:p>
          </p:txBody>
        </p:sp>
      </p:grpSp>
    </p:spTree>
    <p:extLst>
      <p:ext uri="{BB962C8B-B14F-4D97-AF65-F5344CB8AC3E}">
        <p14:creationId xmlns:p14="http://schemas.microsoft.com/office/powerpoint/2010/main" val="2762014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Questions">
    <p:bg>
      <p:bgPr>
        <a:blipFill dpi="0" rotWithShape="1">
          <a:blip r:embed="rId2">
            <a:lum/>
            <a:extLst>
              <a:ext uri="{96DAC541-7B7A-43D3-8B79-37D633B846F1}">
                <asvg:svgBlip xmlns:asvg="http://schemas.microsoft.com/office/drawing/2016/SVG/main" xmlns=""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14BA-EACF-3B19-3425-68BE423DBABE}"/>
              </a:ext>
            </a:extLst>
          </p:cNvPr>
          <p:cNvSpPr>
            <a:spLocks noGrp="1"/>
          </p:cNvSpPr>
          <p:nvPr>
            <p:ph type="title"/>
          </p:nvPr>
        </p:nvSpPr>
        <p:spPr>
          <a:xfrm>
            <a:off x="6127118" y="1044364"/>
            <a:ext cx="5220332" cy="2852737"/>
          </a:xfrm>
        </p:spPr>
        <p:txBody>
          <a:bodyPr anchor="b"/>
          <a:lstStyle>
            <a:lvl1pPr algn="r" rtl="1">
              <a:defRPr sz="6000" b="1" i="0">
                <a:solidFill>
                  <a:schemeClr val="bg1"/>
                </a:solidFill>
                <a:latin typeface="DIN Next LT Arabic" panose="020B0503020203050203" pitchFamily="34" charset="-78"/>
                <a:cs typeface="DIN Next LT Arabic" panose="020B0503020203050203" pitchFamily="34" charset="-78"/>
              </a:defRPr>
            </a:lvl1pPr>
          </a:lstStyle>
          <a:p>
            <a:r>
              <a:rPr lang="en-US" dirty="0"/>
              <a:t>Click to edit Master title style</a:t>
            </a:r>
            <a:endParaRPr lang="en-SA" dirty="0"/>
          </a:p>
        </p:txBody>
      </p:sp>
      <p:sp>
        <p:nvSpPr>
          <p:cNvPr id="3" name="Text Placeholder 2">
            <a:extLst>
              <a:ext uri="{FF2B5EF4-FFF2-40B4-BE49-F238E27FC236}">
                <a16:creationId xmlns:a16="http://schemas.microsoft.com/office/drawing/2014/main" id="{71B0054B-1A88-E1CD-4AD5-C59855C6FDBF}"/>
              </a:ext>
            </a:extLst>
          </p:cNvPr>
          <p:cNvSpPr>
            <a:spLocks noGrp="1"/>
          </p:cNvSpPr>
          <p:nvPr>
            <p:ph type="body" idx="1"/>
          </p:nvPr>
        </p:nvSpPr>
        <p:spPr>
          <a:xfrm>
            <a:off x="6096000" y="3944370"/>
            <a:ext cx="5251450" cy="1500187"/>
          </a:xfrm>
        </p:spPr>
        <p:txBody>
          <a:bodyPr/>
          <a:lstStyle>
            <a:lvl1pPr marL="0" indent="0" algn="r" rtl="1">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C0246CB-F50F-31A6-9386-638228D6C1CD}"/>
              </a:ext>
            </a:extLst>
          </p:cNvPr>
          <p:cNvSpPr>
            <a:spLocks noGrp="1"/>
          </p:cNvSpPr>
          <p:nvPr>
            <p:ph type="dt" sz="half" idx="10"/>
          </p:nvPr>
        </p:nvSpPr>
        <p:spPr/>
        <p:txBody>
          <a:bodyPr/>
          <a:lstStyle/>
          <a:p>
            <a:endParaRPr lang="en-SA"/>
          </a:p>
        </p:txBody>
      </p:sp>
      <p:sp>
        <p:nvSpPr>
          <p:cNvPr id="5" name="Footer Placeholder 4">
            <a:extLst>
              <a:ext uri="{FF2B5EF4-FFF2-40B4-BE49-F238E27FC236}">
                <a16:creationId xmlns:a16="http://schemas.microsoft.com/office/drawing/2014/main" id="{6A06F1E6-449F-D12E-0052-B87C38AE02AA}"/>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6F5F59D5-C9DE-3DDA-1962-A8DCB7A2411E}"/>
              </a:ext>
            </a:extLst>
          </p:cNvPr>
          <p:cNvSpPr>
            <a:spLocks noGrp="1"/>
          </p:cNvSpPr>
          <p:nvPr>
            <p:ph type="sldNum" sz="quarter" idx="12"/>
          </p:nvPr>
        </p:nvSpPr>
        <p:spPr/>
        <p:txBody>
          <a:bodyPr/>
          <a:lstStyle/>
          <a:p>
            <a:fld id="{C023BEC7-6943-1C49-BF61-63E279F16A9B}" type="slidenum">
              <a:rPr lang="en-SA" smtClean="0"/>
              <a:t>‹#›</a:t>
            </a:fld>
            <a:endParaRPr lang="en-SA"/>
          </a:p>
        </p:txBody>
      </p:sp>
      <p:sp>
        <p:nvSpPr>
          <p:cNvPr id="19" name="Freeform 18">
            <a:extLst>
              <a:ext uri="{FF2B5EF4-FFF2-40B4-BE49-F238E27FC236}">
                <a16:creationId xmlns:a16="http://schemas.microsoft.com/office/drawing/2014/main" id="{B76915A9-4377-808A-54D0-521582B52101}"/>
              </a:ext>
            </a:extLst>
          </p:cNvPr>
          <p:cNvSpPr/>
          <p:nvPr userDrawn="1"/>
        </p:nvSpPr>
        <p:spPr>
          <a:xfrm>
            <a:off x="0" y="522556"/>
            <a:ext cx="5461686" cy="6335446"/>
          </a:xfrm>
          <a:custGeom>
            <a:avLst/>
            <a:gdLst>
              <a:gd name="connsiteX0" fmla="*/ 0 w 5125640"/>
              <a:gd name="connsiteY0" fmla="*/ 0 h 5945639"/>
              <a:gd name="connsiteX1" fmla="*/ 5125640 w 5125640"/>
              <a:gd name="connsiteY1" fmla="*/ 1365881 h 5945639"/>
              <a:gd name="connsiteX2" fmla="*/ 5125640 w 5125640"/>
              <a:gd name="connsiteY2" fmla="*/ 5945639 h 5945639"/>
              <a:gd name="connsiteX3" fmla="*/ 0 w 5125640"/>
              <a:gd name="connsiteY3" fmla="*/ 5945639 h 5945639"/>
              <a:gd name="connsiteX4" fmla="*/ 0 w 5125640"/>
              <a:gd name="connsiteY4" fmla="*/ 0 h 5945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640" h="5945639">
                <a:moveTo>
                  <a:pt x="0" y="0"/>
                </a:moveTo>
                <a:lnTo>
                  <a:pt x="5125640" y="1365881"/>
                </a:lnTo>
                <a:lnTo>
                  <a:pt x="5125640" y="5945639"/>
                </a:lnTo>
                <a:lnTo>
                  <a:pt x="0" y="594563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SA" dirty="0"/>
          </a:p>
        </p:txBody>
      </p:sp>
      <p:grpSp>
        <p:nvGrpSpPr>
          <p:cNvPr id="11" name="Graphic 7">
            <a:extLst>
              <a:ext uri="{FF2B5EF4-FFF2-40B4-BE49-F238E27FC236}">
                <a16:creationId xmlns:a16="http://schemas.microsoft.com/office/drawing/2014/main" id="{A4DC2E34-A944-6FE2-AEA3-19F2F1419F25}"/>
              </a:ext>
            </a:extLst>
          </p:cNvPr>
          <p:cNvGrpSpPr/>
          <p:nvPr/>
        </p:nvGrpSpPr>
        <p:grpSpPr>
          <a:xfrm>
            <a:off x="4198798" y="1308665"/>
            <a:ext cx="1660717" cy="2230560"/>
            <a:chOff x="4981318" y="1951546"/>
            <a:chExt cx="956747" cy="1285036"/>
          </a:xfrm>
          <a:noFill/>
        </p:grpSpPr>
        <p:sp>
          <p:nvSpPr>
            <p:cNvPr id="12" name="Freeform 11">
              <a:extLst>
                <a:ext uri="{FF2B5EF4-FFF2-40B4-BE49-F238E27FC236}">
                  <a16:creationId xmlns:a16="http://schemas.microsoft.com/office/drawing/2014/main" id="{6DB00CAD-0D14-C181-E59D-DE7BBFDBA37E}"/>
                </a:ext>
              </a:extLst>
            </p:cNvPr>
            <p:cNvSpPr/>
            <p:nvPr/>
          </p:nvSpPr>
          <p:spPr>
            <a:xfrm>
              <a:off x="5440734" y="2043545"/>
              <a:ext cx="492733" cy="569202"/>
            </a:xfrm>
            <a:custGeom>
              <a:avLst/>
              <a:gdLst>
                <a:gd name="connsiteX0" fmla="*/ 298180 w 298179"/>
                <a:gd name="connsiteY0" fmla="*/ 0 h 344455"/>
                <a:gd name="connsiteX1" fmla="*/ 0 w 298179"/>
                <a:gd name="connsiteY1" fmla="*/ 172275 h 344455"/>
                <a:gd name="connsiteX2" fmla="*/ 298180 w 298179"/>
                <a:gd name="connsiteY2" fmla="*/ 344455 h 344455"/>
                <a:gd name="connsiteX3" fmla="*/ 298180 w 298179"/>
                <a:gd name="connsiteY3" fmla="*/ 0 h 344455"/>
              </a:gdLst>
              <a:ahLst/>
              <a:cxnLst>
                <a:cxn ang="0">
                  <a:pos x="connsiteX0" y="connsiteY0"/>
                </a:cxn>
                <a:cxn ang="0">
                  <a:pos x="connsiteX1" y="connsiteY1"/>
                </a:cxn>
                <a:cxn ang="0">
                  <a:pos x="connsiteX2" y="connsiteY2"/>
                </a:cxn>
                <a:cxn ang="0">
                  <a:pos x="connsiteX3" y="connsiteY3"/>
                </a:cxn>
              </a:cxnLst>
              <a:rect l="l" t="t" r="r" b="b"/>
              <a:pathLst>
                <a:path w="298179" h="344455">
                  <a:moveTo>
                    <a:pt x="298180" y="0"/>
                  </a:moveTo>
                  <a:lnTo>
                    <a:pt x="0" y="172275"/>
                  </a:lnTo>
                  <a:lnTo>
                    <a:pt x="298180" y="344455"/>
                  </a:lnTo>
                  <a:lnTo>
                    <a:pt x="298180" y="0"/>
                  </a:lnTo>
                  <a:close/>
                </a:path>
              </a:pathLst>
            </a:custGeom>
            <a:noFill/>
            <a:ln w="15875" cap="flat">
              <a:solidFill>
                <a:srgbClr val="00AE8D"/>
              </a:solidFill>
              <a:prstDash val="solid"/>
              <a:miter/>
            </a:ln>
          </p:spPr>
          <p:txBody>
            <a:bodyPr rtlCol="0" anchor="ctr"/>
            <a:lstStyle/>
            <a:p>
              <a:endParaRPr lang="en-SA" dirty="0"/>
            </a:p>
          </p:txBody>
        </p:sp>
        <p:sp>
          <p:nvSpPr>
            <p:cNvPr id="13" name="Freeform 12">
              <a:extLst>
                <a:ext uri="{FF2B5EF4-FFF2-40B4-BE49-F238E27FC236}">
                  <a16:creationId xmlns:a16="http://schemas.microsoft.com/office/drawing/2014/main" id="{DDFD0747-3368-DD28-A6DD-DDE341467BBE}"/>
                </a:ext>
              </a:extLst>
            </p:cNvPr>
            <p:cNvSpPr/>
            <p:nvPr/>
          </p:nvSpPr>
          <p:spPr>
            <a:xfrm>
              <a:off x="5606294" y="2853257"/>
              <a:ext cx="331771" cy="383325"/>
            </a:xfrm>
            <a:custGeom>
              <a:avLst/>
              <a:gdLst>
                <a:gd name="connsiteX0" fmla="*/ 0 w 247910"/>
                <a:gd name="connsiteY0" fmla="*/ 143287 h 286433"/>
                <a:gd name="connsiteX1" fmla="*/ 247910 w 247910"/>
                <a:gd name="connsiteY1" fmla="*/ 286433 h 286433"/>
                <a:gd name="connsiteX2" fmla="*/ 247910 w 247910"/>
                <a:gd name="connsiteY2" fmla="*/ 0 h 286433"/>
                <a:gd name="connsiteX3" fmla="*/ 0 w 247910"/>
                <a:gd name="connsiteY3" fmla="*/ 143287 h 286433"/>
              </a:gdLst>
              <a:ahLst/>
              <a:cxnLst>
                <a:cxn ang="0">
                  <a:pos x="connsiteX0" y="connsiteY0"/>
                </a:cxn>
                <a:cxn ang="0">
                  <a:pos x="connsiteX1" y="connsiteY1"/>
                </a:cxn>
                <a:cxn ang="0">
                  <a:pos x="connsiteX2" y="connsiteY2"/>
                </a:cxn>
                <a:cxn ang="0">
                  <a:pos x="connsiteX3" y="connsiteY3"/>
                </a:cxn>
              </a:cxnLst>
              <a:rect l="l" t="t" r="r" b="b"/>
              <a:pathLst>
                <a:path w="247910" h="286433">
                  <a:moveTo>
                    <a:pt x="0" y="143287"/>
                  </a:moveTo>
                  <a:lnTo>
                    <a:pt x="247910" y="286433"/>
                  </a:lnTo>
                  <a:lnTo>
                    <a:pt x="247910" y="0"/>
                  </a:lnTo>
                  <a:lnTo>
                    <a:pt x="0" y="143287"/>
                  </a:lnTo>
                  <a:close/>
                </a:path>
              </a:pathLst>
            </a:custGeom>
            <a:noFill/>
            <a:ln w="15875" cap="flat">
              <a:solidFill>
                <a:srgbClr val="6ABF4B"/>
              </a:solidFill>
              <a:prstDash val="solid"/>
              <a:miter/>
            </a:ln>
          </p:spPr>
          <p:txBody>
            <a:bodyPr rtlCol="0" anchor="ctr"/>
            <a:lstStyle/>
            <a:p>
              <a:endParaRPr lang="en-SA"/>
            </a:p>
          </p:txBody>
        </p:sp>
        <p:sp>
          <p:nvSpPr>
            <p:cNvPr id="14" name="Freeform 13">
              <a:extLst>
                <a:ext uri="{FF2B5EF4-FFF2-40B4-BE49-F238E27FC236}">
                  <a16:creationId xmlns:a16="http://schemas.microsoft.com/office/drawing/2014/main" id="{DB6D4AF0-F588-2503-6294-E327282A9C32}"/>
                </a:ext>
              </a:extLst>
            </p:cNvPr>
            <p:cNvSpPr/>
            <p:nvPr/>
          </p:nvSpPr>
          <p:spPr>
            <a:xfrm>
              <a:off x="4981318" y="1951546"/>
              <a:ext cx="495369" cy="429236"/>
            </a:xfrm>
            <a:custGeom>
              <a:avLst/>
              <a:gdLst>
                <a:gd name="connsiteX0" fmla="*/ 0 w 267791"/>
                <a:gd name="connsiteY0" fmla="*/ 0 h 232040"/>
                <a:gd name="connsiteX1" fmla="*/ 133943 w 267791"/>
                <a:gd name="connsiteY1" fmla="*/ 232041 h 232040"/>
                <a:gd name="connsiteX2" fmla="*/ 267792 w 267791"/>
                <a:gd name="connsiteY2" fmla="*/ 0 h 232040"/>
                <a:gd name="connsiteX3" fmla="*/ 0 w 267791"/>
                <a:gd name="connsiteY3" fmla="*/ 0 h 232040"/>
              </a:gdLst>
              <a:ahLst/>
              <a:cxnLst>
                <a:cxn ang="0">
                  <a:pos x="connsiteX0" y="connsiteY0"/>
                </a:cxn>
                <a:cxn ang="0">
                  <a:pos x="connsiteX1" y="connsiteY1"/>
                </a:cxn>
                <a:cxn ang="0">
                  <a:pos x="connsiteX2" y="connsiteY2"/>
                </a:cxn>
                <a:cxn ang="0">
                  <a:pos x="connsiteX3" y="connsiteY3"/>
                </a:cxn>
              </a:cxnLst>
              <a:rect l="l" t="t" r="r" b="b"/>
              <a:pathLst>
                <a:path w="267791" h="232040">
                  <a:moveTo>
                    <a:pt x="0" y="0"/>
                  </a:moveTo>
                  <a:lnTo>
                    <a:pt x="133943" y="232041"/>
                  </a:lnTo>
                  <a:lnTo>
                    <a:pt x="267792" y="0"/>
                  </a:lnTo>
                  <a:lnTo>
                    <a:pt x="0" y="0"/>
                  </a:lnTo>
                  <a:close/>
                </a:path>
              </a:pathLst>
            </a:custGeom>
            <a:noFill/>
            <a:ln w="15875" cap="flat">
              <a:solidFill>
                <a:srgbClr val="00C1DE"/>
              </a:solidFill>
              <a:prstDash val="solid"/>
              <a:miter/>
            </a:ln>
          </p:spPr>
          <p:txBody>
            <a:bodyPr rtlCol="0" anchor="ctr"/>
            <a:lstStyle/>
            <a:p>
              <a:endParaRPr lang="en-SA"/>
            </a:p>
          </p:txBody>
        </p:sp>
        <p:sp>
          <p:nvSpPr>
            <p:cNvPr id="15" name="Freeform 14">
              <a:extLst>
                <a:ext uri="{FF2B5EF4-FFF2-40B4-BE49-F238E27FC236}">
                  <a16:creationId xmlns:a16="http://schemas.microsoft.com/office/drawing/2014/main" id="{7D30CEE8-484E-7E2B-DCF0-6F23BAE5608C}"/>
                </a:ext>
              </a:extLst>
            </p:cNvPr>
            <p:cNvSpPr/>
            <p:nvPr/>
          </p:nvSpPr>
          <p:spPr>
            <a:xfrm>
              <a:off x="5411673" y="2514852"/>
              <a:ext cx="372226" cy="429847"/>
            </a:xfrm>
            <a:custGeom>
              <a:avLst/>
              <a:gdLst>
                <a:gd name="connsiteX0" fmla="*/ 0 w 201221"/>
                <a:gd name="connsiteY0" fmla="*/ 0 h 232370"/>
                <a:gd name="connsiteX1" fmla="*/ 0 w 201221"/>
                <a:gd name="connsiteY1" fmla="*/ 232371 h 232370"/>
                <a:gd name="connsiteX2" fmla="*/ 201221 w 201221"/>
                <a:gd name="connsiteY2" fmla="*/ 116185 h 232370"/>
                <a:gd name="connsiteX3" fmla="*/ 0 w 201221"/>
                <a:gd name="connsiteY3" fmla="*/ 0 h 232370"/>
              </a:gdLst>
              <a:ahLst/>
              <a:cxnLst>
                <a:cxn ang="0">
                  <a:pos x="connsiteX0" y="connsiteY0"/>
                </a:cxn>
                <a:cxn ang="0">
                  <a:pos x="connsiteX1" y="connsiteY1"/>
                </a:cxn>
                <a:cxn ang="0">
                  <a:pos x="connsiteX2" y="connsiteY2"/>
                </a:cxn>
                <a:cxn ang="0">
                  <a:pos x="connsiteX3" y="connsiteY3"/>
                </a:cxn>
              </a:cxnLst>
              <a:rect l="l" t="t" r="r" b="b"/>
              <a:pathLst>
                <a:path w="201221" h="232370">
                  <a:moveTo>
                    <a:pt x="0" y="0"/>
                  </a:moveTo>
                  <a:lnTo>
                    <a:pt x="0" y="232371"/>
                  </a:lnTo>
                  <a:lnTo>
                    <a:pt x="201221" y="116185"/>
                  </a:lnTo>
                  <a:lnTo>
                    <a:pt x="0" y="0"/>
                  </a:lnTo>
                  <a:close/>
                </a:path>
              </a:pathLst>
            </a:custGeom>
            <a:noFill/>
            <a:ln w="15875" cap="flat">
              <a:solidFill>
                <a:srgbClr val="00AE8D"/>
              </a:solidFill>
              <a:prstDash val="solid"/>
              <a:miter/>
            </a:ln>
          </p:spPr>
          <p:txBody>
            <a:bodyPr rtlCol="0" anchor="ctr"/>
            <a:lstStyle/>
            <a:p>
              <a:endParaRPr lang="en-SA"/>
            </a:p>
          </p:txBody>
        </p:sp>
      </p:grpSp>
      <p:pic>
        <p:nvPicPr>
          <p:cNvPr id="7" name="Picture 6">
            <a:extLst>
              <a:ext uri="{FF2B5EF4-FFF2-40B4-BE49-F238E27FC236}">
                <a16:creationId xmlns:a16="http://schemas.microsoft.com/office/drawing/2014/main" id="{169389BC-3BB8-E151-AE53-065BFF232B41}"/>
              </a:ext>
            </a:extLst>
          </p:cNvPr>
          <p:cNvPicPr>
            <a:picLocks noChangeAspect="1"/>
          </p:cNvPicPr>
          <p:nvPr userDrawn="1"/>
        </p:nvPicPr>
        <p:blipFill>
          <a:blip r:embed="rId4"/>
          <a:stretch>
            <a:fillRect/>
          </a:stretch>
        </p:blipFill>
        <p:spPr>
          <a:xfrm>
            <a:off x="1833797" y="3062790"/>
            <a:ext cx="1794091" cy="1763160"/>
          </a:xfrm>
          <a:prstGeom prst="rect">
            <a:avLst/>
          </a:prstGeom>
        </p:spPr>
      </p:pic>
      <p:pic>
        <p:nvPicPr>
          <p:cNvPr id="9" name="Graphic 8" descr="Question Mark with solid fill">
            <a:extLst>
              <a:ext uri="{FF2B5EF4-FFF2-40B4-BE49-F238E27FC236}">
                <a16:creationId xmlns:a16="http://schemas.microsoft.com/office/drawing/2014/main" id="{CEBD7FC7-BD66-F95B-1D23-5ADDE48D0B9F}"/>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1752600" y="4065140"/>
            <a:ext cx="914400" cy="914400"/>
          </a:xfrm>
          <a:prstGeom prst="rect">
            <a:avLst/>
          </a:prstGeom>
        </p:spPr>
      </p:pic>
    </p:spTree>
    <p:extLst>
      <p:ext uri="{BB962C8B-B14F-4D97-AF65-F5344CB8AC3E}">
        <p14:creationId xmlns:p14="http://schemas.microsoft.com/office/powerpoint/2010/main" val="633484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Activity">
    <p:bg>
      <p:bgPr>
        <a:blipFill dpi="0" rotWithShape="1">
          <a:blip r:embed="rId2">
            <a:lum/>
            <a:extLst>
              <a:ext uri="{96DAC541-7B7A-43D3-8B79-37D633B846F1}">
                <asvg:svgBlip xmlns:asvg="http://schemas.microsoft.com/office/drawing/2016/SVG/main" xmlns=""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14BA-EACF-3B19-3425-68BE423DBABE}"/>
              </a:ext>
            </a:extLst>
          </p:cNvPr>
          <p:cNvSpPr>
            <a:spLocks noGrp="1"/>
          </p:cNvSpPr>
          <p:nvPr>
            <p:ph type="title"/>
          </p:nvPr>
        </p:nvSpPr>
        <p:spPr>
          <a:xfrm>
            <a:off x="8610600" y="1044364"/>
            <a:ext cx="2736850" cy="2852737"/>
          </a:xfrm>
        </p:spPr>
        <p:txBody>
          <a:bodyPr anchor="b"/>
          <a:lstStyle>
            <a:lvl1pPr algn="r" rtl="1">
              <a:defRPr sz="6000" b="1" i="0">
                <a:solidFill>
                  <a:schemeClr val="bg1"/>
                </a:solidFill>
                <a:latin typeface="DIN Next LT Arabic" panose="020B0503020203050203" pitchFamily="34" charset="-78"/>
                <a:cs typeface="DIN Next LT Arabic" panose="020B0503020203050203" pitchFamily="34" charset="-78"/>
              </a:defRPr>
            </a:lvl1pPr>
          </a:lstStyle>
          <a:p>
            <a:r>
              <a:rPr lang="en-US" dirty="0"/>
              <a:t>Click to edit Master title style</a:t>
            </a:r>
            <a:endParaRPr lang="en-SA" dirty="0"/>
          </a:p>
        </p:txBody>
      </p:sp>
      <p:sp>
        <p:nvSpPr>
          <p:cNvPr id="3" name="Text Placeholder 2">
            <a:extLst>
              <a:ext uri="{FF2B5EF4-FFF2-40B4-BE49-F238E27FC236}">
                <a16:creationId xmlns:a16="http://schemas.microsoft.com/office/drawing/2014/main" id="{71B0054B-1A88-E1CD-4AD5-C59855C6FDBF}"/>
              </a:ext>
            </a:extLst>
          </p:cNvPr>
          <p:cNvSpPr>
            <a:spLocks noGrp="1"/>
          </p:cNvSpPr>
          <p:nvPr>
            <p:ph type="body" idx="1"/>
          </p:nvPr>
        </p:nvSpPr>
        <p:spPr>
          <a:xfrm>
            <a:off x="8604249" y="3944370"/>
            <a:ext cx="2743200" cy="1500187"/>
          </a:xfrm>
        </p:spPr>
        <p:txBody>
          <a:bodyPr/>
          <a:lstStyle>
            <a:lvl1pPr marL="0" indent="0" algn="r" rtl="1">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C0246CB-F50F-31A6-9386-638228D6C1CD}"/>
              </a:ext>
            </a:extLst>
          </p:cNvPr>
          <p:cNvSpPr>
            <a:spLocks noGrp="1"/>
          </p:cNvSpPr>
          <p:nvPr>
            <p:ph type="dt" sz="half" idx="10"/>
          </p:nvPr>
        </p:nvSpPr>
        <p:spPr/>
        <p:txBody>
          <a:bodyPr/>
          <a:lstStyle/>
          <a:p>
            <a:endParaRPr lang="en-SA"/>
          </a:p>
        </p:txBody>
      </p:sp>
      <p:sp>
        <p:nvSpPr>
          <p:cNvPr id="6" name="Slide Number Placeholder 5">
            <a:extLst>
              <a:ext uri="{FF2B5EF4-FFF2-40B4-BE49-F238E27FC236}">
                <a16:creationId xmlns:a16="http://schemas.microsoft.com/office/drawing/2014/main" id="{6F5F59D5-C9DE-3DDA-1962-A8DCB7A2411E}"/>
              </a:ext>
            </a:extLst>
          </p:cNvPr>
          <p:cNvSpPr>
            <a:spLocks noGrp="1"/>
          </p:cNvSpPr>
          <p:nvPr>
            <p:ph type="sldNum" sz="quarter" idx="12"/>
          </p:nvPr>
        </p:nvSpPr>
        <p:spPr/>
        <p:txBody>
          <a:bodyPr/>
          <a:lstStyle/>
          <a:p>
            <a:fld id="{C023BEC7-6943-1C49-BF61-63E279F16A9B}" type="slidenum">
              <a:rPr lang="en-SA" smtClean="0"/>
              <a:t>‹#›</a:t>
            </a:fld>
            <a:endParaRPr lang="en-SA"/>
          </a:p>
        </p:txBody>
      </p:sp>
      <p:sp>
        <p:nvSpPr>
          <p:cNvPr id="19" name="Freeform 18">
            <a:extLst>
              <a:ext uri="{FF2B5EF4-FFF2-40B4-BE49-F238E27FC236}">
                <a16:creationId xmlns:a16="http://schemas.microsoft.com/office/drawing/2014/main" id="{B76915A9-4377-808A-54D0-521582B52101}"/>
              </a:ext>
            </a:extLst>
          </p:cNvPr>
          <p:cNvSpPr/>
          <p:nvPr userDrawn="1"/>
        </p:nvSpPr>
        <p:spPr>
          <a:xfrm>
            <a:off x="-1" y="522556"/>
            <a:ext cx="8074325" cy="6335446"/>
          </a:xfrm>
          <a:custGeom>
            <a:avLst/>
            <a:gdLst>
              <a:gd name="connsiteX0" fmla="*/ 0 w 5125640"/>
              <a:gd name="connsiteY0" fmla="*/ 0 h 5945639"/>
              <a:gd name="connsiteX1" fmla="*/ 5125640 w 5125640"/>
              <a:gd name="connsiteY1" fmla="*/ 1365881 h 5945639"/>
              <a:gd name="connsiteX2" fmla="*/ 5125640 w 5125640"/>
              <a:gd name="connsiteY2" fmla="*/ 5945639 h 5945639"/>
              <a:gd name="connsiteX3" fmla="*/ 0 w 5125640"/>
              <a:gd name="connsiteY3" fmla="*/ 5945639 h 5945639"/>
              <a:gd name="connsiteX4" fmla="*/ 0 w 5125640"/>
              <a:gd name="connsiteY4" fmla="*/ 0 h 5945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640" h="5945639">
                <a:moveTo>
                  <a:pt x="0" y="0"/>
                </a:moveTo>
                <a:lnTo>
                  <a:pt x="5125640" y="1365881"/>
                </a:lnTo>
                <a:lnTo>
                  <a:pt x="5125640" y="5945639"/>
                </a:lnTo>
                <a:lnTo>
                  <a:pt x="0" y="594563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SA" dirty="0"/>
          </a:p>
        </p:txBody>
      </p:sp>
      <p:grpSp>
        <p:nvGrpSpPr>
          <p:cNvPr id="11" name="Graphic 7">
            <a:extLst>
              <a:ext uri="{FF2B5EF4-FFF2-40B4-BE49-F238E27FC236}">
                <a16:creationId xmlns:a16="http://schemas.microsoft.com/office/drawing/2014/main" id="{A4DC2E34-A944-6FE2-AEA3-19F2F1419F25}"/>
              </a:ext>
            </a:extLst>
          </p:cNvPr>
          <p:cNvGrpSpPr/>
          <p:nvPr/>
        </p:nvGrpSpPr>
        <p:grpSpPr>
          <a:xfrm>
            <a:off x="6683192" y="1351795"/>
            <a:ext cx="1660717" cy="2230560"/>
            <a:chOff x="4981318" y="1951546"/>
            <a:chExt cx="956747" cy="1285036"/>
          </a:xfrm>
          <a:noFill/>
        </p:grpSpPr>
        <p:sp>
          <p:nvSpPr>
            <p:cNvPr id="12" name="Freeform 11">
              <a:extLst>
                <a:ext uri="{FF2B5EF4-FFF2-40B4-BE49-F238E27FC236}">
                  <a16:creationId xmlns:a16="http://schemas.microsoft.com/office/drawing/2014/main" id="{6DB00CAD-0D14-C181-E59D-DE7BBFDBA37E}"/>
                </a:ext>
              </a:extLst>
            </p:cNvPr>
            <p:cNvSpPr/>
            <p:nvPr/>
          </p:nvSpPr>
          <p:spPr>
            <a:xfrm>
              <a:off x="5440734" y="2043545"/>
              <a:ext cx="492733" cy="569202"/>
            </a:xfrm>
            <a:custGeom>
              <a:avLst/>
              <a:gdLst>
                <a:gd name="connsiteX0" fmla="*/ 298180 w 298179"/>
                <a:gd name="connsiteY0" fmla="*/ 0 h 344455"/>
                <a:gd name="connsiteX1" fmla="*/ 0 w 298179"/>
                <a:gd name="connsiteY1" fmla="*/ 172275 h 344455"/>
                <a:gd name="connsiteX2" fmla="*/ 298180 w 298179"/>
                <a:gd name="connsiteY2" fmla="*/ 344455 h 344455"/>
                <a:gd name="connsiteX3" fmla="*/ 298180 w 298179"/>
                <a:gd name="connsiteY3" fmla="*/ 0 h 344455"/>
              </a:gdLst>
              <a:ahLst/>
              <a:cxnLst>
                <a:cxn ang="0">
                  <a:pos x="connsiteX0" y="connsiteY0"/>
                </a:cxn>
                <a:cxn ang="0">
                  <a:pos x="connsiteX1" y="connsiteY1"/>
                </a:cxn>
                <a:cxn ang="0">
                  <a:pos x="connsiteX2" y="connsiteY2"/>
                </a:cxn>
                <a:cxn ang="0">
                  <a:pos x="connsiteX3" y="connsiteY3"/>
                </a:cxn>
              </a:cxnLst>
              <a:rect l="l" t="t" r="r" b="b"/>
              <a:pathLst>
                <a:path w="298179" h="344455">
                  <a:moveTo>
                    <a:pt x="298180" y="0"/>
                  </a:moveTo>
                  <a:lnTo>
                    <a:pt x="0" y="172275"/>
                  </a:lnTo>
                  <a:lnTo>
                    <a:pt x="298180" y="344455"/>
                  </a:lnTo>
                  <a:lnTo>
                    <a:pt x="298180" y="0"/>
                  </a:lnTo>
                  <a:close/>
                </a:path>
              </a:pathLst>
            </a:custGeom>
            <a:noFill/>
            <a:ln w="15875" cap="flat">
              <a:solidFill>
                <a:srgbClr val="00AE8D"/>
              </a:solidFill>
              <a:prstDash val="solid"/>
              <a:miter/>
            </a:ln>
          </p:spPr>
          <p:txBody>
            <a:bodyPr rtlCol="0" anchor="ctr"/>
            <a:lstStyle/>
            <a:p>
              <a:endParaRPr lang="en-SA" dirty="0"/>
            </a:p>
          </p:txBody>
        </p:sp>
        <p:sp>
          <p:nvSpPr>
            <p:cNvPr id="13" name="Freeform 12">
              <a:extLst>
                <a:ext uri="{FF2B5EF4-FFF2-40B4-BE49-F238E27FC236}">
                  <a16:creationId xmlns:a16="http://schemas.microsoft.com/office/drawing/2014/main" id="{DDFD0747-3368-DD28-A6DD-DDE341467BBE}"/>
                </a:ext>
              </a:extLst>
            </p:cNvPr>
            <p:cNvSpPr/>
            <p:nvPr/>
          </p:nvSpPr>
          <p:spPr>
            <a:xfrm>
              <a:off x="5606294" y="2853257"/>
              <a:ext cx="331771" cy="383325"/>
            </a:xfrm>
            <a:custGeom>
              <a:avLst/>
              <a:gdLst>
                <a:gd name="connsiteX0" fmla="*/ 0 w 247910"/>
                <a:gd name="connsiteY0" fmla="*/ 143287 h 286433"/>
                <a:gd name="connsiteX1" fmla="*/ 247910 w 247910"/>
                <a:gd name="connsiteY1" fmla="*/ 286433 h 286433"/>
                <a:gd name="connsiteX2" fmla="*/ 247910 w 247910"/>
                <a:gd name="connsiteY2" fmla="*/ 0 h 286433"/>
                <a:gd name="connsiteX3" fmla="*/ 0 w 247910"/>
                <a:gd name="connsiteY3" fmla="*/ 143287 h 286433"/>
              </a:gdLst>
              <a:ahLst/>
              <a:cxnLst>
                <a:cxn ang="0">
                  <a:pos x="connsiteX0" y="connsiteY0"/>
                </a:cxn>
                <a:cxn ang="0">
                  <a:pos x="connsiteX1" y="connsiteY1"/>
                </a:cxn>
                <a:cxn ang="0">
                  <a:pos x="connsiteX2" y="connsiteY2"/>
                </a:cxn>
                <a:cxn ang="0">
                  <a:pos x="connsiteX3" y="connsiteY3"/>
                </a:cxn>
              </a:cxnLst>
              <a:rect l="l" t="t" r="r" b="b"/>
              <a:pathLst>
                <a:path w="247910" h="286433">
                  <a:moveTo>
                    <a:pt x="0" y="143287"/>
                  </a:moveTo>
                  <a:lnTo>
                    <a:pt x="247910" y="286433"/>
                  </a:lnTo>
                  <a:lnTo>
                    <a:pt x="247910" y="0"/>
                  </a:lnTo>
                  <a:lnTo>
                    <a:pt x="0" y="143287"/>
                  </a:lnTo>
                  <a:close/>
                </a:path>
              </a:pathLst>
            </a:custGeom>
            <a:noFill/>
            <a:ln w="15875" cap="flat">
              <a:solidFill>
                <a:srgbClr val="6ABF4B"/>
              </a:solidFill>
              <a:prstDash val="solid"/>
              <a:miter/>
            </a:ln>
          </p:spPr>
          <p:txBody>
            <a:bodyPr rtlCol="0" anchor="ctr"/>
            <a:lstStyle/>
            <a:p>
              <a:endParaRPr lang="en-SA"/>
            </a:p>
          </p:txBody>
        </p:sp>
        <p:sp>
          <p:nvSpPr>
            <p:cNvPr id="14" name="Freeform 13">
              <a:extLst>
                <a:ext uri="{FF2B5EF4-FFF2-40B4-BE49-F238E27FC236}">
                  <a16:creationId xmlns:a16="http://schemas.microsoft.com/office/drawing/2014/main" id="{DB6D4AF0-F588-2503-6294-E327282A9C32}"/>
                </a:ext>
              </a:extLst>
            </p:cNvPr>
            <p:cNvSpPr/>
            <p:nvPr/>
          </p:nvSpPr>
          <p:spPr>
            <a:xfrm>
              <a:off x="4981318" y="1951546"/>
              <a:ext cx="495369" cy="429236"/>
            </a:xfrm>
            <a:custGeom>
              <a:avLst/>
              <a:gdLst>
                <a:gd name="connsiteX0" fmla="*/ 0 w 267791"/>
                <a:gd name="connsiteY0" fmla="*/ 0 h 232040"/>
                <a:gd name="connsiteX1" fmla="*/ 133943 w 267791"/>
                <a:gd name="connsiteY1" fmla="*/ 232041 h 232040"/>
                <a:gd name="connsiteX2" fmla="*/ 267792 w 267791"/>
                <a:gd name="connsiteY2" fmla="*/ 0 h 232040"/>
                <a:gd name="connsiteX3" fmla="*/ 0 w 267791"/>
                <a:gd name="connsiteY3" fmla="*/ 0 h 232040"/>
              </a:gdLst>
              <a:ahLst/>
              <a:cxnLst>
                <a:cxn ang="0">
                  <a:pos x="connsiteX0" y="connsiteY0"/>
                </a:cxn>
                <a:cxn ang="0">
                  <a:pos x="connsiteX1" y="connsiteY1"/>
                </a:cxn>
                <a:cxn ang="0">
                  <a:pos x="connsiteX2" y="connsiteY2"/>
                </a:cxn>
                <a:cxn ang="0">
                  <a:pos x="connsiteX3" y="connsiteY3"/>
                </a:cxn>
              </a:cxnLst>
              <a:rect l="l" t="t" r="r" b="b"/>
              <a:pathLst>
                <a:path w="267791" h="232040">
                  <a:moveTo>
                    <a:pt x="0" y="0"/>
                  </a:moveTo>
                  <a:lnTo>
                    <a:pt x="133943" y="232041"/>
                  </a:lnTo>
                  <a:lnTo>
                    <a:pt x="267792" y="0"/>
                  </a:lnTo>
                  <a:lnTo>
                    <a:pt x="0" y="0"/>
                  </a:lnTo>
                  <a:close/>
                </a:path>
              </a:pathLst>
            </a:custGeom>
            <a:noFill/>
            <a:ln w="15875" cap="flat">
              <a:solidFill>
                <a:srgbClr val="00C1DE"/>
              </a:solidFill>
              <a:prstDash val="solid"/>
              <a:miter/>
            </a:ln>
          </p:spPr>
          <p:txBody>
            <a:bodyPr rtlCol="0" anchor="ctr"/>
            <a:lstStyle/>
            <a:p>
              <a:endParaRPr lang="en-SA"/>
            </a:p>
          </p:txBody>
        </p:sp>
        <p:sp>
          <p:nvSpPr>
            <p:cNvPr id="15" name="Freeform 14">
              <a:extLst>
                <a:ext uri="{FF2B5EF4-FFF2-40B4-BE49-F238E27FC236}">
                  <a16:creationId xmlns:a16="http://schemas.microsoft.com/office/drawing/2014/main" id="{7D30CEE8-484E-7E2B-DCF0-6F23BAE5608C}"/>
                </a:ext>
              </a:extLst>
            </p:cNvPr>
            <p:cNvSpPr/>
            <p:nvPr/>
          </p:nvSpPr>
          <p:spPr>
            <a:xfrm>
              <a:off x="5411673" y="2514852"/>
              <a:ext cx="372226" cy="429847"/>
            </a:xfrm>
            <a:custGeom>
              <a:avLst/>
              <a:gdLst>
                <a:gd name="connsiteX0" fmla="*/ 0 w 201221"/>
                <a:gd name="connsiteY0" fmla="*/ 0 h 232370"/>
                <a:gd name="connsiteX1" fmla="*/ 0 w 201221"/>
                <a:gd name="connsiteY1" fmla="*/ 232371 h 232370"/>
                <a:gd name="connsiteX2" fmla="*/ 201221 w 201221"/>
                <a:gd name="connsiteY2" fmla="*/ 116185 h 232370"/>
                <a:gd name="connsiteX3" fmla="*/ 0 w 201221"/>
                <a:gd name="connsiteY3" fmla="*/ 0 h 232370"/>
              </a:gdLst>
              <a:ahLst/>
              <a:cxnLst>
                <a:cxn ang="0">
                  <a:pos x="connsiteX0" y="connsiteY0"/>
                </a:cxn>
                <a:cxn ang="0">
                  <a:pos x="connsiteX1" y="connsiteY1"/>
                </a:cxn>
                <a:cxn ang="0">
                  <a:pos x="connsiteX2" y="connsiteY2"/>
                </a:cxn>
                <a:cxn ang="0">
                  <a:pos x="connsiteX3" y="connsiteY3"/>
                </a:cxn>
              </a:cxnLst>
              <a:rect l="l" t="t" r="r" b="b"/>
              <a:pathLst>
                <a:path w="201221" h="232370">
                  <a:moveTo>
                    <a:pt x="0" y="0"/>
                  </a:moveTo>
                  <a:lnTo>
                    <a:pt x="0" y="232371"/>
                  </a:lnTo>
                  <a:lnTo>
                    <a:pt x="201221" y="116185"/>
                  </a:lnTo>
                  <a:lnTo>
                    <a:pt x="0" y="0"/>
                  </a:lnTo>
                  <a:close/>
                </a:path>
              </a:pathLst>
            </a:custGeom>
            <a:noFill/>
            <a:ln w="15875" cap="flat">
              <a:solidFill>
                <a:srgbClr val="00AE8D"/>
              </a:solidFill>
              <a:prstDash val="solid"/>
              <a:miter/>
            </a:ln>
          </p:spPr>
          <p:txBody>
            <a:bodyPr rtlCol="0" anchor="ctr"/>
            <a:lstStyle/>
            <a:p>
              <a:endParaRPr lang="en-SA"/>
            </a:p>
          </p:txBody>
        </p:sp>
      </p:grpSp>
      <p:pic>
        <p:nvPicPr>
          <p:cNvPr id="7" name="Graphic 6">
            <a:extLst>
              <a:ext uri="{FF2B5EF4-FFF2-40B4-BE49-F238E27FC236}">
                <a16:creationId xmlns:a16="http://schemas.microsoft.com/office/drawing/2014/main" id="{A2B55673-86F0-2DB1-660C-71933B78715B}"/>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6589634" y="4804270"/>
            <a:ext cx="1308852" cy="2053730"/>
          </a:xfrm>
          <a:prstGeom prst="rect">
            <a:avLst/>
          </a:prstGeom>
        </p:spPr>
      </p:pic>
    </p:spTree>
    <p:extLst>
      <p:ext uri="{BB962C8B-B14F-4D97-AF65-F5344CB8AC3E}">
        <p14:creationId xmlns:p14="http://schemas.microsoft.com/office/powerpoint/2010/main" val="3749078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962154-2FB6-0094-5CAB-F4C9C01A890B}"/>
              </a:ext>
            </a:extLst>
          </p:cNvPr>
          <p:cNvSpPr>
            <a:spLocks noGrp="1"/>
          </p:cNvSpPr>
          <p:nvPr>
            <p:ph sz="half" idx="1"/>
          </p:nvPr>
        </p:nvSpPr>
        <p:spPr>
          <a:xfrm>
            <a:off x="838200" y="1825625"/>
            <a:ext cx="5181600" cy="4351338"/>
          </a:xfrm>
        </p:spPr>
        <p:txBody>
          <a:bodyPr/>
          <a:lstStyle>
            <a:lvl1pPr algn="l" rtl="0">
              <a:defRPr/>
            </a:lvl1pPr>
            <a:lvl2pPr algn="l" rtl="0">
              <a:defRPr/>
            </a:lvl2pPr>
            <a:lvl3pPr algn="l" rtl="0">
              <a:defRPr/>
            </a:lvl3pPr>
            <a:lvl4pPr algn="l" rtl="0">
              <a:defRPr/>
            </a:lvl4pPr>
            <a:lvl5pPr algn="l" rtl="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A" dirty="0"/>
          </a:p>
        </p:txBody>
      </p:sp>
      <p:sp>
        <p:nvSpPr>
          <p:cNvPr id="4" name="Content Placeholder 3">
            <a:extLst>
              <a:ext uri="{FF2B5EF4-FFF2-40B4-BE49-F238E27FC236}">
                <a16:creationId xmlns:a16="http://schemas.microsoft.com/office/drawing/2014/main" id="{2466E516-AC57-95B3-DE26-5A13FB89E32D}"/>
              </a:ext>
            </a:extLst>
          </p:cNvPr>
          <p:cNvSpPr>
            <a:spLocks noGrp="1"/>
          </p:cNvSpPr>
          <p:nvPr>
            <p:ph sz="half" idx="2"/>
          </p:nvPr>
        </p:nvSpPr>
        <p:spPr>
          <a:xfrm>
            <a:off x="6172200" y="1825625"/>
            <a:ext cx="5181600" cy="4351338"/>
          </a:xfrm>
        </p:spPr>
        <p:txBody>
          <a:bodyPr/>
          <a:lstStyle>
            <a:lvl1pPr algn="l" rtl="0">
              <a:defRPr/>
            </a:lvl1pPr>
            <a:lvl2pPr algn="l" rtl="0">
              <a:defRPr/>
            </a:lvl2pPr>
            <a:lvl3pPr algn="l" rtl="0">
              <a:defRPr/>
            </a:lvl3pPr>
            <a:lvl4pPr algn="l" rtl="0">
              <a:defRPr/>
            </a:lvl4pPr>
            <a:lvl5pPr algn="l"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7" name="Slide Number Placeholder 6">
            <a:extLst>
              <a:ext uri="{FF2B5EF4-FFF2-40B4-BE49-F238E27FC236}">
                <a16:creationId xmlns:a16="http://schemas.microsoft.com/office/drawing/2014/main" id="{1E6F4DF7-52C4-07B3-67F8-E5EE21AA4E9E}"/>
              </a:ext>
            </a:extLst>
          </p:cNvPr>
          <p:cNvSpPr>
            <a:spLocks noGrp="1"/>
          </p:cNvSpPr>
          <p:nvPr>
            <p:ph type="sldNum" sz="quarter" idx="12"/>
          </p:nvPr>
        </p:nvSpPr>
        <p:spPr>
          <a:xfrm>
            <a:off x="838200" y="6356350"/>
            <a:ext cx="2743200" cy="365125"/>
          </a:xfrm>
        </p:spPr>
        <p:txBody>
          <a:bodyPr/>
          <a:lstStyle>
            <a:lvl1pPr algn="l">
              <a:defRPr/>
            </a:lvl1pPr>
          </a:lstStyle>
          <a:p>
            <a:fld id="{C023BEC7-6943-1C49-BF61-63E279F16A9B}" type="slidenum">
              <a:rPr lang="en-SA" smtClean="0"/>
              <a:pPr/>
              <a:t>‹#›</a:t>
            </a:fld>
            <a:endParaRPr lang="en-SA"/>
          </a:p>
        </p:txBody>
      </p:sp>
      <p:sp>
        <p:nvSpPr>
          <p:cNvPr id="15" name="Title 1">
            <a:extLst>
              <a:ext uri="{FF2B5EF4-FFF2-40B4-BE49-F238E27FC236}">
                <a16:creationId xmlns:a16="http://schemas.microsoft.com/office/drawing/2014/main" id="{00089993-EE11-E1C5-5AAB-9846A3E98F03}"/>
              </a:ext>
            </a:extLst>
          </p:cNvPr>
          <p:cNvSpPr>
            <a:spLocks noGrp="1"/>
          </p:cNvSpPr>
          <p:nvPr>
            <p:ph type="title"/>
          </p:nvPr>
        </p:nvSpPr>
        <p:spPr>
          <a:xfrm>
            <a:off x="839473" y="403776"/>
            <a:ext cx="10077029" cy="1325563"/>
          </a:xfrm>
        </p:spPr>
        <p:txBody>
          <a:bodyPr>
            <a:normAutofit/>
          </a:bodyPr>
          <a:lstStyle>
            <a:lvl1pPr algn="l" rtl="0">
              <a:defRPr sz="4000" b="1" i="0">
                <a:solidFill>
                  <a:schemeClr val="tx2"/>
                </a:solidFill>
                <a:latin typeface="DIN Next LT Arabic" panose="020B0503020203050203" pitchFamily="34" charset="-78"/>
                <a:cs typeface="DIN Next LT Arabic" panose="020B0503020203050203" pitchFamily="34" charset="-78"/>
              </a:defRPr>
            </a:lvl1pPr>
          </a:lstStyle>
          <a:p>
            <a:r>
              <a:rPr lang="en-US" dirty="0"/>
              <a:t>Click to edit Master title style</a:t>
            </a:r>
            <a:endParaRPr lang="en-SA" dirty="0"/>
          </a:p>
        </p:txBody>
      </p:sp>
      <p:grpSp>
        <p:nvGrpSpPr>
          <p:cNvPr id="5" name="Graphic 7">
            <a:extLst>
              <a:ext uri="{FF2B5EF4-FFF2-40B4-BE49-F238E27FC236}">
                <a16:creationId xmlns:a16="http://schemas.microsoft.com/office/drawing/2014/main" id="{AEFB79AE-FA36-C812-2CD9-131CFFEFC2B6}"/>
              </a:ext>
            </a:extLst>
          </p:cNvPr>
          <p:cNvGrpSpPr/>
          <p:nvPr userDrawn="1"/>
        </p:nvGrpSpPr>
        <p:grpSpPr>
          <a:xfrm rot="5400000" flipH="1">
            <a:off x="10943189" y="-419536"/>
            <a:ext cx="1402621" cy="1883903"/>
            <a:chOff x="4981317" y="1951545"/>
            <a:chExt cx="956748" cy="1285037"/>
          </a:xfrm>
          <a:noFill/>
        </p:grpSpPr>
        <p:sp>
          <p:nvSpPr>
            <p:cNvPr id="6" name="Freeform 5">
              <a:extLst>
                <a:ext uri="{FF2B5EF4-FFF2-40B4-BE49-F238E27FC236}">
                  <a16:creationId xmlns:a16="http://schemas.microsoft.com/office/drawing/2014/main" id="{098A4249-A03C-3C33-67E0-B5818484D040}"/>
                </a:ext>
              </a:extLst>
            </p:cNvPr>
            <p:cNvSpPr/>
            <p:nvPr/>
          </p:nvSpPr>
          <p:spPr>
            <a:xfrm>
              <a:off x="5440734" y="2043545"/>
              <a:ext cx="492733" cy="569202"/>
            </a:xfrm>
            <a:custGeom>
              <a:avLst/>
              <a:gdLst>
                <a:gd name="connsiteX0" fmla="*/ 298180 w 298179"/>
                <a:gd name="connsiteY0" fmla="*/ 0 h 344455"/>
                <a:gd name="connsiteX1" fmla="*/ 0 w 298179"/>
                <a:gd name="connsiteY1" fmla="*/ 172275 h 344455"/>
                <a:gd name="connsiteX2" fmla="*/ 298180 w 298179"/>
                <a:gd name="connsiteY2" fmla="*/ 344455 h 344455"/>
                <a:gd name="connsiteX3" fmla="*/ 298180 w 298179"/>
                <a:gd name="connsiteY3" fmla="*/ 0 h 344455"/>
              </a:gdLst>
              <a:ahLst/>
              <a:cxnLst>
                <a:cxn ang="0">
                  <a:pos x="connsiteX0" y="connsiteY0"/>
                </a:cxn>
                <a:cxn ang="0">
                  <a:pos x="connsiteX1" y="connsiteY1"/>
                </a:cxn>
                <a:cxn ang="0">
                  <a:pos x="connsiteX2" y="connsiteY2"/>
                </a:cxn>
                <a:cxn ang="0">
                  <a:pos x="connsiteX3" y="connsiteY3"/>
                </a:cxn>
              </a:cxnLst>
              <a:rect l="l" t="t" r="r" b="b"/>
              <a:pathLst>
                <a:path w="298179" h="344455">
                  <a:moveTo>
                    <a:pt x="298180" y="0"/>
                  </a:moveTo>
                  <a:lnTo>
                    <a:pt x="0" y="172275"/>
                  </a:lnTo>
                  <a:lnTo>
                    <a:pt x="298180" y="344455"/>
                  </a:lnTo>
                  <a:lnTo>
                    <a:pt x="298180" y="0"/>
                  </a:lnTo>
                  <a:close/>
                </a:path>
              </a:pathLst>
            </a:custGeom>
            <a:noFill/>
            <a:ln w="15875" cap="flat">
              <a:solidFill>
                <a:srgbClr val="00AE8D"/>
              </a:solidFill>
              <a:prstDash val="solid"/>
              <a:miter/>
            </a:ln>
          </p:spPr>
          <p:txBody>
            <a:bodyPr rtlCol="0" anchor="ctr"/>
            <a:lstStyle/>
            <a:p>
              <a:endParaRPr lang="en-SA" dirty="0"/>
            </a:p>
          </p:txBody>
        </p:sp>
        <p:sp>
          <p:nvSpPr>
            <p:cNvPr id="16" name="Freeform 15">
              <a:extLst>
                <a:ext uri="{FF2B5EF4-FFF2-40B4-BE49-F238E27FC236}">
                  <a16:creationId xmlns:a16="http://schemas.microsoft.com/office/drawing/2014/main" id="{D10B74B2-FE3D-9014-14CE-E46D24BB8B78}"/>
                </a:ext>
              </a:extLst>
            </p:cNvPr>
            <p:cNvSpPr/>
            <p:nvPr/>
          </p:nvSpPr>
          <p:spPr>
            <a:xfrm>
              <a:off x="5606294" y="2853257"/>
              <a:ext cx="331771" cy="383325"/>
            </a:xfrm>
            <a:custGeom>
              <a:avLst/>
              <a:gdLst>
                <a:gd name="connsiteX0" fmla="*/ 0 w 247910"/>
                <a:gd name="connsiteY0" fmla="*/ 143287 h 286433"/>
                <a:gd name="connsiteX1" fmla="*/ 247910 w 247910"/>
                <a:gd name="connsiteY1" fmla="*/ 286433 h 286433"/>
                <a:gd name="connsiteX2" fmla="*/ 247910 w 247910"/>
                <a:gd name="connsiteY2" fmla="*/ 0 h 286433"/>
                <a:gd name="connsiteX3" fmla="*/ 0 w 247910"/>
                <a:gd name="connsiteY3" fmla="*/ 143287 h 286433"/>
              </a:gdLst>
              <a:ahLst/>
              <a:cxnLst>
                <a:cxn ang="0">
                  <a:pos x="connsiteX0" y="connsiteY0"/>
                </a:cxn>
                <a:cxn ang="0">
                  <a:pos x="connsiteX1" y="connsiteY1"/>
                </a:cxn>
                <a:cxn ang="0">
                  <a:pos x="connsiteX2" y="connsiteY2"/>
                </a:cxn>
                <a:cxn ang="0">
                  <a:pos x="connsiteX3" y="connsiteY3"/>
                </a:cxn>
              </a:cxnLst>
              <a:rect l="l" t="t" r="r" b="b"/>
              <a:pathLst>
                <a:path w="247910" h="286433">
                  <a:moveTo>
                    <a:pt x="0" y="143287"/>
                  </a:moveTo>
                  <a:lnTo>
                    <a:pt x="247910" y="286433"/>
                  </a:lnTo>
                  <a:lnTo>
                    <a:pt x="247910" y="0"/>
                  </a:lnTo>
                  <a:lnTo>
                    <a:pt x="0" y="143287"/>
                  </a:lnTo>
                  <a:close/>
                </a:path>
              </a:pathLst>
            </a:custGeom>
            <a:noFill/>
            <a:ln w="15875" cap="flat">
              <a:solidFill>
                <a:srgbClr val="6ABF4B"/>
              </a:solidFill>
              <a:prstDash val="solid"/>
              <a:miter/>
            </a:ln>
          </p:spPr>
          <p:txBody>
            <a:bodyPr rtlCol="0" anchor="ctr"/>
            <a:lstStyle/>
            <a:p>
              <a:endParaRPr lang="en-SA"/>
            </a:p>
          </p:txBody>
        </p:sp>
        <p:sp>
          <p:nvSpPr>
            <p:cNvPr id="17" name="Freeform 16">
              <a:extLst>
                <a:ext uri="{FF2B5EF4-FFF2-40B4-BE49-F238E27FC236}">
                  <a16:creationId xmlns:a16="http://schemas.microsoft.com/office/drawing/2014/main" id="{C96FBF2B-6521-0FA9-EDC5-F7DD3E0DBF8F}"/>
                </a:ext>
              </a:extLst>
            </p:cNvPr>
            <p:cNvSpPr/>
            <p:nvPr/>
          </p:nvSpPr>
          <p:spPr>
            <a:xfrm>
              <a:off x="4981317" y="1951545"/>
              <a:ext cx="495369" cy="429236"/>
            </a:xfrm>
            <a:custGeom>
              <a:avLst/>
              <a:gdLst>
                <a:gd name="connsiteX0" fmla="*/ 0 w 267791"/>
                <a:gd name="connsiteY0" fmla="*/ 0 h 232040"/>
                <a:gd name="connsiteX1" fmla="*/ 133943 w 267791"/>
                <a:gd name="connsiteY1" fmla="*/ 232041 h 232040"/>
                <a:gd name="connsiteX2" fmla="*/ 267792 w 267791"/>
                <a:gd name="connsiteY2" fmla="*/ 0 h 232040"/>
                <a:gd name="connsiteX3" fmla="*/ 0 w 267791"/>
                <a:gd name="connsiteY3" fmla="*/ 0 h 232040"/>
              </a:gdLst>
              <a:ahLst/>
              <a:cxnLst>
                <a:cxn ang="0">
                  <a:pos x="connsiteX0" y="connsiteY0"/>
                </a:cxn>
                <a:cxn ang="0">
                  <a:pos x="connsiteX1" y="connsiteY1"/>
                </a:cxn>
                <a:cxn ang="0">
                  <a:pos x="connsiteX2" y="connsiteY2"/>
                </a:cxn>
                <a:cxn ang="0">
                  <a:pos x="connsiteX3" y="connsiteY3"/>
                </a:cxn>
              </a:cxnLst>
              <a:rect l="l" t="t" r="r" b="b"/>
              <a:pathLst>
                <a:path w="267791" h="232040">
                  <a:moveTo>
                    <a:pt x="0" y="0"/>
                  </a:moveTo>
                  <a:lnTo>
                    <a:pt x="133943" y="232041"/>
                  </a:lnTo>
                  <a:lnTo>
                    <a:pt x="267792" y="0"/>
                  </a:lnTo>
                  <a:lnTo>
                    <a:pt x="0" y="0"/>
                  </a:lnTo>
                  <a:close/>
                </a:path>
              </a:pathLst>
            </a:custGeom>
            <a:noFill/>
            <a:ln w="15875" cap="flat">
              <a:solidFill>
                <a:srgbClr val="00C1DE"/>
              </a:solidFill>
              <a:prstDash val="solid"/>
              <a:miter/>
            </a:ln>
          </p:spPr>
          <p:txBody>
            <a:bodyPr rtlCol="0" anchor="ctr"/>
            <a:lstStyle/>
            <a:p>
              <a:endParaRPr lang="en-SA"/>
            </a:p>
          </p:txBody>
        </p:sp>
        <p:sp>
          <p:nvSpPr>
            <p:cNvPr id="18" name="Freeform 17">
              <a:extLst>
                <a:ext uri="{FF2B5EF4-FFF2-40B4-BE49-F238E27FC236}">
                  <a16:creationId xmlns:a16="http://schemas.microsoft.com/office/drawing/2014/main" id="{CBC7A800-16CB-0D21-85D2-0EB8A4E19010}"/>
                </a:ext>
              </a:extLst>
            </p:cNvPr>
            <p:cNvSpPr/>
            <p:nvPr/>
          </p:nvSpPr>
          <p:spPr>
            <a:xfrm>
              <a:off x="5411673" y="2514852"/>
              <a:ext cx="372226" cy="429847"/>
            </a:xfrm>
            <a:custGeom>
              <a:avLst/>
              <a:gdLst>
                <a:gd name="connsiteX0" fmla="*/ 0 w 201221"/>
                <a:gd name="connsiteY0" fmla="*/ 0 h 232370"/>
                <a:gd name="connsiteX1" fmla="*/ 0 w 201221"/>
                <a:gd name="connsiteY1" fmla="*/ 232371 h 232370"/>
                <a:gd name="connsiteX2" fmla="*/ 201221 w 201221"/>
                <a:gd name="connsiteY2" fmla="*/ 116185 h 232370"/>
                <a:gd name="connsiteX3" fmla="*/ 0 w 201221"/>
                <a:gd name="connsiteY3" fmla="*/ 0 h 232370"/>
              </a:gdLst>
              <a:ahLst/>
              <a:cxnLst>
                <a:cxn ang="0">
                  <a:pos x="connsiteX0" y="connsiteY0"/>
                </a:cxn>
                <a:cxn ang="0">
                  <a:pos x="connsiteX1" y="connsiteY1"/>
                </a:cxn>
                <a:cxn ang="0">
                  <a:pos x="connsiteX2" y="connsiteY2"/>
                </a:cxn>
                <a:cxn ang="0">
                  <a:pos x="connsiteX3" y="connsiteY3"/>
                </a:cxn>
              </a:cxnLst>
              <a:rect l="l" t="t" r="r" b="b"/>
              <a:pathLst>
                <a:path w="201221" h="232370">
                  <a:moveTo>
                    <a:pt x="0" y="0"/>
                  </a:moveTo>
                  <a:lnTo>
                    <a:pt x="0" y="232371"/>
                  </a:lnTo>
                  <a:lnTo>
                    <a:pt x="201221" y="116185"/>
                  </a:lnTo>
                  <a:lnTo>
                    <a:pt x="0" y="0"/>
                  </a:lnTo>
                  <a:close/>
                </a:path>
              </a:pathLst>
            </a:custGeom>
            <a:noFill/>
            <a:ln w="15875" cap="flat">
              <a:solidFill>
                <a:srgbClr val="00AE8D"/>
              </a:solidFill>
              <a:prstDash val="solid"/>
              <a:miter/>
            </a:ln>
          </p:spPr>
          <p:txBody>
            <a:bodyPr rtlCol="0" anchor="ctr"/>
            <a:lstStyle/>
            <a:p>
              <a:endParaRPr lang="en-SA"/>
            </a:p>
          </p:txBody>
        </p:sp>
      </p:grpSp>
    </p:spTree>
    <p:extLst>
      <p:ext uri="{BB962C8B-B14F-4D97-AF65-F5344CB8AC3E}">
        <p14:creationId xmlns:p14="http://schemas.microsoft.com/office/powerpoint/2010/main" val="185969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4911-3041-5F8D-47F0-21739E6E17E2}"/>
              </a:ext>
            </a:extLst>
          </p:cNvPr>
          <p:cNvSpPr>
            <a:spLocks noGrp="1"/>
          </p:cNvSpPr>
          <p:nvPr>
            <p:ph type="title"/>
          </p:nvPr>
        </p:nvSpPr>
        <p:spPr>
          <a:xfrm>
            <a:off x="839788" y="365125"/>
            <a:ext cx="10515600" cy="1325563"/>
          </a:xfrm>
        </p:spPr>
        <p:txBody>
          <a:bodyPr>
            <a:normAutofit/>
          </a:bodyPr>
          <a:lstStyle>
            <a:lvl1pPr>
              <a:defRPr sz="4000" b="1"/>
            </a:lvl1pPr>
          </a:lstStyle>
          <a:p>
            <a:r>
              <a:rPr lang="en-US" dirty="0"/>
              <a:t>Click to edit Master title style</a:t>
            </a:r>
            <a:endParaRPr lang="en-SA" dirty="0"/>
          </a:p>
        </p:txBody>
      </p:sp>
      <p:sp>
        <p:nvSpPr>
          <p:cNvPr id="3" name="Text Placeholder 2">
            <a:extLst>
              <a:ext uri="{FF2B5EF4-FFF2-40B4-BE49-F238E27FC236}">
                <a16:creationId xmlns:a16="http://schemas.microsoft.com/office/drawing/2014/main" id="{E4666D4F-D3F3-2745-4C17-410501A41F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54A53816-2625-6813-C369-EA52F4C626AF}"/>
              </a:ext>
            </a:extLst>
          </p:cNvPr>
          <p:cNvSpPr>
            <a:spLocks noGrp="1"/>
          </p:cNvSpPr>
          <p:nvPr>
            <p:ph sz="half" idx="2"/>
          </p:nvPr>
        </p:nvSpPr>
        <p:spPr>
          <a:xfrm>
            <a:off x="839788" y="2505075"/>
            <a:ext cx="5157787" cy="3684588"/>
          </a:xfrm>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A" dirty="0"/>
          </a:p>
        </p:txBody>
      </p:sp>
      <p:sp>
        <p:nvSpPr>
          <p:cNvPr id="5" name="Text Placeholder 4">
            <a:extLst>
              <a:ext uri="{FF2B5EF4-FFF2-40B4-BE49-F238E27FC236}">
                <a16:creationId xmlns:a16="http://schemas.microsoft.com/office/drawing/2014/main" id="{E1DF8CDC-CBE7-688F-6B04-0C393D519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E44E869-3414-7230-B738-697778DE2D91}"/>
              </a:ext>
            </a:extLst>
          </p:cNvPr>
          <p:cNvSpPr>
            <a:spLocks noGrp="1"/>
          </p:cNvSpPr>
          <p:nvPr>
            <p:ph sz="quarter" idx="4"/>
          </p:nvPr>
        </p:nvSpPr>
        <p:spPr>
          <a:xfrm>
            <a:off x="6172200" y="2505075"/>
            <a:ext cx="5183188"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7" name="Date Placeholder 6">
            <a:extLst>
              <a:ext uri="{FF2B5EF4-FFF2-40B4-BE49-F238E27FC236}">
                <a16:creationId xmlns:a16="http://schemas.microsoft.com/office/drawing/2014/main" id="{9EF5BA94-0694-814A-396A-CB7C10E5A9A3}"/>
              </a:ext>
            </a:extLst>
          </p:cNvPr>
          <p:cNvSpPr>
            <a:spLocks noGrp="1"/>
          </p:cNvSpPr>
          <p:nvPr>
            <p:ph type="dt" sz="half" idx="10"/>
          </p:nvPr>
        </p:nvSpPr>
        <p:spPr/>
        <p:txBody>
          <a:bodyPr/>
          <a:lstStyle/>
          <a:p>
            <a:endParaRPr lang="en-SA"/>
          </a:p>
        </p:txBody>
      </p:sp>
      <p:sp>
        <p:nvSpPr>
          <p:cNvPr id="8" name="Footer Placeholder 7">
            <a:extLst>
              <a:ext uri="{FF2B5EF4-FFF2-40B4-BE49-F238E27FC236}">
                <a16:creationId xmlns:a16="http://schemas.microsoft.com/office/drawing/2014/main" id="{5DB5C123-AD81-DC24-2B98-AA51AF04D744}"/>
              </a:ext>
            </a:extLst>
          </p:cNvPr>
          <p:cNvSpPr>
            <a:spLocks noGrp="1"/>
          </p:cNvSpPr>
          <p:nvPr>
            <p:ph type="ftr" sz="quarter" idx="11"/>
          </p:nvPr>
        </p:nvSpPr>
        <p:spPr/>
        <p:txBody>
          <a:bodyPr/>
          <a:lstStyle/>
          <a:p>
            <a:endParaRPr lang="en-SA"/>
          </a:p>
        </p:txBody>
      </p:sp>
      <p:sp>
        <p:nvSpPr>
          <p:cNvPr id="9" name="Slide Number Placeholder 8">
            <a:extLst>
              <a:ext uri="{FF2B5EF4-FFF2-40B4-BE49-F238E27FC236}">
                <a16:creationId xmlns:a16="http://schemas.microsoft.com/office/drawing/2014/main" id="{E7E352C9-9C99-645D-45E4-C875B0846668}"/>
              </a:ext>
            </a:extLst>
          </p:cNvPr>
          <p:cNvSpPr>
            <a:spLocks noGrp="1"/>
          </p:cNvSpPr>
          <p:nvPr>
            <p:ph type="sldNum" sz="quarter" idx="12"/>
          </p:nvPr>
        </p:nvSpPr>
        <p:spPr/>
        <p:txBody>
          <a:bodyPr/>
          <a:lstStyle/>
          <a:p>
            <a:fld id="{C023BEC7-6943-1C49-BF61-63E279F16A9B}" type="slidenum">
              <a:rPr lang="en-SA" smtClean="0"/>
              <a:t>‹#›</a:t>
            </a:fld>
            <a:endParaRPr lang="en-SA"/>
          </a:p>
        </p:txBody>
      </p:sp>
    </p:spTree>
    <p:extLst>
      <p:ext uri="{BB962C8B-B14F-4D97-AF65-F5344CB8AC3E}">
        <p14:creationId xmlns:p14="http://schemas.microsoft.com/office/powerpoint/2010/main" val="1965173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DB3E8-278A-4887-A2D2-4F98F20A4F0F}"/>
              </a:ext>
            </a:extLst>
          </p:cNvPr>
          <p:cNvSpPr>
            <a:spLocks noGrp="1"/>
          </p:cNvSpPr>
          <p:nvPr>
            <p:ph type="title"/>
          </p:nvPr>
        </p:nvSpPr>
        <p:spPr/>
        <p:txBody>
          <a:bodyPr>
            <a:normAutofit/>
          </a:bodyPr>
          <a:lstStyle>
            <a:lvl1pPr>
              <a:defRPr sz="4000" b="1"/>
            </a:lvl1pPr>
          </a:lstStyle>
          <a:p>
            <a:r>
              <a:rPr lang="en-US" dirty="0"/>
              <a:t>Click to edit Master title style</a:t>
            </a:r>
            <a:endParaRPr lang="en-SA" dirty="0"/>
          </a:p>
        </p:txBody>
      </p:sp>
      <p:sp>
        <p:nvSpPr>
          <p:cNvPr id="3" name="Date Placeholder 2">
            <a:extLst>
              <a:ext uri="{FF2B5EF4-FFF2-40B4-BE49-F238E27FC236}">
                <a16:creationId xmlns:a16="http://schemas.microsoft.com/office/drawing/2014/main" id="{3824152E-0CA5-2993-D687-4E0BAC2530E2}"/>
              </a:ext>
            </a:extLst>
          </p:cNvPr>
          <p:cNvSpPr>
            <a:spLocks noGrp="1"/>
          </p:cNvSpPr>
          <p:nvPr>
            <p:ph type="dt" sz="half" idx="10"/>
          </p:nvPr>
        </p:nvSpPr>
        <p:spPr/>
        <p:txBody>
          <a:bodyPr/>
          <a:lstStyle/>
          <a:p>
            <a:endParaRPr lang="en-SA"/>
          </a:p>
        </p:txBody>
      </p:sp>
      <p:sp>
        <p:nvSpPr>
          <p:cNvPr id="4" name="Footer Placeholder 3">
            <a:extLst>
              <a:ext uri="{FF2B5EF4-FFF2-40B4-BE49-F238E27FC236}">
                <a16:creationId xmlns:a16="http://schemas.microsoft.com/office/drawing/2014/main" id="{3504F368-0CA5-43DC-2FE5-EAB9AE9A6376}"/>
              </a:ext>
            </a:extLst>
          </p:cNvPr>
          <p:cNvSpPr>
            <a:spLocks noGrp="1"/>
          </p:cNvSpPr>
          <p:nvPr>
            <p:ph type="ftr" sz="quarter" idx="11"/>
          </p:nvPr>
        </p:nvSpPr>
        <p:spPr/>
        <p:txBody>
          <a:bodyPr/>
          <a:lstStyle/>
          <a:p>
            <a:endParaRPr lang="en-SA"/>
          </a:p>
        </p:txBody>
      </p:sp>
      <p:sp>
        <p:nvSpPr>
          <p:cNvPr id="5" name="Slide Number Placeholder 4">
            <a:extLst>
              <a:ext uri="{FF2B5EF4-FFF2-40B4-BE49-F238E27FC236}">
                <a16:creationId xmlns:a16="http://schemas.microsoft.com/office/drawing/2014/main" id="{53DB1DBF-5748-7700-AC47-6AC309A1E15A}"/>
              </a:ext>
            </a:extLst>
          </p:cNvPr>
          <p:cNvSpPr>
            <a:spLocks noGrp="1"/>
          </p:cNvSpPr>
          <p:nvPr>
            <p:ph type="sldNum" sz="quarter" idx="12"/>
          </p:nvPr>
        </p:nvSpPr>
        <p:spPr/>
        <p:txBody>
          <a:bodyPr/>
          <a:lstStyle/>
          <a:p>
            <a:fld id="{C023BEC7-6943-1C49-BF61-63E279F16A9B}" type="slidenum">
              <a:rPr lang="en-SA" smtClean="0"/>
              <a:t>‹#›</a:t>
            </a:fld>
            <a:endParaRPr lang="en-SA"/>
          </a:p>
        </p:txBody>
      </p:sp>
    </p:spTree>
    <p:extLst>
      <p:ext uri="{BB962C8B-B14F-4D97-AF65-F5344CB8AC3E}">
        <p14:creationId xmlns:p14="http://schemas.microsoft.com/office/powerpoint/2010/main" val="3085097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DB121D-D3C9-6E05-572A-C914D95EE0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SA" dirty="0"/>
          </a:p>
        </p:txBody>
      </p:sp>
      <p:sp>
        <p:nvSpPr>
          <p:cNvPr id="3" name="Text Placeholder 2">
            <a:extLst>
              <a:ext uri="{FF2B5EF4-FFF2-40B4-BE49-F238E27FC236}">
                <a16:creationId xmlns:a16="http://schemas.microsoft.com/office/drawing/2014/main" id="{22C720D8-4181-4F69-D9E1-ACEBB14C26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A" dirty="0"/>
          </a:p>
        </p:txBody>
      </p:sp>
      <p:sp>
        <p:nvSpPr>
          <p:cNvPr id="4" name="Date Placeholder 3">
            <a:extLst>
              <a:ext uri="{FF2B5EF4-FFF2-40B4-BE49-F238E27FC236}">
                <a16:creationId xmlns:a16="http://schemas.microsoft.com/office/drawing/2014/main" id="{21207D97-8A2B-35AC-4F0B-BCA03D749E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SA"/>
          </a:p>
        </p:txBody>
      </p:sp>
      <p:sp>
        <p:nvSpPr>
          <p:cNvPr id="5" name="Footer Placeholder 4">
            <a:extLst>
              <a:ext uri="{FF2B5EF4-FFF2-40B4-BE49-F238E27FC236}">
                <a16:creationId xmlns:a16="http://schemas.microsoft.com/office/drawing/2014/main" id="{5DC127E7-5BC2-4D27-94EF-1E0DFA8120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A"/>
          </a:p>
        </p:txBody>
      </p:sp>
      <p:sp>
        <p:nvSpPr>
          <p:cNvPr id="6" name="Slide Number Placeholder 5">
            <a:extLst>
              <a:ext uri="{FF2B5EF4-FFF2-40B4-BE49-F238E27FC236}">
                <a16:creationId xmlns:a16="http://schemas.microsoft.com/office/drawing/2014/main" id="{1A3A6248-0FCA-F942-3284-3105D5932C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3BEC7-6943-1C49-BF61-63E279F16A9B}" type="slidenum">
              <a:rPr lang="en-SA" smtClean="0"/>
              <a:t>‹#›</a:t>
            </a:fld>
            <a:endParaRPr lang="en-SA"/>
          </a:p>
        </p:txBody>
      </p:sp>
    </p:spTree>
    <p:extLst>
      <p:ext uri="{BB962C8B-B14F-4D97-AF65-F5344CB8AC3E}">
        <p14:creationId xmlns:p14="http://schemas.microsoft.com/office/powerpoint/2010/main" val="3486814051"/>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1" r:id="rId3"/>
    <p:sldLayoutId id="2147483666" r:id="rId4"/>
    <p:sldLayoutId id="2147483665" r:id="rId5"/>
    <p:sldLayoutId id="2147483662" r:id="rId6"/>
    <p:sldLayoutId id="2147483653" r:id="rId7"/>
    <p:sldLayoutId id="2147483654" r:id="rId8"/>
  </p:sldLayoutIdLst>
  <p:hf hdr="0" ftr="0" dt="0"/>
  <p:txStyles>
    <p:titleStyle>
      <a:lvl1pPr algn="l" defTabSz="914400" rtl="0" eaLnBrk="1" latinLnBrk="0" hangingPunct="1">
        <a:lnSpc>
          <a:spcPct val="90000"/>
        </a:lnSpc>
        <a:spcBef>
          <a:spcPct val="0"/>
        </a:spcBef>
        <a:buNone/>
        <a:defRPr sz="6000" kern="1200">
          <a:solidFill>
            <a:schemeClr val="tx2"/>
          </a:solidFill>
          <a:latin typeface="DIN Next LT Arabic" panose="020B0503020203050203" pitchFamily="34" charset="-78"/>
          <a:ea typeface="+mj-ea"/>
          <a:cs typeface="DIN Next LT Arabic" panose="020B0503020203050203" pitchFamily="34" charset="-7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DIN Next LT Arabic" panose="020B0503020203050203" pitchFamily="34" charset="-78"/>
          <a:ea typeface="+mn-ea"/>
          <a:cs typeface="DIN Next LT Arabic" panose="020B0503020203050203" pitchFamily="34" charset="-78"/>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DIN Next LT Arabic" panose="020B0503020203050203" pitchFamily="34" charset="-78"/>
          <a:ea typeface="+mn-ea"/>
          <a:cs typeface="DIN Next LT Arabic" panose="020B0503020203050203" pitchFamily="34"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DIN Next LT Arabic" panose="020B0503020203050203" pitchFamily="34" charset="-78"/>
          <a:ea typeface="+mn-ea"/>
          <a:cs typeface="DIN Next LT Arabic" panose="020B0503020203050203" pitchFamily="34"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DIN Next LT Arabic" panose="020B0503020203050203" pitchFamily="34" charset="-78"/>
          <a:ea typeface="+mn-ea"/>
          <a:cs typeface="DIN Next LT Arabic" panose="020B0503020203050203" pitchFamily="34"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DIN Next LT Arabic" panose="020B0503020203050203" pitchFamily="34" charset="-78"/>
          <a:ea typeface="+mn-ea"/>
          <a:cs typeface="DIN Next LT Arabic" panose="020B0503020203050203" pitchFamily="34"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DCFC0-5ED9-3A7B-25B8-51857B221D84}"/>
              </a:ext>
            </a:extLst>
          </p:cNvPr>
          <p:cNvSpPr>
            <a:spLocks noGrp="1"/>
          </p:cNvSpPr>
          <p:nvPr>
            <p:ph type="ctrTitle"/>
          </p:nvPr>
        </p:nvSpPr>
        <p:spPr/>
        <p:txBody>
          <a:bodyPr/>
          <a:lstStyle/>
          <a:p>
            <a:pPr rtl="0"/>
            <a:r>
              <a:rPr lang="en-US" dirty="0"/>
              <a:t>Final Capstone Project</a:t>
            </a:r>
          </a:p>
        </p:txBody>
      </p:sp>
      <p:sp>
        <p:nvSpPr>
          <p:cNvPr id="3" name="Subtitle 2">
            <a:extLst>
              <a:ext uri="{FF2B5EF4-FFF2-40B4-BE49-F238E27FC236}">
                <a16:creationId xmlns:a16="http://schemas.microsoft.com/office/drawing/2014/main" id="{EF39520A-23F2-4FA7-A3BF-B89FEA06DAB1}"/>
              </a:ext>
            </a:extLst>
          </p:cNvPr>
          <p:cNvSpPr>
            <a:spLocks noGrp="1"/>
          </p:cNvSpPr>
          <p:nvPr>
            <p:ph type="subTitle" idx="1"/>
          </p:nvPr>
        </p:nvSpPr>
        <p:spPr/>
        <p:txBody>
          <a:bodyPr/>
          <a:lstStyle/>
          <a:p>
            <a:pPr rtl="0"/>
            <a:r>
              <a:rPr lang="en-US" dirty="0"/>
              <a:t>Presented by: Haifa </a:t>
            </a:r>
            <a:r>
              <a:rPr lang="en-US" dirty="0" err="1"/>
              <a:t>Altuwaijri</a:t>
            </a:r>
            <a:endParaRPr lang="en-US" dirty="0"/>
          </a:p>
        </p:txBody>
      </p:sp>
    </p:spTree>
    <p:extLst>
      <p:ext uri="{BB962C8B-B14F-4D97-AF65-F5344CB8AC3E}">
        <p14:creationId xmlns:p14="http://schemas.microsoft.com/office/powerpoint/2010/main" val="272832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18F7727-ED3D-D853-9F90-9DA0D14091D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3984527" y="1439253"/>
            <a:ext cx="4222945" cy="3979494"/>
          </a:xfrm>
          <a:prstGeom prst="rect">
            <a:avLst/>
          </a:prstGeom>
        </p:spPr>
      </p:pic>
    </p:spTree>
    <p:extLst>
      <p:ext uri="{BB962C8B-B14F-4D97-AF65-F5344CB8AC3E}">
        <p14:creationId xmlns:p14="http://schemas.microsoft.com/office/powerpoint/2010/main" val="1205337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C55E-B132-C73C-4F7F-327963E118AF}"/>
              </a:ext>
            </a:extLst>
          </p:cNvPr>
          <p:cNvSpPr>
            <a:spLocks noGrp="1"/>
          </p:cNvSpPr>
          <p:nvPr>
            <p:ph type="title"/>
          </p:nvPr>
        </p:nvSpPr>
        <p:spPr/>
        <p:txBody>
          <a:bodyPr/>
          <a:lstStyle/>
          <a:p>
            <a:r>
              <a:rPr lang="en-US" dirty="0"/>
              <a:t>Orientation</a:t>
            </a:r>
          </a:p>
        </p:txBody>
      </p:sp>
      <p:sp>
        <p:nvSpPr>
          <p:cNvPr id="3" name="Text Placeholder 2">
            <a:extLst>
              <a:ext uri="{FF2B5EF4-FFF2-40B4-BE49-F238E27FC236}">
                <a16:creationId xmlns:a16="http://schemas.microsoft.com/office/drawing/2014/main" id="{57FE5583-AFA1-5B37-B074-B1A03A5F1874}"/>
              </a:ext>
            </a:extLst>
          </p:cNvPr>
          <p:cNvSpPr>
            <a:spLocks noGrp="1"/>
          </p:cNvSpPr>
          <p:nvPr>
            <p:ph type="body" idx="1"/>
          </p:nvPr>
        </p:nvSpPr>
        <p:spPr/>
        <p:txBody>
          <a:bodyPr/>
          <a:lstStyle/>
          <a:p>
            <a:r>
              <a:rPr lang="en-US" dirty="0"/>
              <a:t>Final Capstone Project</a:t>
            </a:r>
          </a:p>
        </p:txBody>
      </p:sp>
      <p:sp>
        <p:nvSpPr>
          <p:cNvPr id="4" name="Slide Number Placeholder 3">
            <a:extLst>
              <a:ext uri="{FF2B5EF4-FFF2-40B4-BE49-F238E27FC236}">
                <a16:creationId xmlns:a16="http://schemas.microsoft.com/office/drawing/2014/main" id="{3B437B73-5E98-FD1E-D900-7D48D3296AE4}"/>
              </a:ext>
            </a:extLst>
          </p:cNvPr>
          <p:cNvSpPr>
            <a:spLocks noGrp="1"/>
          </p:cNvSpPr>
          <p:nvPr>
            <p:ph type="sldNum" sz="quarter" idx="12"/>
          </p:nvPr>
        </p:nvSpPr>
        <p:spPr/>
        <p:txBody>
          <a:bodyPr/>
          <a:lstStyle/>
          <a:p>
            <a:fld id="{C023BEC7-6943-1C49-BF61-63E279F16A9B}" type="slidenum">
              <a:rPr lang="en-SA" smtClean="0"/>
              <a:t>2</a:t>
            </a:fld>
            <a:endParaRPr lang="en-SA"/>
          </a:p>
        </p:txBody>
      </p:sp>
    </p:spTree>
    <p:extLst>
      <p:ext uri="{BB962C8B-B14F-4D97-AF65-F5344CB8AC3E}">
        <p14:creationId xmlns:p14="http://schemas.microsoft.com/office/powerpoint/2010/main" val="2858136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C8894F-6490-8182-43BF-760678175294}"/>
              </a:ext>
            </a:extLst>
          </p:cNvPr>
          <p:cNvSpPr>
            <a:spLocks noGrp="1"/>
          </p:cNvSpPr>
          <p:nvPr>
            <p:ph type="title"/>
          </p:nvPr>
        </p:nvSpPr>
        <p:spPr/>
        <p:txBody>
          <a:bodyPr/>
          <a:lstStyle/>
          <a:p>
            <a:r>
              <a:rPr lang="en-US" dirty="0"/>
              <a:t>Agenda</a:t>
            </a:r>
          </a:p>
        </p:txBody>
      </p:sp>
      <p:sp>
        <p:nvSpPr>
          <p:cNvPr id="4" name="Slide Number Placeholder 3">
            <a:extLst>
              <a:ext uri="{FF2B5EF4-FFF2-40B4-BE49-F238E27FC236}">
                <a16:creationId xmlns:a16="http://schemas.microsoft.com/office/drawing/2014/main" id="{CBA63928-F769-36FB-BEE9-7DFDB6A95E2B}"/>
              </a:ext>
            </a:extLst>
          </p:cNvPr>
          <p:cNvSpPr>
            <a:spLocks noGrp="1"/>
          </p:cNvSpPr>
          <p:nvPr>
            <p:ph type="sldNum" sz="quarter" idx="12"/>
          </p:nvPr>
        </p:nvSpPr>
        <p:spPr/>
        <p:txBody>
          <a:bodyPr/>
          <a:lstStyle/>
          <a:p>
            <a:fld id="{C023BEC7-6943-1C49-BF61-63E279F16A9B}" type="slidenum">
              <a:rPr lang="en-SA" smtClean="0"/>
              <a:pPr/>
              <a:t>3</a:t>
            </a:fld>
            <a:endParaRPr lang="en-SA"/>
          </a:p>
        </p:txBody>
      </p:sp>
      <p:sp>
        <p:nvSpPr>
          <p:cNvPr id="5" name="Content Placeholder 4">
            <a:extLst>
              <a:ext uri="{FF2B5EF4-FFF2-40B4-BE49-F238E27FC236}">
                <a16:creationId xmlns:a16="http://schemas.microsoft.com/office/drawing/2014/main" id="{90A2FAF9-44D4-A8B0-7E56-D4F0BB3DA19C}"/>
              </a:ext>
            </a:extLst>
          </p:cNvPr>
          <p:cNvSpPr>
            <a:spLocks noGrp="1"/>
          </p:cNvSpPr>
          <p:nvPr>
            <p:ph idx="1"/>
          </p:nvPr>
        </p:nvSpPr>
        <p:spPr/>
        <p:txBody>
          <a:bodyPr/>
          <a:lstStyle/>
          <a:p>
            <a:pPr marL="285750" indent="-285750" algn="just">
              <a:buFont typeface="Arial" panose="020B0604020202020204" pitchFamily="34" charset="0"/>
              <a:buChar char="•"/>
            </a:pPr>
            <a:r>
              <a:rPr lang="en-US" sz="2000" dirty="0">
                <a:cs typeface="+mj-cs"/>
              </a:rPr>
              <a:t>Project Overview</a:t>
            </a:r>
          </a:p>
          <a:p>
            <a:pPr marL="285750" indent="-285750" algn="just">
              <a:buFont typeface="Arial" panose="020B0604020202020204" pitchFamily="34" charset="0"/>
              <a:buChar char="•"/>
            </a:pPr>
            <a:r>
              <a:rPr lang="en-US" sz="2000" dirty="0">
                <a:cs typeface="+mj-cs"/>
              </a:rPr>
              <a:t>Approach to Solution</a:t>
            </a:r>
          </a:p>
          <a:p>
            <a:pPr marL="285750" indent="-285750" algn="just">
              <a:buFont typeface="Arial" panose="020B0604020202020204" pitchFamily="34" charset="0"/>
              <a:buChar char="•"/>
            </a:pPr>
            <a:r>
              <a:rPr lang="en-US" sz="2000" dirty="0">
                <a:cs typeface="+mj-cs"/>
              </a:rPr>
              <a:t>Technology Used and Why? </a:t>
            </a:r>
          </a:p>
          <a:p>
            <a:pPr marL="285750" indent="-285750" algn="just">
              <a:buFont typeface="Arial" panose="020B0604020202020204" pitchFamily="34" charset="0"/>
              <a:buChar char="•"/>
            </a:pPr>
            <a:r>
              <a:rPr lang="en-US" sz="2000" dirty="0">
                <a:cs typeface="+mj-cs"/>
              </a:rPr>
              <a:t>Key Learnings &amp; Outcomes</a:t>
            </a:r>
          </a:p>
          <a:p>
            <a:pPr marL="285750" indent="-285750" algn="just">
              <a:buFont typeface="Arial" panose="020B0604020202020204" pitchFamily="34" charset="0"/>
              <a:buChar char="•"/>
            </a:pPr>
            <a:r>
              <a:rPr lang="en-US" sz="2000" dirty="0">
                <a:cs typeface="+mj-cs"/>
              </a:rPr>
              <a:t>Live Demo</a:t>
            </a:r>
          </a:p>
        </p:txBody>
      </p:sp>
    </p:spTree>
    <p:extLst>
      <p:ext uri="{BB962C8B-B14F-4D97-AF65-F5344CB8AC3E}">
        <p14:creationId xmlns:p14="http://schemas.microsoft.com/office/powerpoint/2010/main" val="2518733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C8894F-6490-8182-43BF-760678175294}"/>
              </a:ext>
            </a:extLst>
          </p:cNvPr>
          <p:cNvSpPr>
            <a:spLocks noGrp="1"/>
          </p:cNvSpPr>
          <p:nvPr>
            <p:ph type="title"/>
          </p:nvPr>
        </p:nvSpPr>
        <p:spPr/>
        <p:txBody>
          <a:bodyPr/>
          <a:lstStyle/>
          <a:p>
            <a:r>
              <a:rPr lang="en-US" dirty="0"/>
              <a:t>Project Overview</a:t>
            </a:r>
          </a:p>
        </p:txBody>
      </p:sp>
      <p:sp>
        <p:nvSpPr>
          <p:cNvPr id="4" name="Slide Number Placeholder 3">
            <a:extLst>
              <a:ext uri="{FF2B5EF4-FFF2-40B4-BE49-F238E27FC236}">
                <a16:creationId xmlns:a16="http://schemas.microsoft.com/office/drawing/2014/main" id="{CBA63928-F769-36FB-BEE9-7DFDB6A95E2B}"/>
              </a:ext>
            </a:extLst>
          </p:cNvPr>
          <p:cNvSpPr>
            <a:spLocks noGrp="1"/>
          </p:cNvSpPr>
          <p:nvPr>
            <p:ph type="sldNum" sz="quarter" idx="12"/>
          </p:nvPr>
        </p:nvSpPr>
        <p:spPr/>
        <p:txBody>
          <a:bodyPr/>
          <a:lstStyle/>
          <a:p>
            <a:fld id="{C023BEC7-6943-1C49-BF61-63E279F16A9B}" type="slidenum">
              <a:rPr lang="en-SA" smtClean="0"/>
              <a:pPr/>
              <a:t>4</a:t>
            </a:fld>
            <a:endParaRPr lang="en-SA"/>
          </a:p>
        </p:txBody>
      </p:sp>
      <p:sp>
        <p:nvSpPr>
          <p:cNvPr id="5" name="Content Placeholder 4">
            <a:extLst>
              <a:ext uri="{FF2B5EF4-FFF2-40B4-BE49-F238E27FC236}">
                <a16:creationId xmlns:a16="http://schemas.microsoft.com/office/drawing/2014/main" id="{90A2FAF9-44D4-A8B0-7E56-D4F0BB3DA19C}"/>
              </a:ext>
            </a:extLst>
          </p:cNvPr>
          <p:cNvSpPr>
            <a:spLocks noGrp="1"/>
          </p:cNvSpPr>
          <p:nvPr>
            <p:ph idx="1"/>
          </p:nvPr>
        </p:nvSpPr>
        <p:spPr>
          <a:xfrm>
            <a:off x="442181" y="1813749"/>
            <a:ext cx="10515600" cy="2758250"/>
          </a:xfrm>
        </p:spPr>
        <p:txBody>
          <a:bodyPr/>
          <a:lstStyle/>
          <a:p>
            <a:pPr marL="742950" lvl="1" indent="-285750" algn="just">
              <a:lnSpc>
                <a:spcPct val="150000"/>
              </a:lnSpc>
            </a:pPr>
            <a:r>
              <a:rPr lang="en-US" b="1" dirty="0">
                <a:cs typeface="+mj-cs"/>
              </a:rPr>
              <a:t>The Medical Consultation Platform (MCP) </a:t>
            </a:r>
            <a:r>
              <a:rPr lang="en-US" dirty="0">
                <a:cs typeface="+mj-cs"/>
              </a:rPr>
              <a:t>addresses healthcare accessibility and cost issues by enabling remote consultations via a secure web application. It ensures data confidentiality and patient consent. Doctors can manage their schedules, respond to consultations, and access patient records. Patients can find doctors, request consultations, view results, and rate doctors</a:t>
            </a:r>
            <a:r>
              <a:rPr lang="en-US" b="1" dirty="0">
                <a:cs typeface="+mj-cs"/>
              </a:rPr>
              <a:t>.</a:t>
            </a:r>
            <a:endParaRPr lang="ar-SA" b="1" dirty="0">
              <a:cs typeface="+mj-cs"/>
            </a:endParaRPr>
          </a:p>
        </p:txBody>
      </p:sp>
    </p:spTree>
    <p:extLst>
      <p:ext uri="{BB962C8B-B14F-4D97-AF65-F5344CB8AC3E}">
        <p14:creationId xmlns:p14="http://schemas.microsoft.com/office/powerpoint/2010/main" val="142855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C8894F-6490-8182-43BF-760678175294}"/>
              </a:ext>
            </a:extLst>
          </p:cNvPr>
          <p:cNvSpPr>
            <a:spLocks noGrp="1"/>
          </p:cNvSpPr>
          <p:nvPr>
            <p:ph type="title"/>
          </p:nvPr>
        </p:nvSpPr>
        <p:spPr/>
        <p:txBody>
          <a:bodyPr/>
          <a:lstStyle/>
          <a:p>
            <a:r>
              <a:rPr lang="en-US" dirty="0"/>
              <a:t>Approach to Solution</a:t>
            </a:r>
          </a:p>
        </p:txBody>
      </p:sp>
      <p:sp>
        <p:nvSpPr>
          <p:cNvPr id="4" name="Slide Number Placeholder 3">
            <a:extLst>
              <a:ext uri="{FF2B5EF4-FFF2-40B4-BE49-F238E27FC236}">
                <a16:creationId xmlns:a16="http://schemas.microsoft.com/office/drawing/2014/main" id="{CBA63928-F769-36FB-BEE9-7DFDB6A95E2B}"/>
              </a:ext>
            </a:extLst>
          </p:cNvPr>
          <p:cNvSpPr>
            <a:spLocks noGrp="1"/>
          </p:cNvSpPr>
          <p:nvPr>
            <p:ph type="sldNum" sz="quarter" idx="12"/>
          </p:nvPr>
        </p:nvSpPr>
        <p:spPr/>
        <p:txBody>
          <a:bodyPr/>
          <a:lstStyle/>
          <a:p>
            <a:fld id="{C023BEC7-6943-1C49-BF61-63E279F16A9B}" type="slidenum">
              <a:rPr lang="en-SA" smtClean="0"/>
              <a:pPr/>
              <a:t>5</a:t>
            </a:fld>
            <a:endParaRPr lang="en-SA"/>
          </a:p>
        </p:txBody>
      </p:sp>
      <p:sp>
        <p:nvSpPr>
          <p:cNvPr id="5" name="Content Placeholder 4">
            <a:extLst>
              <a:ext uri="{FF2B5EF4-FFF2-40B4-BE49-F238E27FC236}">
                <a16:creationId xmlns:a16="http://schemas.microsoft.com/office/drawing/2014/main" id="{90A2FAF9-44D4-A8B0-7E56-D4F0BB3DA19C}"/>
              </a:ext>
            </a:extLst>
          </p:cNvPr>
          <p:cNvSpPr>
            <a:spLocks noGrp="1"/>
          </p:cNvSpPr>
          <p:nvPr>
            <p:ph idx="1"/>
          </p:nvPr>
        </p:nvSpPr>
        <p:spPr>
          <a:xfrm>
            <a:off x="838200" y="1683147"/>
            <a:ext cx="10515600" cy="4351338"/>
          </a:xfrm>
        </p:spPr>
        <p:txBody>
          <a:bodyPr/>
          <a:lstStyle/>
          <a:p>
            <a:pPr marL="285750" indent="-285750" algn="just">
              <a:lnSpc>
                <a:spcPct val="150000"/>
              </a:lnSpc>
              <a:buFont typeface="Arial" panose="020B0604020202020204" pitchFamily="34" charset="0"/>
              <a:buChar char="•"/>
            </a:pPr>
            <a:r>
              <a:rPr lang="en-US" b="1" dirty="0">
                <a:cs typeface="+mj-cs"/>
              </a:rPr>
              <a:t>After receiving the project, I divided the work into six steps:</a:t>
            </a:r>
          </a:p>
          <a:p>
            <a:pPr marL="742950" lvl="1" indent="-285750" algn="just">
              <a:lnSpc>
                <a:spcPct val="150000"/>
              </a:lnSpc>
            </a:pPr>
            <a:r>
              <a:rPr lang="en-US" b="1" dirty="0">
                <a:cs typeface="+mj-cs"/>
              </a:rPr>
              <a:t>Understand Application Workflow: </a:t>
            </a:r>
            <a:r>
              <a:rPr lang="en-US" dirty="0">
                <a:cs typeface="+mj-cs"/>
              </a:rPr>
              <a:t>Gain insights on how the application should run by reviewing multiple applications, including Dr. </a:t>
            </a:r>
            <a:r>
              <a:rPr lang="en-US" dirty="0" err="1">
                <a:cs typeface="+mj-cs"/>
              </a:rPr>
              <a:t>Alhabib's</a:t>
            </a:r>
            <a:r>
              <a:rPr lang="en-US" dirty="0">
                <a:cs typeface="+mj-cs"/>
              </a:rPr>
              <a:t> application.</a:t>
            </a:r>
          </a:p>
          <a:p>
            <a:pPr marL="742950" lvl="1" indent="-285750" algn="just">
              <a:lnSpc>
                <a:spcPct val="150000"/>
              </a:lnSpc>
            </a:pPr>
            <a:r>
              <a:rPr lang="en-US" b="1" dirty="0">
                <a:cs typeface="+mj-cs"/>
              </a:rPr>
              <a:t>Analyze Requirements</a:t>
            </a:r>
            <a:r>
              <a:rPr lang="en-US" dirty="0">
                <a:cs typeface="+mj-cs"/>
              </a:rPr>
              <a:t>: Thoroughly analyze the project requirements.</a:t>
            </a:r>
          </a:p>
          <a:p>
            <a:pPr marL="742950" lvl="1" indent="-285750" algn="just">
              <a:lnSpc>
                <a:spcPct val="150000"/>
              </a:lnSpc>
            </a:pPr>
            <a:r>
              <a:rPr lang="en-US" b="1" dirty="0">
                <a:cs typeface="+mj-cs"/>
              </a:rPr>
              <a:t>Design Class Diagram: </a:t>
            </a:r>
            <a:r>
              <a:rPr lang="en-US" dirty="0">
                <a:cs typeface="+mj-cs"/>
              </a:rPr>
              <a:t>Draw the class diagram for the database.</a:t>
            </a:r>
          </a:p>
          <a:p>
            <a:pPr marL="742950" lvl="1" indent="-285750" algn="just">
              <a:lnSpc>
                <a:spcPct val="150000"/>
              </a:lnSpc>
            </a:pPr>
            <a:r>
              <a:rPr lang="en-US" b="1" dirty="0">
                <a:cs typeface="+mj-cs"/>
              </a:rPr>
              <a:t>Sketch Front End</a:t>
            </a:r>
            <a:r>
              <a:rPr lang="en-US" dirty="0">
                <a:cs typeface="+mj-cs"/>
              </a:rPr>
              <a:t>: Create a sketch for the front end.</a:t>
            </a:r>
          </a:p>
          <a:p>
            <a:pPr marL="742950" lvl="1" indent="-285750" algn="just">
              <a:lnSpc>
                <a:spcPct val="150000"/>
              </a:lnSpc>
            </a:pPr>
            <a:r>
              <a:rPr lang="en-US" b="1" dirty="0">
                <a:cs typeface="+mj-cs"/>
              </a:rPr>
              <a:t>Write Endpoints: </a:t>
            </a:r>
            <a:r>
              <a:rPr lang="en-US" dirty="0">
                <a:cs typeface="+mj-cs"/>
              </a:rPr>
              <a:t>Develop the necessary endpoints.</a:t>
            </a:r>
          </a:p>
          <a:p>
            <a:pPr marL="742950" lvl="1" indent="-285750" algn="just">
              <a:lnSpc>
                <a:spcPct val="150000"/>
              </a:lnSpc>
            </a:pPr>
            <a:r>
              <a:rPr lang="en-US" b="1" dirty="0">
                <a:cs typeface="+mj-cs"/>
              </a:rPr>
              <a:t>Start Building: </a:t>
            </a:r>
            <a:r>
              <a:rPr lang="en-US" dirty="0">
                <a:cs typeface="+mj-cs"/>
              </a:rPr>
              <a:t>Begin the actual construction of the application.</a:t>
            </a:r>
          </a:p>
        </p:txBody>
      </p:sp>
    </p:spTree>
    <p:extLst>
      <p:ext uri="{BB962C8B-B14F-4D97-AF65-F5344CB8AC3E}">
        <p14:creationId xmlns:p14="http://schemas.microsoft.com/office/powerpoint/2010/main" val="1155050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C8894F-6490-8182-43BF-760678175294}"/>
              </a:ext>
            </a:extLst>
          </p:cNvPr>
          <p:cNvSpPr>
            <a:spLocks noGrp="1"/>
          </p:cNvSpPr>
          <p:nvPr>
            <p:ph type="title"/>
          </p:nvPr>
        </p:nvSpPr>
        <p:spPr/>
        <p:txBody>
          <a:bodyPr/>
          <a:lstStyle/>
          <a:p>
            <a:r>
              <a:rPr lang="en-US" dirty="0"/>
              <a:t>Technology Used and Why? </a:t>
            </a:r>
          </a:p>
        </p:txBody>
      </p:sp>
      <p:sp>
        <p:nvSpPr>
          <p:cNvPr id="4" name="Slide Number Placeholder 3">
            <a:extLst>
              <a:ext uri="{FF2B5EF4-FFF2-40B4-BE49-F238E27FC236}">
                <a16:creationId xmlns:a16="http://schemas.microsoft.com/office/drawing/2014/main" id="{CBA63928-F769-36FB-BEE9-7DFDB6A95E2B}"/>
              </a:ext>
            </a:extLst>
          </p:cNvPr>
          <p:cNvSpPr>
            <a:spLocks noGrp="1"/>
          </p:cNvSpPr>
          <p:nvPr>
            <p:ph type="sldNum" sz="quarter" idx="12"/>
          </p:nvPr>
        </p:nvSpPr>
        <p:spPr/>
        <p:txBody>
          <a:bodyPr/>
          <a:lstStyle/>
          <a:p>
            <a:fld id="{C023BEC7-6943-1C49-BF61-63E279F16A9B}" type="slidenum">
              <a:rPr lang="en-SA" smtClean="0"/>
              <a:pPr/>
              <a:t>6</a:t>
            </a:fld>
            <a:endParaRPr lang="en-SA"/>
          </a:p>
        </p:txBody>
      </p:sp>
      <p:sp>
        <p:nvSpPr>
          <p:cNvPr id="5" name="Content Placeholder 4">
            <a:extLst>
              <a:ext uri="{FF2B5EF4-FFF2-40B4-BE49-F238E27FC236}">
                <a16:creationId xmlns:a16="http://schemas.microsoft.com/office/drawing/2014/main" id="{90A2FAF9-44D4-A8B0-7E56-D4F0BB3DA19C}"/>
              </a:ext>
            </a:extLst>
          </p:cNvPr>
          <p:cNvSpPr>
            <a:spLocks noGrp="1"/>
          </p:cNvSpPr>
          <p:nvPr>
            <p:ph idx="1"/>
          </p:nvPr>
        </p:nvSpPr>
        <p:spPr>
          <a:xfrm>
            <a:off x="838200" y="1458930"/>
            <a:ext cx="10515600" cy="4897420"/>
          </a:xfrm>
        </p:spPr>
        <p:txBody>
          <a:bodyPr>
            <a:normAutofit fontScale="92500" lnSpcReduction="20000"/>
          </a:bodyPr>
          <a:lstStyle/>
          <a:p>
            <a:pPr marL="285750" indent="-285750" algn="just"/>
            <a:r>
              <a:rPr lang="en-US" b="1" dirty="0" smtClean="0"/>
              <a:t>Apache </a:t>
            </a:r>
            <a:r>
              <a:rPr lang="en-US" b="1" dirty="0"/>
              <a:t>Maven</a:t>
            </a:r>
            <a:r>
              <a:rPr lang="en-US" dirty="0"/>
              <a:t>: Simplifies project build and dependency management, ensuring consistent builds and easy management of external libraries.</a:t>
            </a:r>
          </a:p>
          <a:p>
            <a:pPr marL="285750" indent="-285750" algn="just"/>
            <a:r>
              <a:rPr lang="en-US" b="1" dirty="0"/>
              <a:t>JAX-RS (Java API for RESTful Web Services)</a:t>
            </a:r>
            <a:r>
              <a:rPr lang="en-US" dirty="0"/>
              <a:t>: Standard way to build RESTful web services in Java, promoting ease of integration and scalability.</a:t>
            </a:r>
          </a:p>
          <a:p>
            <a:pPr marL="285750" indent="-285750" algn="just"/>
            <a:r>
              <a:rPr lang="en-US" b="1" dirty="0"/>
              <a:t>JDBC (Java Database Connectivity)</a:t>
            </a:r>
            <a:r>
              <a:rPr lang="en-US" dirty="0"/>
              <a:t>: Standard API for database-independent connectivity between Java applications and various databases.</a:t>
            </a:r>
          </a:p>
          <a:p>
            <a:pPr marL="285750" indent="-285750" algn="just"/>
            <a:r>
              <a:rPr lang="en-US" b="1" dirty="0"/>
              <a:t>MVC (Model-View-Controller) Architecture</a:t>
            </a:r>
            <a:r>
              <a:rPr lang="en-US" dirty="0"/>
              <a:t>: Promotes separation of concerns, modularity, ease of management, and scalability.</a:t>
            </a:r>
          </a:p>
          <a:p>
            <a:pPr marL="285750" indent="-285750" algn="just"/>
            <a:r>
              <a:rPr lang="en-US" b="1" dirty="0"/>
              <a:t>DTO (Data Transfer Object) Pattern</a:t>
            </a:r>
            <a:r>
              <a:rPr lang="en-US" dirty="0"/>
              <a:t>: Simplifies data transfer between layers, reduces code complexity, improves maintainability.</a:t>
            </a:r>
          </a:p>
          <a:p>
            <a:pPr marL="285750" indent="-285750" algn="just"/>
            <a:r>
              <a:rPr lang="en-US" b="1" dirty="0"/>
              <a:t>DAO (Data Access Object) Pattern</a:t>
            </a:r>
            <a:r>
              <a:rPr lang="en-US" dirty="0"/>
              <a:t>: Encapsulates data access logic, facilitates easier management of database interactions, enhances code reusability.</a:t>
            </a:r>
          </a:p>
          <a:p>
            <a:pPr marL="285750" indent="-285750" algn="just"/>
            <a:r>
              <a:rPr lang="en-US" b="1" dirty="0"/>
              <a:t>HTML/CSS/JavaScript</a:t>
            </a:r>
            <a:r>
              <a:rPr lang="en-US" dirty="0"/>
              <a:t>: Creates an interactive, responsive, and user-friendly web application interface.</a:t>
            </a:r>
          </a:p>
          <a:p>
            <a:pPr marL="285750" indent="-285750" algn="just"/>
            <a:r>
              <a:rPr lang="en-US" b="1" dirty="0"/>
              <a:t>SQLite</a:t>
            </a:r>
            <a:r>
              <a:rPr lang="en-US" dirty="0"/>
              <a:t>: Lightweight, serverless, self-contained SQL database engine, ideal for embedding in applications and easy for development and testing.</a:t>
            </a:r>
          </a:p>
          <a:p>
            <a:pPr marL="285750" indent="-285750" algn="just"/>
            <a:r>
              <a:rPr lang="en-US" b="1" dirty="0"/>
              <a:t>Angular</a:t>
            </a:r>
            <a:r>
              <a:rPr lang="en-US" dirty="0"/>
              <a:t>: Powerful front-end framework for building dynamic, single-page web applications with a rich user interface and improved performance.</a:t>
            </a:r>
          </a:p>
          <a:p>
            <a:pPr marL="742950" lvl="1" indent="-285750" algn="just">
              <a:buFont typeface="Arial" panose="020B0604020202020204" pitchFamily="34" charset="0"/>
              <a:buChar char="•"/>
            </a:pPr>
            <a:endParaRPr lang="en-US" sz="2000" dirty="0">
              <a:cs typeface="+mj-cs"/>
            </a:endParaRPr>
          </a:p>
        </p:txBody>
      </p:sp>
    </p:spTree>
    <p:extLst>
      <p:ext uri="{BB962C8B-B14F-4D97-AF65-F5344CB8AC3E}">
        <p14:creationId xmlns:p14="http://schemas.microsoft.com/office/powerpoint/2010/main" val="2588720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C8894F-6490-8182-43BF-760678175294}"/>
              </a:ext>
            </a:extLst>
          </p:cNvPr>
          <p:cNvSpPr>
            <a:spLocks noGrp="1"/>
          </p:cNvSpPr>
          <p:nvPr>
            <p:ph type="title"/>
          </p:nvPr>
        </p:nvSpPr>
        <p:spPr/>
        <p:txBody>
          <a:bodyPr/>
          <a:lstStyle/>
          <a:p>
            <a:r>
              <a:rPr lang="en-US" dirty="0"/>
              <a:t>Key Learnings &amp; Outcomes</a:t>
            </a:r>
          </a:p>
        </p:txBody>
      </p:sp>
      <p:sp>
        <p:nvSpPr>
          <p:cNvPr id="4" name="Slide Number Placeholder 3">
            <a:extLst>
              <a:ext uri="{FF2B5EF4-FFF2-40B4-BE49-F238E27FC236}">
                <a16:creationId xmlns:a16="http://schemas.microsoft.com/office/drawing/2014/main" id="{CBA63928-F769-36FB-BEE9-7DFDB6A95E2B}"/>
              </a:ext>
            </a:extLst>
          </p:cNvPr>
          <p:cNvSpPr>
            <a:spLocks noGrp="1"/>
          </p:cNvSpPr>
          <p:nvPr>
            <p:ph type="sldNum" sz="quarter" idx="12"/>
          </p:nvPr>
        </p:nvSpPr>
        <p:spPr/>
        <p:txBody>
          <a:bodyPr/>
          <a:lstStyle/>
          <a:p>
            <a:fld id="{C023BEC7-6943-1C49-BF61-63E279F16A9B}" type="slidenum">
              <a:rPr lang="en-SA" smtClean="0"/>
              <a:pPr/>
              <a:t>7</a:t>
            </a:fld>
            <a:endParaRPr lang="en-SA"/>
          </a:p>
        </p:txBody>
      </p:sp>
      <p:sp>
        <p:nvSpPr>
          <p:cNvPr id="2" name="Content Placeholder 1">
            <a:extLst>
              <a:ext uri="{FF2B5EF4-FFF2-40B4-BE49-F238E27FC236}">
                <a16:creationId xmlns:a16="http://schemas.microsoft.com/office/drawing/2014/main" id="{978BEB0A-3722-98F3-C99C-5F22EF738E0C}"/>
              </a:ext>
            </a:extLst>
          </p:cNvPr>
          <p:cNvSpPr>
            <a:spLocks noGrp="1" noChangeArrowheads="1"/>
          </p:cNvSpPr>
          <p:nvPr>
            <p:ph idx="1"/>
          </p:nvPr>
        </p:nvSpPr>
        <p:spPr bwMode="auto">
          <a:xfrm>
            <a:off x="838200" y="1452315"/>
            <a:ext cx="1077147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85750" algn="just" fontAlgn="base">
              <a:lnSpc>
                <a:spcPct val="150000"/>
              </a:lnSpc>
              <a:spcBef>
                <a:spcPct val="0"/>
              </a:spcBef>
              <a:spcAft>
                <a:spcPct val="0"/>
              </a:spcAft>
              <a:buClrTx/>
              <a:buSzTx/>
              <a:tabLst/>
            </a:pPr>
            <a:r>
              <a:rPr lang="en-US" altLang="en-US" b="1" dirty="0">
                <a:cs typeface="+mj-cs"/>
              </a:rPr>
              <a:t>Enterprise Application Development: </a:t>
            </a:r>
            <a:r>
              <a:rPr lang="en-US" altLang="en-US" dirty="0">
                <a:cs typeface="+mj-cs"/>
              </a:rPr>
              <a:t>Gained insights into building and managing large-scale applications using Java.</a:t>
            </a:r>
          </a:p>
          <a:p>
            <a:pPr marL="0" marR="0" lvl="0" indent="-285750" algn="just" fontAlgn="base">
              <a:lnSpc>
                <a:spcPct val="150000"/>
              </a:lnSpc>
              <a:spcBef>
                <a:spcPct val="0"/>
              </a:spcBef>
              <a:spcAft>
                <a:spcPct val="0"/>
              </a:spcAft>
              <a:buClrTx/>
              <a:buSzTx/>
              <a:tabLst/>
            </a:pPr>
            <a:r>
              <a:rPr lang="en-US" altLang="en-US" b="1" dirty="0">
                <a:cs typeface="+mj-cs"/>
              </a:rPr>
              <a:t>Project Management: </a:t>
            </a:r>
            <a:r>
              <a:rPr lang="en-US" altLang="en-US" dirty="0">
                <a:cs typeface="+mj-cs"/>
              </a:rPr>
              <a:t>Learned the importance of dependency management and build automation through Apache Maven.</a:t>
            </a:r>
          </a:p>
          <a:p>
            <a:pPr marL="0" marR="0" lvl="0" indent="-285750" algn="just" fontAlgn="base">
              <a:lnSpc>
                <a:spcPct val="150000"/>
              </a:lnSpc>
              <a:spcBef>
                <a:spcPct val="0"/>
              </a:spcBef>
              <a:spcAft>
                <a:spcPct val="0"/>
              </a:spcAft>
              <a:buClrTx/>
              <a:buSzTx/>
              <a:tabLst/>
            </a:pPr>
            <a:r>
              <a:rPr lang="en-US" altLang="en-US" b="1" dirty="0">
                <a:cs typeface="+mj-cs"/>
              </a:rPr>
              <a:t>RESTful Services: </a:t>
            </a:r>
            <a:r>
              <a:rPr lang="en-US" altLang="en-US" dirty="0">
                <a:cs typeface="+mj-cs"/>
              </a:rPr>
              <a:t>Acquired a thorough understanding of creating scalable RESTful services using JAX-RS.</a:t>
            </a:r>
          </a:p>
          <a:p>
            <a:pPr marL="0" marR="0" lvl="0" indent="-285750" algn="just" fontAlgn="base">
              <a:lnSpc>
                <a:spcPct val="150000"/>
              </a:lnSpc>
              <a:spcBef>
                <a:spcPct val="0"/>
              </a:spcBef>
              <a:spcAft>
                <a:spcPct val="0"/>
              </a:spcAft>
              <a:buClrTx/>
              <a:buSzTx/>
              <a:tabLst/>
            </a:pPr>
            <a:r>
              <a:rPr lang="en-US" altLang="en-US" b="1" dirty="0">
                <a:cs typeface="+mj-cs"/>
              </a:rPr>
              <a:t>Database </a:t>
            </a:r>
            <a:r>
              <a:rPr lang="en-US" b="1" dirty="0"/>
              <a:t>Management using JDBC and SQLite.</a:t>
            </a:r>
          </a:p>
          <a:p>
            <a:pPr marL="0" marR="0" lvl="0" indent="-285750" algn="just" fontAlgn="base">
              <a:lnSpc>
                <a:spcPct val="150000"/>
              </a:lnSpc>
              <a:spcBef>
                <a:spcPct val="0"/>
              </a:spcBef>
              <a:spcAft>
                <a:spcPct val="0"/>
              </a:spcAft>
              <a:buClrTx/>
              <a:buSzTx/>
              <a:tabLst/>
            </a:pPr>
            <a:r>
              <a:rPr lang="en-US" altLang="en-US" b="1" dirty="0">
                <a:cs typeface="+mj-cs"/>
              </a:rPr>
              <a:t>DTO and DAO Patterns.</a:t>
            </a:r>
            <a:endParaRPr kumimoji="0" lang="en-US" altLang="en-US" sz="1800" b="1" i="0" u="none" strike="noStrike" cap="none" normalizeH="0" baseline="0" dirty="0">
              <a:ln>
                <a:noFill/>
              </a:ln>
              <a:solidFill>
                <a:schemeClr val="tx1"/>
              </a:solidFill>
              <a:effectLst/>
              <a:latin typeface="Arial" panose="020B0604020202020204" pitchFamily="34" charset="0"/>
              <a:cs typeface="+mj-cs"/>
            </a:endParaRPr>
          </a:p>
          <a:p>
            <a:pPr marL="0" indent="-285750" algn="just" fontAlgn="base">
              <a:lnSpc>
                <a:spcPct val="150000"/>
              </a:lnSpc>
              <a:spcBef>
                <a:spcPct val="0"/>
              </a:spcBef>
              <a:spcAft>
                <a:spcPct val="0"/>
              </a:spcAft>
            </a:pPr>
            <a:r>
              <a:rPr lang="en-US" altLang="en-US" b="1" dirty="0">
                <a:cs typeface="+mj-cs"/>
              </a:rPr>
              <a:t>Soft skill: </a:t>
            </a:r>
            <a:r>
              <a:rPr lang="en-US" altLang="en-US" dirty="0">
                <a:cs typeface="+mj-cs"/>
              </a:rPr>
              <a:t>Work under pressure.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cs typeface="+mj-cs"/>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654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C8894F-6490-8182-43BF-760678175294}"/>
              </a:ext>
            </a:extLst>
          </p:cNvPr>
          <p:cNvSpPr>
            <a:spLocks noGrp="1"/>
          </p:cNvSpPr>
          <p:nvPr>
            <p:ph type="title"/>
          </p:nvPr>
        </p:nvSpPr>
        <p:spPr/>
        <p:txBody>
          <a:bodyPr/>
          <a:lstStyle/>
          <a:p>
            <a:r>
              <a:rPr lang="en-US" dirty="0"/>
              <a:t>Live Project Demo</a:t>
            </a:r>
          </a:p>
        </p:txBody>
      </p:sp>
      <p:sp>
        <p:nvSpPr>
          <p:cNvPr id="4" name="Slide Number Placeholder 3">
            <a:extLst>
              <a:ext uri="{FF2B5EF4-FFF2-40B4-BE49-F238E27FC236}">
                <a16:creationId xmlns:a16="http://schemas.microsoft.com/office/drawing/2014/main" id="{CBA63928-F769-36FB-BEE9-7DFDB6A95E2B}"/>
              </a:ext>
            </a:extLst>
          </p:cNvPr>
          <p:cNvSpPr>
            <a:spLocks noGrp="1"/>
          </p:cNvSpPr>
          <p:nvPr>
            <p:ph type="sldNum" sz="quarter" idx="12"/>
          </p:nvPr>
        </p:nvSpPr>
        <p:spPr/>
        <p:txBody>
          <a:bodyPr/>
          <a:lstStyle/>
          <a:p>
            <a:fld id="{C023BEC7-6943-1C49-BF61-63E279F16A9B}" type="slidenum">
              <a:rPr lang="en-SA" smtClean="0"/>
              <a:pPr/>
              <a:t>8</a:t>
            </a:fld>
            <a:endParaRPr lang="en-SA"/>
          </a:p>
        </p:txBody>
      </p:sp>
    </p:spTree>
    <p:extLst>
      <p:ext uri="{BB962C8B-B14F-4D97-AF65-F5344CB8AC3E}">
        <p14:creationId xmlns:p14="http://schemas.microsoft.com/office/powerpoint/2010/main" val="359604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CC3E46-B881-BAE3-8C0B-B03D6F4D09C6}"/>
              </a:ext>
            </a:extLst>
          </p:cNvPr>
          <p:cNvSpPr>
            <a:spLocks noGrp="1"/>
          </p:cNvSpPr>
          <p:nvPr>
            <p:ph type="title"/>
          </p:nvPr>
        </p:nvSpPr>
        <p:spPr/>
        <p:txBody>
          <a:bodyPr/>
          <a:lstStyle/>
          <a:p>
            <a:r>
              <a:rPr lang="en-US" dirty="0"/>
              <a:t>Questions</a:t>
            </a:r>
          </a:p>
        </p:txBody>
      </p:sp>
      <p:sp>
        <p:nvSpPr>
          <p:cNvPr id="6" name="Text Placeholder 5">
            <a:extLst>
              <a:ext uri="{FF2B5EF4-FFF2-40B4-BE49-F238E27FC236}">
                <a16:creationId xmlns:a16="http://schemas.microsoft.com/office/drawing/2014/main" id="{91201EB5-EC76-E879-FD38-096014E107DA}"/>
              </a:ext>
            </a:extLst>
          </p:cNvPr>
          <p:cNvSpPr>
            <a:spLocks noGrp="1"/>
          </p:cNvSpPr>
          <p:nvPr>
            <p:ph type="body" idx="1"/>
          </p:nvPr>
        </p:nvSpPr>
        <p:spPr/>
        <p:txBody>
          <a:bodyPr/>
          <a:lstStyle/>
          <a:p>
            <a:r>
              <a:rPr lang="en-US" dirty="0"/>
              <a:t>Final Capstone Project</a:t>
            </a:r>
          </a:p>
        </p:txBody>
      </p:sp>
      <p:sp>
        <p:nvSpPr>
          <p:cNvPr id="4" name="Slide Number Placeholder 3">
            <a:extLst>
              <a:ext uri="{FF2B5EF4-FFF2-40B4-BE49-F238E27FC236}">
                <a16:creationId xmlns:a16="http://schemas.microsoft.com/office/drawing/2014/main" id="{FC2CE5D5-272E-0A32-380C-3A12552CADAF}"/>
              </a:ext>
            </a:extLst>
          </p:cNvPr>
          <p:cNvSpPr>
            <a:spLocks noGrp="1"/>
          </p:cNvSpPr>
          <p:nvPr>
            <p:ph type="sldNum" sz="quarter" idx="12"/>
          </p:nvPr>
        </p:nvSpPr>
        <p:spPr/>
        <p:txBody>
          <a:bodyPr/>
          <a:lstStyle/>
          <a:p>
            <a:fld id="{C023BEC7-6943-1C49-BF61-63E279F16A9B}" type="slidenum">
              <a:rPr lang="en-SA" smtClean="0"/>
              <a:pPr/>
              <a:t>9</a:t>
            </a:fld>
            <a:endParaRPr lang="en-SA"/>
          </a:p>
        </p:txBody>
      </p:sp>
    </p:spTree>
    <p:extLst>
      <p:ext uri="{BB962C8B-B14F-4D97-AF65-F5344CB8AC3E}">
        <p14:creationId xmlns:p14="http://schemas.microsoft.com/office/powerpoint/2010/main" val="2631445785"/>
      </p:ext>
    </p:extLst>
  </p:cSld>
  <p:clrMapOvr>
    <a:masterClrMapping/>
  </p:clrMapOvr>
</p:sld>
</file>

<file path=ppt/theme/theme1.xml><?xml version="1.0" encoding="utf-8"?>
<a:theme xmlns:a="http://schemas.openxmlformats.org/drawingml/2006/main" name="Office Theme">
  <a:themeElements>
    <a:clrScheme name="SDAIA">
      <a:dk1>
        <a:srgbClr val="1C345D"/>
      </a:dk1>
      <a:lt1>
        <a:srgbClr val="FFFFFF"/>
      </a:lt1>
      <a:dk2>
        <a:srgbClr val="E86851"/>
      </a:dk2>
      <a:lt2>
        <a:srgbClr val="E7E6E6"/>
      </a:lt2>
      <a:accent1>
        <a:srgbClr val="00AD8D"/>
      </a:accent1>
      <a:accent2>
        <a:srgbClr val="02C0DD"/>
      </a:accent2>
      <a:accent3>
        <a:srgbClr val="FFB447"/>
      </a:accent3>
      <a:accent4>
        <a:srgbClr val="6ABF4B"/>
      </a:accent4>
      <a:accent5>
        <a:srgbClr val="615C9C"/>
      </a:accent5>
      <a:accent6>
        <a:srgbClr val="E86851"/>
      </a:accent6>
      <a:hlink>
        <a:srgbClr val="00AD8D"/>
      </a:hlink>
      <a:folHlink>
        <a:srgbClr val="02C0D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5108</TotalTime>
  <Words>459</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☞DIODRUM ARABIC</vt:lpstr>
      <vt:lpstr>Arial</vt:lpstr>
      <vt:lpstr>Calibri</vt:lpstr>
      <vt:lpstr>DIN Next LT Arabic</vt:lpstr>
      <vt:lpstr>Times New Roman</vt:lpstr>
      <vt:lpstr>Office Theme</vt:lpstr>
      <vt:lpstr>Final Capstone Project</vt:lpstr>
      <vt:lpstr>Orientation</vt:lpstr>
      <vt:lpstr>Agenda</vt:lpstr>
      <vt:lpstr>Project Overview</vt:lpstr>
      <vt:lpstr>Approach to Solution</vt:lpstr>
      <vt:lpstr>Technology Used and Why? </vt:lpstr>
      <vt:lpstr>Key Learnings &amp; Outcomes</vt:lpstr>
      <vt:lpstr>Live Project Demo</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قالب العرض التقديمي</dc:title>
  <dc:creator>لينه خالد مراد شربينى</dc:creator>
  <cp:lastModifiedBy>Application Developer</cp:lastModifiedBy>
  <cp:revision>235</cp:revision>
  <dcterms:created xsi:type="dcterms:W3CDTF">2023-07-25T16:49:01Z</dcterms:created>
  <dcterms:modified xsi:type="dcterms:W3CDTF">2024-07-11T02:25:22Z</dcterms:modified>
</cp:coreProperties>
</file>