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海峰" userId="11316bef-7d84-4f9d-a097-3c8eb788604a" providerId="ADAL" clId="{3461EFB9-0E7E-4610-85AB-5199F7E9AC0B}"/>
    <pc:docChg chg="custSel addSld modSld">
      <pc:chgData name="戴海峰" userId="11316bef-7d84-4f9d-a097-3c8eb788604a" providerId="ADAL" clId="{3461EFB9-0E7E-4610-85AB-5199F7E9AC0B}" dt="2021-09-05T15:30:23.570" v="1" actId="478"/>
      <pc:docMkLst>
        <pc:docMk/>
      </pc:docMkLst>
      <pc:sldChg chg="delSp new mod">
        <pc:chgData name="戴海峰" userId="11316bef-7d84-4f9d-a097-3c8eb788604a" providerId="ADAL" clId="{3461EFB9-0E7E-4610-85AB-5199F7E9AC0B}" dt="2021-09-05T15:30:23.570" v="1" actId="478"/>
        <pc:sldMkLst>
          <pc:docMk/>
          <pc:sldMk cId="580815531" sldId="256"/>
        </pc:sldMkLst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2" creationId="{4A074AE2-B739-4138-90B1-A77F56F53021}"/>
          </ac:spMkLst>
        </pc:spChg>
        <pc:spChg chg="del">
          <ac:chgData name="戴海峰" userId="11316bef-7d84-4f9d-a097-3c8eb788604a" providerId="ADAL" clId="{3461EFB9-0E7E-4610-85AB-5199F7E9AC0B}" dt="2021-09-05T15:30:23.570" v="1" actId="478"/>
          <ac:spMkLst>
            <pc:docMk/>
            <pc:sldMk cId="580815531" sldId="256"/>
            <ac:spMk id="3" creationId="{6CE8310E-3C54-4B65-BAD2-F5AC5EEBD4A4}"/>
          </ac:spMkLst>
        </pc:spChg>
      </pc:sldChg>
      <pc:sldMasterChg chg="addSldLayout">
        <pc:chgData name="戴海峰" userId="11316bef-7d84-4f9d-a097-3c8eb788604a" providerId="ADAL" clId="{3461EFB9-0E7E-4610-85AB-5199F7E9AC0B}" dt="2021-09-05T15:30:20.241" v="0" actId="680"/>
        <pc:sldMasterMkLst>
          <pc:docMk/>
          <pc:sldMasterMk cId="3994971831" sldId="2147483648"/>
        </pc:sldMasterMkLst>
        <pc:sldLayoutChg chg="add">
          <pc:chgData name="戴海峰" userId="11316bef-7d84-4f9d-a097-3c8eb788604a" providerId="ADAL" clId="{3461EFB9-0E7E-4610-85AB-5199F7E9AC0B}" dt="2021-09-05T15:30:20.241" v="0" actId="680"/>
          <pc:sldLayoutMkLst>
            <pc:docMk/>
            <pc:sldMasterMk cId="3994971831" sldId="2147483648"/>
            <pc:sldLayoutMk cId="2399473885" sldId="2147483649"/>
          </pc:sldLayoutMkLst>
        </pc:sldLayoutChg>
      </pc:sldMasterChg>
    </pc:docChg>
  </pc:docChgLst>
  <pc:docChgLst>
    <pc:chgData name="戴海峰" userId="11316bef-7d84-4f9d-a097-3c8eb788604a" providerId="ADAL" clId="{7C3E8C14-C614-4961-B9D1-09FFD4693313}"/>
    <pc:docChg chg="modSld">
      <pc:chgData name="戴海峰" userId="11316bef-7d84-4f9d-a097-3c8eb788604a" providerId="ADAL" clId="{7C3E8C14-C614-4961-B9D1-09FFD4693313}" dt="2021-09-05T15:36:18.014" v="9" actId="164"/>
      <pc:docMkLst>
        <pc:docMk/>
      </pc:docMkLst>
      <pc:sldChg chg="addSp modSp mod">
        <pc:chgData name="戴海峰" userId="11316bef-7d84-4f9d-a097-3c8eb788604a" providerId="ADAL" clId="{7C3E8C14-C614-4961-B9D1-09FFD4693313}" dt="2021-09-05T15:36:18.014" v="9" actId="164"/>
        <pc:sldMkLst>
          <pc:docMk/>
          <pc:sldMk cId="580815531" sldId="256"/>
        </pc:sldMkLst>
        <pc:grpChg chg="add mod">
          <ac:chgData name="戴海峰" userId="11316bef-7d84-4f9d-a097-3c8eb788604a" providerId="ADAL" clId="{7C3E8C14-C614-4961-B9D1-09FFD4693313}" dt="2021-09-05T15:36:18.014" v="9" actId="164"/>
          <ac:grpSpMkLst>
            <pc:docMk/>
            <pc:sldMk cId="580815531" sldId="256"/>
            <ac:grpSpMk id="6" creationId="{ACF1B2DA-F5F3-43D2-B302-F48874A25B6C}"/>
          </ac:grpSpMkLst>
        </pc:grpChg>
        <pc:picChg chg="add mod">
          <ac:chgData name="戴海峰" userId="11316bef-7d84-4f9d-a097-3c8eb788604a" providerId="ADAL" clId="{7C3E8C14-C614-4961-B9D1-09FFD4693313}" dt="2021-09-05T15:36:18.014" v="9" actId="164"/>
          <ac:picMkLst>
            <pc:docMk/>
            <pc:sldMk cId="580815531" sldId="256"/>
            <ac:picMk id="3" creationId="{EC84E3E2-76D5-45E9-8D18-15BC5A14AF0C}"/>
          </ac:picMkLst>
        </pc:picChg>
        <pc:picChg chg="add mod">
          <ac:chgData name="戴海峰" userId="11316bef-7d84-4f9d-a097-3c8eb788604a" providerId="ADAL" clId="{7C3E8C14-C614-4961-B9D1-09FFD4693313}" dt="2021-09-05T15:36:18.014" v="9" actId="164"/>
          <ac:picMkLst>
            <pc:docMk/>
            <pc:sldMk cId="580815531" sldId="256"/>
            <ac:picMk id="5" creationId="{A03E466B-7D30-4BEB-BE99-86B3A9F51B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E9669-1EC6-475F-9DFF-EEFED567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F8366-714B-42AA-9B0D-59C6ED524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947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9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CF1B2DA-F5F3-43D2-B302-F48874A25B6C}"/>
              </a:ext>
            </a:extLst>
          </p:cNvPr>
          <p:cNvGrpSpPr/>
          <p:nvPr/>
        </p:nvGrpSpPr>
        <p:grpSpPr>
          <a:xfrm>
            <a:off x="1625038" y="0"/>
            <a:ext cx="8941923" cy="6858000"/>
            <a:chOff x="1625038" y="0"/>
            <a:chExt cx="8941923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C84E3E2-76D5-45E9-8D18-15BC5A14A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38" y="0"/>
              <a:ext cx="8941923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03E466B-7D30-4BEB-BE99-86B3A9F5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841" y="2051049"/>
              <a:ext cx="3013740" cy="2038351"/>
            </a:xfrm>
            <a:prstGeom prst="roundRect">
              <a:avLst>
                <a:gd name="adj" fmla="val 2632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5808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海峰</dc:creator>
  <cp:lastModifiedBy>戴 海峰</cp:lastModifiedBy>
  <cp:revision>1</cp:revision>
  <dcterms:created xsi:type="dcterms:W3CDTF">2021-09-05T15:30:14Z</dcterms:created>
  <dcterms:modified xsi:type="dcterms:W3CDTF">2021-09-05T15:37:01Z</dcterms:modified>
</cp:coreProperties>
</file>