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戴海峰" userId="11316bef-7d84-4f9d-a097-3c8eb788604a" providerId="ADAL" clId="{368AE84B-8B54-41A2-A084-B9E89B407AAF}"/>
    <pc:docChg chg="modSld">
      <pc:chgData name="戴海峰" userId="11316bef-7d84-4f9d-a097-3c8eb788604a" providerId="ADAL" clId="{368AE84B-8B54-41A2-A084-B9E89B407AAF}" dt="2021-09-05T15:37:52.326" v="10" actId="164"/>
      <pc:docMkLst>
        <pc:docMk/>
      </pc:docMkLst>
      <pc:sldChg chg="addSp modSp mod">
        <pc:chgData name="戴海峰" userId="11316bef-7d84-4f9d-a097-3c8eb788604a" providerId="ADAL" clId="{368AE84B-8B54-41A2-A084-B9E89B407AAF}" dt="2021-09-05T15:37:52.326" v="10" actId="164"/>
        <pc:sldMkLst>
          <pc:docMk/>
          <pc:sldMk cId="580815531" sldId="256"/>
        </pc:sldMkLst>
        <pc:grpChg chg="add mod">
          <ac:chgData name="戴海峰" userId="11316bef-7d84-4f9d-a097-3c8eb788604a" providerId="ADAL" clId="{368AE84B-8B54-41A2-A084-B9E89B407AAF}" dt="2021-09-05T15:37:52.326" v="10" actId="164"/>
          <ac:grpSpMkLst>
            <pc:docMk/>
            <pc:sldMk cId="580815531" sldId="256"/>
            <ac:grpSpMk id="6" creationId="{ABF68834-145E-46B4-B261-F8F53F8B7C8C}"/>
          </ac:grpSpMkLst>
        </pc:grpChg>
        <pc:picChg chg="add mod">
          <ac:chgData name="戴海峰" userId="11316bef-7d84-4f9d-a097-3c8eb788604a" providerId="ADAL" clId="{368AE84B-8B54-41A2-A084-B9E89B407AAF}" dt="2021-09-05T15:37:52.326" v="10" actId="164"/>
          <ac:picMkLst>
            <pc:docMk/>
            <pc:sldMk cId="580815531" sldId="256"/>
            <ac:picMk id="3" creationId="{04941CFD-D595-4DE7-BE87-A97797F3C46A}"/>
          </ac:picMkLst>
        </pc:picChg>
        <pc:picChg chg="add mod">
          <ac:chgData name="戴海峰" userId="11316bef-7d84-4f9d-a097-3c8eb788604a" providerId="ADAL" clId="{368AE84B-8B54-41A2-A084-B9E89B407AAF}" dt="2021-09-05T15:37:52.326" v="10" actId="164"/>
          <ac:picMkLst>
            <pc:docMk/>
            <pc:sldMk cId="580815531" sldId="256"/>
            <ac:picMk id="5" creationId="{38FD48E0-8E9B-4519-8241-93304466A33B}"/>
          </ac:picMkLst>
        </pc:picChg>
      </pc:sldChg>
    </pc:docChg>
  </pc:docChgLst>
  <pc:docChgLst>
    <pc:chgData name="戴海峰" userId="11316bef-7d84-4f9d-a097-3c8eb788604a" providerId="ADAL" clId="{3461EFB9-0E7E-4610-85AB-5199F7E9AC0B}"/>
    <pc:docChg chg="custSel addSld modSld">
      <pc:chgData name="戴海峰" userId="11316bef-7d84-4f9d-a097-3c8eb788604a" providerId="ADAL" clId="{3461EFB9-0E7E-4610-85AB-5199F7E9AC0B}" dt="2021-09-05T15:30:23.570" v="1" actId="478"/>
      <pc:docMkLst>
        <pc:docMk/>
      </pc:docMkLst>
      <pc:sldChg chg="delSp new mod">
        <pc:chgData name="戴海峰" userId="11316bef-7d84-4f9d-a097-3c8eb788604a" providerId="ADAL" clId="{3461EFB9-0E7E-4610-85AB-5199F7E9AC0B}" dt="2021-09-05T15:30:23.570" v="1" actId="478"/>
        <pc:sldMkLst>
          <pc:docMk/>
          <pc:sldMk cId="580815531" sldId="256"/>
        </pc:sldMkLst>
        <pc:spChg chg="del">
          <ac:chgData name="戴海峰" userId="11316bef-7d84-4f9d-a097-3c8eb788604a" providerId="ADAL" clId="{3461EFB9-0E7E-4610-85AB-5199F7E9AC0B}" dt="2021-09-05T15:30:23.570" v="1" actId="478"/>
          <ac:spMkLst>
            <pc:docMk/>
            <pc:sldMk cId="580815531" sldId="256"/>
            <ac:spMk id="2" creationId="{4A074AE2-B739-4138-90B1-A77F56F53021}"/>
          </ac:spMkLst>
        </pc:spChg>
        <pc:spChg chg="del">
          <ac:chgData name="戴海峰" userId="11316bef-7d84-4f9d-a097-3c8eb788604a" providerId="ADAL" clId="{3461EFB9-0E7E-4610-85AB-5199F7E9AC0B}" dt="2021-09-05T15:30:23.570" v="1" actId="478"/>
          <ac:spMkLst>
            <pc:docMk/>
            <pc:sldMk cId="580815531" sldId="256"/>
            <ac:spMk id="3" creationId="{6CE8310E-3C54-4B65-BAD2-F5AC5EEBD4A4}"/>
          </ac:spMkLst>
        </pc:spChg>
      </pc:sldChg>
      <pc:sldMasterChg chg="addSldLayout">
        <pc:chgData name="戴海峰" userId="11316bef-7d84-4f9d-a097-3c8eb788604a" providerId="ADAL" clId="{3461EFB9-0E7E-4610-85AB-5199F7E9AC0B}" dt="2021-09-05T15:30:20.241" v="0" actId="680"/>
        <pc:sldMasterMkLst>
          <pc:docMk/>
          <pc:sldMasterMk cId="3994971831" sldId="2147483648"/>
        </pc:sldMasterMkLst>
        <pc:sldLayoutChg chg="add">
          <pc:chgData name="戴海峰" userId="11316bef-7d84-4f9d-a097-3c8eb788604a" providerId="ADAL" clId="{3461EFB9-0E7E-4610-85AB-5199F7E9AC0B}" dt="2021-09-05T15:30:20.241" v="0" actId="680"/>
          <pc:sldLayoutMkLst>
            <pc:docMk/>
            <pc:sldMasterMk cId="3994971831" sldId="2147483648"/>
            <pc:sldLayoutMk cId="239947388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E9669-1EC6-475F-9DFF-EEFED5677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0F8366-714B-42AA-9B0D-59C6ED524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947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97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BF68834-145E-46B4-B261-F8F53F8B7C8C}"/>
              </a:ext>
            </a:extLst>
          </p:cNvPr>
          <p:cNvGrpSpPr/>
          <p:nvPr/>
        </p:nvGrpSpPr>
        <p:grpSpPr>
          <a:xfrm>
            <a:off x="1635934" y="0"/>
            <a:ext cx="8920131" cy="6858000"/>
            <a:chOff x="1635934" y="0"/>
            <a:chExt cx="8920131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4941CFD-D595-4DE7-BE87-A97797F3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934" y="0"/>
              <a:ext cx="8920131" cy="6858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FD48E0-8E9B-4519-8241-93304466A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743" y="1676400"/>
              <a:ext cx="2082810" cy="2508250"/>
            </a:xfrm>
            <a:prstGeom prst="roundRect">
              <a:avLst>
                <a:gd name="adj" fmla="val 23143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58081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 海峰</dc:creator>
  <cp:lastModifiedBy>戴 海峰</cp:lastModifiedBy>
  <cp:revision>1</cp:revision>
  <dcterms:created xsi:type="dcterms:W3CDTF">2021-09-05T15:30:14Z</dcterms:created>
  <dcterms:modified xsi:type="dcterms:W3CDTF">2021-09-05T15:38:42Z</dcterms:modified>
</cp:coreProperties>
</file>