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96B8-0D81-4D61-9510-78CEFFB8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1E68C-0ADB-441B-BDEC-512D0387D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A293-71A2-4481-98F0-3C4A2D8F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086E-0349-49E4-B0F5-ECFB874C9FAC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5DA2-ABE9-4BCD-B152-E160E2AD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F52B-F6C6-4F2B-BD72-261EB94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06A-2B77-4B39-9C7A-5D2113C238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272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32B5-7512-4DD8-A2BA-B2497812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1A818-3FC8-41AC-BD98-ED37137C1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385D-08EA-485E-BA92-7663E073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086E-0349-49E4-B0F5-ECFB874C9FAC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ED5D-CFF1-4F81-9F4A-439AFFA4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EC1AC-C7DB-4F9C-B13F-256D7B9B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06A-2B77-4B39-9C7A-5D2113C238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65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BFC9C-55B6-4597-977B-DA1EF5656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DDB5D-A567-4A52-8517-3796CB374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9F2C1-6879-44F9-93E2-97459703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086E-0349-49E4-B0F5-ECFB874C9FAC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2F1CD-9585-480F-AAA0-C592048B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3734E-24C1-4AA2-938D-0EF2B783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06A-2B77-4B39-9C7A-5D2113C238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658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F3A7-31E5-4CE3-89BF-C044C198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A4F4-33E3-4569-8F3F-77CE5088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E32D-9E60-4283-B624-C8B2CABB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086E-0349-49E4-B0F5-ECFB874C9FAC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7F7A3-049A-4FC7-8E68-274C5EF3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A828D-DBE0-4609-A26A-B6C52B4B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06A-2B77-4B39-9C7A-5D2113C238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93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6E9B-561D-45EF-ACA3-339B4151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98D7E-8299-4162-A86B-0DE7AD45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8E83F-68D5-4DC8-9EA9-F81C96E3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086E-0349-49E4-B0F5-ECFB874C9FAC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ED9F8-C265-4902-BC75-9B6936E9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6090-916C-4BAB-BBBA-89ECF379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06A-2B77-4B39-9C7A-5D2113C238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910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94F0-1392-495A-BDAE-0513B835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FD68-BCC6-4526-9641-0FECEDED4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B93C9-A116-4DB2-91C2-8D4FE9022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12CC9-FC59-4A88-BEF3-CBA2A83D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086E-0349-49E4-B0F5-ECFB874C9FAC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E9FD4-5B7A-44BD-B7AF-1044D3E4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F4865-699D-495A-A471-A8A9EA25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06A-2B77-4B39-9C7A-5D2113C238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344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210D-C689-44B9-8D19-31CFFD2C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28706-742B-4943-B331-93AD227C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AD2E0-B346-4864-A031-5AC75B430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D4AD5-E83F-4A4F-849B-8A156440D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FC1DF-2473-476D-9A77-505B42CE8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3E623-9BDF-48DB-9429-C0B36EDB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086E-0349-49E4-B0F5-ECFB874C9FAC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57DDD-7C87-45DC-89C6-1D48C811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085FC-B746-4DBB-991A-EEE365E7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06A-2B77-4B39-9C7A-5D2113C238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678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CDC5-1DC7-41B9-A787-E54796E5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7C591-376F-4E85-8607-9CA1D1F6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086E-0349-49E4-B0F5-ECFB874C9FAC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ABCE5-A31C-4F79-8AF5-7A38827B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8292B-430F-405C-99C9-6EE295F4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06A-2B77-4B39-9C7A-5D2113C238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153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EE82B-BFBD-4325-B3B5-EC1FA79E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086E-0349-49E4-B0F5-ECFB874C9FAC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C2592-1CD4-4707-8255-EC24DA01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5CEAE-1D6F-43DB-A107-3D6C933E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06A-2B77-4B39-9C7A-5D2113C238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496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3564-626B-439E-95D0-398D9BD3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6972-59ED-42C7-89F1-E81128BF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0633D-3AED-4906-8F21-236015A17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E1E9A-A5BD-49C4-94AF-E6E9F274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086E-0349-49E4-B0F5-ECFB874C9FAC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620C5-B97B-4CCB-99F0-2EEAA316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90E5F-2E4B-449C-B02C-793ABFA6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06A-2B77-4B39-9C7A-5D2113C238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101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5684-BB1D-4A37-9B0A-25F6D9B2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8B232-D7F6-4AA1-9CAA-359E6A326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5ADF-0A21-4A2C-AA22-330A07ED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56FAE-8129-443F-B5E5-2386ED0D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086E-0349-49E4-B0F5-ECFB874C9FAC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7CF5B-D0AD-43E4-8404-28B816D3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A1CE6-5B59-46B6-8345-694C210F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06A-2B77-4B39-9C7A-5D2113C238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270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D7F55-0A25-4DF1-8041-27BAC6AB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D9682-81A7-4B11-93C0-A4F1846F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8562-25B2-4DCA-9320-D4FC010A5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C086E-0349-49E4-B0F5-ECFB874C9FAC}" type="datetimeFigureOut">
              <a:rPr lang="en-ID" smtClean="0"/>
              <a:t>12/06/2023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2ED89-3A35-4C1E-A329-EA01081F2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8B890-4537-413E-8999-BC8A0BD5F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D406A-2B77-4B39-9C7A-5D2113C238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796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7DC5-7D8C-422C-9264-BDA591A63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C4905-AC97-4D64-81A7-8DD4C528E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D5D20-A58A-4153-B8D3-692C3167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04" y="837838"/>
            <a:ext cx="9440592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7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7D86-5AC4-4D6F-BCBD-25F127B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7B73-D6FA-4E7F-9803-A1683E7D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2B0D9-40C2-4047-9948-991A3F35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613969"/>
            <a:ext cx="10145541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AEA6-7F7E-465C-937D-62D88E33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C1FA-AF46-498C-BBB6-D709FEEE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68AB7-DB4D-4865-85B4-0BB00E00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35" y="1384184"/>
            <a:ext cx="9614061" cy="387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53B5-071D-45CE-87D8-CD0B9118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4D90C-7AC4-4516-8280-9D111939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D4066-8FB2-4E6E-BEE2-3FF9D2305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93" y="681037"/>
            <a:ext cx="8735644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2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2023-06-12T16:13:50Z</dcterms:created>
  <dcterms:modified xsi:type="dcterms:W3CDTF">2023-06-12T16:13:57Z</dcterms:modified>
</cp:coreProperties>
</file>