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86" r:id="rId3"/>
    <p:sldId id="287" r:id="rId4"/>
    <p:sldId id="272" r:id="rId5"/>
    <p:sldId id="256" r:id="rId6"/>
    <p:sldId id="283" r:id="rId7"/>
    <p:sldId id="285" r:id="rId8"/>
    <p:sldId id="270" r:id="rId9"/>
    <p:sldId id="273" r:id="rId10"/>
    <p:sldId id="257" r:id="rId11"/>
    <p:sldId id="258" r:id="rId12"/>
    <p:sldId id="261" r:id="rId13"/>
    <p:sldId id="262" r:id="rId14"/>
    <p:sldId id="274" r:id="rId15"/>
    <p:sldId id="259" r:id="rId16"/>
    <p:sldId id="263" r:id="rId17"/>
    <p:sldId id="281" r:id="rId18"/>
    <p:sldId id="282" r:id="rId19"/>
    <p:sldId id="275" r:id="rId20"/>
    <p:sldId id="280" r:id="rId21"/>
    <p:sldId id="265" r:id="rId22"/>
    <p:sldId id="266" r:id="rId23"/>
    <p:sldId id="264" r:id="rId24"/>
    <p:sldId id="267" r:id="rId25"/>
    <p:sldId id="271" r:id="rId26"/>
    <p:sldId id="268" r:id="rId27"/>
    <p:sldId id="269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6327"/>
  </p:normalViewPr>
  <p:slideViewPr>
    <p:cSldViewPr>
      <p:cViewPr varScale="1">
        <p:scale>
          <a:sx n="120" d="100"/>
          <a:sy n="120" d="100"/>
        </p:scale>
        <p:origin x="21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136" cy="108013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EB31C-44CC-CE4C-9DDB-4A514C8F627A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7D0C1-7F30-7049-A2F4-C5BFCB017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A276D-B99C-8357-0E13-245D7381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A1404F-145E-762E-EA2C-1B79FFDD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19D51-5500-4A6C-C5C3-72590651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25B2A-5B40-D33A-9967-CFAE49C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BC4D0-01A3-2F24-74CC-781921F2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87BAE-729C-CA07-5073-BE69C93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95CBAE-F003-35DA-9B9D-744FEAA4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A0666-13CE-4662-A467-1A1DF91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8C01D-4729-66E5-D21E-F6670FC4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DB503-4837-1CD5-8C13-FEF30FA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1C92CB-4930-F367-23BE-EC8D3426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9B35C-B134-AA97-BC5F-1E41B2C3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E6817-5C79-999F-12BB-CEE9A3C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22505-5BBE-4915-E5E9-6844960B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F658-C5F7-CB1B-0747-627B344D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7C0A-E5BD-6C7A-9BFE-DA25321A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EEA3A-6C5A-B19C-9F97-307587BF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2A749-3B4F-A6E1-118E-38FE866C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04550-4425-5F0F-74E3-5E2DBE6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6CDA1-17BE-E432-B258-24040BB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D5C33-BF9E-4782-A20B-156978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16BB-C0BD-8133-FFB3-C9DD1A0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57A63-E62A-D94E-1585-0218D95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4B5C2-A180-DD98-1A6B-4F8DC66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1D887-AC63-EB99-8D4A-02708D0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8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EBC86-6360-F6EA-094D-AF46FCA4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F945E-0352-F084-D4B0-895576A2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528EF5-7F68-9003-737A-5A47D206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2C28D2-9CDD-6805-F2D3-E603BCF4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AE6FD-00D5-0BD9-15F1-ABB9DAB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3B5E0-49FE-F8D9-8F9C-DE58CD7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61B2-CEAF-0918-7277-D232B8D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CB112-C411-03A3-B406-ECCAE7A2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CFCDD-FD85-2974-3926-768FC0EF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CD975-30EA-6CA3-5638-9037CDB4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68FDA-F5D2-290E-568C-F1172417C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7C9D1C-2273-12A7-DBF6-AA13A0D6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08EC2A-1707-AD09-E942-AAD6F709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D1532F-C9A9-271D-89CC-CCA4925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3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A447B-5F04-42B0-93A8-2257E82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E85C6-2F75-6AAE-62B3-5BC82AD1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05A18D-D967-B33A-E1E6-B7B60607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E0C7B-1068-4E16-6DDA-6F198292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4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1EFF3B-7358-A181-8A40-30814BB8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C30E0E-7DEA-DD18-061F-7CDE179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0F3E7-3739-8DC0-A428-A341ED1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2760F-AC18-2D54-6202-9BAB6E99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874DA-2C3F-D2D5-BE6C-58ECF8E3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99F8-86D1-EE55-BAE3-B8DC77077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BBA6A-A288-357D-A242-63F710CE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DFEB2-8B55-A8EC-55DD-9A65E5C4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533D2-18CE-0FE3-6D10-FB1F4747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D755-4CC0-BDCD-E7CA-42FA44F1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FFF758-556A-074E-42E4-ABF00483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6E722-28C2-1A20-3262-F6AEC55C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72946-3394-6C7F-2FE0-4CBD960F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E7DDA-FA66-7869-07F8-8234001C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B7725-61C0-4F00-9B37-98A78DF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9EB4AC-4E6A-19C2-E48E-DAE5057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AD52D-C98E-6F1B-716D-2342245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F3CCF-AD99-F8C9-EC09-FAF19AB0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0C206-26C2-DF45-E179-E711689B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F49AD-38D6-FB50-D285-5ED0E220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"/>
          <p:cNvGrpSpPr/>
          <p:nvPr/>
        </p:nvGrpSpPr>
        <p:grpSpPr>
          <a:xfrm>
            <a:off x="5004871" y="809480"/>
            <a:ext cx="2034208" cy="2305882"/>
            <a:chOff x="4326835" y="1123118"/>
            <a:chExt cx="2034208" cy="2305882"/>
          </a:xfrm>
        </p:grpSpPr>
        <p:sp>
          <p:nvSpPr>
            <p:cNvPr id="107" name="Google Shape;107;p5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114" name="Google Shape;114;p5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18" name="Google Shape;118;p5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" name="Google Shape;119;p5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2569495" y="875158"/>
            <a:ext cx="1046921" cy="1046921"/>
            <a:chOff x="7341706" y="1186070"/>
            <a:chExt cx="1046921" cy="1046921"/>
          </a:xfrm>
        </p:grpSpPr>
        <p:sp>
          <p:nvSpPr>
            <p:cNvPr id="121" name="Google Shape;121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24" name="Google Shape;124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2" name="Google Shape;132;p5"/>
          <p:cNvGrpSpPr/>
          <p:nvPr/>
        </p:nvGrpSpPr>
        <p:grpSpPr>
          <a:xfrm>
            <a:off x="1354833" y="2061636"/>
            <a:ext cx="1046921" cy="1046921"/>
            <a:chOff x="8725657" y="1186070"/>
            <a:chExt cx="1046921" cy="1046921"/>
          </a:xfrm>
        </p:grpSpPr>
        <p:sp>
          <p:nvSpPr>
            <p:cNvPr id="133" name="Google Shape;133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5" name="Google Shape;135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36" name="Google Shape;136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44" name="Google Shape;144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" name="Google Shape;145;p5"/>
          <p:cNvGrpSpPr/>
          <p:nvPr/>
        </p:nvGrpSpPr>
        <p:grpSpPr>
          <a:xfrm>
            <a:off x="2566347" y="3264029"/>
            <a:ext cx="1046921" cy="1046921"/>
            <a:chOff x="7333862" y="2446816"/>
            <a:chExt cx="1046921" cy="1046921"/>
          </a:xfrm>
        </p:grpSpPr>
        <p:sp>
          <p:nvSpPr>
            <p:cNvPr id="146" name="Google Shape;146;p5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5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8" name="Google Shape;148;p5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49" name="Google Shape;149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5"/>
          <p:cNvGrpSpPr/>
          <p:nvPr/>
        </p:nvGrpSpPr>
        <p:grpSpPr>
          <a:xfrm>
            <a:off x="1354833" y="3264029"/>
            <a:ext cx="1046921" cy="1046921"/>
            <a:chOff x="8762754" y="2454527"/>
            <a:chExt cx="1046921" cy="1046921"/>
          </a:xfrm>
        </p:grpSpPr>
        <p:sp>
          <p:nvSpPr>
            <p:cNvPr id="158" name="Google Shape;158;p5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5"/>
          <p:cNvSpPr/>
          <p:nvPr/>
        </p:nvSpPr>
        <p:spPr>
          <a:xfrm>
            <a:off x="1347807" y="4880675"/>
            <a:ext cx="2025730" cy="92180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031896" y="5156911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UC2e</a:t>
            </a:r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572449" y="2061636"/>
            <a:ext cx="1046921" cy="1046921"/>
            <a:chOff x="8725657" y="1186070"/>
            <a:chExt cx="1046921" cy="1046921"/>
          </a:xfrm>
        </p:grpSpPr>
        <p:sp>
          <p:nvSpPr>
            <p:cNvPr id="164" name="Google Shape;164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6" name="Google Shape;166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7" name="Google Shape;167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75" name="Google Shape;175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6" name="Google Shape;176;p5"/>
          <p:cNvGrpSpPr/>
          <p:nvPr/>
        </p:nvGrpSpPr>
        <p:grpSpPr>
          <a:xfrm>
            <a:off x="3796277" y="2061636"/>
            <a:ext cx="1046921" cy="1046921"/>
            <a:chOff x="8725657" y="1186070"/>
            <a:chExt cx="1046921" cy="1046921"/>
          </a:xfrm>
        </p:grpSpPr>
        <p:sp>
          <p:nvSpPr>
            <p:cNvPr id="177" name="Google Shape;177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79" name="Google Shape;179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80" name="Google Shape;180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88" name="Google Shape;188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9" name="Google Shape;189;p5"/>
          <p:cNvGrpSpPr/>
          <p:nvPr/>
        </p:nvGrpSpPr>
        <p:grpSpPr>
          <a:xfrm>
            <a:off x="3783846" y="875158"/>
            <a:ext cx="1046921" cy="1046921"/>
            <a:chOff x="7341706" y="1186070"/>
            <a:chExt cx="1046921" cy="1046921"/>
          </a:xfrm>
        </p:grpSpPr>
        <p:sp>
          <p:nvSpPr>
            <p:cNvPr id="190" name="Google Shape;190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2" name="Google Shape;192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93" name="Google Shape;193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1" name="Google Shape;201;p5"/>
          <p:cNvSpPr txBox="1"/>
          <p:nvPr/>
        </p:nvSpPr>
        <p:spPr>
          <a:xfrm>
            <a:off x="1347807" y="284563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2569495" y="285449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3757689" y="285452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1350088" y="885320"/>
            <a:ext cx="1046921" cy="1046921"/>
            <a:chOff x="3798849" y="3264029"/>
            <a:chExt cx="1046921" cy="1046921"/>
          </a:xfrm>
        </p:grpSpPr>
        <p:sp>
          <p:nvSpPr>
            <p:cNvPr id="205" name="Google Shape;205;p5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5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5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8" name="Google Shape;208;p5"/>
          <p:cNvGrpSpPr/>
          <p:nvPr/>
        </p:nvGrpSpPr>
        <p:grpSpPr>
          <a:xfrm>
            <a:off x="3845352" y="3370165"/>
            <a:ext cx="161674" cy="806724"/>
            <a:chOff x="9207616" y="1306168"/>
            <a:chExt cx="161674" cy="806724"/>
          </a:xfrm>
        </p:grpSpPr>
        <p:cxnSp>
          <p:nvCxnSpPr>
            <p:cNvPr id="209" name="Google Shape;209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0" name="Google Shape;210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11" name="Google Shape;211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19" name="Google Shape;219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0" name="Google Shape;220;p5"/>
          <p:cNvGrpSpPr/>
          <p:nvPr/>
        </p:nvGrpSpPr>
        <p:grpSpPr>
          <a:xfrm>
            <a:off x="4287230" y="3220614"/>
            <a:ext cx="448399" cy="1364615"/>
            <a:chOff x="5647601" y="3264029"/>
            <a:chExt cx="448399" cy="1364615"/>
          </a:xfrm>
        </p:grpSpPr>
        <p:sp>
          <p:nvSpPr>
            <p:cNvPr id="221" name="Google Shape;221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24" name="Google Shape;224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5"/>
          <p:cNvGrpSpPr/>
          <p:nvPr/>
        </p:nvGrpSpPr>
        <p:grpSpPr>
          <a:xfrm>
            <a:off x="4889152" y="3220615"/>
            <a:ext cx="448399" cy="1364615"/>
            <a:chOff x="5647601" y="3264029"/>
            <a:chExt cx="448399" cy="1364615"/>
          </a:xfrm>
        </p:grpSpPr>
        <p:sp>
          <p:nvSpPr>
            <p:cNvPr id="228" name="Google Shape;228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4" name="Google Shape;234;p5"/>
          <p:cNvSpPr txBox="1"/>
          <p:nvPr/>
        </p:nvSpPr>
        <p:spPr>
          <a:xfrm>
            <a:off x="3623209" y="424553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pic>
        <p:nvPicPr>
          <p:cNvPr id="235" name="Google Shape;235;p5" descr="Stecker mit einfarbiger Füll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515" y="5038728"/>
            <a:ext cx="611118" cy="61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>
            <a:off x="5491074" y="322061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5678443" y="3292320"/>
            <a:ext cx="257391" cy="1264927"/>
            <a:chOff x="6292600" y="3370165"/>
            <a:chExt cx="257391" cy="1264927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239" name="Google Shape;239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246" name="Google Shape;246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2" name="Google Shape;252;p5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253" name="Google Shape;253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9" name="Google Shape;259;p5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260" name="Google Shape;260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6362490" y="3757201"/>
            <a:ext cx="195391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6303950" y="3560166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9A88156-1637-3FDB-0E4F-43829E9FF4FD}"/>
              </a:ext>
            </a:extLst>
          </p:cNvPr>
          <p:cNvGrpSpPr/>
          <p:nvPr/>
        </p:nvGrpSpPr>
        <p:grpSpPr>
          <a:xfrm flipV="1">
            <a:off x="5015864" y="2348864"/>
            <a:ext cx="1046921" cy="2160272"/>
            <a:chOff x="2679227" y="1456546"/>
            <a:chExt cx="1046921" cy="21602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2A5BE1-6B0B-C93E-A9D6-E09B7DC98FBE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A415C36-2206-64DA-782F-2EEAF2D11C0E}"/>
                </a:ext>
              </a:extLst>
            </p:cNvPr>
            <p:cNvSpPr/>
            <p:nvPr/>
          </p:nvSpPr>
          <p:spPr>
            <a:xfrm>
              <a:off x="2679227" y="256989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208223D-B1BB-04A4-51D7-DE3CD577E869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841ACF-0D5C-95DC-0B94-12E69357536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A8F56B9-7277-8302-7BEE-2782C2449A1E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9D0C9C51-8814-5EBB-3115-154D188BE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FF7BE93A-7198-CB04-1380-C5CD5CA7C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B3400B9E-493F-41C0-D003-0B2A29480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F8FDCC37-9105-2FC5-5799-AE03BB2882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1ABBD7EF-D984-87D4-FEE0-4BF88EBCD8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6439514" y="340633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6129215" y="2348864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6096000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3FC919D1-4589-1B1D-ECDF-2871DAE855EE}"/>
              </a:ext>
            </a:extLst>
          </p:cNvPr>
          <p:cNvSpPr/>
          <p:nvPr/>
        </p:nvSpPr>
        <p:spPr>
          <a:xfrm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6129215" y="341414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6457734" y="2565492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Smartphone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08149BA-51CB-D0C6-E7AE-3C48CEC37383}"/>
              </a:ext>
            </a:extLst>
          </p:cNvPr>
          <p:cNvGrpSpPr/>
          <p:nvPr/>
        </p:nvGrpSpPr>
        <p:grpSpPr>
          <a:xfrm rot="5400000">
            <a:off x="3935728" y="4509136"/>
            <a:ext cx="1046921" cy="1046921"/>
            <a:chOff x="7341706" y="1186070"/>
            <a:chExt cx="1046921" cy="104692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F852898-E1F0-BD56-2AD8-2FFAC6FCE8A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41079C59-B1A9-5BBA-83FB-D1B3BF395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13886A6-4611-C9CF-20ED-CE5AE8447C7C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CCD18775-A5EC-F58A-954C-44FCF708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292BE729-BD1B-3EF3-AC32-F85A63F4A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BA4468D8-5CEE-C632-4AE0-B1C9D09BD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BABD6727-4E24-2510-C0EA-7C4C52635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835902C1-BF58-CCA9-2A5E-093DC60E9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57685CB1-4131-BBCF-CC36-01369385A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7EBEDDDC-6B0E-0655-8AB5-0516919A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CAF6AED3-0ECA-4F16-14FA-14DFCEE07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9BC2F3AD-206D-DEA2-0317-ABE33AAF62FC}"/>
              </a:ext>
            </a:extLst>
          </p:cNvPr>
          <p:cNvSpPr/>
          <p:nvPr/>
        </p:nvSpPr>
        <p:spPr>
          <a:xfrm>
            <a:off x="2855592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26977EE-265C-70DC-F8E7-6B446B21F194}"/>
              </a:ext>
            </a:extLst>
          </p:cNvPr>
          <p:cNvSpPr/>
          <p:nvPr/>
        </p:nvSpPr>
        <p:spPr>
          <a:xfrm>
            <a:off x="2855592" y="343909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55C315-37F4-BD2C-A13F-AF2FAFBD24B0}"/>
              </a:ext>
            </a:extLst>
          </p:cNvPr>
          <p:cNvGrpSpPr/>
          <p:nvPr/>
        </p:nvGrpSpPr>
        <p:grpSpPr>
          <a:xfrm>
            <a:off x="3935728" y="3435271"/>
            <a:ext cx="1046921" cy="1046921"/>
            <a:chOff x="8762754" y="2454527"/>
            <a:chExt cx="1046921" cy="1046921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8DBF8D3-1FD9-AE0D-9BE7-80F6695BD23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643BB56-93DC-4232-F962-E1B3B8077DE9}"/>
                </a:ext>
              </a:extLst>
            </p:cNvPr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195410C-0DFE-6437-9AFB-C7AED8CDA8AD}"/>
                </a:ext>
              </a:extLst>
            </p:cNvPr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hteck 70">
            <a:extLst>
              <a:ext uri="{FF2B5EF4-FFF2-40B4-BE49-F238E27FC236}">
                <a16:creationId xmlns:a16="http://schemas.microsoft.com/office/drawing/2014/main" id="{5132EBCB-8A70-0001-232B-5A12A1F7C70C}"/>
              </a:ext>
            </a:extLst>
          </p:cNvPr>
          <p:cNvSpPr/>
          <p:nvPr/>
        </p:nvSpPr>
        <p:spPr>
          <a:xfrm rot="16200000">
            <a:off x="3467869" y="1881004"/>
            <a:ext cx="174744" cy="2921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Telescope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D3322B-9BF3-24CB-B3C3-7457D3712F65}"/>
              </a:ext>
            </a:extLst>
          </p:cNvPr>
          <p:cNvGrpSpPr/>
          <p:nvPr/>
        </p:nvGrpSpPr>
        <p:grpSpPr>
          <a:xfrm>
            <a:off x="1775456" y="2348864"/>
            <a:ext cx="1046921" cy="1046921"/>
            <a:chOff x="8725657" y="1186070"/>
            <a:chExt cx="1046921" cy="104692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3D948B2-7EA1-AD32-F4A5-E8DBB397443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1B2EA044-4F07-C35D-280D-042AF827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23BE452-0571-6768-68DE-DD002058BC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38E6FD6E-C5CB-0563-B9B9-5BB444BBA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95B2C05A-A7D8-DDA3-0A00-4BD40C24A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27414A3E-36D3-E961-206A-E7D65E1B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989CDB77-B870-7C33-C00A-C29790A1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31F23F31-61D1-B819-C494-D79A9EFB7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9EA5A913-C127-6983-A684-A7F7DBB2B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8C77F331-C5E7-7C71-8236-8B7EC7C10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1A9AAB87-43CF-49E9-2146-516FF4107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960FD306-EBE9-64EF-4AD0-17059E41B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E0684D43-B04E-7DEB-4DA0-66363F330FE9}"/>
              </a:ext>
            </a:extLst>
          </p:cNvPr>
          <p:cNvSpPr/>
          <p:nvPr/>
        </p:nvSpPr>
        <p:spPr>
          <a:xfrm>
            <a:off x="2855592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434288-9F04-D882-555D-69BC870A06D2}"/>
              </a:ext>
            </a:extLst>
          </p:cNvPr>
          <p:cNvSpPr/>
          <p:nvPr/>
        </p:nvSpPr>
        <p:spPr>
          <a:xfrm>
            <a:off x="3935728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59F9114-572A-17E5-2315-4E0C237838EE}"/>
              </a:ext>
            </a:extLst>
          </p:cNvPr>
          <p:cNvGrpSpPr/>
          <p:nvPr/>
        </p:nvGrpSpPr>
        <p:grpSpPr>
          <a:xfrm>
            <a:off x="5015864" y="2348864"/>
            <a:ext cx="1046921" cy="1046921"/>
            <a:chOff x="8725657" y="1186070"/>
            <a:chExt cx="1046921" cy="104692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8FE9063-63D1-F43C-E2A8-DDA0E059034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6F36B18E-54BB-3DF8-A0DB-A53201CBE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0396B1A7-74B8-FB3B-ECDA-4AEEE9E815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94A03BE2-09EB-899A-C394-3579FBE64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DCA21581-0CE0-FAE2-EAD1-776E6E9C6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C23772F-9DC6-B50D-FFB7-BA85CC939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2F8A070A-07A7-5B30-2978-7F8C1E950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01D41072-3D74-2D7F-F717-353B65B63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13C2C6A-42EF-4A70-96B2-6171F19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A7B8F4BD-1D6B-6427-609E-385BBBE7C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04D1473-E4B0-4A19-E9C9-E3A4420E2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73087518-01C3-9AC2-147E-E72081C5A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835EE38-753D-D986-F869-FA591D9A2E92}"/>
              </a:ext>
            </a:extLst>
          </p:cNvPr>
          <p:cNvGrpSpPr/>
          <p:nvPr/>
        </p:nvGrpSpPr>
        <p:grpSpPr>
          <a:xfrm>
            <a:off x="1775456" y="4542351"/>
            <a:ext cx="1046921" cy="1046921"/>
            <a:chOff x="8725657" y="1186070"/>
            <a:chExt cx="1046921" cy="1046921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E78468A1-560C-63C0-B245-135A08CE4B6C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Gerade Verbindung 98">
              <a:extLst>
                <a:ext uri="{FF2B5EF4-FFF2-40B4-BE49-F238E27FC236}">
                  <a16:creationId xmlns:a16="http://schemas.microsoft.com/office/drawing/2014/main" id="{9D438DAC-FD69-B55F-4336-42BBBC4C7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EDB16F93-7164-553E-2563-9E9A8FEFA9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37B61154-BE3C-5E87-C16F-AF037B1EF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4B17040-0AD9-13FC-F3AE-6635A38A3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6B6C623F-713F-E5BB-8247-BE4974EF2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9A1240FC-B47D-DDFE-2B49-9BF115F8F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E4CC8871-A1BE-70F3-A71E-53C842654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Gerade Verbindung 106">
                <a:extLst>
                  <a:ext uri="{FF2B5EF4-FFF2-40B4-BE49-F238E27FC236}">
                    <a16:creationId xmlns:a16="http://schemas.microsoft.com/office/drawing/2014/main" id="{E645E0C1-B471-41A1-E0B5-9AC9AFB79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B6815171-984D-952D-ADE6-F9C13A5FF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32EE206C-8B3C-C17C-A0A6-478D79F60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C859E72D-3814-9A31-886B-A2E8BF4BA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70D852D-E663-83B2-78DA-89587E84EE68}"/>
              </a:ext>
            </a:extLst>
          </p:cNvPr>
          <p:cNvGrpSpPr/>
          <p:nvPr/>
        </p:nvGrpSpPr>
        <p:grpSpPr>
          <a:xfrm>
            <a:off x="2855592" y="4542351"/>
            <a:ext cx="1046921" cy="1046921"/>
            <a:chOff x="8725657" y="1186070"/>
            <a:chExt cx="1046921" cy="104692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E43F2720-C19F-972C-4A94-79D570F4E3D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Gerade Verbindung 113">
              <a:extLst>
                <a:ext uri="{FF2B5EF4-FFF2-40B4-BE49-F238E27FC236}">
                  <a16:creationId xmlns:a16="http://schemas.microsoft.com/office/drawing/2014/main" id="{98D1FDB5-70CB-A041-9760-167D95D1C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3EB89DFC-161F-FEB3-8E41-77D5D363E04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7" name="Gerade Verbindung 116">
                <a:extLst>
                  <a:ext uri="{FF2B5EF4-FFF2-40B4-BE49-F238E27FC236}">
                    <a16:creationId xmlns:a16="http://schemas.microsoft.com/office/drawing/2014/main" id="{C9D8A03D-7174-AD41-F00B-61393F7CB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Gerade Verbindung 117">
                <a:extLst>
                  <a:ext uri="{FF2B5EF4-FFF2-40B4-BE49-F238E27FC236}">
                    <a16:creationId xmlns:a16="http://schemas.microsoft.com/office/drawing/2014/main" id="{E22F1795-506F-73D3-7BB3-8E38405EE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FE42D55D-F184-56D7-AC6B-9B08A143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5814C5F8-8DEB-2CDE-33F3-4FAE2FB6F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A573EA5E-0166-1B1F-C0A8-92F19432A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35EBA3A0-CD57-CF8E-927A-617E30AB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A8D6C43B-1AEC-80A1-49CA-72DD3B43B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5F373150-D73C-C4FC-BE1B-8E290754B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1DB6741A-9E4D-D3DC-A123-CFFDDCA6B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7536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311878" y="4739173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695029" y="485934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096000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>
            <a:off x="6430580" y="4531224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>
            <a:off x="2888807" y="4509136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08671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728535" y="4509136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2842610" y="529724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09136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07286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5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 focal length of lens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53439A7-8630-2D81-FAD7-F7C8E0172E1E}"/>
              </a:ext>
            </a:extLst>
          </p:cNvPr>
          <p:cNvGrpSpPr/>
          <p:nvPr/>
        </p:nvGrpSpPr>
        <p:grpSpPr>
          <a:xfrm>
            <a:off x="6503592" y="4691450"/>
            <a:ext cx="246074" cy="748877"/>
            <a:chOff x="5012586" y="2535143"/>
            <a:chExt cx="448399" cy="136461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6D72E35-1CE8-FEFE-36BD-DEF2ADE31372}"/>
                </a:ext>
              </a:extLst>
            </p:cNvPr>
            <p:cNvSpPr/>
            <p:nvPr/>
          </p:nvSpPr>
          <p:spPr>
            <a:xfrm>
              <a:off x="5012586" y="2535143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D8B4A287-1EDF-9C21-BA5B-60209A78EFE9}"/>
                </a:ext>
              </a:extLst>
            </p:cNvPr>
            <p:cNvGrpSpPr/>
            <p:nvPr/>
          </p:nvGrpSpPr>
          <p:grpSpPr>
            <a:xfrm>
              <a:off x="5198964" y="2614870"/>
              <a:ext cx="257391" cy="1264927"/>
              <a:chOff x="6292600" y="3370165"/>
              <a:chExt cx="257391" cy="1264927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BFEEB683-9008-2ACD-1688-8B0DE6F21F68}"/>
                  </a:ext>
                </a:extLst>
              </p:cNvPr>
              <p:cNvGrpSpPr/>
              <p:nvPr/>
            </p:nvGrpSpPr>
            <p:grpSpPr>
              <a:xfrm>
                <a:off x="6292600" y="3370165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80" name="Gerade Verbindung 79">
                  <a:extLst>
                    <a:ext uri="{FF2B5EF4-FFF2-40B4-BE49-F238E27FC236}">
                      <a16:creationId xmlns:a16="http://schemas.microsoft.com/office/drawing/2014/main" id="{A28E23AD-4EE9-614A-148C-5793A926C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80">
                  <a:extLst>
                    <a:ext uri="{FF2B5EF4-FFF2-40B4-BE49-F238E27FC236}">
                      <a16:creationId xmlns:a16="http://schemas.microsoft.com/office/drawing/2014/main" id="{212A1EFF-D3F6-5177-1A2C-A2BB19604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81">
                  <a:extLst>
                    <a:ext uri="{FF2B5EF4-FFF2-40B4-BE49-F238E27FC236}">
                      <a16:creationId xmlns:a16="http://schemas.microsoft.com/office/drawing/2014/main" id="{751430A8-F259-5184-E6F2-300B62CB4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 Verbindung 82">
                  <a:extLst>
                    <a:ext uri="{FF2B5EF4-FFF2-40B4-BE49-F238E27FC236}">
                      <a16:creationId xmlns:a16="http://schemas.microsoft.com/office/drawing/2014/main" id="{71CDC336-6BD2-CF7B-326F-9E2084B5F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83">
                  <a:extLst>
                    <a:ext uri="{FF2B5EF4-FFF2-40B4-BE49-F238E27FC236}">
                      <a16:creationId xmlns:a16="http://schemas.microsoft.com/office/drawing/2014/main" id="{42E67625-6757-D0CE-856B-4F97BB388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>
                  <a:extLst>
                    <a:ext uri="{FF2B5EF4-FFF2-40B4-BE49-F238E27FC236}">
                      <a16:creationId xmlns:a16="http://schemas.microsoft.com/office/drawing/2014/main" id="{06C5CF52-2542-94FE-3C9F-0558EFB8B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DF3EC777-E947-59DF-CE6E-A9A43BC39EF2}"/>
                  </a:ext>
                </a:extLst>
              </p:cNvPr>
              <p:cNvGrpSpPr/>
              <p:nvPr/>
            </p:nvGrpSpPr>
            <p:grpSpPr>
              <a:xfrm>
                <a:off x="6292600" y="368349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8F5DF95B-4F8D-1445-EC9B-916D58D5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>
                  <a:extLst>
                    <a:ext uri="{FF2B5EF4-FFF2-40B4-BE49-F238E27FC236}">
                      <a16:creationId xmlns:a16="http://schemas.microsoft.com/office/drawing/2014/main" id="{D7816D86-5205-2DB6-E79D-14E709B3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>
                  <a:extLst>
                    <a:ext uri="{FF2B5EF4-FFF2-40B4-BE49-F238E27FC236}">
                      <a16:creationId xmlns:a16="http://schemas.microsoft.com/office/drawing/2014/main" id="{DA6DD813-1B17-C8FC-B26D-4C746CCC5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76">
                  <a:extLst>
                    <a:ext uri="{FF2B5EF4-FFF2-40B4-BE49-F238E27FC236}">
                      <a16:creationId xmlns:a16="http://schemas.microsoft.com/office/drawing/2014/main" id="{1C8A23D7-7E43-D2E4-D6C5-625CF1C8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77">
                  <a:extLst>
                    <a:ext uri="{FF2B5EF4-FFF2-40B4-BE49-F238E27FC236}">
                      <a16:creationId xmlns:a16="http://schemas.microsoft.com/office/drawing/2014/main" id="{EA966ADB-204D-47D6-E906-55AB6ADF7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>
                  <a:extLst>
                    <a:ext uri="{FF2B5EF4-FFF2-40B4-BE49-F238E27FC236}">
                      <a16:creationId xmlns:a16="http://schemas.microsoft.com/office/drawing/2014/main" id="{02F59A8E-B395-2C08-53E3-1DF88417F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BACD740C-8567-53BA-9E97-B08188D7488B}"/>
                  </a:ext>
                </a:extLst>
              </p:cNvPr>
              <p:cNvGrpSpPr/>
              <p:nvPr/>
            </p:nvGrpSpPr>
            <p:grpSpPr>
              <a:xfrm>
                <a:off x="6292600" y="4000030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52251C9C-85D1-66E3-1D38-AC120E4AC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C214199A-7987-9A22-A9B7-DCB8EBD29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BA31EB08-55CB-54AD-55D8-5887B026B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41CBFF66-CDD9-D20E-AEC0-7121A5B2A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E33D417E-01C7-9FE3-6B3C-F91D872EE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668C2674-405B-2121-C84E-213F1943C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80DFF8F0-D21C-0AF6-D703-9ADAEE1F0FBA}"/>
                  </a:ext>
                </a:extLst>
              </p:cNvPr>
              <p:cNvGrpSpPr/>
              <p:nvPr/>
            </p:nvGrpSpPr>
            <p:grpSpPr>
              <a:xfrm>
                <a:off x="6292600" y="432067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DBC9C59C-8C0D-95DA-42E7-79AA7B3B2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7207BB14-7365-08EE-5736-2F123E8CA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04C294D0-40CD-CF5F-BC30-C0CD6CE2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7EA7B6A1-CC2B-36EE-3F40-F02B69435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7728DBFB-88EA-DA6F-14BF-4DB75F81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A309BB8E-1F02-8582-72C8-0C4195E3A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3158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Fourier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 BFP manipulation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 flipH="1">
            <a:off x="5790028" y="5344306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16200000" flipH="1">
            <a:off x="5129079" y="5828010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B3C3F4-07E8-FE3D-BAAA-F2304B682221}"/>
              </a:ext>
            </a:extLst>
          </p:cNvPr>
          <p:cNvSpPr/>
          <p:nvPr/>
        </p:nvSpPr>
        <p:spPr>
          <a:xfrm rot="16200000" flipH="1" flipV="1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EDB56F-B2A6-4974-B438-3F91B8C0E3E5}"/>
              </a:ext>
            </a:extLst>
          </p:cNvPr>
          <p:cNvSpPr/>
          <p:nvPr/>
        </p:nvSpPr>
        <p:spPr>
          <a:xfrm rot="16200000" flipH="1" flipV="1"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AD4E25-F20B-B365-D8A9-6D3521CD0565}"/>
              </a:ext>
            </a:extLst>
          </p:cNvPr>
          <p:cNvSpPr/>
          <p:nvPr/>
        </p:nvSpPr>
        <p:spPr>
          <a:xfrm rot="16200000" flipH="1" flipV="1">
            <a:off x="4573655" y="455255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417BB-072F-BF97-0181-263DDA3CEF96}"/>
              </a:ext>
            </a:extLst>
          </p:cNvPr>
          <p:cNvSpPr/>
          <p:nvPr/>
        </p:nvSpPr>
        <p:spPr>
          <a:xfrm rot="16200000" flipH="1" flipV="1">
            <a:off x="5641509" y="503461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FBAC8E4-55CD-383D-23D8-584004B56FA4}"/>
              </a:ext>
            </a:extLst>
          </p:cNvPr>
          <p:cNvGrpSpPr/>
          <p:nvPr/>
        </p:nvGrpSpPr>
        <p:grpSpPr>
          <a:xfrm rot="16200000" flipH="1" flipV="1">
            <a:off x="5670272" y="4456476"/>
            <a:ext cx="251791" cy="708991"/>
            <a:chOff x="8511209" y="1517374"/>
            <a:chExt cx="251791" cy="708991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503C3706-8C23-0FA0-0A58-16FA1AD5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95652060-6775-42C2-0C08-48B1F8AE5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3F5427CD-A7A4-DA1A-63C8-603B1F2E8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4562B8C1-0F0B-256F-42C0-74976AA61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58637B59-28A6-926D-96D0-A9DEB553E4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495509" y="427674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 flipH="1">
            <a:off x="5003787" y="595230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16200000" flipH="1">
            <a:off x="3961470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16200000" flipH="1">
            <a:off x="5008391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 flipH="1">
            <a:off x="4393643" y="5657162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105F47A-B2AD-DAE0-9944-E17488E6D011}"/>
              </a:ext>
            </a:extLst>
          </p:cNvPr>
          <p:cNvGrpSpPr/>
          <p:nvPr/>
        </p:nvGrpSpPr>
        <p:grpSpPr>
          <a:xfrm flipH="1">
            <a:off x="6088527" y="5622487"/>
            <a:ext cx="1046921" cy="1046921"/>
            <a:chOff x="8725657" y="1186070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FC55942-787E-DB5F-F5CF-6DD2F4A7207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8F5C20E5-38FC-5675-943D-97D0CAF20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2D21F3EC-5603-E706-0996-24F6C521E3F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EAAD2A96-03AF-3B84-AC59-936716B28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4045F67A-7296-FD6E-A0B6-29DA477CB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C96900CB-343D-06A1-86C4-E1F6198A6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C7BB4893-70D2-9BAF-E409-F9BF5DCA0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59E0ABF2-1640-2AC6-2DDB-E4FC07066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D9500DE-3ABA-7DB2-761A-2B08CB23D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DD01DC47-BF79-74D2-318B-77CB0F19C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75F75B7B-00EB-D0A2-32B2-A9B53AE6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Gerade Verbindung 57">
              <a:extLst>
                <a:ext uri="{FF2B5EF4-FFF2-40B4-BE49-F238E27FC236}">
                  <a16:creationId xmlns:a16="http://schemas.microsoft.com/office/drawing/2014/main" id="{82915871-453D-0C48-3284-E052100FD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8428E3D-5D2D-4CAB-3A29-116E98DDEA68}"/>
              </a:ext>
            </a:extLst>
          </p:cNvPr>
          <p:cNvGrpSpPr/>
          <p:nvPr/>
        </p:nvGrpSpPr>
        <p:grpSpPr>
          <a:xfrm flipH="1">
            <a:off x="8248799" y="5622487"/>
            <a:ext cx="1046921" cy="1046921"/>
            <a:chOff x="8725657" y="1186070"/>
            <a:chExt cx="1046921" cy="1046921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822D481B-98E1-8BD8-5DD2-A5728DECE904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F63C9F2B-1348-27C8-EDCD-ADFFB10FD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73968CD-2EF1-3701-C5BB-184D7FB6E7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C9EB29F3-DE26-5FAE-4AF5-E0A827E8A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ECB8DAE4-BB30-4CFD-2D89-41C97A051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8DAC0657-1BD6-F1E7-3ABD-40EC223E3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219D21EA-15E3-6A85-24F5-E0B2AB91B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6E5D1F57-A150-BB78-82B7-F9232B500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867FAB9F-3AA5-AC57-A99C-388FAD25D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482BA09-F1C6-1C48-5294-41251865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1006D7BD-C3C7-D567-4A18-825D514F3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C5D07B5C-279B-4A58-D2BB-6E29DC61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9E369D8-096F-71F2-E45C-FFC5CB80FC4E}"/>
              </a:ext>
            </a:extLst>
          </p:cNvPr>
          <p:cNvGrpSpPr/>
          <p:nvPr/>
        </p:nvGrpSpPr>
        <p:grpSpPr>
          <a:xfrm flipH="1">
            <a:off x="7168663" y="5596171"/>
            <a:ext cx="1046921" cy="1073237"/>
            <a:chOff x="7000886" y="147625"/>
            <a:chExt cx="1046921" cy="107323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E6D5B9C1-7F0B-161F-2F57-30FAA1D7F298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245D3A51-3E88-D4C6-744A-F1E3ACB5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842675"/>
              <a:ext cx="0" cy="37818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6F56AB54-0338-9ED7-0345-7E061FE39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47625"/>
              <a:ext cx="0" cy="34038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0" name="Geschweifte Klammer rechts 99">
            <a:extLst>
              <a:ext uri="{FF2B5EF4-FFF2-40B4-BE49-F238E27FC236}">
                <a16:creationId xmlns:a16="http://schemas.microsoft.com/office/drawing/2014/main" id="{31DBEF7B-81EE-DC2F-E197-341328DF13E2}"/>
              </a:ext>
            </a:extLst>
          </p:cNvPr>
          <p:cNvSpPr/>
          <p:nvPr/>
        </p:nvSpPr>
        <p:spPr>
          <a:xfrm>
            <a:off x="7729826" y="5921192"/>
            <a:ext cx="218894" cy="421241"/>
          </a:xfrm>
          <a:prstGeom prst="rightBrac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 rot="16200000" flipH="1">
            <a:off x="932893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 rot="16200000" flipH="1">
            <a:off x="9328935" y="3462215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 rot="16200000" flipH="1">
            <a:off x="9328935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 rot="16200000" flipH="1">
            <a:off x="9328935" y="1301943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 rot="16200000" flipH="1">
            <a:off x="9968206" y="351478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77C70C9-42A6-F55A-AAE0-D64705BF25F7}"/>
              </a:ext>
            </a:extLst>
          </p:cNvPr>
          <p:cNvSpPr txBox="1"/>
          <p:nvPr/>
        </p:nvSpPr>
        <p:spPr>
          <a:xfrm flipH="1">
            <a:off x="8769617" y="641277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C774827-924B-3370-6213-D1A03BFEC8DF}"/>
              </a:ext>
            </a:extLst>
          </p:cNvPr>
          <p:cNvSpPr txBox="1"/>
          <p:nvPr/>
        </p:nvSpPr>
        <p:spPr>
          <a:xfrm flipH="1">
            <a:off x="6633155" y="639681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 flipH="1">
            <a:off x="2881334" y="5622487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16200000" flipH="1">
            <a:off x="1801198" y="5622487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71BC4A1E-CD83-876B-251A-D2CA3ACE76A6}"/>
              </a:ext>
            </a:extLst>
          </p:cNvPr>
          <p:cNvGrpSpPr/>
          <p:nvPr/>
        </p:nvGrpSpPr>
        <p:grpSpPr>
          <a:xfrm rot="16200000" flipH="1">
            <a:off x="9328935" y="5622486"/>
            <a:ext cx="1046921" cy="1046921"/>
            <a:chOff x="10254537" y="1189385"/>
            <a:chExt cx="1046921" cy="1046921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A37059AE-C4F7-9483-FFD2-E5844DFA0C8E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6" name="Gerade Verbindung 185">
              <a:extLst>
                <a:ext uri="{FF2B5EF4-FFF2-40B4-BE49-F238E27FC236}">
                  <a16:creationId xmlns:a16="http://schemas.microsoft.com/office/drawing/2014/main" id="{1B34C4D4-AC9F-0C4E-798B-3CEBFDB98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75D3C62A-DED9-F85D-ED60-8A37752857FB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BA52AF72-0492-6A49-C17A-2C685498F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9F1ECD56-2BEA-1E6E-2E97-61BA2E81C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54630550-B023-607F-091C-81E5EF64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0AC8875B-DAE7-6C49-9293-57090C65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0A39DD63-6975-2463-C4F1-E8AB2C2D5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8FDE9EF2-1606-507C-B9F3-9662596C7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CE77AA0F-0D88-1E69-323E-91E567A74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DB23383C-2A8E-A6EC-135D-B97805698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A16BF1AB-E187-FC3D-D42D-352F0DC7596F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2B70365-C67E-42FB-21F5-76F516665A9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016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 / Abbe Experiment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23338" y="524372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643514" y="5243727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3011212" y="496263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8913533" y="5243727"/>
            <a:ext cx="1046921" cy="1046921"/>
            <a:chOff x="8427706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427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10083081" y="5243727"/>
            <a:ext cx="1046921" cy="1046921"/>
            <a:chOff x="7333862" y="1984484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198448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2B97ABCF-E37A-BA1B-8FA9-6FF9ED2A1488}"/>
              </a:ext>
            </a:extLst>
          </p:cNvPr>
          <p:cNvGrpSpPr/>
          <p:nvPr/>
        </p:nvGrpSpPr>
        <p:grpSpPr>
          <a:xfrm>
            <a:off x="7722458" y="5243727"/>
            <a:ext cx="1058174" cy="1046921"/>
            <a:chOff x="6364193" y="4522021"/>
            <a:chExt cx="1058174" cy="104692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C64B6BF-FF74-FEB5-0E66-64A0B9381F2F}"/>
                </a:ext>
              </a:extLst>
            </p:cNvPr>
            <p:cNvSpPr/>
            <p:nvPr/>
          </p:nvSpPr>
          <p:spPr>
            <a:xfrm rot="5400000">
              <a:off x="6375446" y="452202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5DC12C7-305E-F8F0-3293-A1D059A4ACCA}"/>
                </a:ext>
              </a:extLst>
            </p:cNvPr>
            <p:cNvGrpSpPr/>
            <p:nvPr/>
          </p:nvGrpSpPr>
          <p:grpSpPr>
            <a:xfrm>
              <a:off x="6503592" y="4820065"/>
              <a:ext cx="246074" cy="748877"/>
              <a:chOff x="5012586" y="2535143"/>
              <a:chExt cx="448399" cy="136461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798B7E37-AD8A-F2AF-A64D-FC1714F4B6CA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503D264-EFE5-64B1-0465-91BFDF8EDF5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5B7DC196-A0A6-1FD6-ABB7-EA2D98F12456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43" name="Gerade Verbindung 42">
                    <a:extLst>
                      <a:ext uri="{FF2B5EF4-FFF2-40B4-BE49-F238E27FC236}">
                        <a16:creationId xmlns:a16="http://schemas.microsoft.com/office/drawing/2014/main" id="{60C182D7-8E23-AB9E-AC03-E11180AEE5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43">
                    <a:extLst>
                      <a:ext uri="{FF2B5EF4-FFF2-40B4-BE49-F238E27FC236}">
                        <a16:creationId xmlns:a16="http://schemas.microsoft.com/office/drawing/2014/main" id="{1D391681-A080-22BB-D152-33387637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52">
                    <a:extLst>
                      <a:ext uri="{FF2B5EF4-FFF2-40B4-BE49-F238E27FC236}">
                        <a16:creationId xmlns:a16="http://schemas.microsoft.com/office/drawing/2014/main" id="{AF84FFC6-A8D0-969B-B6FD-24CADE3F8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Gerade Verbindung 53">
                    <a:extLst>
                      <a:ext uri="{FF2B5EF4-FFF2-40B4-BE49-F238E27FC236}">
                        <a16:creationId xmlns:a16="http://schemas.microsoft.com/office/drawing/2014/main" id="{11866A5F-BEFB-17D5-3984-1C2A14D2B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54">
                    <a:extLst>
                      <a:ext uri="{FF2B5EF4-FFF2-40B4-BE49-F238E27FC236}">
                        <a16:creationId xmlns:a16="http://schemas.microsoft.com/office/drawing/2014/main" id="{C2C01A00-333B-17AF-8623-892C3E732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Gerade Verbindung 55">
                    <a:extLst>
                      <a:ext uri="{FF2B5EF4-FFF2-40B4-BE49-F238E27FC236}">
                        <a16:creationId xmlns:a16="http://schemas.microsoft.com/office/drawing/2014/main" id="{DE043A4F-47AC-2A2D-73A6-2AEAB8200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E2206DF-1947-D358-66E4-600E516E5BB6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7" name="Gerade Verbindung 36">
                    <a:extLst>
                      <a:ext uri="{FF2B5EF4-FFF2-40B4-BE49-F238E27FC236}">
                        <a16:creationId xmlns:a16="http://schemas.microsoft.com/office/drawing/2014/main" id="{8C086145-489C-72E8-33D5-11173A351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37">
                    <a:extLst>
                      <a:ext uri="{FF2B5EF4-FFF2-40B4-BE49-F238E27FC236}">
                        <a16:creationId xmlns:a16="http://schemas.microsoft.com/office/drawing/2014/main" id="{111D69DF-37D0-D510-588A-2BCB27D198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38">
                    <a:extLst>
                      <a:ext uri="{FF2B5EF4-FFF2-40B4-BE49-F238E27FC236}">
                        <a16:creationId xmlns:a16="http://schemas.microsoft.com/office/drawing/2014/main" id="{41870852-27A5-0F6F-BB29-E7917CCC3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39">
                    <a:extLst>
                      <a:ext uri="{FF2B5EF4-FFF2-40B4-BE49-F238E27FC236}">
                        <a16:creationId xmlns:a16="http://schemas.microsoft.com/office/drawing/2014/main" id="{7C9F27C5-0345-673A-F935-2E85721D6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40">
                    <a:extLst>
                      <a:ext uri="{FF2B5EF4-FFF2-40B4-BE49-F238E27FC236}">
                        <a16:creationId xmlns:a16="http://schemas.microsoft.com/office/drawing/2014/main" id="{D3E27F19-5241-51F3-0165-C10484691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41">
                    <a:extLst>
                      <a:ext uri="{FF2B5EF4-FFF2-40B4-BE49-F238E27FC236}">
                        <a16:creationId xmlns:a16="http://schemas.microsoft.com/office/drawing/2014/main" id="{3F4D8350-1EFA-589C-F6C2-51B46D2E6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963E7D83-B89B-3F5A-890F-3E95EF14066B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1" name="Gerade Verbindung 30">
                    <a:extLst>
                      <a:ext uri="{FF2B5EF4-FFF2-40B4-BE49-F238E27FC236}">
                        <a16:creationId xmlns:a16="http://schemas.microsoft.com/office/drawing/2014/main" id="{2E66B5C3-27C5-A39C-DAE3-C071712E0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Gerade Verbindung 31">
                    <a:extLst>
                      <a:ext uri="{FF2B5EF4-FFF2-40B4-BE49-F238E27FC236}">
                        <a16:creationId xmlns:a16="http://schemas.microsoft.com/office/drawing/2014/main" id="{2FCB6DD5-DC1F-F4E4-A7FE-6B0F447342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rade Verbindung 32">
                    <a:extLst>
                      <a:ext uri="{FF2B5EF4-FFF2-40B4-BE49-F238E27FC236}">
                        <a16:creationId xmlns:a16="http://schemas.microsoft.com/office/drawing/2014/main" id="{304E6823-D40E-F64D-6815-FD487AC52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33">
                    <a:extLst>
                      <a:ext uri="{FF2B5EF4-FFF2-40B4-BE49-F238E27FC236}">
                        <a16:creationId xmlns:a16="http://schemas.microsoft.com/office/drawing/2014/main" id="{8F255F4B-0E4E-C3F8-82B5-A67DCC38A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Gerade Verbindung 34">
                    <a:extLst>
                      <a:ext uri="{FF2B5EF4-FFF2-40B4-BE49-F238E27FC236}">
                        <a16:creationId xmlns:a16="http://schemas.microsoft.com/office/drawing/2014/main" id="{E1F401E0-DAF4-DDF9-BC0A-4D4CD4A64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 Verbindung 35">
                    <a:extLst>
                      <a:ext uri="{FF2B5EF4-FFF2-40B4-BE49-F238E27FC236}">
                        <a16:creationId xmlns:a16="http://schemas.microsoft.com/office/drawing/2014/main" id="{9A3D827A-D08B-18A7-4B9D-9E903C395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6F300D96-8D21-3466-4286-D0B959699104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25" name="Gerade Verbindung 24">
                    <a:extLst>
                      <a:ext uri="{FF2B5EF4-FFF2-40B4-BE49-F238E27FC236}">
                        <a16:creationId xmlns:a16="http://schemas.microsoft.com/office/drawing/2014/main" id="{3AFF9E16-F6C3-D8F2-719D-D7F028ECC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 Verbindung 25">
                    <a:extLst>
                      <a:ext uri="{FF2B5EF4-FFF2-40B4-BE49-F238E27FC236}">
                        <a16:creationId xmlns:a16="http://schemas.microsoft.com/office/drawing/2014/main" id="{EFE6B08E-280C-2572-540A-4B673B2CB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Gerade Verbindung 26">
                    <a:extLst>
                      <a:ext uri="{FF2B5EF4-FFF2-40B4-BE49-F238E27FC236}">
                        <a16:creationId xmlns:a16="http://schemas.microsoft.com/office/drawing/2014/main" id="{5E7FA19E-ACC0-772A-6FD8-4664C6A92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Gerade Verbindung 27">
                    <a:extLst>
                      <a:ext uri="{FF2B5EF4-FFF2-40B4-BE49-F238E27FC236}">
                        <a16:creationId xmlns:a16="http://schemas.microsoft.com/office/drawing/2014/main" id="{66643752-ED25-3E29-B436-8DF5DF021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28">
                    <a:extLst>
                      <a:ext uri="{FF2B5EF4-FFF2-40B4-BE49-F238E27FC236}">
                        <a16:creationId xmlns:a16="http://schemas.microsoft.com/office/drawing/2014/main" id="{A7DBDFEE-12BE-42E4-486A-9D6A45181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 Verbindung 29">
                    <a:extLst>
                      <a:ext uri="{FF2B5EF4-FFF2-40B4-BE49-F238E27FC236}">
                        <a16:creationId xmlns:a16="http://schemas.microsoft.com/office/drawing/2014/main" id="{AB1B5CA9-0C55-F5FD-4CCF-6823DEC6DB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332A92F1-1F4F-B565-7EBA-07D5C555F406}"/>
                </a:ext>
              </a:extLst>
            </p:cNvPr>
            <p:cNvGrpSpPr/>
            <p:nvPr/>
          </p:nvGrpSpPr>
          <p:grpSpPr>
            <a:xfrm rot="5400000">
              <a:off x="6615595" y="5071466"/>
              <a:ext cx="246074" cy="748877"/>
              <a:chOff x="5012586" y="2535143"/>
              <a:chExt cx="448399" cy="1364615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14758530-E6BC-3B9A-335F-05B9E9ED825F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8D911F0C-B9CC-D16D-EAA2-BF467C8FBFF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1D88034D-8E70-DF38-9F0E-DFB55BD2AD21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82" name="Gerade Verbindung 81">
                    <a:extLst>
                      <a:ext uri="{FF2B5EF4-FFF2-40B4-BE49-F238E27FC236}">
                        <a16:creationId xmlns:a16="http://schemas.microsoft.com/office/drawing/2014/main" id="{CBA7ED87-4D6F-A3C3-B33E-C727E5D19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Gerade Verbindung 82">
                    <a:extLst>
                      <a:ext uri="{FF2B5EF4-FFF2-40B4-BE49-F238E27FC236}">
                        <a16:creationId xmlns:a16="http://schemas.microsoft.com/office/drawing/2014/main" id="{364EF9B7-D866-57DD-1070-A440A8E03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 Verbindung 83">
                    <a:extLst>
                      <a:ext uri="{FF2B5EF4-FFF2-40B4-BE49-F238E27FC236}">
                        <a16:creationId xmlns:a16="http://schemas.microsoft.com/office/drawing/2014/main" id="{5B02EB86-4EB0-C95A-EFDC-274F7AAF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 Verbindung 84">
                    <a:extLst>
                      <a:ext uri="{FF2B5EF4-FFF2-40B4-BE49-F238E27FC236}">
                        <a16:creationId xmlns:a16="http://schemas.microsoft.com/office/drawing/2014/main" id="{56E15BEA-5E5D-CFCF-9E1E-437C8CA38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 Verbindung 85">
                    <a:extLst>
                      <a:ext uri="{FF2B5EF4-FFF2-40B4-BE49-F238E27FC236}">
                        <a16:creationId xmlns:a16="http://schemas.microsoft.com/office/drawing/2014/main" id="{A9F1A254-470D-050A-2F6F-F7C5AFB87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Gerade Verbindung 86">
                    <a:extLst>
                      <a:ext uri="{FF2B5EF4-FFF2-40B4-BE49-F238E27FC236}">
                        <a16:creationId xmlns:a16="http://schemas.microsoft.com/office/drawing/2014/main" id="{B5740EB3-9228-0EF9-2F04-3B8C6B814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uppieren 60">
                  <a:extLst>
                    <a:ext uri="{FF2B5EF4-FFF2-40B4-BE49-F238E27FC236}">
                      <a16:creationId xmlns:a16="http://schemas.microsoft.com/office/drawing/2014/main" id="{4784C7A5-01FD-F746-FFE6-CBA6B2DFE30B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6" name="Gerade Verbindung 75">
                    <a:extLst>
                      <a:ext uri="{FF2B5EF4-FFF2-40B4-BE49-F238E27FC236}">
                        <a16:creationId xmlns:a16="http://schemas.microsoft.com/office/drawing/2014/main" id="{69F01B69-CD96-36C3-5FFE-DF91B3714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76">
                    <a:extLst>
                      <a:ext uri="{FF2B5EF4-FFF2-40B4-BE49-F238E27FC236}">
                        <a16:creationId xmlns:a16="http://schemas.microsoft.com/office/drawing/2014/main" id="{4AF27642-3504-782B-9C2C-0DB6A6307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77">
                    <a:extLst>
                      <a:ext uri="{FF2B5EF4-FFF2-40B4-BE49-F238E27FC236}">
                        <a16:creationId xmlns:a16="http://schemas.microsoft.com/office/drawing/2014/main" id="{2ED9AC97-8ABB-E9C3-FEC2-9CD1DC2E1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>
                    <a:extLst>
                      <a:ext uri="{FF2B5EF4-FFF2-40B4-BE49-F238E27FC236}">
                        <a16:creationId xmlns:a16="http://schemas.microsoft.com/office/drawing/2014/main" id="{CA094BEE-2445-25C4-B991-586042155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>
                    <a:extLst>
                      <a:ext uri="{FF2B5EF4-FFF2-40B4-BE49-F238E27FC236}">
                        <a16:creationId xmlns:a16="http://schemas.microsoft.com/office/drawing/2014/main" id="{A34CBDB6-AED2-D18F-79E4-945A23B65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80">
                    <a:extLst>
                      <a:ext uri="{FF2B5EF4-FFF2-40B4-BE49-F238E27FC236}">
                        <a16:creationId xmlns:a16="http://schemas.microsoft.com/office/drawing/2014/main" id="{B95D5CF0-0FF9-2382-B46C-D5866A889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uppieren 61">
                  <a:extLst>
                    <a:ext uri="{FF2B5EF4-FFF2-40B4-BE49-F238E27FC236}">
                      <a16:creationId xmlns:a16="http://schemas.microsoft.com/office/drawing/2014/main" id="{AB29E371-A200-E778-E0B0-7CB8E595B47F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0" name="Gerade Verbindung 69">
                    <a:extLst>
                      <a:ext uri="{FF2B5EF4-FFF2-40B4-BE49-F238E27FC236}">
                        <a16:creationId xmlns:a16="http://schemas.microsoft.com/office/drawing/2014/main" id="{5E023D24-43DF-FE5E-932A-3E3AE377F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>
                    <a:extLst>
                      <a:ext uri="{FF2B5EF4-FFF2-40B4-BE49-F238E27FC236}">
                        <a16:creationId xmlns:a16="http://schemas.microsoft.com/office/drawing/2014/main" id="{39B7D429-06F5-2251-C03A-6BEF35503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>
                    <a:extLst>
                      <a:ext uri="{FF2B5EF4-FFF2-40B4-BE49-F238E27FC236}">
                        <a16:creationId xmlns:a16="http://schemas.microsoft.com/office/drawing/2014/main" id="{998278F8-BD4F-7210-B697-2F7A4D4DE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72">
                    <a:extLst>
                      <a:ext uri="{FF2B5EF4-FFF2-40B4-BE49-F238E27FC236}">
                        <a16:creationId xmlns:a16="http://schemas.microsoft.com/office/drawing/2014/main" id="{DAEF34E1-0018-278B-3CD7-779FAA57EF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 Verbindung 73">
                    <a:extLst>
                      <a:ext uri="{FF2B5EF4-FFF2-40B4-BE49-F238E27FC236}">
                        <a16:creationId xmlns:a16="http://schemas.microsoft.com/office/drawing/2014/main" id="{C410C3BA-DCD3-1833-0C5A-3FC7754D9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>
                    <a:extLst>
                      <a:ext uri="{FF2B5EF4-FFF2-40B4-BE49-F238E27FC236}">
                        <a16:creationId xmlns:a16="http://schemas.microsoft.com/office/drawing/2014/main" id="{36F05767-BDCD-B32D-CB21-8FD7C7C65F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C0ADEA6B-BD87-8FFB-1B52-FBA8988ADC07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64" name="Gerade Verbindung 63">
                    <a:extLst>
                      <a:ext uri="{FF2B5EF4-FFF2-40B4-BE49-F238E27FC236}">
                        <a16:creationId xmlns:a16="http://schemas.microsoft.com/office/drawing/2014/main" id="{AD100F0C-C63B-1B55-AD46-1D32BA0B0F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64">
                    <a:extLst>
                      <a:ext uri="{FF2B5EF4-FFF2-40B4-BE49-F238E27FC236}">
                        <a16:creationId xmlns:a16="http://schemas.microsoft.com/office/drawing/2014/main" id="{97CD9A8D-D8F9-DB57-E111-07A4878F6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Gerade Verbindung 65">
                    <a:extLst>
                      <a:ext uri="{FF2B5EF4-FFF2-40B4-BE49-F238E27FC236}">
                        <a16:creationId xmlns:a16="http://schemas.microsoft.com/office/drawing/2014/main" id="{7C4BE59C-368E-E0D3-C07F-C9BDBABD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66">
                    <a:extLst>
                      <a:ext uri="{FF2B5EF4-FFF2-40B4-BE49-F238E27FC236}">
                        <a16:creationId xmlns:a16="http://schemas.microsoft.com/office/drawing/2014/main" id="{CE4132D8-0475-52C4-7C45-4D09AEBA5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67">
                    <a:extLst>
                      <a:ext uri="{FF2B5EF4-FFF2-40B4-BE49-F238E27FC236}">
                        <a16:creationId xmlns:a16="http://schemas.microsoft.com/office/drawing/2014/main" id="{B69F784A-0DB4-AFB4-1396-AB04198D1E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68">
                    <a:extLst>
                      <a:ext uri="{FF2B5EF4-FFF2-40B4-BE49-F238E27FC236}">
                        <a16:creationId xmlns:a16="http://schemas.microsoft.com/office/drawing/2014/main" id="{F52DA8F9-0E7B-BB95-E181-23855A45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5F1AF2F-2DD2-8E6E-715A-A431BAD0EE9F}"/>
              </a:ext>
            </a:extLst>
          </p:cNvPr>
          <p:cNvGrpSpPr/>
          <p:nvPr/>
        </p:nvGrpSpPr>
        <p:grpSpPr>
          <a:xfrm>
            <a:off x="6542634" y="5243727"/>
            <a:ext cx="1046921" cy="1046921"/>
            <a:chOff x="8725657" y="1186070"/>
            <a:chExt cx="1046921" cy="1046921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012566C-9297-74D4-1227-41857473824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A3FAA1C0-6597-0E6F-DBEE-887A9F3A7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D997DB8A-56D8-74E4-5FA6-573DBA49CBB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38CE47B2-3A53-0BA3-AB9C-392F8776F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276D77D3-71F8-3070-D05E-F434F01D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445C4AF7-8F86-66DB-2F6E-4BCEE89CE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DD0888AA-F126-5AB9-3E08-688F34BA5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AF13AA2A-8A32-2EBD-AB59-97234537C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4330EF69-F67C-FF7C-E213-B9A838B44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Gerade Verbindung 98">
                <a:extLst>
                  <a:ext uri="{FF2B5EF4-FFF2-40B4-BE49-F238E27FC236}">
                    <a16:creationId xmlns:a16="http://schemas.microsoft.com/office/drawing/2014/main" id="{109A590C-E0D9-1CC8-D051-CE5C5568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Gerade Verbindung 99">
                <a:extLst>
                  <a:ext uri="{FF2B5EF4-FFF2-40B4-BE49-F238E27FC236}">
                    <a16:creationId xmlns:a16="http://schemas.microsoft.com/office/drawing/2014/main" id="{80217493-EE05-429F-7DB1-102EDDC33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8094AF1E-22AA-4F4A-BA8C-EA3607768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E14CEA7-0235-02FE-4375-643246CFFDD2}"/>
              </a:ext>
            </a:extLst>
          </p:cNvPr>
          <p:cNvGrpSpPr/>
          <p:nvPr/>
        </p:nvGrpSpPr>
        <p:grpSpPr>
          <a:xfrm>
            <a:off x="5362810" y="5243727"/>
            <a:ext cx="1046921" cy="1046921"/>
            <a:chOff x="8228110" y="2535143"/>
            <a:chExt cx="1046921" cy="1046921"/>
          </a:xfrm>
        </p:grpSpPr>
        <p:pic>
          <p:nvPicPr>
            <p:cNvPr id="122" name="Grafik 121" descr="Aperture Photographer Taking - Free vector graphic on Pixabay">
              <a:extLst>
                <a:ext uri="{FF2B5EF4-FFF2-40B4-BE49-F238E27FC236}">
                  <a16:creationId xmlns:a16="http://schemas.microsoft.com/office/drawing/2014/main" id="{C3A2A461-013B-1140-7E5B-91E5039B6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3" t="21480" r="20481" b="19765"/>
            <a:stretch>
              <a:fillRect/>
            </a:stretch>
          </p:blipFill>
          <p:spPr bwMode="auto">
            <a:xfrm>
              <a:off x="8506260" y="2819745"/>
              <a:ext cx="468448" cy="468448"/>
            </a:xfrm>
            <a:custGeom>
              <a:avLst/>
              <a:gdLst>
                <a:gd name="connsiteX0" fmla="*/ 0 w 468448"/>
                <a:gd name="connsiteY0" fmla="*/ 0 h 468448"/>
                <a:gd name="connsiteX1" fmla="*/ 468448 w 468448"/>
                <a:gd name="connsiteY1" fmla="*/ 0 h 468448"/>
                <a:gd name="connsiteX2" fmla="*/ 468448 w 468448"/>
                <a:gd name="connsiteY2" fmla="*/ 468448 h 468448"/>
                <a:gd name="connsiteX3" fmla="*/ 0 w 468448"/>
                <a:gd name="connsiteY3" fmla="*/ 468448 h 4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48" h="468448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BFA7BA2D-153F-D1A5-DE64-80D6D85D5CB9}"/>
                </a:ext>
              </a:extLst>
            </p:cNvPr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4E024C7C-B9FB-8A08-4D85-CCD427028623}"/>
              </a:ext>
            </a:extLst>
          </p:cNvPr>
          <p:cNvGrpSpPr/>
          <p:nvPr/>
        </p:nvGrpSpPr>
        <p:grpSpPr>
          <a:xfrm rot="5400000">
            <a:off x="4182985" y="4033515"/>
            <a:ext cx="1046921" cy="1046921"/>
            <a:chOff x="8725657" y="1186070"/>
            <a:chExt cx="1046921" cy="1046921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D923425-0793-0EE2-7098-FE65DCDA801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C452B970-869E-B295-B2A1-72126697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600D0311-C73C-61AE-46A2-233E995A595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11171FFC-8A04-EDF4-7742-FD4ED39D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AD320376-534D-7363-E73D-4E4F5A0E8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Gerade Verbindung 130">
                <a:extLst>
                  <a:ext uri="{FF2B5EF4-FFF2-40B4-BE49-F238E27FC236}">
                    <a16:creationId xmlns:a16="http://schemas.microsoft.com/office/drawing/2014/main" id="{575EBA33-E3AA-6D53-9F31-B397BB86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Gerade Verbindung 131">
                <a:extLst>
                  <a:ext uri="{FF2B5EF4-FFF2-40B4-BE49-F238E27FC236}">
                    <a16:creationId xmlns:a16="http://schemas.microsoft.com/office/drawing/2014/main" id="{2B4643DD-E391-1DDA-454E-A34149335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Gerade Verbindung 132">
                <a:extLst>
                  <a:ext uri="{FF2B5EF4-FFF2-40B4-BE49-F238E27FC236}">
                    <a16:creationId xmlns:a16="http://schemas.microsoft.com/office/drawing/2014/main" id="{D636D71F-0260-816A-6D22-1B41FCF36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Gerade Verbindung 133">
                <a:extLst>
                  <a:ext uri="{FF2B5EF4-FFF2-40B4-BE49-F238E27FC236}">
                    <a16:creationId xmlns:a16="http://schemas.microsoft.com/office/drawing/2014/main" id="{423387F6-67F2-CDB5-1C3F-6A2CBEEF1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Gerade Verbindung 134">
                <a:extLst>
                  <a:ext uri="{FF2B5EF4-FFF2-40B4-BE49-F238E27FC236}">
                    <a16:creationId xmlns:a16="http://schemas.microsoft.com/office/drawing/2014/main" id="{D26DEE61-28BB-B8A0-B19E-DB90EEA37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Gerade Verbindung 135">
                <a:extLst>
                  <a:ext uri="{FF2B5EF4-FFF2-40B4-BE49-F238E27FC236}">
                    <a16:creationId xmlns:a16="http://schemas.microsoft.com/office/drawing/2014/main" id="{ED80AFAE-684C-EA07-B87B-72BAA5468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7FB47DE-0264-8057-EE29-3CB4BBF1B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454F678-13D9-6FF9-4BE1-7CF42A1EBC74}"/>
              </a:ext>
            </a:extLst>
          </p:cNvPr>
          <p:cNvGrpSpPr/>
          <p:nvPr/>
        </p:nvGrpSpPr>
        <p:grpSpPr>
          <a:xfrm>
            <a:off x="4182986" y="5243727"/>
            <a:ext cx="1046921" cy="1046921"/>
            <a:chOff x="7940814" y="1646049"/>
            <a:chExt cx="1046921" cy="1046921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98E736B-88EA-A891-CDAB-1453019D376F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C3275FE7-BEC5-CA79-97F6-CE80C39D49A9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D80E935-CF4C-145E-65B0-6A406976726E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Rechteck 140">
            <a:extLst>
              <a:ext uri="{FF2B5EF4-FFF2-40B4-BE49-F238E27FC236}">
                <a16:creationId xmlns:a16="http://schemas.microsoft.com/office/drawing/2014/main" id="{1CAAB9D8-5CF8-77D6-97F1-57F2FDECAD13}"/>
              </a:ext>
            </a:extLst>
          </p:cNvPr>
          <p:cNvSpPr/>
          <p:nvPr/>
        </p:nvSpPr>
        <p:spPr>
          <a:xfrm rot="5400000">
            <a:off x="4182985" y="286210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65FA48A-AB19-B08E-12B3-FCC9D51249AE}"/>
              </a:ext>
            </a:extLst>
          </p:cNvPr>
          <p:cNvGrpSpPr/>
          <p:nvPr/>
        </p:nvGrpSpPr>
        <p:grpSpPr>
          <a:xfrm rot="5400000">
            <a:off x="4182985" y="1690688"/>
            <a:ext cx="1046921" cy="1046921"/>
            <a:chOff x="3798849" y="3264029"/>
            <a:chExt cx="1046921" cy="1046921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236C9675-B560-EF1D-C4C1-96D81AD3C55A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2A0BDCB2-798C-BD20-C376-35710AFAC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4FCB2CFD-BA05-9602-55DC-D2B6A4600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D037F505-8A0E-8ACE-D862-62625F3C56A4}"/>
              </a:ext>
            </a:extLst>
          </p:cNvPr>
          <p:cNvGrpSpPr/>
          <p:nvPr/>
        </p:nvGrpSpPr>
        <p:grpSpPr>
          <a:xfrm>
            <a:off x="3003162" y="5243727"/>
            <a:ext cx="1046921" cy="1046921"/>
            <a:chOff x="8725657" y="1186070"/>
            <a:chExt cx="1046921" cy="1046921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23CA4661-8BDA-B28D-EAB8-FE20A15C898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805C7164-8697-D882-8C73-AF64D1B8F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BC30313B-2795-10F9-536E-7FEB0949C9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51" name="Gerade Verbindung 150">
                <a:extLst>
                  <a:ext uri="{FF2B5EF4-FFF2-40B4-BE49-F238E27FC236}">
                    <a16:creationId xmlns:a16="http://schemas.microsoft.com/office/drawing/2014/main" id="{675C50DA-2E08-7EC1-4977-24FCBF811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Gerade Verbindung 151">
                <a:extLst>
                  <a:ext uri="{FF2B5EF4-FFF2-40B4-BE49-F238E27FC236}">
                    <a16:creationId xmlns:a16="http://schemas.microsoft.com/office/drawing/2014/main" id="{4DDCE59C-CD78-E0C0-345E-503559866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Gerade Verbindung 152">
                <a:extLst>
                  <a:ext uri="{FF2B5EF4-FFF2-40B4-BE49-F238E27FC236}">
                    <a16:creationId xmlns:a16="http://schemas.microsoft.com/office/drawing/2014/main" id="{9FFD4A53-6650-E63F-0703-0C0C79C0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Gerade Verbindung 153">
                <a:extLst>
                  <a:ext uri="{FF2B5EF4-FFF2-40B4-BE49-F238E27FC236}">
                    <a16:creationId xmlns:a16="http://schemas.microsoft.com/office/drawing/2014/main" id="{075B8F27-B8E3-9558-E5ED-B810EF1F4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Gerade Verbindung 154">
                <a:extLst>
                  <a:ext uri="{FF2B5EF4-FFF2-40B4-BE49-F238E27FC236}">
                    <a16:creationId xmlns:a16="http://schemas.microsoft.com/office/drawing/2014/main" id="{277F1D47-75FE-0060-8275-96357C286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Gerade Verbindung 155">
                <a:extLst>
                  <a:ext uri="{FF2B5EF4-FFF2-40B4-BE49-F238E27FC236}">
                    <a16:creationId xmlns:a16="http://schemas.microsoft.com/office/drawing/2014/main" id="{B95F1B47-50B4-46A7-0771-D43D576DE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Gerade Verbindung 156">
                <a:extLst>
                  <a:ext uri="{FF2B5EF4-FFF2-40B4-BE49-F238E27FC236}">
                    <a16:creationId xmlns:a16="http://schemas.microsoft.com/office/drawing/2014/main" id="{538F38CD-8D42-3B21-9AFD-5939C39DF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Gerade Verbindung 157">
                <a:extLst>
                  <a:ext uri="{FF2B5EF4-FFF2-40B4-BE49-F238E27FC236}">
                    <a16:creationId xmlns:a16="http://schemas.microsoft.com/office/drawing/2014/main" id="{D438A0B4-68CD-DB26-E0F0-09BBBD96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F3A1D7AD-9FA9-AE9E-F196-B101080E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5" name="Textfeld 184">
            <a:extLst>
              <a:ext uri="{FF2B5EF4-FFF2-40B4-BE49-F238E27FC236}">
                <a16:creationId xmlns:a16="http://schemas.microsoft.com/office/drawing/2014/main" id="{9F072A7F-133A-EB43-7373-5BB83D688214}"/>
              </a:ext>
            </a:extLst>
          </p:cNvPr>
          <p:cNvSpPr txBox="1"/>
          <p:nvPr/>
        </p:nvSpPr>
        <p:spPr>
          <a:xfrm>
            <a:off x="4252504" y="406839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6570E6B0-4988-DB55-16BC-B0190AD97412}"/>
              </a:ext>
            </a:extLst>
          </p:cNvPr>
          <p:cNvSpPr txBox="1"/>
          <p:nvPr/>
        </p:nvSpPr>
        <p:spPr>
          <a:xfrm>
            <a:off x="6523362" y="604188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61365A5E-867D-C6FB-1D01-0B6E1BA9DF1D}"/>
              </a:ext>
            </a:extLst>
          </p:cNvPr>
          <p:cNvSpPr txBox="1"/>
          <p:nvPr/>
        </p:nvSpPr>
        <p:spPr>
          <a:xfrm>
            <a:off x="8908079" y="605305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25mm</a:t>
            </a:r>
          </a:p>
        </p:txBody>
      </p:sp>
    </p:spTree>
    <p:extLst>
      <p:ext uri="{BB962C8B-B14F-4D97-AF65-F5344CB8AC3E}">
        <p14:creationId xmlns:p14="http://schemas.microsoft.com/office/powerpoint/2010/main" val="8607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9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 at a knife edge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D656B48D-919A-2312-0530-C0E804A2B7AA}"/>
              </a:ext>
            </a:extLst>
          </p:cNvPr>
          <p:cNvSpPr/>
          <p:nvPr/>
        </p:nvSpPr>
        <p:spPr>
          <a:xfrm rot="5400000" flipV="1">
            <a:off x="5712298" y="5739930"/>
            <a:ext cx="1443098" cy="168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2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Interferometry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6"/>
          <p:cNvGrpSpPr/>
          <p:nvPr/>
        </p:nvGrpSpPr>
        <p:grpSpPr>
          <a:xfrm>
            <a:off x="2586582" y="1342085"/>
            <a:ext cx="1046921" cy="1046921"/>
            <a:chOff x="10254537" y="1189385"/>
            <a:chExt cx="1046921" cy="1046921"/>
          </a:xfrm>
        </p:grpSpPr>
        <p:sp>
          <p:nvSpPr>
            <p:cNvPr id="271" name="Google Shape;271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" name="Google Shape;272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3" name="Google Shape;273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274" name="Google Shape;27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2" name="Google Shape;282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6"/>
          <p:cNvGrpSpPr/>
          <p:nvPr/>
        </p:nvGrpSpPr>
        <p:grpSpPr>
          <a:xfrm>
            <a:off x="4382310" y="2544568"/>
            <a:ext cx="448399" cy="1364615"/>
            <a:chOff x="5647601" y="3264029"/>
            <a:chExt cx="448399" cy="1364615"/>
          </a:xfrm>
        </p:grpSpPr>
        <p:sp>
          <p:nvSpPr>
            <p:cNvPr id="285" name="Google Shape;28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6"/>
          <p:cNvGrpSpPr/>
          <p:nvPr/>
        </p:nvGrpSpPr>
        <p:grpSpPr>
          <a:xfrm>
            <a:off x="3796300" y="2543164"/>
            <a:ext cx="448399" cy="1364615"/>
            <a:chOff x="5647601" y="3264029"/>
            <a:chExt cx="448399" cy="1364615"/>
          </a:xfrm>
        </p:grpSpPr>
        <p:sp>
          <p:nvSpPr>
            <p:cNvPr id="292" name="Google Shape;29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6"/>
          <p:cNvSpPr/>
          <p:nvPr/>
        </p:nvSpPr>
        <p:spPr>
          <a:xfrm>
            <a:off x="4971490" y="2535143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6"/>
          <p:cNvGrpSpPr/>
          <p:nvPr/>
        </p:nvGrpSpPr>
        <p:grpSpPr>
          <a:xfrm>
            <a:off x="5198964" y="2614870"/>
            <a:ext cx="257391" cy="1264927"/>
            <a:chOff x="6292600" y="3370165"/>
            <a:chExt cx="257391" cy="1264927"/>
          </a:xfrm>
        </p:grpSpPr>
        <p:grpSp>
          <p:nvGrpSpPr>
            <p:cNvPr id="300" name="Google Shape;300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301" name="Google Shape;301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7" name="Google Shape;307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308" name="Google Shape;308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14" name="Google Shape;314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315" name="Google Shape;315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1" name="Google Shape;321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322" name="Google Shape;322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8" name="Google Shape;328;p6"/>
          <p:cNvGrpSpPr/>
          <p:nvPr/>
        </p:nvGrpSpPr>
        <p:grpSpPr>
          <a:xfrm>
            <a:off x="1376370" y="152881"/>
            <a:ext cx="1046921" cy="1046921"/>
            <a:chOff x="7940814" y="1646049"/>
            <a:chExt cx="1046921" cy="1046921"/>
          </a:xfrm>
        </p:grpSpPr>
        <p:sp>
          <p:nvSpPr>
            <p:cNvPr id="329" name="Google Shape;329;p6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1" name="Google Shape;331;p6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6"/>
          <p:cNvGrpSpPr/>
          <p:nvPr/>
        </p:nvGrpSpPr>
        <p:grpSpPr>
          <a:xfrm rot="-5400000">
            <a:off x="1376370" y="1348889"/>
            <a:ext cx="1046921" cy="1046921"/>
            <a:chOff x="8762754" y="2454527"/>
            <a:chExt cx="1046921" cy="1046921"/>
          </a:xfrm>
        </p:grpSpPr>
        <p:sp>
          <p:nvSpPr>
            <p:cNvPr id="333" name="Google Shape;333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>
            <a:off x="1369290" y="2543165"/>
            <a:ext cx="1075151" cy="1087252"/>
            <a:chOff x="7931940" y="4289674"/>
            <a:chExt cx="1075151" cy="1087252"/>
          </a:xfrm>
        </p:grpSpPr>
        <p:grpSp>
          <p:nvGrpSpPr>
            <p:cNvPr id="337" name="Google Shape;337;p6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338" name="Google Shape;338;p6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9" name="Google Shape;339;p6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40" name="Google Shape;34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4" name="Google Shape;34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48" name="Google Shape;348;p6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6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6"/>
          <p:cNvGrpSpPr/>
          <p:nvPr/>
        </p:nvGrpSpPr>
        <p:grpSpPr>
          <a:xfrm>
            <a:off x="2560709" y="143459"/>
            <a:ext cx="1046921" cy="1046921"/>
            <a:chOff x="10492017" y="863243"/>
            <a:chExt cx="1046921" cy="1046921"/>
          </a:xfrm>
        </p:grpSpPr>
        <p:grpSp>
          <p:nvGrpSpPr>
            <p:cNvPr id="352" name="Google Shape;352;p6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6"/>
          <p:cNvGrpSpPr/>
          <p:nvPr/>
        </p:nvGrpSpPr>
        <p:grpSpPr>
          <a:xfrm>
            <a:off x="7000886" y="147625"/>
            <a:ext cx="1046921" cy="1073237"/>
            <a:chOff x="7000886" y="147625"/>
            <a:chExt cx="1046921" cy="1073237"/>
          </a:xfrm>
        </p:grpSpPr>
        <p:sp>
          <p:nvSpPr>
            <p:cNvPr id="360" name="Google Shape;360;p6"/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6"/>
            <p:cNvCxnSpPr/>
            <p:nvPr/>
          </p:nvCxnSpPr>
          <p:spPr>
            <a:xfrm rot="10800000" flipH="1">
              <a:off x="7554225" y="71515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6"/>
            <p:cNvCxnSpPr/>
            <p:nvPr/>
          </p:nvCxnSpPr>
          <p:spPr>
            <a:xfrm rot="10800000" flipH="1">
              <a:off x="7554224" y="14762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3" name="Google Shape;363;p6"/>
          <p:cNvGrpSpPr/>
          <p:nvPr/>
        </p:nvGrpSpPr>
        <p:grpSpPr>
          <a:xfrm>
            <a:off x="7000886" y="1316887"/>
            <a:ext cx="1046921" cy="1073237"/>
            <a:chOff x="7000886" y="1316887"/>
            <a:chExt cx="1046921" cy="1073237"/>
          </a:xfrm>
        </p:grpSpPr>
        <p:sp>
          <p:nvSpPr>
            <p:cNvPr id="364" name="Google Shape;364;p6"/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" name="Google Shape;365;p6"/>
            <p:cNvCxnSpPr/>
            <p:nvPr/>
          </p:nvCxnSpPr>
          <p:spPr>
            <a:xfrm rot="10800000">
              <a:off x="7554225" y="2043429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6"/>
            <p:cNvCxnSpPr/>
            <p:nvPr/>
          </p:nvCxnSpPr>
          <p:spPr>
            <a:xfrm rot="10800000">
              <a:off x="7554225" y="1316887"/>
              <a:ext cx="0" cy="31977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6"/>
            <p:cNvCxnSpPr/>
            <p:nvPr/>
          </p:nvCxnSpPr>
          <p:spPr>
            <a:xfrm rot="10800000">
              <a:off x="7554224" y="1670010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8" name="Google Shape;368;p6"/>
          <p:cNvGrpSpPr/>
          <p:nvPr/>
        </p:nvGrpSpPr>
        <p:grpSpPr>
          <a:xfrm rot="-5400000">
            <a:off x="6998946" y="2523065"/>
            <a:ext cx="1046921" cy="1046921"/>
            <a:chOff x="8762754" y="2454527"/>
            <a:chExt cx="1046921" cy="1046921"/>
          </a:xfrm>
        </p:grpSpPr>
        <p:sp>
          <p:nvSpPr>
            <p:cNvPr id="369" name="Google Shape;369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6"/>
          <p:cNvGrpSpPr/>
          <p:nvPr/>
        </p:nvGrpSpPr>
        <p:grpSpPr>
          <a:xfrm>
            <a:off x="8230820" y="188361"/>
            <a:ext cx="1046921" cy="1046921"/>
            <a:chOff x="8230820" y="188361"/>
            <a:chExt cx="1046921" cy="1046921"/>
          </a:xfrm>
        </p:grpSpPr>
        <p:grpSp>
          <p:nvGrpSpPr>
            <p:cNvPr id="373" name="Google Shape;373;p6"/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" name="Google Shape;376;p6"/>
              <p:cNvCxnSpPr/>
              <p:nvPr/>
            </p:nvCxnSpPr>
            <p:spPr>
              <a:xfrm rot="10800000">
                <a:off x="9030984" y="2838637"/>
                <a:ext cx="0" cy="45827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 rot="10800000" flipH="1">
                <a:off x="9183384" y="284655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"/>
              <p:cNvCxnSpPr/>
              <p:nvPr/>
            </p:nvCxnSpPr>
            <p:spPr>
              <a:xfrm rot="10800000">
                <a:off x="8777442" y="285351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9" name="Google Shape;379;p6"/>
            <p:cNvSpPr/>
            <p:nvPr/>
          </p:nvSpPr>
          <p:spPr>
            <a:xfrm rot="-5400000">
              <a:off x="8230820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8228110" y="1354466"/>
            <a:ext cx="1046921" cy="1046921"/>
            <a:chOff x="8228110" y="1354466"/>
            <a:chExt cx="1046921" cy="1046921"/>
          </a:xfrm>
        </p:grpSpPr>
        <p:pic>
          <p:nvPicPr>
            <p:cNvPr id="381" name="Google Shape;381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51803" y="1472449"/>
              <a:ext cx="797286" cy="797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6"/>
            <p:cNvSpPr/>
            <p:nvPr/>
          </p:nvSpPr>
          <p:spPr>
            <a:xfrm>
              <a:off x="8228110" y="135446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6"/>
          <p:cNvGrpSpPr/>
          <p:nvPr/>
        </p:nvGrpSpPr>
        <p:grpSpPr>
          <a:xfrm>
            <a:off x="8228110" y="2535143"/>
            <a:ext cx="1046921" cy="1046921"/>
            <a:chOff x="8228110" y="2535143"/>
            <a:chExt cx="1046921" cy="1046921"/>
          </a:xfrm>
        </p:grpSpPr>
        <p:pic>
          <p:nvPicPr>
            <p:cNvPr id="384" name="Google Shape;384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 l="20763" t="21480" r="20481" b="19765"/>
            <a:stretch/>
          </p:blipFill>
          <p:spPr>
            <a:xfrm>
              <a:off x="8506260" y="2819745"/>
              <a:ext cx="468448" cy="468448"/>
            </a:xfrm>
            <a:custGeom>
              <a:avLst/>
              <a:gdLst/>
              <a:ahLst/>
              <a:cxnLst/>
              <a:rect l="l" t="t" r="r" b="b"/>
              <a:pathLst>
                <a:path w="468448" h="468448" extrusionOk="0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385" name="Google Shape;385;p6"/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4971490" y="4086690"/>
            <a:ext cx="2034208" cy="2305882"/>
            <a:chOff x="4326835" y="1123118"/>
            <a:chExt cx="2034208" cy="2305882"/>
          </a:xfrm>
        </p:grpSpPr>
        <p:sp>
          <p:nvSpPr>
            <p:cNvPr id="387" name="Google Shape;387;p6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6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394" name="Google Shape;3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98" name="Google Shape;398;p6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9" name="Google Shape;399;p6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6"/>
          <p:cNvGrpSpPr/>
          <p:nvPr/>
        </p:nvGrpSpPr>
        <p:grpSpPr>
          <a:xfrm>
            <a:off x="1321452" y="5338846"/>
            <a:ext cx="1046921" cy="1046921"/>
            <a:chOff x="8725657" y="1186070"/>
            <a:chExt cx="1046921" cy="1046921"/>
          </a:xfrm>
        </p:grpSpPr>
        <p:sp>
          <p:nvSpPr>
            <p:cNvPr id="401" name="Google Shape;401;p6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" name="Google Shape;402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3" name="Google Shape;403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04" name="Google Shape;40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9" name="Google Shape;40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0" name="Google Shape;41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12" name="Google Shape;412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3" name="Google Shape;413;p6"/>
          <p:cNvGrpSpPr/>
          <p:nvPr/>
        </p:nvGrpSpPr>
        <p:grpSpPr>
          <a:xfrm>
            <a:off x="2532966" y="6541239"/>
            <a:ext cx="1046921" cy="1046921"/>
            <a:chOff x="7333862" y="2446816"/>
            <a:chExt cx="1046921" cy="1046921"/>
          </a:xfrm>
        </p:grpSpPr>
        <p:sp>
          <p:nvSpPr>
            <p:cNvPr id="414" name="Google Shape;414;p6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6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16" name="Google Shape;416;p6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417" name="Google Shape;41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25" name="Google Shape;425;p6"/>
          <p:cNvGrpSpPr/>
          <p:nvPr/>
        </p:nvGrpSpPr>
        <p:grpSpPr>
          <a:xfrm>
            <a:off x="1321452" y="6541239"/>
            <a:ext cx="1046921" cy="1046921"/>
            <a:chOff x="8762754" y="2454527"/>
            <a:chExt cx="1046921" cy="1046921"/>
          </a:xfrm>
        </p:grpSpPr>
        <p:sp>
          <p:nvSpPr>
            <p:cNvPr id="426" name="Google Shape;426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6"/>
          <p:cNvGrpSpPr/>
          <p:nvPr/>
        </p:nvGrpSpPr>
        <p:grpSpPr>
          <a:xfrm>
            <a:off x="10167501" y="4099948"/>
            <a:ext cx="1046921" cy="1046921"/>
            <a:chOff x="10254537" y="1189385"/>
            <a:chExt cx="1046921" cy="1046921"/>
          </a:xfrm>
        </p:grpSpPr>
        <p:sp>
          <p:nvSpPr>
            <p:cNvPr id="430" name="Google Shape;430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1" name="Google Shape;431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32" name="Google Shape;432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433" name="Google Shape;433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41" name="Google Shape;441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6"/>
          <p:cNvGrpSpPr/>
          <p:nvPr/>
        </p:nvGrpSpPr>
        <p:grpSpPr>
          <a:xfrm>
            <a:off x="3750465" y="4152368"/>
            <a:ext cx="1046921" cy="1046921"/>
            <a:chOff x="7341706" y="1186070"/>
            <a:chExt cx="1046921" cy="1046921"/>
          </a:xfrm>
        </p:grpSpPr>
        <p:sp>
          <p:nvSpPr>
            <p:cNvPr id="444" name="Google Shape;444;p6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5" name="Google Shape;445;p6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46" name="Google Shape;446;p6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447" name="Google Shape;44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55" name="Google Shape;455;p6"/>
          <p:cNvSpPr txBox="1"/>
          <p:nvPr/>
        </p:nvSpPr>
        <p:spPr>
          <a:xfrm>
            <a:off x="1314426" y="612284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6" name="Google Shape;456;p6"/>
          <p:cNvSpPr txBox="1"/>
          <p:nvPr/>
        </p:nvSpPr>
        <p:spPr>
          <a:xfrm>
            <a:off x="2536114" y="613170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7" name="Google Shape;457;p6"/>
          <p:cNvSpPr txBox="1"/>
          <p:nvPr/>
        </p:nvSpPr>
        <p:spPr>
          <a:xfrm>
            <a:off x="3724308" y="613173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458" name="Google Shape;458;p6"/>
          <p:cNvGrpSpPr/>
          <p:nvPr/>
        </p:nvGrpSpPr>
        <p:grpSpPr>
          <a:xfrm>
            <a:off x="1316707" y="4162530"/>
            <a:ext cx="1046921" cy="1046921"/>
            <a:chOff x="3798849" y="3264029"/>
            <a:chExt cx="1046921" cy="1046921"/>
          </a:xfrm>
        </p:grpSpPr>
        <p:sp>
          <p:nvSpPr>
            <p:cNvPr id="459" name="Google Shape;459;p6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6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1" name="Google Shape;461;p6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62" name="Google Shape;462;p6"/>
          <p:cNvGrpSpPr/>
          <p:nvPr/>
        </p:nvGrpSpPr>
        <p:grpSpPr>
          <a:xfrm>
            <a:off x="3811971" y="6647375"/>
            <a:ext cx="161674" cy="806724"/>
            <a:chOff x="9207616" y="1306168"/>
            <a:chExt cx="161674" cy="806724"/>
          </a:xfrm>
        </p:grpSpPr>
        <p:cxnSp>
          <p:nvCxnSpPr>
            <p:cNvPr id="463" name="Google Shape;463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64" name="Google Shape;464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65" name="Google Shape;465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73" name="Google Shape;473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74" name="Google Shape;474;p6"/>
          <p:cNvGrpSpPr/>
          <p:nvPr/>
        </p:nvGrpSpPr>
        <p:grpSpPr>
          <a:xfrm>
            <a:off x="4253849" y="6497824"/>
            <a:ext cx="448399" cy="1364615"/>
            <a:chOff x="5647601" y="3264029"/>
            <a:chExt cx="448399" cy="1364615"/>
          </a:xfrm>
        </p:grpSpPr>
        <p:sp>
          <p:nvSpPr>
            <p:cNvPr id="475" name="Google Shape;47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" name="Google Shape;47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78" name="Google Shape;47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6"/>
          <p:cNvGrpSpPr/>
          <p:nvPr/>
        </p:nvGrpSpPr>
        <p:grpSpPr>
          <a:xfrm>
            <a:off x="4855771" y="6497825"/>
            <a:ext cx="448399" cy="1364615"/>
            <a:chOff x="5647601" y="3264029"/>
            <a:chExt cx="448399" cy="1364615"/>
          </a:xfrm>
        </p:grpSpPr>
        <p:sp>
          <p:nvSpPr>
            <p:cNvPr id="482" name="Google Shape;48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" name="Google Shape;48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85" name="Google Shape;48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8" name="Google Shape;488;p6"/>
          <p:cNvSpPr txBox="1"/>
          <p:nvPr/>
        </p:nvSpPr>
        <p:spPr>
          <a:xfrm>
            <a:off x="3589828" y="752274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grpSp>
        <p:nvGrpSpPr>
          <p:cNvPr id="489" name="Google Shape;489;p6"/>
          <p:cNvGrpSpPr/>
          <p:nvPr/>
        </p:nvGrpSpPr>
        <p:grpSpPr>
          <a:xfrm>
            <a:off x="6459400" y="6521356"/>
            <a:ext cx="2025730" cy="921804"/>
            <a:chOff x="1314426" y="8157885"/>
            <a:chExt cx="2025730" cy="921804"/>
          </a:xfrm>
        </p:grpSpPr>
        <p:sp>
          <p:nvSpPr>
            <p:cNvPr id="490" name="Google Shape;490;p6"/>
            <p:cNvSpPr/>
            <p:nvPr/>
          </p:nvSpPr>
          <p:spPr>
            <a:xfrm>
              <a:off x="1314426" y="8157885"/>
              <a:ext cx="2025730" cy="921804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 txBox="1"/>
            <p:nvPr/>
          </p:nvSpPr>
          <p:spPr>
            <a:xfrm>
              <a:off x="1998515" y="8434121"/>
              <a:ext cx="657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UC2e</a:t>
              </a:r>
              <a:endParaRPr/>
            </a:p>
          </p:txBody>
        </p:sp>
        <p:pic>
          <p:nvPicPr>
            <p:cNvPr id="492" name="Google Shape;492;p6" descr="Stecker mit einfarbiger Füllu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134" y="8315938"/>
              <a:ext cx="611118" cy="611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6"/>
          <p:cNvSpPr/>
          <p:nvPr/>
        </p:nvSpPr>
        <p:spPr>
          <a:xfrm>
            <a:off x="5457693" y="649782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6"/>
          <p:cNvGrpSpPr/>
          <p:nvPr/>
        </p:nvGrpSpPr>
        <p:grpSpPr>
          <a:xfrm>
            <a:off x="5645062" y="6569530"/>
            <a:ext cx="257391" cy="1264927"/>
            <a:chOff x="6292600" y="3370165"/>
            <a:chExt cx="257391" cy="1264927"/>
          </a:xfrm>
        </p:grpSpPr>
        <p:grpSp>
          <p:nvGrpSpPr>
            <p:cNvPr id="495" name="Google Shape;495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496" name="Google Shape;496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2" name="Google Shape;502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503" name="Google Shape;503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9" name="Google Shape;509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510" name="Google Shape;510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16" name="Google Shape;516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517" name="Google Shape;517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3" name="Google Shape;523;p6"/>
          <p:cNvGrpSpPr/>
          <p:nvPr/>
        </p:nvGrpSpPr>
        <p:grpSpPr>
          <a:xfrm>
            <a:off x="9519277" y="188361"/>
            <a:ext cx="1046921" cy="1046921"/>
            <a:chOff x="9519277" y="188361"/>
            <a:chExt cx="1046921" cy="1046921"/>
          </a:xfrm>
        </p:grpSpPr>
        <p:sp>
          <p:nvSpPr>
            <p:cNvPr id="524" name="Google Shape;524;p6"/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525;p6"/>
            <p:cNvCxnSpPr/>
            <p:nvPr/>
          </p:nvCxnSpPr>
          <p:spPr>
            <a:xfrm rot="10800000">
              <a:off x="9949392" y="202849"/>
              <a:ext cx="0" cy="101224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6" name="Google Shape;526;p6"/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6"/>
          <p:cNvGrpSpPr/>
          <p:nvPr/>
        </p:nvGrpSpPr>
        <p:grpSpPr>
          <a:xfrm>
            <a:off x="8430747" y="4690891"/>
            <a:ext cx="5367500" cy="1721263"/>
            <a:chOff x="1349186" y="4381738"/>
            <a:chExt cx="5367500" cy="1721263"/>
          </a:xfrm>
        </p:grpSpPr>
        <p:grpSp>
          <p:nvGrpSpPr>
            <p:cNvPr id="532" name="Google Shape;532;p6"/>
            <p:cNvGrpSpPr/>
            <p:nvPr/>
          </p:nvGrpSpPr>
          <p:grpSpPr>
            <a:xfrm rot="-5400000">
              <a:off x="3172304" y="2558619"/>
              <a:ext cx="1721263" cy="5367500"/>
              <a:chOff x="6487968" y="2445797"/>
              <a:chExt cx="1721263" cy="615534"/>
            </a:xfrm>
          </p:grpSpPr>
          <p:sp>
            <p:nvSpPr>
              <p:cNvPr id="533" name="Google Shape;533;p6"/>
              <p:cNvSpPr/>
              <p:nvPr/>
            </p:nvSpPr>
            <p:spPr>
              <a:xfrm>
                <a:off x="7245715" y="2482122"/>
                <a:ext cx="963516" cy="110526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6487968" y="2468966"/>
                <a:ext cx="648608" cy="575206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6960463" y="2445797"/>
                <a:ext cx="311933" cy="615534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6" name="Google Shape;536;p6"/>
            <p:cNvCxnSpPr/>
            <p:nvPr/>
          </p:nvCxnSpPr>
          <p:spPr>
            <a:xfrm>
              <a:off x="18375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6"/>
            <p:cNvCxnSpPr/>
            <p:nvPr/>
          </p:nvCxnSpPr>
          <p:spPr>
            <a:xfrm>
              <a:off x="19899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6"/>
            <p:cNvCxnSpPr/>
            <p:nvPr/>
          </p:nvCxnSpPr>
          <p:spPr>
            <a:xfrm>
              <a:off x="21423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6"/>
            <p:cNvCxnSpPr/>
            <p:nvPr/>
          </p:nvCxnSpPr>
          <p:spPr>
            <a:xfrm>
              <a:off x="22947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0" name="Google Shape;540;p6"/>
            <p:cNvCxnSpPr/>
            <p:nvPr/>
          </p:nvCxnSpPr>
          <p:spPr>
            <a:xfrm>
              <a:off x="24471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1" name="Google Shape;541;p6"/>
            <p:cNvCxnSpPr/>
            <p:nvPr/>
          </p:nvCxnSpPr>
          <p:spPr>
            <a:xfrm>
              <a:off x="2599578" y="512711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6"/>
            <p:cNvSpPr/>
            <p:nvPr/>
          </p:nvSpPr>
          <p:spPr>
            <a:xfrm rot="-5400000">
              <a:off x="1878107" y="4463525"/>
              <a:ext cx="530074" cy="1233383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6"/>
          <p:cNvGrpSpPr/>
          <p:nvPr/>
        </p:nvGrpSpPr>
        <p:grpSpPr>
          <a:xfrm rot="-5400000">
            <a:off x="12396001" y="3020458"/>
            <a:ext cx="784428" cy="8067869"/>
            <a:chOff x="6487968" y="2445797"/>
            <a:chExt cx="784428" cy="615534"/>
          </a:xfrm>
        </p:grpSpPr>
        <p:sp>
          <p:nvSpPr>
            <p:cNvPr id="544" name="Google Shape;544;p6"/>
            <p:cNvSpPr/>
            <p:nvPr/>
          </p:nvSpPr>
          <p:spPr>
            <a:xfrm>
              <a:off x="6487968" y="2457322"/>
              <a:ext cx="648608" cy="5900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960463" y="2445797"/>
              <a:ext cx="311933" cy="61553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6" name="Google Shape;546;p6"/>
          <p:cNvGrpSpPr/>
          <p:nvPr/>
        </p:nvGrpSpPr>
        <p:grpSpPr>
          <a:xfrm>
            <a:off x="4603928" y="208527"/>
            <a:ext cx="1046921" cy="1046921"/>
            <a:chOff x="4603928" y="208527"/>
            <a:chExt cx="1046921" cy="1046921"/>
          </a:xfrm>
        </p:grpSpPr>
        <p:grpSp>
          <p:nvGrpSpPr>
            <p:cNvPr id="547" name="Google Shape;547;p6"/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548" name="Google Shape;548;p6"/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9" name="Google Shape;549;p6"/>
              <p:cNvCxnSpPr/>
              <p:nvPr/>
            </p:nvCxnSpPr>
            <p:spPr>
              <a:xfrm>
                <a:off x="8127906" y="1833141"/>
                <a:ext cx="672736" cy="67273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50" name="Google Shape;550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1" name="Google Shape;551;p6"/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 rot="-5400000">
              <a:off x="5042162" y="16158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6"/>
          <p:cNvGrpSpPr/>
          <p:nvPr/>
        </p:nvGrpSpPr>
        <p:grpSpPr>
          <a:xfrm>
            <a:off x="9744753" y="1738675"/>
            <a:ext cx="1921057" cy="1918191"/>
            <a:chOff x="9378958" y="763890"/>
            <a:chExt cx="1921057" cy="1918191"/>
          </a:xfrm>
        </p:grpSpPr>
        <p:grpSp>
          <p:nvGrpSpPr>
            <p:cNvPr id="554" name="Google Shape;554;p6"/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555" name="Google Shape;555;p6"/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556" name="Google Shape;556;p6"/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57" name="Google Shape;557;p6"/>
                <p:cNvCxnSpPr/>
                <p:nvPr/>
              </p:nvCxnSpPr>
              <p:spPr>
                <a:xfrm>
                  <a:off x="8127906" y="1833141"/>
                  <a:ext cx="672736" cy="67273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558" name="Google Shape;558;p6"/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9" name="Google Shape;559;p6"/>
              <p:cNvSpPr/>
              <p:nvPr/>
            </p:nvSpPr>
            <p:spPr>
              <a:xfrm rot="-5400000">
                <a:off x="4502783" y="533483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6"/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6"/>
          <p:cNvGrpSpPr/>
          <p:nvPr/>
        </p:nvGrpSpPr>
        <p:grpSpPr>
          <a:xfrm>
            <a:off x="-1032010" y="202849"/>
            <a:ext cx="2034208" cy="1875548"/>
            <a:chOff x="-1032010" y="202849"/>
            <a:chExt cx="2034208" cy="1875548"/>
          </a:xfrm>
        </p:grpSpPr>
        <p:grpSp>
          <p:nvGrpSpPr>
            <p:cNvPr id="564" name="Google Shape;564;p6"/>
            <p:cNvGrpSpPr/>
            <p:nvPr/>
          </p:nvGrpSpPr>
          <p:grpSpPr>
            <a:xfrm>
              <a:off x="-1032010" y="202849"/>
              <a:ext cx="2034208" cy="1861936"/>
              <a:chOff x="4326835" y="1123118"/>
              <a:chExt cx="2034208" cy="1861936"/>
            </a:xfrm>
          </p:grpSpPr>
          <p:sp>
            <p:nvSpPr>
              <p:cNvPr id="565" name="Google Shape;565;p6"/>
              <p:cNvSpPr/>
              <p:nvPr/>
            </p:nvSpPr>
            <p:spPr>
              <a:xfrm>
                <a:off x="4326835" y="1186070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4585251" y="2454967"/>
                <a:ext cx="530087" cy="53008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5115338" y="1575349"/>
                <a:ext cx="192157" cy="579783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 rot="-5400000">
                <a:off x="5713342" y="1512401"/>
                <a:ext cx="192157" cy="1103245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5741502" y="1306996"/>
                <a:ext cx="596348" cy="596348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0" name="Google Shape;570;p6"/>
              <p:cNvGrpSpPr/>
              <p:nvPr/>
            </p:nvGrpSpPr>
            <p:grpSpPr>
              <a:xfrm>
                <a:off x="4717774" y="1408046"/>
                <a:ext cx="251791" cy="708991"/>
                <a:chOff x="8511209" y="1517374"/>
                <a:chExt cx="251791" cy="708991"/>
              </a:xfrm>
            </p:grpSpPr>
            <p:cxnSp>
              <p:nvCxnSpPr>
                <p:cNvPr id="571" name="Google Shape;571;p6"/>
                <p:cNvCxnSpPr/>
                <p:nvPr/>
              </p:nvCxnSpPr>
              <p:spPr>
                <a:xfrm rot="10800000" flipH="1">
                  <a:off x="8511209" y="15173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6"/>
                <p:cNvCxnSpPr/>
                <p:nvPr/>
              </p:nvCxnSpPr>
              <p:spPr>
                <a:xfrm rot="10800000" flipH="1">
                  <a:off x="8511209" y="16697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3" name="Google Shape;573;p6"/>
                <p:cNvCxnSpPr/>
                <p:nvPr/>
              </p:nvCxnSpPr>
              <p:spPr>
                <a:xfrm rot="10800000" flipH="1">
                  <a:off x="8511209" y="18221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4" name="Google Shape;574;p6"/>
                <p:cNvCxnSpPr/>
                <p:nvPr/>
              </p:nvCxnSpPr>
              <p:spPr>
                <a:xfrm rot="10800000" flipH="1">
                  <a:off x="8511209" y="19745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5" name="Google Shape;575;p6"/>
              <p:cNvCxnSpPr/>
              <p:nvPr/>
            </p:nvCxnSpPr>
            <p:spPr>
              <a:xfrm>
                <a:off x="4850295" y="1522347"/>
                <a:ext cx="0" cy="1081705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76" name="Google Shape;576;p6"/>
              <p:cNvSpPr/>
              <p:nvPr/>
            </p:nvSpPr>
            <p:spPr>
              <a:xfrm rot="-5400000">
                <a:off x="5855798" y="1123118"/>
                <a:ext cx="367756" cy="367756"/>
              </a:xfrm>
              <a:prstGeom prst="chord">
                <a:avLst>
                  <a:gd name="adj1" fmla="val 5285969"/>
                  <a:gd name="adj2" fmla="val 1620000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-690942" y="1554787"/>
              <a:ext cx="364782" cy="523610"/>
              <a:chOff x="-744242" y="1529264"/>
              <a:chExt cx="457200" cy="639564"/>
            </a:xfrm>
          </p:grpSpPr>
          <p:cxnSp>
            <p:nvCxnSpPr>
              <p:cNvPr id="578" name="Google Shape;578;p6"/>
              <p:cNvCxnSpPr/>
              <p:nvPr/>
            </p:nvCxnSpPr>
            <p:spPr>
              <a:xfrm>
                <a:off x="-7442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6"/>
              <p:cNvCxnSpPr/>
              <p:nvPr/>
            </p:nvCxnSpPr>
            <p:spPr>
              <a:xfrm>
                <a:off x="-65280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6"/>
              <p:cNvCxnSpPr/>
              <p:nvPr/>
            </p:nvCxnSpPr>
            <p:spPr>
              <a:xfrm>
                <a:off x="-46992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6"/>
              <p:cNvCxnSpPr/>
              <p:nvPr/>
            </p:nvCxnSpPr>
            <p:spPr>
              <a:xfrm>
                <a:off x="-2870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p6"/>
              <p:cNvCxnSpPr/>
              <p:nvPr/>
            </p:nvCxnSpPr>
            <p:spPr>
              <a:xfrm>
                <a:off x="-37848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p6"/>
              <p:cNvCxnSpPr/>
              <p:nvPr/>
            </p:nvCxnSpPr>
            <p:spPr>
              <a:xfrm>
                <a:off x="-56136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84" name="Google Shape;584;p6"/>
          <p:cNvGrpSpPr/>
          <p:nvPr/>
        </p:nvGrpSpPr>
        <p:grpSpPr>
          <a:xfrm>
            <a:off x="-1239723" y="4004247"/>
            <a:ext cx="2047290" cy="3176021"/>
            <a:chOff x="-1239723" y="4004247"/>
            <a:chExt cx="2047290" cy="3176021"/>
          </a:xfrm>
        </p:grpSpPr>
        <p:sp>
          <p:nvSpPr>
            <p:cNvPr id="585" name="Google Shape;585;p6"/>
            <p:cNvSpPr/>
            <p:nvPr/>
          </p:nvSpPr>
          <p:spPr>
            <a:xfrm>
              <a:off x="-974680" y="6650181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586;p6"/>
            <p:cNvGrpSpPr/>
            <p:nvPr/>
          </p:nvGrpSpPr>
          <p:grpSpPr>
            <a:xfrm>
              <a:off x="-842157" y="5603260"/>
              <a:ext cx="251791" cy="708991"/>
              <a:chOff x="8511209" y="1517374"/>
              <a:chExt cx="251791" cy="708991"/>
            </a:xfrm>
          </p:grpSpPr>
          <p:cxnSp>
            <p:nvCxnSpPr>
              <p:cNvPr id="587" name="Google Shape;587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91" name="Google Shape;591;p6"/>
            <p:cNvCxnSpPr/>
            <p:nvPr/>
          </p:nvCxnSpPr>
          <p:spPr>
            <a:xfrm>
              <a:off x="-709636" y="5717561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2" name="Google Shape;592;p6"/>
            <p:cNvSpPr/>
            <p:nvPr/>
          </p:nvSpPr>
          <p:spPr>
            <a:xfrm>
              <a:off x="-1239723" y="4185696"/>
              <a:ext cx="1046921" cy="224250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6"/>
            <p:cNvGrpSpPr/>
            <p:nvPr/>
          </p:nvGrpSpPr>
          <p:grpSpPr>
            <a:xfrm>
              <a:off x="-850792" y="5003744"/>
              <a:ext cx="251791" cy="708991"/>
              <a:chOff x="8511209" y="1517374"/>
              <a:chExt cx="251791" cy="708991"/>
            </a:xfrm>
          </p:grpSpPr>
          <p:cxnSp>
            <p:nvCxnSpPr>
              <p:cNvPr id="594" name="Google Shape;5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5" name="Google Shape;5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6"/>
            <p:cNvGrpSpPr/>
            <p:nvPr/>
          </p:nvGrpSpPr>
          <p:grpSpPr>
            <a:xfrm>
              <a:off x="-852708" y="4371618"/>
              <a:ext cx="251791" cy="708991"/>
              <a:chOff x="8511209" y="1517374"/>
              <a:chExt cx="251791" cy="708991"/>
            </a:xfrm>
          </p:grpSpPr>
          <p:cxnSp>
            <p:nvCxnSpPr>
              <p:cNvPr id="599" name="Google Shape;599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03" name="Google Shape;603;p6"/>
            <p:cNvSpPr/>
            <p:nvPr/>
          </p:nvSpPr>
          <p:spPr>
            <a:xfrm>
              <a:off x="-438138" y="4456478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 rot="-5400000">
              <a:off x="159866" y="4393530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8026" y="4188125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 rot="-5400000">
              <a:off x="302322" y="400424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6"/>
          <p:cNvGrpSpPr/>
          <p:nvPr/>
        </p:nvGrpSpPr>
        <p:grpSpPr>
          <a:xfrm rot="-5400000">
            <a:off x="6658721" y="5265589"/>
            <a:ext cx="1046921" cy="1046921"/>
            <a:chOff x="6658721" y="5265589"/>
            <a:chExt cx="1046921" cy="1046921"/>
          </a:xfrm>
        </p:grpSpPr>
        <p:sp>
          <p:nvSpPr>
            <p:cNvPr id="608" name="Google Shape;608;p6"/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9" name="Google Shape;609;p6"/>
            <p:cNvGrpSpPr/>
            <p:nvPr/>
          </p:nvGrpSpPr>
          <p:grpSpPr>
            <a:xfrm>
              <a:off x="6711059" y="5704675"/>
              <a:ext cx="952687" cy="83699"/>
              <a:chOff x="6711059" y="5541597"/>
              <a:chExt cx="952687" cy="83699"/>
            </a:xfrm>
          </p:grpSpPr>
          <p:grpSp>
            <p:nvGrpSpPr>
              <p:cNvPr id="610" name="Google Shape;610;p6"/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11" name="Google Shape;611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2" name="Google Shape;612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3" name="Google Shape;613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4" name="Google Shape;614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5" name="Google Shape;615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6" name="Google Shape;616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7" name="Google Shape;617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8" name="Google Shape;618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9" name="Google Shape;619;p6"/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20" name="Google Shape;62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1" name="Google Shape;62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3" name="Google Shape;62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Google Shape;62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Beamexpander</a:t>
            </a:r>
            <a:endParaRPr lang="en-GB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3C0E28-476D-28C3-ABDB-C2176C72A418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5B445A-3AAD-5577-240F-4DC02CE040A7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4DDC4BA-3B09-621F-97EC-E1A2B3E20594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6A47592-D57D-9B3B-4708-82877971AEFE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ABEE0A7-6DFF-96CD-A825-189B044B5C24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331C3D-979F-337C-8A8D-6CC58230727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E239BEE8-02EB-D98F-62A1-98B6B87A9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2E84E4A-19ED-A41D-4DB3-82650AA440E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11FF5D84-4C71-9024-B02D-84C859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0A2671B3-15E3-7A37-A190-32F423C7B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F9E9DB98-A5B0-C822-C8A6-5D91F9CE0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80142CED-6E6E-336A-E45B-F4082E856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8C6A3F2D-2D3E-130C-5514-FDBB9B7DC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8ADB4897-A283-3C7F-0B41-67E3072A0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0417AE8-37E4-2FF2-E327-8DFEF919A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36EBA42A-F5F6-C25D-053F-DC76FF83F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09582E64-21B5-7634-6EC0-AC9AA24B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7208245B-2A83-D03D-8967-2A50D055B439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9258C86-6E61-2FA1-48C4-C09D257AE78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8725657" y="1186070"/>
            <a:chExt cx="1046921" cy="1046921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E0A176E-0A0D-0321-B373-93918106B50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39003CC5-1FE9-40F1-2FC8-84A7CFF1B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1263519-8572-A652-F222-1A72BBAA6BF2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36A195B5-ECF0-E7DC-9E32-937F527CD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A86EF4DB-EC41-3F54-05FD-2EB9B74D8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E3DEC3F8-EBC4-2AB9-5918-E5DBF5BC6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CCD574E1-85CC-4FC6-097D-6EAA0846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61062CD1-92E1-ED4F-6C60-4126C46D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7D90C97D-AC0A-F034-8C2A-CD50C47C0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630B7707-76A7-394E-B61B-505273FCC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D4C46B77-51B6-CB9C-4500-6C47B728F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BD6CA120-C158-7913-14CE-C3A4F4FD7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88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8082-E837-DE75-FB98-8E918D07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Diffraction: Double / Single Slit + Grating 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DD00AE4-8366-86B9-84C6-7280C70220A0}"/>
              </a:ext>
            </a:extLst>
          </p:cNvPr>
          <p:cNvGrpSpPr/>
          <p:nvPr/>
        </p:nvGrpSpPr>
        <p:grpSpPr>
          <a:xfrm rot="10800000">
            <a:off x="6816945" y="3929338"/>
            <a:ext cx="53275" cy="806724"/>
            <a:chOff x="4122272" y="3384127"/>
            <a:chExt cx="53275" cy="806724"/>
          </a:xfrm>
        </p:grpSpPr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F1D43B1-8692-F194-5F9E-4D5821BCE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329E47D-5649-3EC9-6324-7D7881D3B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768EFDA9-FD54-FC76-5C11-D3A9B507CEA5}"/>
              </a:ext>
            </a:extLst>
          </p:cNvPr>
          <p:cNvSpPr/>
          <p:nvPr/>
        </p:nvSpPr>
        <p:spPr>
          <a:xfrm>
            <a:off x="6096000" y="384346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F2680A-B1EB-9AFA-B2F8-B5294D922DDF}"/>
              </a:ext>
            </a:extLst>
          </p:cNvPr>
          <p:cNvGrpSpPr/>
          <p:nvPr/>
        </p:nvGrpSpPr>
        <p:grpSpPr>
          <a:xfrm rot="16200000">
            <a:off x="2820768" y="3845240"/>
            <a:ext cx="1046921" cy="1046921"/>
            <a:chOff x="8762754" y="2454527"/>
            <a:chExt cx="1046921" cy="104692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025DBD-4B9F-64E4-1E41-8211456B8F3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BCD7A20-3BF3-BC30-5B5D-52D6FF8A7D61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DDC72A2-CC47-9AC3-6ABC-0A35D7CAD58B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3BB52D5-0512-19D7-7514-9ACD9266978E}"/>
              </a:ext>
            </a:extLst>
          </p:cNvPr>
          <p:cNvGrpSpPr/>
          <p:nvPr/>
        </p:nvGrpSpPr>
        <p:grpSpPr>
          <a:xfrm>
            <a:off x="3930001" y="3843470"/>
            <a:ext cx="1046921" cy="1046921"/>
            <a:chOff x="8725657" y="1186070"/>
            <a:chExt cx="1046921" cy="10469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46F9BE-6EB8-D3CA-E27A-D2AC2065FE7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55A861AA-5014-05D3-FD63-779A21744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846FEAE-C8B0-4657-32C3-749730FB936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C2D7C8C7-381F-5A63-5C2D-07120CEF7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43E5C561-5066-0471-9087-C71DC1D7F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DA49215E-D851-B3C0-0BD4-E2D829AAD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E8BAF2D6-136E-A0D7-F461-3E0087244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026C117A-359E-A777-C8A2-85F6E869B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41E06081-7018-44AF-2B79-E07F87631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B8E74CA1-F718-6FFC-7051-6AD0D9EE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Gerade Verbindung 43">
                <a:extLst>
                  <a:ext uri="{FF2B5EF4-FFF2-40B4-BE49-F238E27FC236}">
                    <a16:creationId xmlns:a16="http://schemas.microsoft.com/office/drawing/2014/main" id="{61B673A7-F492-38BF-E222-8C02BE73F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FF01A8CB-FE31-7BE3-A483-B517CE4AA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820D28C-BED8-7705-AC5E-CA972742EE72}"/>
              </a:ext>
            </a:extLst>
          </p:cNvPr>
          <p:cNvGrpSpPr/>
          <p:nvPr/>
        </p:nvGrpSpPr>
        <p:grpSpPr>
          <a:xfrm>
            <a:off x="4990908" y="2647489"/>
            <a:ext cx="1046921" cy="1073237"/>
            <a:chOff x="7000886" y="147625"/>
            <a:chExt cx="1046921" cy="1073237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AB5B123-680E-DE29-2CD0-F95A19AB91ED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0290D2A1-25C8-A866-00F4-48DEFAEF4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4759997C-D5EE-B9DA-4A12-A9EF9DC47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B761965-450C-5438-2B3D-BB4C95B04C50}"/>
              </a:ext>
            </a:extLst>
          </p:cNvPr>
          <p:cNvGrpSpPr/>
          <p:nvPr/>
        </p:nvGrpSpPr>
        <p:grpSpPr>
          <a:xfrm>
            <a:off x="4976922" y="4972377"/>
            <a:ext cx="1046921" cy="1073237"/>
            <a:chOff x="7000886" y="1316887"/>
            <a:chExt cx="1046921" cy="107323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D05634B-9EFE-D6D6-F336-DAF0F6E1A83B}"/>
                </a:ext>
              </a:extLst>
            </p:cNvPr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1392899A-AD9E-61E1-1853-27CE38169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2043429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101BB115-15DA-7FCE-327E-3FC640071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316887"/>
              <a:ext cx="0" cy="319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Gerade Verbindung 52">
              <a:extLst>
                <a:ext uri="{FF2B5EF4-FFF2-40B4-BE49-F238E27FC236}">
                  <a16:creationId xmlns:a16="http://schemas.microsoft.com/office/drawing/2014/main" id="{64684E8B-ACB0-5A8B-0460-2BC3FCE2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670010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64DC5D-E467-65DC-93DD-99BD7B297AF7}"/>
              </a:ext>
            </a:extLst>
          </p:cNvPr>
          <p:cNvGrpSpPr/>
          <p:nvPr/>
        </p:nvGrpSpPr>
        <p:grpSpPr>
          <a:xfrm rot="16200000">
            <a:off x="4990908" y="3843469"/>
            <a:ext cx="1046921" cy="1046921"/>
            <a:chOff x="6658721" y="526558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C51F122-95BA-A4CB-63F7-12A2E970394B}"/>
                </a:ext>
              </a:extLst>
            </p:cNvPr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72F1E2A0-728C-0D7A-068A-8CED10F55545}"/>
                </a:ext>
              </a:extLst>
            </p:cNvPr>
            <p:cNvGrpSpPr/>
            <p:nvPr/>
          </p:nvGrpSpPr>
          <p:grpSpPr>
            <a:xfrm>
              <a:off x="6711359" y="5707157"/>
              <a:ext cx="952088" cy="78735"/>
              <a:chOff x="6711359" y="5544079"/>
              <a:chExt cx="952088" cy="78735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FFBB007-C596-4877-C67D-C1912823CCEB}"/>
                  </a:ext>
                </a:extLst>
              </p:cNvPr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9812FC55-B93A-BBA3-9122-9543C374B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64DAC38D-9F6B-6085-58C9-2909E1995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A20BAFEC-AE41-8AE6-CACE-A1837A29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1D635F27-3409-1547-6A58-46A6C5274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C5B15484-1D16-5901-297E-075DA5D59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9C807200-14DC-40E4-0DC7-0C4F695CF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EA9FD591-2001-1CDB-0A14-95516373D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4495E84F-B8B5-0011-4B74-968693399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E992B199-C92F-F322-8874-7525FD6C03D6}"/>
                  </a:ext>
                </a:extLst>
              </p:cNvPr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59" name="Gerade Verbindung 58">
                  <a:extLst>
                    <a:ext uri="{FF2B5EF4-FFF2-40B4-BE49-F238E27FC236}">
                      <a16:creationId xmlns:a16="http://schemas.microsoft.com/office/drawing/2014/main" id="{7F1612B5-9E85-BA06-0B5F-6D7C7EB9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Gerade Verbindung 59">
                  <a:extLst>
                    <a:ext uri="{FF2B5EF4-FFF2-40B4-BE49-F238E27FC236}">
                      <a16:creationId xmlns:a16="http://schemas.microsoft.com/office/drawing/2014/main" id="{1018FBB0-239E-BA33-7849-B21389E41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Gerade Verbindung 60">
                  <a:extLst>
                    <a:ext uri="{FF2B5EF4-FFF2-40B4-BE49-F238E27FC236}">
                      <a16:creationId xmlns:a16="http://schemas.microsoft.com/office/drawing/2014/main" id="{20A43F14-2175-67DD-3082-10E421A87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958C611E-154B-4EE1-F34F-7565B2F4B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551BD259-F491-240D-BEAB-E579A3524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E004A361-9BE3-798D-22CA-D4C2A9F70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B2F3B7F3-19EC-8232-A568-A25FE31C4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C169C9FD-435E-FB8A-89C9-C2526EC17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75CBAE-CB28-E75A-EE7A-4A6D5F7D52FD}"/>
              </a:ext>
            </a:extLst>
          </p:cNvPr>
          <p:cNvGrpSpPr/>
          <p:nvPr/>
        </p:nvGrpSpPr>
        <p:grpSpPr>
          <a:xfrm>
            <a:off x="2855592" y="2349861"/>
            <a:ext cx="1046921" cy="1073237"/>
            <a:chOff x="7000886" y="147625"/>
            <a:chExt cx="1046921" cy="107323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CCCA63-4E9B-CC83-A3EE-C6DE0258E86C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7BC8DA03-6E79-6D62-D67A-A163C85AA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D05F9A03-4966-1F3D-023C-1995CFD6A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02D7BB0-2FA2-A03E-267A-BC7E2DF7AA81}"/>
              </a:ext>
            </a:extLst>
          </p:cNvPr>
          <p:cNvGrpSpPr/>
          <p:nvPr/>
        </p:nvGrpSpPr>
        <p:grpSpPr>
          <a:xfrm>
            <a:off x="1775456" y="2383076"/>
            <a:ext cx="1046921" cy="1046921"/>
            <a:chOff x="8230820" y="188361"/>
            <a:chExt cx="1046921" cy="1046921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5EEF289-22BE-522A-4C6C-9EED876FCFE9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26" name="Zylinder 25">
                <a:extLst>
                  <a:ext uri="{FF2B5EF4-FFF2-40B4-BE49-F238E27FC236}">
                    <a16:creationId xmlns:a16="http://schemas.microsoft.com/office/drawing/2014/main" id="{39B04A1F-CAEB-53B5-2BB2-770C67FFFD98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Zylinder 74">
                <a:extLst>
                  <a:ext uri="{FF2B5EF4-FFF2-40B4-BE49-F238E27FC236}">
                    <a16:creationId xmlns:a16="http://schemas.microsoft.com/office/drawing/2014/main" id="{FB8EEA72-26D7-0AF1-A9D5-8C0601207A32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19C80E00-FC74-9C5F-4B23-201D5A567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4C7080F8-D19A-0BE8-74B9-97DEE7A3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8978BF51-CDB3-F7EC-2F65-C812B7C13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E563461-23A8-E425-7836-17030965FFCF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265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09E7-5AEB-9738-F8BA-73C33BB5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filtering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B069EA6-26C5-49BF-C343-0C07DDA26B82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6650D0A-8586-EE7C-D4E7-0F2168D2C583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5A92F9F-8FAF-C8C7-3F09-60529B7D07BF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6F7D15F-3457-112C-386E-5EAF80321552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8723E7F-C23E-F852-69F3-2A4A4CD90C62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B4B9707-F278-DCE0-2928-845B5526D6A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A4A7209-D4EF-B4E0-32AF-25F485896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751C96E-084D-9600-EA9D-6846074122A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301B1620-913E-497F-611B-B9EB6B34A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F6063C7A-3814-F9AC-4BE5-919FD6854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A64244D-A996-431A-487C-C5DD704E2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3D750E2D-1CB0-D97A-AD6F-54007E19A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0BB0F92D-CD82-A333-526C-FA6075C9A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3C7B9899-BC7B-273B-59B7-D8B0BA3D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Gerade Verbindung 17">
                <a:extLst>
                  <a:ext uri="{FF2B5EF4-FFF2-40B4-BE49-F238E27FC236}">
                    <a16:creationId xmlns:a16="http://schemas.microsoft.com/office/drawing/2014/main" id="{8D418C9A-1C43-11ED-57A2-E39C69BB2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Gerade Verbindung 18">
                <a:extLst>
                  <a:ext uri="{FF2B5EF4-FFF2-40B4-BE49-F238E27FC236}">
                    <a16:creationId xmlns:a16="http://schemas.microsoft.com/office/drawing/2014/main" id="{E7B7EE57-1BAD-5F12-DB10-F783091AC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9EC13F6C-BC77-3C99-0165-B879EFF1B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D840561-C5FD-5D69-790B-EB41927E8CA8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8725657" y="1186070"/>
            <a:chExt cx="1046921" cy="104692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80B009A-2582-7FEE-4A84-1813A379D89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3C09DD73-F4ED-C304-C0C9-F6A63773A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9152C34-67F5-6E84-3446-20115E9C993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B8B5E215-DAE9-2484-0E91-950F9F24C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C7E83E4F-A33A-60C5-37AD-3684476F8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751DD5ED-BD27-89BF-0FA0-17EF6DB9F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FFD770A-85DA-00FA-BAAE-E55725677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9453B06C-F0A4-C0F9-3B5B-CEA44FA36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BD80D549-AB91-8608-9EF6-3FFC77878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6827C10E-7073-D7AD-49F0-C580080A4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76912FF-1064-2264-4FE3-937005CDF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BC39FB56-493C-FA5D-7B9B-E52F4AD01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AC33B00-7E62-F06E-D4DE-83833E2FF3E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10492017" y="863243"/>
            <a:chExt cx="1046921" cy="1046921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453AEF7-B102-4A53-3EBA-F45397A8B257}"/>
                </a:ext>
              </a:extLst>
            </p:cNvPr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875B395B-900F-0C91-35EE-1CF1876C09B1}"/>
                  </a:ext>
                </a:extLst>
              </p:cNvPr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FEF3EA40-D2B1-05F5-2466-DCA5CF5070C7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281546B-7953-C2AD-20B8-92592DAECB93}"/>
                </a:ext>
              </a:extLst>
            </p:cNvPr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38EC08-629B-0BD5-D9A1-2C911F205D1D}"/>
                  </a:ext>
                </a:extLst>
              </p:cNvPr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onne 41">
                <a:extLst>
                  <a:ext uri="{FF2B5EF4-FFF2-40B4-BE49-F238E27FC236}">
                    <a16:creationId xmlns:a16="http://schemas.microsoft.com/office/drawing/2014/main" id="{024BFF2C-F3A8-A034-47DA-0CEB301F1602}"/>
                  </a:ext>
                </a:extLst>
              </p:cNvPr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BE62B0B-1168-0179-ED08-2B0F2368FDD0}"/>
                </a:ext>
              </a:extLst>
            </p:cNvPr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B7376E-76A0-18F5-A350-F40FB3734BB9}"/>
              </a:ext>
            </a:extLst>
          </p:cNvPr>
          <p:cNvGrpSpPr/>
          <p:nvPr/>
        </p:nvGrpSpPr>
        <p:grpSpPr>
          <a:xfrm>
            <a:off x="6096000" y="3429000"/>
            <a:ext cx="1046921" cy="1046921"/>
            <a:chOff x="8725657" y="1186070"/>
            <a:chExt cx="1046921" cy="1046921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13E9468-B61D-5876-2641-B44C1424C5F9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7E955776-BD64-BEED-8C4F-36FAB00F1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B0D2D58-AC66-57CA-990D-9413933244A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D1611A1D-DC51-A3BB-4C02-8FE29EE4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ABF01F01-6556-570A-4F13-81A6BB319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9041AEC2-AE90-FBD9-5ACD-0E721E37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E7A15A5E-0C21-A6E7-F37D-20FEDAFB2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A7A0E53B-02F4-68CE-8A5D-49E7438A8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C64C578-3087-A04F-CEBD-38A308795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38763B30-DAA3-7AD5-C277-5B04DB30A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78B3E55F-0B4D-D44D-8C96-0B4591CF6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3393FECC-E0FB-F9E8-9B26-0E0C8FB11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5B8487E0-CA02-ED3E-2912-679FED4152AC}"/>
              </a:ext>
            </a:extLst>
          </p:cNvPr>
          <p:cNvSpPr/>
          <p:nvPr/>
        </p:nvSpPr>
        <p:spPr>
          <a:xfrm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8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2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97CA593-0C53-050A-6C4B-3E0209E8C0C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03401D5-AB90-EDF9-75C5-8D9F9ADB1C50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617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Motorized 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53944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FAC51CD-BB0D-520E-3B9C-F6851117127F}"/>
              </a:ext>
            </a:extLst>
          </p:cNvPr>
          <p:cNvGrpSpPr/>
          <p:nvPr/>
        </p:nvGrpSpPr>
        <p:grpSpPr>
          <a:xfrm>
            <a:off x="1777958" y="4550716"/>
            <a:ext cx="2086676" cy="2140277"/>
            <a:chOff x="4320208" y="1186070"/>
            <a:chExt cx="2086676" cy="214027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7F47575-567A-2CAB-64EF-17901DC07DF8}"/>
                </a:ext>
              </a:extLst>
            </p:cNvPr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A0D7DA34-020B-6CF2-455E-097175F6D5B5}"/>
                </a:ext>
              </a:extLst>
            </p:cNvPr>
            <p:cNvSpPr/>
            <p:nvPr/>
          </p:nvSpPr>
          <p:spPr>
            <a:xfrm>
              <a:off x="4320208" y="227942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5C815D7-5084-33E0-F720-23D8916D3AF2}"/>
                </a:ext>
              </a:extLst>
            </p:cNvPr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D7AC03B-0451-C974-738D-3410EF753AEB}"/>
                </a:ext>
              </a:extLst>
            </p:cNvPr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3453C24-DC5A-D9D6-49C2-FB1AED0739FD}"/>
                </a:ext>
              </a:extLst>
            </p:cNvPr>
            <p:cNvSpPr/>
            <p:nvPr/>
          </p:nvSpPr>
          <p:spPr>
            <a:xfrm rot="16200000">
              <a:off x="5759183" y="1323505"/>
              <a:ext cx="192157" cy="1103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3EBE993-9471-259F-21BF-75A09B4CC523}"/>
                </a:ext>
              </a:extLst>
            </p:cNvPr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484466C4-B881-FB73-FF00-2D92D2A1E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36FDE1F7-C203-D7AC-4799-200866341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6BD329E-657D-A29E-9015-9212C29BF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8815A41A-FC3A-4507-A323-1EFA23D44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3112914E-A1E0-5B83-478D-1357ED3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295" y="1522347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6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 Zehnder Interferometer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695320" y="2382079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1775456" y="2382079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5015865" y="4509136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3935728" y="2382078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2855592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3935728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3935729" y="4509136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2855593" y="4515930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924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Off-Axis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3935728" y="1862581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1775456" y="1862581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2855592" y="1862581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6096001" y="5102988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5015864" y="1862581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3935728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5015864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5015865" y="5096194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3935729" y="5102988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B33C2542-DFF1-0CE6-36E7-4E6ADE43363B}"/>
              </a:ext>
            </a:extLst>
          </p:cNvPr>
          <p:cNvSpPr/>
          <p:nvPr/>
        </p:nvSpPr>
        <p:spPr>
          <a:xfrm>
            <a:off x="3935728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7CC80E-B4F8-14CF-E2CE-A0BF9F5509C5}"/>
              </a:ext>
            </a:extLst>
          </p:cNvPr>
          <p:cNvSpPr/>
          <p:nvPr/>
        </p:nvSpPr>
        <p:spPr>
          <a:xfrm>
            <a:off x="5015864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1A9A8B-A14B-2796-3F32-1D84026BDB2E}"/>
              </a:ext>
            </a:extLst>
          </p:cNvPr>
          <p:cNvSpPr/>
          <p:nvPr/>
        </p:nvSpPr>
        <p:spPr>
          <a:xfrm>
            <a:off x="2855592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0D1200-FCB4-93B7-490F-38A1A9502530}"/>
              </a:ext>
            </a:extLst>
          </p:cNvPr>
          <p:cNvSpPr/>
          <p:nvPr/>
        </p:nvSpPr>
        <p:spPr>
          <a:xfrm>
            <a:off x="2855592" y="510298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C00607-2B43-CB87-E0C8-3F890530B8E2}"/>
              </a:ext>
            </a:extLst>
          </p:cNvPr>
          <p:cNvSpPr/>
          <p:nvPr/>
        </p:nvSpPr>
        <p:spPr>
          <a:xfrm>
            <a:off x="3104104" y="533831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09C92F-91AC-AE2C-E13C-CBE0D55BCAFD}"/>
              </a:ext>
            </a:extLst>
          </p:cNvPr>
          <p:cNvSpPr/>
          <p:nvPr/>
        </p:nvSpPr>
        <p:spPr>
          <a:xfrm>
            <a:off x="3537701" y="4440038"/>
            <a:ext cx="192157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9484DC-A8F8-CCF5-147C-E613832ACEE2}"/>
              </a:ext>
            </a:extLst>
          </p:cNvPr>
          <p:cNvSpPr/>
          <p:nvPr/>
        </p:nvSpPr>
        <p:spPr>
          <a:xfrm rot="16200000">
            <a:off x="4135705" y="4377090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cken des Rechtecks auf der gleichen Seite schneiden 18">
            <a:extLst>
              <a:ext uri="{FF2B5EF4-FFF2-40B4-BE49-F238E27FC236}">
                <a16:creationId xmlns:a16="http://schemas.microsoft.com/office/drawing/2014/main" id="{35A521DE-3EFA-32C8-C4A1-E13203536B7E}"/>
              </a:ext>
            </a:extLst>
          </p:cNvPr>
          <p:cNvSpPr/>
          <p:nvPr/>
        </p:nvSpPr>
        <p:spPr>
          <a:xfrm>
            <a:off x="4163865" y="417168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3F7C62-E5F6-87BF-41B9-97B2FB9B2C42}"/>
              </a:ext>
            </a:extLst>
          </p:cNvPr>
          <p:cNvGrpSpPr/>
          <p:nvPr/>
        </p:nvGrpSpPr>
        <p:grpSpPr>
          <a:xfrm>
            <a:off x="3236627" y="4291391"/>
            <a:ext cx="251791" cy="708991"/>
            <a:chOff x="8511209" y="1517374"/>
            <a:chExt cx="251791" cy="708991"/>
          </a:xfrm>
        </p:grpSpPr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E673691-7C96-7203-D32F-708F55B6F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26A044C6-E336-754D-E2DF-B11C3FD83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5649FBD7-3864-5AAA-689C-FA75F5DFB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C5314EAC-7C9A-67F9-3386-38ABAD7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37CC650-24C4-3C47-36DC-5420FE6CD4C3}"/>
              </a:ext>
            </a:extLst>
          </p:cNvPr>
          <p:cNvCxnSpPr>
            <a:cxnSpLocks/>
          </p:cNvCxnSpPr>
          <p:nvPr/>
        </p:nvCxnSpPr>
        <p:spPr>
          <a:xfrm>
            <a:off x="3369148" y="440569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Sehne 21">
            <a:extLst>
              <a:ext uri="{FF2B5EF4-FFF2-40B4-BE49-F238E27FC236}">
                <a16:creationId xmlns:a16="http://schemas.microsoft.com/office/drawing/2014/main" id="{2A429117-BABC-C51E-698F-1F6182DFA659}"/>
              </a:ext>
            </a:extLst>
          </p:cNvPr>
          <p:cNvSpPr/>
          <p:nvPr/>
        </p:nvSpPr>
        <p:spPr>
          <a:xfrm rot="16200000">
            <a:off x="4278161" y="3987807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8017610-CCB1-34C5-63E6-3FF468CDD734}"/>
              </a:ext>
            </a:extLst>
          </p:cNvPr>
          <p:cNvGrpSpPr/>
          <p:nvPr/>
        </p:nvGrpSpPr>
        <p:grpSpPr>
          <a:xfrm rot="16200000">
            <a:off x="4273541" y="2796911"/>
            <a:ext cx="448399" cy="1364615"/>
            <a:chOff x="5647601" y="3264029"/>
            <a:chExt cx="448399" cy="1364615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2E17BFA-C6B7-E7AA-647D-D703BF3A384C}"/>
                </a:ext>
              </a:extLst>
            </p:cNvPr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DAC850-C644-44C7-D938-63C459D272C7}"/>
                </a:ext>
              </a:extLst>
            </p:cNvPr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4DB80AA-EADC-8DD8-FA22-C9A7502147D4}"/>
                </a:ext>
              </a:extLst>
            </p:cNvPr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387B3AE6-1DD4-0629-27DE-DBC57C01329F}"/>
                  </a:ext>
                </a:extLst>
              </p:cNvPr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3A14F0AF-61A6-CBC7-A438-759CD020E219}"/>
                  </a:ext>
                </a:extLst>
              </p:cNvPr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FAFF10A-90D1-8688-E120-AC66576B7CD7}"/>
                  </a:ext>
                </a:extLst>
              </p:cNvPr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66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Fluorescence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0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ACEBC1-01FF-C711-F6FA-510A8634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7"/>
          <p:cNvGrpSpPr/>
          <p:nvPr/>
        </p:nvGrpSpPr>
        <p:grpSpPr>
          <a:xfrm>
            <a:off x="2668775" y="2574984"/>
            <a:ext cx="1046921" cy="1046921"/>
            <a:chOff x="10254537" y="1189385"/>
            <a:chExt cx="1046921" cy="1046921"/>
          </a:xfrm>
        </p:grpSpPr>
        <p:sp>
          <p:nvSpPr>
            <p:cNvPr id="633" name="Google Shape;633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4" name="Google Shape;634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35" name="Google Shape;635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36" name="Google Shape;636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8" name="Google Shape;638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9" name="Google Shape;639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0" name="Google Shape;640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1" name="Google Shape;641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4" name="Google Shape;644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7"/>
          <p:cNvGrpSpPr/>
          <p:nvPr/>
        </p:nvGrpSpPr>
        <p:grpSpPr>
          <a:xfrm>
            <a:off x="4464503" y="3777467"/>
            <a:ext cx="448399" cy="1364615"/>
            <a:chOff x="5647601" y="3264029"/>
            <a:chExt cx="448399" cy="1364615"/>
          </a:xfrm>
        </p:grpSpPr>
        <p:sp>
          <p:nvSpPr>
            <p:cNvPr id="647" name="Google Shape;647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0" name="Google Shape;650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" name="Google Shape;653;p7"/>
          <p:cNvGrpSpPr/>
          <p:nvPr/>
        </p:nvGrpSpPr>
        <p:grpSpPr>
          <a:xfrm>
            <a:off x="3878493" y="3776063"/>
            <a:ext cx="448399" cy="1364615"/>
            <a:chOff x="5647601" y="3264029"/>
            <a:chExt cx="448399" cy="1364615"/>
          </a:xfrm>
        </p:grpSpPr>
        <p:sp>
          <p:nvSpPr>
            <p:cNvPr id="654" name="Google Shape;654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7" name="Google Shape;657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0" name="Google Shape;660;p7"/>
          <p:cNvSpPr/>
          <p:nvPr/>
        </p:nvSpPr>
        <p:spPr>
          <a:xfrm>
            <a:off x="5053683" y="3768042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1" name="Google Shape;661;p7"/>
          <p:cNvGrpSpPr/>
          <p:nvPr/>
        </p:nvGrpSpPr>
        <p:grpSpPr>
          <a:xfrm>
            <a:off x="5281157" y="3847769"/>
            <a:ext cx="257391" cy="1264927"/>
            <a:chOff x="6292600" y="3370165"/>
            <a:chExt cx="257391" cy="1264927"/>
          </a:xfrm>
        </p:grpSpPr>
        <p:grpSp>
          <p:nvGrpSpPr>
            <p:cNvPr id="662" name="Google Shape;662;p7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663" name="Google Shape;663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4" name="Google Shape;664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5" name="Google Shape;665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69" name="Google Shape;669;p7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670" name="Google Shape;670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6" name="Google Shape;676;p7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677" name="Google Shape;677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83" name="Google Shape;683;p7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684" name="Google Shape;684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7" name="Google Shape;687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8" name="Google Shape;688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9" name="Google Shape;689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0" name="Google Shape;690;p7"/>
          <p:cNvGrpSpPr/>
          <p:nvPr/>
        </p:nvGrpSpPr>
        <p:grpSpPr>
          <a:xfrm>
            <a:off x="1458563" y="1385780"/>
            <a:ext cx="1046921" cy="1046921"/>
            <a:chOff x="7940814" y="1646049"/>
            <a:chExt cx="1046921" cy="1046921"/>
          </a:xfrm>
        </p:grpSpPr>
        <p:sp>
          <p:nvSpPr>
            <p:cNvPr id="691" name="Google Shape;691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" name="Google Shape;692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" name="Google Shape;693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7"/>
          <p:cNvGrpSpPr/>
          <p:nvPr/>
        </p:nvGrpSpPr>
        <p:grpSpPr>
          <a:xfrm rot="-5400000">
            <a:off x="1458563" y="2581788"/>
            <a:ext cx="1046921" cy="1046921"/>
            <a:chOff x="8762754" y="2454527"/>
            <a:chExt cx="1046921" cy="1046921"/>
          </a:xfrm>
        </p:grpSpPr>
        <p:sp>
          <p:nvSpPr>
            <p:cNvPr id="695" name="Google Shape;695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7"/>
          <p:cNvGrpSpPr/>
          <p:nvPr/>
        </p:nvGrpSpPr>
        <p:grpSpPr>
          <a:xfrm>
            <a:off x="1451483" y="3776064"/>
            <a:ext cx="1075151" cy="1087252"/>
            <a:chOff x="7931940" y="4289674"/>
            <a:chExt cx="1075151" cy="1087252"/>
          </a:xfrm>
        </p:grpSpPr>
        <p:grpSp>
          <p:nvGrpSpPr>
            <p:cNvPr id="699" name="Google Shape;699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00" name="Google Shape;700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01" name="Google Shape;701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02" name="Google Shape;702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4" name="Google Shape;704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5" name="Google Shape;705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6" name="Google Shape;706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7" name="Google Shape;707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8" name="Google Shape;708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10" name="Google Shape;710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7"/>
          <p:cNvGrpSpPr/>
          <p:nvPr/>
        </p:nvGrpSpPr>
        <p:grpSpPr>
          <a:xfrm>
            <a:off x="2668775" y="1376592"/>
            <a:ext cx="1046921" cy="1046921"/>
            <a:chOff x="7940814" y="1646049"/>
            <a:chExt cx="1046921" cy="1046921"/>
          </a:xfrm>
        </p:grpSpPr>
        <p:sp>
          <p:nvSpPr>
            <p:cNvPr id="714" name="Google Shape;714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" name="Google Shape;715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" name="Google Shape;716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7"/>
          <p:cNvGrpSpPr/>
          <p:nvPr/>
        </p:nvGrpSpPr>
        <p:grpSpPr>
          <a:xfrm>
            <a:off x="2655939" y="3776063"/>
            <a:ext cx="1075151" cy="1087252"/>
            <a:chOff x="7931940" y="4289674"/>
            <a:chExt cx="1075151" cy="1087252"/>
          </a:xfrm>
        </p:grpSpPr>
        <p:grpSp>
          <p:nvGrpSpPr>
            <p:cNvPr id="718" name="Google Shape;718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19" name="Google Shape;719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20" name="Google Shape;720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21" name="Google Shape;721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2" name="Google Shape;722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3" name="Google Shape;723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4" name="Google Shape;724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5" name="Google Shape;725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6" name="Google Shape;726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7" name="Google Shape;727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8" name="Google Shape;728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29" name="Google Shape;729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1" name="Google Shape;731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7"/>
          <p:cNvGrpSpPr/>
          <p:nvPr/>
        </p:nvGrpSpPr>
        <p:grpSpPr>
          <a:xfrm>
            <a:off x="3878987" y="1375954"/>
            <a:ext cx="1046921" cy="1046921"/>
            <a:chOff x="10492017" y="863243"/>
            <a:chExt cx="1046921" cy="1046921"/>
          </a:xfrm>
        </p:grpSpPr>
        <p:grpSp>
          <p:nvGrpSpPr>
            <p:cNvPr id="733" name="Google Shape;733;p7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734" name="Google Shape;734;p7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9" name="Google Shape;739;p7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7"/>
          <p:cNvGrpSpPr/>
          <p:nvPr/>
        </p:nvGrpSpPr>
        <p:grpSpPr>
          <a:xfrm>
            <a:off x="3875885" y="2581788"/>
            <a:ext cx="1046921" cy="1046921"/>
            <a:chOff x="10254537" y="1189385"/>
            <a:chExt cx="1046921" cy="1046921"/>
          </a:xfrm>
        </p:grpSpPr>
        <p:sp>
          <p:nvSpPr>
            <p:cNvPr id="741" name="Google Shape;741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2" name="Google Shape;742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743" name="Google Shape;743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44" name="Google Shape;744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9" name="Google Shape;749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0" name="Google Shape;750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52" name="Google Shape;752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7083079" y="140684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5" name="Google Shape;755;p7"/>
          <p:cNvCxnSpPr/>
          <p:nvPr/>
        </p:nvCxnSpPr>
        <p:spPr>
          <a:xfrm rot="10800000" flipH="1">
            <a:off x="7636418" y="194805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6" name="Google Shape;756;p7"/>
          <p:cNvCxnSpPr/>
          <p:nvPr/>
        </p:nvCxnSpPr>
        <p:spPr>
          <a:xfrm rot="10800000" flipH="1">
            <a:off x="7636417" y="138052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7" name="Google Shape;757;p7"/>
          <p:cNvSpPr/>
          <p:nvPr/>
        </p:nvSpPr>
        <p:spPr>
          <a:xfrm>
            <a:off x="7083079" y="257610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7"/>
          <p:cNvCxnSpPr/>
          <p:nvPr/>
        </p:nvCxnSpPr>
        <p:spPr>
          <a:xfrm rot="10800000">
            <a:off x="7636418" y="3276328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Google Shape;759;p7"/>
          <p:cNvCxnSpPr/>
          <p:nvPr/>
        </p:nvCxnSpPr>
        <p:spPr>
          <a:xfrm rot="10800000">
            <a:off x="7636418" y="2549786"/>
            <a:ext cx="0" cy="31977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7"/>
          <p:cNvCxnSpPr/>
          <p:nvPr/>
        </p:nvCxnSpPr>
        <p:spPr>
          <a:xfrm rot="10800000">
            <a:off x="7636417" y="2902909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1" name="Google Shape;761;p7"/>
          <p:cNvGrpSpPr/>
          <p:nvPr/>
        </p:nvGrpSpPr>
        <p:grpSpPr>
          <a:xfrm rot="-5400000">
            <a:off x="7081139" y="3755964"/>
            <a:ext cx="1046921" cy="1046921"/>
            <a:chOff x="8762754" y="2454527"/>
            <a:chExt cx="1046921" cy="1046921"/>
          </a:xfrm>
        </p:grpSpPr>
        <p:sp>
          <p:nvSpPr>
            <p:cNvPr id="762" name="Google Shape;762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7"/>
          <p:cNvGrpSpPr/>
          <p:nvPr/>
        </p:nvGrpSpPr>
        <p:grpSpPr>
          <a:xfrm rot="5400000">
            <a:off x="8569042" y="1522044"/>
            <a:ext cx="448400" cy="845353"/>
            <a:chOff x="8594595" y="2838637"/>
            <a:chExt cx="926237" cy="2421728"/>
          </a:xfrm>
        </p:grpSpPr>
        <p:sp>
          <p:nvSpPr>
            <p:cNvPr id="766" name="Google Shape;766;p7"/>
            <p:cNvSpPr/>
            <p:nvPr/>
          </p:nvSpPr>
          <p:spPr>
            <a:xfrm>
              <a:off x="8760715" y="3182604"/>
              <a:ext cx="594244" cy="2077761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594595" y="3174544"/>
              <a:ext cx="926237" cy="896112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Google Shape;768;p7"/>
            <p:cNvCxnSpPr/>
            <p:nvPr/>
          </p:nvCxnSpPr>
          <p:spPr>
            <a:xfrm rot="10800000">
              <a:off x="9030984" y="2838637"/>
              <a:ext cx="0" cy="45827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9" name="Google Shape;769;p7"/>
            <p:cNvCxnSpPr/>
            <p:nvPr/>
          </p:nvCxnSpPr>
          <p:spPr>
            <a:xfrm rot="10800000" flipH="1">
              <a:off x="9183384" y="284655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0" name="Google Shape;770;p7"/>
            <p:cNvCxnSpPr/>
            <p:nvPr/>
          </p:nvCxnSpPr>
          <p:spPr>
            <a:xfrm rot="10800000">
              <a:off x="8777442" y="285351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71" name="Google Shape;771;p7"/>
          <p:cNvSpPr/>
          <p:nvPr/>
        </p:nvSpPr>
        <p:spPr>
          <a:xfrm rot="-5400000">
            <a:off x="8313013" y="142126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996" y="2705348"/>
            <a:ext cx="797286" cy="79728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"/>
          <p:cNvSpPr/>
          <p:nvPr/>
        </p:nvSpPr>
        <p:spPr>
          <a:xfrm>
            <a:off x="8310303" y="2587365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 l="20763" t="21480" r="20481" b="19765"/>
          <a:stretch/>
        </p:blipFill>
        <p:spPr>
          <a:xfrm>
            <a:off x="8588453" y="4052644"/>
            <a:ext cx="468448" cy="468448"/>
          </a:xfrm>
          <a:custGeom>
            <a:avLst/>
            <a:gdLst/>
            <a:ahLst/>
            <a:cxnLst/>
            <a:rect l="l" t="t" r="r" b="b"/>
            <a:pathLst>
              <a:path w="468448" h="468448" extrusionOk="0">
                <a:moveTo>
                  <a:pt x="0" y="0"/>
                </a:moveTo>
                <a:lnTo>
                  <a:pt x="468448" y="0"/>
                </a:lnTo>
                <a:lnTo>
                  <a:pt x="468448" y="468448"/>
                </a:lnTo>
                <a:lnTo>
                  <a:pt x="0" y="4684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5" name="Google Shape;775;p7"/>
          <p:cNvSpPr/>
          <p:nvPr/>
        </p:nvSpPr>
        <p:spPr>
          <a:xfrm>
            <a:off x="8310303" y="376804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776;p7"/>
          <p:cNvGrpSpPr/>
          <p:nvPr/>
        </p:nvGrpSpPr>
        <p:grpSpPr>
          <a:xfrm rot="-5400000">
            <a:off x="7081096" y="263835"/>
            <a:ext cx="1047000" cy="1047000"/>
            <a:chOff x="6658721" y="5265589"/>
            <a:chExt cx="1047000" cy="1047000"/>
          </a:xfrm>
        </p:grpSpPr>
        <p:sp>
          <p:nvSpPr>
            <p:cNvPr id="777" name="Google Shape;777;p7"/>
            <p:cNvSpPr/>
            <p:nvPr/>
          </p:nvSpPr>
          <p:spPr>
            <a:xfrm>
              <a:off x="6658721" y="5265589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7"/>
            <p:cNvGrpSpPr/>
            <p:nvPr/>
          </p:nvGrpSpPr>
          <p:grpSpPr>
            <a:xfrm>
              <a:off x="6711288" y="5704866"/>
              <a:ext cx="952671" cy="83756"/>
              <a:chOff x="6711288" y="5541788"/>
              <a:chExt cx="952671" cy="83756"/>
            </a:xfrm>
          </p:grpSpPr>
          <p:grpSp>
            <p:nvGrpSpPr>
              <p:cNvPr id="779" name="Google Shape;779;p7"/>
              <p:cNvGrpSpPr/>
              <p:nvPr/>
            </p:nvGrpSpPr>
            <p:grpSpPr>
              <a:xfrm rot="5371605">
                <a:off x="6975830" y="5283449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0" name="Google Shape;780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1" name="Google Shape;781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2" name="Google Shape;782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3" name="Google Shape;783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4" name="Google Shape;784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5" name="Google Shape;785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6" name="Google Shape;786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7" name="Google Shape;787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8" name="Google Shape;788;p7"/>
              <p:cNvGrpSpPr/>
              <p:nvPr/>
            </p:nvGrpSpPr>
            <p:grpSpPr>
              <a:xfrm rot="5371605">
                <a:off x="7324070" y="5280053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9" name="Google Shape;789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0" name="Google Shape;790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1" name="Google Shape;791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2" name="Google Shape;792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3" name="Google Shape;793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4" name="Google Shape;794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5" name="Google Shape;795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6" name="Google Shape;796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797" name="Google Shape;797;p7"/>
          <p:cNvGrpSpPr/>
          <p:nvPr/>
        </p:nvGrpSpPr>
        <p:grpSpPr>
          <a:xfrm>
            <a:off x="8312967" y="247140"/>
            <a:ext cx="1047000" cy="1080371"/>
            <a:chOff x="8299179" y="221690"/>
            <a:chExt cx="1047000" cy="1080371"/>
          </a:xfrm>
        </p:grpSpPr>
        <p:sp>
          <p:nvSpPr>
            <p:cNvPr id="798" name="Google Shape;798;p7"/>
            <p:cNvSpPr/>
            <p:nvPr/>
          </p:nvSpPr>
          <p:spPr>
            <a:xfrm>
              <a:off x="8299179" y="221690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9" name="Google Shape;799;p7"/>
            <p:cNvCxnSpPr/>
            <p:nvPr/>
          </p:nvCxnSpPr>
          <p:spPr>
            <a:xfrm rot="10800000">
              <a:off x="8822668" y="796261"/>
              <a:ext cx="0" cy="505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p7"/>
            <p:cNvCxnSpPr/>
            <p:nvPr/>
          </p:nvCxnSpPr>
          <p:spPr>
            <a:xfrm rot="10800000">
              <a:off x="8822800" y="228750"/>
              <a:ext cx="12600" cy="438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1" name="Google Shape;801;p7"/>
            <p:cNvCxnSpPr/>
            <p:nvPr/>
          </p:nvCxnSpPr>
          <p:spPr>
            <a:xfrm rot="10800000" flipH="1">
              <a:off x="8725030" y="669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2" name="Google Shape;802;p7"/>
            <p:cNvCxnSpPr/>
            <p:nvPr/>
          </p:nvCxnSpPr>
          <p:spPr>
            <a:xfrm rot="10800000" flipH="1">
              <a:off x="8725030" y="796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8508842" y="2662712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8537002" y="2457307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7227824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7227824" y="126872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7486240" y="159680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8082719" y="2743113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7618763" y="2464818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7751284" y="1977803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8651298" y="2273429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8274745" y="1268728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8274745" y="3395785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3987416" y="3429000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8274745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8685895" y="1493238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Fluorescence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407C10-CBEE-20BE-55E1-478991B2A78E}"/>
              </a:ext>
            </a:extLst>
          </p:cNvPr>
          <p:cNvGrpSpPr/>
          <p:nvPr/>
        </p:nvGrpSpPr>
        <p:grpSpPr>
          <a:xfrm rot="16200000">
            <a:off x="7227824" y="3395786"/>
            <a:ext cx="1046921" cy="1046921"/>
            <a:chOff x="4603928" y="208527"/>
            <a:chExt cx="1046921" cy="104692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947AC34-2751-C3B8-3FFE-99BAEB904D0C}"/>
                </a:ext>
              </a:extLst>
            </p:cNvPr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AD98836-31E0-C530-8046-32BABFF32C0C}"/>
                  </a:ext>
                </a:extLst>
              </p:cNvPr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AE945CD5-CA83-602C-39EC-54DFC56F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7906" y="1833141"/>
                <a:ext cx="672736" cy="6727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E59414F8-7237-0FBC-01DA-DE97B0C7D489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255C64E-990A-8432-B4EC-775565119D62}"/>
                </a:ext>
              </a:extLst>
            </p:cNvPr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BF1C46E-78BB-C623-A15C-80C3FF6816AA}"/>
                </a:ext>
              </a:extLst>
            </p:cNvPr>
            <p:cNvSpPr/>
            <p:nvPr/>
          </p:nvSpPr>
          <p:spPr>
            <a:xfrm rot="16200000">
              <a:off x="5042162" y="16158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DF57EDC-084F-ACAD-CC7E-549DCF8A4617}"/>
              </a:ext>
            </a:extLst>
          </p:cNvPr>
          <p:cNvGrpSpPr/>
          <p:nvPr/>
        </p:nvGrpSpPr>
        <p:grpSpPr>
          <a:xfrm rot="16200000">
            <a:off x="7231271" y="4475922"/>
            <a:ext cx="1046921" cy="1046921"/>
            <a:chOff x="8725657" y="1186070"/>
            <a:chExt cx="1046921" cy="104692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58369F2-CD4F-449D-A048-56D1282BB553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9F7543D4-BB7D-43E3-E22F-25A834809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D0E9F805-223F-7E48-371A-2710C186F81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030F16AB-F7BC-1E1F-E010-F4113C689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19989D5C-741F-8732-76EA-C25C5E6D0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419661BA-0E84-8D5D-D073-48FD12096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22AE6EF7-82B9-FB6A-AFDF-C7C60F136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CBD9966-CBCC-A2EE-AD34-B0DC550BD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65907079-741E-8219-6516-CBE7A1F0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D826FCB0-4AA9-64DC-D1DA-48447143D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604A59D8-5043-47C9-09E3-8DFCD06E8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94FA22CF-3015-FF4D-CFE5-32E7F51B9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A9B4F39-CA36-62E5-99BD-9ABA810AC37B}"/>
              </a:ext>
            </a:extLst>
          </p:cNvPr>
          <p:cNvGrpSpPr/>
          <p:nvPr/>
        </p:nvGrpSpPr>
        <p:grpSpPr>
          <a:xfrm>
            <a:off x="7227824" y="5589272"/>
            <a:ext cx="1046921" cy="1046921"/>
            <a:chOff x="10254537" y="1189385"/>
            <a:chExt cx="1046921" cy="10469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6A208E-1163-EDEF-4735-964906AD9D93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74B299D7-A1CA-8207-899E-2B3D1556D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85E783AF-1E50-21E9-BCA2-CB119B5E5A9C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A674C103-FE91-5087-B80C-05B616E3C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B34D16A8-B286-6A9F-AA7E-BDB623413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6A88B381-D64B-F03A-3A95-52C56FAF2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5AF5D7F1-7E9D-11F5-7E6C-123E459BA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Gerade Verbindung 81">
                <a:extLst>
                  <a:ext uri="{FF2B5EF4-FFF2-40B4-BE49-F238E27FC236}">
                    <a16:creationId xmlns:a16="http://schemas.microsoft.com/office/drawing/2014/main" id="{459DF028-7F26-580F-6387-B1929DE3A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Gerade Verbindung 82">
                <a:extLst>
                  <a:ext uri="{FF2B5EF4-FFF2-40B4-BE49-F238E27FC236}">
                    <a16:creationId xmlns:a16="http://schemas.microsoft.com/office/drawing/2014/main" id="{E0F47764-4613-03F1-A9FE-1FC5B7241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B272C4D5-DDF3-962C-6DFB-06311020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88B70282-ED63-A63A-9A2E-D38B192EE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16C87F-9E2D-749B-5F3E-8FD452202667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AD5EE6-96CD-43EE-1059-452534EA8480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8A7D729-E991-E3B5-189A-86C61A7FDF2A}"/>
              </a:ext>
            </a:extLst>
          </p:cNvPr>
          <p:cNvGrpSpPr/>
          <p:nvPr/>
        </p:nvGrpSpPr>
        <p:grpSpPr>
          <a:xfrm>
            <a:off x="6147688" y="3429000"/>
            <a:ext cx="1046921" cy="1046921"/>
            <a:chOff x="8725657" y="1186070"/>
            <a:chExt cx="1046921" cy="1046921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7C8913E-4CBF-BE5B-79C3-94F178F7C2F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AE939470-02E6-F239-E2B0-4972F92E5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191B2955-3B66-3275-5BBF-77CE7792311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2F827DA-39BD-86EB-6BF1-34093C001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9D30478C-E49B-D266-88FB-A0C55DF0D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D327FC93-5806-AFD1-F4A6-CAD892A3B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438D828-7B47-63B0-6298-5F06A242F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2026164B-7D62-A80C-6D9A-3A28F13BA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F0EA952-1EA1-DAAD-FB96-68C16BA74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C6315EA0-8E83-01C5-AE88-401AD83F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F3A87A8D-D021-8401-111B-5CE31775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E968E9A4-94B9-95E6-2E1E-8C4457634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3594A252-2BA8-CC4F-AF8B-F6EFBC04D276}"/>
              </a:ext>
            </a:extLst>
          </p:cNvPr>
          <p:cNvSpPr/>
          <p:nvPr/>
        </p:nvSpPr>
        <p:spPr>
          <a:xfrm rot="16200000">
            <a:off x="5067552" y="342900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0C377A-920E-84A2-ACC6-5819AB0005F6}"/>
              </a:ext>
            </a:extLst>
          </p:cNvPr>
          <p:cNvGrpSpPr/>
          <p:nvPr/>
        </p:nvGrpSpPr>
        <p:grpSpPr>
          <a:xfrm>
            <a:off x="4193416" y="4725339"/>
            <a:ext cx="1921057" cy="1918191"/>
            <a:chOff x="9378958" y="763890"/>
            <a:chExt cx="1921057" cy="1918191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5F2448D-C0AF-AF75-FAD4-733CD0FD9753}"/>
                </a:ext>
              </a:extLst>
            </p:cNvPr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F5A6C529-A1E7-53CE-0F84-7BE253443313}"/>
                  </a:ext>
                </a:extLst>
              </p:cNvPr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A9086372-158B-DE15-538E-3F36650CFE39}"/>
                    </a:ext>
                  </a:extLst>
                </p:cNvPr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2" name="Gerade Verbindung 111">
                  <a:extLst>
                    <a:ext uri="{FF2B5EF4-FFF2-40B4-BE49-F238E27FC236}">
                      <a16:creationId xmlns:a16="http://schemas.microsoft.com/office/drawing/2014/main" id="{000E8D0B-E8FE-613C-998B-3E32E13D8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7906" y="1833141"/>
                  <a:ext cx="672736" cy="6727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18C919E2-250A-48C1-A7B2-48C33FDE0A27}"/>
                    </a:ext>
                  </a:extLst>
                </p:cNvPr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67A7D14B-93DD-7C6D-DFBA-BBB377561B23}"/>
                  </a:ext>
                </a:extLst>
              </p:cNvPr>
              <p:cNvSpPr/>
              <p:nvPr/>
            </p:nvSpPr>
            <p:spPr>
              <a:xfrm rot="16200000">
                <a:off x="4502783" y="533483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DB8B8E7-B86A-938A-EAC2-7761DC5F1569}"/>
                  </a:ext>
                </a:extLst>
              </p:cNvPr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6" name="Freihandform 105">
              <a:extLst>
                <a:ext uri="{FF2B5EF4-FFF2-40B4-BE49-F238E27FC236}">
                  <a16:creationId xmlns:a16="http://schemas.microsoft.com/office/drawing/2014/main" id="{2DD0ADF8-860D-103D-86E0-E772D3E14123}"/>
                </a:ext>
              </a:extLst>
            </p:cNvPr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Freihandform 106">
              <a:extLst>
                <a:ext uri="{FF2B5EF4-FFF2-40B4-BE49-F238E27FC236}">
                  <a16:creationId xmlns:a16="http://schemas.microsoft.com/office/drawing/2014/main" id="{659F978E-140E-BD0A-39D3-099768BFB3D7}"/>
                </a:ext>
              </a:extLst>
            </p:cNvPr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8CECC0E3-782E-B8D7-1DD6-F4B99EFF287C}"/>
              </a:ext>
            </a:extLst>
          </p:cNvPr>
          <p:cNvGrpSpPr/>
          <p:nvPr/>
        </p:nvGrpSpPr>
        <p:grpSpPr>
          <a:xfrm>
            <a:off x="6147688" y="5589272"/>
            <a:ext cx="1046921" cy="1046921"/>
            <a:chOff x="8725657" y="1186070"/>
            <a:chExt cx="1046921" cy="1046921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4865A988-6136-ED5F-88DD-10C694CAA23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3303B90B-1CFB-7236-9E64-605C6BC6F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938B352B-2144-CAA0-8F18-E52BDA5BD4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018876BA-1DF5-9639-C9B3-4FB70C6A5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4392CAC5-F898-216B-B5EB-6D4304B20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2CDB9F4B-06AA-12E0-CC35-AB6DA9D5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971EEB9B-FC8D-603B-942C-077D58E8A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C47F9C62-239A-066F-B4DF-E25852B62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CCDD623A-764A-1066-320B-37E9E6003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Gerade Verbindung 124">
                <a:extLst>
                  <a:ext uri="{FF2B5EF4-FFF2-40B4-BE49-F238E27FC236}">
                    <a16:creationId xmlns:a16="http://schemas.microsoft.com/office/drawing/2014/main" id="{600F8154-7A79-C7EC-DC87-C8BB53C52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9B49C8F9-87A6-1A27-ADC0-C235C8DFF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8" name="Gerade Verbindung 117">
              <a:extLst>
                <a:ext uri="{FF2B5EF4-FFF2-40B4-BE49-F238E27FC236}">
                  <a16:creationId xmlns:a16="http://schemas.microsoft.com/office/drawing/2014/main" id="{1DA599D8-D602-F297-3E60-903D6928B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2404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Kit (Base)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089689" y="3776063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17849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180867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1808671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2067087" y="271015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2663566" y="3856464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2199610" y="3578169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2332131" y="309115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32145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2855592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808671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3266742" y="2606589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Incubator Microscope</a:t>
            </a:r>
          </a:p>
        </p:txBody>
      </p:sp>
    </p:spTree>
    <p:extLst>
      <p:ext uri="{BB962C8B-B14F-4D97-AF65-F5344CB8AC3E}">
        <p14:creationId xmlns:p14="http://schemas.microsoft.com/office/powerpoint/2010/main" val="12077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3F37-D6FE-F2F9-6FD0-2BBCCF9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XY Stage Scanning </a:t>
            </a:r>
            <a:r>
              <a:rPr lang="de-DE" dirty="0" err="1"/>
              <a:t>Micrsocope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EE28CA-49A1-7409-7514-63F6D3C0C719}"/>
              </a:ext>
            </a:extLst>
          </p:cNvPr>
          <p:cNvSpPr/>
          <p:nvPr/>
        </p:nvSpPr>
        <p:spPr>
          <a:xfrm>
            <a:off x="392204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2B2718E-807B-A793-12D5-EA7B26FF7A4A}"/>
              </a:ext>
            </a:extLst>
          </p:cNvPr>
          <p:cNvCxnSpPr>
            <a:cxnSpLocks/>
          </p:cNvCxnSpPr>
          <p:nvPr/>
        </p:nvCxnSpPr>
        <p:spPr>
          <a:xfrm>
            <a:off x="2796635" y="2438991"/>
            <a:ext cx="1046921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2A6C35D-F587-ACB8-4BE2-36C704395E34}"/>
              </a:ext>
            </a:extLst>
          </p:cNvPr>
          <p:cNvGrpSpPr/>
          <p:nvPr/>
        </p:nvGrpSpPr>
        <p:grpSpPr>
          <a:xfrm rot="5371724">
            <a:off x="3282426" y="2190012"/>
            <a:ext cx="75339" cy="603848"/>
            <a:chOff x="8836748" y="2550169"/>
            <a:chExt cx="138285" cy="1066801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F29F098E-8EE4-8893-C3E7-D6D887DD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550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C3AC963F-2B9D-8F56-56EE-AB138EE76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702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AD3DD7D9-C28D-76BC-4255-D7BC351EFBE0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854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17C7F15-CB75-D82D-61F7-1233AAAB7D4B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0073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D01B83E0-B712-A08F-CC24-DC5A3B6B05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1597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405BF156-799B-359F-2DF1-EA81C055573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312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8ABD173E-EADC-E845-A3C6-9984F26C52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464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638E4059-C1D0-C2C7-66B4-D456A37DFF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616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E69865F-FDBD-FB9C-5175-8645319832AC}"/>
              </a:ext>
            </a:extLst>
          </p:cNvPr>
          <p:cNvGrpSpPr/>
          <p:nvPr/>
        </p:nvGrpSpPr>
        <p:grpSpPr>
          <a:xfrm flipH="1">
            <a:off x="2855592" y="4488365"/>
            <a:ext cx="2093842" cy="1046921"/>
            <a:chOff x="1808671" y="4509136"/>
            <a:chExt cx="2093842" cy="104692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DCEBC8A6-730D-E41C-D8BC-0DFBC93A2195}"/>
                </a:ext>
              </a:extLst>
            </p:cNvPr>
            <p:cNvGrpSpPr/>
            <p:nvPr/>
          </p:nvGrpSpPr>
          <p:grpSpPr>
            <a:xfrm>
              <a:off x="2855592" y="4509136"/>
              <a:ext cx="1046921" cy="1046921"/>
              <a:chOff x="7341706" y="1186070"/>
              <a:chExt cx="1046921" cy="1046921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E56EAD-32F3-A211-99EB-C1F47B0D7440}"/>
                  </a:ext>
                </a:extLst>
              </p:cNvPr>
              <p:cNvSpPr/>
              <p:nvPr/>
            </p:nvSpPr>
            <p:spPr>
              <a:xfrm>
                <a:off x="7341706" y="1186070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2EC5C436-8CA4-0F0D-86CA-A0ED44358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6002" y="130699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8E45BA05-4DA6-629C-FA2F-EF066E79E608}"/>
                  </a:ext>
                </a:extLst>
              </p:cNvPr>
              <p:cNvGrpSpPr/>
              <p:nvPr/>
            </p:nvGrpSpPr>
            <p:grpSpPr>
              <a:xfrm rot="2700000">
                <a:off x="7882592" y="146055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2" name="Gerade Verbindung 31">
                  <a:extLst>
                    <a:ext uri="{FF2B5EF4-FFF2-40B4-BE49-F238E27FC236}">
                      <a16:creationId xmlns:a16="http://schemas.microsoft.com/office/drawing/2014/main" id="{E600B620-2288-9A00-6F49-EC4D09C70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Gerade Verbindung 32">
                  <a:extLst>
                    <a:ext uri="{FF2B5EF4-FFF2-40B4-BE49-F238E27FC236}">
                      <a16:creationId xmlns:a16="http://schemas.microsoft.com/office/drawing/2014/main" id="{ED9D1F43-CD14-4D0C-EA5C-49F8A080C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Gerade Verbindung 33">
                  <a:extLst>
                    <a:ext uri="{FF2B5EF4-FFF2-40B4-BE49-F238E27FC236}">
                      <a16:creationId xmlns:a16="http://schemas.microsoft.com/office/drawing/2014/main" id="{6D24327C-4565-9FD5-4F8D-07CCACDE4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Gerade Verbindung 34">
                  <a:extLst>
                    <a:ext uri="{FF2B5EF4-FFF2-40B4-BE49-F238E27FC236}">
                      <a16:creationId xmlns:a16="http://schemas.microsoft.com/office/drawing/2014/main" id="{FB8D0928-3947-047A-5D38-70F3AF23A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Gerade Verbindung 35">
                  <a:extLst>
                    <a:ext uri="{FF2B5EF4-FFF2-40B4-BE49-F238E27FC236}">
                      <a16:creationId xmlns:a16="http://schemas.microsoft.com/office/drawing/2014/main" id="{955A71F5-917D-E0BD-73B3-C55A54512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Gerade Verbindung 36">
                  <a:extLst>
                    <a:ext uri="{FF2B5EF4-FFF2-40B4-BE49-F238E27FC236}">
                      <a16:creationId xmlns:a16="http://schemas.microsoft.com/office/drawing/2014/main" id="{5B33B9D0-1B37-36CF-8B0C-13E79C4E1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Gerade Verbindung 37">
                  <a:extLst>
                    <a:ext uri="{FF2B5EF4-FFF2-40B4-BE49-F238E27FC236}">
                      <a16:creationId xmlns:a16="http://schemas.microsoft.com/office/drawing/2014/main" id="{31B561DE-F5FC-2D7B-F1A7-744D4DCF3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Gerade Verbindung 38">
                  <a:extLst>
                    <a:ext uri="{FF2B5EF4-FFF2-40B4-BE49-F238E27FC236}">
                      <a16:creationId xmlns:a16="http://schemas.microsoft.com/office/drawing/2014/main" id="{AA8D0648-794A-412A-B19E-F53CD348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93F4C8E-D209-8C8F-C640-16347412A4E1}"/>
                </a:ext>
              </a:extLst>
            </p:cNvPr>
            <p:cNvGrpSpPr/>
            <p:nvPr/>
          </p:nvGrpSpPr>
          <p:grpSpPr>
            <a:xfrm>
              <a:off x="1808671" y="4509136"/>
              <a:ext cx="1046921" cy="1046921"/>
              <a:chOff x="3798849" y="3264029"/>
              <a:chExt cx="1046921" cy="1046921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33ACCC3-3C5F-CCEA-FFC1-08450BBEECED}"/>
                  </a:ext>
                </a:extLst>
              </p:cNvPr>
              <p:cNvSpPr/>
              <p:nvPr/>
            </p:nvSpPr>
            <p:spPr>
              <a:xfrm>
                <a:off x="3798849" y="326402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32E4EF82-342E-F266-7D75-761C8D30C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272" y="3384127"/>
                <a:ext cx="0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AED6E126-9388-CDAE-F789-1E6C1F948C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5547" y="3614234"/>
                <a:ext cx="0" cy="34651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77296C93-7537-BB99-367C-BBA910A39759}"/>
              </a:ext>
            </a:extLst>
          </p:cNvPr>
          <p:cNvSpPr/>
          <p:nvPr/>
        </p:nvSpPr>
        <p:spPr>
          <a:xfrm rot="5400000" flipV="1">
            <a:off x="3089046" y="354693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D81536-7539-364D-7C5B-6EF2FF39A144}"/>
              </a:ext>
            </a:extLst>
          </p:cNvPr>
          <p:cNvSpPr/>
          <p:nvPr/>
        </p:nvSpPr>
        <p:spPr>
          <a:xfrm>
            <a:off x="1808671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4323B8-7D44-9DA2-9C11-90F23CF91FBB}"/>
              </a:ext>
            </a:extLst>
          </p:cNvPr>
          <p:cNvSpPr/>
          <p:nvPr/>
        </p:nvSpPr>
        <p:spPr>
          <a:xfrm>
            <a:off x="1808671" y="450047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D84A96-C285-9BCE-810D-170AE8FA2F94}"/>
              </a:ext>
            </a:extLst>
          </p:cNvPr>
          <p:cNvSpPr/>
          <p:nvPr/>
        </p:nvSpPr>
        <p:spPr>
          <a:xfrm>
            <a:off x="2067087" y="4689234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7106CC-B42B-410D-0704-C9054B06C502}"/>
              </a:ext>
            </a:extLst>
          </p:cNvPr>
          <p:cNvSpPr/>
          <p:nvPr/>
        </p:nvSpPr>
        <p:spPr>
          <a:xfrm>
            <a:off x="2663566" y="3493226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234923D-CE77-3D1E-CC2E-15C823712EC8}"/>
              </a:ext>
            </a:extLst>
          </p:cNvPr>
          <p:cNvGrpSpPr/>
          <p:nvPr/>
        </p:nvGrpSpPr>
        <p:grpSpPr>
          <a:xfrm>
            <a:off x="2199610" y="3642313"/>
            <a:ext cx="251791" cy="708991"/>
            <a:chOff x="8511209" y="1517374"/>
            <a:chExt cx="251791" cy="708991"/>
          </a:xfrm>
        </p:grpSpPr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70472F2F-2EEB-9AAF-CE36-E4CA30EDC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D20D4FF-E93E-38CA-035C-0F756F22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91A3A933-12E2-58A2-3BAC-8DF1CF5AF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1A999C5B-45D0-B4EF-9172-6FAB20A8A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DDB7698-FC10-A435-A302-A33E1495FD55}"/>
              </a:ext>
            </a:extLst>
          </p:cNvPr>
          <p:cNvCxnSpPr>
            <a:cxnSpLocks/>
          </p:cNvCxnSpPr>
          <p:nvPr/>
        </p:nvCxnSpPr>
        <p:spPr>
          <a:xfrm>
            <a:off x="2332131" y="375661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6B8E6E6-4F05-33E7-A674-57F4D7E38F37}"/>
              </a:ext>
            </a:extLst>
          </p:cNvPr>
          <p:cNvGrpSpPr/>
          <p:nvPr/>
        </p:nvGrpSpPr>
        <p:grpSpPr>
          <a:xfrm rot="10800000">
            <a:off x="3090643" y="3063439"/>
            <a:ext cx="596348" cy="780226"/>
            <a:chOff x="3117849" y="3762467"/>
            <a:chExt cx="596348" cy="780226"/>
          </a:xfrm>
        </p:grpSpPr>
        <p:sp>
          <p:nvSpPr>
            <p:cNvPr id="4" name="Ecken des Rechtecks auf der gleichen Seite schneiden 3">
              <a:extLst>
                <a:ext uri="{FF2B5EF4-FFF2-40B4-BE49-F238E27FC236}">
                  <a16:creationId xmlns:a16="http://schemas.microsoft.com/office/drawing/2014/main" id="{0C1A7227-1CE5-DEF3-9768-51B789918890}"/>
                </a:ext>
              </a:extLst>
            </p:cNvPr>
            <p:cNvSpPr/>
            <p:nvPr/>
          </p:nvSpPr>
          <p:spPr>
            <a:xfrm flipV="1">
              <a:off x="3117849" y="3762467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ehne 14">
              <a:extLst>
                <a:ext uri="{FF2B5EF4-FFF2-40B4-BE49-F238E27FC236}">
                  <a16:creationId xmlns:a16="http://schemas.microsoft.com/office/drawing/2014/main" id="{0F98C3FC-600C-66A5-5400-FDC3D5CF5195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CFEAE75-95CB-29C6-6588-36CE2B3DC1BD}"/>
              </a:ext>
            </a:extLst>
          </p:cNvPr>
          <p:cNvSpPr/>
          <p:nvPr/>
        </p:nvSpPr>
        <p:spPr>
          <a:xfrm flipV="1">
            <a:off x="2855592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image61.png">
            <a:extLst>
              <a:ext uri="{FF2B5EF4-FFF2-40B4-BE49-F238E27FC236}">
                <a16:creationId xmlns:a16="http://schemas.microsoft.com/office/drawing/2014/main" id="{DD6C8345-4912-9A55-D4EE-C6830CF2C2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32710" y="2343265"/>
            <a:ext cx="3319720" cy="1096343"/>
          </a:xfrm>
          <a:prstGeom prst="rect">
            <a:avLst/>
          </a:prstGeom>
          <a:ln/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D48E3A4-E4AF-9BED-7EE3-5D75667B7FE2}"/>
              </a:ext>
            </a:extLst>
          </p:cNvPr>
          <p:cNvGrpSpPr/>
          <p:nvPr/>
        </p:nvGrpSpPr>
        <p:grpSpPr>
          <a:xfrm rot="10800000">
            <a:off x="3077682" y="3049495"/>
            <a:ext cx="596348" cy="443731"/>
            <a:chOff x="3117849" y="4098962"/>
            <a:chExt cx="596348" cy="443731"/>
          </a:xfrm>
        </p:grpSpPr>
        <p:sp>
          <p:nvSpPr>
            <p:cNvPr id="58" name="Ecken des Rechtecks auf der gleichen Seite schneiden 57">
              <a:extLst>
                <a:ext uri="{FF2B5EF4-FFF2-40B4-BE49-F238E27FC236}">
                  <a16:creationId xmlns:a16="http://schemas.microsoft.com/office/drawing/2014/main" id="{E90F4BF8-9107-3325-1A24-18215C9D830A}"/>
                </a:ext>
              </a:extLst>
            </p:cNvPr>
            <p:cNvSpPr/>
            <p:nvPr/>
          </p:nvSpPr>
          <p:spPr>
            <a:xfrm flipV="1">
              <a:off x="3117849" y="4098962"/>
              <a:ext cx="596348" cy="259853"/>
            </a:xfrm>
            <a:prstGeom prst="snip2SameRect">
              <a:avLst>
                <a:gd name="adj1" fmla="val 39617"/>
                <a:gd name="adj2" fmla="val 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Sehne 58">
              <a:extLst>
                <a:ext uri="{FF2B5EF4-FFF2-40B4-BE49-F238E27FC236}">
                  <a16:creationId xmlns:a16="http://schemas.microsoft.com/office/drawing/2014/main" id="{EA007432-22CB-F379-B3AF-7C6423F09C61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00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549757" y="3777059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51064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3968943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4227359" y="375707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4823838" y="490338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4359882" y="4625090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4492403" y="4138075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65360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 rot="16200000">
            <a:off x="2888807" y="5589273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88807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2700000">
            <a:off x="3271153" y="2387503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Light-sheet Microscope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4A360F7-E6D1-CED8-EA91-F186787C940C}"/>
              </a:ext>
            </a:extLst>
          </p:cNvPr>
          <p:cNvGrpSpPr/>
          <p:nvPr/>
        </p:nvGrpSpPr>
        <p:grpSpPr>
          <a:xfrm rot="16200000">
            <a:off x="3984042" y="2503513"/>
            <a:ext cx="596348" cy="780226"/>
            <a:chOff x="5015864" y="2446843"/>
            <a:chExt cx="596348" cy="780226"/>
          </a:xfrm>
        </p:grpSpPr>
        <p:sp>
          <p:nvSpPr>
            <p:cNvPr id="3" name="Ecken des Rechtecks auf der gleichen Seite schneiden 2">
              <a:extLst>
                <a:ext uri="{FF2B5EF4-FFF2-40B4-BE49-F238E27FC236}">
                  <a16:creationId xmlns:a16="http://schemas.microsoft.com/office/drawing/2014/main" id="{51D54936-A3FF-EFDC-A0B5-F3771A9CAAC0}"/>
                </a:ext>
              </a:extLst>
            </p:cNvPr>
            <p:cNvSpPr/>
            <p:nvPr/>
          </p:nvSpPr>
          <p:spPr>
            <a:xfrm>
              <a:off x="5015864" y="2630721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Sehne 3">
              <a:extLst>
                <a:ext uri="{FF2B5EF4-FFF2-40B4-BE49-F238E27FC236}">
                  <a16:creationId xmlns:a16="http://schemas.microsoft.com/office/drawing/2014/main" id="{14DEFDCA-F7DF-7630-766E-E65F3749BAE2}"/>
                </a:ext>
              </a:extLst>
            </p:cNvPr>
            <p:cNvSpPr/>
            <p:nvPr/>
          </p:nvSpPr>
          <p:spPr>
            <a:xfrm rot="16200000">
              <a:off x="5130160" y="2446843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8200A867-BA80-2A61-84EC-CB67B6D4B0EA}"/>
              </a:ext>
            </a:extLst>
          </p:cNvPr>
          <p:cNvSpPr/>
          <p:nvPr/>
        </p:nvSpPr>
        <p:spPr>
          <a:xfrm flipV="1">
            <a:off x="2888807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55957DC-F54D-7C45-9B0F-842D19EE8111}"/>
              </a:ext>
            </a:extLst>
          </p:cNvPr>
          <p:cNvSpPr/>
          <p:nvPr/>
        </p:nvSpPr>
        <p:spPr>
          <a:xfrm flipV="1">
            <a:off x="3968943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F1999A2-3B0F-1E44-3319-7FFA8C28EC44}"/>
              </a:ext>
            </a:extLst>
          </p:cNvPr>
          <p:cNvSpPr/>
          <p:nvPr/>
        </p:nvSpPr>
        <p:spPr>
          <a:xfrm flipV="1">
            <a:off x="5015864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936BECD-24A6-5DE4-27C4-3E0556FA5F64}"/>
              </a:ext>
            </a:extLst>
          </p:cNvPr>
          <p:cNvSpPr/>
          <p:nvPr/>
        </p:nvSpPr>
        <p:spPr>
          <a:xfrm flipV="1"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E81C8F-FB9A-F2E9-F4EB-06DFF4F52D7A}"/>
              </a:ext>
            </a:extLst>
          </p:cNvPr>
          <p:cNvSpPr/>
          <p:nvPr/>
        </p:nvSpPr>
        <p:spPr>
          <a:xfrm flipV="1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2E37E9-7C06-A729-AAED-6331E77161BC}"/>
              </a:ext>
            </a:extLst>
          </p:cNvPr>
          <p:cNvSpPr/>
          <p:nvPr/>
        </p:nvSpPr>
        <p:spPr>
          <a:xfrm flipV="1">
            <a:off x="5015864" y="558927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1D8C3C8-2418-4EEF-9D56-3639CE0AAED6}"/>
              </a:ext>
            </a:extLst>
          </p:cNvPr>
          <p:cNvGrpSpPr/>
          <p:nvPr/>
        </p:nvGrpSpPr>
        <p:grpSpPr>
          <a:xfrm rot="16200000">
            <a:off x="5015863" y="2348864"/>
            <a:ext cx="1046921" cy="1046921"/>
            <a:chOff x="7341706" y="1186070"/>
            <a:chExt cx="1046921" cy="104692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6DDE479-A7B4-57D9-BF96-70ACA3E12276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9EA2F1DC-DD7A-2065-7983-F7F8647E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18700F9E-6E2B-0E74-30D2-3F48AC2BA5E9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E14631B-5DA2-A5D9-012D-983391266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1E5F86D5-0E3C-1F71-B2D6-03EC622F3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A8A4200-B675-5CEE-FAA9-8DC9CCBE0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5CC7B2D0-36C0-613A-4959-668365154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2165267-FEB8-EF04-0AC7-A27860A3D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F4731664-711E-52B8-B4D7-6AC7CC2E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CD6B0CE0-FE8A-6856-2C6D-2E80B85B6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A880A846-DCD3-051B-541C-0E7F84F6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4" name="Rechteck 73">
            <a:extLst>
              <a:ext uri="{FF2B5EF4-FFF2-40B4-BE49-F238E27FC236}">
                <a16:creationId xmlns:a16="http://schemas.microsoft.com/office/drawing/2014/main" id="{ED0C4642-CC83-0115-4BEB-2D0B1C6FECE1}"/>
              </a:ext>
            </a:extLst>
          </p:cNvPr>
          <p:cNvSpPr/>
          <p:nvPr/>
        </p:nvSpPr>
        <p:spPr>
          <a:xfrm flipV="1">
            <a:off x="2888807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oogle Shape;332;p6">
            <a:extLst>
              <a:ext uri="{FF2B5EF4-FFF2-40B4-BE49-F238E27FC236}">
                <a16:creationId xmlns:a16="http://schemas.microsoft.com/office/drawing/2014/main" id="{923BB8EB-9200-D2AD-AED1-BA55B1CB2CA2}"/>
              </a:ext>
            </a:extLst>
          </p:cNvPr>
          <p:cNvGrpSpPr/>
          <p:nvPr/>
        </p:nvGrpSpPr>
        <p:grpSpPr>
          <a:xfrm rot="10800000">
            <a:off x="5015863" y="5589272"/>
            <a:ext cx="1046921" cy="1046921"/>
            <a:chOff x="8762754" y="2454527"/>
            <a:chExt cx="1046921" cy="1046921"/>
          </a:xfrm>
        </p:grpSpPr>
        <p:sp>
          <p:nvSpPr>
            <p:cNvPr id="76" name="Google Shape;333;p6">
              <a:extLst>
                <a:ext uri="{FF2B5EF4-FFF2-40B4-BE49-F238E27FC236}">
                  <a16:creationId xmlns:a16="http://schemas.microsoft.com/office/drawing/2014/main" id="{F4DB04E5-5EBF-2B6A-9F7D-24B1588FE64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34;p6">
              <a:extLst>
                <a:ext uri="{FF2B5EF4-FFF2-40B4-BE49-F238E27FC236}">
                  <a16:creationId xmlns:a16="http://schemas.microsoft.com/office/drawing/2014/main" id="{9B6D2D3F-CD8A-7038-7055-6466234FE5CC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35;p6">
              <a:extLst>
                <a:ext uri="{FF2B5EF4-FFF2-40B4-BE49-F238E27FC236}">
                  <a16:creationId xmlns:a16="http://schemas.microsoft.com/office/drawing/2014/main" id="{0F03F45E-85A8-A9F0-B208-15ADD16A8C53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400;p6">
            <a:extLst>
              <a:ext uri="{FF2B5EF4-FFF2-40B4-BE49-F238E27FC236}">
                <a16:creationId xmlns:a16="http://schemas.microsoft.com/office/drawing/2014/main" id="{AACFD50E-EE36-5C14-F240-45D5305BE1BF}"/>
              </a:ext>
            </a:extLst>
          </p:cNvPr>
          <p:cNvGrpSpPr/>
          <p:nvPr/>
        </p:nvGrpSpPr>
        <p:grpSpPr>
          <a:xfrm rot="16200000">
            <a:off x="5015864" y="4509137"/>
            <a:ext cx="1046921" cy="1046921"/>
            <a:chOff x="8725657" y="1186070"/>
            <a:chExt cx="1046921" cy="1046921"/>
          </a:xfrm>
        </p:grpSpPr>
        <p:sp>
          <p:nvSpPr>
            <p:cNvPr id="80" name="Google Shape;401;p6">
              <a:extLst>
                <a:ext uri="{FF2B5EF4-FFF2-40B4-BE49-F238E27FC236}">
                  <a16:creationId xmlns:a16="http://schemas.microsoft.com/office/drawing/2014/main" id="{0CACBF38-65F6-50E8-EF6C-3766B134137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402;p6">
              <a:extLst>
                <a:ext uri="{FF2B5EF4-FFF2-40B4-BE49-F238E27FC236}">
                  <a16:creationId xmlns:a16="http://schemas.microsoft.com/office/drawing/2014/main" id="{31C48CB4-D3BB-97BD-B780-EACA2AA38A0F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2" name="Google Shape;403;p6">
              <a:extLst>
                <a:ext uri="{FF2B5EF4-FFF2-40B4-BE49-F238E27FC236}">
                  <a16:creationId xmlns:a16="http://schemas.microsoft.com/office/drawing/2014/main" id="{2DB27244-4CE3-C60C-230D-511F729A1A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4" name="Google Shape;404;p6">
                <a:extLst>
                  <a:ext uri="{FF2B5EF4-FFF2-40B4-BE49-F238E27FC236}">
                    <a16:creationId xmlns:a16="http://schemas.microsoft.com/office/drawing/2014/main" id="{4D86D70D-AB12-94E4-3C62-A1E4C3FCE36F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405;p6">
                <a:extLst>
                  <a:ext uri="{FF2B5EF4-FFF2-40B4-BE49-F238E27FC236}">
                    <a16:creationId xmlns:a16="http://schemas.microsoft.com/office/drawing/2014/main" id="{A5EA6156-EE44-DAF9-26D5-2BDA168D639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" name="Google Shape;406;p6">
                <a:extLst>
                  <a:ext uri="{FF2B5EF4-FFF2-40B4-BE49-F238E27FC236}">
                    <a16:creationId xmlns:a16="http://schemas.microsoft.com/office/drawing/2014/main" id="{BC00FC66-4587-83EE-EC25-88B66FD8BE8B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407;p6">
                <a:extLst>
                  <a:ext uri="{FF2B5EF4-FFF2-40B4-BE49-F238E27FC236}">
                    <a16:creationId xmlns:a16="http://schemas.microsoft.com/office/drawing/2014/main" id="{81755BB4-C16B-6420-9DC7-9EEC4CA66ACA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408;p6">
                <a:extLst>
                  <a:ext uri="{FF2B5EF4-FFF2-40B4-BE49-F238E27FC236}">
                    <a16:creationId xmlns:a16="http://schemas.microsoft.com/office/drawing/2014/main" id="{E9CD57E4-5764-3E77-4C9C-0E819E9C8CC8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409;p6">
                <a:extLst>
                  <a:ext uri="{FF2B5EF4-FFF2-40B4-BE49-F238E27FC236}">
                    <a16:creationId xmlns:a16="http://schemas.microsoft.com/office/drawing/2014/main" id="{396CF294-B109-34E1-3B5A-4FE5A0DBBE0F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410;p6">
                <a:extLst>
                  <a:ext uri="{FF2B5EF4-FFF2-40B4-BE49-F238E27FC236}">
                    <a16:creationId xmlns:a16="http://schemas.microsoft.com/office/drawing/2014/main" id="{AFDA2E0A-2C4A-3C5E-B155-E21D3F596CD7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411;p6">
                <a:extLst>
                  <a:ext uri="{FF2B5EF4-FFF2-40B4-BE49-F238E27FC236}">
                    <a16:creationId xmlns:a16="http://schemas.microsoft.com/office/drawing/2014/main" id="{812E729A-9EC7-ABDE-D665-382215EB8281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83" name="Google Shape;412;p6">
              <a:extLst>
                <a:ext uri="{FF2B5EF4-FFF2-40B4-BE49-F238E27FC236}">
                  <a16:creationId xmlns:a16="http://schemas.microsoft.com/office/drawing/2014/main" id="{091D0CD6-827D-C142-A1D2-7FE917D2CD6B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400;p6">
            <a:extLst>
              <a:ext uri="{FF2B5EF4-FFF2-40B4-BE49-F238E27FC236}">
                <a16:creationId xmlns:a16="http://schemas.microsoft.com/office/drawing/2014/main" id="{C3D0B450-244F-F2D1-E932-472EC0CB9A7B}"/>
              </a:ext>
            </a:extLst>
          </p:cNvPr>
          <p:cNvGrpSpPr/>
          <p:nvPr/>
        </p:nvGrpSpPr>
        <p:grpSpPr>
          <a:xfrm rot="16200000">
            <a:off x="5015864" y="3429001"/>
            <a:ext cx="1046921" cy="1046921"/>
            <a:chOff x="8725657" y="1186070"/>
            <a:chExt cx="1046921" cy="1046921"/>
          </a:xfrm>
        </p:grpSpPr>
        <p:sp>
          <p:nvSpPr>
            <p:cNvPr id="93" name="Google Shape;401;p6">
              <a:extLst>
                <a:ext uri="{FF2B5EF4-FFF2-40B4-BE49-F238E27FC236}">
                  <a16:creationId xmlns:a16="http://schemas.microsoft.com/office/drawing/2014/main" id="{BA34C3E8-A92B-1833-9FDF-BDF20DF0A5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402;p6">
              <a:extLst>
                <a:ext uri="{FF2B5EF4-FFF2-40B4-BE49-F238E27FC236}">
                  <a16:creationId xmlns:a16="http://schemas.microsoft.com/office/drawing/2014/main" id="{1C074336-2142-D307-8E24-8CB45C5D5763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95" name="Google Shape;403;p6">
              <a:extLst>
                <a:ext uri="{FF2B5EF4-FFF2-40B4-BE49-F238E27FC236}">
                  <a16:creationId xmlns:a16="http://schemas.microsoft.com/office/drawing/2014/main" id="{83236A93-E3DD-84F1-DCA7-91E5FDCBB0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7" name="Google Shape;404;p6">
                <a:extLst>
                  <a:ext uri="{FF2B5EF4-FFF2-40B4-BE49-F238E27FC236}">
                    <a16:creationId xmlns:a16="http://schemas.microsoft.com/office/drawing/2014/main" id="{87589F76-AA94-02ED-6237-0DB4D138FDFC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405;p6">
                <a:extLst>
                  <a:ext uri="{FF2B5EF4-FFF2-40B4-BE49-F238E27FC236}">
                    <a16:creationId xmlns:a16="http://schemas.microsoft.com/office/drawing/2014/main" id="{AE3D9497-CF73-06B0-20F5-A1F17CCFB8D5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406;p6">
                <a:extLst>
                  <a:ext uri="{FF2B5EF4-FFF2-40B4-BE49-F238E27FC236}">
                    <a16:creationId xmlns:a16="http://schemas.microsoft.com/office/drawing/2014/main" id="{654D417F-D6D4-C782-417C-04EB5C3CB5CF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407;p6">
                <a:extLst>
                  <a:ext uri="{FF2B5EF4-FFF2-40B4-BE49-F238E27FC236}">
                    <a16:creationId xmlns:a16="http://schemas.microsoft.com/office/drawing/2014/main" id="{A66927D9-1F4A-9DDF-E645-B676C8C02B6D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408;p6">
                <a:extLst>
                  <a:ext uri="{FF2B5EF4-FFF2-40B4-BE49-F238E27FC236}">
                    <a16:creationId xmlns:a16="http://schemas.microsoft.com/office/drawing/2014/main" id="{2A691650-9E4C-9E43-F343-00723FB5EF75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409;p6">
                <a:extLst>
                  <a:ext uri="{FF2B5EF4-FFF2-40B4-BE49-F238E27FC236}">
                    <a16:creationId xmlns:a16="http://schemas.microsoft.com/office/drawing/2014/main" id="{5F46DE90-6468-AE57-A003-1C297E566FD1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" name="Google Shape;410;p6">
                <a:extLst>
                  <a:ext uri="{FF2B5EF4-FFF2-40B4-BE49-F238E27FC236}">
                    <a16:creationId xmlns:a16="http://schemas.microsoft.com/office/drawing/2014/main" id="{B38E7792-4F5A-E46A-A81C-1EEA0B5685C8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411;p6">
                <a:extLst>
                  <a:ext uri="{FF2B5EF4-FFF2-40B4-BE49-F238E27FC236}">
                    <a16:creationId xmlns:a16="http://schemas.microsoft.com/office/drawing/2014/main" id="{71D0DC8B-358E-8FC5-2752-781843748CF4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6" name="Google Shape;412;p6">
              <a:extLst>
                <a:ext uri="{FF2B5EF4-FFF2-40B4-BE49-F238E27FC236}">
                  <a16:creationId xmlns:a16="http://schemas.microsoft.com/office/drawing/2014/main" id="{FC00CD36-2604-67A5-A806-7D8D483BE42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5" name="Google Shape;400;p6">
            <a:extLst>
              <a:ext uri="{FF2B5EF4-FFF2-40B4-BE49-F238E27FC236}">
                <a16:creationId xmlns:a16="http://schemas.microsoft.com/office/drawing/2014/main" id="{A48A838A-674D-87C5-CCDE-6E530B01FF68}"/>
              </a:ext>
            </a:extLst>
          </p:cNvPr>
          <p:cNvGrpSpPr/>
          <p:nvPr/>
        </p:nvGrpSpPr>
        <p:grpSpPr>
          <a:xfrm rot="16200000">
            <a:off x="2888807" y="4509137"/>
            <a:ext cx="1046921" cy="1046921"/>
            <a:chOff x="8725657" y="1186070"/>
            <a:chExt cx="1046921" cy="1046921"/>
          </a:xfrm>
        </p:grpSpPr>
        <p:sp>
          <p:nvSpPr>
            <p:cNvPr id="106" name="Google Shape;401;p6">
              <a:extLst>
                <a:ext uri="{FF2B5EF4-FFF2-40B4-BE49-F238E27FC236}">
                  <a16:creationId xmlns:a16="http://schemas.microsoft.com/office/drawing/2014/main" id="{358DA3B4-B771-EA20-66E3-AF4CA387D56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402;p6">
              <a:extLst>
                <a:ext uri="{FF2B5EF4-FFF2-40B4-BE49-F238E27FC236}">
                  <a16:creationId xmlns:a16="http://schemas.microsoft.com/office/drawing/2014/main" id="{CCB6F880-F3E0-87BD-07A7-3C0BDA9C1D0C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" name="Google Shape;403;p6">
              <a:extLst>
                <a:ext uri="{FF2B5EF4-FFF2-40B4-BE49-F238E27FC236}">
                  <a16:creationId xmlns:a16="http://schemas.microsoft.com/office/drawing/2014/main" id="{458A8123-0A88-5BDB-6C00-A8F931EDF2F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0" name="Google Shape;404;p6">
                <a:extLst>
                  <a:ext uri="{FF2B5EF4-FFF2-40B4-BE49-F238E27FC236}">
                    <a16:creationId xmlns:a16="http://schemas.microsoft.com/office/drawing/2014/main" id="{888E2F77-0709-1268-0DED-D49D52F3C7E8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405;p6">
                <a:extLst>
                  <a:ext uri="{FF2B5EF4-FFF2-40B4-BE49-F238E27FC236}">
                    <a16:creationId xmlns:a16="http://schemas.microsoft.com/office/drawing/2014/main" id="{83970E22-17A8-00A3-B36F-0029DAC66D8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406;p6">
                <a:extLst>
                  <a:ext uri="{FF2B5EF4-FFF2-40B4-BE49-F238E27FC236}">
                    <a16:creationId xmlns:a16="http://schemas.microsoft.com/office/drawing/2014/main" id="{C1C88D9C-54D0-0306-CE6B-56C1F5EF6513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407;p6">
                <a:extLst>
                  <a:ext uri="{FF2B5EF4-FFF2-40B4-BE49-F238E27FC236}">
                    <a16:creationId xmlns:a16="http://schemas.microsoft.com/office/drawing/2014/main" id="{F5A742AC-4749-DB4C-5A86-7056EDFF1988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408;p6">
                <a:extLst>
                  <a:ext uri="{FF2B5EF4-FFF2-40B4-BE49-F238E27FC236}">
                    <a16:creationId xmlns:a16="http://schemas.microsoft.com/office/drawing/2014/main" id="{3AC3AEA1-5D6C-FDCB-8E2A-E2E2452BDA1C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409;p6">
                <a:extLst>
                  <a:ext uri="{FF2B5EF4-FFF2-40B4-BE49-F238E27FC236}">
                    <a16:creationId xmlns:a16="http://schemas.microsoft.com/office/drawing/2014/main" id="{3398851E-1BEF-7B48-745F-CF3EB80B0100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410;p6">
                <a:extLst>
                  <a:ext uri="{FF2B5EF4-FFF2-40B4-BE49-F238E27FC236}">
                    <a16:creationId xmlns:a16="http://schemas.microsoft.com/office/drawing/2014/main" id="{32097BA7-9BC4-424D-B61D-A409CD39D3BB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411;p6">
                <a:extLst>
                  <a:ext uri="{FF2B5EF4-FFF2-40B4-BE49-F238E27FC236}">
                    <a16:creationId xmlns:a16="http://schemas.microsoft.com/office/drawing/2014/main" id="{C63C3EA5-C70E-2AEB-5D32-A1C190E16169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09" name="Google Shape;412;p6">
              <a:extLst>
                <a:ext uri="{FF2B5EF4-FFF2-40B4-BE49-F238E27FC236}">
                  <a16:creationId xmlns:a16="http://schemas.microsoft.com/office/drawing/2014/main" id="{18930C02-1CAB-6EBE-E1AA-2839E8BB5C4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343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707991" y="3443488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9815" y="344348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93D570-7CF1-850C-70EC-3A508DD222FE}"/>
              </a:ext>
            </a:extLst>
          </p:cNvPr>
          <p:cNvGrpSpPr/>
          <p:nvPr/>
        </p:nvGrpSpPr>
        <p:grpSpPr>
          <a:xfrm>
            <a:off x="1783903" y="3443488"/>
            <a:ext cx="1046921" cy="1046921"/>
            <a:chOff x="9519277" y="188361"/>
            <a:chExt cx="1046921" cy="104692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1C0AFD-5AEF-37AB-8EC9-057509C8F6BA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29EB70C8-DE71-100F-286E-2876D47E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5BB928AA-D6AB-AEBD-DFC7-D9642025E6B3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3839DE-05C4-EE2D-2FDB-32A5F3A9E7DD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D803FF-81BF-5BBB-4D42-07FAE3401CAC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2B49DD-020A-D5E2-10B8-8F7B654B4185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C78259-396C-C1D8-979A-18967DD110D9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0CA5C4F-3B67-3C04-2E4D-2709147B7BD4}"/>
              </a:ext>
            </a:extLst>
          </p:cNvPr>
          <p:cNvGrpSpPr/>
          <p:nvPr/>
        </p:nvGrpSpPr>
        <p:grpSpPr>
          <a:xfrm>
            <a:off x="3935728" y="3443488"/>
            <a:ext cx="1046921" cy="1046921"/>
            <a:chOff x="8725657" y="1186070"/>
            <a:chExt cx="1046921" cy="104692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A056AE7-0D6E-E164-B095-A4EE69839FDB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812E7DF0-B796-9376-F51D-BAC48CEC3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34AD3AF-D319-92B0-0BBE-5159B87CE71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9" name="Gerade Verbindung 48">
                <a:extLst>
                  <a:ext uri="{FF2B5EF4-FFF2-40B4-BE49-F238E27FC236}">
                    <a16:creationId xmlns:a16="http://schemas.microsoft.com/office/drawing/2014/main" id="{9A062B71-21E6-2BA0-17C9-1009C0484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7B0DB348-B6A1-83CA-8CE7-91F64E421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CB6602B2-8990-E2BB-FABA-E8CB449E0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AA11A7C1-762E-04D5-BC00-EB3531FC0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7B926D85-3FBE-FC81-2764-9570D83EC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5C23F6B5-CDB3-4144-FFBC-F39F85E59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39C56D4-9120-3C7B-21D3-1A370B221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9D220F1-D94E-4DE2-99BE-A785C4AE3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65BA9FFE-9178-643D-466E-397DB6BB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9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797067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>
            <a:off x="4020209" y="425782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 rot="5400000">
            <a:off x="4276967" y="4741532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rot="5400000" flipV="1">
            <a:off x="3935729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rot="5400000" flipV="1">
            <a:off x="5015864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rot="5400000" flipV="1">
            <a:off x="5204626" y="372063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rot="5400000" flipV="1">
            <a:off x="4236132" y="408959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rot="5400000" flipV="1">
            <a:off x="4386305" y="3624554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rot="5400000" flipV="1">
            <a:off x="4812858" y="344482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>
            <a:off x="4689437" y="4855828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 rot="5400000">
            <a:off x="5015864" y="4514203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 rot="5400000">
            <a:off x="3941809" y="451805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>
            <a:off x="5186871" y="4528691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Contrast Methods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B589F9-CE58-63EB-6B06-684C037F0583}"/>
              </a:ext>
            </a:extLst>
          </p:cNvPr>
          <p:cNvSpPr/>
          <p:nvPr/>
        </p:nvSpPr>
        <p:spPr>
          <a:xfrm>
            <a:off x="2873339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5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Breitbild</PresentationFormat>
  <Paragraphs>44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  <vt:lpstr>Discovery Kit (Base)</vt:lpstr>
      <vt:lpstr>Incubator Microscope</vt:lpstr>
      <vt:lpstr>XY Stage Scanning Micrsocope</vt:lpstr>
      <vt:lpstr>Light-sheet Microscope</vt:lpstr>
      <vt:lpstr>Projector</vt:lpstr>
      <vt:lpstr>Phase Contrast Methods </vt:lpstr>
      <vt:lpstr>Smartphone Microscope</vt:lpstr>
      <vt:lpstr>Telescope</vt:lpstr>
      <vt:lpstr>Infinity corrected microscope</vt:lpstr>
      <vt:lpstr>Measure focal length of lens</vt:lpstr>
      <vt:lpstr>Discovery Extension Kit: Fourier</vt:lpstr>
      <vt:lpstr>Infinity corrected microscope BFP manipulation</vt:lpstr>
      <vt:lpstr>Fourier / Abbe Experiment</vt:lpstr>
      <vt:lpstr>Inline Holography</vt:lpstr>
      <vt:lpstr>Diffraction at a knife edge</vt:lpstr>
      <vt:lpstr>Discovery Extension Kit: Interferometry</vt:lpstr>
      <vt:lpstr>Beamexpander</vt:lpstr>
      <vt:lpstr>Diffraction: Double / Single Slit + Grating </vt:lpstr>
      <vt:lpstr>Spatial filtering</vt:lpstr>
      <vt:lpstr>Inline Holography</vt:lpstr>
      <vt:lpstr>Michelson Interferometer</vt:lpstr>
      <vt:lpstr>Motorized Michelson Interferometer</vt:lpstr>
      <vt:lpstr>Mach Zehnder Interferometer </vt:lpstr>
      <vt:lpstr>Off-Axis Holography</vt:lpstr>
      <vt:lpstr>Discovery Extension Kit: Fluorescence</vt:lpstr>
      <vt:lpstr>PowerPoint-Präsentation</vt:lpstr>
      <vt:lpstr>Fluorescence Microscope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20</cp:revision>
  <dcterms:created xsi:type="dcterms:W3CDTF">2022-07-21T15:00:14Z</dcterms:created>
  <dcterms:modified xsi:type="dcterms:W3CDTF">2022-11-15T15:58:19Z</dcterms:modified>
</cp:coreProperties>
</file>