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94"/>
  </p:normalViewPr>
  <p:slideViewPr>
    <p:cSldViewPr snapToGrid="0">
      <p:cViewPr>
        <p:scale>
          <a:sx n="110" d="100"/>
          <a:sy n="110" d="100"/>
        </p:scale>
        <p:origin x="67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52076A-3140-0148-529A-091100B1C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C53D1F-E729-DCC5-DFA5-4689332C1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3445F9-9218-E537-4277-B06D4388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3E08-A061-1E48-94A4-6C8C60EEDE01}" type="datetimeFigureOut">
              <a:rPr lang="de-DE" smtClean="0"/>
              <a:t>03.04.24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64F360-BC24-D7F6-31C4-D0737B123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B50EEC-FFF9-785A-1E6A-DD247EE4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937E-FCDD-BF4F-A9C3-4A4D1AAB80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37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388F6B-C025-F408-D24E-5BC5A3AC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52900F-9087-2362-2FB8-81F1E630B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104863-6417-F281-AE87-80850DD18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3E08-A061-1E48-94A4-6C8C60EEDE01}" type="datetimeFigureOut">
              <a:rPr lang="de-DE" smtClean="0"/>
              <a:t>03.04.24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F5A9DC-61CB-2DCA-6C42-A4A04A29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70D910-605C-B10F-B8AE-1E99C1EA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937E-FCDD-BF4F-A9C3-4A4D1AAB80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71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36D68E-1B74-A8D0-079E-7A6421B47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0D958D-16D9-937E-2E08-1AF5EF057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481179-2A42-21C7-7159-C55DE13F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3E08-A061-1E48-94A4-6C8C60EEDE01}" type="datetimeFigureOut">
              <a:rPr lang="de-DE" smtClean="0"/>
              <a:t>03.04.24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447E33-D1E6-35BA-C7E7-3544100E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90CD9E-8190-9008-3BB1-2CDBA672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937E-FCDD-BF4F-A9C3-4A4D1AAB80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81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B2A116-9046-6A10-6666-7794775F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3603E3-6EB6-F53D-2E79-216D243DC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8E7593-6C44-4C6F-BB6A-42AF5049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3E08-A061-1E48-94A4-6C8C60EEDE01}" type="datetimeFigureOut">
              <a:rPr lang="de-DE" smtClean="0"/>
              <a:t>03.04.24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B97517-6CAE-6940-E752-90C36A7F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95AB60-D2F2-01C2-BDCA-4D3E96E7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937E-FCDD-BF4F-A9C3-4A4D1AAB80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83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3DE931-D3EF-7B4D-B7A8-F5F130B92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4C1034-7EA0-B213-E09E-2D7D62C84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2A031B-1D16-6A32-F34E-3BC0AF11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3E08-A061-1E48-94A4-6C8C60EEDE01}" type="datetimeFigureOut">
              <a:rPr lang="de-DE" smtClean="0"/>
              <a:t>03.04.24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E676C8-58B2-CB19-32E3-200E36F3A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AD2F13-FE25-A78F-F15E-4EC5C3F4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937E-FCDD-BF4F-A9C3-4A4D1AAB80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76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CFB6FB-2476-2446-6B8B-FF6EFA41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2D5EAA-F122-61E0-CAE1-D5517EE77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144FBE-A9E1-208F-D64C-E0D1AAA2C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D72E5-F73C-716A-B836-389E78858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3E08-A061-1E48-94A4-6C8C60EEDE01}" type="datetimeFigureOut">
              <a:rPr lang="de-DE" smtClean="0"/>
              <a:t>03.04.24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85B77F-10A9-4A52-3C69-F4DB1669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51DE66-C845-5B84-4555-3B5CD32E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937E-FCDD-BF4F-A9C3-4A4D1AAB80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94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B6154C-552D-6244-F469-948F42D30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858696-00AE-C9A2-C0FA-20F8BD6C5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4427D4-9E13-79F1-91BE-B2B8874B4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AB1C70-78C6-801B-BB94-8AC970685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264F58-10B1-3192-41AB-2A7F14186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542B02-EFCF-2F05-F18A-D99D3754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3E08-A061-1E48-94A4-6C8C60EEDE01}" type="datetimeFigureOut">
              <a:rPr lang="de-DE" smtClean="0"/>
              <a:t>03.04.24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11450C-4127-DD0F-CC3F-58099279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116F463-BA60-8C09-0F76-6CFB3D18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937E-FCDD-BF4F-A9C3-4A4D1AAB80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31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3D811-CF6C-8743-1C23-392BCC7E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3D02B2-4F3C-81B2-8202-08852259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3E08-A061-1E48-94A4-6C8C60EEDE01}" type="datetimeFigureOut">
              <a:rPr lang="de-DE" smtClean="0"/>
              <a:t>03.04.24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EE45BA-6F9D-2563-961C-F007497F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0913DE-D963-8EEB-9810-7A87BE0E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937E-FCDD-BF4F-A9C3-4A4D1AAB80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1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74EC070-9AFB-3695-4263-F2CE27E9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3E08-A061-1E48-94A4-6C8C60EEDE01}" type="datetimeFigureOut">
              <a:rPr lang="de-DE" smtClean="0"/>
              <a:t>03.04.24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D93817-1709-68B6-3191-BDF36AF5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69FCE5-211D-5413-D17A-69BB5C1F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937E-FCDD-BF4F-A9C3-4A4D1AAB80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21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FA585-7D96-743C-AC66-6DC372A41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A4FDD7-611E-1D9A-966B-EDC10E4FD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AB001F-3823-0933-D00F-C5F5F8381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BE061F-3A6A-EC9D-B161-77367F68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3E08-A061-1E48-94A4-6C8C60EEDE01}" type="datetimeFigureOut">
              <a:rPr lang="de-DE" smtClean="0"/>
              <a:t>03.04.24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F85B47-AFC1-9AD2-263F-90309C2D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24F909-6010-8FDB-E065-4474BCE7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937E-FCDD-BF4F-A9C3-4A4D1AAB80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85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7ECD5-F0CD-0859-F5C9-49061194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D6DACCF-4165-E403-B372-BC366053B3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C63C3F-91F3-F181-8E4C-586A489C7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10EFD4-9DF9-F360-FA97-E36A96D8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3E08-A061-1E48-94A4-6C8C60EEDE01}" type="datetimeFigureOut">
              <a:rPr lang="de-DE" smtClean="0"/>
              <a:t>03.04.24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592F99-386B-4735-2905-977B9E41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A32161-E01C-C636-AE46-E70242E1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937E-FCDD-BF4F-A9C3-4A4D1AAB80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8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1AB673E-E6B2-0489-2D11-723B91E2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646701-F398-6C44-60E4-B24E44ADC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3A548F-C2D1-2DD3-72E3-2E41DFF93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9D3E08-A061-1E48-94A4-6C8C60EEDE01}" type="datetimeFigureOut">
              <a:rPr lang="de-DE" smtClean="0"/>
              <a:t>03.04.24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578750-CEB5-435D-21C5-AE6852128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79352F-D739-9B28-036D-D415FB180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A4937E-FCDD-BF4F-A9C3-4A4D1AAB80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86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C97D71F-98E0-3128-F0EF-BD2BD26D5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34" y="0"/>
            <a:ext cx="7138843" cy="6858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8407120-5935-5AD5-C92B-2338A9DFF9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03" t="50605" r="49426" b="41463"/>
          <a:stretch/>
        </p:blipFill>
        <p:spPr>
          <a:xfrm>
            <a:off x="8163018" y="1203768"/>
            <a:ext cx="2427818" cy="142634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E80ED15-B7E2-C7C9-750D-9E19DAF59297}"/>
              </a:ext>
            </a:extLst>
          </p:cNvPr>
          <p:cNvSpPr txBox="1"/>
          <p:nvPr/>
        </p:nvSpPr>
        <p:spPr>
          <a:xfrm rot="16200000">
            <a:off x="9896355" y="2969546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GND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BC03FB7-62ED-B318-BCAF-C75189C69DC3}"/>
              </a:ext>
            </a:extLst>
          </p:cNvPr>
          <p:cNvSpPr txBox="1"/>
          <p:nvPr/>
        </p:nvSpPr>
        <p:spPr>
          <a:xfrm rot="16200000">
            <a:off x="9454599" y="296954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3V3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CD7EE8-03FB-B8A9-BE98-694A833F04C1}"/>
              </a:ext>
            </a:extLst>
          </p:cNvPr>
          <p:cNvSpPr txBox="1"/>
          <p:nvPr/>
        </p:nvSpPr>
        <p:spPr>
          <a:xfrm rot="16200000">
            <a:off x="8644026" y="2969546"/>
            <a:ext cx="119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Xcal_Data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2F09A14-3667-C1B4-57B7-3BA3AD753481}"/>
              </a:ext>
            </a:extLst>
          </p:cNvPr>
          <p:cNvSpPr txBox="1"/>
          <p:nvPr/>
        </p:nvSpPr>
        <p:spPr>
          <a:xfrm rot="16200000">
            <a:off x="8185440" y="2969546"/>
            <a:ext cx="1129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Xcal_CLK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9A7BB87-99C4-7727-B69A-D76BAB01A810}"/>
              </a:ext>
            </a:extLst>
          </p:cNvPr>
          <p:cNvSpPr txBox="1"/>
          <p:nvPr/>
        </p:nvSpPr>
        <p:spPr>
          <a:xfrm>
            <a:off x="8016000" y="778093"/>
            <a:ext cx="221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Encoder (e.g. X-CAL)</a:t>
            </a:r>
          </a:p>
        </p:txBody>
      </p:sp>
    </p:spTree>
    <p:extLst>
      <p:ext uri="{BB962C8B-B14F-4D97-AF65-F5344CB8AC3E}">
        <p14:creationId xmlns:p14="http://schemas.microsoft.com/office/powerpoint/2010/main" val="237133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Macintosh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Benedict Diederich</dc:creator>
  <cp:lastModifiedBy>Benedict Diederich</cp:lastModifiedBy>
  <cp:revision>1</cp:revision>
  <dcterms:created xsi:type="dcterms:W3CDTF">2024-04-03T21:26:13Z</dcterms:created>
  <dcterms:modified xsi:type="dcterms:W3CDTF">2024-04-04T06:00:26Z</dcterms:modified>
</cp:coreProperties>
</file>