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2"/>
    <p:restoredTop sz="86395"/>
  </p:normalViewPr>
  <p:slideViewPr>
    <p:cSldViewPr snapToGrid="0">
      <p:cViewPr>
        <p:scale>
          <a:sx n="83" d="100"/>
          <a:sy n="83" d="100"/>
        </p:scale>
        <p:origin x="-240" y="76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055372-46C5-7BC8-85B6-351618FDAE5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230CF77-E989-19DD-3F56-DAEF25D117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4E78ADF5-2287-C260-2AB6-AF4E90A1113A}"/>
              </a:ext>
            </a:extLst>
          </p:cNvPr>
          <p:cNvSpPr>
            <a:spLocks noGrp="1"/>
          </p:cNvSpPr>
          <p:nvPr>
            <p:ph type="dt" sz="half" idx="10"/>
          </p:nvPr>
        </p:nvSpPr>
        <p:spPr/>
        <p:txBody>
          <a:bodyPr/>
          <a:lstStyle/>
          <a:p>
            <a:fld id="{CAE99073-CF3E-4847-99C3-0EF7BB8A6C3D}" type="datetimeFigureOut">
              <a:rPr lang="de-DE" smtClean="0"/>
              <a:t>29.04.24</a:t>
            </a:fld>
            <a:endParaRPr lang="de-DE"/>
          </a:p>
        </p:txBody>
      </p:sp>
      <p:sp>
        <p:nvSpPr>
          <p:cNvPr id="5" name="Fußzeilenplatzhalter 4">
            <a:extLst>
              <a:ext uri="{FF2B5EF4-FFF2-40B4-BE49-F238E27FC236}">
                <a16:creationId xmlns:a16="http://schemas.microsoft.com/office/drawing/2014/main" id="{76271121-E3CC-BB2E-64FA-E47748EB371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A2726C9-845D-7CA5-AFB9-C9E139126AE6}"/>
              </a:ext>
            </a:extLst>
          </p:cNvPr>
          <p:cNvSpPr>
            <a:spLocks noGrp="1"/>
          </p:cNvSpPr>
          <p:nvPr>
            <p:ph type="sldNum" sz="quarter" idx="12"/>
          </p:nvPr>
        </p:nvSpPr>
        <p:spPr/>
        <p:txBody>
          <a:bodyPr/>
          <a:lstStyle/>
          <a:p>
            <a:fld id="{5A5926FD-1C8D-9344-9CBC-51C09EF80BF2}" type="slidenum">
              <a:rPr lang="de-DE" smtClean="0"/>
              <a:t>‹Nr.›</a:t>
            </a:fld>
            <a:endParaRPr lang="de-DE"/>
          </a:p>
        </p:txBody>
      </p:sp>
    </p:spTree>
    <p:extLst>
      <p:ext uri="{BB962C8B-B14F-4D97-AF65-F5344CB8AC3E}">
        <p14:creationId xmlns:p14="http://schemas.microsoft.com/office/powerpoint/2010/main" val="2857955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63ED34-A465-8A94-300E-29438E4526D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2DD58E24-CAFC-3752-BEB4-6111506933F2}"/>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091C21D-9C78-8C5D-FE88-7A11796B62D7}"/>
              </a:ext>
            </a:extLst>
          </p:cNvPr>
          <p:cNvSpPr>
            <a:spLocks noGrp="1"/>
          </p:cNvSpPr>
          <p:nvPr>
            <p:ph type="dt" sz="half" idx="10"/>
          </p:nvPr>
        </p:nvSpPr>
        <p:spPr/>
        <p:txBody>
          <a:bodyPr/>
          <a:lstStyle/>
          <a:p>
            <a:fld id="{CAE99073-CF3E-4847-99C3-0EF7BB8A6C3D}" type="datetimeFigureOut">
              <a:rPr lang="de-DE" smtClean="0"/>
              <a:t>29.04.24</a:t>
            </a:fld>
            <a:endParaRPr lang="de-DE"/>
          </a:p>
        </p:txBody>
      </p:sp>
      <p:sp>
        <p:nvSpPr>
          <p:cNvPr id="5" name="Fußzeilenplatzhalter 4">
            <a:extLst>
              <a:ext uri="{FF2B5EF4-FFF2-40B4-BE49-F238E27FC236}">
                <a16:creationId xmlns:a16="http://schemas.microsoft.com/office/drawing/2014/main" id="{BF0BE806-4C87-7BEB-F513-BCFE627CD79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EA68571-E14C-8853-3794-81D342469AD3}"/>
              </a:ext>
            </a:extLst>
          </p:cNvPr>
          <p:cNvSpPr>
            <a:spLocks noGrp="1"/>
          </p:cNvSpPr>
          <p:nvPr>
            <p:ph type="sldNum" sz="quarter" idx="12"/>
          </p:nvPr>
        </p:nvSpPr>
        <p:spPr/>
        <p:txBody>
          <a:bodyPr/>
          <a:lstStyle/>
          <a:p>
            <a:fld id="{5A5926FD-1C8D-9344-9CBC-51C09EF80BF2}" type="slidenum">
              <a:rPr lang="de-DE" smtClean="0"/>
              <a:t>‹Nr.›</a:t>
            </a:fld>
            <a:endParaRPr lang="de-DE"/>
          </a:p>
        </p:txBody>
      </p:sp>
    </p:spTree>
    <p:extLst>
      <p:ext uri="{BB962C8B-B14F-4D97-AF65-F5344CB8AC3E}">
        <p14:creationId xmlns:p14="http://schemas.microsoft.com/office/powerpoint/2010/main" val="2233090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8F7732E-7918-7A22-EE0F-27621A2498D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187B8015-BDBD-82AE-B59B-62A2B6F35ED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E8576D3-1B46-1306-4B04-4F07E0F0B8E3}"/>
              </a:ext>
            </a:extLst>
          </p:cNvPr>
          <p:cNvSpPr>
            <a:spLocks noGrp="1"/>
          </p:cNvSpPr>
          <p:nvPr>
            <p:ph type="dt" sz="half" idx="10"/>
          </p:nvPr>
        </p:nvSpPr>
        <p:spPr/>
        <p:txBody>
          <a:bodyPr/>
          <a:lstStyle/>
          <a:p>
            <a:fld id="{CAE99073-CF3E-4847-99C3-0EF7BB8A6C3D}" type="datetimeFigureOut">
              <a:rPr lang="de-DE" smtClean="0"/>
              <a:t>29.04.24</a:t>
            </a:fld>
            <a:endParaRPr lang="de-DE"/>
          </a:p>
        </p:txBody>
      </p:sp>
      <p:sp>
        <p:nvSpPr>
          <p:cNvPr id="5" name="Fußzeilenplatzhalter 4">
            <a:extLst>
              <a:ext uri="{FF2B5EF4-FFF2-40B4-BE49-F238E27FC236}">
                <a16:creationId xmlns:a16="http://schemas.microsoft.com/office/drawing/2014/main" id="{DA0C692C-D361-C413-6357-66B1772E1A6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73EA6D0-675D-D5C8-6269-22E8F5445E74}"/>
              </a:ext>
            </a:extLst>
          </p:cNvPr>
          <p:cNvSpPr>
            <a:spLocks noGrp="1"/>
          </p:cNvSpPr>
          <p:nvPr>
            <p:ph type="sldNum" sz="quarter" idx="12"/>
          </p:nvPr>
        </p:nvSpPr>
        <p:spPr/>
        <p:txBody>
          <a:bodyPr/>
          <a:lstStyle/>
          <a:p>
            <a:fld id="{5A5926FD-1C8D-9344-9CBC-51C09EF80BF2}" type="slidenum">
              <a:rPr lang="de-DE" smtClean="0"/>
              <a:t>‹Nr.›</a:t>
            </a:fld>
            <a:endParaRPr lang="de-DE"/>
          </a:p>
        </p:txBody>
      </p:sp>
    </p:spTree>
    <p:extLst>
      <p:ext uri="{BB962C8B-B14F-4D97-AF65-F5344CB8AC3E}">
        <p14:creationId xmlns:p14="http://schemas.microsoft.com/office/powerpoint/2010/main" val="2822864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DBEB10-D166-F24D-F629-66889134BAB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A0BFAC3-B3E2-403E-E076-D484AC5C0668}"/>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44E68C1-76CD-9876-20EE-B40A5C04C4CA}"/>
              </a:ext>
            </a:extLst>
          </p:cNvPr>
          <p:cNvSpPr>
            <a:spLocks noGrp="1"/>
          </p:cNvSpPr>
          <p:nvPr>
            <p:ph type="dt" sz="half" idx="10"/>
          </p:nvPr>
        </p:nvSpPr>
        <p:spPr/>
        <p:txBody>
          <a:bodyPr/>
          <a:lstStyle/>
          <a:p>
            <a:fld id="{CAE99073-CF3E-4847-99C3-0EF7BB8A6C3D}" type="datetimeFigureOut">
              <a:rPr lang="de-DE" smtClean="0"/>
              <a:t>29.04.24</a:t>
            </a:fld>
            <a:endParaRPr lang="de-DE"/>
          </a:p>
        </p:txBody>
      </p:sp>
      <p:sp>
        <p:nvSpPr>
          <p:cNvPr id="5" name="Fußzeilenplatzhalter 4">
            <a:extLst>
              <a:ext uri="{FF2B5EF4-FFF2-40B4-BE49-F238E27FC236}">
                <a16:creationId xmlns:a16="http://schemas.microsoft.com/office/drawing/2014/main" id="{2CE23301-21AE-1753-B6D8-3E1401AA384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73E8420-34AC-0C2A-A869-B955A1C3A1F0}"/>
              </a:ext>
            </a:extLst>
          </p:cNvPr>
          <p:cNvSpPr>
            <a:spLocks noGrp="1"/>
          </p:cNvSpPr>
          <p:nvPr>
            <p:ph type="sldNum" sz="quarter" idx="12"/>
          </p:nvPr>
        </p:nvSpPr>
        <p:spPr/>
        <p:txBody>
          <a:bodyPr/>
          <a:lstStyle/>
          <a:p>
            <a:fld id="{5A5926FD-1C8D-9344-9CBC-51C09EF80BF2}" type="slidenum">
              <a:rPr lang="de-DE" smtClean="0"/>
              <a:t>‹Nr.›</a:t>
            </a:fld>
            <a:endParaRPr lang="de-DE"/>
          </a:p>
        </p:txBody>
      </p:sp>
    </p:spTree>
    <p:extLst>
      <p:ext uri="{BB962C8B-B14F-4D97-AF65-F5344CB8AC3E}">
        <p14:creationId xmlns:p14="http://schemas.microsoft.com/office/powerpoint/2010/main" val="607844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A05693-BA3B-2B9B-CD31-FBCD9F42D76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EC70E410-3BFE-41FC-371E-6C1E5C5DEF4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BF111AC-35AB-B684-BABB-A09FD939984A}"/>
              </a:ext>
            </a:extLst>
          </p:cNvPr>
          <p:cNvSpPr>
            <a:spLocks noGrp="1"/>
          </p:cNvSpPr>
          <p:nvPr>
            <p:ph type="dt" sz="half" idx="10"/>
          </p:nvPr>
        </p:nvSpPr>
        <p:spPr/>
        <p:txBody>
          <a:bodyPr/>
          <a:lstStyle/>
          <a:p>
            <a:fld id="{CAE99073-CF3E-4847-99C3-0EF7BB8A6C3D}" type="datetimeFigureOut">
              <a:rPr lang="de-DE" smtClean="0"/>
              <a:t>29.04.24</a:t>
            </a:fld>
            <a:endParaRPr lang="de-DE"/>
          </a:p>
        </p:txBody>
      </p:sp>
      <p:sp>
        <p:nvSpPr>
          <p:cNvPr id="5" name="Fußzeilenplatzhalter 4">
            <a:extLst>
              <a:ext uri="{FF2B5EF4-FFF2-40B4-BE49-F238E27FC236}">
                <a16:creationId xmlns:a16="http://schemas.microsoft.com/office/drawing/2014/main" id="{8394CB0E-FBFF-B1D5-EE98-BDBFA63BCF7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5280175-9566-D48F-701C-AE96515C6C36}"/>
              </a:ext>
            </a:extLst>
          </p:cNvPr>
          <p:cNvSpPr>
            <a:spLocks noGrp="1"/>
          </p:cNvSpPr>
          <p:nvPr>
            <p:ph type="sldNum" sz="quarter" idx="12"/>
          </p:nvPr>
        </p:nvSpPr>
        <p:spPr/>
        <p:txBody>
          <a:bodyPr/>
          <a:lstStyle/>
          <a:p>
            <a:fld id="{5A5926FD-1C8D-9344-9CBC-51C09EF80BF2}" type="slidenum">
              <a:rPr lang="de-DE" smtClean="0"/>
              <a:t>‹Nr.›</a:t>
            </a:fld>
            <a:endParaRPr lang="de-DE"/>
          </a:p>
        </p:txBody>
      </p:sp>
    </p:spTree>
    <p:extLst>
      <p:ext uri="{BB962C8B-B14F-4D97-AF65-F5344CB8AC3E}">
        <p14:creationId xmlns:p14="http://schemas.microsoft.com/office/powerpoint/2010/main" val="1885522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3ED9BA-211E-ADD7-A9EB-6CF3A7C96EE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70A5316-CD5D-23D1-2660-E33FDBF3891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A40AAFB-D001-9382-06FE-A0911AF6007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0554CCE-E758-F3F2-6E83-5DF8A1D44004}"/>
              </a:ext>
            </a:extLst>
          </p:cNvPr>
          <p:cNvSpPr>
            <a:spLocks noGrp="1"/>
          </p:cNvSpPr>
          <p:nvPr>
            <p:ph type="dt" sz="half" idx="10"/>
          </p:nvPr>
        </p:nvSpPr>
        <p:spPr/>
        <p:txBody>
          <a:bodyPr/>
          <a:lstStyle/>
          <a:p>
            <a:fld id="{CAE99073-CF3E-4847-99C3-0EF7BB8A6C3D}" type="datetimeFigureOut">
              <a:rPr lang="de-DE" smtClean="0"/>
              <a:t>29.04.24</a:t>
            </a:fld>
            <a:endParaRPr lang="de-DE"/>
          </a:p>
        </p:txBody>
      </p:sp>
      <p:sp>
        <p:nvSpPr>
          <p:cNvPr id="6" name="Fußzeilenplatzhalter 5">
            <a:extLst>
              <a:ext uri="{FF2B5EF4-FFF2-40B4-BE49-F238E27FC236}">
                <a16:creationId xmlns:a16="http://schemas.microsoft.com/office/drawing/2014/main" id="{0F27B6CB-C5C9-304D-5B48-918C82AC5DD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FFFDF9B-4577-09AF-49C9-5141D8AB6FA3}"/>
              </a:ext>
            </a:extLst>
          </p:cNvPr>
          <p:cNvSpPr>
            <a:spLocks noGrp="1"/>
          </p:cNvSpPr>
          <p:nvPr>
            <p:ph type="sldNum" sz="quarter" idx="12"/>
          </p:nvPr>
        </p:nvSpPr>
        <p:spPr/>
        <p:txBody>
          <a:bodyPr/>
          <a:lstStyle/>
          <a:p>
            <a:fld id="{5A5926FD-1C8D-9344-9CBC-51C09EF80BF2}" type="slidenum">
              <a:rPr lang="de-DE" smtClean="0"/>
              <a:t>‹Nr.›</a:t>
            </a:fld>
            <a:endParaRPr lang="de-DE"/>
          </a:p>
        </p:txBody>
      </p:sp>
    </p:spTree>
    <p:extLst>
      <p:ext uri="{BB962C8B-B14F-4D97-AF65-F5344CB8AC3E}">
        <p14:creationId xmlns:p14="http://schemas.microsoft.com/office/powerpoint/2010/main" val="316865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91F7AD-3F74-D60B-BCA9-ED676D5FD25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D7D2B29B-BDBE-ACA5-A68B-61FF81915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8859EE42-9AE9-D55C-1666-0F8BFB40E38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51CA9812-0A66-B679-D979-16C52C3D6C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95B66116-908D-22EE-F881-48F57A7751F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F5AEBC16-5238-CD17-C6AF-158DC27DFC2F}"/>
              </a:ext>
            </a:extLst>
          </p:cNvPr>
          <p:cNvSpPr>
            <a:spLocks noGrp="1"/>
          </p:cNvSpPr>
          <p:nvPr>
            <p:ph type="dt" sz="half" idx="10"/>
          </p:nvPr>
        </p:nvSpPr>
        <p:spPr/>
        <p:txBody>
          <a:bodyPr/>
          <a:lstStyle/>
          <a:p>
            <a:fld id="{CAE99073-CF3E-4847-99C3-0EF7BB8A6C3D}" type="datetimeFigureOut">
              <a:rPr lang="de-DE" smtClean="0"/>
              <a:t>29.04.24</a:t>
            </a:fld>
            <a:endParaRPr lang="de-DE"/>
          </a:p>
        </p:txBody>
      </p:sp>
      <p:sp>
        <p:nvSpPr>
          <p:cNvPr id="8" name="Fußzeilenplatzhalter 7">
            <a:extLst>
              <a:ext uri="{FF2B5EF4-FFF2-40B4-BE49-F238E27FC236}">
                <a16:creationId xmlns:a16="http://schemas.microsoft.com/office/drawing/2014/main" id="{580980A3-BC37-7389-7F47-9FF3BBE797C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EEAA2A7E-5C26-363D-41DB-6423ECDD2448}"/>
              </a:ext>
            </a:extLst>
          </p:cNvPr>
          <p:cNvSpPr>
            <a:spLocks noGrp="1"/>
          </p:cNvSpPr>
          <p:nvPr>
            <p:ph type="sldNum" sz="quarter" idx="12"/>
          </p:nvPr>
        </p:nvSpPr>
        <p:spPr/>
        <p:txBody>
          <a:bodyPr/>
          <a:lstStyle/>
          <a:p>
            <a:fld id="{5A5926FD-1C8D-9344-9CBC-51C09EF80BF2}" type="slidenum">
              <a:rPr lang="de-DE" smtClean="0"/>
              <a:t>‹Nr.›</a:t>
            </a:fld>
            <a:endParaRPr lang="de-DE"/>
          </a:p>
        </p:txBody>
      </p:sp>
    </p:spTree>
    <p:extLst>
      <p:ext uri="{BB962C8B-B14F-4D97-AF65-F5344CB8AC3E}">
        <p14:creationId xmlns:p14="http://schemas.microsoft.com/office/powerpoint/2010/main" val="4095426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F4FBF9-8CF0-6230-B018-13487E6404D8}"/>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6D57ECAD-766E-187A-AF50-7902EEF97523}"/>
              </a:ext>
            </a:extLst>
          </p:cNvPr>
          <p:cNvSpPr>
            <a:spLocks noGrp="1"/>
          </p:cNvSpPr>
          <p:nvPr>
            <p:ph type="dt" sz="half" idx="10"/>
          </p:nvPr>
        </p:nvSpPr>
        <p:spPr/>
        <p:txBody>
          <a:bodyPr/>
          <a:lstStyle/>
          <a:p>
            <a:fld id="{CAE99073-CF3E-4847-99C3-0EF7BB8A6C3D}" type="datetimeFigureOut">
              <a:rPr lang="de-DE" smtClean="0"/>
              <a:t>29.04.24</a:t>
            </a:fld>
            <a:endParaRPr lang="de-DE"/>
          </a:p>
        </p:txBody>
      </p:sp>
      <p:sp>
        <p:nvSpPr>
          <p:cNvPr id="4" name="Fußzeilenplatzhalter 3">
            <a:extLst>
              <a:ext uri="{FF2B5EF4-FFF2-40B4-BE49-F238E27FC236}">
                <a16:creationId xmlns:a16="http://schemas.microsoft.com/office/drawing/2014/main" id="{ACBEC580-A5F3-8132-20F7-93550E55F78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3BAFE384-7805-CBFA-2693-1377C7B8D34E}"/>
              </a:ext>
            </a:extLst>
          </p:cNvPr>
          <p:cNvSpPr>
            <a:spLocks noGrp="1"/>
          </p:cNvSpPr>
          <p:nvPr>
            <p:ph type="sldNum" sz="quarter" idx="12"/>
          </p:nvPr>
        </p:nvSpPr>
        <p:spPr/>
        <p:txBody>
          <a:bodyPr/>
          <a:lstStyle/>
          <a:p>
            <a:fld id="{5A5926FD-1C8D-9344-9CBC-51C09EF80BF2}" type="slidenum">
              <a:rPr lang="de-DE" smtClean="0"/>
              <a:t>‹Nr.›</a:t>
            </a:fld>
            <a:endParaRPr lang="de-DE"/>
          </a:p>
        </p:txBody>
      </p:sp>
    </p:spTree>
    <p:extLst>
      <p:ext uri="{BB962C8B-B14F-4D97-AF65-F5344CB8AC3E}">
        <p14:creationId xmlns:p14="http://schemas.microsoft.com/office/powerpoint/2010/main" val="792106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FA3990D-539C-1163-B1DF-1886C26E12F9}"/>
              </a:ext>
            </a:extLst>
          </p:cNvPr>
          <p:cNvSpPr>
            <a:spLocks noGrp="1"/>
          </p:cNvSpPr>
          <p:nvPr>
            <p:ph type="dt" sz="half" idx="10"/>
          </p:nvPr>
        </p:nvSpPr>
        <p:spPr/>
        <p:txBody>
          <a:bodyPr/>
          <a:lstStyle/>
          <a:p>
            <a:fld id="{CAE99073-CF3E-4847-99C3-0EF7BB8A6C3D}" type="datetimeFigureOut">
              <a:rPr lang="de-DE" smtClean="0"/>
              <a:t>29.04.24</a:t>
            </a:fld>
            <a:endParaRPr lang="de-DE"/>
          </a:p>
        </p:txBody>
      </p:sp>
      <p:sp>
        <p:nvSpPr>
          <p:cNvPr id="3" name="Fußzeilenplatzhalter 2">
            <a:extLst>
              <a:ext uri="{FF2B5EF4-FFF2-40B4-BE49-F238E27FC236}">
                <a16:creationId xmlns:a16="http://schemas.microsoft.com/office/drawing/2014/main" id="{FEE2EE7F-BE59-9180-E884-303C857B0E1F}"/>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DA5BA589-DBF2-8ADC-F700-A0826CFD580D}"/>
              </a:ext>
            </a:extLst>
          </p:cNvPr>
          <p:cNvSpPr>
            <a:spLocks noGrp="1"/>
          </p:cNvSpPr>
          <p:nvPr>
            <p:ph type="sldNum" sz="quarter" idx="12"/>
          </p:nvPr>
        </p:nvSpPr>
        <p:spPr/>
        <p:txBody>
          <a:bodyPr/>
          <a:lstStyle/>
          <a:p>
            <a:fld id="{5A5926FD-1C8D-9344-9CBC-51C09EF80BF2}" type="slidenum">
              <a:rPr lang="de-DE" smtClean="0"/>
              <a:t>‹Nr.›</a:t>
            </a:fld>
            <a:endParaRPr lang="de-DE"/>
          </a:p>
        </p:txBody>
      </p:sp>
    </p:spTree>
    <p:extLst>
      <p:ext uri="{BB962C8B-B14F-4D97-AF65-F5344CB8AC3E}">
        <p14:creationId xmlns:p14="http://schemas.microsoft.com/office/powerpoint/2010/main" val="2920547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58FBF1-48F9-22B7-B0B1-7FE208CEDBE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60322F5-532C-F085-D83D-0CE979DC30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1845578-F1A2-C99E-EA9D-5383B22433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81AA87F-7869-DEF7-9D61-D96A8EB4C876}"/>
              </a:ext>
            </a:extLst>
          </p:cNvPr>
          <p:cNvSpPr>
            <a:spLocks noGrp="1"/>
          </p:cNvSpPr>
          <p:nvPr>
            <p:ph type="dt" sz="half" idx="10"/>
          </p:nvPr>
        </p:nvSpPr>
        <p:spPr/>
        <p:txBody>
          <a:bodyPr/>
          <a:lstStyle/>
          <a:p>
            <a:fld id="{CAE99073-CF3E-4847-99C3-0EF7BB8A6C3D}" type="datetimeFigureOut">
              <a:rPr lang="de-DE" smtClean="0"/>
              <a:t>29.04.24</a:t>
            </a:fld>
            <a:endParaRPr lang="de-DE"/>
          </a:p>
        </p:txBody>
      </p:sp>
      <p:sp>
        <p:nvSpPr>
          <p:cNvPr id="6" name="Fußzeilenplatzhalter 5">
            <a:extLst>
              <a:ext uri="{FF2B5EF4-FFF2-40B4-BE49-F238E27FC236}">
                <a16:creationId xmlns:a16="http://schemas.microsoft.com/office/drawing/2014/main" id="{2269706E-C77B-44C7-5367-118FA9857A3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7DA8B5D-F8DF-AF0D-C7A1-A3DD26953F20}"/>
              </a:ext>
            </a:extLst>
          </p:cNvPr>
          <p:cNvSpPr>
            <a:spLocks noGrp="1"/>
          </p:cNvSpPr>
          <p:nvPr>
            <p:ph type="sldNum" sz="quarter" idx="12"/>
          </p:nvPr>
        </p:nvSpPr>
        <p:spPr/>
        <p:txBody>
          <a:bodyPr/>
          <a:lstStyle/>
          <a:p>
            <a:fld id="{5A5926FD-1C8D-9344-9CBC-51C09EF80BF2}" type="slidenum">
              <a:rPr lang="de-DE" smtClean="0"/>
              <a:t>‹Nr.›</a:t>
            </a:fld>
            <a:endParaRPr lang="de-DE"/>
          </a:p>
        </p:txBody>
      </p:sp>
    </p:spTree>
    <p:extLst>
      <p:ext uri="{BB962C8B-B14F-4D97-AF65-F5344CB8AC3E}">
        <p14:creationId xmlns:p14="http://schemas.microsoft.com/office/powerpoint/2010/main" val="3636712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B1CC59-244C-17E6-B03D-F9202B58497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EF99EFE-C7F8-B078-612E-8489BD7C25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B2560AAA-C7A0-2A49-3112-2147800F0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A760428-90DC-CFA4-B1E4-4781EF2387D0}"/>
              </a:ext>
            </a:extLst>
          </p:cNvPr>
          <p:cNvSpPr>
            <a:spLocks noGrp="1"/>
          </p:cNvSpPr>
          <p:nvPr>
            <p:ph type="dt" sz="half" idx="10"/>
          </p:nvPr>
        </p:nvSpPr>
        <p:spPr/>
        <p:txBody>
          <a:bodyPr/>
          <a:lstStyle/>
          <a:p>
            <a:fld id="{CAE99073-CF3E-4847-99C3-0EF7BB8A6C3D}" type="datetimeFigureOut">
              <a:rPr lang="de-DE" smtClean="0"/>
              <a:t>29.04.24</a:t>
            </a:fld>
            <a:endParaRPr lang="de-DE"/>
          </a:p>
        </p:txBody>
      </p:sp>
      <p:sp>
        <p:nvSpPr>
          <p:cNvPr id="6" name="Fußzeilenplatzhalter 5">
            <a:extLst>
              <a:ext uri="{FF2B5EF4-FFF2-40B4-BE49-F238E27FC236}">
                <a16:creationId xmlns:a16="http://schemas.microsoft.com/office/drawing/2014/main" id="{60BDA6CC-28CA-D6A9-A669-2F6DC53C829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90779F0-D6BD-2836-B6F8-F9F601FE5996}"/>
              </a:ext>
            </a:extLst>
          </p:cNvPr>
          <p:cNvSpPr>
            <a:spLocks noGrp="1"/>
          </p:cNvSpPr>
          <p:nvPr>
            <p:ph type="sldNum" sz="quarter" idx="12"/>
          </p:nvPr>
        </p:nvSpPr>
        <p:spPr/>
        <p:txBody>
          <a:bodyPr/>
          <a:lstStyle/>
          <a:p>
            <a:fld id="{5A5926FD-1C8D-9344-9CBC-51C09EF80BF2}" type="slidenum">
              <a:rPr lang="de-DE" smtClean="0"/>
              <a:t>‹Nr.›</a:t>
            </a:fld>
            <a:endParaRPr lang="de-DE"/>
          </a:p>
        </p:txBody>
      </p:sp>
    </p:spTree>
    <p:extLst>
      <p:ext uri="{BB962C8B-B14F-4D97-AF65-F5344CB8AC3E}">
        <p14:creationId xmlns:p14="http://schemas.microsoft.com/office/powerpoint/2010/main" val="2865807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0D51FD32-C17D-293C-636E-B7FD4B0FCC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4B3757C7-0D5C-EDED-AEBF-1C43C361D0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35C0CD8-C6ED-DF15-F049-D9F5A3B698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E99073-CF3E-4847-99C3-0EF7BB8A6C3D}" type="datetimeFigureOut">
              <a:rPr lang="de-DE" smtClean="0"/>
              <a:t>29.04.24</a:t>
            </a:fld>
            <a:endParaRPr lang="de-DE"/>
          </a:p>
        </p:txBody>
      </p:sp>
      <p:sp>
        <p:nvSpPr>
          <p:cNvPr id="5" name="Fußzeilenplatzhalter 4">
            <a:extLst>
              <a:ext uri="{FF2B5EF4-FFF2-40B4-BE49-F238E27FC236}">
                <a16:creationId xmlns:a16="http://schemas.microsoft.com/office/drawing/2014/main" id="{255C9C18-6413-8744-F1D8-B5FC60E5F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2DD8655A-9659-0CC7-2AD0-C263E1E916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A5926FD-1C8D-9344-9CBC-51C09EF80BF2}" type="slidenum">
              <a:rPr lang="de-DE" smtClean="0"/>
              <a:t>‹Nr.›</a:t>
            </a:fld>
            <a:endParaRPr lang="de-DE"/>
          </a:p>
        </p:txBody>
      </p:sp>
    </p:spTree>
    <p:extLst>
      <p:ext uri="{BB962C8B-B14F-4D97-AF65-F5344CB8AC3E}">
        <p14:creationId xmlns:p14="http://schemas.microsoft.com/office/powerpoint/2010/main" val="987679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7" Type="http://schemas.openxmlformats.org/officeDocument/2006/relationships/image" Target="../media/image6.sv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sv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8" descr="Create a flat, black and white vector art icon of a cell, without symmetry. The design should feature an abstract interpretation of the cell structure, using only black and white. It should have an asymmetrical layout to emphasize the organic nature of cells. The icon should be highly simplified, focusing on the essence of the cell's form without any color or intricate details, suitable for a minimalist graphic representation.">
            <a:extLst>
              <a:ext uri="{FF2B5EF4-FFF2-40B4-BE49-F238E27FC236}">
                <a16:creationId xmlns:a16="http://schemas.microsoft.com/office/drawing/2014/main" id="{B41AD265-3E63-8E93-D1FE-F63CED3AA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169" y="5987954"/>
            <a:ext cx="1777298" cy="1777298"/>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uppieren 24">
            <a:extLst>
              <a:ext uri="{FF2B5EF4-FFF2-40B4-BE49-F238E27FC236}">
                <a16:creationId xmlns:a16="http://schemas.microsoft.com/office/drawing/2014/main" id="{08AE7B8E-D2DB-FA04-EC27-E37B2171BEEC}"/>
              </a:ext>
            </a:extLst>
          </p:cNvPr>
          <p:cNvGrpSpPr/>
          <p:nvPr/>
        </p:nvGrpSpPr>
        <p:grpSpPr>
          <a:xfrm>
            <a:off x="53916" y="588580"/>
            <a:ext cx="3949160" cy="2254530"/>
            <a:chOff x="53916" y="588580"/>
            <a:chExt cx="3949160" cy="2254530"/>
          </a:xfrm>
        </p:grpSpPr>
        <p:sp>
          <p:nvSpPr>
            <p:cNvPr id="4" name="Abgerundetes Rechteck 3">
              <a:extLst>
                <a:ext uri="{FF2B5EF4-FFF2-40B4-BE49-F238E27FC236}">
                  <a16:creationId xmlns:a16="http://schemas.microsoft.com/office/drawing/2014/main" id="{D774C62B-B969-2833-AEAB-A9DB05A0E636}"/>
                </a:ext>
              </a:extLst>
            </p:cNvPr>
            <p:cNvSpPr/>
            <p:nvPr/>
          </p:nvSpPr>
          <p:spPr>
            <a:xfrm>
              <a:off x="935420" y="588580"/>
              <a:ext cx="2186152" cy="2186152"/>
            </a:xfrm>
            <a:prstGeom prst="round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a:extLst>
                <a:ext uri="{FF2B5EF4-FFF2-40B4-BE49-F238E27FC236}">
                  <a16:creationId xmlns:a16="http://schemas.microsoft.com/office/drawing/2014/main" id="{3D824CC7-2868-B5C1-E0F5-3330948E2FD9}"/>
                </a:ext>
              </a:extLst>
            </p:cNvPr>
            <p:cNvGrpSpPr/>
            <p:nvPr/>
          </p:nvGrpSpPr>
          <p:grpSpPr>
            <a:xfrm>
              <a:off x="53916" y="588580"/>
              <a:ext cx="3949160" cy="2254530"/>
              <a:chOff x="6222124" y="2159815"/>
              <a:chExt cx="3949160" cy="2254530"/>
            </a:xfrm>
          </p:grpSpPr>
          <p:sp>
            <p:nvSpPr>
              <p:cNvPr id="5" name="Bogen 4">
                <a:extLst>
                  <a:ext uri="{FF2B5EF4-FFF2-40B4-BE49-F238E27FC236}">
                    <a16:creationId xmlns:a16="http://schemas.microsoft.com/office/drawing/2014/main" id="{0F4B894A-E45C-5730-C040-0F0BAB5A87D4}"/>
                  </a:ext>
                </a:extLst>
              </p:cNvPr>
              <p:cNvSpPr/>
              <p:nvPr/>
            </p:nvSpPr>
            <p:spPr>
              <a:xfrm>
                <a:off x="6222124" y="2165131"/>
                <a:ext cx="2249214" cy="2249214"/>
              </a:xfrm>
              <a:prstGeom prst="arc">
                <a:avLst>
                  <a:gd name="adj1" fmla="val 19649285"/>
                  <a:gd name="adj2" fmla="val 1921522"/>
                </a:avLst>
              </a:prstGeom>
              <a:ln w="76200">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de-DE" dirty="0"/>
              </a:p>
            </p:txBody>
          </p:sp>
          <p:cxnSp>
            <p:nvCxnSpPr>
              <p:cNvPr id="7" name="Gerade Verbindung 6">
                <a:extLst>
                  <a:ext uri="{FF2B5EF4-FFF2-40B4-BE49-F238E27FC236}">
                    <a16:creationId xmlns:a16="http://schemas.microsoft.com/office/drawing/2014/main" id="{8CD5D567-0B6A-F743-9A54-C59ACED96949}"/>
                  </a:ext>
                </a:extLst>
              </p:cNvPr>
              <p:cNvCxnSpPr>
                <a:cxnSpLocks/>
              </p:cNvCxnSpPr>
              <p:nvPr/>
            </p:nvCxnSpPr>
            <p:spPr>
              <a:xfrm flipH="1" flipV="1">
                <a:off x="8071186" y="2704080"/>
                <a:ext cx="254675" cy="0"/>
              </a:xfrm>
              <a:prstGeom prst="line">
                <a:avLst/>
              </a:prstGeom>
              <a:ln w="76200">
                <a:solidFill>
                  <a:schemeClr val="tx1"/>
                </a:solidFill>
              </a:ln>
            </p:spPr>
            <p:style>
              <a:lnRef idx="2">
                <a:schemeClr val="dk1"/>
              </a:lnRef>
              <a:fillRef idx="0">
                <a:schemeClr val="dk1"/>
              </a:fillRef>
              <a:effectRef idx="1">
                <a:schemeClr val="dk1"/>
              </a:effectRef>
              <a:fontRef idx="minor">
                <a:schemeClr val="tx1"/>
              </a:fontRef>
            </p:style>
          </p:cxnSp>
          <p:cxnSp>
            <p:nvCxnSpPr>
              <p:cNvPr id="8" name="Gerade Verbindung 7">
                <a:extLst>
                  <a:ext uri="{FF2B5EF4-FFF2-40B4-BE49-F238E27FC236}">
                    <a16:creationId xmlns:a16="http://schemas.microsoft.com/office/drawing/2014/main" id="{6BC12854-3D9F-EAF6-25A8-6EF299225739}"/>
                  </a:ext>
                </a:extLst>
              </p:cNvPr>
              <p:cNvCxnSpPr>
                <a:cxnSpLocks/>
              </p:cNvCxnSpPr>
              <p:nvPr/>
            </p:nvCxnSpPr>
            <p:spPr>
              <a:xfrm flipH="1" flipV="1">
                <a:off x="8073975" y="3867698"/>
                <a:ext cx="254675" cy="0"/>
              </a:xfrm>
              <a:prstGeom prst="line">
                <a:avLst/>
              </a:prstGeom>
              <a:ln w="76200">
                <a:solidFill>
                  <a:schemeClr val="tx1"/>
                </a:solidFill>
              </a:ln>
            </p:spPr>
            <p:style>
              <a:lnRef idx="2">
                <a:schemeClr val="dk1"/>
              </a:lnRef>
              <a:fillRef idx="0">
                <a:schemeClr val="dk1"/>
              </a:fillRef>
              <a:effectRef idx="1">
                <a:schemeClr val="dk1"/>
              </a:effectRef>
              <a:fontRef idx="minor">
                <a:schemeClr val="tx1"/>
              </a:fontRef>
            </p:style>
          </p:cxnSp>
          <p:sp>
            <p:nvSpPr>
              <p:cNvPr id="11" name="Bogen 10">
                <a:extLst>
                  <a:ext uri="{FF2B5EF4-FFF2-40B4-BE49-F238E27FC236}">
                    <a16:creationId xmlns:a16="http://schemas.microsoft.com/office/drawing/2014/main" id="{119215EF-7714-32C1-3DC4-509820EBDCBF}"/>
                  </a:ext>
                </a:extLst>
              </p:cNvPr>
              <p:cNvSpPr/>
              <p:nvPr/>
            </p:nvSpPr>
            <p:spPr>
              <a:xfrm rot="10800000">
                <a:off x="7922070" y="2159815"/>
                <a:ext cx="2249214" cy="2249214"/>
              </a:xfrm>
              <a:prstGeom prst="arc">
                <a:avLst>
                  <a:gd name="adj1" fmla="val 19649285"/>
                  <a:gd name="adj2" fmla="val 1921522"/>
                </a:avLst>
              </a:prstGeom>
              <a:ln w="76200">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de-DE"/>
              </a:p>
            </p:txBody>
          </p:sp>
        </p:grpSp>
        <p:cxnSp>
          <p:nvCxnSpPr>
            <p:cNvPr id="15" name="Gerade Verbindung mit Pfeil 14">
              <a:extLst>
                <a:ext uri="{FF2B5EF4-FFF2-40B4-BE49-F238E27FC236}">
                  <a16:creationId xmlns:a16="http://schemas.microsoft.com/office/drawing/2014/main" id="{CBDFBED7-FE31-3109-C1C0-D5AADAD022B4}"/>
                </a:ext>
              </a:extLst>
            </p:cNvPr>
            <p:cNvCxnSpPr>
              <a:cxnSpLocks/>
            </p:cNvCxnSpPr>
            <p:nvPr/>
          </p:nvCxnSpPr>
          <p:spPr>
            <a:xfrm>
              <a:off x="1169414" y="1347538"/>
              <a:ext cx="419270"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7" name="Gerade Verbindung mit Pfeil 16">
              <a:extLst>
                <a:ext uri="{FF2B5EF4-FFF2-40B4-BE49-F238E27FC236}">
                  <a16:creationId xmlns:a16="http://schemas.microsoft.com/office/drawing/2014/main" id="{E6C91A29-D9A5-3885-8EFF-D1C31A05A306}"/>
                </a:ext>
              </a:extLst>
            </p:cNvPr>
            <p:cNvCxnSpPr>
              <a:cxnSpLocks/>
            </p:cNvCxnSpPr>
            <p:nvPr/>
          </p:nvCxnSpPr>
          <p:spPr>
            <a:xfrm>
              <a:off x="1169414" y="1688433"/>
              <a:ext cx="419270"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8" name="Gerade Verbindung mit Pfeil 17">
              <a:extLst>
                <a:ext uri="{FF2B5EF4-FFF2-40B4-BE49-F238E27FC236}">
                  <a16:creationId xmlns:a16="http://schemas.microsoft.com/office/drawing/2014/main" id="{72932F5B-CE32-0E1B-9786-70F8B3C0B6D7}"/>
                </a:ext>
              </a:extLst>
            </p:cNvPr>
            <p:cNvCxnSpPr>
              <a:cxnSpLocks/>
            </p:cNvCxnSpPr>
            <p:nvPr/>
          </p:nvCxnSpPr>
          <p:spPr>
            <a:xfrm>
              <a:off x="1169414" y="2029328"/>
              <a:ext cx="419270"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9" name="Gerade Verbindung mit Pfeil 18">
              <a:extLst>
                <a:ext uri="{FF2B5EF4-FFF2-40B4-BE49-F238E27FC236}">
                  <a16:creationId xmlns:a16="http://schemas.microsoft.com/office/drawing/2014/main" id="{341185F1-F4F9-C141-C317-A2B01894640B}"/>
                </a:ext>
              </a:extLst>
            </p:cNvPr>
            <p:cNvCxnSpPr>
              <a:cxnSpLocks/>
            </p:cNvCxnSpPr>
            <p:nvPr/>
          </p:nvCxnSpPr>
          <p:spPr>
            <a:xfrm>
              <a:off x="2459198" y="1340761"/>
              <a:ext cx="419270" cy="257033"/>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20" name="Gerade Verbindung mit Pfeil 19">
              <a:extLst>
                <a:ext uri="{FF2B5EF4-FFF2-40B4-BE49-F238E27FC236}">
                  <a16:creationId xmlns:a16="http://schemas.microsoft.com/office/drawing/2014/main" id="{0AE85EB7-9C79-EF70-3BE2-77D507FB30DB}"/>
                </a:ext>
              </a:extLst>
            </p:cNvPr>
            <p:cNvCxnSpPr>
              <a:cxnSpLocks/>
            </p:cNvCxnSpPr>
            <p:nvPr/>
          </p:nvCxnSpPr>
          <p:spPr>
            <a:xfrm>
              <a:off x="2459198" y="1681656"/>
              <a:ext cx="419270"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21" name="Gerade Verbindung mit Pfeil 20">
              <a:extLst>
                <a:ext uri="{FF2B5EF4-FFF2-40B4-BE49-F238E27FC236}">
                  <a16:creationId xmlns:a16="http://schemas.microsoft.com/office/drawing/2014/main" id="{7D907DC1-8072-FAB6-0E9F-7F36CD972D05}"/>
                </a:ext>
              </a:extLst>
            </p:cNvPr>
            <p:cNvCxnSpPr>
              <a:cxnSpLocks/>
            </p:cNvCxnSpPr>
            <p:nvPr/>
          </p:nvCxnSpPr>
          <p:spPr>
            <a:xfrm flipV="1">
              <a:off x="2459198" y="1765519"/>
              <a:ext cx="419270" cy="257032"/>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grpSp>
      <p:sp>
        <p:nvSpPr>
          <p:cNvPr id="26" name="Abgerundetes Rechteck 25">
            <a:extLst>
              <a:ext uri="{FF2B5EF4-FFF2-40B4-BE49-F238E27FC236}">
                <a16:creationId xmlns:a16="http://schemas.microsoft.com/office/drawing/2014/main" id="{C61E4AB7-EAAD-8CC8-3FFB-CC928488AF0D}"/>
              </a:ext>
            </a:extLst>
          </p:cNvPr>
          <p:cNvSpPr/>
          <p:nvPr/>
        </p:nvSpPr>
        <p:spPr>
          <a:xfrm>
            <a:off x="935420" y="3231361"/>
            <a:ext cx="2186152" cy="2186152"/>
          </a:xfrm>
          <a:prstGeom prst="round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8" name="Grafik 27" descr="Mikroskop mit einfarbiger Füllung">
            <a:extLst>
              <a:ext uri="{FF2B5EF4-FFF2-40B4-BE49-F238E27FC236}">
                <a16:creationId xmlns:a16="http://schemas.microsoft.com/office/drawing/2014/main" id="{41249F7E-BE0A-E322-6E91-90691C2092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78522" y="3469622"/>
            <a:ext cx="1699945" cy="1699945"/>
          </a:xfrm>
          <a:prstGeom prst="rect">
            <a:avLst/>
          </a:prstGeom>
        </p:spPr>
      </p:pic>
      <p:sp>
        <p:nvSpPr>
          <p:cNvPr id="29" name="Abgerundetes Rechteck 28">
            <a:extLst>
              <a:ext uri="{FF2B5EF4-FFF2-40B4-BE49-F238E27FC236}">
                <a16:creationId xmlns:a16="http://schemas.microsoft.com/office/drawing/2014/main" id="{3808A801-CAFF-34B1-30A9-E152EE99B911}"/>
              </a:ext>
            </a:extLst>
          </p:cNvPr>
          <p:cNvSpPr/>
          <p:nvPr/>
        </p:nvSpPr>
        <p:spPr>
          <a:xfrm>
            <a:off x="3909848" y="651642"/>
            <a:ext cx="2186152" cy="2186152"/>
          </a:xfrm>
          <a:prstGeom prst="round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1" name="Gerade Verbindung mit Pfeil 30">
            <a:extLst>
              <a:ext uri="{FF2B5EF4-FFF2-40B4-BE49-F238E27FC236}">
                <a16:creationId xmlns:a16="http://schemas.microsoft.com/office/drawing/2014/main" id="{A5BAD32E-8815-0CE9-F846-F811ED2BBCC5}"/>
              </a:ext>
            </a:extLst>
          </p:cNvPr>
          <p:cNvCxnSpPr>
            <a:cxnSpLocks/>
          </p:cNvCxnSpPr>
          <p:nvPr/>
        </p:nvCxnSpPr>
        <p:spPr>
          <a:xfrm>
            <a:off x="4222669" y="1765519"/>
            <a:ext cx="419270"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2" name="Rechteck 31">
            <a:extLst>
              <a:ext uri="{FF2B5EF4-FFF2-40B4-BE49-F238E27FC236}">
                <a16:creationId xmlns:a16="http://schemas.microsoft.com/office/drawing/2014/main" id="{45114342-A9E9-5538-86DA-8A7B130C922D}"/>
              </a:ext>
            </a:extLst>
          </p:cNvPr>
          <p:cNvSpPr/>
          <p:nvPr/>
        </p:nvSpPr>
        <p:spPr>
          <a:xfrm>
            <a:off x="4729766" y="1492361"/>
            <a:ext cx="546316" cy="546316"/>
          </a:xfrm>
          <a:prstGeom prst="rect">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4" name="Gerade Verbindung 33">
            <a:extLst>
              <a:ext uri="{FF2B5EF4-FFF2-40B4-BE49-F238E27FC236}">
                <a16:creationId xmlns:a16="http://schemas.microsoft.com/office/drawing/2014/main" id="{C798B60A-F3C7-01FB-E673-BF8B1F024DEC}"/>
              </a:ext>
            </a:extLst>
          </p:cNvPr>
          <p:cNvCxnSpPr/>
          <p:nvPr/>
        </p:nvCxnSpPr>
        <p:spPr>
          <a:xfrm>
            <a:off x="4713176" y="1484391"/>
            <a:ext cx="554070" cy="554070"/>
          </a:xfrm>
          <a:prstGeom prst="line">
            <a:avLst/>
          </a:prstGeom>
        </p:spPr>
        <p:style>
          <a:lnRef idx="2">
            <a:schemeClr val="dk1"/>
          </a:lnRef>
          <a:fillRef idx="0">
            <a:schemeClr val="dk1"/>
          </a:fillRef>
          <a:effectRef idx="1">
            <a:schemeClr val="dk1"/>
          </a:effectRef>
          <a:fontRef idx="minor">
            <a:schemeClr val="tx1"/>
          </a:fontRef>
        </p:style>
      </p:cxnSp>
      <p:cxnSp>
        <p:nvCxnSpPr>
          <p:cNvPr id="35" name="Gerade Verbindung mit Pfeil 34">
            <a:extLst>
              <a:ext uri="{FF2B5EF4-FFF2-40B4-BE49-F238E27FC236}">
                <a16:creationId xmlns:a16="http://schemas.microsoft.com/office/drawing/2014/main" id="{F6F368F9-FE1C-D8EA-62B1-508A58BD3636}"/>
              </a:ext>
            </a:extLst>
          </p:cNvPr>
          <p:cNvCxnSpPr>
            <a:cxnSpLocks/>
          </p:cNvCxnSpPr>
          <p:nvPr/>
        </p:nvCxnSpPr>
        <p:spPr>
          <a:xfrm rot="16200000">
            <a:off x="4722692" y="1137903"/>
            <a:ext cx="419270"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6" name="Gerade Verbindung mit Pfeil 35">
            <a:extLst>
              <a:ext uri="{FF2B5EF4-FFF2-40B4-BE49-F238E27FC236}">
                <a16:creationId xmlns:a16="http://schemas.microsoft.com/office/drawing/2014/main" id="{D53107C1-8340-61A3-9357-EDDEEFB06774}"/>
              </a:ext>
            </a:extLst>
          </p:cNvPr>
          <p:cNvCxnSpPr>
            <a:cxnSpLocks/>
          </p:cNvCxnSpPr>
          <p:nvPr/>
        </p:nvCxnSpPr>
        <p:spPr>
          <a:xfrm rot="16200000">
            <a:off x="4867535" y="1138454"/>
            <a:ext cx="419270"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7" name="Gerade Verbindung mit Pfeil 36">
            <a:extLst>
              <a:ext uri="{FF2B5EF4-FFF2-40B4-BE49-F238E27FC236}">
                <a16:creationId xmlns:a16="http://schemas.microsoft.com/office/drawing/2014/main" id="{381563DD-DE6A-37D1-471C-36A5BFCA0632}"/>
              </a:ext>
            </a:extLst>
          </p:cNvPr>
          <p:cNvCxnSpPr>
            <a:cxnSpLocks/>
          </p:cNvCxnSpPr>
          <p:nvPr/>
        </p:nvCxnSpPr>
        <p:spPr>
          <a:xfrm rot="5400000" flipV="1">
            <a:off x="4722692" y="2340408"/>
            <a:ext cx="419270"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8" name="Gerade Verbindung mit Pfeil 37">
            <a:extLst>
              <a:ext uri="{FF2B5EF4-FFF2-40B4-BE49-F238E27FC236}">
                <a16:creationId xmlns:a16="http://schemas.microsoft.com/office/drawing/2014/main" id="{7513949E-C1FD-FD10-5DC4-3E01C3B09B9D}"/>
              </a:ext>
            </a:extLst>
          </p:cNvPr>
          <p:cNvCxnSpPr>
            <a:cxnSpLocks/>
          </p:cNvCxnSpPr>
          <p:nvPr/>
        </p:nvCxnSpPr>
        <p:spPr>
          <a:xfrm rot="16200000">
            <a:off x="4867535" y="2340408"/>
            <a:ext cx="419270"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9" name="Gerade Verbindung mit Pfeil 38">
            <a:extLst>
              <a:ext uri="{FF2B5EF4-FFF2-40B4-BE49-F238E27FC236}">
                <a16:creationId xmlns:a16="http://schemas.microsoft.com/office/drawing/2014/main" id="{02C41836-3BE3-0AA0-5A68-3107FBDF3A10}"/>
              </a:ext>
            </a:extLst>
          </p:cNvPr>
          <p:cNvCxnSpPr>
            <a:cxnSpLocks/>
          </p:cNvCxnSpPr>
          <p:nvPr/>
        </p:nvCxnSpPr>
        <p:spPr>
          <a:xfrm>
            <a:off x="5380153" y="1719178"/>
            <a:ext cx="419270"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0" name="Gerade Verbindung mit Pfeil 39">
            <a:extLst>
              <a:ext uri="{FF2B5EF4-FFF2-40B4-BE49-F238E27FC236}">
                <a16:creationId xmlns:a16="http://schemas.microsoft.com/office/drawing/2014/main" id="{1F90C66B-CCA2-DD36-AAEB-2657CDE5657E}"/>
              </a:ext>
            </a:extLst>
          </p:cNvPr>
          <p:cNvCxnSpPr>
            <a:cxnSpLocks/>
          </p:cNvCxnSpPr>
          <p:nvPr/>
        </p:nvCxnSpPr>
        <p:spPr>
          <a:xfrm flipH="1">
            <a:off x="5380153" y="1894035"/>
            <a:ext cx="419270"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2" name="Gerade Verbindung 41">
            <a:extLst>
              <a:ext uri="{FF2B5EF4-FFF2-40B4-BE49-F238E27FC236}">
                <a16:creationId xmlns:a16="http://schemas.microsoft.com/office/drawing/2014/main" id="{107F6B16-3747-7289-7077-35DB08A6C7F7}"/>
              </a:ext>
            </a:extLst>
          </p:cNvPr>
          <p:cNvCxnSpPr/>
          <p:nvPr/>
        </p:nvCxnSpPr>
        <p:spPr>
          <a:xfrm>
            <a:off x="4641939" y="2607174"/>
            <a:ext cx="738214" cy="0"/>
          </a:xfrm>
          <a:prstGeom prst="line">
            <a:avLst/>
          </a:prstGeom>
        </p:spPr>
        <p:style>
          <a:lnRef idx="2">
            <a:schemeClr val="dk1"/>
          </a:lnRef>
          <a:fillRef idx="0">
            <a:schemeClr val="dk1"/>
          </a:fillRef>
          <a:effectRef idx="1">
            <a:schemeClr val="dk1"/>
          </a:effectRef>
          <a:fontRef idx="minor">
            <a:schemeClr val="tx1"/>
          </a:fontRef>
        </p:style>
      </p:cxnSp>
      <p:cxnSp>
        <p:nvCxnSpPr>
          <p:cNvPr id="43" name="Gerade Verbindung 42">
            <a:extLst>
              <a:ext uri="{FF2B5EF4-FFF2-40B4-BE49-F238E27FC236}">
                <a16:creationId xmlns:a16="http://schemas.microsoft.com/office/drawing/2014/main" id="{0FA0937A-188A-2ED4-4DFE-3FD712217A10}"/>
              </a:ext>
            </a:extLst>
          </p:cNvPr>
          <p:cNvCxnSpPr/>
          <p:nvPr/>
        </p:nvCxnSpPr>
        <p:spPr>
          <a:xfrm>
            <a:off x="5905221" y="1430177"/>
            <a:ext cx="0" cy="741600"/>
          </a:xfrm>
          <a:prstGeom prst="line">
            <a:avLst/>
          </a:prstGeom>
        </p:spPr>
        <p:style>
          <a:lnRef idx="2">
            <a:schemeClr val="dk1"/>
          </a:lnRef>
          <a:fillRef idx="0">
            <a:schemeClr val="dk1"/>
          </a:fillRef>
          <a:effectRef idx="1">
            <a:schemeClr val="dk1"/>
          </a:effectRef>
          <a:fontRef idx="minor">
            <a:schemeClr val="tx1"/>
          </a:fontRef>
        </p:style>
      </p:cxnSp>
      <p:sp>
        <p:nvSpPr>
          <p:cNvPr id="44" name="Abgerundetes Rechteck 43">
            <a:extLst>
              <a:ext uri="{FF2B5EF4-FFF2-40B4-BE49-F238E27FC236}">
                <a16:creationId xmlns:a16="http://schemas.microsoft.com/office/drawing/2014/main" id="{67C192A3-256A-A38A-C10C-7B3D66C5244B}"/>
              </a:ext>
            </a:extLst>
          </p:cNvPr>
          <p:cNvSpPr/>
          <p:nvPr/>
        </p:nvSpPr>
        <p:spPr>
          <a:xfrm>
            <a:off x="4003076" y="3226518"/>
            <a:ext cx="2186152" cy="2186152"/>
          </a:xfrm>
          <a:prstGeom prst="round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Rechteck 44">
            <a:extLst>
              <a:ext uri="{FF2B5EF4-FFF2-40B4-BE49-F238E27FC236}">
                <a16:creationId xmlns:a16="http://schemas.microsoft.com/office/drawing/2014/main" id="{93FE9400-81B5-0958-DD46-09A8A5B570E7}"/>
              </a:ext>
            </a:extLst>
          </p:cNvPr>
          <p:cNvSpPr/>
          <p:nvPr/>
        </p:nvSpPr>
        <p:spPr>
          <a:xfrm>
            <a:off x="4359693" y="3792055"/>
            <a:ext cx="1472917" cy="105507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
        <p:nvSpPr>
          <p:cNvPr id="46" name="Oval 45">
            <a:extLst>
              <a:ext uri="{FF2B5EF4-FFF2-40B4-BE49-F238E27FC236}">
                <a16:creationId xmlns:a16="http://schemas.microsoft.com/office/drawing/2014/main" id="{179B1FAD-0D13-7DCF-6206-2A2664F351E7}"/>
              </a:ext>
            </a:extLst>
          </p:cNvPr>
          <p:cNvSpPr/>
          <p:nvPr/>
        </p:nvSpPr>
        <p:spPr>
          <a:xfrm>
            <a:off x="4107121" y="3355482"/>
            <a:ext cx="2051538" cy="60295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Oval 46">
            <a:extLst>
              <a:ext uri="{FF2B5EF4-FFF2-40B4-BE49-F238E27FC236}">
                <a16:creationId xmlns:a16="http://schemas.microsoft.com/office/drawing/2014/main" id="{BEC14D52-D0AC-131C-46DB-5E9BE26C2AC7}"/>
              </a:ext>
            </a:extLst>
          </p:cNvPr>
          <p:cNvSpPr/>
          <p:nvPr/>
        </p:nvSpPr>
        <p:spPr>
          <a:xfrm>
            <a:off x="4070382" y="4644624"/>
            <a:ext cx="2051538" cy="60295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Ecken des Rechtecks auf der gleichen Seite schneiden 48">
            <a:extLst>
              <a:ext uri="{FF2B5EF4-FFF2-40B4-BE49-F238E27FC236}">
                <a16:creationId xmlns:a16="http://schemas.microsoft.com/office/drawing/2014/main" id="{30519888-AE20-5C8C-FB58-E8D68EB5C916}"/>
              </a:ext>
            </a:extLst>
          </p:cNvPr>
          <p:cNvSpPr/>
          <p:nvPr/>
        </p:nvSpPr>
        <p:spPr>
          <a:xfrm>
            <a:off x="4541470" y="4847132"/>
            <a:ext cx="1150070" cy="565538"/>
          </a:xfrm>
          <a:prstGeom prst="snip2SameRect">
            <a:avLst>
              <a:gd name="adj1" fmla="val 50000"/>
              <a:gd name="adj2" fmla="val 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
        <p:nvSpPr>
          <p:cNvPr id="48" name="Sehne 47">
            <a:extLst>
              <a:ext uri="{FF2B5EF4-FFF2-40B4-BE49-F238E27FC236}">
                <a16:creationId xmlns:a16="http://schemas.microsoft.com/office/drawing/2014/main" id="{B60A543B-B84D-DDEA-B0F7-C15860721112}"/>
              </a:ext>
            </a:extLst>
          </p:cNvPr>
          <p:cNvSpPr/>
          <p:nvPr/>
        </p:nvSpPr>
        <p:spPr>
          <a:xfrm rot="16200000" flipV="1">
            <a:off x="4894064" y="4676529"/>
            <a:ext cx="404173" cy="404173"/>
          </a:xfrm>
          <a:prstGeom prst="chord">
            <a:avLst>
              <a:gd name="adj1" fmla="val 5329020"/>
              <a:gd name="adj2" fmla="val 16341911"/>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50" name="Abgerundetes Rechteck 49">
            <a:extLst>
              <a:ext uri="{FF2B5EF4-FFF2-40B4-BE49-F238E27FC236}">
                <a16:creationId xmlns:a16="http://schemas.microsoft.com/office/drawing/2014/main" id="{80D1A4F8-DFC8-333B-90D5-697E8D18BF1D}"/>
              </a:ext>
            </a:extLst>
          </p:cNvPr>
          <p:cNvSpPr/>
          <p:nvPr/>
        </p:nvSpPr>
        <p:spPr>
          <a:xfrm>
            <a:off x="6543197" y="707901"/>
            <a:ext cx="2186152" cy="2186152"/>
          </a:xfrm>
          <a:prstGeom prst="round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6" name="Picture 2" descr="electronics Free Icon Download | FreeImages">
            <a:extLst>
              <a:ext uri="{FF2B5EF4-FFF2-40B4-BE49-F238E27FC236}">
                <a16:creationId xmlns:a16="http://schemas.microsoft.com/office/drawing/2014/main" id="{A0B996DA-AD2D-55E4-FC76-C7053ECD99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4792" y="1219496"/>
            <a:ext cx="1162961" cy="1162961"/>
          </a:xfrm>
          <a:prstGeom prst="rect">
            <a:avLst/>
          </a:prstGeom>
          <a:noFill/>
          <a:extLst>
            <a:ext uri="{909E8E84-426E-40DD-AFC4-6F175D3DCCD1}">
              <a14:hiddenFill xmlns:a14="http://schemas.microsoft.com/office/drawing/2010/main">
                <a:solidFill>
                  <a:srgbClr val="FFFFFF"/>
                </a:solidFill>
              </a14:hiddenFill>
            </a:ext>
          </a:extLst>
        </p:spPr>
      </p:pic>
      <p:sp>
        <p:nvSpPr>
          <p:cNvPr id="51" name="Abgerundetes Rechteck 50">
            <a:extLst>
              <a:ext uri="{FF2B5EF4-FFF2-40B4-BE49-F238E27FC236}">
                <a16:creationId xmlns:a16="http://schemas.microsoft.com/office/drawing/2014/main" id="{0F8151E8-D536-37C7-F774-3878F4439EEE}"/>
              </a:ext>
            </a:extLst>
          </p:cNvPr>
          <p:cNvSpPr/>
          <p:nvPr/>
        </p:nvSpPr>
        <p:spPr>
          <a:xfrm>
            <a:off x="6593008" y="3226518"/>
            <a:ext cx="2186152" cy="2186152"/>
          </a:xfrm>
          <a:prstGeom prst="round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2" name="Grafik 51" descr="Mikroskop mit einfarbiger Füllung">
            <a:extLst>
              <a:ext uri="{FF2B5EF4-FFF2-40B4-BE49-F238E27FC236}">
                <a16:creationId xmlns:a16="http://schemas.microsoft.com/office/drawing/2014/main" id="{967BA4CE-3EA8-3EDE-AF1B-CCBD09417E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97517" y="3699059"/>
            <a:ext cx="1381643" cy="1381643"/>
          </a:xfrm>
          <a:prstGeom prst="rect">
            <a:avLst/>
          </a:prstGeom>
        </p:spPr>
      </p:pic>
      <p:pic>
        <p:nvPicPr>
          <p:cNvPr id="56" name="Grafik 55" descr="Roboterhand Silhouette">
            <a:extLst>
              <a:ext uri="{FF2B5EF4-FFF2-40B4-BE49-F238E27FC236}">
                <a16:creationId xmlns:a16="http://schemas.microsoft.com/office/drawing/2014/main" id="{FD37B4B0-BAEC-2127-AA46-2B8A8335C55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93737" y="4104310"/>
            <a:ext cx="914400" cy="914400"/>
          </a:xfrm>
          <a:prstGeom prst="rect">
            <a:avLst/>
          </a:prstGeom>
        </p:spPr>
      </p:pic>
      <p:sp>
        <p:nvSpPr>
          <p:cNvPr id="57" name="Abgerundetes Rechteck 56">
            <a:extLst>
              <a:ext uri="{FF2B5EF4-FFF2-40B4-BE49-F238E27FC236}">
                <a16:creationId xmlns:a16="http://schemas.microsoft.com/office/drawing/2014/main" id="{487E29AC-8052-6764-BC58-21E148EB94C1}"/>
              </a:ext>
            </a:extLst>
          </p:cNvPr>
          <p:cNvSpPr/>
          <p:nvPr/>
        </p:nvSpPr>
        <p:spPr>
          <a:xfrm>
            <a:off x="9345062" y="800958"/>
            <a:ext cx="2186152" cy="2186152"/>
          </a:xfrm>
          <a:prstGeom prst="round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8" name="Picture 4" descr="ImSwitch · GitHub">
            <a:extLst>
              <a:ext uri="{FF2B5EF4-FFF2-40B4-BE49-F238E27FC236}">
                <a16:creationId xmlns:a16="http://schemas.microsoft.com/office/drawing/2014/main" id="{92A5950E-CA37-F857-B093-55442CCC66DE}"/>
              </a:ext>
            </a:extLst>
          </p:cNvPr>
          <p:cNvPicPr>
            <a:picLocks noChangeAspect="1" noChangeArrowheads="1"/>
          </p:cNvPicPr>
          <p:nvPr/>
        </p:nvPicPr>
        <p:blipFill>
          <a:blip r:embed="rId8">
            <a:biLevel thresh="75000"/>
            <a:extLst>
              <a:ext uri="{28A0092B-C50C-407E-A947-70E740481C1C}">
                <a14:useLocalDpi xmlns:a14="http://schemas.microsoft.com/office/drawing/2010/main" val="0"/>
              </a:ext>
            </a:extLst>
          </a:blip>
          <a:srcRect/>
          <a:stretch>
            <a:fillRect/>
          </a:stretch>
        </p:blipFill>
        <p:spPr bwMode="auto">
          <a:xfrm>
            <a:off x="9835339" y="1291235"/>
            <a:ext cx="1205599" cy="1205599"/>
          </a:xfrm>
          <a:prstGeom prst="rect">
            <a:avLst/>
          </a:prstGeom>
          <a:noFill/>
          <a:extLst>
            <a:ext uri="{909E8E84-426E-40DD-AFC4-6F175D3DCCD1}">
              <a14:hiddenFill xmlns:a14="http://schemas.microsoft.com/office/drawing/2010/main">
                <a:solidFill>
                  <a:srgbClr val="FFFFFF"/>
                </a:solidFill>
              </a14:hiddenFill>
            </a:ext>
          </a:extLst>
        </p:spPr>
      </p:pic>
      <p:pic>
        <p:nvPicPr>
          <p:cNvPr id="59" name="Grafik 58" descr="Klassenzimmer mit einfarbiger Füllung">
            <a:extLst>
              <a:ext uri="{FF2B5EF4-FFF2-40B4-BE49-F238E27FC236}">
                <a16:creationId xmlns:a16="http://schemas.microsoft.com/office/drawing/2014/main" id="{D7DC9331-EC53-0A95-5679-AC1C22D48C6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765686" y="3656959"/>
            <a:ext cx="1282683" cy="1282683"/>
          </a:xfrm>
          <a:prstGeom prst="rect">
            <a:avLst/>
          </a:prstGeom>
        </p:spPr>
      </p:pic>
      <p:sp>
        <p:nvSpPr>
          <p:cNvPr id="60" name="Abgerundetes Rechteck 59">
            <a:extLst>
              <a:ext uri="{FF2B5EF4-FFF2-40B4-BE49-F238E27FC236}">
                <a16:creationId xmlns:a16="http://schemas.microsoft.com/office/drawing/2014/main" id="{4808A4AF-5516-7BF6-3053-FD574419903E}"/>
              </a:ext>
            </a:extLst>
          </p:cNvPr>
          <p:cNvSpPr/>
          <p:nvPr/>
        </p:nvSpPr>
        <p:spPr>
          <a:xfrm>
            <a:off x="9298567" y="3249690"/>
            <a:ext cx="2186152" cy="2186152"/>
          </a:xfrm>
          <a:prstGeom prst="round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2" name="Grafik 61" descr="dunkel (mittlere Sonne) mit einfarbiger Füllung">
            <a:extLst>
              <a:ext uri="{FF2B5EF4-FFF2-40B4-BE49-F238E27FC236}">
                <a16:creationId xmlns:a16="http://schemas.microsoft.com/office/drawing/2014/main" id="{4D433FCB-9E59-8432-C1D1-CB71FD686EB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18567" y="6081998"/>
            <a:ext cx="457200" cy="457200"/>
          </a:xfrm>
          <a:prstGeom prst="rect">
            <a:avLst/>
          </a:prstGeom>
        </p:spPr>
      </p:pic>
      <p:sp>
        <p:nvSpPr>
          <p:cNvPr id="63" name="Abgerundetes Rechteck 62">
            <a:extLst>
              <a:ext uri="{FF2B5EF4-FFF2-40B4-BE49-F238E27FC236}">
                <a16:creationId xmlns:a16="http://schemas.microsoft.com/office/drawing/2014/main" id="{F4BA59E4-C6EA-2B3F-E1BA-CDD0C7F48071}"/>
              </a:ext>
            </a:extLst>
          </p:cNvPr>
          <p:cNvSpPr/>
          <p:nvPr/>
        </p:nvSpPr>
        <p:spPr>
          <a:xfrm>
            <a:off x="935420" y="5742087"/>
            <a:ext cx="2186152" cy="2186152"/>
          </a:xfrm>
          <a:prstGeom prst="round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5" name="Grafik 1024" descr="dunkel (mittlere Sonne) Silhouette">
            <a:extLst>
              <a:ext uri="{FF2B5EF4-FFF2-40B4-BE49-F238E27FC236}">
                <a16:creationId xmlns:a16="http://schemas.microsoft.com/office/drawing/2014/main" id="{4BC2E9EE-8693-270B-6061-F5CBE02E0C2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459198" y="6010432"/>
            <a:ext cx="434801" cy="434801"/>
          </a:xfrm>
          <a:prstGeom prst="rect">
            <a:avLst/>
          </a:prstGeom>
        </p:spPr>
      </p:pic>
      <p:pic>
        <p:nvPicPr>
          <p:cNvPr id="1027" name="Grafik 1026" descr="dunkel (mittlere Sonne) mit einfarbiger Füllung">
            <a:extLst>
              <a:ext uri="{FF2B5EF4-FFF2-40B4-BE49-F238E27FC236}">
                <a16:creationId xmlns:a16="http://schemas.microsoft.com/office/drawing/2014/main" id="{E9B7E68B-B9AE-4FB7-E65D-E2CF6E1F9E7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46981" y="7288285"/>
            <a:ext cx="457200" cy="457200"/>
          </a:xfrm>
          <a:prstGeom prst="rect">
            <a:avLst/>
          </a:prstGeom>
        </p:spPr>
      </p:pic>
      <p:pic>
        <p:nvPicPr>
          <p:cNvPr id="1029" name="Grafik 1028" descr="dunkel (mittlere Sonne) Silhouette">
            <a:extLst>
              <a:ext uri="{FF2B5EF4-FFF2-40B4-BE49-F238E27FC236}">
                <a16:creationId xmlns:a16="http://schemas.microsoft.com/office/drawing/2014/main" id="{76B7CB01-90D2-28CE-FC13-A5BC5731B94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945170" y="5930359"/>
            <a:ext cx="434801" cy="434801"/>
          </a:xfrm>
          <a:prstGeom prst="rect">
            <a:avLst/>
          </a:prstGeom>
        </p:spPr>
      </p:pic>
      <p:pic>
        <p:nvPicPr>
          <p:cNvPr id="1031" name="Grafik 1030" descr="dunkel (mittlere Sonne) Silhouette">
            <a:extLst>
              <a:ext uri="{FF2B5EF4-FFF2-40B4-BE49-F238E27FC236}">
                <a16:creationId xmlns:a16="http://schemas.microsoft.com/office/drawing/2014/main" id="{18AD6E40-4AAA-CC82-F36C-88FCC5D6C12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278744" y="6441802"/>
            <a:ext cx="434801" cy="434801"/>
          </a:xfrm>
          <a:prstGeom prst="rect">
            <a:avLst/>
          </a:prstGeom>
        </p:spPr>
      </p:pic>
      <p:pic>
        <p:nvPicPr>
          <p:cNvPr id="1032" name="Grafik 1031" descr="dunkel (mittlere Sonne) mit einfarbiger Füllung">
            <a:extLst>
              <a:ext uri="{FF2B5EF4-FFF2-40B4-BE49-F238E27FC236}">
                <a16:creationId xmlns:a16="http://schemas.microsoft.com/office/drawing/2014/main" id="{85951646-A4AE-FDD8-BB3A-09BF1886840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292377" y="7288285"/>
            <a:ext cx="457200" cy="457200"/>
          </a:xfrm>
          <a:prstGeom prst="rect">
            <a:avLst/>
          </a:prstGeom>
        </p:spPr>
      </p:pic>
      <p:sp>
        <p:nvSpPr>
          <p:cNvPr id="1034" name="Abgerundetes Rechteck 1033">
            <a:extLst>
              <a:ext uri="{FF2B5EF4-FFF2-40B4-BE49-F238E27FC236}">
                <a16:creationId xmlns:a16="http://schemas.microsoft.com/office/drawing/2014/main" id="{86FCBD3B-4BCA-BE72-70B9-7D57FF79C5D2}"/>
              </a:ext>
            </a:extLst>
          </p:cNvPr>
          <p:cNvSpPr/>
          <p:nvPr/>
        </p:nvSpPr>
        <p:spPr>
          <a:xfrm>
            <a:off x="3800988" y="5801394"/>
            <a:ext cx="2186152" cy="2186152"/>
          </a:xfrm>
          <a:prstGeom prst="round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36" name="Grafik 1035" descr="Teleskop mit einfarbiger Füllung">
            <a:extLst>
              <a:ext uri="{FF2B5EF4-FFF2-40B4-BE49-F238E27FC236}">
                <a16:creationId xmlns:a16="http://schemas.microsoft.com/office/drawing/2014/main" id="{9662A678-ECD1-3E7D-802B-A7E00F3D732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075810" y="6098856"/>
            <a:ext cx="1666395" cy="1666395"/>
          </a:xfrm>
          <a:prstGeom prst="rect">
            <a:avLst/>
          </a:prstGeom>
        </p:spPr>
      </p:pic>
      <p:sp>
        <p:nvSpPr>
          <p:cNvPr id="1037" name="Abgerundetes Rechteck 1036">
            <a:extLst>
              <a:ext uri="{FF2B5EF4-FFF2-40B4-BE49-F238E27FC236}">
                <a16:creationId xmlns:a16="http://schemas.microsoft.com/office/drawing/2014/main" id="{A75278AE-B401-3505-DE43-5068CB83F851}"/>
              </a:ext>
            </a:extLst>
          </p:cNvPr>
          <p:cNvSpPr/>
          <p:nvPr/>
        </p:nvSpPr>
        <p:spPr>
          <a:xfrm>
            <a:off x="6533531" y="5765754"/>
            <a:ext cx="2186152" cy="2186152"/>
          </a:xfrm>
          <a:prstGeom prst="round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39" name="Grafik 1038" descr="Zahnräder mit einfarbiger Füllung">
            <a:extLst>
              <a:ext uri="{FF2B5EF4-FFF2-40B4-BE49-F238E27FC236}">
                <a16:creationId xmlns:a16="http://schemas.microsoft.com/office/drawing/2014/main" id="{B46B9B8B-ABCA-923A-A905-5BCB86EC654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543197" y="5865227"/>
            <a:ext cx="1939871" cy="1939871"/>
          </a:xfrm>
          <a:prstGeom prst="rect">
            <a:avLst/>
          </a:prstGeom>
        </p:spPr>
      </p:pic>
    </p:spTree>
    <p:extLst>
      <p:ext uri="{BB962C8B-B14F-4D97-AF65-F5344CB8AC3E}">
        <p14:creationId xmlns:p14="http://schemas.microsoft.com/office/powerpoint/2010/main" val="96868612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Macintosh PowerPoint</Application>
  <PresentationFormat>Breitbild</PresentationFormat>
  <Paragraphs>0</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Aptos</vt:lpstr>
      <vt:lpstr>Aptos Display</vt:lpstr>
      <vt:lpstr>Arial</vt:lpstr>
      <vt:lpstr>Office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dc:creator>
  <cp:lastModifiedBy> </cp:lastModifiedBy>
  <cp:revision>3</cp:revision>
  <dcterms:created xsi:type="dcterms:W3CDTF">2024-04-29T07:10:13Z</dcterms:created>
  <dcterms:modified xsi:type="dcterms:W3CDTF">2024-04-29T08:54:33Z</dcterms:modified>
</cp:coreProperties>
</file>