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66" r:id="rId2"/>
    <p:sldId id="318" r:id="rId3"/>
    <p:sldId id="334" r:id="rId4"/>
    <p:sldId id="336" r:id="rId5"/>
    <p:sldId id="337" r:id="rId6"/>
    <p:sldId id="338" r:id="rId7"/>
    <p:sldId id="278" r:id="rId8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edict Diederich" initials="BD" lastIdx="13" clrIdx="0">
    <p:extLst>
      <p:ext uri="{19B8F6BF-5375-455C-9EA6-DF929625EA0E}">
        <p15:presenceInfo xmlns:p15="http://schemas.microsoft.com/office/powerpoint/2012/main" userId="889470ca89c9122b" providerId="Windows Live"/>
      </p:ext>
    </p:extLst>
  </p:cmAuthor>
  <p:cmAuthor id="2" name="Marsikova,Barbora //Leibniz-IPHT" initials="M/" lastIdx="2" clrIdx="1">
    <p:extLst>
      <p:ext uri="{19B8F6BF-5375-455C-9EA6-DF929625EA0E}">
        <p15:presenceInfo xmlns:p15="http://schemas.microsoft.com/office/powerpoint/2012/main" userId="S-1-5-21-892864435-2424616784-2819005426-351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00A07A"/>
    <a:srgbClr val="73BD00"/>
    <a:srgbClr val="003677"/>
    <a:srgbClr val="85B913"/>
    <a:srgbClr val="00B0F0"/>
    <a:srgbClr val="003577"/>
    <a:srgbClr val="FFD966"/>
    <a:srgbClr val="FFECB2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76" autoAdjust="0"/>
    <p:restoredTop sz="96190" autoAdjust="0"/>
  </p:normalViewPr>
  <p:slideViewPr>
    <p:cSldViewPr snapToGrid="0">
      <p:cViewPr varScale="1">
        <p:scale>
          <a:sx n="93" d="100"/>
          <a:sy n="93" d="100"/>
        </p:scale>
        <p:origin x="208" y="75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4EBBF-C3E5-43EF-A351-B9AE6DCF7484}" type="datetimeFigureOut">
              <a:rPr lang="de-DE" smtClean="0"/>
              <a:t>04.08.23</a:t>
            </a:fld>
            <a:endParaRPr lang="de-DE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de-DE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7FC94-BC26-4F1D-85C0-93657368A2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54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4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33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2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94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7FC94-BC26-4F1D-85C0-93657368A21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57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8612-A709-40B4-B52F-8449DC25263E}" type="datetimeFigureOut">
              <a:rPr lang="de-DE" smtClean="0"/>
              <a:t>04.08.23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C5AA-F3FA-430E-A923-87A80CA60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71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8612-A709-40B4-B52F-8449DC25263E}" type="datetimeFigureOut">
              <a:rPr lang="de-DE" smtClean="0"/>
              <a:t>04.08.23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C5AA-F3FA-430E-A923-87A80CA60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93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8612-A709-40B4-B52F-8449DC25263E}" type="datetimeFigureOut">
              <a:rPr lang="de-DE" smtClean="0"/>
              <a:t>04.08.23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C5AA-F3FA-430E-A923-87A80CA60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3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8612-A709-40B4-B52F-8449DC25263E}" type="datetimeFigureOut">
              <a:rPr lang="de-DE" smtClean="0"/>
              <a:t>04.08.23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C5AA-F3FA-430E-A923-87A80CA60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72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8612-A709-40B4-B52F-8449DC25263E}" type="datetimeFigureOut">
              <a:rPr lang="de-DE" smtClean="0"/>
              <a:t>04.08.23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C5AA-F3FA-430E-A923-87A80CA60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23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8612-A709-40B4-B52F-8449DC25263E}" type="datetimeFigureOut">
              <a:rPr lang="de-DE" smtClean="0"/>
              <a:t>04.08.23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C5AA-F3FA-430E-A923-87A80CA60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04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8612-A709-40B4-B52F-8449DC25263E}" type="datetimeFigureOut">
              <a:rPr lang="de-DE" smtClean="0"/>
              <a:t>04.08.23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C5AA-F3FA-430E-A923-87A80CA60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20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8612-A709-40B4-B52F-8449DC25263E}" type="datetimeFigureOut">
              <a:rPr lang="de-DE" smtClean="0"/>
              <a:t>04.08.23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C5AA-F3FA-430E-A923-87A80CA60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43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8612-A709-40B4-B52F-8449DC25263E}" type="datetimeFigureOut">
              <a:rPr lang="de-DE" smtClean="0"/>
              <a:t>04.08.23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C5AA-F3FA-430E-A923-87A80CA60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05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8612-A709-40B4-B52F-8449DC25263E}" type="datetimeFigureOut">
              <a:rPr lang="de-DE" smtClean="0"/>
              <a:t>04.08.23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C5AA-F3FA-430E-A923-87A80CA60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58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8612-A709-40B4-B52F-8449DC25263E}" type="datetimeFigureOut">
              <a:rPr lang="de-DE" smtClean="0"/>
              <a:t>04.08.23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C5AA-F3FA-430E-A923-87A80CA60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20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8612-A709-40B4-B52F-8449DC25263E}" type="datetimeFigureOut">
              <a:rPr lang="de-DE" smtClean="0"/>
              <a:t>04.08.23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C5AA-F3FA-430E-A923-87A80CA602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44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ovéPole 12">
            <a:extLst>
              <a:ext uri="{FF2B5EF4-FFF2-40B4-BE49-F238E27FC236}">
                <a16:creationId xmlns:a16="http://schemas.microsoft.com/office/drawing/2014/main" id="{0BC6970A-C826-4B45-9A8E-71A8A6D8D402}"/>
              </a:ext>
            </a:extLst>
          </p:cNvPr>
          <p:cNvSpPr txBox="1"/>
          <p:nvPr/>
        </p:nvSpPr>
        <p:spPr>
          <a:xfrm>
            <a:off x="6700894" y="3474346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de-DE" sz="1600" dirty="0"/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C91EC63B-FA7B-4852-B5B0-E81A3FDA1D9A}"/>
              </a:ext>
            </a:extLst>
          </p:cNvPr>
          <p:cNvGrpSpPr/>
          <p:nvPr/>
        </p:nvGrpSpPr>
        <p:grpSpPr>
          <a:xfrm>
            <a:off x="2451130" y="5252067"/>
            <a:ext cx="1080000" cy="899999"/>
            <a:chOff x="3479527" y="1883742"/>
            <a:chExt cx="1959723" cy="1389260"/>
          </a:xfrm>
        </p:grpSpPr>
        <p:sp>
          <p:nvSpPr>
            <p:cNvPr id="11" name="Částečný kruh 10">
              <a:extLst>
                <a:ext uri="{FF2B5EF4-FFF2-40B4-BE49-F238E27FC236}">
                  <a16:creationId xmlns:a16="http://schemas.microsoft.com/office/drawing/2014/main" id="{60DC80C0-7AAB-4BB9-9111-531756E5075E}"/>
                </a:ext>
              </a:extLst>
            </p:cNvPr>
            <p:cNvSpPr/>
            <p:nvPr/>
          </p:nvSpPr>
          <p:spPr>
            <a:xfrm>
              <a:off x="4554610" y="1883742"/>
              <a:ext cx="884640" cy="1389259"/>
            </a:xfrm>
            <a:prstGeom prst="pie">
              <a:avLst>
                <a:gd name="adj1" fmla="val 5449789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" name="Částečný kruh 11">
              <a:extLst>
                <a:ext uri="{FF2B5EF4-FFF2-40B4-BE49-F238E27FC236}">
                  <a16:creationId xmlns:a16="http://schemas.microsoft.com/office/drawing/2014/main" id="{6169D332-25D5-4EAC-A535-980CC4D9A0C7}"/>
                </a:ext>
              </a:extLst>
            </p:cNvPr>
            <p:cNvSpPr/>
            <p:nvPr/>
          </p:nvSpPr>
          <p:spPr>
            <a:xfrm flipH="1">
              <a:off x="3479527" y="1883742"/>
              <a:ext cx="884640" cy="1389260"/>
            </a:xfrm>
            <a:prstGeom prst="pie">
              <a:avLst>
                <a:gd name="adj1" fmla="val 5449789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DB226D5-6825-89E5-CC4D-832CC5EDB479}"/>
              </a:ext>
            </a:extLst>
          </p:cNvPr>
          <p:cNvGrpSpPr/>
          <p:nvPr/>
        </p:nvGrpSpPr>
        <p:grpSpPr>
          <a:xfrm>
            <a:off x="3787483" y="2857986"/>
            <a:ext cx="1800000" cy="1800000"/>
            <a:chOff x="2091984" y="1009561"/>
            <a:chExt cx="1800000" cy="1800000"/>
          </a:xfrm>
        </p:grpSpPr>
        <p:sp>
          <p:nvSpPr>
            <p:cNvPr id="5" name="Rechtwinkliges Dreieck 4">
              <a:extLst>
                <a:ext uri="{FF2B5EF4-FFF2-40B4-BE49-F238E27FC236}">
                  <a16:creationId xmlns:a16="http://schemas.microsoft.com/office/drawing/2014/main" id="{40BB3C97-1918-B19C-674C-95BBF2339BC1}"/>
                </a:ext>
              </a:extLst>
            </p:cNvPr>
            <p:cNvSpPr/>
            <p:nvPr/>
          </p:nvSpPr>
          <p:spPr>
            <a:xfrm>
              <a:off x="2456890" y="1411961"/>
              <a:ext cx="1017645" cy="913110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Rechtwinkliges Dreieck 14">
              <a:extLst>
                <a:ext uri="{FF2B5EF4-FFF2-40B4-BE49-F238E27FC236}">
                  <a16:creationId xmlns:a16="http://schemas.microsoft.com/office/drawing/2014/main" id="{DD6D58B0-4F72-E10A-C181-7DBE56C0330F}"/>
                </a:ext>
              </a:extLst>
            </p:cNvPr>
            <p:cNvSpPr/>
            <p:nvPr/>
          </p:nvSpPr>
          <p:spPr>
            <a:xfrm rot="10800000">
              <a:off x="2470844" y="1409087"/>
              <a:ext cx="1017645" cy="913108"/>
            </a:xfrm>
            <a:prstGeom prst="rt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Obdélník: se zakulacenými rohy 17">
              <a:extLst>
                <a:ext uri="{FF2B5EF4-FFF2-40B4-BE49-F238E27FC236}">
                  <a16:creationId xmlns:a16="http://schemas.microsoft.com/office/drawing/2014/main" id="{D7398D0D-5FAB-4004-8321-4BE335F8F986}"/>
                </a:ext>
              </a:extLst>
            </p:cNvPr>
            <p:cNvSpPr/>
            <p:nvPr/>
          </p:nvSpPr>
          <p:spPr>
            <a:xfrm>
              <a:off x="2091984" y="1009561"/>
              <a:ext cx="1800000" cy="1800000"/>
            </a:xfrm>
            <a:prstGeom prst="roundRect">
              <a:avLst/>
            </a:prstGeom>
            <a:noFill/>
            <a:ln w="57150"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BB8A4DF9-2506-446A-922C-B739C5393466}"/>
              </a:ext>
            </a:extLst>
          </p:cNvPr>
          <p:cNvGrpSpPr/>
          <p:nvPr/>
        </p:nvGrpSpPr>
        <p:grpSpPr>
          <a:xfrm>
            <a:off x="2371788" y="4773785"/>
            <a:ext cx="2197051" cy="1800000"/>
            <a:chOff x="2341346" y="4760837"/>
            <a:chExt cx="2197051" cy="1800000"/>
          </a:xfrm>
        </p:grpSpPr>
        <p:sp>
          <p:nvSpPr>
            <p:cNvPr id="25" name="Obdélník: se zakulacenými rohy 24">
              <a:extLst>
                <a:ext uri="{FF2B5EF4-FFF2-40B4-BE49-F238E27FC236}">
                  <a16:creationId xmlns:a16="http://schemas.microsoft.com/office/drawing/2014/main" id="{F865DB33-3CB4-46C6-B062-81EC599585CC}"/>
                </a:ext>
              </a:extLst>
            </p:cNvPr>
            <p:cNvSpPr/>
            <p:nvPr/>
          </p:nvSpPr>
          <p:spPr>
            <a:xfrm>
              <a:off x="2341346" y="4760837"/>
              <a:ext cx="1800000" cy="1800000"/>
            </a:xfrm>
            <a:prstGeom prst="roundRect">
              <a:avLst/>
            </a:prstGeom>
            <a:noFill/>
            <a:ln w="57150"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Obdélník: s odříznutými horními rohy 25">
              <a:extLst>
                <a:ext uri="{FF2B5EF4-FFF2-40B4-BE49-F238E27FC236}">
                  <a16:creationId xmlns:a16="http://schemas.microsoft.com/office/drawing/2014/main" id="{D364AAAE-73F9-49FB-89AF-B7B915C47894}"/>
                </a:ext>
              </a:extLst>
            </p:cNvPr>
            <p:cNvSpPr/>
            <p:nvPr/>
          </p:nvSpPr>
          <p:spPr>
            <a:xfrm>
              <a:off x="2791346" y="5122300"/>
              <a:ext cx="900000" cy="1032964"/>
            </a:xfrm>
            <a:prstGeom prst="snip2SameRect">
              <a:avLst>
                <a:gd name="adj1" fmla="val 28004"/>
                <a:gd name="adj2" fmla="val 0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Částečný kruh 26">
              <a:extLst>
                <a:ext uri="{FF2B5EF4-FFF2-40B4-BE49-F238E27FC236}">
                  <a16:creationId xmlns:a16="http://schemas.microsoft.com/office/drawing/2014/main" id="{476359B9-7BFE-4DAA-8606-633BE24264AF}"/>
                </a:ext>
              </a:extLst>
            </p:cNvPr>
            <p:cNvSpPr/>
            <p:nvPr/>
          </p:nvSpPr>
          <p:spPr>
            <a:xfrm>
              <a:off x="3046863" y="4919959"/>
              <a:ext cx="388966" cy="404683"/>
            </a:xfrm>
            <a:prstGeom prst="pie">
              <a:avLst>
                <a:gd name="adj1" fmla="val 0"/>
                <a:gd name="adj2" fmla="val 1076607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8" name="Obdélník 27">
              <a:extLst>
                <a:ext uri="{FF2B5EF4-FFF2-40B4-BE49-F238E27FC236}">
                  <a16:creationId xmlns:a16="http://schemas.microsoft.com/office/drawing/2014/main" id="{70577776-68FA-47DA-9FE0-19AE48B6F79A}"/>
                </a:ext>
              </a:extLst>
            </p:cNvPr>
            <p:cNvSpPr/>
            <p:nvPr/>
          </p:nvSpPr>
          <p:spPr>
            <a:xfrm>
              <a:off x="2791346" y="5401951"/>
              <a:ext cx="900000" cy="45719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Obdélník 29">
              <a:extLst>
                <a:ext uri="{FF2B5EF4-FFF2-40B4-BE49-F238E27FC236}">
                  <a16:creationId xmlns:a16="http://schemas.microsoft.com/office/drawing/2014/main" id="{F4641011-A0AA-4685-9350-28C9A704FE2E}"/>
                </a:ext>
              </a:extLst>
            </p:cNvPr>
            <p:cNvSpPr/>
            <p:nvPr/>
          </p:nvSpPr>
          <p:spPr>
            <a:xfrm>
              <a:off x="4348446" y="5279225"/>
              <a:ext cx="105818" cy="1056668"/>
            </a:xfrm>
            <a:prstGeom prst="rect">
              <a:avLst/>
            </a:prstGeom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schemeClr val="bg2">
                  <a:lumMod val="90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5" name="TextovéPole 34">
              <a:extLst>
                <a:ext uri="{FF2B5EF4-FFF2-40B4-BE49-F238E27FC236}">
                  <a16:creationId xmlns:a16="http://schemas.microsoft.com/office/drawing/2014/main" id="{00FCAC09-17E7-447F-8F76-20F60C21CCBE}"/>
                </a:ext>
              </a:extLst>
            </p:cNvPr>
            <p:cNvSpPr txBox="1"/>
            <p:nvPr/>
          </p:nvSpPr>
          <p:spPr>
            <a:xfrm>
              <a:off x="2791012" y="6126429"/>
              <a:ext cx="8809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/>
                <a:t>Objektiv</a:t>
              </a:r>
            </a:p>
          </p:txBody>
        </p:sp>
        <p:sp>
          <p:nvSpPr>
            <p:cNvPr id="36" name="TextovéPole 35">
              <a:extLst>
                <a:ext uri="{FF2B5EF4-FFF2-40B4-BE49-F238E27FC236}">
                  <a16:creationId xmlns:a16="http://schemas.microsoft.com/office/drawing/2014/main" id="{C835CF18-76D5-41C7-81E5-69836FC97228}"/>
                </a:ext>
              </a:extLst>
            </p:cNvPr>
            <p:cNvSpPr txBox="1"/>
            <p:nvPr/>
          </p:nvSpPr>
          <p:spPr>
            <a:xfrm>
              <a:off x="3031686" y="5430856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>
                  <a:solidFill>
                    <a:schemeClr val="bg1"/>
                  </a:solidFill>
                </a:rPr>
                <a:t>4×</a:t>
              </a:r>
            </a:p>
          </p:txBody>
        </p:sp>
        <p:sp>
          <p:nvSpPr>
            <p:cNvPr id="164" name="Obdélník 163">
              <a:extLst>
                <a:ext uri="{FF2B5EF4-FFF2-40B4-BE49-F238E27FC236}">
                  <a16:creationId xmlns:a16="http://schemas.microsoft.com/office/drawing/2014/main" id="{56E798DB-58DC-4FB0-97E1-E24B0B7A024C}"/>
                </a:ext>
              </a:extLst>
            </p:cNvPr>
            <p:cNvSpPr/>
            <p:nvPr/>
          </p:nvSpPr>
          <p:spPr>
            <a:xfrm>
              <a:off x="2766545" y="5858151"/>
              <a:ext cx="950044" cy="301831"/>
            </a:xfrm>
            <a:prstGeom prst="rect">
              <a:avLst/>
            </a:prstGeom>
            <a:pattFill prst="dkVert">
              <a:fgClr>
                <a:srgbClr val="292929"/>
              </a:fgClr>
              <a:bgClr>
                <a:srgbClr val="7F7F7F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Obdélník: se zakulacenými rohy 31">
              <a:extLst>
                <a:ext uri="{FF2B5EF4-FFF2-40B4-BE49-F238E27FC236}">
                  <a16:creationId xmlns:a16="http://schemas.microsoft.com/office/drawing/2014/main" id="{C3C861BA-75B9-44DE-8764-36B4F29B6ECD}"/>
                </a:ext>
              </a:extLst>
            </p:cNvPr>
            <p:cNvSpPr/>
            <p:nvPr/>
          </p:nvSpPr>
          <p:spPr>
            <a:xfrm rot="21278302" flipH="1">
              <a:off x="3098063" y="5986954"/>
              <a:ext cx="1440000" cy="9047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Obdélník: se zakulacenými rohy 32">
              <a:extLst>
                <a:ext uri="{FF2B5EF4-FFF2-40B4-BE49-F238E27FC236}">
                  <a16:creationId xmlns:a16="http://schemas.microsoft.com/office/drawing/2014/main" id="{F4D6F6AE-271A-4EF4-8066-4720ACEA1F26}"/>
                </a:ext>
              </a:extLst>
            </p:cNvPr>
            <p:cNvSpPr/>
            <p:nvPr/>
          </p:nvSpPr>
          <p:spPr>
            <a:xfrm rot="21278302" flipH="1">
              <a:off x="3098397" y="5826453"/>
              <a:ext cx="1440000" cy="9047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6" name="Skupina 165">
            <a:extLst>
              <a:ext uri="{FF2B5EF4-FFF2-40B4-BE49-F238E27FC236}">
                <a16:creationId xmlns:a16="http://schemas.microsoft.com/office/drawing/2014/main" id="{A32C3A27-6976-457E-96FC-D2A4C99FC004}"/>
              </a:ext>
            </a:extLst>
          </p:cNvPr>
          <p:cNvGrpSpPr/>
          <p:nvPr/>
        </p:nvGrpSpPr>
        <p:grpSpPr>
          <a:xfrm>
            <a:off x="5037374" y="4987239"/>
            <a:ext cx="1467077" cy="1387102"/>
            <a:chOff x="3191261" y="930199"/>
            <a:chExt cx="1467077" cy="1387102"/>
          </a:xfrm>
        </p:grpSpPr>
        <p:sp>
          <p:nvSpPr>
            <p:cNvPr id="167" name="Šipka: kruhová 166">
              <a:extLst>
                <a:ext uri="{FF2B5EF4-FFF2-40B4-BE49-F238E27FC236}">
                  <a16:creationId xmlns:a16="http://schemas.microsoft.com/office/drawing/2014/main" id="{CBB78BDA-5AEF-4FFA-8C88-54461A27BC1E}"/>
                </a:ext>
              </a:extLst>
            </p:cNvPr>
            <p:cNvSpPr/>
            <p:nvPr/>
          </p:nvSpPr>
          <p:spPr>
            <a:xfrm flipH="1">
              <a:off x="3309705" y="1117838"/>
              <a:ext cx="359667" cy="495117"/>
            </a:xfrm>
            <a:prstGeom prst="circularArrow">
              <a:avLst/>
            </a:prstGeom>
            <a:solidFill>
              <a:srgbClr val="00A07A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8" name="Šipka: nahoru 167">
              <a:extLst>
                <a:ext uri="{FF2B5EF4-FFF2-40B4-BE49-F238E27FC236}">
                  <a16:creationId xmlns:a16="http://schemas.microsoft.com/office/drawing/2014/main" id="{702E5BFA-E62C-4828-8FEC-88CB67A62B74}"/>
                </a:ext>
              </a:extLst>
            </p:cNvPr>
            <p:cNvSpPr/>
            <p:nvPr/>
          </p:nvSpPr>
          <p:spPr>
            <a:xfrm>
              <a:off x="4173153" y="1092107"/>
              <a:ext cx="298586" cy="383627"/>
            </a:xfrm>
            <a:prstGeom prst="upArrow">
              <a:avLst/>
            </a:prstGeom>
            <a:solidFill>
              <a:srgbClr val="00A07A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9" name="Šipka: kruhová 168">
              <a:extLst>
                <a:ext uri="{FF2B5EF4-FFF2-40B4-BE49-F238E27FC236}">
                  <a16:creationId xmlns:a16="http://schemas.microsoft.com/office/drawing/2014/main" id="{40F833D0-1AFF-4317-B997-6E8E118ED1D1}"/>
                </a:ext>
              </a:extLst>
            </p:cNvPr>
            <p:cNvSpPr/>
            <p:nvPr/>
          </p:nvSpPr>
          <p:spPr>
            <a:xfrm flipH="1" flipV="1">
              <a:off x="3331146" y="1629567"/>
              <a:ext cx="359667" cy="495117"/>
            </a:xfrm>
            <a:prstGeom prst="circularArrow">
              <a:avLst/>
            </a:prstGeom>
            <a:solidFill>
              <a:srgbClr val="00A07A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0" name="Šipka: nahoru 169">
              <a:extLst>
                <a:ext uri="{FF2B5EF4-FFF2-40B4-BE49-F238E27FC236}">
                  <a16:creationId xmlns:a16="http://schemas.microsoft.com/office/drawing/2014/main" id="{7739EE4C-EB54-416D-BC10-59B32BAB1DFF}"/>
                </a:ext>
              </a:extLst>
            </p:cNvPr>
            <p:cNvSpPr/>
            <p:nvPr/>
          </p:nvSpPr>
          <p:spPr>
            <a:xfrm flipV="1">
              <a:off x="4173153" y="1768643"/>
              <a:ext cx="298586" cy="383627"/>
            </a:xfrm>
            <a:prstGeom prst="upArrow">
              <a:avLst/>
            </a:prstGeom>
            <a:solidFill>
              <a:srgbClr val="00A07A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" name="Obdélník: se zakulacenými rohy 170">
              <a:extLst>
                <a:ext uri="{FF2B5EF4-FFF2-40B4-BE49-F238E27FC236}">
                  <a16:creationId xmlns:a16="http://schemas.microsoft.com/office/drawing/2014/main" id="{44C1B33E-125C-4724-BD03-0060F009347E}"/>
                </a:ext>
              </a:extLst>
            </p:cNvPr>
            <p:cNvSpPr/>
            <p:nvPr/>
          </p:nvSpPr>
          <p:spPr>
            <a:xfrm>
              <a:off x="3191261" y="930199"/>
              <a:ext cx="1467077" cy="1387102"/>
            </a:xfrm>
            <a:prstGeom prst="roundRect">
              <a:avLst/>
            </a:prstGeom>
            <a:noFill/>
            <a:ln w="57150"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2" name="Rovná se 171">
              <a:extLst>
                <a:ext uri="{FF2B5EF4-FFF2-40B4-BE49-F238E27FC236}">
                  <a16:creationId xmlns:a16="http://schemas.microsoft.com/office/drawing/2014/main" id="{F8587833-2611-45DB-93AB-94E00504362C}"/>
                </a:ext>
              </a:extLst>
            </p:cNvPr>
            <p:cNvSpPr/>
            <p:nvPr/>
          </p:nvSpPr>
          <p:spPr>
            <a:xfrm>
              <a:off x="3773376" y="1210189"/>
              <a:ext cx="295772" cy="166713"/>
            </a:xfrm>
            <a:prstGeom prst="mathEqual">
              <a:avLst/>
            </a:prstGeom>
            <a:solidFill>
              <a:srgbClr val="003577"/>
            </a:solidFill>
            <a:ln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3" name="Rovná se 172">
              <a:extLst>
                <a:ext uri="{FF2B5EF4-FFF2-40B4-BE49-F238E27FC236}">
                  <a16:creationId xmlns:a16="http://schemas.microsoft.com/office/drawing/2014/main" id="{C85935E7-9A1A-40C0-BC3C-73C22CDF63F1}"/>
                </a:ext>
              </a:extLst>
            </p:cNvPr>
            <p:cNvSpPr/>
            <p:nvPr/>
          </p:nvSpPr>
          <p:spPr>
            <a:xfrm>
              <a:off x="3779300" y="1878379"/>
              <a:ext cx="295772" cy="166713"/>
            </a:xfrm>
            <a:prstGeom prst="mathEqual">
              <a:avLst/>
            </a:prstGeom>
            <a:solidFill>
              <a:srgbClr val="003577"/>
            </a:solidFill>
            <a:ln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62" name="TextovéPole 162">
            <a:extLst>
              <a:ext uri="{FF2B5EF4-FFF2-40B4-BE49-F238E27FC236}">
                <a16:creationId xmlns:a16="http://schemas.microsoft.com/office/drawing/2014/main" id="{E0DBFC13-7266-456A-B074-350377FFCFE3}"/>
              </a:ext>
            </a:extLst>
          </p:cNvPr>
          <p:cNvSpPr txBox="1"/>
          <p:nvPr/>
        </p:nvSpPr>
        <p:spPr>
          <a:xfrm>
            <a:off x="5725203" y="3429000"/>
            <a:ext cx="2282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/>
              <a:t>Beamsplitter</a:t>
            </a:r>
            <a:r>
              <a:rPr lang="de-DE" sz="1600" b="1" dirty="0"/>
              <a:t> (50/50)</a:t>
            </a:r>
          </a:p>
          <a:p>
            <a:r>
              <a:rPr lang="de-DE" sz="1600" dirty="0" err="1"/>
              <a:t>Divides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beam in </a:t>
            </a:r>
            <a:r>
              <a:rPr lang="de-DE" sz="1600" dirty="0" err="1"/>
              <a:t>two</a:t>
            </a:r>
            <a:r>
              <a:rPr lang="de-DE" sz="1600" dirty="0"/>
              <a:t> </a:t>
            </a:r>
            <a:r>
              <a:rPr lang="de-DE" sz="1600" dirty="0" err="1"/>
              <a:t>equal</a:t>
            </a:r>
            <a:r>
              <a:rPr lang="de-DE" sz="1600" dirty="0"/>
              <a:t> </a:t>
            </a:r>
            <a:r>
              <a:rPr lang="de-DE" sz="1600" dirty="0" err="1"/>
              <a:t>parts</a:t>
            </a:r>
            <a:endParaRPr lang="de-DE" sz="1600" dirty="0"/>
          </a:p>
        </p:txBody>
      </p:sp>
      <p:sp>
        <p:nvSpPr>
          <p:cNvPr id="63" name="TextovéPole 162">
            <a:extLst>
              <a:ext uri="{FF2B5EF4-FFF2-40B4-BE49-F238E27FC236}">
                <a16:creationId xmlns:a16="http://schemas.microsoft.com/office/drawing/2014/main" id="{AEC729DA-CA21-4A52-A81F-B7D973E138DD}"/>
              </a:ext>
            </a:extLst>
          </p:cNvPr>
          <p:cNvSpPr txBox="1"/>
          <p:nvPr/>
        </p:nvSpPr>
        <p:spPr>
          <a:xfrm>
            <a:off x="6759657" y="1547515"/>
            <a:ext cx="1949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Mirror</a:t>
            </a:r>
          </a:p>
          <a:p>
            <a:r>
              <a:rPr lang="de-DE" sz="1600" dirty="0" err="1"/>
              <a:t>Adjusts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mirror</a:t>
            </a:r>
            <a:r>
              <a:rPr lang="de-DE" sz="1600" dirty="0"/>
              <a:t> in XY and Z</a:t>
            </a:r>
          </a:p>
        </p:txBody>
      </p:sp>
      <p:sp>
        <p:nvSpPr>
          <p:cNvPr id="65" name="TextovéPole 162">
            <a:extLst>
              <a:ext uri="{FF2B5EF4-FFF2-40B4-BE49-F238E27FC236}">
                <a16:creationId xmlns:a16="http://schemas.microsoft.com/office/drawing/2014/main" id="{24CC898E-65A1-44FA-A9E7-8D980FA4117F}"/>
              </a:ext>
            </a:extLst>
          </p:cNvPr>
          <p:cNvSpPr txBox="1"/>
          <p:nvPr/>
        </p:nvSpPr>
        <p:spPr>
          <a:xfrm>
            <a:off x="6651258" y="5008275"/>
            <a:ext cx="22827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/>
              <a:t>Microscopy</a:t>
            </a:r>
            <a:r>
              <a:rPr lang="de-DE" sz="1600" b="1" dirty="0"/>
              <a:t> </a:t>
            </a:r>
            <a:r>
              <a:rPr lang="de-DE" sz="1600" b="1" dirty="0" err="1"/>
              <a:t>Objecitve</a:t>
            </a:r>
            <a:endParaRPr lang="de-DE" sz="1600" b="1" dirty="0"/>
          </a:p>
          <a:p>
            <a:r>
              <a:rPr lang="de-DE" sz="1600" dirty="0" err="1"/>
              <a:t>Magnifies</a:t>
            </a:r>
            <a:r>
              <a:rPr lang="de-DE" sz="1600" dirty="0"/>
              <a:t> an </a:t>
            </a:r>
            <a:r>
              <a:rPr lang="de-DE" sz="1600" dirty="0" err="1"/>
              <a:t>object</a:t>
            </a:r>
            <a:r>
              <a:rPr lang="de-DE" sz="1600" dirty="0"/>
              <a:t> </a:t>
            </a:r>
            <a:r>
              <a:rPr lang="de-DE" sz="1600" dirty="0" err="1"/>
              <a:t>optically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help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 </a:t>
            </a:r>
            <a:r>
              <a:rPr lang="de-DE" sz="1600" dirty="0" err="1"/>
              <a:t>special</a:t>
            </a:r>
            <a:r>
              <a:rPr lang="de-DE" sz="1600" dirty="0"/>
              <a:t> </a:t>
            </a:r>
            <a:r>
              <a:rPr lang="de-DE" sz="1600" dirty="0" err="1"/>
              <a:t>lens</a:t>
            </a:r>
            <a:r>
              <a:rPr lang="de-DE" sz="1600" dirty="0"/>
              <a:t> </a:t>
            </a:r>
            <a:r>
              <a:rPr lang="de-DE" sz="1600" dirty="0" err="1"/>
              <a:t>system</a:t>
            </a:r>
            <a:endParaRPr lang="de-DE" sz="1600" dirty="0"/>
          </a:p>
        </p:txBody>
      </p:sp>
      <p:sp>
        <p:nvSpPr>
          <p:cNvPr id="19" name="TextovéPole 162">
            <a:extLst>
              <a:ext uri="{FF2B5EF4-FFF2-40B4-BE49-F238E27FC236}">
                <a16:creationId xmlns:a16="http://schemas.microsoft.com/office/drawing/2014/main" id="{243D708E-6781-9CF6-61A1-0B13EC1FADB5}"/>
              </a:ext>
            </a:extLst>
          </p:cNvPr>
          <p:cNvSpPr txBox="1"/>
          <p:nvPr/>
        </p:nvSpPr>
        <p:spPr>
          <a:xfrm>
            <a:off x="1665762" y="2916520"/>
            <a:ext cx="1855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Reference Mirror</a:t>
            </a:r>
          </a:p>
          <a:p>
            <a:r>
              <a:rPr lang="de-DE" sz="1600" dirty="0" err="1"/>
              <a:t>Stears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beam in </a:t>
            </a:r>
            <a:r>
              <a:rPr lang="de-DE" sz="1600" dirty="0" err="1"/>
              <a:t>xy</a:t>
            </a:r>
            <a:endParaRPr lang="de-DE" sz="1600" dirty="0"/>
          </a:p>
        </p:txBody>
      </p:sp>
      <p:sp>
        <p:nvSpPr>
          <p:cNvPr id="17" name="Zylinder 16">
            <a:extLst>
              <a:ext uri="{FF2B5EF4-FFF2-40B4-BE49-F238E27FC236}">
                <a16:creationId xmlns:a16="http://schemas.microsoft.com/office/drawing/2014/main" id="{31887D12-6086-7F35-D8E5-7963EC08A7D0}"/>
              </a:ext>
            </a:extLst>
          </p:cNvPr>
          <p:cNvSpPr/>
          <p:nvPr/>
        </p:nvSpPr>
        <p:spPr>
          <a:xfrm>
            <a:off x="4227418" y="5122253"/>
            <a:ext cx="440538" cy="215337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3D3DAD0-D0EF-2669-876C-8BC881E0C650}"/>
              </a:ext>
            </a:extLst>
          </p:cNvPr>
          <p:cNvGrpSpPr/>
          <p:nvPr/>
        </p:nvGrpSpPr>
        <p:grpSpPr>
          <a:xfrm>
            <a:off x="2541287" y="979208"/>
            <a:ext cx="1800000" cy="1800000"/>
            <a:chOff x="2541287" y="979208"/>
            <a:chExt cx="1800000" cy="1800000"/>
          </a:xfrm>
        </p:grpSpPr>
        <p:grpSp>
          <p:nvGrpSpPr>
            <p:cNvPr id="70" name="Skupina 69">
              <a:extLst>
                <a:ext uri="{FF2B5EF4-FFF2-40B4-BE49-F238E27FC236}">
                  <a16:creationId xmlns:a16="http://schemas.microsoft.com/office/drawing/2014/main" id="{2CD114E0-DEB8-4546-ACA1-D61B2B0BC1F0}"/>
                </a:ext>
              </a:extLst>
            </p:cNvPr>
            <p:cNvGrpSpPr/>
            <p:nvPr/>
          </p:nvGrpSpPr>
          <p:grpSpPr>
            <a:xfrm>
              <a:off x="2541287" y="979208"/>
              <a:ext cx="1800000" cy="1800000"/>
              <a:chOff x="1204462" y="3883461"/>
              <a:chExt cx="1800000" cy="1800000"/>
            </a:xfrm>
          </p:grpSpPr>
          <p:sp>
            <p:nvSpPr>
              <p:cNvPr id="71" name="Obdélník: se zakulacenými rohy 70">
                <a:extLst>
                  <a:ext uri="{FF2B5EF4-FFF2-40B4-BE49-F238E27FC236}">
                    <a16:creationId xmlns:a16="http://schemas.microsoft.com/office/drawing/2014/main" id="{754C3522-6016-4FD4-8AD9-50DD71C89414}"/>
                  </a:ext>
                </a:extLst>
              </p:cNvPr>
              <p:cNvSpPr/>
              <p:nvPr/>
            </p:nvSpPr>
            <p:spPr>
              <a:xfrm>
                <a:off x="1204462" y="3883461"/>
                <a:ext cx="1800000" cy="1800000"/>
              </a:xfrm>
              <a:prstGeom prst="roundRect">
                <a:avLst/>
              </a:prstGeom>
              <a:noFill/>
              <a:ln w="57150">
                <a:solidFill>
                  <a:srgbClr val="0035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2" name="Skupina 71">
                <a:extLst>
                  <a:ext uri="{FF2B5EF4-FFF2-40B4-BE49-F238E27FC236}">
                    <a16:creationId xmlns:a16="http://schemas.microsoft.com/office/drawing/2014/main" id="{F3F874B8-3113-4388-80FF-823092DB6C85}"/>
                  </a:ext>
                </a:extLst>
              </p:cNvPr>
              <p:cNvGrpSpPr/>
              <p:nvPr/>
            </p:nvGrpSpPr>
            <p:grpSpPr>
              <a:xfrm>
                <a:off x="2046179" y="3985749"/>
                <a:ext cx="324402" cy="1565988"/>
                <a:chOff x="2162055" y="4609897"/>
                <a:chExt cx="324402" cy="1565988"/>
              </a:xfrm>
            </p:grpSpPr>
            <p:sp>
              <p:nvSpPr>
                <p:cNvPr id="74" name="Obdélník: se zakulacenými rohy 73">
                  <a:extLst>
                    <a:ext uri="{FF2B5EF4-FFF2-40B4-BE49-F238E27FC236}">
                      <a16:creationId xmlns:a16="http://schemas.microsoft.com/office/drawing/2014/main" id="{F51106C6-27EE-48BB-9C57-BED40D389505}"/>
                    </a:ext>
                  </a:extLst>
                </p:cNvPr>
                <p:cNvSpPr/>
                <p:nvPr/>
              </p:nvSpPr>
              <p:spPr>
                <a:xfrm rot="5400000">
                  <a:off x="1482765" y="5289187"/>
                  <a:ext cx="1565988" cy="207408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75" name="Obdélník: se zakulacenými rohy 74">
                  <a:extLst>
                    <a:ext uri="{FF2B5EF4-FFF2-40B4-BE49-F238E27FC236}">
                      <a16:creationId xmlns:a16="http://schemas.microsoft.com/office/drawing/2014/main" id="{D5241D83-C242-4821-8258-41AE3383688C}"/>
                    </a:ext>
                  </a:extLst>
                </p:cNvPr>
                <p:cNvSpPr/>
                <p:nvPr/>
              </p:nvSpPr>
              <p:spPr>
                <a:xfrm rot="5400000">
                  <a:off x="1920836" y="5337378"/>
                  <a:ext cx="1080000" cy="51242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69B10584-96D9-E8EF-4DF8-52EA0DE82D82}"/>
                </a:ext>
              </a:extLst>
            </p:cNvPr>
            <p:cNvGrpSpPr/>
            <p:nvPr/>
          </p:nvGrpSpPr>
          <p:grpSpPr>
            <a:xfrm rot="16200000">
              <a:off x="2946386" y="1712338"/>
              <a:ext cx="375118" cy="1044439"/>
              <a:chOff x="4379818" y="5274653"/>
              <a:chExt cx="440538" cy="1226588"/>
            </a:xfrm>
          </p:grpSpPr>
          <p:sp>
            <p:nvSpPr>
              <p:cNvPr id="41" name="Obdélník 29">
                <a:extLst>
                  <a:ext uri="{FF2B5EF4-FFF2-40B4-BE49-F238E27FC236}">
                    <a16:creationId xmlns:a16="http://schemas.microsoft.com/office/drawing/2014/main" id="{77E0FCBF-250E-07D8-7C8A-C2A1CA1E632A}"/>
                  </a:ext>
                </a:extLst>
              </p:cNvPr>
              <p:cNvSpPr/>
              <p:nvPr/>
            </p:nvSpPr>
            <p:spPr>
              <a:xfrm>
                <a:off x="4531288" y="5444573"/>
                <a:ext cx="105818" cy="1056668"/>
              </a:xfrm>
              <a:prstGeom prst="rect">
                <a:avLst/>
              </a:prstGeom>
              <a:pattFill prst="wd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2">
                    <a:lumMod val="90000"/>
                  </a:schemeClr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2" name="Zylinder 41">
                <a:extLst>
                  <a:ext uri="{FF2B5EF4-FFF2-40B4-BE49-F238E27FC236}">
                    <a16:creationId xmlns:a16="http://schemas.microsoft.com/office/drawing/2014/main" id="{766DA220-F9E8-AAB7-2F44-2E76553C3FBB}"/>
                  </a:ext>
                </a:extLst>
              </p:cNvPr>
              <p:cNvSpPr/>
              <p:nvPr/>
            </p:nvSpPr>
            <p:spPr>
              <a:xfrm>
                <a:off x="4379818" y="5274653"/>
                <a:ext cx="440538" cy="215337"/>
              </a:xfrm>
              <a:prstGeom prst="ca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51DD68DC-82FD-4722-FE6B-C876F000B98A}"/>
                </a:ext>
              </a:extLst>
            </p:cNvPr>
            <p:cNvGrpSpPr/>
            <p:nvPr/>
          </p:nvGrpSpPr>
          <p:grpSpPr>
            <a:xfrm rot="16200000">
              <a:off x="2946386" y="980128"/>
              <a:ext cx="375118" cy="1044439"/>
              <a:chOff x="4379818" y="5274653"/>
              <a:chExt cx="440538" cy="1226588"/>
            </a:xfrm>
          </p:grpSpPr>
          <p:sp>
            <p:nvSpPr>
              <p:cNvPr id="45" name="Obdélník 29">
                <a:extLst>
                  <a:ext uri="{FF2B5EF4-FFF2-40B4-BE49-F238E27FC236}">
                    <a16:creationId xmlns:a16="http://schemas.microsoft.com/office/drawing/2014/main" id="{423A07BA-CFDD-4E35-D61B-A7A414BFF86F}"/>
                  </a:ext>
                </a:extLst>
              </p:cNvPr>
              <p:cNvSpPr/>
              <p:nvPr/>
            </p:nvSpPr>
            <p:spPr>
              <a:xfrm>
                <a:off x="4531288" y="5444573"/>
                <a:ext cx="105818" cy="1056668"/>
              </a:xfrm>
              <a:prstGeom prst="rect">
                <a:avLst/>
              </a:prstGeom>
              <a:pattFill prst="wd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2">
                    <a:lumMod val="90000"/>
                  </a:schemeClr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6" name="Zylinder 45">
                <a:extLst>
                  <a:ext uri="{FF2B5EF4-FFF2-40B4-BE49-F238E27FC236}">
                    <a16:creationId xmlns:a16="http://schemas.microsoft.com/office/drawing/2014/main" id="{49A8A1B2-C2F4-0AC2-EB91-8C95570036D9}"/>
                  </a:ext>
                </a:extLst>
              </p:cNvPr>
              <p:cNvSpPr/>
              <p:nvPr/>
            </p:nvSpPr>
            <p:spPr>
              <a:xfrm>
                <a:off x="4379818" y="5274653"/>
                <a:ext cx="440538" cy="215337"/>
              </a:xfrm>
              <a:prstGeom prst="ca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52E9AC10-9083-C1A4-5EDE-144A242AF2FE}"/>
              </a:ext>
            </a:extLst>
          </p:cNvPr>
          <p:cNvGrpSpPr/>
          <p:nvPr/>
        </p:nvGrpSpPr>
        <p:grpSpPr>
          <a:xfrm>
            <a:off x="4951138" y="935780"/>
            <a:ext cx="1800000" cy="1800000"/>
            <a:chOff x="2541287" y="979208"/>
            <a:chExt cx="1800000" cy="1800000"/>
          </a:xfrm>
        </p:grpSpPr>
        <p:grpSp>
          <p:nvGrpSpPr>
            <p:cNvPr id="49" name="Skupina 69">
              <a:extLst>
                <a:ext uri="{FF2B5EF4-FFF2-40B4-BE49-F238E27FC236}">
                  <a16:creationId xmlns:a16="http://schemas.microsoft.com/office/drawing/2014/main" id="{9468FE62-E2F3-6F4E-3F97-DF103752972C}"/>
                </a:ext>
              </a:extLst>
            </p:cNvPr>
            <p:cNvGrpSpPr/>
            <p:nvPr/>
          </p:nvGrpSpPr>
          <p:grpSpPr>
            <a:xfrm>
              <a:off x="2541287" y="979208"/>
              <a:ext cx="1800000" cy="1800000"/>
              <a:chOff x="1204462" y="3883461"/>
              <a:chExt cx="1800000" cy="1800000"/>
            </a:xfrm>
          </p:grpSpPr>
          <p:sp>
            <p:nvSpPr>
              <p:cNvPr id="64" name="Obdélník: se zakulacenými rohy 70">
                <a:extLst>
                  <a:ext uri="{FF2B5EF4-FFF2-40B4-BE49-F238E27FC236}">
                    <a16:creationId xmlns:a16="http://schemas.microsoft.com/office/drawing/2014/main" id="{1025CA18-8CE6-1BE8-E5FE-E9B293D7DB0D}"/>
                  </a:ext>
                </a:extLst>
              </p:cNvPr>
              <p:cNvSpPr/>
              <p:nvPr/>
            </p:nvSpPr>
            <p:spPr>
              <a:xfrm>
                <a:off x="1204462" y="3883461"/>
                <a:ext cx="1800000" cy="1800000"/>
              </a:xfrm>
              <a:prstGeom prst="roundRect">
                <a:avLst/>
              </a:prstGeom>
              <a:noFill/>
              <a:ln w="57150">
                <a:solidFill>
                  <a:srgbClr val="0035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66" name="Skupina 71">
                <a:extLst>
                  <a:ext uri="{FF2B5EF4-FFF2-40B4-BE49-F238E27FC236}">
                    <a16:creationId xmlns:a16="http://schemas.microsoft.com/office/drawing/2014/main" id="{2F168185-B0D5-9D7C-4763-F6BBCD46C678}"/>
                  </a:ext>
                </a:extLst>
              </p:cNvPr>
              <p:cNvGrpSpPr/>
              <p:nvPr/>
            </p:nvGrpSpPr>
            <p:grpSpPr>
              <a:xfrm>
                <a:off x="2046179" y="3985749"/>
                <a:ext cx="324402" cy="1565988"/>
                <a:chOff x="2162055" y="4609897"/>
                <a:chExt cx="324402" cy="1565988"/>
              </a:xfrm>
            </p:grpSpPr>
            <p:sp>
              <p:nvSpPr>
                <p:cNvPr id="76" name="Obdélník: se zakulacenými rohy 73">
                  <a:extLst>
                    <a:ext uri="{FF2B5EF4-FFF2-40B4-BE49-F238E27FC236}">
                      <a16:creationId xmlns:a16="http://schemas.microsoft.com/office/drawing/2014/main" id="{5FA24B1D-07BE-C3A6-E60D-0D1C9B0A85BA}"/>
                    </a:ext>
                  </a:extLst>
                </p:cNvPr>
                <p:cNvSpPr/>
                <p:nvPr/>
              </p:nvSpPr>
              <p:spPr>
                <a:xfrm rot="5400000">
                  <a:off x="1482765" y="5289187"/>
                  <a:ext cx="1565988" cy="207408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77" name="Obdélník: se zakulacenými rohy 74">
                  <a:extLst>
                    <a:ext uri="{FF2B5EF4-FFF2-40B4-BE49-F238E27FC236}">
                      <a16:creationId xmlns:a16="http://schemas.microsoft.com/office/drawing/2014/main" id="{D58CE2AB-4B51-F860-AA30-B1D1DD9AE0C2}"/>
                    </a:ext>
                  </a:extLst>
                </p:cNvPr>
                <p:cNvSpPr/>
                <p:nvPr/>
              </p:nvSpPr>
              <p:spPr>
                <a:xfrm rot="5400000">
                  <a:off x="1920836" y="5337378"/>
                  <a:ext cx="1080000" cy="51242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027FA257-49F7-5251-CFD4-8AAB4255818B}"/>
                </a:ext>
              </a:extLst>
            </p:cNvPr>
            <p:cNvGrpSpPr/>
            <p:nvPr/>
          </p:nvGrpSpPr>
          <p:grpSpPr>
            <a:xfrm rot="16200000">
              <a:off x="2946386" y="1712338"/>
              <a:ext cx="375118" cy="1044439"/>
              <a:chOff x="4379818" y="5274653"/>
              <a:chExt cx="440538" cy="1226588"/>
            </a:xfrm>
          </p:grpSpPr>
          <p:sp>
            <p:nvSpPr>
              <p:cNvPr id="59" name="Obdélník 29">
                <a:extLst>
                  <a:ext uri="{FF2B5EF4-FFF2-40B4-BE49-F238E27FC236}">
                    <a16:creationId xmlns:a16="http://schemas.microsoft.com/office/drawing/2014/main" id="{E7B6B586-1DBE-A46C-2452-C3944A123C3F}"/>
                  </a:ext>
                </a:extLst>
              </p:cNvPr>
              <p:cNvSpPr/>
              <p:nvPr/>
            </p:nvSpPr>
            <p:spPr>
              <a:xfrm>
                <a:off x="4531288" y="5444573"/>
                <a:ext cx="105818" cy="1056668"/>
              </a:xfrm>
              <a:prstGeom prst="rect">
                <a:avLst/>
              </a:prstGeom>
              <a:pattFill prst="wd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2">
                    <a:lumMod val="90000"/>
                  </a:schemeClr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0" name="Zylinder 59">
                <a:extLst>
                  <a:ext uri="{FF2B5EF4-FFF2-40B4-BE49-F238E27FC236}">
                    <a16:creationId xmlns:a16="http://schemas.microsoft.com/office/drawing/2014/main" id="{C3E52643-11E0-EF00-6D28-79383FBF7A1A}"/>
                  </a:ext>
                </a:extLst>
              </p:cNvPr>
              <p:cNvSpPr/>
              <p:nvPr/>
            </p:nvSpPr>
            <p:spPr>
              <a:xfrm>
                <a:off x="4379818" y="5274653"/>
                <a:ext cx="440538" cy="215337"/>
              </a:xfrm>
              <a:prstGeom prst="ca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4B8890D2-3976-EEF4-739C-F1C7FBC49D38}"/>
                </a:ext>
              </a:extLst>
            </p:cNvPr>
            <p:cNvGrpSpPr/>
            <p:nvPr/>
          </p:nvGrpSpPr>
          <p:grpSpPr>
            <a:xfrm rot="16200000">
              <a:off x="2946386" y="980128"/>
              <a:ext cx="375118" cy="1044439"/>
              <a:chOff x="4379818" y="5274653"/>
              <a:chExt cx="440538" cy="1226588"/>
            </a:xfrm>
          </p:grpSpPr>
          <p:sp>
            <p:nvSpPr>
              <p:cNvPr id="52" name="Obdélník 29">
                <a:extLst>
                  <a:ext uri="{FF2B5EF4-FFF2-40B4-BE49-F238E27FC236}">
                    <a16:creationId xmlns:a16="http://schemas.microsoft.com/office/drawing/2014/main" id="{867618C9-5958-A0E2-7CE1-9CFA0272D507}"/>
                  </a:ext>
                </a:extLst>
              </p:cNvPr>
              <p:cNvSpPr/>
              <p:nvPr/>
            </p:nvSpPr>
            <p:spPr>
              <a:xfrm>
                <a:off x="4531288" y="5444573"/>
                <a:ext cx="105818" cy="1056668"/>
              </a:xfrm>
              <a:prstGeom prst="rect">
                <a:avLst/>
              </a:prstGeom>
              <a:pattFill prst="wd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2">
                    <a:lumMod val="90000"/>
                  </a:schemeClr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8" name="Zylinder 57">
                <a:extLst>
                  <a:ext uri="{FF2B5EF4-FFF2-40B4-BE49-F238E27FC236}">
                    <a16:creationId xmlns:a16="http://schemas.microsoft.com/office/drawing/2014/main" id="{83F92271-8D74-76CB-6439-70464363BF5A}"/>
                  </a:ext>
                </a:extLst>
              </p:cNvPr>
              <p:cNvSpPr/>
              <p:nvPr/>
            </p:nvSpPr>
            <p:spPr>
              <a:xfrm>
                <a:off x="4379818" y="5274653"/>
                <a:ext cx="440538" cy="215337"/>
              </a:xfrm>
              <a:prstGeom prst="ca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426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ovéPole 125">
            <a:extLst>
              <a:ext uri="{FF2B5EF4-FFF2-40B4-BE49-F238E27FC236}">
                <a16:creationId xmlns:a16="http://schemas.microsoft.com/office/drawing/2014/main" id="{6B3DFCEF-213B-4688-A2A7-A3E558FD5BCA}"/>
              </a:ext>
            </a:extLst>
          </p:cNvPr>
          <p:cNvSpPr txBox="1"/>
          <p:nvPr/>
        </p:nvSpPr>
        <p:spPr>
          <a:xfrm>
            <a:off x="326964" y="1171850"/>
            <a:ext cx="9252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s-CZ" dirty="0"/>
              <a:t>In </a:t>
            </a:r>
            <a:r>
              <a:rPr lang="cs-CZ" dirty="0" err="1"/>
              <a:t>ray</a:t>
            </a:r>
            <a:r>
              <a:rPr lang="cs-CZ" dirty="0"/>
              <a:t> </a:t>
            </a:r>
            <a:r>
              <a:rPr lang="cs-CZ" dirty="0" err="1"/>
              <a:t>optics</a:t>
            </a:r>
            <a:r>
              <a:rPr lang="cs-CZ" dirty="0"/>
              <a:t>, </a:t>
            </a:r>
            <a:r>
              <a:rPr lang="cs-CZ" dirty="0" err="1"/>
              <a:t>light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represented</a:t>
            </a:r>
            <a:r>
              <a:rPr lang="cs-CZ" dirty="0"/>
              <a:t> as a </a:t>
            </a:r>
            <a:r>
              <a:rPr lang="cs-CZ" dirty="0" err="1"/>
              <a:t>bundle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rays</a:t>
            </a:r>
            <a:r>
              <a:rPr lang="cs-CZ" dirty="0"/>
              <a:t> (</a:t>
            </a:r>
            <a:r>
              <a:rPr lang="cs-CZ" dirty="0" err="1"/>
              <a:t>arrows</a:t>
            </a:r>
            <a:r>
              <a:rPr lang="cs-CZ" dirty="0"/>
              <a:t>), </a:t>
            </a:r>
            <a:r>
              <a:rPr lang="cs-CZ" dirty="0" err="1"/>
              <a:t>which</a:t>
            </a:r>
            <a:r>
              <a:rPr lang="cs-CZ" dirty="0"/>
              <a:t> </a:t>
            </a:r>
            <a:r>
              <a:rPr lang="cs-CZ" dirty="0" err="1"/>
              <a:t>entails</a:t>
            </a:r>
            <a:r>
              <a:rPr lang="cs-CZ" dirty="0"/>
              <a:t> a </a:t>
            </a:r>
            <a:r>
              <a:rPr lang="cs-CZ" dirty="0" err="1"/>
              <a:t>simplification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physical</a:t>
            </a:r>
            <a:r>
              <a:rPr lang="cs-CZ" dirty="0"/>
              <a:t> </a:t>
            </a:r>
            <a:r>
              <a:rPr lang="cs-CZ" dirty="0" err="1"/>
              <a:t>properties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light</a:t>
            </a:r>
            <a:r>
              <a:rPr lang="cs-CZ" dirty="0"/>
              <a:t>.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arrow</a:t>
            </a:r>
            <a:r>
              <a:rPr lang="cs-CZ" dirty="0"/>
              <a:t> </a:t>
            </a:r>
            <a:r>
              <a:rPr lang="cs-CZ" dirty="0" err="1"/>
              <a:t>indicates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direction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beam</a:t>
            </a:r>
            <a:r>
              <a:rPr lang="cs-CZ" dirty="0"/>
              <a:t> </a:t>
            </a:r>
            <a:r>
              <a:rPr lang="cs-CZ" dirty="0" err="1"/>
              <a:t>direction</a:t>
            </a:r>
            <a:r>
              <a:rPr lang="cs-CZ" dirty="0"/>
              <a:t>/</a:t>
            </a:r>
            <a:r>
              <a:rPr lang="cs-CZ" dirty="0" err="1"/>
              <a:t>light</a:t>
            </a:r>
            <a:r>
              <a:rPr lang="cs-CZ" dirty="0"/>
              <a:t>.</a:t>
            </a:r>
          </a:p>
          <a:p>
            <a:pPr algn="just"/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beam</a:t>
            </a:r>
            <a:r>
              <a:rPr lang="cs-CZ" dirty="0"/>
              <a:t> </a:t>
            </a:r>
            <a:r>
              <a:rPr lang="cs-CZ" dirty="0" err="1"/>
              <a:t>splitter</a:t>
            </a:r>
            <a:r>
              <a:rPr lang="cs-CZ" dirty="0"/>
              <a:t> </a:t>
            </a:r>
            <a:r>
              <a:rPr lang="cs-CZ" dirty="0" err="1"/>
              <a:t>divides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light</a:t>
            </a:r>
            <a:r>
              <a:rPr lang="cs-CZ" dirty="0"/>
              <a:t> </a:t>
            </a:r>
            <a:r>
              <a:rPr lang="cs-CZ" dirty="0" err="1"/>
              <a:t>into</a:t>
            </a:r>
            <a:r>
              <a:rPr lang="cs-CZ" dirty="0"/>
              <a:t> </a:t>
            </a:r>
            <a:r>
              <a:rPr lang="cs-CZ" dirty="0" err="1"/>
              <a:t>two</a:t>
            </a:r>
            <a:r>
              <a:rPr lang="cs-CZ" dirty="0"/>
              <a:t> </a:t>
            </a:r>
            <a:r>
              <a:rPr lang="cs-CZ" dirty="0" err="1"/>
              <a:t>different</a:t>
            </a:r>
            <a:r>
              <a:rPr lang="cs-CZ" dirty="0"/>
              <a:t> </a:t>
            </a:r>
            <a:r>
              <a:rPr lang="cs-CZ" dirty="0" err="1"/>
              <a:t>directions</a:t>
            </a:r>
            <a:r>
              <a:rPr lang="cs-CZ" dirty="0"/>
              <a:t> in </a:t>
            </a:r>
            <a:r>
              <a:rPr lang="cs-CZ" dirty="0" err="1"/>
              <a:t>terms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magnitude. </a:t>
            </a:r>
            <a:r>
              <a:rPr lang="cs-CZ" dirty="0" err="1"/>
              <a:t>Here</a:t>
            </a:r>
            <a:r>
              <a:rPr lang="cs-CZ" dirty="0"/>
              <a:t> </a:t>
            </a:r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important</a:t>
            </a:r>
            <a:r>
              <a:rPr lang="cs-CZ" dirty="0"/>
              <a:t> </a:t>
            </a:r>
            <a:r>
              <a:rPr lang="cs-CZ" dirty="0" err="1"/>
              <a:t>how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beam</a:t>
            </a:r>
            <a:r>
              <a:rPr lang="cs-CZ" dirty="0"/>
              <a:t> </a:t>
            </a:r>
            <a:r>
              <a:rPr lang="cs-CZ" dirty="0" err="1"/>
              <a:t>splitter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built</a:t>
            </a:r>
            <a:r>
              <a:rPr lang="cs-CZ" dirty="0"/>
              <a:t> </a:t>
            </a:r>
            <a:r>
              <a:rPr lang="cs-CZ" dirty="0" err="1"/>
              <a:t>into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cube</a:t>
            </a:r>
            <a:r>
              <a:rPr lang="cs-CZ" dirty="0"/>
              <a:t>.</a:t>
            </a:r>
            <a:endParaRPr lang="de-DE" dirty="0"/>
          </a:p>
        </p:txBody>
      </p:sp>
      <p:grpSp>
        <p:nvGrpSpPr>
          <p:cNvPr id="127" name="Skupina 126">
            <a:extLst>
              <a:ext uri="{FF2B5EF4-FFF2-40B4-BE49-F238E27FC236}">
                <a16:creationId xmlns:a16="http://schemas.microsoft.com/office/drawing/2014/main" id="{CCD56CEB-39C8-4EDD-BB70-D6AF3715AFE8}"/>
              </a:ext>
            </a:extLst>
          </p:cNvPr>
          <p:cNvGrpSpPr/>
          <p:nvPr/>
        </p:nvGrpSpPr>
        <p:grpSpPr>
          <a:xfrm>
            <a:off x="3199922" y="2883165"/>
            <a:ext cx="3328223" cy="338554"/>
            <a:chOff x="1926500" y="3376322"/>
            <a:chExt cx="3328223" cy="338554"/>
          </a:xfrm>
        </p:grpSpPr>
        <p:cxnSp>
          <p:nvCxnSpPr>
            <p:cNvPr id="128" name="Přímá spojnice 127">
              <a:extLst>
                <a:ext uri="{FF2B5EF4-FFF2-40B4-BE49-F238E27FC236}">
                  <a16:creationId xmlns:a16="http://schemas.microsoft.com/office/drawing/2014/main" id="{2D878CD3-3948-43C6-9DD9-525ECB6084C3}"/>
                </a:ext>
              </a:extLst>
            </p:cNvPr>
            <p:cNvCxnSpPr>
              <a:cxnSpLocks/>
            </p:cNvCxnSpPr>
            <p:nvPr/>
          </p:nvCxnSpPr>
          <p:spPr>
            <a:xfrm>
              <a:off x="3081175" y="3578509"/>
              <a:ext cx="2173548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ovéPole 128">
              <a:extLst>
                <a:ext uri="{FF2B5EF4-FFF2-40B4-BE49-F238E27FC236}">
                  <a16:creationId xmlns:a16="http://schemas.microsoft.com/office/drawing/2014/main" id="{D51D69F8-07BB-46C4-92F3-E1F6AA068AD5}"/>
                </a:ext>
              </a:extLst>
            </p:cNvPr>
            <p:cNvSpPr txBox="1"/>
            <p:nvPr/>
          </p:nvSpPr>
          <p:spPr>
            <a:xfrm>
              <a:off x="1926500" y="3376322"/>
              <a:ext cx="8431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600" dirty="0" err="1"/>
                <a:t>Lightray</a:t>
              </a:r>
              <a:endParaRPr lang="cs-CZ" sz="1600" dirty="0"/>
            </a:p>
          </p:txBody>
        </p:sp>
      </p:grpSp>
      <p:sp>
        <p:nvSpPr>
          <p:cNvPr id="130" name="TextovéPole 129">
            <a:extLst>
              <a:ext uri="{FF2B5EF4-FFF2-40B4-BE49-F238E27FC236}">
                <a16:creationId xmlns:a16="http://schemas.microsoft.com/office/drawing/2014/main" id="{93BC7917-B9C4-42F9-8952-99B743F309F6}"/>
              </a:ext>
            </a:extLst>
          </p:cNvPr>
          <p:cNvSpPr txBox="1"/>
          <p:nvPr/>
        </p:nvSpPr>
        <p:spPr>
          <a:xfrm>
            <a:off x="3944149" y="457193"/>
            <a:ext cx="2576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/>
              <a:t>Beamsplitter</a:t>
            </a:r>
            <a:endParaRPr lang="de-DE" sz="3600" dirty="0"/>
          </a:p>
        </p:txBody>
      </p: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F8AA77F1-7F5B-D6BD-BF36-8C1AE69B34C1}"/>
              </a:ext>
            </a:extLst>
          </p:cNvPr>
          <p:cNvGrpSpPr/>
          <p:nvPr/>
        </p:nvGrpSpPr>
        <p:grpSpPr>
          <a:xfrm>
            <a:off x="4051220" y="3636282"/>
            <a:ext cx="2024978" cy="1691990"/>
            <a:chOff x="2379211" y="1409087"/>
            <a:chExt cx="1175264" cy="915984"/>
          </a:xfrm>
        </p:grpSpPr>
        <p:sp>
          <p:nvSpPr>
            <p:cNvPr id="131" name="Rechtwinkliges Dreieck 130">
              <a:extLst>
                <a:ext uri="{FF2B5EF4-FFF2-40B4-BE49-F238E27FC236}">
                  <a16:creationId xmlns:a16="http://schemas.microsoft.com/office/drawing/2014/main" id="{90B2FAE1-6007-958A-4BF5-ED533A50C8A3}"/>
                </a:ext>
              </a:extLst>
            </p:cNvPr>
            <p:cNvSpPr/>
            <p:nvPr/>
          </p:nvSpPr>
          <p:spPr>
            <a:xfrm>
              <a:off x="2456890" y="1411961"/>
              <a:ext cx="1017645" cy="913110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2" name="Rechtwinkliges Dreieck 131">
              <a:extLst>
                <a:ext uri="{FF2B5EF4-FFF2-40B4-BE49-F238E27FC236}">
                  <a16:creationId xmlns:a16="http://schemas.microsoft.com/office/drawing/2014/main" id="{80259CE7-08F6-6529-A973-8847D48C177D}"/>
                </a:ext>
              </a:extLst>
            </p:cNvPr>
            <p:cNvSpPr/>
            <p:nvPr/>
          </p:nvSpPr>
          <p:spPr>
            <a:xfrm rot="10800000">
              <a:off x="2470844" y="1409087"/>
              <a:ext cx="1017645" cy="913108"/>
            </a:xfrm>
            <a:prstGeom prst="rt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TextovéPole 22">
              <a:extLst>
                <a:ext uri="{FF2B5EF4-FFF2-40B4-BE49-F238E27FC236}">
                  <a16:creationId xmlns:a16="http://schemas.microsoft.com/office/drawing/2014/main" id="{92934EFA-2690-EF0B-DAF0-8AA6F0118143}"/>
                </a:ext>
              </a:extLst>
            </p:cNvPr>
            <p:cNvSpPr txBox="1"/>
            <p:nvPr/>
          </p:nvSpPr>
          <p:spPr>
            <a:xfrm>
              <a:off x="2379211" y="1489120"/>
              <a:ext cx="1175264" cy="199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Strahlteiler</a:t>
              </a:r>
            </a:p>
          </p:txBody>
        </p:sp>
      </p:grpSp>
      <p:cxnSp>
        <p:nvCxnSpPr>
          <p:cNvPr id="189" name="Přímá spojnice 127">
            <a:extLst>
              <a:ext uri="{FF2B5EF4-FFF2-40B4-BE49-F238E27FC236}">
                <a16:creationId xmlns:a16="http://schemas.microsoft.com/office/drawing/2014/main" id="{26C1E988-A718-5408-05BC-96C6CF547D4D}"/>
              </a:ext>
            </a:extLst>
          </p:cNvPr>
          <p:cNvCxnSpPr>
            <a:cxnSpLocks/>
          </p:cNvCxnSpPr>
          <p:nvPr/>
        </p:nvCxnSpPr>
        <p:spPr>
          <a:xfrm>
            <a:off x="2843758" y="4479621"/>
            <a:ext cx="2173548" cy="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Přímá spojnice 127">
            <a:extLst>
              <a:ext uri="{FF2B5EF4-FFF2-40B4-BE49-F238E27FC236}">
                <a16:creationId xmlns:a16="http://schemas.microsoft.com/office/drawing/2014/main" id="{EDF37061-E993-3ADC-8236-391F4C3995A5}"/>
              </a:ext>
            </a:extLst>
          </p:cNvPr>
          <p:cNvCxnSpPr>
            <a:cxnSpLocks/>
          </p:cNvCxnSpPr>
          <p:nvPr/>
        </p:nvCxnSpPr>
        <p:spPr>
          <a:xfrm>
            <a:off x="5106606" y="4479621"/>
            <a:ext cx="2173548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Přímá spojnice 127">
            <a:extLst>
              <a:ext uri="{FF2B5EF4-FFF2-40B4-BE49-F238E27FC236}">
                <a16:creationId xmlns:a16="http://schemas.microsoft.com/office/drawing/2014/main" id="{DCA88CDA-06C3-8CD1-C1B7-0E527A65F274}"/>
              </a:ext>
            </a:extLst>
          </p:cNvPr>
          <p:cNvCxnSpPr>
            <a:cxnSpLocks/>
          </p:cNvCxnSpPr>
          <p:nvPr/>
        </p:nvCxnSpPr>
        <p:spPr>
          <a:xfrm>
            <a:off x="5092856" y="4491748"/>
            <a:ext cx="0" cy="1896981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54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ovéPole 125">
            <a:extLst>
              <a:ext uri="{FF2B5EF4-FFF2-40B4-BE49-F238E27FC236}">
                <a16:creationId xmlns:a16="http://schemas.microsoft.com/office/drawing/2014/main" id="{6B3DFCEF-213B-4688-A2A7-A3E558FD5BCA}"/>
              </a:ext>
            </a:extLst>
          </p:cNvPr>
          <p:cNvSpPr txBox="1"/>
          <p:nvPr/>
        </p:nvSpPr>
        <p:spPr>
          <a:xfrm>
            <a:off x="326964" y="1054975"/>
            <a:ext cx="9252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beam </a:t>
            </a:r>
            <a:r>
              <a:rPr lang="de-DE" dirty="0" err="1"/>
              <a:t>splitter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mirrors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split</a:t>
            </a:r>
            <a:r>
              <a:rPr lang="de-DE" dirty="0"/>
              <a:t> light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reflected</a:t>
            </a:r>
            <a:r>
              <a:rPr lang="de-DE" dirty="0"/>
              <a:t> back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. This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consequence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light </a:t>
            </a:r>
            <a:r>
              <a:rPr lang="de-DE" dirty="0" err="1"/>
              <a:t>unite</a:t>
            </a:r>
            <a:r>
              <a:rPr lang="de-DE" dirty="0"/>
              <a:t> </a:t>
            </a:r>
            <a:r>
              <a:rPr lang="de-DE" dirty="0" err="1"/>
              <a:t>again</a:t>
            </a:r>
            <a:r>
              <a:rPr lang="de-DE" dirty="0"/>
              <a:t> and form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wave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interference</a:t>
            </a:r>
            <a:r>
              <a:rPr lang="de-DE" dirty="0"/>
              <a:t>.</a:t>
            </a:r>
          </a:p>
        </p:txBody>
      </p:sp>
      <p:sp>
        <p:nvSpPr>
          <p:cNvPr id="130" name="TextovéPole 129">
            <a:extLst>
              <a:ext uri="{FF2B5EF4-FFF2-40B4-BE49-F238E27FC236}">
                <a16:creationId xmlns:a16="http://schemas.microsoft.com/office/drawing/2014/main" id="{93BC7917-B9C4-42F9-8952-99B743F309F6}"/>
              </a:ext>
            </a:extLst>
          </p:cNvPr>
          <p:cNvSpPr txBox="1"/>
          <p:nvPr/>
        </p:nvSpPr>
        <p:spPr>
          <a:xfrm>
            <a:off x="2802833" y="435318"/>
            <a:ext cx="4707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/>
              <a:t>Beamsplitter</a:t>
            </a:r>
            <a:r>
              <a:rPr lang="de-DE" sz="3600" dirty="0"/>
              <a:t> and Mirror</a:t>
            </a:r>
          </a:p>
        </p:txBody>
      </p: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F8AA77F1-7F5B-D6BD-BF36-8C1AE69B34C1}"/>
              </a:ext>
            </a:extLst>
          </p:cNvPr>
          <p:cNvGrpSpPr/>
          <p:nvPr/>
        </p:nvGrpSpPr>
        <p:grpSpPr>
          <a:xfrm>
            <a:off x="3114915" y="2739008"/>
            <a:ext cx="2801952" cy="2060402"/>
            <a:chOff x="1862282" y="1209642"/>
            <a:chExt cx="1626207" cy="1115429"/>
          </a:xfrm>
        </p:grpSpPr>
        <p:sp>
          <p:nvSpPr>
            <p:cNvPr id="131" name="Rechtwinkliges Dreieck 130">
              <a:extLst>
                <a:ext uri="{FF2B5EF4-FFF2-40B4-BE49-F238E27FC236}">
                  <a16:creationId xmlns:a16="http://schemas.microsoft.com/office/drawing/2014/main" id="{90B2FAE1-6007-958A-4BF5-ED533A50C8A3}"/>
                </a:ext>
              </a:extLst>
            </p:cNvPr>
            <p:cNvSpPr/>
            <p:nvPr/>
          </p:nvSpPr>
          <p:spPr>
            <a:xfrm>
              <a:off x="2456890" y="1411961"/>
              <a:ext cx="1017645" cy="913110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2" name="Rechtwinkliges Dreieck 131">
              <a:extLst>
                <a:ext uri="{FF2B5EF4-FFF2-40B4-BE49-F238E27FC236}">
                  <a16:creationId xmlns:a16="http://schemas.microsoft.com/office/drawing/2014/main" id="{80259CE7-08F6-6529-A973-8847D48C177D}"/>
                </a:ext>
              </a:extLst>
            </p:cNvPr>
            <p:cNvSpPr/>
            <p:nvPr/>
          </p:nvSpPr>
          <p:spPr>
            <a:xfrm rot="10800000">
              <a:off x="2470844" y="1409087"/>
              <a:ext cx="1017645" cy="913108"/>
            </a:xfrm>
            <a:prstGeom prst="rt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TextovéPole 22">
              <a:extLst>
                <a:ext uri="{FF2B5EF4-FFF2-40B4-BE49-F238E27FC236}">
                  <a16:creationId xmlns:a16="http://schemas.microsoft.com/office/drawing/2014/main" id="{92934EFA-2690-EF0B-DAF0-8AA6F0118143}"/>
                </a:ext>
              </a:extLst>
            </p:cNvPr>
            <p:cNvSpPr txBox="1"/>
            <p:nvPr/>
          </p:nvSpPr>
          <p:spPr>
            <a:xfrm>
              <a:off x="1862282" y="1209642"/>
              <a:ext cx="1175264" cy="199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Beamsplitter</a:t>
              </a:r>
              <a:endParaRPr lang="de-DE" dirty="0"/>
            </a:p>
          </p:txBody>
        </p:sp>
      </p:grpSp>
      <p:cxnSp>
        <p:nvCxnSpPr>
          <p:cNvPr id="189" name="Přímá spojnice 127">
            <a:extLst>
              <a:ext uri="{FF2B5EF4-FFF2-40B4-BE49-F238E27FC236}">
                <a16:creationId xmlns:a16="http://schemas.microsoft.com/office/drawing/2014/main" id="{26C1E988-A718-5408-05BC-96C6CF547D4D}"/>
              </a:ext>
            </a:extLst>
          </p:cNvPr>
          <p:cNvCxnSpPr>
            <a:cxnSpLocks/>
          </p:cNvCxnSpPr>
          <p:nvPr/>
        </p:nvCxnSpPr>
        <p:spPr>
          <a:xfrm>
            <a:off x="2798121" y="3950758"/>
            <a:ext cx="2173548" cy="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Přímá spojnice 127">
            <a:extLst>
              <a:ext uri="{FF2B5EF4-FFF2-40B4-BE49-F238E27FC236}">
                <a16:creationId xmlns:a16="http://schemas.microsoft.com/office/drawing/2014/main" id="{EDF37061-E993-3ADC-8236-391F4C3995A5}"/>
              </a:ext>
            </a:extLst>
          </p:cNvPr>
          <p:cNvCxnSpPr>
            <a:cxnSpLocks/>
          </p:cNvCxnSpPr>
          <p:nvPr/>
        </p:nvCxnSpPr>
        <p:spPr>
          <a:xfrm>
            <a:off x="5060969" y="3950758"/>
            <a:ext cx="2173548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Přímá spojnice 127">
            <a:extLst>
              <a:ext uri="{FF2B5EF4-FFF2-40B4-BE49-F238E27FC236}">
                <a16:creationId xmlns:a16="http://schemas.microsoft.com/office/drawing/2014/main" id="{DCA88CDA-06C3-8CD1-C1B7-0E527A65F274}"/>
              </a:ext>
            </a:extLst>
          </p:cNvPr>
          <p:cNvCxnSpPr>
            <a:cxnSpLocks/>
          </p:cNvCxnSpPr>
          <p:nvPr/>
        </p:nvCxnSpPr>
        <p:spPr>
          <a:xfrm>
            <a:off x="5047219" y="3962885"/>
            <a:ext cx="0" cy="1896981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bdélník: se zakulacenými rohy 104">
            <a:extLst>
              <a:ext uri="{FF2B5EF4-FFF2-40B4-BE49-F238E27FC236}">
                <a16:creationId xmlns:a16="http://schemas.microsoft.com/office/drawing/2014/main" id="{28458C46-BAC8-E8BB-D2A4-CC1893598BAD}"/>
              </a:ext>
            </a:extLst>
          </p:cNvPr>
          <p:cNvSpPr/>
          <p:nvPr/>
        </p:nvSpPr>
        <p:spPr>
          <a:xfrm flipH="1">
            <a:off x="3607573" y="6074308"/>
            <a:ext cx="2879291" cy="457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bdélník: se zakulacenými rohy 105">
            <a:extLst>
              <a:ext uri="{FF2B5EF4-FFF2-40B4-BE49-F238E27FC236}">
                <a16:creationId xmlns:a16="http://schemas.microsoft.com/office/drawing/2014/main" id="{050BBD92-A7F9-5912-172D-E21968A7760A}"/>
              </a:ext>
            </a:extLst>
          </p:cNvPr>
          <p:cNvSpPr/>
          <p:nvPr/>
        </p:nvSpPr>
        <p:spPr>
          <a:xfrm flipH="1">
            <a:off x="3944459" y="6019811"/>
            <a:ext cx="2242868" cy="4571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4" name="Obdélník: se zakulacenými rohy 104">
            <a:extLst>
              <a:ext uri="{FF2B5EF4-FFF2-40B4-BE49-F238E27FC236}">
                <a16:creationId xmlns:a16="http://schemas.microsoft.com/office/drawing/2014/main" id="{612BD417-711A-E8A4-7CB6-B5D6C3BF1E42}"/>
              </a:ext>
            </a:extLst>
          </p:cNvPr>
          <p:cNvSpPr/>
          <p:nvPr/>
        </p:nvSpPr>
        <p:spPr>
          <a:xfrm rot="16200000" flipH="1">
            <a:off x="6288585" y="3922522"/>
            <a:ext cx="2879291" cy="4571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Obdélník: se zakulacenými rohy 105">
            <a:extLst>
              <a:ext uri="{FF2B5EF4-FFF2-40B4-BE49-F238E27FC236}">
                <a16:creationId xmlns:a16="http://schemas.microsoft.com/office/drawing/2014/main" id="{FD36FD91-2421-E664-5637-F7470EC34088}"/>
              </a:ext>
            </a:extLst>
          </p:cNvPr>
          <p:cNvSpPr/>
          <p:nvPr/>
        </p:nvSpPr>
        <p:spPr>
          <a:xfrm rot="16200000" flipH="1">
            <a:off x="6549846" y="3895528"/>
            <a:ext cx="2242868" cy="4571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8" name="TextovéPole 116">
            <a:extLst>
              <a:ext uri="{FF2B5EF4-FFF2-40B4-BE49-F238E27FC236}">
                <a16:creationId xmlns:a16="http://schemas.microsoft.com/office/drawing/2014/main" id="{2E404FCA-0F38-8CAF-F021-12BE1D27E916}"/>
              </a:ext>
            </a:extLst>
          </p:cNvPr>
          <p:cNvSpPr txBox="1"/>
          <p:nvPr/>
        </p:nvSpPr>
        <p:spPr>
          <a:xfrm>
            <a:off x="4654666" y="6077417"/>
            <a:ext cx="727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 err="1"/>
              <a:t>Mirror</a:t>
            </a:r>
            <a:endParaRPr lang="de-DE" sz="1600" dirty="0"/>
          </a:p>
        </p:txBody>
      </p:sp>
      <p:sp>
        <p:nvSpPr>
          <p:cNvPr id="99" name="TextovéPole 116">
            <a:extLst>
              <a:ext uri="{FF2B5EF4-FFF2-40B4-BE49-F238E27FC236}">
                <a16:creationId xmlns:a16="http://schemas.microsoft.com/office/drawing/2014/main" id="{719415F6-0450-DE1F-C703-5C0DEA49B6FB}"/>
              </a:ext>
            </a:extLst>
          </p:cNvPr>
          <p:cNvSpPr txBox="1"/>
          <p:nvPr/>
        </p:nvSpPr>
        <p:spPr>
          <a:xfrm>
            <a:off x="7751090" y="5143537"/>
            <a:ext cx="727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 err="1"/>
              <a:t>Mirror</a:t>
            </a:r>
            <a:endParaRPr lang="de-DE" sz="1600" dirty="0"/>
          </a:p>
        </p:txBody>
      </p:sp>
      <p:cxnSp>
        <p:nvCxnSpPr>
          <p:cNvPr id="101" name="Přímá spojnice 127">
            <a:extLst>
              <a:ext uri="{FF2B5EF4-FFF2-40B4-BE49-F238E27FC236}">
                <a16:creationId xmlns:a16="http://schemas.microsoft.com/office/drawing/2014/main" id="{C49AEEB6-5020-B6D1-159E-E243368641E4}"/>
              </a:ext>
            </a:extLst>
          </p:cNvPr>
          <p:cNvCxnSpPr>
            <a:cxnSpLocks/>
          </p:cNvCxnSpPr>
          <p:nvPr/>
        </p:nvCxnSpPr>
        <p:spPr>
          <a:xfrm flipH="1" flipV="1">
            <a:off x="5011298" y="2033560"/>
            <a:ext cx="6448" cy="1837225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Přímá spojnice 127">
            <a:extLst>
              <a:ext uri="{FF2B5EF4-FFF2-40B4-BE49-F238E27FC236}">
                <a16:creationId xmlns:a16="http://schemas.microsoft.com/office/drawing/2014/main" id="{9DCF87C6-EBFC-459B-1D96-8DD18BFF5363}"/>
              </a:ext>
            </a:extLst>
          </p:cNvPr>
          <p:cNvCxnSpPr>
            <a:cxnSpLocks/>
          </p:cNvCxnSpPr>
          <p:nvPr/>
        </p:nvCxnSpPr>
        <p:spPr>
          <a:xfrm flipV="1">
            <a:off x="5077275" y="2033560"/>
            <a:ext cx="0" cy="1837225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46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ovéPole 125">
            <a:extLst>
              <a:ext uri="{FF2B5EF4-FFF2-40B4-BE49-F238E27FC236}">
                <a16:creationId xmlns:a16="http://schemas.microsoft.com/office/drawing/2014/main" id="{6B3DFCEF-213B-4688-A2A7-A3E558FD5BCA}"/>
              </a:ext>
            </a:extLst>
          </p:cNvPr>
          <p:cNvSpPr txBox="1"/>
          <p:nvPr/>
        </p:nvSpPr>
        <p:spPr>
          <a:xfrm>
            <a:off x="326964" y="1171850"/>
            <a:ext cx="9252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interference</a:t>
            </a:r>
            <a:r>
              <a:rPr lang="de-DE" dirty="0"/>
              <a:t>,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think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light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wave</a:t>
            </a:r>
            <a:r>
              <a:rPr lang="de-DE" dirty="0"/>
              <a:t>. </a:t>
            </a:r>
            <a:r>
              <a:rPr lang="de-DE" dirty="0" err="1"/>
              <a:t>When</a:t>
            </a:r>
            <a:r>
              <a:rPr lang="de-DE" dirty="0"/>
              <a:t> at least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waves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differ</a:t>
            </a:r>
            <a:r>
              <a:rPr lang="de-DE" dirty="0"/>
              <a:t> </a:t>
            </a:r>
            <a:r>
              <a:rPr lang="de-DE" dirty="0" err="1"/>
              <a:t>slightly</a:t>
            </a:r>
            <a:r>
              <a:rPr lang="de-DE" dirty="0"/>
              <a:t> in </a:t>
            </a:r>
            <a:r>
              <a:rPr lang="de-DE" dirty="0" err="1"/>
              <a:t>space</a:t>
            </a:r>
            <a:r>
              <a:rPr lang="de-DE" dirty="0"/>
              <a:t> and time, </a:t>
            </a:r>
            <a:r>
              <a:rPr lang="de-DE" dirty="0" err="1"/>
              <a:t>superimpose</a:t>
            </a:r>
            <a:r>
              <a:rPr lang="de-DE" dirty="0"/>
              <a:t>,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wave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. This </a:t>
            </a:r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also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interference</a:t>
            </a:r>
            <a:r>
              <a:rPr lang="de-DE" dirty="0"/>
              <a:t>.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destructive</a:t>
            </a:r>
            <a:r>
              <a:rPr lang="de-DE" dirty="0"/>
              <a:t> and </a:t>
            </a:r>
            <a:r>
              <a:rPr lang="de-DE" dirty="0" err="1"/>
              <a:t>constructive</a:t>
            </a:r>
            <a:r>
              <a:rPr lang="de-DE" dirty="0"/>
              <a:t> </a:t>
            </a:r>
            <a:r>
              <a:rPr lang="de-DE" dirty="0" err="1"/>
              <a:t>interference</a:t>
            </a:r>
            <a:r>
              <a:rPr lang="de-DE" dirty="0"/>
              <a:t>.</a:t>
            </a:r>
          </a:p>
        </p:txBody>
      </p:sp>
      <p:sp>
        <p:nvSpPr>
          <p:cNvPr id="130" name="TextovéPole 129">
            <a:extLst>
              <a:ext uri="{FF2B5EF4-FFF2-40B4-BE49-F238E27FC236}">
                <a16:creationId xmlns:a16="http://schemas.microsoft.com/office/drawing/2014/main" id="{93BC7917-B9C4-42F9-8952-99B743F309F6}"/>
              </a:ext>
            </a:extLst>
          </p:cNvPr>
          <p:cNvSpPr txBox="1"/>
          <p:nvPr/>
        </p:nvSpPr>
        <p:spPr>
          <a:xfrm>
            <a:off x="3062167" y="478410"/>
            <a:ext cx="4207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/>
              <a:t>What</a:t>
            </a:r>
            <a:r>
              <a:rPr lang="de-DE" sz="3600" dirty="0"/>
              <a:t> </a:t>
            </a:r>
            <a:r>
              <a:rPr lang="de-DE" sz="3600" dirty="0" err="1"/>
              <a:t>is</a:t>
            </a:r>
            <a:r>
              <a:rPr lang="de-DE" sz="3600" dirty="0"/>
              <a:t> </a:t>
            </a:r>
            <a:r>
              <a:rPr lang="de-DE" sz="3600" dirty="0" err="1"/>
              <a:t>interference</a:t>
            </a:r>
            <a:r>
              <a:rPr lang="de-DE" sz="3600" dirty="0"/>
              <a:t>?</a:t>
            </a:r>
          </a:p>
        </p:txBody>
      </p:sp>
      <p:sp>
        <p:nvSpPr>
          <p:cNvPr id="99" name="TextovéPole 125">
            <a:extLst>
              <a:ext uri="{FF2B5EF4-FFF2-40B4-BE49-F238E27FC236}">
                <a16:creationId xmlns:a16="http://schemas.microsoft.com/office/drawing/2014/main" id="{0568AAB0-3EAE-772C-895B-F0D9CF470D8D}"/>
              </a:ext>
            </a:extLst>
          </p:cNvPr>
          <p:cNvSpPr txBox="1"/>
          <p:nvPr/>
        </p:nvSpPr>
        <p:spPr>
          <a:xfrm>
            <a:off x="326964" y="2774675"/>
            <a:ext cx="9252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b="1" dirty="0" err="1"/>
              <a:t>Wavecharacter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Light</a:t>
            </a:r>
          </a:p>
          <a:p>
            <a:pPr algn="just"/>
            <a:r>
              <a:rPr lang="de-DE" dirty="0"/>
              <a:t>A </a:t>
            </a:r>
            <a:r>
              <a:rPr lang="de-DE" dirty="0" err="1"/>
              <a:t>wave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an </a:t>
            </a:r>
            <a:r>
              <a:rPr lang="de-DE" dirty="0" err="1"/>
              <a:t>amplitude</a:t>
            </a:r>
            <a:r>
              <a:rPr lang="de-DE" dirty="0"/>
              <a:t> and a </a:t>
            </a:r>
            <a:r>
              <a:rPr lang="de-DE" dirty="0" err="1"/>
              <a:t>phase</a:t>
            </a:r>
            <a:r>
              <a:rPr lang="de-DE" dirty="0"/>
              <a:t>. </a:t>
            </a:r>
          </a:p>
        </p:txBody>
      </p: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B55082B8-DEBD-6D12-6A1F-32AED687218F}"/>
              </a:ext>
            </a:extLst>
          </p:cNvPr>
          <p:cNvGrpSpPr/>
          <p:nvPr/>
        </p:nvGrpSpPr>
        <p:grpSpPr>
          <a:xfrm>
            <a:off x="1387940" y="4001111"/>
            <a:ext cx="6174498" cy="753715"/>
            <a:chOff x="829127" y="3052142"/>
            <a:chExt cx="6174498" cy="753715"/>
          </a:xfrm>
        </p:grpSpPr>
        <p:grpSp>
          <p:nvGrpSpPr>
            <p:cNvPr id="93" name="Gruppieren 92">
              <a:extLst>
                <a:ext uri="{FF2B5EF4-FFF2-40B4-BE49-F238E27FC236}">
                  <a16:creationId xmlns:a16="http://schemas.microsoft.com/office/drawing/2014/main" id="{AA095161-1727-CD79-AC33-85FA56E7D7E9}"/>
                </a:ext>
              </a:extLst>
            </p:cNvPr>
            <p:cNvGrpSpPr/>
            <p:nvPr/>
          </p:nvGrpSpPr>
          <p:grpSpPr>
            <a:xfrm>
              <a:off x="980774" y="3052142"/>
              <a:ext cx="5036931" cy="753715"/>
              <a:chOff x="937607" y="3210713"/>
              <a:chExt cx="7307541" cy="131748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E69FD7BE-AEFD-C82B-A42B-B7B9D972EEEA}"/>
                  </a:ext>
                </a:extLst>
              </p:cNvPr>
              <p:cNvGrpSpPr/>
              <p:nvPr/>
            </p:nvGrpSpPr>
            <p:grpSpPr>
              <a:xfrm>
                <a:off x="937607" y="3210713"/>
                <a:ext cx="2436698" cy="1312104"/>
                <a:chOff x="872668" y="3116570"/>
                <a:chExt cx="5743647" cy="2905038"/>
              </a:xfrm>
            </p:grpSpPr>
            <p:sp>
              <p:nvSpPr>
                <p:cNvPr id="103" name="Freihandform: Form 102">
                  <a:extLst>
                    <a:ext uri="{FF2B5EF4-FFF2-40B4-BE49-F238E27FC236}">
                      <a16:creationId xmlns:a16="http://schemas.microsoft.com/office/drawing/2014/main" id="{6BFE532A-9411-5401-88D8-838CB6FA43A9}"/>
                    </a:ext>
                  </a:extLst>
                </p:cNvPr>
                <p:cNvSpPr/>
                <p:nvPr/>
              </p:nvSpPr>
              <p:spPr>
                <a:xfrm>
                  <a:off x="872668" y="3116570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4" name="Freihandform: Form 103">
                  <a:extLst>
                    <a:ext uri="{FF2B5EF4-FFF2-40B4-BE49-F238E27FC236}">
                      <a16:creationId xmlns:a16="http://schemas.microsoft.com/office/drawing/2014/main" id="{3FBBBB25-685E-1442-D866-BD20D03F111A}"/>
                    </a:ext>
                  </a:extLst>
                </p:cNvPr>
                <p:cNvSpPr/>
                <p:nvPr/>
              </p:nvSpPr>
              <p:spPr>
                <a:xfrm flipV="1">
                  <a:off x="3742486" y="4557186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6" name="Gruppieren 95">
                <a:extLst>
                  <a:ext uri="{FF2B5EF4-FFF2-40B4-BE49-F238E27FC236}">
                    <a16:creationId xmlns:a16="http://schemas.microsoft.com/office/drawing/2014/main" id="{DD56445B-199B-6326-C9B6-2CE380451492}"/>
                  </a:ext>
                </a:extLst>
              </p:cNvPr>
              <p:cNvGrpSpPr/>
              <p:nvPr/>
            </p:nvGrpSpPr>
            <p:grpSpPr>
              <a:xfrm>
                <a:off x="3373454" y="3216089"/>
                <a:ext cx="2436698" cy="1312104"/>
                <a:chOff x="872668" y="3116570"/>
                <a:chExt cx="5743647" cy="2905038"/>
              </a:xfrm>
            </p:grpSpPr>
            <p:sp>
              <p:nvSpPr>
                <p:cNvPr id="101" name="Freihandform: Form 100">
                  <a:extLst>
                    <a:ext uri="{FF2B5EF4-FFF2-40B4-BE49-F238E27FC236}">
                      <a16:creationId xmlns:a16="http://schemas.microsoft.com/office/drawing/2014/main" id="{964782F3-4516-3F31-5521-A29AB8BE8D4A}"/>
                    </a:ext>
                  </a:extLst>
                </p:cNvPr>
                <p:cNvSpPr/>
                <p:nvPr/>
              </p:nvSpPr>
              <p:spPr>
                <a:xfrm>
                  <a:off x="872668" y="3116570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2" name="Freihandform: Form 101">
                  <a:extLst>
                    <a:ext uri="{FF2B5EF4-FFF2-40B4-BE49-F238E27FC236}">
                      <a16:creationId xmlns:a16="http://schemas.microsoft.com/office/drawing/2014/main" id="{1991F4C1-787B-E50F-0A86-8CA74CE64A06}"/>
                    </a:ext>
                  </a:extLst>
                </p:cNvPr>
                <p:cNvSpPr/>
                <p:nvPr/>
              </p:nvSpPr>
              <p:spPr>
                <a:xfrm flipV="1">
                  <a:off x="3742486" y="4557186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7" name="Gruppieren 96">
                <a:extLst>
                  <a:ext uri="{FF2B5EF4-FFF2-40B4-BE49-F238E27FC236}">
                    <a16:creationId xmlns:a16="http://schemas.microsoft.com/office/drawing/2014/main" id="{82678AA1-9C4B-7C32-7C09-61182CCEA1FA}"/>
                  </a:ext>
                </a:extLst>
              </p:cNvPr>
              <p:cNvGrpSpPr/>
              <p:nvPr/>
            </p:nvGrpSpPr>
            <p:grpSpPr>
              <a:xfrm>
                <a:off x="5808450" y="3210713"/>
                <a:ext cx="2436698" cy="1312104"/>
                <a:chOff x="872668" y="3116570"/>
                <a:chExt cx="5743647" cy="2905038"/>
              </a:xfrm>
            </p:grpSpPr>
            <p:sp>
              <p:nvSpPr>
                <p:cNvPr id="98" name="Freihandform: Form 97">
                  <a:extLst>
                    <a:ext uri="{FF2B5EF4-FFF2-40B4-BE49-F238E27FC236}">
                      <a16:creationId xmlns:a16="http://schemas.microsoft.com/office/drawing/2014/main" id="{4FC94C8A-01C5-442D-B319-FEF2BF5514C2}"/>
                    </a:ext>
                  </a:extLst>
                </p:cNvPr>
                <p:cNvSpPr/>
                <p:nvPr/>
              </p:nvSpPr>
              <p:spPr>
                <a:xfrm>
                  <a:off x="872668" y="3116570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0" name="Freihandform: Form 99">
                  <a:extLst>
                    <a:ext uri="{FF2B5EF4-FFF2-40B4-BE49-F238E27FC236}">
                      <a16:creationId xmlns:a16="http://schemas.microsoft.com/office/drawing/2014/main" id="{DA355765-B36A-6F7F-DA2D-94CAAF2A28C8}"/>
                    </a:ext>
                  </a:extLst>
                </p:cNvPr>
                <p:cNvSpPr/>
                <p:nvPr/>
              </p:nvSpPr>
              <p:spPr>
                <a:xfrm flipV="1">
                  <a:off x="3742486" y="4557186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7CAC48D8-FAFB-50E8-EDE6-CA1D9EAB5F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7" y="3424386"/>
              <a:ext cx="6174498" cy="922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615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Kreuz 163">
            <a:extLst>
              <a:ext uri="{FF2B5EF4-FFF2-40B4-BE49-F238E27FC236}">
                <a16:creationId xmlns:a16="http://schemas.microsoft.com/office/drawing/2014/main" id="{C7C0AA59-921B-E3F5-A360-751B2DDF0C82}"/>
              </a:ext>
            </a:extLst>
          </p:cNvPr>
          <p:cNvSpPr/>
          <p:nvPr/>
        </p:nvSpPr>
        <p:spPr>
          <a:xfrm>
            <a:off x="4084197" y="3434389"/>
            <a:ext cx="590958" cy="592760"/>
          </a:xfrm>
          <a:prstGeom prst="plus">
            <a:avLst>
              <a:gd name="adj" fmla="val 39050"/>
            </a:avLst>
          </a:prstGeom>
          <a:solidFill>
            <a:schemeClr val="bg2">
              <a:lumMod val="90000"/>
              <a:alpha val="72000"/>
            </a:schemeClr>
          </a:solidFill>
          <a:ln>
            <a:solidFill>
              <a:schemeClr val="bg2">
                <a:lumMod val="90000"/>
                <a:alpha val="7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6" name="TextovéPole 125">
            <a:extLst>
              <a:ext uri="{FF2B5EF4-FFF2-40B4-BE49-F238E27FC236}">
                <a16:creationId xmlns:a16="http://schemas.microsoft.com/office/drawing/2014/main" id="{6B3DFCEF-213B-4688-A2A7-A3E558FD5BCA}"/>
              </a:ext>
            </a:extLst>
          </p:cNvPr>
          <p:cNvSpPr txBox="1"/>
          <p:nvPr/>
        </p:nvSpPr>
        <p:spPr>
          <a:xfrm>
            <a:off x="326964" y="1171850"/>
            <a:ext cx="9252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 err="1"/>
              <a:t>Destructive</a:t>
            </a:r>
            <a:r>
              <a:rPr lang="de-DE" dirty="0"/>
              <a:t> </a:t>
            </a:r>
            <a:r>
              <a:rPr lang="de-DE" dirty="0" err="1"/>
              <a:t>interference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waves</a:t>
            </a:r>
            <a:r>
              <a:rPr lang="de-DE" dirty="0"/>
              <a:t> </a:t>
            </a:r>
            <a:r>
              <a:rPr lang="de-DE" dirty="0" err="1"/>
              <a:t>overlap</a:t>
            </a:r>
            <a:r>
              <a:rPr lang="de-DE" dirty="0"/>
              <a:t> in such a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cancel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out at </a:t>
            </a:r>
            <a:r>
              <a:rPr lang="de-DE" dirty="0" err="1"/>
              <a:t>the</a:t>
            </a:r>
            <a:r>
              <a:rPr lang="de-DE" dirty="0"/>
              <a:t> end. The </a:t>
            </a:r>
            <a:r>
              <a:rPr lang="de-DE" dirty="0" err="1"/>
              <a:t>phases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waves</a:t>
            </a:r>
            <a:r>
              <a:rPr lang="de-DE" dirty="0"/>
              <a:t>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exactly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and </a:t>
            </a:r>
            <a:r>
              <a:rPr lang="de-DE" dirty="0" err="1"/>
              <a:t>offset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half, 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wave</a:t>
            </a:r>
            <a:r>
              <a:rPr lang="de-DE" dirty="0"/>
              <a:t> </a:t>
            </a:r>
            <a:r>
              <a:rPr lang="de-DE" dirty="0" err="1"/>
              <a:t>trough</a:t>
            </a:r>
            <a:r>
              <a:rPr lang="de-DE" dirty="0"/>
              <a:t>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wave</a:t>
            </a:r>
            <a:r>
              <a:rPr lang="de-DE" dirty="0"/>
              <a:t> </a:t>
            </a:r>
            <a:r>
              <a:rPr lang="de-DE" dirty="0" err="1"/>
              <a:t>crest</a:t>
            </a:r>
            <a:r>
              <a:rPr lang="de-DE" dirty="0"/>
              <a:t>.</a:t>
            </a:r>
          </a:p>
        </p:txBody>
      </p:sp>
      <p:sp>
        <p:nvSpPr>
          <p:cNvPr id="130" name="TextovéPole 129">
            <a:extLst>
              <a:ext uri="{FF2B5EF4-FFF2-40B4-BE49-F238E27FC236}">
                <a16:creationId xmlns:a16="http://schemas.microsoft.com/office/drawing/2014/main" id="{93BC7917-B9C4-42F9-8952-99B743F309F6}"/>
              </a:ext>
            </a:extLst>
          </p:cNvPr>
          <p:cNvSpPr txBox="1"/>
          <p:nvPr/>
        </p:nvSpPr>
        <p:spPr>
          <a:xfrm>
            <a:off x="2773734" y="501625"/>
            <a:ext cx="4949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de-DE" sz="3600" b="1" dirty="0" err="1"/>
              <a:t>Destructive</a:t>
            </a:r>
            <a:r>
              <a:rPr lang="de-DE" sz="3600" b="1" dirty="0"/>
              <a:t> </a:t>
            </a:r>
            <a:r>
              <a:rPr lang="de-DE" sz="3600" b="1" dirty="0" err="1"/>
              <a:t>interference</a:t>
            </a:r>
            <a:endParaRPr lang="de-DE" sz="3600" dirty="0"/>
          </a:p>
        </p:txBody>
      </p:sp>
      <p:sp>
        <p:nvSpPr>
          <p:cNvPr id="96" name="TextovéPole 125">
            <a:extLst>
              <a:ext uri="{FF2B5EF4-FFF2-40B4-BE49-F238E27FC236}">
                <a16:creationId xmlns:a16="http://schemas.microsoft.com/office/drawing/2014/main" id="{F738AB5C-0B5C-06EC-6492-E051D4C5F9CC}"/>
              </a:ext>
            </a:extLst>
          </p:cNvPr>
          <p:cNvSpPr txBox="1"/>
          <p:nvPr/>
        </p:nvSpPr>
        <p:spPr>
          <a:xfrm>
            <a:off x="326964" y="2283566"/>
            <a:ext cx="925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b="1" dirty="0" err="1"/>
              <a:t>Destructive</a:t>
            </a:r>
            <a:r>
              <a:rPr lang="de-DE" b="1" dirty="0"/>
              <a:t> </a:t>
            </a:r>
            <a:r>
              <a:rPr lang="de-DE" b="1" dirty="0" err="1"/>
              <a:t>interference</a:t>
            </a:r>
            <a:r>
              <a:rPr lang="de-DE" b="1" dirty="0"/>
              <a:t>:</a:t>
            </a:r>
            <a:endParaRPr lang="de-DE" dirty="0"/>
          </a:p>
        </p:txBody>
      </p: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B038058E-6B56-62AD-2E08-2710EE94D162}"/>
              </a:ext>
            </a:extLst>
          </p:cNvPr>
          <p:cNvGrpSpPr/>
          <p:nvPr/>
        </p:nvGrpSpPr>
        <p:grpSpPr>
          <a:xfrm>
            <a:off x="1277807" y="5309292"/>
            <a:ext cx="6174498" cy="753715"/>
            <a:chOff x="829127" y="3052142"/>
            <a:chExt cx="6174498" cy="753715"/>
          </a:xfrm>
        </p:grpSpPr>
        <p:grpSp>
          <p:nvGrpSpPr>
            <p:cNvPr id="102" name="Gruppieren 101">
              <a:extLst>
                <a:ext uri="{FF2B5EF4-FFF2-40B4-BE49-F238E27FC236}">
                  <a16:creationId xmlns:a16="http://schemas.microsoft.com/office/drawing/2014/main" id="{056EA919-5412-17EC-4A8C-6353F93E0949}"/>
                </a:ext>
              </a:extLst>
            </p:cNvPr>
            <p:cNvGrpSpPr/>
            <p:nvPr/>
          </p:nvGrpSpPr>
          <p:grpSpPr>
            <a:xfrm>
              <a:off x="980774" y="3052142"/>
              <a:ext cx="5036931" cy="753715"/>
              <a:chOff x="937607" y="3210713"/>
              <a:chExt cx="7307541" cy="1317480"/>
            </a:xfrm>
          </p:grpSpPr>
          <p:grpSp>
            <p:nvGrpSpPr>
              <p:cNvPr id="94" name="Gruppieren 93">
                <a:extLst>
                  <a:ext uri="{FF2B5EF4-FFF2-40B4-BE49-F238E27FC236}">
                    <a16:creationId xmlns:a16="http://schemas.microsoft.com/office/drawing/2014/main" id="{3BC3AD78-31F6-819C-0989-245A9265D102}"/>
                  </a:ext>
                </a:extLst>
              </p:cNvPr>
              <p:cNvGrpSpPr/>
              <p:nvPr/>
            </p:nvGrpSpPr>
            <p:grpSpPr>
              <a:xfrm>
                <a:off x="937607" y="3210713"/>
                <a:ext cx="2436698" cy="1312104"/>
                <a:chOff x="872668" y="3116570"/>
                <a:chExt cx="5743647" cy="2905038"/>
              </a:xfrm>
            </p:grpSpPr>
            <p:sp>
              <p:nvSpPr>
                <p:cNvPr id="92" name="Freihandform: Form 91">
                  <a:extLst>
                    <a:ext uri="{FF2B5EF4-FFF2-40B4-BE49-F238E27FC236}">
                      <a16:creationId xmlns:a16="http://schemas.microsoft.com/office/drawing/2014/main" id="{35B59C73-C235-6CC6-A83B-89F610AD70CF}"/>
                    </a:ext>
                  </a:extLst>
                </p:cNvPr>
                <p:cNvSpPr/>
                <p:nvPr/>
              </p:nvSpPr>
              <p:spPr>
                <a:xfrm>
                  <a:off x="872668" y="3116570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" name="Freihandform: Form 92">
                  <a:extLst>
                    <a:ext uri="{FF2B5EF4-FFF2-40B4-BE49-F238E27FC236}">
                      <a16:creationId xmlns:a16="http://schemas.microsoft.com/office/drawing/2014/main" id="{3ED3ECA7-A89D-7482-BE2B-68B0F8EB60D8}"/>
                    </a:ext>
                  </a:extLst>
                </p:cNvPr>
                <p:cNvSpPr/>
                <p:nvPr/>
              </p:nvSpPr>
              <p:spPr>
                <a:xfrm flipV="1">
                  <a:off x="3742486" y="4557186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EF6A3ECD-230D-4C97-F43D-BFB443A60CC4}"/>
                  </a:ext>
                </a:extLst>
              </p:cNvPr>
              <p:cNvGrpSpPr/>
              <p:nvPr/>
            </p:nvGrpSpPr>
            <p:grpSpPr>
              <a:xfrm>
                <a:off x="3373454" y="3216089"/>
                <a:ext cx="2436698" cy="1312104"/>
                <a:chOff x="872668" y="3116570"/>
                <a:chExt cx="5743647" cy="2905038"/>
              </a:xfrm>
            </p:grpSpPr>
            <p:sp>
              <p:nvSpPr>
                <p:cNvPr id="97" name="Freihandform: Form 96">
                  <a:extLst>
                    <a:ext uri="{FF2B5EF4-FFF2-40B4-BE49-F238E27FC236}">
                      <a16:creationId xmlns:a16="http://schemas.microsoft.com/office/drawing/2014/main" id="{34C5E60F-A3AF-E057-CE64-54C630061BF1}"/>
                    </a:ext>
                  </a:extLst>
                </p:cNvPr>
                <p:cNvSpPr/>
                <p:nvPr/>
              </p:nvSpPr>
              <p:spPr>
                <a:xfrm>
                  <a:off x="872668" y="3116570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" name="Freihandform: Form 97">
                  <a:extLst>
                    <a:ext uri="{FF2B5EF4-FFF2-40B4-BE49-F238E27FC236}">
                      <a16:creationId xmlns:a16="http://schemas.microsoft.com/office/drawing/2014/main" id="{34ED8A1C-2C6F-2BB0-4614-BB2EF0387C3F}"/>
                    </a:ext>
                  </a:extLst>
                </p:cNvPr>
                <p:cNvSpPr/>
                <p:nvPr/>
              </p:nvSpPr>
              <p:spPr>
                <a:xfrm flipV="1">
                  <a:off x="3742486" y="4557186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9" name="Gruppieren 98">
                <a:extLst>
                  <a:ext uri="{FF2B5EF4-FFF2-40B4-BE49-F238E27FC236}">
                    <a16:creationId xmlns:a16="http://schemas.microsoft.com/office/drawing/2014/main" id="{4A435CD8-7805-F6A8-779A-9220D0781E94}"/>
                  </a:ext>
                </a:extLst>
              </p:cNvPr>
              <p:cNvGrpSpPr/>
              <p:nvPr/>
            </p:nvGrpSpPr>
            <p:grpSpPr>
              <a:xfrm>
                <a:off x="5808450" y="3210713"/>
                <a:ext cx="2436698" cy="1312104"/>
                <a:chOff x="872668" y="3116570"/>
                <a:chExt cx="5743647" cy="2905038"/>
              </a:xfrm>
            </p:grpSpPr>
            <p:sp>
              <p:nvSpPr>
                <p:cNvPr id="100" name="Freihandform: Form 99">
                  <a:extLst>
                    <a:ext uri="{FF2B5EF4-FFF2-40B4-BE49-F238E27FC236}">
                      <a16:creationId xmlns:a16="http://schemas.microsoft.com/office/drawing/2014/main" id="{2F1AA1EE-728C-D8A3-9B52-52C730331B7A}"/>
                    </a:ext>
                  </a:extLst>
                </p:cNvPr>
                <p:cNvSpPr/>
                <p:nvPr/>
              </p:nvSpPr>
              <p:spPr>
                <a:xfrm>
                  <a:off x="872668" y="3116570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Freihandform: Form 100">
                  <a:extLst>
                    <a:ext uri="{FF2B5EF4-FFF2-40B4-BE49-F238E27FC236}">
                      <a16:creationId xmlns:a16="http://schemas.microsoft.com/office/drawing/2014/main" id="{D7BCE3A4-628A-0CA9-C5ED-4DED06512D2F}"/>
                    </a:ext>
                  </a:extLst>
                </p:cNvPr>
                <p:cNvSpPr/>
                <p:nvPr/>
              </p:nvSpPr>
              <p:spPr>
                <a:xfrm flipV="1">
                  <a:off x="3742486" y="4557186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03" name="Gruppieren 102">
              <a:extLst>
                <a:ext uri="{FF2B5EF4-FFF2-40B4-BE49-F238E27FC236}">
                  <a16:creationId xmlns:a16="http://schemas.microsoft.com/office/drawing/2014/main" id="{B27F3EC7-197B-261D-E877-E098D53AD7F6}"/>
                </a:ext>
              </a:extLst>
            </p:cNvPr>
            <p:cNvGrpSpPr/>
            <p:nvPr/>
          </p:nvGrpSpPr>
          <p:grpSpPr>
            <a:xfrm>
              <a:off x="1819970" y="3052142"/>
              <a:ext cx="5036931" cy="753715"/>
              <a:chOff x="937607" y="3210713"/>
              <a:chExt cx="7307541" cy="1317480"/>
            </a:xfrm>
          </p:grpSpPr>
          <p:grpSp>
            <p:nvGrpSpPr>
              <p:cNvPr id="104" name="Gruppieren 103">
                <a:extLst>
                  <a:ext uri="{FF2B5EF4-FFF2-40B4-BE49-F238E27FC236}">
                    <a16:creationId xmlns:a16="http://schemas.microsoft.com/office/drawing/2014/main" id="{61D79E78-4A29-65C1-94EC-6ED3B2E36EF9}"/>
                  </a:ext>
                </a:extLst>
              </p:cNvPr>
              <p:cNvGrpSpPr/>
              <p:nvPr/>
            </p:nvGrpSpPr>
            <p:grpSpPr>
              <a:xfrm>
                <a:off x="937607" y="3210713"/>
                <a:ext cx="2436698" cy="1312104"/>
                <a:chOff x="872668" y="3116570"/>
                <a:chExt cx="5743647" cy="2905038"/>
              </a:xfrm>
            </p:grpSpPr>
            <p:sp>
              <p:nvSpPr>
                <p:cNvPr id="111" name="Freihandform: Form 110">
                  <a:extLst>
                    <a:ext uri="{FF2B5EF4-FFF2-40B4-BE49-F238E27FC236}">
                      <a16:creationId xmlns:a16="http://schemas.microsoft.com/office/drawing/2014/main" id="{70B6E58D-E6C6-61F5-46EA-BF5C3F12C736}"/>
                    </a:ext>
                  </a:extLst>
                </p:cNvPr>
                <p:cNvSpPr/>
                <p:nvPr/>
              </p:nvSpPr>
              <p:spPr>
                <a:xfrm>
                  <a:off x="872668" y="3116570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Freihandform: Form 111">
                  <a:extLst>
                    <a:ext uri="{FF2B5EF4-FFF2-40B4-BE49-F238E27FC236}">
                      <a16:creationId xmlns:a16="http://schemas.microsoft.com/office/drawing/2014/main" id="{B875BCFC-E2C0-5199-297D-E7A696F9E6B5}"/>
                    </a:ext>
                  </a:extLst>
                </p:cNvPr>
                <p:cNvSpPr/>
                <p:nvPr/>
              </p:nvSpPr>
              <p:spPr>
                <a:xfrm flipV="1">
                  <a:off x="3742486" y="4557186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5" name="Gruppieren 104">
                <a:extLst>
                  <a:ext uri="{FF2B5EF4-FFF2-40B4-BE49-F238E27FC236}">
                    <a16:creationId xmlns:a16="http://schemas.microsoft.com/office/drawing/2014/main" id="{422CABA8-E71A-F284-55C9-6BC761B13522}"/>
                  </a:ext>
                </a:extLst>
              </p:cNvPr>
              <p:cNvGrpSpPr/>
              <p:nvPr/>
            </p:nvGrpSpPr>
            <p:grpSpPr>
              <a:xfrm>
                <a:off x="3373454" y="3216089"/>
                <a:ext cx="2436698" cy="1312104"/>
                <a:chOff x="872668" y="3116570"/>
                <a:chExt cx="5743647" cy="2905038"/>
              </a:xfrm>
            </p:grpSpPr>
            <p:sp>
              <p:nvSpPr>
                <p:cNvPr id="109" name="Freihandform: Form 108">
                  <a:extLst>
                    <a:ext uri="{FF2B5EF4-FFF2-40B4-BE49-F238E27FC236}">
                      <a16:creationId xmlns:a16="http://schemas.microsoft.com/office/drawing/2014/main" id="{839ADA7C-8BBB-0557-034B-EEE71809F417}"/>
                    </a:ext>
                  </a:extLst>
                </p:cNvPr>
                <p:cNvSpPr/>
                <p:nvPr/>
              </p:nvSpPr>
              <p:spPr>
                <a:xfrm>
                  <a:off x="872668" y="3116570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0" name="Freihandform: Form 109">
                  <a:extLst>
                    <a:ext uri="{FF2B5EF4-FFF2-40B4-BE49-F238E27FC236}">
                      <a16:creationId xmlns:a16="http://schemas.microsoft.com/office/drawing/2014/main" id="{9CA64A56-66A9-67B8-A379-95C46E6C75CC}"/>
                    </a:ext>
                  </a:extLst>
                </p:cNvPr>
                <p:cNvSpPr/>
                <p:nvPr/>
              </p:nvSpPr>
              <p:spPr>
                <a:xfrm flipV="1">
                  <a:off x="3742486" y="4557186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6" name="Gruppieren 105">
                <a:extLst>
                  <a:ext uri="{FF2B5EF4-FFF2-40B4-BE49-F238E27FC236}">
                    <a16:creationId xmlns:a16="http://schemas.microsoft.com/office/drawing/2014/main" id="{1A6C64C1-661E-45F9-7467-0B26E950EA9A}"/>
                  </a:ext>
                </a:extLst>
              </p:cNvPr>
              <p:cNvGrpSpPr/>
              <p:nvPr/>
            </p:nvGrpSpPr>
            <p:grpSpPr>
              <a:xfrm>
                <a:off x="5808450" y="3210713"/>
                <a:ext cx="2436698" cy="1312104"/>
                <a:chOff x="872668" y="3116570"/>
                <a:chExt cx="5743647" cy="2905038"/>
              </a:xfrm>
            </p:grpSpPr>
            <p:sp>
              <p:nvSpPr>
                <p:cNvPr id="107" name="Freihandform: Form 106">
                  <a:extLst>
                    <a:ext uri="{FF2B5EF4-FFF2-40B4-BE49-F238E27FC236}">
                      <a16:creationId xmlns:a16="http://schemas.microsoft.com/office/drawing/2014/main" id="{E61FA6D0-106F-650B-AC86-828A498B71B0}"/>
                    </a:ext>
                  </a:extLst>
                </p:cNvPr>
                <p:cNvSpPr/>
                <p:nvPr/>
              </p:nvSpPr>
              <p:spPr>
                <a:xfrm>
                  <a:off x="872668" y="3116570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8" name="Freihandform: Form 107">
                  <a:extLst>
                    <a:ext uri="{FF2B5EF4-FFF2-40B4-BE49-F238E27FC236}">
                      <a16:creationId xmlns:a16="http://schemas.microsoft.com/office/drawing/2014/main" id="{FF7545EF-3AD6-30B0-B432-675BFE82B303}"/>
                    </a:ext>
                  </a:extLst>
                </p:cNvPr>
                <p:cNvSpPr/>
                <p:nvPr/>
              </p:nvSpPr>
              <p:spPr>
                <a:xfrm flipV="1">
                  <a:off x="3742486" y="4557186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cxnSp>
          <p:nvCxnSpPr>
            <p:cNvPr id="114" name="Gerader Verbinder 113">
              <a:extLst>
                <a:ext uri="{FF2B5EF4-FFF2-40B4-BE49-F238E27FC236}">
                  <a16:creationId xmlns:a16="http://schemas.microsoft.com/office/drawing/2014/main" id="{F59532E2-1340-BC96-FA35-993AB65A8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7" y="3424386"/>
              <a:ext cx="6174498" cy="922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138540CF-8343-BD6A-BD85-33678F864452}"/>
              </a:ext>
            </a:extLst>
          </p:cNvPr>
          <p:cNvGrpSpPr/>
          <p:nvPr/>
        </p:nvGrpSpPr>
        <p:grpSpPr>
          <a:xfrm>
            <a:off x="1277807" y="2841284"/>
            <a:ext cx="6174498" cy="753715"/>
            <a:chOff x="829127" y="3052142"/>
            <a:chExt cx="6174498" cy="753715"/>
          </a:xfrm>
        </p:grpSpPr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D20A2218-DAAB-BF5D-6D25-C1C1872FA759}"/>
                </a:ext>
              </a:extLst>
            </p:cNvPr>
            <p:cNvGrpSpPr/>
            <p:nvPr/>
          </p:nvGrpSpPr>
          <p:grpSpPr>
            <a:xfrm>
              <a:off x="1819970" y="3052142"/>
              <a:ext cx="5036931" cy="753715"/>
              <a:chOff x="937607" y="3210713"/>
              <a:chExt cx="7307541" cy="1317480"/>
            </a:xfrm>
          </p:grpSpPr>
          <p:grpSp>
            <p:nvGrpSpPr>
              <p:cNvPr id="122" name="Gruppieren 121">
                <a:extLst>
                  <a:ext uri="{FF2B5EF4-FFF2-40B4-BE49-F238E27FC236}">
                    <a16:creationId xmlns:a16="http://schemas.microsoft.com/office/drawing/2014/main" id="{109F3EBA-BF9F-4C7E-89C1-4672288ECC52}"/>
                  </a:ext>
                </a:extLst>
              </p:cNvPr>
              <p:cNvGrpSpPr/>
              <p:nvPr/>
            </p:nvGrpSpPr>
            <p:grpSpPr>
              <a:xfrm>
                <a:off x="937607" y="3210713"/>
                <a:ext cx="2436698" cy="1312104"/>
                <a:chOff x="872668" y="3116570"/>
                <a:chExt cx="5743647" cy="2905038"/>
              </a:xfrm>
            </p:grpSpPr>
            <p:sp>
              <p:nvSpPr>
                <p:cNvPr id="131" name="Freihandform: Form 130">
                  <a:extLst>
                    <a:ext uri="{FF2B5EF4-FFF2-40B4-BE49-F238E27FC236}">
                      <a16:creationId xmlns:a16="http://schemas.microsoft.com/office/drawing/2014/main" id="{8073545B-95A1-8FA6-2F98-E2A3C6FB4239}"/>
                    </a:ext>
                  </a:extLst>
                </p:cNvPr>
                <p:cNvSpPr/>
                <p:nvPr/>
              </p:nvSpPr>
              <p:spPr>
                <a:xfrm>
                  <a:off x="872668" y="3116570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2" name="Freihandform: Form 131">
                  <a:extLst>
                    <a:ext uri="{FF2B5EF4-FFF2-40B4-BE49-F238E27FC236}">
                      <a16:creationId xmlns:a16="http://schemas.microsoft.com/office/drawing/2014/main" id="{C96057FD-BC59-4061-DFB5-37CC146A18D6}"/>
                    </a:ext>
                  </a:extLst>
                </p:cNvPr>
                <p:cNvSpPr/>
                <p:nvPr/>
              </p:nvSpPr>
              <p:spPr>
                <a:xfrm flipV="1">
                  <a:off x="3742486" y="4557186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23" name="Gruppieren 122">
                <a:extLst>
                  <a:ext uri="{FF2B5EF4-FFF2-40B4-BE49-F238E27FC236}">
                    <a16:creationId xmlns:a16="http://schemas.microsoft.com/office/drawing/2014/main" id="{07C7D712-2D90-6261-CF72-2F8570907C94}"/>
                  </a:ext>
                </a:extLst>
              </p:cNvPr>
              <p:cNvGrpSpPr/>
              <p:nvPr/>
            </p:nvGrpSpPr>
            <p:grpSpPr>
              <a:xfrm>
                <a:off x="3373454" y="3216089"/>
                <a:ext cx="2436698" cy="1312104"/>
                <a:chOff x="872668" y="3116570"/>
                <a:chExt cx="5743647" cy="2905038"/>
              </a:xfrm>
            </p:grpSpPr>
            <p:sp>
              <p:nvSpPr>
                <p:cNvPr id="128" name="Freihandform: Form 127">
                  <a:extLst>
                    <a:ext uri="{FF2B5EF4-FFF2-40B4-BE49-F238E27FC236}">
                      <a16:creationId xmlns:a16="http://schemas.microsoft.com/office/drawing/2014/main" id="{1DE57F18-5016-B5D3-F905-15DE58E329CF}"/>
                    </a:ext>
                  </a:extLst>
                </p:cNvPr>
                <p:cNvSpPr/>
                <p:nvPr/>
              </p:nvSpPr>
              <p:spPr>
                <a:xfrm>
                  <a:off x="872668" y="3116570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9" name="Freihandform: Form 128">
                  <a:extLst>
                    <a:ext uri="{FF2B5EF4-FFF2-40B4-BE49-F238E27FC236}">
                      <a16:creationId xmlns:a16="http://schemas.microsoft.com/office/drawing/2014/main" id="{8A0AE913-DB20-3940-177A-42EBECEBD7EA}"/>
                    </a:ext>
                  </a:extLst>
                </p:cNvPr>
                <p:cNvSpPr/>
                <p:nvPr/>
              </p:nvSpPr>
              <p:spPr>
                <a:xfrm flipV="1">
                  <a:off x="3742486" y="4557186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24" name="Gruppieren 123">
                <a:extLst>
                  <a:ext uri="{FF2B5EF4-FFF2-40B4-BE49-F238E27FC236}">
                    <a16:creationId xmlns:a16="http://schemas.microsoft.com/office/drawing/2014/main" id="{52328666-A592-199C-58C5-A34012CF235F}"/>
                  </a:ext>
                </a:extLst>
              </p:cNvPr>
              <p:cNvGrpSpPr/>
              <p:nvPr/>
            </p:nvGrpSpPr>
            <p:grpSpPr>
              <a:xfrm>
                <a:off x="5808450" y="3210713"/>
                <a:ext cx="2436698" cy="1312104"/>
                <a:chOff x="872668" y="3116570"/>
                <a:chExt cx="5743647" cy="2905038"/>
              </a:xfrm>
            </p:grpSpPr>
            <p:sp>
              <p:nvSpPr>
                <p:cNvPr id="125" name="Freihandform: Form 124">
                  <a:extLst>
                    <a:ext uri="{FF2B5EF4-FFF2-40B4-BE49-F238E27FC236}">
                      <a16:creationId xmlns:a16="http://schemas.microsoft.com/office/drawing/2014/main" id="{0556A483-26F6-1441-7DBE-9E9AAA1AA9E3}"/>
                    </a:ext>
                  </a:extLst>
                </p:cNvPr>
                <p:cNvSpPr/>
                <p:nvPr/>
              </p:nvSpPr>
              <p:spPr>
                <a:xfrm>
                  <a:off x="872668" y="3116570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Freihandform: Form 126">
                  <a:extLst>
                    <a:ext uri="{FF2B5EF4-FFF2-40B4-BE49-F238E27FC236}">
                      <a16:creationId xmlns:a16="http://schemas.microsoft.com/office/drawing/2014/main" id="{639A4DA0-24D3-C908-DC5F-0EBE3C9FB14D}"/>
                    </a:ext>
                  </a:extLst>
                </p:cNvPr>
                <p:cNvSpPr/>
                <p:nvPr/>
              </p:nvSpPr>
              <p:spPr>
                <a:xfrm flipV="1">
                  <a:off x="3742486" y="4557186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AB0F2BBA-F5AD-97E0-CEEC-9D955A25D7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7" y="3424386"/>
              <a:ext cx="6174498" cy="922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C4D6A93C-5604-0A6A-F3CF-F07D1EC658CB}"/>
              </a:ext>
            </a:extLst>
          </p:cNvPr>
          <p:cNvGrpSpPr/>
          <p:nvPr/>
        </p:nvGrpSpPr>
        <p:grpSpPr>
          <a:xfrm>
            <a:off x="1277807" y="3990333"/>
            <a:ext cx="6174498" cy="753715"/>
            <a:chOff x="829127" y="3052142"/>
            <a:chExt cx="6174498" cy="753715"/>
          </a:xfrm>
        </p:grpSpPr>
        <p:grpSp>
          <p:nvGrpSpPr>
            <p:cNvPr id="143" name="Gruppieren 142">
              <a:extLst>
                <a:ext uri="{FF2B5EF4-FFF2-40B4-BE49-F238E27FC236}">
                  <a16:creationId xmlns:a16="http://schemas.microsoft.com/office/drawing/2014/main" id="{CB8A27D2-3B49-25D6-E231-872A54A660D2}"/>
                </a:ext>
              </a:extLst>
            </p:cNvPr>
            <p:cNvGrpSpPr/>
            <p:nvPr/>
          </p:nvGrpSpPr>
          <p:grpSpPr>
            <a:xfrm>
              <a:off x="980774" y="3052142"/>
              <a:ext cx="5036931" cy="753715"/>
              <a:chOff x="937607" y="3210713"/>
              <a:chExt cx="7307541" cy="1317480"/>
            </a:xfrm>
          </p:grpSpPr>
          <p:grpSp>
            <p:nvGrpSpPr>
              <p:cNvPr id="155" name="Gruppieren 154">
                <a:extLst>
                  <a:ext uri="{FF2B5EF4-FFF2-40B4-BE49-F238E27FC236}">
                    <a16:creationId xmlns:a16="http://schemas.microsoft.com/office/drawing/2014/main" id="{F093967E-3A2F-76D7-DF3B-ABCBE552D8F6}"/>
                  </a:ext>
                </a:extLst>
              </p:cNvPr>
              <p:cNvGrpSpPr/>
              <p:nvPr/>
            </p:nvGrpSpPr>
            <p:grpSpPr>
              <a:xfrm>
                <a:off x="937607" y="3210713"/>
                <a:ext cx="2436698" cy="1312104"/>
                <a:chOff x="872668" y="3116570"/>
                <a:chExt cx="5743647" cy="2905038"/>
              </a:xfrm>
            </p:grpSpPr>
            <p:sp>
              <p:nvSpPr>
                <p:cNvPr id="162" name="Freihandform: Form 161">
                  <a:extLst>
                    <a:ext uri="{FF2B5EF4-FFF2-40B4-BE49-F238E27FC236}">
                      <a16:creationId xmlns:a16="http://schemas.microsoft.com/office/drawing/2014/main" id="{71094A4B-1400-CE7A-D2D6-59322DE3CF55}"/>
                    </a:ext>
                  </a:extLst>
                </p:cNvPr>
                <p:cNvSpPr/>
                <p:nvPr/>
              </p:nvSpPr>
              <p:spPr>
                <a:xfrm>
                  <a:off x="872668" y="3116570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3" name="Freihandform: Form 162">
                  <a:extLst>
                    <a:ext uri="{FF2B5EF4-FFF2-40B4-BE49-F238E27FC236}">
                      <a16:creationId xmlns:a16="http://schemas.microsoft.com/office/drawing/2014/main" id="{06E86A94-5ED0-EACC-4155-812B13403208}"/>
                    </a:ext>
                  </a:extLst>
                </p:cNvPr>
                <p:cNvSpPr/>
                <p:nvPr/>
              </p:nvSpPr>
              <p:spPr>
                <a:xfrm flipV="1">
                  <a:off x="3742486" y="4557186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56" name="Gruppieren 155">
                <a:extLst>
                  <a:ext uri="{FF2B5EF4-FFF2-40B4-BE49-F238E27FC236}">
                    <a16:creationId xmlns:a16="http://schemas.microsoft.com/office/drawing/2014/main" id="{987D8668-FB77-663C-B5C9-FEE6BE6310B4}"/>
                  </a:ext>
                </a:extLst>
              </p:cNvPr>
              <p:cNvGrpSpPr/>
              <p:nvPr/>
            </p:nvGrpSpPr>
            <p:grpSpPr>
              <a:xfrm>
                <a:off x="3373454" y="3216089"/>
                <a:ext cx="2436698" cy="1312104"/>
                <a:chOff x="872668" y="3116570"/>
                <a:chExt cx="5743647" cy="2905038"/>
              </a:xfrm>
            </p:grpSpPr>
            <p:sp>
              <p:nvSpPr>
                <p:cNvPr id="160" name="Freihandform: Form 159">
                  <a:extLst>
                    <a:ext uri="{FF2B5EF4-FFF2-40B4-BE49-F238E27FC236}">
                      <a16:creationId xmlns:a16="http://schemas.microsoft.com/office/drawing/2014/main" id="{8072A60D-5A69-5FF3-9C89-E550C22FFBBB}"/>
                    </a:ext>
                  </a:extLst>
                </p:cNvPr>
                <p:cNvSpPr/>
                <p:nvPr/>
              </p:nvSpPr>
              <p:spPr>
                <a:xfrm>
                  <a:off x="872668" y="3116570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1" name="Freihandform: Form 160">
                  <a:extLst>
                    <a:ext uri="{FF2B5EF4-FFF2-40B4-BE49-F238E27FC236}">
                      <a16:creationId xmlns:a16="http://schemas.microsoft.com/office/drawing/2014/main" id="{3DDBA4EE-E183-800C-6767-CD3533BE6143}"/>
                    </a:ext>
                  </a:extLst>
                </p:cNvPr>
                <p:cNvSpPr/>
                <p:nvPr/>
              </p:nvSpPr>
              <p:spPr>
                <a:xfrm flipV="1">
                  <a:off x="3742486" y="4557186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57" name="Gruppieren 156">
                <a:extLst>
                  <a:ext uri="{FF2B5EF4-FFF2-40B4-BE49-F238E27FC236}">
                    <a16:creationId xmlns:a16="http://schemas.microsoft.com/office/drawing/2014/main" id="{78FF2DAE-7480-5B4D-473A-35D06E493A06}"/>
                  </a:ext>
                </a:extLst>
              </p:cNvPr>
              <p:cNvGrpSpPr/>
              <p:nvPr/>
            </p:nvGrpSpPr>
            <p:grpSpPr>
              <a:xfrm>
                <a:off x="5808450" y="3210713"/>
                <a:ext cx="2436698" cy="1312104"/>
                <a:chOff x="872668" y="3116570"/>
                <a:chExt cx="5743647" cy="2905038"/>
              </a:xfrm>
            </p:grpSpPr>
            <p:sp>
              <p:nvSpPr>
                <p:cNvPr id="158" name="Freihandform: Form 157">
                  <a:extLst>
                    <a:ext uri="{FF2B5EF4-FFF2-40B4-BE49-F238E27FC236}">
                      <a16:creationId xmlns:a16="http://schemas.microsoft.com/office/drawing/2014/main" id="{BA5BA827-5BFB-6F55-405B-DB1E32000A64}"/>
                    </a:ext>
                  </a:extLst>
                </p:cNvPr>
                <p:cNvSpPr/>
                <p:nvPr/>
              </p:nvSpPr>
              <p:spPr>
                <a:xfrm>
                  <a:off x="872668" y="3116570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9" name="Freihandform: Form 158">
                  <a:extLst>
                    <a:ext uri="{FF2B5EF4-FFF2-40B4-BE49-F238E27FC236}">
                      <a16:creationId xmlns:a16="http://schemas.microsoft.com/office/drawing/2014/main" id="{A757BB94-C506-4C87-901E-1EFA04EC79C6}"/>
                    </a:ext>
                  </a:extLst>
                </p:cNvPr>
                <p:cNvSpPr/>
                <p:nvPr/>
              </p:nvSpPr>
              <p:spPr>
                <a:xfrm flipV="1">
                  <a:off x="3742486" y="4557186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cxnSp>
          <p:nvCxnSpPr>
            <p:cNvPr id="145" name="Gerader Verbinder 144">
              <a:extLst>
                <a:ext uri="{FF2B5EF4-FFF2-40B4-BE49-F238E27FC236}">
                  <a16:creationId xmlns:a16="http://schemas.microsoft.com/office/drawing/2014/main" id="{F80A14C4-5BE6-EFB4-5DC7-0EA5DF6F2A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7" y="3424386"/>
              <a:ext cx="6174498" cy="922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Gleich 165">
            <a:extLst>
              <a:ext uri="{FF2B5EF4-FFF2-40B4-BE49-F238E27FC236}">
                <a16:creationId xmlns:a16="http://schemas.microsoft.com/office/drawing/2014/main" id="{4082ACE0-4ABC-5F39-0FE4-DA58F8CAEB8D}"/>
              </a:ext>
            </a:extLst>
          </p:cNvPr>
          <p:cNvSpPr/>
          <p:nvPr/>
        </p:nvSpPr>
        <p:spPr>
          <a:xfrm>
            <a:off x="3952928" y="4875597"/>
            <a:ext cx="840368" cy="335657"/>
          </a:xfrm>
          <a:prstGeom prst="mathEqual">
            <a:avLst>
              <a:gd name="adj1" fmla="val 23520"/>
              <a:gd name="adj2" fmla="val 26023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551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ovéPole 125">
            <a:extLst>
              <a:ext uri="{FF2B5EF4-FFF2-40B4-BE49-F238E27FC236}">
                <a16:creationId xmlns:a16="http://schemas.microsoft.com/office/drawing/2014/main" id="{6B3DFCEF-213B-4688-A2A7-A3E558FD5BCA}"/>
              </a:ext>
            </a:extLst>
          </p:cNvPr>
          <p:cNvSpPr txBox="1"/>
          <p:nvPr/>
        </p:nvSpPr>
        <p:spPr>
          <a:xfrm>
            <a:off x="326964" y="1171850"/>
            <a:ext cx="9252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 err="1"/>
              <a:t>Constructive</a:t>
            </a:r>
            <a:r>
              <a:rPr lang="de-DE" dirty="0"/>
              <a:t> </a:t>
            </a:r>
            <a:r>
              <a:rPr lang="de-DE" dirty="0" err="1"/>
              <a:t>interference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waves</a:t>
            </a:r>
            <a:r>
              <a:rPr lang="de-DE" dirty="0"/>
              <a:t> </a:t>
            </a:r>
            <a:r>
              <a:rPr lang="de-DE" dirty="0" err="1"/>
              <a:t>overlap</a:t>
            </a:r>
            <a:r>
              <a:rPr lang="de-DE" dirty="0"/>
              <a:t> in such a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amplify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end. Here,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phases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waves</a:t>
            </a:r>
            <a:r>
              <a:rPr lang="de-DE" dirty="0"/>
              <a:t>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coincide</a:t>
            </a:r>
            <a:r>
              <a:rPr lang="de-DE" dirty="0"/>
              <a:t> </a:t>
            </a:r>
            <a:r>
              <a:rPr lang="de-DE" dirty="0" err="1"/>
              <a:t>exactly</a:t>
            </a:r>
            <a:r>
              <a:rPr lang="de-DE" dirty="0"/>
              <a:t>. The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wave</a:t>
            </a:r>
            <a:r>
              <a:rPr lang="de-DE" dirty="0"/>
              <a:t> </a:t>
            </a:r>
            <a:r>
              <a:rPr lang="de-DE" dirty="0" err="1"/>
              <a:t>troughs</a:t>
            </a:r>
            <a:r>
              <a:rPr lang="de-DE" dirty="0"/>
              <a:t> and </a:t>
            </a:r>
            <a:r>
              <a:rPr lang="de-DE" dirty="0" err="1"/>
              <a:t>wave</a:t>
            </a:r>
            <a:r>
              <a:rPr lang="de-DE" dirty="0"/>
              <a:t> </a:t>
            </a:r>
            <a:r>
              <a:rPr lang="de-DE" dirty="0" err="1"/>
              <a:t>crests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exactly</a:t>
            </a:r>
            <a:r>
              <a:rPr lang="de-DE" dirty="0"/>
              <a:t>.</a:t>
            </a:r>
          </a:p>
        </p:txBody>
      </p:sp>
      <p:sp>
        <p:nvSpPr>
          <p:cNvPr id="130" name="TextovéPole 129">
            <a:extLst>
              <a:ext uri="{FF2B5EF4-FFF2-40B4-BE49-F238E27FC236}">
                <a16:creationId xmlns:a16="http://schemas.microsoft.com/office/drawing/2014/main" id="{93BC7917-B9C4-42F9-8952-99B743F309F6}"/>
              </a:ext>
            </a:extLst>
          </p:cNvPr>
          <p:cNvSpPr txBox="1"/>
          <p:nvPr/>
        </p:nvSpPr>
        <p:spPr>
          <a:xfrm>
            <a:off x="2865457" y="501625"/>
            <a:ext cx="4944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/>
              <a:t>Constructive</a:t>
            </a:r>
            <a:r>
              <a:rPr lang="de-DE" sz="3600" dirty="0"/>
              <a:t> </a:t>
            </a:r>
            <a:r>
              <a:rPr lang="de-DE" sz="3600" dirty="0" err="1"/>
              <a:t>Interference</a:t>
            </a:r>
            <a:endParaRPr lang="de-DE" sz="3600" dirty="0"/>
          </a:p>
        </p:txBody>
      </p:sp>
      <p:sp>
        <p:nvSpPr>
          <p:cNvPr id="96" name="TextovéPole 125">
            <a:extLst>
              <a:ext uri="{FF2B5EF4-FFF2-40B4-BE49-F238E27FC236}">
                <a16:creationId xmlns:a16="http://schemas.microsoft.com/office/drawing/2014/main" id="{F738AB5C-0B5C-06EC-6492-E051D4C5F9CC}"/>
              </a:ext>
            </a:extLst>
          </p:cNvPr>
          <p:cNvSpPr txBox="1"/>
          <p:nvPr/>
        </p:nvSpPr>
        <p:spPr>
          <a:xfrm>
            <a:off x="326964" y="2283566"/>
            <a:ext cx="925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b="1" dirty="0" err="1"/>
              <a:t>Constructive</a:t>
            </a:r>
            <a:r>
              <a:rPr lang="de-DE" b="1" dirty="0"/>
              <a:t> </a:t>
            </a:r>
            <a:r>
              <a:rPr lang="de-DE" b="1" dirty="0" err="1"/>
              <a:t>interference</a:t>
            </a:r>
            <a:endParaRPr lang="de-DE" dirty="0"/>
          </a:p>
        </p:txBody>
      </p: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891C2A1C-DB44-6B1A-F02F-67E9A043171F}"/>
              </a:ext>
            </a:extLst>
          </p:cNvPr>
          <p:cNvGrpSpPr/>
          <p:nvPr/>
        </p:nvGrpSpPr>
        <p:grpSpPr>
          <a:xfrm>
            <a:off x="1277807" y="3990333"/>
            <a:ext cx="6174498" cy="753715"/>
            <a:chOff x="829127" y="3052142"/>
            <a:chExt cx="6174498" cy="753715"/>
          </a:xfrm>
        </p:grpSpPr>
        <p:grpSp>
          <p:nvGrpSpPr>
            <p:cNvPr id="93" name="Gruppieren 92">
              <a:extLst>
                <a:ext uri="{FF2B5EF4-FFF2-40B4-BE49-F238E27FC236}">
                  <a16:creationId xmlns:a16="http://schemas.microsoft.com/office/drawing/2014/main" id="{33E60432-9373-2030-1315-4B629C109696}"/>
                </a:ext>
              </a:extLst>
            </p:cNvPr>
            <p:cNvGrpSpPr/>
            <p:nvPr/>
          </p:nvGrpSpPr>
          <p:grpSpPr>
            <a:xfrm>
              <a:off x="980774" y="3052142"/>
              <a:ext cx="5036931" cy="753715"/>
              <a:chOff x="937607" y="3210713"/>
              <a:chExt cx="7307541" cy="1317480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3124A9A2-1192-1512-64BB-79CEED82475C}"/>
                  </a:ext>
                </a:extLst>
              </p:cNvPr>
              <p:cNvGrpSpPr/>
              <p:nvPr/>
            </p:nvGrpSpPr>
            <p:grpSpPr>
              <a:xfrm>
                <a:off x="937607" y="3210713"/>
                <a:ext cx="2436698" cy="1312104"/>
                <a:chOff x="872668" y="3116570"/>
                <a:chExt cx="5743647" cy="2905038"/>
              </a:xfrm>
            </p:grpSpPr>
            <p:sp>
              <p:nvSpPr>
                <p:cNvPr id="103" name="Freihandform: Form 102">
                  <a:extLst>
                    <a:ext uri="{FF2B5EF4-FFF2-40B4-BE49-F238E27FC236}">
                      <a16:creationId xmlns:a16="http://schemas.microsoft.com/office/drawing/2014/main" id="{BDCBA3A3-A3AD-9F81-7675-AAEE175F005F}"/>
                    </a:ext>
                  </a:extLst>
                </p:cNvPr>
                <p:cNvSpPr/>
                <p:nvPr/>
              </p:nvSpPr>
              <p:spPr>
                <a:xfrm>
                  <a:off x="872668" y="3116570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4" name="Freihandform: Form 103">
                  <a:extLst>
                    <a:ext uri="{FF2B5EF4-FFF2-40B4-BE49-F238E27FC236}">
                      <a16:creationId xmlns:a16="http://schemas.microsoft.com/office/drawing/2014/main" id="{338CCE24-D5BE-387B-DBC4-64967E74CC94}"/>
                    </a:ext>
                  </a:extLst>
                </p:cNvPr>
                <p:cNvSpPr/>
                <p:nvPr/>
              </p:nvSpPr>
              <p:spPr>
                <a:xfrm flipV="1">
                  <a:off x="3742486" y="4557186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7" name="Gruppieren 96">
                <a:extLst>
                  <a:ext uri="{FF2B5EF4-FFF2-40B4-BE49-F238E27FC236}">
                    <a16:creationId xmlns:a16="http://schemas.microsoft.com/office/drawing/2014/main" id="{74331BB1-24E1-53AC-8523-BDD6458EFBF4}"/>
                  </a:ext>
                </a:extLst>
              </p:cNvPr>
              <p:cNvGrpSpPr/>
              <p:nvPr/>
            </p:nvGrpSpPr>
            <p:grpSpPr>
              <a:xfrm>
                <a:off x="3373454" y="3216089"/>
                <a:ext cx="2436698" cy="1312104"/>
                <a:chOff x="872668" y="3116570"/>
                <a:chExt cx="5743647" cy="2905038"/>
              </a:xfrm>
            </p:grpSpPr>
            <p:sp>
              <p:nvSpPr>
                <p:cNvPr id="101" name="Freihandform: Form 100">
                  <a:extLst>
                    <a:ext uri="{FF2B5EF4-FFF2-40B4-BE49-F238E27FC236}">
                      <a16:creationId xmlns:a16="http://schemas.microsoft.com/office/drawing/2014/main" id="{AD8D2412-8E29-F9B7-AC36-0408C0A6542F}"/>
                    </a:ext>
                  </a:extLst>
                </p:cNvPr>
                <p:cNvSpPr/>
                <p:nvPr/>
              </p:nvSpPr>
              <p:spPr>
                <a:xfrm>
                  <a:off x="872668" y="3116570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2" name="Freihandform: Form 101">
                  <a:extLst>
                    <a:ext uri="{FF2B5EF4-FFF2-40B4-BE49-F238E27FC236}">
                      <a16:creationId xmlns:a16="http://schemas.microsoft.com/office/drawing/2014/main" id="{0612345D-F40D-E89E-D9E2-AA301B3D4E8B}"/>
                    </a:ext>
                  </a:extLst>
                </p:cNvPr>
                <p:cNvSpPr/>
                <p:nvPr/>
              </p:nvSpPr>
              <p:spPr>
                <a:xfrm flipV="1">
                  <a:off x="3742486" y="4557186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8" name="Gruppieren 97">
                <a:extLst>
                  <a:ext uri="{FF2B5EF4-FFF2-40B4-BE49-F238E27FC236}">
                    <a16:creationId xmlns:a16="http://schemas.microsoft.com/office/drawing/2014/main" id="{63B04767-6BA2-1A7D-8A59-E82EE23B45FD}"/>
                  </a:ext>
                </a:extLst>
              </p:cNvPr>
              <p:cNvGrpSpPr/>
              <p:nvPr/>
            </p:nvGrpSpPr>
            <p:grpSpPr>
              <a:xfrm>
                <a:off x="5808450" y="3210713"/>
                <a:ext cx="2436698" cy="1312104"/>
                <a:chOff x="872668" y="3116570"/>
                <a:chExt cx="5743647" cy="2905038"/>
              </a:xfrm>
            </p:grpSpPr>
            <p:sp>
              <p:nvSpPr>
                <p:cNvPr id="99" name="Freihandform: Form 98">
                  <a:extLst>
                    <a:ext uri="{FF2B5EF4-FFF2-40B4-BE49-F238E27FC236}">
                      <a16:creationId xmlns:a16="http://schemas.microsoft.com/office/drawing/2014/main" id="{9A82751C-0E1A-4829-8B56-FAC1AA59901C}"/>
                    </a:ext>
                  </a:extLst>
                </p:cNvPr>
                <p:cNvSpPr/>
                <p:nvPr/>
              </p:nvSpPr>
              <p:spPr>
                <a:xfrm>
                  <a:off x="872668" y="3116570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0" name="Freihandform: Form 99">
                  <a:extLst>
                    <a:ext uri="{FF2B5EF4-FFF2-40B4-BE49-F238E27FC236}">
                      <a16:creationId xmlns:a16="http://schemas.microsoft.com/office/drawing/2014/main" id="{BEC7F0E6-EACF-F91A-C422-DEEFBFAEAA69}"/>
                    </a:ext>
                  </a:extLst>
                </p:cNvPr>
                <p:cNvSpPr/>
                <p:nvPr/>
              </p:nvSpPr>
              <p:spPr>
                <a:xfrm flipV="1">
                  <a:off x="3742486" y="4557186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ABC4DED0-7C5C-3190-BA42-BD1A0C8F2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7" y="3424386"/>
              <a:ext cx="6174498" cy="922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94FDEE5A-DD29-7F0D-03AF-80CF3E3E8AA2}"/>
              </a:ext>
            </a:extLst>
          </p:cNvPr>
          <p:cNvGrpSpPr/>
          <p:nvPr/>
        </p:nvGrpSpPr>
        <p:grpSpPr>
          <a:xfrm>
            <a:off x="1277807" y="2711323"/>
            <a:ext cx="6174498" cy="753715"/>
            <a:chOff x="829127" y="3052142"/>
            <a:chExt cx="6174498" cy="753715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3186421A-8606-5F29-0A97-D30CB3A72676}"/>
                </a:ext>
              </a:extLst>
            </p:cNvPr>
            <p:cNvGrpSpPr/>
            <p:nvPr/>
          </p:nvGrpSpPr>
          <p:grpSpPr>
            <a:xfrm>
              <a:off x="980774" y="3052142"/>
              <a:ext cx="5036931" cy="753715"/>
              <a:chOff x="937607" y="3210713"/>
              <a:chExt cx="7307541" cy="1317480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57EDFCC0-6C76-D636-1570-CB7E604034A1}"/>
                  </a:ext>
                </a:extLst>
              </p:cNvPr>
              <p:cNvGrpSpPr/>
              <p:nvPr/>
            </p:nvGrpSpPr>
            <p:grpSpPr>
              <a:xfrm>
                <a:off x="937607" y="3210713"/>
                <a:ext cx="2436698" cy="1312104"/>
                <a:chOff x="872668" y="3116570"/>
                <a:chExt cx="5743647" cy="2905038"/>
              </a:xfrm>
            </p:grpSpPr>
            <p:sp>
              <p:nvSpPr>
                <p:cNvPr id="115" name="Freihandform: Form 114">
                  <a:extLst>
                    <a:ext uri="{FF2B5EF4-FFF2-40B4-BE49-F238E27FC236}">
                      <a16:creationId xmlns:a16="http://schemas.microsoft.com/office/drawing/2014/main" id="{14CFE300-89C4-4EC3-21E6-199F539D9B3A}"/>
                    </a:ext>
                  </a:extLst>
                </p:cNvPr>
                <p:cNvSpPr/>
                <p:nvPr/>
              </p:nvSpPr>
              <p:spPr>
                <a:xfrm>
                  <a:off x="872668" y="3116570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6" name="Freihandform: Form 115">
                  <a:extLst>
                    <a:ext uri="{FF2B5EF4-FFF2-40B4-BE49-F238E27FC236}">
                      <a16:creationId xmlns:a16="http://schemas.microsoft.com/office/drawing/2014/main" id="{294435AC-E107-4805-7C01-B5CB199E82DC}"/>
                    </a:ext>
                  </a:extLst>
                </p:cNvPr>
                <p:cNvSpPr/>
                <p:nvPr/>
              </p:nvSpPr>
              <p:spPr>
                <a:xfrm flipV="1">
                  <a:off x="3742486" y="4557186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F86B3CA7-BFA7-7EA5-0944-2A48A9F4D313}"/>
                  </a:ext>
                </a:extLst>
              </p:cNvPr>
              <p:cNvGrpSpPr/>
              <p:nvPr/>
            </p:nvGrpSpPr>
            <p:grpSpPr>
              <a:xfrm>
                <a:off x="3373454" y="3216089"/>
                <a:ext cx="2436698" cy="1312104"/>
                <a:chOff x="872668" y="3116570"/>
                <a:chExt cx="5743647" cy="2905038"/>
              </a:xfrm>
            </p:grpSpPr>
            <p:sp>
              <p:nvSpPr>
                <p:cNvPr id="113" name="Freihandform: Form 112">
                  <a:extLst>
                    <a:ext uri="{FF2B5EF4-FFF2-40B4-BE49-F238E27FC236}">
                      <a16:creationId xmlns:a16="http://schemas.microsoft.com/office/drawing/2014/main" id="{6D1BB746-C06F-6A26-D892-E2F1C8C48FDA}"/>
                    </a:ext>
                  </a:extLst>
                </p:cNvPr>
                <p:cNvSpPr/>
                <p:nvPr/>
              </p:nvSpPr>
              <p:spPr>
                <a:xfrm>
                  <a:off x="872668" y="3116570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Freihandform: Form 113">
                  <a:extLst>
                    <a:ext uri="{FF2B5EF4-FFF2-40B4-BE49-F238E27FC236}">
                      <a16:creationId xmlns:a16="http://schemas.microsoft.com/office/drawing/2014/main" id="{6C482794-F4E8-4E19-936F-C5746B4BD1E5}"/>
                    </a:ext>
                  </a:extLst>
                </p:cNvPr>
                <p:cNvSpPr/>
                <p:nvPr/>
              </p:nvSpPr>
              <p:spPr>
                <a:xfrm flipV="1">
                  <a:off x="3742486" y="4557186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10" name="Gruppieren 109">
                <a:extLst>
                  <a:ext uri="{FF2B5EF4-FFF2-40B4-BE49-F238E27FC236}">
                    <a16:creationId xmlns:a16="http://schemas.microsoft.com/office/drawing/2014/main" id="{D6B12675-E532-D194-AB02-19D3E463620B}"/>
                  </a:ext>
                </a:extLst>
              </p:cNvPr>
              <p:cNvGrpSpPr/>
              <p:nvPr/>
            </p:nvGrpSpPr>
            <p:grpSpPr>
              <a:xfrm>
                <a:off x="5808450" y="3210713"/>
                <a:ext cx="2436698" cy="1312104"/>
                <a:chOff x="872668" y="3116570"/>
                <a:chExt cx="5743647" cy="2905038"/>
              </a:xfrm>
            </p:grpSpPr>
            <p:sp>
              <p:nvSpPr>
                <p:cNvPr id="111" name="Freihandform: Form 110">
                  <a:extLst>
                    <a:ext uri="{FF2B5EF4-FFF2-40B4-BE49-F238E27FC236}">
                      <a16:creationId xmlns:a16="http://schemas.microsoft.com/office/drawing/2014/main" id="{ED575E1D-246D-15CD-3750-3D6318F80E3D}"/>
                    </a:ext>
                  </a:extLst>
                </p:cNvPr>
                <p:cNvSpPr/>
                <p:nvPr/>
              </p:nvSpPr>
              <p:spPr>
                <a:xfrm>
                  <a:off x="872668" y="3116570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Freihandform: Form 111">
                  <a:extLst>
                    <a:ext uri="{FF2B5EF4-FFF2-40B4-BE49-F238E27FC236}">
                      <a16:creationId xmlns:a16="http://schemas.microsoft.com/office/drawing/2014/main" id="{FDDDD3FF-9CC6-74E6-B8C3-465F798A8B98}"/>
                    </a:ext>
                  </a:extLst>
                </p:cNvPr>
                <p:cNvSpPr/>
                <p:nvPr/>
              </p:nvSpPr>
              <p:spPr>
                <a:xfrm flipV="1">
                  <a:off x="3742486" y="4557186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6C2D6AD1-AA27-E4B1-4D4D-35907D006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7" y="3424386"/>
              <a:ext cx="6174498" cy="922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Kreuz 116">
            <a:extLst>
              <a:ext uri="{FF2B5EF4-FFF2-40B4-BE49-F238E27FC236}">
                <a16:creationId xmlns:a16="http://schemas.microsoft.com/office/drawing/2014/main" id="{086248E6-47BA-5719-6802-0801CB27666C}"/>
              </a:ext>
            </a:extLst>
          </p:cNvPr>
          <p:cNvSpPr/>
          <p:nvPr/>
        </p:nvSpPr>
        <p:spPr>
          <a:xfrm>
            <a:off x="4084197" y="3586770"/>
            <a:ext cx="590958" cy="592760"/>
          </a:xfrm>
          <a:prstGeom prst="plus">
            <a:avLst>
              <a:gd name="adj" fmla="val 39050"/>
            </a:avLst>
          </a:prstGeom>
          <a:solidFill>
            <a:schemeClr val="bg2">
              <a:lumMod val="90000"/>
              <a:alpha val="72000"/>
            </a:schemeClr>
          </a:solidFill>
          <a:ln>
            <a:solidFill>
              <a:schemeClr val="bg2">
                <a:lumMod val="90000"/>
                <a:alpha val="7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8" name="Gleich 117">
            <a:extLst>
              <a:ext uri="{FF2B5EF4-FFF2-40B4-BE49-F238E27FC236}">
                <a16:creationId xmlns:a16="http://schemas.microsoft.com/office/drawing/2014/main" id="{3329391D-BE26-3D3F-60D8-49964A136F80}"/>
              </a:ext>
            </a:extLst>
          </p:cNvPr>
          <p:cNvSpPr/>
          <p:nvPr/>
        </p:nvSpPr>
        <p:spPr>
          <a:xfrm>
            <a:off x="3952928" y="4875597"/>
            <a:ext cx="840368" cy="335657"/>
          </a:xfrm>
          <a:prstGeom prst="mathEqual">
            <a:avLst>
              <a:gd name="adj1" fmla="val 23520"/>
              <a:gd name="adj2" fmla="val 26023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B88A3E3E-FAB4-18D3-2879-EAF832F468D2}"/>
              </a:ext>
            </a:extLst>
          </p:cNvPr>
          <p:cNvGrpSpPr/>
          <p:nvPr/>
        </p:nvGrpSpPr>
        <p:grpSpPr>
          <a:xfrm>
            <a:off x="1277807" y="5171232"/>
            <a:ext cx="6174498" cy="1299777"/>
            <a:chOff x="829127" y="3052142"/>
            <a:chExt cx="6174498" cy="753715"/>
          </a:xfrm>
        </p:grpSpPr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071B6DE7-A1C6-AB0C-50CA-921580D49A80}"/>
                </a:ext>
              </a:extLst>
            </p:cNvPr>
            <p:cNvGrpSpPr/>
            <p:nvPr/>
          </p:nvGrpSpPr>
          <p:grpSpPr>
            <a:xfrm>
              <a:off x="980774" y="3052142"/>
              <a:ext cx="5036931" cy="753715"/>
              <a:chOff x="937607" y="3210713"/>
              <a:chExt cx="7307541" cy="1317480"/>
            </a:xfrm>
          </p:grpSpPr>
          <p:grpSp>
            <p:nvGrpSpPr>
              <p:cNvPr id="122" name="Gruppieren 121">
                <a:extLst>
                  <a:ext uri="{FF2B5EF4-FFF2-40B4-BE49-F238E27FC236}">
                    <a16:creationId xmlns:a16="http://schemas.microsoft.com/office/drawing/2014/main" id="{166F999C-7B64-38E7-B20F-C7D30BC466D2}"/>
                  </a:ext>
                </a:extLst>
              </p:cNvPr>
              <p:cNvGrpSpPr/>
              <p:nvPr/>
            </p:nvGrpSpPr>
            <p:grpSpPr>
              <a:xfrm>
                <a:off x="937607" y="3210713"/>
                <a:ext cx="2436698" cy="1312104"/>
                <a:chOff x="872668" y="3116570"/>
                <a:chExt cx="5743647" cy="2905038"/>
              </a:xfrm>
            </p:grpSpPr>
            <p:sp>
              <p:nvSpPr>
                <p:cNvPr id="131" name="Freihandform: Form 130">
                  <a:extLst>
                    <a:ext uri="{FF2B5EF4-FFF2-40B4-BE49-F238E27FC236}">
                      <a16:creationId xmlns:a16="http://schemas.microsoft.com/office/drawing/2014/main" id="{AC6EFC28-F6C5-DD5C-B2E0-204DE8112EFF}"/>
                    </a:ext>
                  </a:extLst>
                </p:cNvPr>
                <p:cNvSpPr/>
                <p:nvPr/>
              </p:nvSpPr>
              <p:spPr>
                <a:xfrm>
                  <a:off x="872668" y="3116570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2" name="Freihandform: Form 131">
                  <a:extLst>
                    <a:ext uri="{FF2B5EF4-FFF2-40B4-BE49-F238E27FC236}">
                      <a16:creationId xmlns:a16="http://schemas.microsoft.com/office/drawing/2014/main" id="{394A66B1-C62F-617A-34AC-3F533441CEC6}"/>
                    </a:ext>
                  </a:extLst>
                </p:cNvPr>
                <p:cNvSpPr/>
                <p:nvPr/>
              </p:nvSpPr>
              <p:spPr>
                <a:xfrm flipV="1">
                  <a:off x="3742486" y="4557186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23" name="Gruppieren 122">
                <a:extLst>
                  <a:ext uri="{FF2B5EF4-FFF2-40B4-BE49-F238E27FC236}">
                    <a16:creationId xmlns:a16="http://schemas.microsoft.com/office/drawing/2014/main" id="{06CE0864-91BC-3F4C-4D5D-082B379956CA}"/>
                  </a:ext>
                </a:extLst>
              </p:cNvPr>
              <p:cNvGrpSpPr/>
              <p:nvPr/>
            </p:nvGrpSpPr>
            <p:grpSpPr>
              <a:xfrm>
                <a:off x="3373454" y="3216089"/>
                <a:ext cx="2436698" cy="1312104"/>
                <a:chOff x="872668" y="3116570"/>
                <a:chExt cx="5743647" cy="2905038"/>
              </a:xfrm>
            </p:grpSpPr>
            <p:sp>
              <p:nvSpPr>
                <p:cNvPr id="128" name="Freihandform: Form 127">
                  <a:extLst>
                    <a:ext uri="{FF2B5EF4-FFF2-40B4-BE49-F238E27FC236}">
                      <a16:creationId xmlns:a16="http://schemas.microsoft.com/office/drawing/2014/main" id="{DE866D9E-C058-07C4-CF9F-664B7FBA2F67}"/>
                    </a:ext>
                  </a:extLst>
                </p:cNvPr>
                <p:cNvSpPr/>
                <p:nvPr/>
              </p:nvSpPr>
              <p:spPr>
                <a:xfrm>
                  <a:off x="872668" y="3116570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9" name="Freihandform: Form 128">
                  <a:extLst>
                    <a:ext uri="{FF2B5EF4-FFF2-40B4-BE49-F238E27FC236}">
                      <a16:creationId xmlns:a16="http://schemas.microsoft.com/office/drawing/2014/main" id="{620FA6F5-9881-7FFA-F595-061BDDCE10C5}"/>
                    </a:ext>
                  </a:extLst>
                </p:cNvPr>
                <p:cNvSpPr/>
                <p:nvPr/>
              </p:nvSpPr>
              <p:spPr>
                <a:xfrm flipV="1">
                  <a:off x="3742486" y="4557186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24" name="Gruppieren 123">
                <a:extLst>
                  <a:ext uri="{FF2B5EF4-FFF2-40B4-BE49-F238E27FC236}">
                    <a16:creationId xmlns:a16="http://schemas.microsoft.com/office/drawing/2014/main" id="{E5A1919D-1E05-0BEF-6DED-B6C10F3026C6}"/>
                  </a:ext>
                </a:extLst>
              </p:cNvPr>
              <p:cNvGrpSpPr/>
              <p:nvPr/>
            </p:nvGrpSpPr>
            <p:grpSpPr>
              <a:xfrm>
                <a:off x="5808450" y="3210713"/>
                <a:ext cx="2436698" cy="1312104"/>
                <a:chOff x="872668" y="3116570"/>
                <a:chExt cx="5743647" cy="2905038"/>
              </a:xfrm>
            </p:grpSpPr>
            <p:sp>
              <p:nvSpPr>
                <p:cNvPr id="125" name="Freihandform: Form 124">
                  <a:extLst>
                    <a:ext uri="{FF2B5EF4-FFF2-40B4-BE49-F238E27FC236}">
                      <a16:creationId xmlns:a16="http://schemas.microsoft.com/office/drawing/2014/main" id="{AE572A25-3574-F19F-5245-453308D2EB74}"/>
                    </a:ext>
                  </a:extLst>
                </p:cNvPr>
                <p:cNvSpPr/>
                <p:nvPr/>
              </p:nvSpPr>
              <p:spPr>
                <a:xfrm>
                  <a:off x="872668" y="3116570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Freihandform: Form 126">
                  <a:extLst>
                    <a:ext uri="{FF2B5EF4-FFF2-40B4-BE49-F238E27FC236}">
                      <a16:creationId xmlns:a16="http://schemas.microsoft.com/office/drawing/2014/main" id="{EC8F98DD-6FA6-0EAA-1A36-DB0D92FE7D42}"/>
                    </a:ext>
                  </a:extLst>
                </p:cNvPr>
                <p:cNvSpPr/>
                <p:nvPr/>
              </p:nvSpPr>
              <p:spPr>
                <a:xfrm flipV="1">
                  <a:off x="3742486" y="4557186"/>
                  <a:ext cx="2873829" cy="1464422"/>
                </a:xfrm>
                <a:custGeom>
                  <a:avLst/>
                  <a:gdLst>
                    <a:gd name="connsiteX0" fmla="*/ 0 w 2873829"/>
                    <a:gd name="connsiteY0" fmla="*/ 1464422 h 1464422"/>
                    <a:gd name="connsiteX1" fmla="*/ 1443789 w 2873829"/>
                    <a:gd name="connsiteY1" fmla="*/ 7 h 1464422"/>
                    <a:gd name="connsiteX2" fmla="*/ 2873829 w 2873829"/>
                    <a:gd name="connsiteY2" fmla="*/ 1443796 h 1464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3829" h="1464422">
                      <a:moveTo>
                        <a:pt x="0" y="1464422"/>
                      </a:moveTo>
                      <a:cubicBezTo>
                        <a:pt x="482409" y="733933"/>
                        <a:pt x="964818" y="3445"/>
                        <a:pt x="1443789" y="7"/>
                      </a:cubicBezTo>
                      <a:cubicBezTo>
                        <a:pt x="1922760" y="-3431"/>
                        <a:pt x="2606843" y="1212331"/>
                        <a:pt x="2873829" y="1443796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95AC22D6-5FFB-6751-B9EC-68FF7666B3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7" y="3424386"/>
              <a:ext cx="6174498" cy="922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73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rafik 106" descr="Marke 1">
            <a:extLst>
              <a:ext uri="{FF2B5EF4-FFF2-40B4-BE49-F238E27FC236}">
                <a16:creationId xmlns:a16="http://schemas.microsoft.com/office/drawing/2014/main" id="{426A145B-00DC-2943-A007-F9DF16759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415" y="6372400"/>
            <a:ext cx="282972" cy="282972"/>
          </a:xfrm>
          <a:prstGeom prst="rect">
            <a:avLst/>
          </a:prstGeom>
        </p:spPr>
      </p:pic>
      <p:sp>
        <p:nvSpPr>
          <p:cNvPr id="92" name="TextovéPole 120">
            <a:extLst>
              <a:ext uri="{FF2B5EF4-FFF2-40B4-BE49-F238E27FC236}">
                <a16:creationId xmlns:a16="http://schemas.microsoft.com/office/drawing/2014/main" id="{4D56B847-8AA3-ADCE-C65B-500AB865D07B}"/>
              </a:ext>
            </a:extLst>
          </p:cNvPr>
          <p:cNvSpPr txBox="1"/>
          <p:nvPr/>
        </p:nvSpPr>
        <p:spPr>
          <a:xfrm>
            <a:off x="2416198" y="689907"/>
            <a:ext cx="5047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Michelson-Interferometer</a:t>
            </a:r>
          </a:p>
        </p:txBody>
      </p:sp>
      <p:sp>
        <p:nvSpPr>
          <p:cNvPr id="93" name="Obdélník: se zakulacenými rohy 176">
            <a:extLst>
              <a:ext uri="{FF2B5EF4-FFF2-40B4-BE49-F238E27FC236}">
                <a16:creationId xmlns:a16="http://schemas.microsoft.com/office/drawing/2014/main" id="{1440680A-DAFD-C740-D020-EABD084B65A4}"/>
              </a:ext>
            </a:extLst>
          </p:cNvPr>
          <p:cNvSpPr/>
          <p:nvPr/>
        </p:nvSpPr>
        <p:spPr>
          <a:xfrm rot="5400000">
            <a:off x="4311279" y="1317189"/>
            <a:ext cx="1317599" cy="13556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Obdélník: se zakulacenými rohy 176">
            <a:extLst>
              <a:ext uri="{FF2B5EF4-FFF2-40B4-BE49-F238E27FC236}">
                <a16:creationId xmlns:a16="http://schemas.microsoft.com/office/drawing/2014/main" id="{B3FB7C1D-E85A-B564-1773-83E7DE8A433B}"/>
              </a:ext>
            </a:extLst>
          </p:cNvPr>
          <p:cNvSpPr/>
          <p:nvPr/>
        </p:nvSpPr>
        <p:spPr>
          <a:xfrm rot="5400000">
            <a:off x="4311279" y="2634789"/>
            <a:ext cx="1317599" cy="13556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Obdélník: se zakulacenými rohy 176">
            <a:extLst>
              <a:ext uri="{FF2B5EF4-FFF2-40B4-BE49-F238E27FC236}">
                <a16:creationId xmlns:a16="http://schemas.microsoft.com/office/drawing/2014/main" id="{6893A304-0CC9-9460-9A53-0EF1EE0F8F42}"/>
              </a:ext>
            </a:extLst>
          </p:cNvPr>
          <p:cNvSpPr/>
          <p:nvPr/>
        </p:nvSpPr>
        <p:spPr>
          <a:xfrm rot="5400000">
            <a:off x="4311278" y="3952390"/>
            <a:ext cx="1317599" cy="13556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bdélník: se zakulacenými rohy 176">
            <a:extLst>
              <a:ext uri="{FF2B5EF4-FFF2-40B4-BE49-F238E27FC236}">
                <a16:creationId xmlns:a16="http://schemas.microsoft.com/office/drawing/2014/main" id="{EF9CA002-94DC-6FA3-7894-DE77C415698F}"/>
              </a:ext>
            </a:extLst>
          </p:cNvPr>
          <p:cNvSpPr/>
          <p:nvPr/>
        </p:nvSpPr>
        <p:spPr>
          <a:xfrm rot="5400000">
            <a:off x="4301231" y="5269989"/>
            <a:ext cx="1317599" cy="13556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bdélník: se zakulacenými rohy 176">
            <a:extLst>
              <a:ext uri="{FF2B5EF4-FFF2-40B4-BE49-F238E27FC236}">
                <a16:creationId xmlns:a16="http://schemas.microsoft.com/office/drawing/2014/main" id="{AD0B2B8C-08A1-C7EA-39EA-3282DD19ACAC}"/>
              </a:ext>
            </a:extLst>
          </p:cNvPr>
          <p:cNvSpPr/>
          <p:nvPr/>
        </p:nvSpPr>
        <p:spPr>
          <a:xfrm rot="5400000">
            <a:off x="5666976" y="3952390"/>
            <a:ext cx="1317599" cy="13556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bdélník: se zakulacenými rohy 176">
            <a:extLst>
              <a:ext uri="{FF2B5EF4-FFF2-40B4-BE49-F238E27FC236}">
                <a16:creationId xmlns:a16="http://schemas.microsoft.com/office/drawing/2014/main" id="{B777CF55-F581-62A2-0402-1798D217A198}"/>
              </a:ext>
            </a:extLst>
          </p:cNvPr>
          <p:cNvSpPr/>
          <p:nvPr/>
        </p:nvSpPr>
        <p:spPr>
          <a:xfrm rot="5400000">
            <a:off x="2945531" y="3952390"/>
            <a:ext cx="1317599" cy="13556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C1476596-93AD-F51E-091E-3EEF33CFAE4E}"/>
              </a:ext>
            </a:extLst>
          </p:cNvPr>
          <p:cNvGrpSpPr/>
          <p:nvPr/>
        </p:nvGrpSpPr>
        <p:grpSpPr>
          <a:xfrm>
            <a:off x="4363995" y="4142512"/>
            <a:ext cx="1212164" cy="975451"/>
            <a:chOff x="2379211" y="1409087"/>
            <a:chExt cx="1175264" cy="915984"/>
          </a:xfrm>
        </p:grpSpPr>
        <p:sp>
          <p:nvSpPr>
            <p:cNvPr id="121" name="Rechtwinkliges Dreieck 120">
              <a:extLst>
                <a:ext uri="{FF2B5EF4-FFF2-40B4-BE49-F238E27FC236}">
                  <a16:creationId xmlns:a16="http://schemas.microsoft.com/office/drawing/2014/main" id="{A67DCF1D-CFE2-39C3-FADB-7FF055A6FF60}"/>
                </a:ext>
              </a:extLst>
            </p:cNvPr>
            <p:cNvSpPr/>
            <p:nvPr/>
          </p:nvSpPr>
          <p:spPr>
            <a:xfrm>
              <a:off x="2456890" y="1411961"/>
              <a:ext cx="1017645" cy="913110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2" name="Rechtwinkliges Dreieck 121">
              <a:extLst>
                <a:ext uri="{FF2B5EF4-FFF2-40B4-BE49-F238E27FC236}">
                  <a16:creationId xmlns:a16="http://schemas.microsoft.com/office/drawing/2014/main" id="{561884D6-169A-CD17-E24C-7DF2FACECF22}"/>
                </a:ext>
              </a:extLst>
            </p:cNvPr>
            <p:cNvSpPr/>
            <p:nvPr/>
          </p:nvSpPr>
          <p:spPr>
            <a:xfrm rot="10800000">
              <a:off x="2470844" y="1409087"/>
              <a:ext cx="1017645" cy="913108"/>
            </a:xfrm>
            <a:prstGeom prst="rt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TextovéPole 22">
              <a:extLst>
                <a:ext uri="{FF2B5EF4-FFF2-40B4-BE49-F238E27FC236}">
                  <a16:creationId xmlns:a16="http://schemas.microsoft.com/office/drawing/2014/main" id="{5086D77E-7250-EA56-3748-7AC10CEA2CED}"/>
                </a:ext>
              </a:extLst>
            </p:cNvPr>
            <p:cNvSpPr txBox="1"/>
            <p:nvPr/>
          </p:nvSpPr>
          <p:spPr>
            <a:xfrm>
              <a:off x="2379211" y="1489120"/>
              <a:ext cx="1175264" cy="317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/>
                <a:t>Strahlteiler</a:t>
              </a:r>
            </a:p>
          </p:txBody>
        </p:sp>
      </p:grpSp>
      <p:grpSp>
        <p:nvGrpSpPr>
          <p:cNvPr id="124" name="Skupina 93">
            <a:extLst>
              <a:ext uri="{FF2B5EF4-FFF2-40B4-BE49-F238E27FC236}">
                <a16:creationId xmlns:a16="http://schemas.microsoft.com/office/drawing/2014/main" id="{2BA00E70-FCF9-FB88-DCD9-250FE017EFAA}"/>
              </a:ext>
            </a:extLst>
          </p:cNvPr>
          <p:cNvGrpSpPr/>
          <p:nvPr/>
        </p:nvGrpSpPr>
        <p:grpSpPr>
          <a:xfrm rot="10800000">
            <a:off x="2938572" y="1667698"/>
            <a:ext cx="2650087" cy="2129603"/>
            <a:chOff x="1637229" y="2337861"/>
            <a:chExt cx="2678745" cy="2217187"/>
          </a:xfrm>
        </p:grpSpPr>
        <p:sp>
          <p:nvSpPr>
            <p:cNvPr id="125" name="Šipka: obousměrná svislá 125">
              <a:extLst>
                <a:ext uri="{FF2B5EF4-FFF2-40B4-BE49-F238E27FC236}">
                  <a16:creationId xmlns:a16="http://schemas.microsoft.com/office/drawing/2014/main" id="{5F190032-84B8-2BCC-65AD-FF4ED723D738}"/>
                </a:ext>
              </a:extLst>
            </p:cNvPr>
            <p:cNvSpPr/>
            <p:nvPr/>
          </p:nvSpPr>
          <p:spPr>
            <a:xfrm>
              <a:off x="1637229" y="3349038"/>
              <a:ext cx="91098" cy="659934"/>
            </a:xfrm>
            <a:prstGeom prst="upDownArrow">
              <a:avLst/>
            </a:prstGeom>
            <a:solidFill>
              <a:srgbClr val="00A07A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26" name="Skupina 126">
              <a:extLst>
                <a:ext uri="{FF2B5EF4-FFF2-40B4-BE49-F238E27FC236}">
                  <a16:creationId xmlns:a16="http://schemas.microsoft.com/office/drawing/2014/main" id="{92777136-1AA1-4166-A18F-606CF2C3B8EE}"/>
                </a:ext>
              </a:extLst>
            </p:cNvPr>
            <p:cNvGrpSpPr/>
            <p:nvPr/>
          </p:nvGrpSpPr>
          <p:grpSpPr>
            <a:xfrm rot="4826071">
              <a:off x="3235515" y="2835735"/>
              <a:ext cx="1167540" cy="993379"/>
              <a:chOff x="4083093" y="1263677"/>
              <a:chExt cx="1167540" cy="993379"/>
            </a:xfrm>
          </p:grpSpPr>
          <p:sp>
            <p:nvSpPr>
              <p:cNvPr id="140" name="Šipka: kruhová 127">
                <a:extLst>
                  <a:ext uri="{FF2B5EF4-FFF2-40B4-BE49-F238E27FC236}">
                    <a16:creationId xmlns:a16="http://schemas.microsoft.com/office/drawing/2014/main" id="{0CA4E886-0686-12A2-2A8D-ED905A21CC56}"/>
                  </a:ext>
                </a:extLst>
              </p:cNvPr>
              <p:cNvSpPr/>
              <p:nvPr/>
            </p:nvSpPr>
            <p:spPr>
              <a:xfrm>
                <a:off x="4102502" y="1263677"/>
                <a:ext cx="1148131" cy="989027"/>
              </a:xfrm>
              <a:prstGeom prst="circularArrow">
                <a:avLst/>
              </a:prstGeom>
              <a:solidFill>
                <a:srgbClr val="00A07A"/>
              </a:solidFill>
              <a:ln>
                <a:solidFill>
                  <a:srgbClr val="00A0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Šipka: kruhová 128">
                <a:extLst>
                  <a:ext uri="{FF2B5EF4-FFF2-40B4-BE49-F238E27FC236}">
                    <a16:creationId xmlns:a16="http://schemas.microsoft.com/office/drawing/2014/main" id="{6D45B324-A57C-AF32-BC7E-82C9BF171560}"/>
                  </a:ext>
                </a:extLst>
              </p:cNvPr>
              <p:cNvSpPr/>
              <p:nvPr/>
            </p:nvSpPr>
            <p:spPr>
              <a:xfrm rot="20756262" flipH="1">
                <a:off x="4083093" y="1268029"/>
                <a:ext cx="1148131" cy="989027"/>
              </a:xfrm>
              <a:prstGeom prst="circularArrow">
                <a:avLst/>
              </a:prstGeom>
              <a:solidFill>
                <a:srgbClr val="00A07A"/>
              </a:solidFill>
              <a:ln>
                <a:solidFill>
                  <a:srgbClr val="00A0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7" name="Rovnoramenný trojúhelník 131">
              <a:extLst>
                <a:ext uri="{FF2B5EF4-FFF2-40B4-BE49-F238E27FC236}">
                  <a16:creationId xmlns:a16="http://schemas.microsoft.com/office/drawing/2014/main" id="{97629865-B927-A564-67AB-A6AD99DE884B}"/>
                </a:ext>
              </a:extLst>
            </p:cNvPr>
            <p:cNvSpPr/>
            <p:nvPr/>
          </p:nvSpPr>
          <p:spPr>
            <a:xfrm>
              <a:off x="2079975" y="2337861"/>
              <a:ext cx="377900" cy="8606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9" name="Obdélník: s odříznutými horními rohy 191">
              <a:extLst>
                <a:ext uri="{FF2B5EF4-FFF2-40B4-BE49-F238E27FC236}">
                  <a16:creationId xmlns:a16="http://schemas.microsoft.com/office/drawing/2014/main" id="{99924CFC-9AB8-6B5E-424F-47B9914FB674}"/>
                </a:ext>
              </a:extLst>
            </p:cNvPr>
            <p:cNvSpPr/>
            <p:nvPr/>
          </p:nvSpPr>
          <p:spPr>
            <a:xfrm>
              <a:off x="1818925" y="3198553"/>
              <a:ext cx="900000" cy="1032964"/>
            </a:xfrm>
            <a:prstGeom prst="snip2SameRect">
              <a:avLst>
                <a:gd name="adj1" fmla="val 28004"/>
                <a:gd name="adj2" fmla="val 0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Částečný kruh 192">
              <a:extLst>
                <a:ext uri="{FF2B5EF4-FFF2-40B4-BE49-F238E27FC236}">
                  <a16:creationId xmlns:a16="http://schemas.microsoft.com/office/drawing/2014/main" id="{910D879C-7493-64EB-0349-E61065792C18}"/>
                </a:ext>
              </a:extLst>
            </p:cNvPr>
            <p:cNvSpPr/>
            <p:nvPr/>
          </p:nvSpPr>
          <p:spPr>
            <a:xfrm>
              <a:off x="2074442" y="2996212"/>
              <a:ext cx="388966" cy="404683"/>
            </a:xfrm>
            <a:prstGeom prst="pie">
              <a:avLst>
                <a:gd name="adj1" fmla="val 0"/>
                <a:gd name="adj2" fmla="val 1076607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1" name="Obdélník 193">
              <a:extLst>
                <a:ext uri="{FF2B5EF4-FFF2-40B4-BE49-F238E27FC236}">
                  <a16:creationId xmlns:a16="http://schemas.microsoft.com/office/drawing/2014/main" id="{7F0A84FA-3BA8-1652-F2D1-82C2A16F079E}"/>
                </a:ext>
              </a:extLst>
            </p:cNvPr>
            <p:cNvSpPr/>
            <p:nvPr/>
          </p:nvSpPr>
          <p:spPr>
            <a:xfrm>
              <a:off x="1818925" y="3478204"/>
              <a:ext cx="900000" cy="45719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2" name="Skupina 194">
              <a:extLst>
                <a:ext uri="{FF2B5EF4-FFF2-40B4-BE49-F238E27FC236}">
                  <a16:creationId xmlns:a16="http://schemas.microsoft.com/office/drawing/2014/main" id="{66C9935B-D106-0A12-1C6E-E5E5028A1B45}"/>
                </a:ext>
              </a:extLst>
            </p:cNvPr>
            <p:cNvGrpSpPr/>
            <p:nvPr/>
          </p:nvGrpSpPr>
          <p:grpSpPr>
            <a:xfrm>
              <a:off x="2972348" y="3210336"/>
              <a:ext cx="915355" cy="1201810"/>
              <a:chOff x="3587645" y="2973230"/>
              <a:chExt cx="915355" cy="1201810"/>
            </a:xfrm>
          </p:grpSpPr>
          <p:sp>
            <p:nvSpPr>
              <p:cNvPr id="138" name="Obdélník 200">
                <a:extLst>
                  <a:ext uri="{FF2B5EF4-FFF2-40B4-BE49-F238E27FC236}">
                    <a16:creationId xmlns:a16="http://schemas.microsoft.com/office/drawing/2014/main" id="{FB7F2DAC-CDFD-4C5C-A9AF-C9135DE7F422}"/>
                  </a:ext>
                </a:extLst>
              </p:cNvPr>
              <p:cNvSpPr/>
              <p:nvPr/>
            </p:nvSpPr>
            <p:spPr>
              <a:xfrm>
                <a:off x="3991322" y="3118372"/>
                <a:ext cx="105818" cy="1056668"/>
              </a:xfrm>
              <a:prstGeom prst="rect">
                <a:avLst/>
              </a:prstGeom>
              <a:pattFill prst="wd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2">
                    <a:lumMod val="90000"/>
                  </a:schemeClr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9" name="Hvězda: dvaatřiceticípá 201">
                <a:extLst>
                  <a:ext uri="{FF2B5EF4-FFF2-40B4-BE49-F238E27FC236}">
                    <a16:creationId xmlns:a16="http://schemas.microsoft.com/office/drawing/2014/main" id="{7417EE85-541B-CD6E-AE81-75540BBCBC46}"/>
                  </a:ext>
                </a:extLst>
              </p:cNvPr>
              <p:cNvSpPr/>
              <p:nvPr/>
            </p:nvSpPr>
            <p:spPr>
              <a:xfrm>
                <a:off x="3587645" y="2973230"/>
                <a:ext cx="915355" cy="302184"/>
              </a:xfrm>
              <a:prstGeom prst="star32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33" name="TextovéPole 195">
              <a:extLst>
                <a:ext uri="{FF2B5EF4-FFF2-40B4-BE49-F238E27FC236}">
                  <a16:creationId xmlns:a16="http://schemas.microsoft.com/office/drawing/2014/main" id="{32235889-318D-4732-293A-FCAFA1437518}"/>
                </a:ext>
              </a:extLst>
            </p:cNvPr>
            <p:cNvSpPr txBox="1"/>
            <p:nvPr/>
          </p:nvSpPr>
          <p:spPr>
            <a:xfrm rot="10800000">
              <a:off x="1768881" y="4208350"/>
              <a:ext cx="903389" cy="346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600" dirty="0"/>
                <a:t>Objektiv</a:t>
              </a:r>
              <a:endParaRPr lang="de-DE" sz="1600" dirty="0"/>
            </a:p>
          </p:txBody>
        </p:sp>
        <p:sp>
          <p:nvSpPr>
            <p:cNvPr id="135" name="Obdélník 197">
              <a:extLst>
                <a:ext uri="{FF2B5EF4-FFF2-40B4-BE49-F238E27FC236}">
                  <a16:creationId xmlns:a16="http://schemas.microsoft.com/office/drawing/2014/main" id="{16F01AC9-C469-06FC-C4C7-1E0FA89CE765}"/>
                </a:ext>
              </a:extLst>
            </p:cNvPr>
            <p:cNvSpPr/>
            <p:nvPr/>
          </p:nvSpPr>
          <p:spPr>
            <a:xfrm>
              <a:off x="1794124" y="3934404"/>
              <a:ext cx="950044" cy="301831"/>
            </a:xfrm>
            <a:prstGeom prst="rect">
              <a:avLst/>
            </a:prstGeom>
            <a:pattFill prst="dkVert">
              <a:fgClr>
                <a:srgbClr val="292929"/>
              </a:fgClr>
              <a:bgClr>
                <a:srgbClr val="7F7F7F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6" name="Obdélník: se zakulacenými rohy 198">
              <a:extLst>
                <a:ext uri="{FF2B5EF4-FFF2-40B4-BE49-F238E27FC236}">
                  <a16:creationId xmlns:a16="http://schemas.microsoft.com/office/drawing/2014/main" id="{F78E4581-FF0D-038B-9119-B6FE389FDDA6}"/>
                </a:ext>
              </a:extLst>
            </p:cNvPr>
            <p:cNvSpPr/>
            <p:nvPr/>
          </p:nvSpPr>
          <p:spPr>
            <a:xfrm rot="21278302" flipH="1">
              <a:off x="2125642" y="4063207"/>
              <a:ext cx="1440000" cy="9047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7" name="Obdélník: se zakulacenými rohy 199">
              <a:extLst>
                <a:ext uri="{FF2B5EF4-FFF2-40B4-BE49-F238E27FC236}">
                  <a16:creationId xmlns:a16="http://schemas.microsoft.com/office/drawing/2014/main" id="{78B4A548-CE9D-062E-B627-A5EB1F98580C}"/>
                </a:ext>
              </a:extLst>
            </p:cNvPr>
            <p:cNvSpPr/>
            <p:nvPr/>
          </p:nvSpPr>
          <p:spPr>
            <a:xfrm rot="21278302" flipH="1">
              <a:off x="2125976" y="3902706"/>
              <a:ext cx="1440000" cy="9047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2" name="Obdélník: se zakulacenými rohy 104">
            <a:extLst>
              <a:ext uri="{FF2B5EF4-FFF2-40B4-BE49-F238E27FC236}">
                <a16:creationId xmlns:a16="http://schemas.microsoft.com/office/drawing/2014/main" id="{91F9EF72-3EE5-4129-961A-6E12571713EC}"/>
              </a:ext>
            </a:extLst>
          </p:cNvPr>
          <p:cNvSpPr/>
          <p:nvPr/>
        </p:nvSpPr>
        <p:spPr>
          <a:xfrm rot="16200000" flipH="1">
            <a:off x="6132191" y="4612775"/>
            <a:ext cx="1041380" cy="596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Obdélník: se zakulacenými rohy 104">
            <a:extLst>
              <a:ext uri="{FF2B5EF4-FFF2-40B4-BE49-F238E27FC236}">
                <a16:creationId xmlns:a16="http://schemas.microsoft.com/office/drawing/2014/main" id="{A99809A2-21AB-DA0F-10AB-2B7D6FA65730}"/>
              </a:ext>
            </a:extLst>
          </p:cNvPr>
          <p:cNvSpPr/>
          <p:nvPr/>
        </p:nvSpPr>
        <p:spPr>
          <a:xfrm flipH="1">
            <a:off x="4442716" y="5918036"/>
            <a:ext cx="1041380" cy="596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Obdélník: se zakulacenými rohy 105">
            <a:extLst>
              <a:ext uri="{FF2B5EF4-FFF2-40B4-BE49-F238E27FC236}">
                <a16:creationId xmlns:a16="http://schemas.microsoft.com/office/drawing/2014/main" id="{FA9B561D-1711-F30D-D392-76B46EB9712A}"/>
              </a:ext>
            </a:extLst>
          </p:cNvPr>
          <p:cNvSpPr/>
          <p:nvPr/>
        </p:nvSpPr>
        <p:spPr>
          <a:xfrm flipH="1">
            <a:off x="4564691" y="5852574"/>
            <a:ext cx="811199" cy="5960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6" name="Obdélník: se zakulacenými rohy 105">
            <a:extLst>
              <a:ext uri="{FF2B5EF4-FFF2-40B4-BE49-F238E27FC236}">
                <a16:creationId xmlns:a16="http://schemas.microsoft.com/office/drawing/2014/main" id="{4F58FD76-BD71-7B9D-8A9B-07DA02F37D8E}"/>
              </a:ext>
            </a:extLst>
          </p:cNvPr>
          <p:cNvSpPr/>
          <p:nvPr/>
        </p:nvSpPr>
        <p:spPr>
          <a:xfrm rot="16200000" flipH="1">
            <a:off x="6180087" y="4597713"/>
            <a:ext cx="811199" cy="5960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7" name="TextovéPole 116">
            <a:extLst>
              <a:ext uri="{FF2B5EF4-FFF2-40B4-BE49-F238E27FC236}">
                <a16:creationId xmlns:a16="http://schemas.microsoft.com/office/drawing/2014/main" id="{65B5496E-78D5-43E2-C694-F83E54F973A4}"/>
              </a:ext>
            </a:extLst>
          </p:cNvPr>
          <p:cNvSpPr txBox="1"/>
          <p:nvPr/>
        </p:nvSpPr>
        <p:spPr>
          <a:xfrm>
            <a:off x="4621927" y="5947838"/>
            <a:ext cx="779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Spiegel</a:t>
            </a:r>
            <a:endParaRPr lang="de-DE" sz="1600" dirty="0"/>
          </a:p>
        </p:txBody>
      </p:sp>
      <p:sp>
        <p:nvSpPr>
          <p:cNvPr id="148" name="TextovéPole 116">
            <a:extLst>
              <a:ext uri="{FF2B5EF4-FFF2-40B4-BE49-F238E27FC236}">
                <a16:creationId xmlns:a16="http://schemas.microsoft.com/office/drawing/2014/main" id="{F158B806-3E28-C743-AAE5-E53475B11593}"/>
              </a:ext>
            </a:extLst>
          </p:cNvPr>
          <p:cNvSpPr txBox="1"/>
          <p:nvPr/>
        </p:nvSpPr>
        <p:spPr>
          <a:xfrm>
            <a:off x="5882215" y="3952608"/>
            <a:ext cx="779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Spiegel</a:t>
            </a:r>
            <a:endParaRPr lang="de-DE" sz="1600" dirty="0"/>
          </a:p>
        </p:txBody>
      </p:sp>
      <p:sp>
        <p:nvSpPr>
          <p:cNvPr id="149" name="Obdélník 133">
            <a:extLst>
              <a:ext uri="{FF2B5EF4-FFF2-40B4-BE49-F238E27FC236}">
                <a16:creationId xmlns:a16="http://schemas.microsoft.com/office/drawing/2014/main" id="{C8EFD597-F058-346D-7CE2-243ACB825D81}"/>
              </a:ext>
            </a:extLst>
          </p:cNvPr>
          <p:cNvSpPr/>
          <p:nvPr/>
        </p:nvSpPr>
        <p:spPr>
          <a:xfrm>
            <a:off x="2144985" y="4566295"/>
            <a:ext cx="354038" cy="40847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59245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336</Words>
  <Application>Microsoft Macintosh PowerPoint</Application>
  <PresentationFormat>A4-Papier (210 x 297 mm)</PresentationFormat>
  <Paragraphs>36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Motiv 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UC2</dc:creator>
  <cp:lastModifiedBy>Benedict Diederich</cp:lastModifiedBy>
  <cp:revision>371</cp:revision>
  <cp:lastPrinted>2020-09-18T15:05:55Z</cp:lastPrinted>
  <dcterms:created xsi:type="dcterms:W3CDTF">2020-06-15T14:48:31Z</dcterms:created>
  <dcterms:modified xsi:type="dcterms:W3CDTF">2023-08-05T06:29:14Z</dcterms:modified>
</cp:coreProperties>
</file>