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79BA-7840-425D-8850-8F201169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4350E-0CE8-4820-8A95-9D35DB90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1247-65AF-467E-9737-ED25C3B4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34A-9BDD-4F8A-ACA5-87530FE1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685B-0A44-4238-8B31-99B19ABB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3002-55E4-4955-BDDE-83D5C4ED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0CD63-761F-4492-A1E0-DC813A1B6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D3C1-FC92-44E4-B246-8FA4A09C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898B-B7C9-415D-A008-B82FBF4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0D55-8495-4435-B71D-16CA0CCE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630E2-E6DD-4140-9339-24031703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A597-90F3-4C75-A132-07B19F63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05AA-F2EA-461E-AFD1-5D413B44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F28D-8B9B-4642-8C45-50E7FB9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4BE1-153D-42AF-BBDA-36F88F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56CB-03EA-442D-A715-97E23FF0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02B0-B32E-45BE-AB0D-1BD82C54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E623-FED7-47E0-A617-7D37F1BC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9A1C-D79A-4D41-9FB9-7B38601B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7C07-7B10-41F5-838B-BEB4B0D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30D-C542-42FC-AB33-03BEDDBF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BB8-A23E-4831-AD4F-3C199C29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DF97-1908-4F33-A4DF-CF81E036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C6B9-F5FF-4F04-9F44-71C87DA9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37FD-072E-4F50-8D6C-867494D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908-A667-4784-8D00-F1381B4E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4BE6-6050-42A2-B097-4D8CFCC1F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48A8-A56C-48AC-A877-31C8E4EA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EE49-F001-46FB-9FAC-50881679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E870-AC61-4397-9152-3D419D3E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2379-07D3-4C7E-BE55-A04843F1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D78E-956E-4AE6-A65A-72DF1688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C143-B94D-46B4-A2D1-4910B6FE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01CC-14DB-4423-B7ED-2BD15520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A8CFE-25B1-4793-9223-76769E9F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BB9A7-7D69-4DFA-AF6D-BE1ECEBD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DDD7C-AF4E-40AD-A5CB-9230D6CD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568DD-5668-4E1E-B039-4E89453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3A0D-BDB9-4839-8A53-37C78EFD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E191-357C-4C06-BFA2-400157D5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C210-13BB-43F8-ADF1-EFF5DEA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9F49E-B531-42D2-A215-2FA2E977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DCA6E-0278-401B-ACF3-F4EC2D0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1660-1E87-42E6-9073-83F44393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1A6E-3DA6-4866-8E67-324A3393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4007-0FE3-4F2E-A238-A6912553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1133-DE53-4645-8102-5361AAB5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CFF-6F5A-405A-B00E-2DA81539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C447A-665C-4B9D-9156-97A13344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FE3D-A280-4344-8867-5E0257B8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93FF-C514-4196-BB2A-43CF1AC3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C82C-ADA1-4858-BE43-63AA89F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CCAE-C88C-413D-8A0E-BFA2CD42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C99EE-4E3B-47CE-A67E-26188DD6A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B7F4-498A-48E0-9D6B-494E6A77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2B72-9BFE-4F53-B467-D0D0D61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041E-85A9-4926-846C-777063E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0B24-7BAB-4100-AE99-E2662DB6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BDE64-774D-4CA6-9368-C780651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2952-0495-4038-BA2A-85F9C424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D71D-639D-414D-B23C-5D482D038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CFC7-BF5D-4529-B8D3-CB4D486B9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8DE1-7352-41F8-9AC1-59CBE7A6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07EC3C-7D24-EC8A-548B-24A36E2D8712}"/>
              </a:ext>
            </a:extLst>
          </p:cNvPr>
          <p:cNvGrpSpPr/>
          <p:nvPr/>
        </p:nvGrpSpPr>
        <p:grpSpPr>
          <a:xfrm flipH="1">
            <a:off x="928046" y="1118857"/>
            <a:ext cx="6688906" cy="4457868"/>
            <a:chOff x="928046" y="1118857"/>
            <a:chExt cx="6688906" cy="4457868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D848EADB-72CE-4663-A05E-1FE82DB7FD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72444" y="248952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hteck 21">
              <a:extLst>
                <a:ext uri="{FF2B5EF4-FFF2-40B4-BE49-F238E27FC236}">
                  <a16:creationId xmlns:a16="http://schemas.microsoft.com/office/drawing/2014/main" id="{7AB59592-8B4E-46C1-BE15-EDA8870AC2B7}"/>
                </a:ext>
              </a:extLst>
            </p:cNvPr>
            <p:cNvSpPr/>
            <p:nvPr/>
          </p:nvSpPr>
          <p:spPr>
            <a:xfrm>
              <a:off x="5016947" y="1598121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rapez 22">
              <a:extLst>
                <a:ext uri="{FF2B5EF4-FFF2-40B4-BE49-F238E27FC236}">
                  <a16:creationId xmlns:a16="http://schemas.microsoft.com/office/drawing/2014/main" id="{B06A52A9-8779-4B2A-821B-5D4066D76C8D}"/>
                </a:ext>
              </a:extLst>
            </p:cNvPr>
            <p:cNvSpPr/>
            <p:nvPr/>
          </p:nvSpPr>
          <p:spPr>
            <a:xfrm rot="10800000">
              <a:off x="5229012" y="2814183"/>
              <a:ext cx="342474" cy="916850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67856"/>
                <a:gd name="connsiteY0" fmla="*/ 1419403 h 1621234"/>
                <a:gd name="connsiteX1" fmla="*/ 184102 w 567856"/>
                <a:gd name="connsiteY1" fmla="*/ 0 h 1621234"/>
                <a:gd name="connsiteX2" fmla="*/ 567856 w 567856"/>
                <a:gd name="connsiteY2" fmla="*/ 414060 h 1621234"/>
                <a:gd name="connsiteX3" fmla="*/ 546229 w 567856"/>
                <a:gd name="connsiteY3" fmla="*/ 1621234 h 1621234"/>
                <a:gd name="connsiteX4" fmla="*/ 0 w 567856"/>
                <a:gd name="connsiteY4" fmla="*/ 1419403 h 1621234"/>
                <a:gd name="connsiteX0" fmla="*/ 34292 w 602148"/>
                <a:gd name="connsiteY0" fmla="*/ 1064180 h 1266011"/>
                <a:gd name="connsiteX1" fmla="*/ 0 w 602148"/>
                <a:gd name="connsiteY1" fmla="*/ 0 h 1266011"/>
                <a:gd name="connsiteX2" fmla="*/ 602148 w 602148"/>
                <a:gd name="connsiteY2" fmla="*/ 58837 h 1266011"/>
                <a:gd name="connsiteX3" fmla="*/ 580521 w 602148"/>
                <a:gd name="connsiteY3" fmla="*/ 1266011 h 1266011"/>
                <a:gd name="connsiteX4" fmla="*/ 34292 w 602148"/>
                <a:gd name="connsiteY4" fmla="*/ 1064180 h 1266011"/>
                <a:gd name="connsiteX0" fmla="*/ 0 w 609530"/>
                <a:gd name="connsiteY0" fmla="*/ 1270570 h 1270570"/>
                <a:gd name="connsiteX1" fmla="*/ 7382 w 609530"/>
                <a:gd name="connsiteY1" fmla="*/ 0 h 1270570"/>
                <a:gd name="connsiteX2" fmla="*/ 609530 w 609530"/>
                <a:gd name="connsiteY2" fmla="*/ 58837 h 1270570"/>
                <a:gd name="connsiteX3" fmla="*/ 587903 w 609530"/>
                <a:gd name="connsiteY3" fmla="*/ 1266011 h 1270570"/>
                <a:gd name="connsiteX4" fmla="*/ 0 w 609530"/>
                <a:gd name="connsiteY4" fmla="*/ 1270570 h 1270570"/>
                <a:gd name="connsiteX0" fmla="*/ 0 w 587904"/>
                <a:gd name="connsiteY0" fmla="*/ 1270570 h 1270570"/>
                <a:gd name="connsiteX1" fmla="*/ 7382 w 587904"/>
                <a:gd name="connsiteY1" fmla="*/ 0 h 1270570"/>
                <a:gd name="connsiteX2" fmla="*/ 526184 w 587904"/>
                <a:gd name="connsiteY2" fmla="*/ 101538 h 1270570"/>
                <a:gd name="connsiteX3" fmla="*/ 587903 w 587904"/>
                <a:gd name="connsiteY3" fmla="*/ 1266011 h 1270570"/>
                <a:gd name="connsiteX4" fmla="*/ 0 w 587904"/>
                <a:gd name="connsiteY4" fmla="*/ 1270570 h 1270570"/>
                <a:gd name="connsiteX0" fmla="*/ 0 w 587902"/>
                <a:gd name="connsiteY0" fmla="*/ 1169032 h 1169032"/>
                <a:gd name="connsiteX1" fmla="*/ 21273 w 587902"/>
                <a:gd name="connsiteY1" fmla="*/ 5215 h 1169032"/>
                <a:gd name="connsiteX2" fmla="*/ 526184 w 587902"/>
                <a:gd name="connsiteY2" fmla="*/ 0 h 1169032"/>
                <a:gd name="connsiteX3" fmla="*/ 587903 w 587902"/>
                <a:gd name="connsiteY3" fmla="*/ 1164473 h 1169032"/>
                <a:gd name="connsiteX4" fmla="*/ 0 w 587902"/>
                <a:gd name="connsiteY4" fmla="*/ 1169032 h 1169032"/>
                <a:gd name="connsiteX0" fmla="*/ 0 w 587904"/>
                <a:gd name="connsiteY0" fmla="*/ 1183266 h 1183266"/>
                <a:gd name="connsiteX1" fmla="*/ 21273 w 587904"/>
                <a:gd name="connsiteY1" fmla="*/ 19449 h 1183266"/>
                <a:gd name="connsiteX2" fmla="*/ 567859 w 587904"/>
                <a:gd name="connsiteY2" fmla="*/ 0 h 1183266"/>
                <a:gd name="connsiteX3" fmla="*/ 587903 w 587904"/>
                <a:gd name="connsiteY3" fmla="*/ 1178707 h 1183266"/>
                <a:gd name="connsiteX4" fmla="*/ 0 w 587904"/>
                <a:gd name="connsiteY4" fmla="*/ 1183266 h 118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904" h="1183266">
                  <a:moveTo>
                    <a:pt x="0" y="1183266"/>
                  </a:moveTo>
                  <a:cubicBezTo>
                    <a:pt x="2461" y="759743"/>
                    <a:pt x="18812" y="442972"/>
                    <a:pt x="21273" y="19449"/>
                  </a:cubicBezTo>
                  <a:lnTo>
                    <a:pt x="567859" y="0"/>
                  </a:lnTo>
                  <a:lnTo>
                    <a:pt x="587903" y="1178707"/>
                  </a:lnTo>
                  <a:lnTo>
                    <a:pt x="0" y="11832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28">
              <a:extLst>
                <a:ext uri="{FF2B5EF4-FFF2-40B4-BE49-F238E27FC236}">
                  <a16:creationId xmlns:a16="http://schemas.microsoft.com/office/drawing/2014/main" id="{688F6BB3-9EA5-4AB6-BAB5-20CC2108F81E}"/>
                </a:ext>
              </a:extLst>
            </p:cNvPr>
            <p:cNvSpPr/>
            <p:nvPr/>
          </p:nvSpPr>
          <p:spPr>
            <a:xfrm>
              <a:off x="5016947" y="2531619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39">
              <a:extLst>
                <a:ext uri="{FF2B5EF4-FFF2-40B4-BE49-F238E27FC236}">
                  <a16:creationId xmlns:a16="http://schemas.microsoft.com/office/drawing/2014/main" id="{361C64EB-8A86-4AE2-B807-B7C77A81BC6E}"/>
                </a:ext>
              </a:extLst>
            </p:cNvPr>
            <p:cNvSpPr/>
            <p:nvPr/>
          </p:nvSpPr>
          <p:spPr>
            <a:xfrm>
              <a:off x="5008800" y="3460849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48">
              <a:extLst>
                <a:ext uri="{FF2B5EF4-FFF2-40B4-BE49-F238E27FC236}">
                  <a16:creationId xmlns:a16="http://schemas.microsoft.com/office/drawing/2014/main" id="{3828A6F7-0207-44AC-817C-7E772521E832}"/>
                </a:ext>
              </a:extLst>
            </p:cNvPr>
            <p:cNvSpPr/>
            <p:nvPr/>
          </p:nvSpPr>
          <p:spPr>
            <a:xfrm>
              <a:off x="3169967" y="1626960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64">
              <a:extLst>
                <a:ext uri="{FF2B5EF4-FFF2-40B4-BE49-F238E27FC236}">
                  <a16:creationId xmlns:a16="http://schemas.microsoft.com/office/drawing/2014/main" id="{80B1E294-AEF0-472E-898D-98A08BB73BB5}"/>
                </a:ext>
              </a:extLst>
            </p:cNvPr>
            <p:cNvSpPr/>
            <p:nvPr/>
          </p:nvSpPr>
          <p:spPr>
            <a:xfrm rot="5400000">
              <a:off x="3535181" y="4583132"/>
              <a:ext cx="108420" cy="7259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uppieren 7">
              <a:extLst>
                <a:ext uri="{FF2B5EF4-FFF2-40B4-BE49-F238E27FC236}">
                  <a16:creationId xmlns:a16="http://schemas.microsoft.com/office/drawing/2014/main" id="{6B77958D-5675-4A9B-8607-0A765B144FCB}"/>
                </a:ext>
              </a:extLst>
            </p:cNvPr>
            <p:cNvGrpSpPr/>
            <p:nvPr/>
          </p:nvGrpSpPr>
          <p:grpSpPr>
            <a:xfrm rot="10800000">
              <a:off x="3454000" y="1625716"/>
              <a:ext cx="1470755" cy="1747072"/>
              <a:chOff x="6255433" y="875827"/>
              <a:chExt cx="1103066" cy="1310304"/>
            </a:xfrm>
          </p:grpSpPr>
          <p:grpSp>
            <p:nvGrpSpPr>
              <p:cNvPr id="14" name="Gruppieren 46">
                <a:extLst>
                  <a:ext uri="{FF2B5EF4-FFF2-40B4-BE49-F238E27FC236}">
                    <a16:creationId xmlns:a16="http://schemas.microsoft.com/office/drawing/2014/main" id="{9C13CF9E-EAFD-4048-89E0-EFFD29975626}"/>
                  </a:ext>
                </a:extLst>
              </p:cNvPr>
              <p:cNvGrpSpPr/>
              <p:nvPr/>
            </p:nvGrpSpPr>
            <p:grpSpPr>
              <a:xfrm rot="5400000">
                <a:off x="6712030" y="1420866"/>
                <a:ext cx="416089" cy="876849"/>
                <a:chOff x="4164091" y="579607"/>
                <a:chExt cx="952367" cy="2006977"/>
              </a:xfrm>
            </p:grpSpPr>
            <p:grpSp>
              <p:nvGrpSpPr>
                <p:cNvPr id="33" name="Gruppieren 83">
                  <a:extLst>
                    <a:ext uri="{FF2B5EF4-FFF2-40B4-BE49-F238E27FC236}">
                      <a16:creationId xmlns:a16="http://schemas.microsoft.com/office/drawing/2014/main" id="{AB6AAC3F-288C-40E7-BDF4-9D2FDEF154D2}"/>
                    </a:ext>
                  </a:extLst>
                </p:cNvPr>
                <p:cNvGrpSpPr/>
                <p:nvPr/>
              </p:nvGrpSpPr>
              <p:grpSpPr>
                <a:xfrm>
                  <a:off x="4164091" y="1168961"/>
                  <a:ext cx="952367" cy="1417623"/>
                  <a:chOff x="6034155" y="2155419"/>
                  <a:chExt cx="1140246" cy="1189164"/>
                </a:xfrm>
              </p:grpSpPr>
              <p:sp>
                <p:nvSpPr>
                  <p:cNvPr id="35" name="Rechteck 85">
                    <a:extLst>
                      <a:ext uri="{FF2B5EF4-FFF2-40B4-BE49-F238E27FC236}">
                        <a16:creationId xmlns:a16="http://schemas.microsoft.com/office/drawing/2014/main" id="{EA925CB2-0422-4570-8016-5CDFD2E5CF07}"/>
                      </a:ext>
                    </a:extLst>
                  </p:cNvPr>
                  <p:cNvSpPr/>
                  <p:nvPr/>
                </p:nvSpPr>
                <p:spPr>
                  <a:xfrm>
                    <a:off x="6034157" y="2572535"/>
                    <a:ext cx="1140244" cy="77204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Trapez 199">
                    <a:extLst>
                      <a:ext uri="{FF2B5EF4-FFF2-40B4-BE49-F238E27FC236}">
                        <a16:creationId xmlns:a16="http://schemas.microsoft.com/office/drawing/2014/main" id="{FC74271E-28AB-4236-82E3-24B054705ED9}"/>
                      </a:ext>
                    </a:extLst>
                  </p:cNvPr>
                  <p:cNvSpPr/>
                  <p:nvPr/>
                </p:nvSpPr>
                <p:spPr>
                  <a:xfrm>
                    <a:off x="6034155" y="2304091"/>
                    <a:ext cx="1140244" cy="268444"/>
                  </a:xfrm>
                  <a:prstGeom prst="trapezoid">
                    <a:avLst>
                      <a:gd name="adj" fmla="val 5033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Kreis 87">
                    <a:extLst>
                      <a:ext uri="{FF2B5EF4-FFF2-40B4-BE49-F238E27FC236}">
                        <a16:creationId xmlns:a16="http://schemas.microsoft.com/office/drawing/2014/main" id="{E00CB65E-2F00-4393-878E-5CE3C9B8E5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6153" y="2090019"/>
                    <a:ext cx="316252" cy="447052"/>
                  </a:xfrm>
                  <a:prstGeom prst="pie">
                    <a:avLst>
                      <a:gd name="adj1" fmla="val 5390608"/>
                      <a:gd name="adj2" fmla="val 1620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4" name="Dreieck 197">
                  <a:extLst>
                    <a:ext uri="{FF2B5EF4-FFF2-40B4-BE49-F238E27FC236}">
                      <a16:creationId xmlns:a16="http://schemas.microsoft.com/office/drawing/2014/main" id="{BE34EA9B-AF86-43C1-97F2-F805CB7E4D9D}"/>
                    </a:ext>
                  </a:extLst>
                </p:cNvPr>
                <p:cNvSpPr/>
                <p:nvPr/>
              </p:nvSpPr>
              <p:spPr>
                <a:xfrm>
                  <a:off x="4568426" y="579607"/>
                  <a:ext cx="120641" cy="914549"/>
                </a:xfrm>
                <a:prstGeom prst="triangle">
                  <a:avLst/>
                </a:prstGeom>
                <a:solidFill>
                  <a:schemeClr val="accent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uppieren 65">
                <a:extLst>
                  <a:ext uri="{FF2B5EF4-FFF2-40B4-BE49-F238E27FC236}">
                    <a16:creationId xmlns:a16="http://schemas.microsoft.com/office/drawing/2014/main" id="{CA9D68C7-75A5-400B-A29A-561C4BE89C30}"/>
                  </a:ext>
                </a:extLst>
              </p:cNvPr>
              <p:cNvGrpSpPr/>
              <p:nvPr/>
            </p:nvGrpSpPr>
            <p:grpSpPr>
              <a:xfrm rot="16200000" flipV="1">
                <a:off x="5914849" y="1216411"/>
                <a:ext cx="1310304" cy="629136"/>
                <a:chOff x="3085392" y="1965329"/>
                <a:chExt cx="2999092" cy="1440000"/>
              </a:xfrm>
            </p:grpSpPr>
            <p:sp>
              <p:nvSpPr>
                <p:cNvPr id="16" name="Rechteck 66">
                  <a:extLst>
                    <a:ext uri="{FF2B5EF4-FFF2-40B4-BE49-F238E27FC236}">
                      <a16:creationId xmlns:a16="http://schemas.microsoft.com/office/drawing/2014/main" id="{CE449B14-E892-4931-9DA5-81C455114F74}"/>
                    </a:ext>
                  </a:extLst>
                </p:cNvPr>
                <p:cNvSpPr/>
                <p:nvPr/>
              </p:nvSpPr>
              <p:spPr>
                <a:xfrm>
                  <a:off x="4644484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hteck 67">
                  <a:extLst>
                    <a:ext uri="{FF2B5EF4-FFF2-40B4-BE49-F238E27FC236}">
                      <a16:creationId xmlns:a16="http://schemas.microsoft.com/office/drawing/2014/main" id="{8A91A34F-B0A9-4D49-9E7C-F9490DB74053}"/>
                    </a:ext>
                  </a:extLst>
                </p:cNvPr>
                <p:cNvSpPr/>
                <p:nvPr/>
              </p:nvSpPr>
              <p:spPr>
                <a:xfrm>
                  <a:off x="3085392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Gruppieren 68">
                  <a:extLst>
                    <a:ext uri="{FF2B5EF4-FFF2-40B4-BE49-F238E27FC236}">
                      <a16:creationId xmlns:a16="http://schemas.microsoft.com/office/drawing/2014/main" id="{70A0B027-E166-45F0-9D48-35344BE8FF8B}"/>
                    </a:ext>
                  </a:extLst>
                </p:cNvPr>
                <p:cNvGrpSpPr/>
                <p:nvPr/>
              </p:nvGrpSpPr>
              <p:grpSpPr>
                <a:xfrm flipH="1">
                  <a:off x="5143547" y="2616901"/>
                  <a:ext cx="348799" cy="597363"/>
                  <a:chOff x="5646283" y="4216854"/>
                  <a:chExt cx="342484" cy="793913"/>
                </a:xfrm>
              </p:grpSpPr>
              <p:sp>
                <p:nvSpPr>
                  <p:cNvPr id="27" name="Rechteck 77">
                    <a:extLst>
                      <a:ext uri="{FF2B5EF4-FFF2-40B4-BE49-F238E27FC236}">
                        <a16:creationId xmlns:a16="http://schemas.microsoft.com/office/drawing/2014/main" id="{255A2C94-4BF1-4DE1-BBB1-E265EB09BB75}"/>
                      </a:ext>
                    </a:extLst>
                  </p:cNvPr>
                  <p:cNvSpPr/>
                  <p:nvPr/>
                </p:nvSpPr>
                <p:spPr>
                  <a:xfrm>
                    <a:off x="5666336" y="4216854"/>
                    <a:ext cx="297345" cy="793913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hteck 78">
                    <a:extLst>
                      <a:ext uri="{FF2B5EF4-FFF2-40B4-BE49-F238E27FC236}">
                        <a16:creationId xmlns:a16="http://schemas.microsoft.com/office/drawing/2014/main" id="{242EF46E-5D62-4A90-A347-E8B302D93F90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2902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hteck 79">
                    <a:extLst>
                      <a:ext uri="{FF2B5EF4-FFF2-40B4-BE49-F238E27FC236}">
                        <a16:creationId xmlns:a16="http://schemas.microsoft.com/office/drawing/2014/main" id="{124F276E-77BB-47B0-AC14-BEEEEF8190EA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4426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hteck 80">
                    <a:extLst>
                      <a:ext uri="{FF2B5EF4-FFF2-40B4-BE49-F238E27FC236}">
                        <a16:creationId xmlns:a16="http://schemas.microsoft.com/office/drawing/2014/main" id="{C33E38F8-DD7C-4B4B-A98E-AE988EA28A3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hteck 81">
                    <a:extLst>
                      <a:ext uri="{FF2B5EF4-FFF2-40B4-BE49-F238E27FC236}">
                        <a16:creationId xmlns:a16="http://schemas.microsoft.com/office/drawing/2014/main" id="{B9E7618C-916B-493D-A086-19148DD1C3AF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hteck 82">
                    <a:extLst>
                      <a:ext uri="{FF2B5EF4-FFF2-40B4-BE49-F238E27FC236}">
                        <a16:creationId xmlns:a16="http://schemas.microsoft.com/office/drawing/2014/main" id="{8586EE61-E454-4A66-B665-8FCBA500A9CB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hteck 69">
                  <a:extLst>
                    <a:ext uri="{FF2B5EF4-FFF2-40B4-BE49-F238E27FC236}">
                      <a16:creationId xmlns:a16="http://schemas.microsoft.com/office/drawing/2014/main" id="{15C82A47-EA66-4B96-BF67-1A2CE9CE3B15}"/>
                    </a:ext>
                  </a:extLst>
                </p:cNvPr>
                <p:cNvSpPr/>
                <p:nvPr/>
              </p:nvSpPr>
              <p:spPr>
                <a:xfrm rot="21298380">
                  <a:off x="3727897" y="2821203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hteck 70">
                  <a:extLst>
                    <a:ext uri="{FF2B5EF4-FFF2-40B4-BE49-F238E27FC236}">
                      <a16:creationId xmlns:a16="http://schemas.microsoft.com/office/drawing/2014/main" id="{C8BC5AFD-F542-4041-9354-1E5EC6E838AE}"/>
                    </a:ext>
                  </a:extLst>
                </p:cNvPr>
                <p:cNvSpPr/>
                <p:nvPr/>
              </p:nvSpPr>
              <p:spPr>
                <a:xfrm flipH="1">
                  <a:off x="5021379" y="3089238"/>
                  <a:ext cx="584914" cy="278446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4000">
                      <a:schemeClr val="tx1">
                        <a:lumMod val="65000"/>
                        <a:lumOff val="35000"/>
                      </a:schemeClr>
                    </a:gs>
                    <a:gs pos="6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uppieren 71">
                  <a:extLst>
                    <a:ext uri="{FF2B5EF4-FFF2-40B4-BE49-F238E27FC236}">
                      <a16:creationId xmlns:a16="http://schemas.microsoft.com/office/drawing/2014/main" id="{6E7B45E7-AE29-4E16-92CF-2816FA6524BB}"/>
                    </a:ext>
                  </a:extLst>
                </p:cNvPr>
                <p:cNvGrpSpPr/>
                <p:nvPr/>
              </p:nvGrpSpPr>
              <p:grpSpPr>
                <a:xfrm flipH="1">
                  <a:off x="5135851" y="2266080"/>
                  <a:ext cx="348799" cy="376144"/>
                  <a:chOff x="5646283" y="4510861"/>
                  <a:chExt cx="342484" cy="499906"/>
                </a:xfrm>
              </p:grpSpPr>
              <p:sp>
                <p:nvSpPr>
                  <p:cNvPr id="23" name="Rechteck 73">
                    <a:extLst>
                      <a:ext uri="{FF2B5EF4-FFF2-40B4-BE49-F238E27FC236}">
                        <a16:creationId xmlns:a16="http://schemas.microsoft.com/office/drawing/2014/main" id="{83DC7C52-4A1B-4D6C-8A6B-771A138B7F74}"/>
                      </a:ext>
                    </a:extLst>
                  </p:cNvPr>
                  <p:cNvSpPr/>
                  <p:nvPr/>
                </p:nvSpPr>
                <p:spPr>
                  <a:xfrm>
                    <a:off x="5666335" y="4510861"/>
                    <a:ext cx="297345" cy="49990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hteck 74">
                    <a:extLst>
                      <a:ext uri="{FF2B5EF4-FFF2-40B4-BE49-F238E27FC236}">
                        <a16:creationId xmlns:a16="http://schemas.microsoft.com/office/drawing/2014/main" id="{42A09E67-6A7A-41CE-95A1-1B6DF32E48CF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echteck 75">
                    <a:extLst>
                      <a:ext uri="{FF2B5EF4-FFF2-40B4-BE49-F238E27FC236}">
                        <a16:creationId xmlns:a16="http://schemas.microsoft.com/office/drawing/2014/main" id="{1B99AD8E-282C-4FF4-A8AF-7F403F947D55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Rechteck 76">
                    <a:extLst>
                      <a:ext uri="{FF2B5EF4-FFF2-40B4-BE49-F238E27FC236}">
                        <a16:creationId xmlns:a16="http://schemas.microsoft.com/office/drawing/2014/main" id="{4AFEB178-2C8E-450F-BB75-67ECF1047BDB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" name="Rechteck 72">
                  <a:extLst>
                    <a:ext uri="{FF2B5EF4-FFF2-40B4-BE49-F238E27FC236}">
                      <a16:creationId xmlns:a16="http://schemas.microsoft.com/office/drawing/2014/main" id="{A4AA8D56-DFFA-4B3E-B497-614A1DBD472F}"/>
                    </a:ext>
                  </a:extLst>
                </p:cNvPr>
                <p:cNvSpPr/>
                <p:nvPr/>
              </p:nvSpPr>
              <p:spPr>
                <a:xfrm rot="21298380">
                  <a:off x="3727898" y="2456080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" name="Rechteck 8">
              <a:extLst>
                <a:ext uri="{FF2B5EF4-FFF2-40B4-BE49-F238E27FC236}">
                  <a16:creationId xmlns:a16="http://schemas.microsoft.com/office/drawing/2014/main" id="{0DF81243-3ACD-4D6C-997C-225069F99E0D}"/>
                </a:ext>
              </a:extLst>
            </p:cNvPr>
            <p:cNvSpPr/>
            <p:nvPr/>
          </p:nvSpPr>
          <p:spPr>
            <a:xfrm>
              <a:off x="5875456" y="3574391"/>
              <a:ext cx="377026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</a:p>
          </p:txBody>
        </p:sp>
        <p:sp>
          <p:nvSpPr>
            <p:cNvPr id="39" name="Rechteck 9">
              <a:extLst>
                <a:ext uri="{FF2B5EF4-FFF2-40B4-BE49-F238E27FC236}">
                  <a16:creationId xmlns:a16="http://schemas.microsoft.com/office/drawing/2014/main" id="{5A46598F-2F12-4E22-8AAA-0E763E54832B}"/>
                </a:ext>
              </a:extLst>
            </p:cNvPr>
            <p:cNvSpPr/>
            <p:nvPr/>
          </p:nvSpPr>
          <p:spPr>
            <a:xfrm>
              <a:off x="5525255" y="1223826"/>
              <a:ext cx="330540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0" name="Rechteck 10">
              <a:extLst>
                <a:ext uri="{FF2B5EF4-FFF2-40B4-BE49-F238E27FC236}">
                  <a16:creationId xmlns:a16="http://schemas.microsoft.com/office/drawing/2014/main" id="{63BCC123-A3BD-4424-A5FC-B977795337C5}"/>
                </a:ext>
              </a:extLst>
            </p:cNvPr>
            <p:cNvSpPr/>
            <p:nvPr/>
          </p:nvSpPr>
          <p:spPr>
            <a:xfrm>
              <a:off x="4041491" y="3722974"/>
              <a:ext cx="753732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100mm</a:t>
              </a:r>
            </a:p>
          </p:txBody>
        </p:sp>
        <p:sp>
          <p:nvSpPr>
            <p:cNvPr id="41" name="Rechteck 11">
              <a:extLst>
                <a:ext uri="{FF2B5EF4-FFF2-40B4-BE49-F238E27FC236}">
                  <a16:creationId xmlns:a16="http://schemas.microsoft.com/office/drawing/2014/main" id="{5E51D76F-BD23-4B9B-8211-F2CAF049E95C}"/>
                </a:ext>
              </a:extLst>
            </p:cNvPr>
            <p:cNvSpPr/>
            <p:nvPr/>
          </p:nvSpPr>
          <p:spPr>
            <a:xfrm>
              <a:off x="4022844" y="1118857"/>
              <a:ext cx="1069524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MO, 4x, 0.1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F= 50mm</a:t>
              </a:r>
            </a:p>
          </p:txBody>
        </p:sp>
        <p:sp>
          <p:nvSpPr>
            <p:cNvPr id="42" name="Rechteck 5">
              <a:extLst>
                <a:ext uri="{FF2B5EF4-FFF2-40B4-BE49-F238E27FC236}">
                  <a16:creationId xmlns:a16="http://schemas.microsoft.com/office/drawing/2014/main" id="{1D063645-984D-44C6-9678-8706545FEECD}"/>
                </a:ext>
              </a:extLst>
            </p:cNvPr>
            <p:cNvSpPr/>
            <p:nvPr/>
          </p:nvSpPr>
          <p:spPr>
            <a:xfrm>
              <a:off x="3154912" y="3420003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apez 22">
              <a:extLst>
                <a:ext uri="{FF2B5EF4-FFF2-40B4-BE49-F238E27FC236}">
                  <a16:creationId xmlns:a16="http://schemas.microsoft.com/office/drawing/2014/main" id="{10ABB476-8909-493F-B33D-9E047270642B}"/>
                </a:ext>
              </a:extLst>
            </p:cNvPr>
            <p:cNvSpPr/>
            <p:nvPr/>
          </p:nvSpPr>
          <p:spPr>
            <a:xfrm rot="5400000">
              <a:off x="4943044" y="1630433"/>
              <a:ext cx="212948" cy="854230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22268 w 546229"/>
                <a:gd name="connsiteY2" fmla="*/ 1039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09007 h 1610838"/>
                <a:gd name="connsiteX1" fmla="*/ 56712 w 546229"/>
                <a:gd name="connsiteY1" fmla="*/ 175289 h 1610838"/>
                <a:gd name="connsiteX2" fmla="*/ 422268 w 546229"/>
                <a:gd name="connsiteY2" fmla="*/ 0 h 1610838"/>
                <a:gd name="connsiteX3" fmla="*/ 546229 w 546229"/>
                <a:gd name="connsiteY3" fmla="*/ 1610838 h 1610838"/>
                <a:gd name="connsiteX4" fmla="*/ 0 w 546229"/>
                <a:gd name="connsiteY4" fmla="*/ 1409007 h 1610838"/>
                <a:gd name="connsiteX0" fmla="*/ 0 w 673624"/>
                <a:gd name="connsiteY0" fmla="*/ 851952 h 1610838"/>
                <a:gd name="connsiteX1" fmla="*/ 184107 w 673624"/>
                <a:gd name="connsiteY1" fmla="*/ 175289 h 1610838"/>
                <a:gd name="connsiteX2" fmla="*/ 549663 w 673624"/>
                <a:gd name="connsiteY2" fmla="*/ 0 h 1610838"/>
                <a:gd name="connsiteX3" fmla="*/ 673624 w 673624"/>
                <a:gd name="connsiteY3" fmla="*/ 1610838 h 1610838"/>
                <a:gd name="connsiteX4" fmla="*/ 0 w 673624"/>
                <a:gd name="connsiteY4" fmla="*/ 851952 h 1610838"/>
                <a:gd name="connsiteX0" fmla="*/ 0 w 691827"/>
                <a:gd name="connsiteY0" fmla="*/ 851952 h 876170"/>
                <a:gd name="connsiteX1" fmla="*/ 184107 w 691827"/>
                <a:gd name="connsiteY1" fmla="*/ 175289 h 876170"/>
                <a:gd name="connsiteX2" fmla="*/ 549663 w 691827"/>
                <a:gd name="connsiteY2" fmla="*/ 0 h 876170"/>
                <a:gd name="connsiteX3" fmla="*/ 691828 w 691827"/>
                <a:gd name="connsiteY3" fmla="*/ 876170 h 876170"/>
                <a:gd name="connsiteX4" fmla="*/ 0 w 691827"/>
                <a:gd name="connsiteY4" fmla="*/ 851952 h 876170"/>
                <a:gd name="connsiteX0" fmla="*/ 0 w 710026"/>
                <a:gd name="connsiteY0" fmla="*/ 851952 h 851952"/>
                <a:gd name="connsiteX1" fmla="*/ 184107 w 710026"/>
                <a:gd name="connsiteY1" fmla="*/ 175289 h 851952"/>
                <a:gd name="connsiteX2" fmla="*/ 549663 w 710026"/>
                <a:gd name="connsiteY2" fmla="*/ 0 h 851952"/>
                <a:gd name="connsiteX3" fmla="*/ 710026 w 710026"/>
                <a:gd name="connsiteY3" fmla="*/ 827730 h 851952"/>
                <a:gd name="connsiteX4" fmla="*/ 0 w 710026"/>
                <a:gd name="connsiteY4" fmla="*/ 851952 h 851952"/>
                <a:gd name="connsiteX0" fmla="*/ 0 w 728229"/>
                <a:gd name="connsiteY0" fmla="*/ 851952 h 876169"/>
                <a:gd name="connsiteX1" fmla="*/ 184107 w 728229"/>
                <a:gd name="connsiteY1" fmla="*/ 175289 h 876169"/>
                <a:gd name="connsiteX2" fmla="*/ 549663 w 728229"/>
                <a:gd name="connsiteY2" fmla="*/ 0 h 876169"/>
                <a:gd name="connsiteX3" fmla="*/ 728230 w 728229"/>
                <a:gd name="connsiteY3" fmla="*/ 876169 h 876169"/>
                <a:gd name="connsiteX4" fmla="*/ 0 w 728229"/>
                <a:gd name="connsiteY4" fmla="*/ 851952 h 876169"/>
                <a:gd name="connsiteX0" fmla="*/ 52483 w 544121"/>
                <a:gd name="connsiteY0" fmla="*/ 814994 h 876169"/>
                <a:gd name="connsiteX1" fmla="*/ -1 w 544121"/>
                <a:gd name="connsiteY1" fmla="*/ 175289 h 876169"/>
                <a:gd name="connsiteX2" fmla="*/ 365555 w 544121"/>
                <a:gd name="connsiteY2" fmla="*/ 0 h 876169"/>
                <a:gd name="connsiteX3" fmla="*/ 544122 w 544121"/>
                <a:gd name="connsiteY3" fmla="*/ 876169 h 876169"/>
                <a:gd name="connsiteX4" fmla="*/ 52483 w 544121"/>
                <a:gd name="connsiteY4" fmla="*/ 814994 h 876169"/>
                <a:gd name="connsiteX0" fmla="*/ 52483 w 365554"/>
                <a:gd name="connsiteY0" fmla="*/ 814994 h 814994"/>
                <a:gd name="connsiteX1" fmla="*/ -1 w 365554"/>
                <a:gd name="connsiteY1" fmla="*/ 175289 h 814994"/>
                <a:gd name="connsiteX2" fmla="*/ 365555 w 365554"/>
                <a:gd name="connsiteY2" fmla="*/ 0 h 814994"/>
                <a:gd name="connsiteX3" fmla="*/ 271138 w 365554"/>
                <a:gd name="connsiteY3" fmla="*/ 811493 h 814994"/>
                <a:gd name="connsiteX4" fmla="*/ 52483 w 365554"/>
                <a:gd name="connsiteY4" fmla="*/ 814994 h 81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554" h="814994">
                  <a:moveTo>
                    <a:pt x="52483" y="814994"/>
                  </a:moveTo>
                  <a:lnTo>
                    <a:pt x="-1" y="175289"/>
                  </a:lnTo>
                  <a:lnTo>
                    <a:pt x="365555" y="0"/>
                  </a:lnTo>
                  <a:lnTo>
                    <a:pt x="271138" y="811493"/>
                  </a:lnTo>
                  <a:lnTo>
                    <a:pt x="52483" y="8149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hteck 103">
              <a:extLst>
                <a:ext uri="{FF2B5EF4-FFF2-40B4-BE49-F238E27FC236}">
                  <a16:creationId xmlns:a16="http://schemas.microsoft.com/office/drawing/2014/main" id="{B2FAD25D-CFA6-424E-99F9-B51A385C672C}"/>
                </a:ext>
              </a:extLst>
            </p:cNvPr>
            <p:cNvSpPr/>
            <p:nvPr/>
          </p:nvSpPr>
          <p:spPr>
            <a:xfrm rot="5400000">
              <a:off x="3526702" y="3239946"/>
              <a:ext cx="60959" cy="6358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hteck 56">
              <a:extLst>
                <a:ext uri="{FF2B5EF4-FFF2-40B4-BE49-F238E27FC236}">
                  <a16:creationId xmlns:a16="http://schemas.microsoft.com/office/drawing/2014/main" id="{4E93C0D3-910C-4D6B-AA03-5863A4F06FC8}"/>
                </a:ext>
              </a:extLst>
            </p:cNvPr>
            <p:cNvSpPr/>
            <p:nvPr/>
          </p:nvSpPr>
          <p:spPr>
            <a:xfrm rot="18900000">
              <a:off x="5330377" y="1693474"/>
              <a:ext cx="108420" cy="7259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108">
              <a:extLst>
                <a:ext uri="{FF2B5EF4-FFF2-40B4-BE49-F238E27FC236}">
                  <a16:creationId xmlns:a16="http://schemas.microsoft.com/office/drawing/2014/main" id="{8020774F-2F46-4248-9721-CA58086D1F7F}"/>
                </a:ext>
              </a:extLst>
            </p:cNvPr>
            <p:cNvSpPr/>
            <p:nvPr/>
          </p:nvSpPr>
          <p:spPr>
            <a:xfrm>
              <a:off x="928046" y="2685098"/>
              <a:ext cx="1350178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10x, 0.25, LWD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</a:t>
              </a:r>
            </a:p>
          </p:txBody>
        </p:sp>
        <p:sp>
          <p:nvSpPr>
            <p:cNvPr id="47" name="Rechteck 109">
              <a:extLst>
                <a:ext uri="{FF2B5EF4-FFF2-40B4-BE49-F238E27FC236}">
                  <a16:creationId xmlns:a16="http://schemas.microsoft.com/office/drawing/2014/main" id="{045C96D8-C1EA-4A94-9EF8-38CCB6130542}"/>
                </a:ext>
              </a:extLst>
            </p:cNvPr>
            <p:cNvSpPr/>
            <p:nvPr/>
          </p:nvSpPr>
          <p:spPr>
            <a:xfrm>
              <a:off x="4026617" y="4806511"/>
              <a:ext cx="562975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</a:t>
              </a:r>
            </a:p>
          </p:txBody>
        </p:sp>
        <p:sp>
          <p:nvSpPr>
            <p:cNvPr id="48" name="Rechteck 110">
              <a:extLst>
                <a:ext uri="{FF2B5EF4-FFF2-40B4-BE49-F238E27FC236}">
                  <a16:creationId xmlns:a16="http://schemas.microsoft.com/office/drawing/2014/main" id="{3D9E9BED-CC05-43AB-9C5D-FA5075351DBF}"/>
                </a:ext>
              </a:extLst>
            </p:cNvPr>
            <p:cNvSpPr/>
            <p:nvPr/>
          </p:nvSpPr>
          <p:spPr>
            <a:xfrm>
              <a:off x="2362418" y="3638340"/>
              <a:ext cx="705642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505nm</a:t>
              </a:r>
            </a:p>
          </p:txBody>
        </p:sp>
        <p:grpSp>
          <p:nvGrpSpPr>
            <p:cNvPr id="49" name="Gruppieren 6">
              <a:extLst>
                <a:ext uri="{FF2B5EF4-FFF2-40B4-BE49-F238E27FC236}">
                  <a16:creationId xmlns:a16="http://schemas.microsoft.com/office/drawing/2014/main" id="{7E3F0381-8346-44B3-BCFB-942D293D9A46}"/>
                </a:ext>
              </a:extLst>
            </p:cNvPr>
            <p:cNvGrpSpPr/>
            <p:nvPr/>
          </p:nvGrpSpPr>
          <p:grpSpPr>
            <a:xfrm rot="16200000">
              <a:off x="1547653" y="2587499"/>
              <a:ext cx="3138920" cy="1747072"/>
              <a:chOff x="5402798" y="2882684"/>
              <a:chExt cx="2354190" cy="1310304"/>
            </a:xfrm>
          </p:grpSpPr>
          <p:grpSp>
            <p:nvGrpSpPr>
              <p:cNvPr id="50" name="Gruppieren 116">
                <a:extLst>
                  <a:ext uri="{FF2B5EF4-FFF2-40B4-BE49-F238E27FC236}">
                    <a16:creationId xmlns:a16="http://schemas.microsoft.com/office/drawing/2014/main" id="{76DDBB61-DB51-480F-832E-8A14940DA7A4}"/>
                  </a:ext>
                </a:extLst>
              </p:cNvPr>
              <p:cNvGrpSpPr/>
              <p:nvPr/>
            </p:nvGrpSpPr>
            <p:grpSpPr>
              <a:xfrm rot="5400000">
                <a:off x="7110519" y="3427723"/>
                <a:ext cx="416089" cy="876849"/>
                <a:chOff x="4164091" y="579607"/>
                <a:chExt cx="952367" cy="2006977"/>
              </a:xfrm>
            </p:grpSpPr>
            <p:grpSp>
              <p:nvGrpSpPr>
                <p:cNvPr id="74" name="Gruppieren 117">
                  <a:extLst>
                    <a:ext uri="{FF2B5EF4-FFF2-40B4-BE49-F238E27FC236}">
                      <a16:creationId xmlns:a16="http://schemas.microsoft.com/office/drawing/2014/main" id="{1309046A-F69E-4D0C-A381-12379D566660}"/>
                    </a:ext>
                  </a:extLst>
                </p:cNvPr>
                <p:cNvGrpSpPr/>
                <p:nvPr/>
              </p:nvGrpSpPr>
              <p:grpSpPr>
                <a:xfrm>
                  <a:off x="4164091" y="1168961"/>
                  <a:ext cx="952367" cy="1417623"/>
                  <a:chOff x="6034155" y="2155419"/>
                  <a:chExt cx="1140246" cy="1189164"/>
                </a:xfrm>
              </p:grpSpPr>
              <p:sp>
                <p:nvSpPr>
                  <p:cNvPr id="76" name="Rechteck 119">
                    <a:extLst>
                      <a:ext uri="{FF2B5EF4-FFF2-40B4-BE49-F238E27FC236}">
                        <a16:creationId xmlns:a16="http://schemas.microsoft.com/office/drawing/2014/main" id="{A5013C1C-7C29-4B6E-BA3D-264750508F49}"/>
                      </a:ext>
                    </a:extLst>
                  </p:cNvPr>
                  <p:cNvSpPr/>
                  <p:nvPr/>
                </p:nvSpPr>
                <p:spPr>
                  <a:xfrm>
                    <a:off x="6034157" y="2572535"/>
                    <a:ext cx="1140244" cy="77204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Trapez 199">
                    <a:extLst>
                      <a:ext uri="{FF2B5EF4-FFF2-40B4-BE49-F238E27FC236}">
                        <a16:creationId xmlns:a16="http://schemas.microsoft.com/office/drawing/2014/main" id="{FB894E6E-28D7-4FB1-8328-B6EFDDA5F659}"/>
                      </a:ext>
                    </a:extLst>
                  </p:cNvPr>
                  <p:cNvSpPr/>
                  <p:nvPr/>
                </p:nvSpPr>
                <p:spPr>
                  <a:xfrm>
                    <a:off x="6034155" y="2304091"/>
                    <a:ext cx="1140244" cy="268444"/>
                  </a:xfrm>
                  <a:prstGeom prst="trapezoid">
                    <a:avLst>
                      <a:gd name="adj" fmla="val 5033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Kreis 121">
                    <a:extLst>
                      <a:ext uri="{FF2B5EF4-FFF2-40B4-BE49-F238E27FC236}">
                        <a16:creationId xmlns:a16="http://schemas.microsoft.com/office/drawing/2014/main" id="{DEDBFFEC-2C44-47E6-B795-7BF86F364DA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6153" y="2090019"/>
                    <a:ext cx="316252" cy="447052"/>
                  </a:xfrm>
                  <a:prstGeom prst="pie">
                    <a:avLst>
                      <a:gd name="adj1" fmla="val 5390608"/>
                      <a:gd name="adj2" fmla="val 1620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Dreieck 197">
                  <a:extLst>
                    <a:ext uri="{FF2B5EF4-FFF2-40B4-BE49-F238E27FC236}">
                      <a16:creationId xmlns:a16="http://schemas.microsoft.com/office/drawing/2014/main" id="{925770BB-3399-453A-A45C-2D6B2D0DB941}"/>
                    </a:ext>
                  </a:extLst>
                </p:cNvPr>
                <p:cNvSpPr/>
                <p:nvPr/>
              </p:nvSpPr>
              <p:spPr>
                <a:xfrm>
                  <a:off x="4568426" y="579607"/>
                  <a:ext cx="120641" cy="914549"/>
                </a:xfrm>
                <a:prstGeom prst="triangle">
                  <a:avLst/>
                </a:prstGeom>
                <a:solidFill>
                  <a:schemeClr val="accent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rapez 22">
                <a:extLst>
                  <a:ext uri="{FF2B5EF4-FFF2-40B4-BE49-F238E27FC236}">
                    <a16:creationId xmlns:a16="http://schemas.microsoft.com/office/drawing/2014/main" id="{83264ADF-5045-44BD-8D9E-49242324F268}"/>
                  </a:ext>
                </a:extLst>
              </p:cNvPr>
              <p:cNvSpPr/>
              <p:nvPr/>
            </p:nvSpPr>
            <p:spPr>
              <a:xfrm rot="5400000">
                <a:off x="5769685" y="3382635"/>
                <a:ext cx="203771" cy="937546"/>
              </a:xfrm>
              <a:custGeom>
                <a:avLst/>
                <a:gdLst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36970 w 582627"/>
                  <a:gd name="connsiteY2" fmla="*/ 0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53154 w 582627"/>
                  <a:gd name="connsiteY2" fmla="*/ 331774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16282 h 1516282"/>
                  <a:gd name="connsiteX1" fmla="*/ 202301 w 582627"/>
                  <a:gd name="connsiteY1" fmla="*/ 0 h 1516282"/>
                  <a:gd name="connsiteX2" fmla="*/ 453154 w 582627"/>
                  <a:gd name="connsiteY2" fmla="*/ 267037 h 1516282"/>
                  <a:gd name="connsiteX3" fmla="*/ 582627 w 582627"/>
                  <a:gd name="connsiteY3" fmla="*/ 1516282 h 1516282"/>
                  <a:gd name="connsiteX4" fmla="*/ 0 w 582627"/>
                  <a:gd name="connsiteY4" fmla="*/ 1516282 h 1516282"/>
                  <a:gd name="connsiteX0" fmla="*/ 40463 w 380326"/>
                  <a:gd name="connsiteY0" fmla="*/ 2074636 h 2074636"/>
                  <a:gd name="connsiteX1" fmla="*/ 0 w 380326"/>
                  <a:gd name="connsiteY1" fmla="*/ 0 h 2074636"/>
                  <a:gd name="connsiteX2" fmla="*/ 250853 w 380326"/>
                  <a:gd name="connsiteY2" fmla="*/ 267037 h 2074636"/>
                  <a:gd name="connsiteX3" fmla="*/ 380326 w 380326"/>
                  <a:gd name="connsiteY3" fmla="*/ 1516282 h 2074636"/>
                  <a:gd name="connsiteX4" fmla="*/ 40463 w 380326"/>
                  <a:gd name="connsiteY4" fmla="*/ 2074636 h 2074636"/>
                  <a:gd name="connsiteX0" fmla="*/ 40463 w 250853"/>
                  <a:gd name="connsiteY0" fmla="*/ 2074636 h 2082725"/>
                  <a:gd name="connsiteX1" fmla="*/ 0 w 250853"/>
                  <a:gd name="connsiteY1" fmla="*/ 0 h 2082725"/>
                  <a:gd name="connsiteX2" fmla="*/ 250853 w 250853"/>
                  <a:gd name="connsiteY2" fmla="*/ 267037 h 2082725"/>
                  <a:gd name="connsiteX3" fmla="*/ 64737 w 250853"/>
                  <a:gd name="connsiteY3" fmla="*/ 2082725 h 2082725"/>
                  <a:gd name="connsiteX4" fmla="*/ 40463 w 250853"/>
                  <a:gd name="connsiteY4" fmla="*/ 2074636 h 2082725"/>
                  <a:gd name="connsiteX0" fmla="*/ 266765 w 266765"/>
                  <a:gd name="connsiteY0" fmla="*/ 4336464 h 4336464"/>
                  <a:gd name="connsiteX1" fmla="*/ 0 w 266765"/>
                  <a:gd name="connsiteY1" fmla="*/ 0 h 4336464"/>
                  <a:gd name="connsiteX2" fmla="*/ 250853 w 266765"/>
                  <a:gd name="connsiteY2" fmla="*/ 267037 h 4336464"/>
                  <a:gd name="connsiteX3" fmla="*/ 64737 w 266765"/>
                  <a:gd name="connsiteY3" fmla="*/ 2082725 h 4336464"/>
                  <a:gd name="connsiteX4" fmla="*/ 266765 w 266765"/>
                  <a:gd name="connsiteY4" fmla="*/ 4336464 h 4336464"/>
                  <a:gd name="connsiteX0" fmla="*/ 266765 w 275960"/>
                  <a:gd name="connsiteY0" fmla="*/ 4336464 h 4336464"/>
                  <a:gd name="connsiteX1" fmla="*/ 0 w 275960"/>
                  <a:gd name="connsiteY1" fmla="*/ 0 h 4336464"/>
                  <a:gd name="connsiteX2" fmla="*/ 250853 w 275960"/>
                  <a:gd name="connsiteY2" fmla="*/ 267037 h 4336464"/>
                  <a:gd name="connsiteX3" fmla="*/ 275959 w 275960"/>
                  <a:gd name="connsiteY3" fmla="*/ 4254077 h 4336464"/>
                  <a:gd name="connsiteX4" fmla="*/ 266765 w 275960"/>
                  <a:gd name="connsiteY4" fmla="*/ 4336464 h 4336464"/>
                  <a:gd name="connsiteX0" fmla="*/ 266765 w 386638"/>
                  <a:gd name="connsiteY0" fmla="*/ 4336464 h 4336464"/>
                  <a:gd name="connsiteX1" fmla="*/ 0 w 386638"/>
                  <a:gd name="connsiteY1" fmla="*/ 0 h 4336464"/>
                  <a:gd name="connsiteX2" fmla="*/ 386639 w 386638"/>
                  <a:gd name="connsiteY2" fmla="*/ 108708 h 4336464"/>
                  <a:gd name="connsiteX3" fmla="*/ 275959 w 386638"/>
                  <a:gd name="connsiteY3" fmla="*/ 4254077 h 4336464"/>
                  <a:gd name="connsiteX4" fmla="*/ 266765 w 386638"/>
                  <a:gd name="connsiteY4" fmla="*/ 4336464 h 433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638" h="4336464">
                    <a:moveTo>
                      <a:pt x="266765" y="4336464"/>
                    </a:moveTo>
                    <a:lnTo>
                      <a:pt x="0" y="0"/>
                    </a:lnTo>
                    <a:lnTo>
                      <a:pt x="386639" y="108708"/>
                    </a:lnTo>
                    <a:lnTo>
                      <a:pt x="275959" y="4254077"/>
                    </a:lnTo>
                    <a:lnTo>
                      <a:pt x="266765" y="4336464"/>
                    </a:lnTo>
                    <a:close/>
                  </a:path>
                </a:pathLst>
              </a:cu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Gruppieren 123">
                <a:extLst>
                  <a:ext uri="{FF2B5EF4-FFF2-40B4-BE49-F238E27FC236}">
                    <a16:creationId xmlns:a16="http://schemas.microsoft.com/office/drawing/2014/main" id="{9CE30388-2335-4B28-8912-0D813B4BDD53}"/>
                  </a:ext>
                </a:extLst>
              </p:cNvPr>
              <p:cNvGrpSpPr/>
              <p:nvPr/>
            </p:nvGrpSpPr>
            <p:grpSpPr>
              <a:xfrm rot="16200000" flipV="1">
                <a:off x="6313338" y="3223268"/>
                <a:ext cx="1310304" cy="629136"/>
                <a:chOff x="3085392" y="1965329"/>
                <a:chExt cx="2999092" cy="1440000"/>
              </a:xfrm>
            </p:grpSpPr>
            <p:sp>
              <p:nvSpPr>
                <p:cNvPr id="57" name="Rechteck 124">
                  <a:extLst>
                    <a:ext uri="{FF2B5EF4-FFF2-40B4-BE49-F238E27FC236}">
                      <a16:creationId xmlns:a16="http://schemas.microsoft.com/office/drawing/2014/main" id="{E5D3F420-F584-4323-94BD-04F18FC4CDB8}"/>
                    </a:ext>
                  </a:extLst>
                </p:cNvPr>
                <p:cNvSpPr/>
                <p:nvPr/>
              </p:nvSpPr>
              <p:spPr>
                <a:xfrm>
                  <a:off x="4644484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hteck 125">
                  <a:extLst>
                    <a:ext uri="{FF2B5EF4-FFF2-40B4-BE49-F238E27FC236}">
                      <a16:creationId xmlns:a16="http://schemas.microsoft.com/office/drawing/2014/main" id="{B055E026-4533-41CF-AA9B-0E198721685F}"/>
                    </a:ext>
                  </a:extLst>
                </p:cNvPr>
                <p:cNvSpPr/>
                <p:nvPr/>
              </p:nvSpPr>
              <p:spPr>
                <a:xfrm>
                  <a:off x="3085392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uppieren 126">
                  <a:extLst>
                    <a:ext uri="{FF2B5EF4-FFF2-40B4-BE49-F238E27FC236}">
                      <a16:creationId xmlns:a16="http://schemas.microsoft.com/office/drawing/2014/main" id="{18B73EC8-819C-417F-B71C-0B5C6B11E776}"/>
                    </a:ext>
                  </a:extLst>
                </p:cNvPr>
                <p:cNvGrpSpPr/>
                <p:nvPr/>
              </p:nvGrpSpPr>
              <p:grpSpPr>
                <a:xfrm flipH="1">
                  <a:off x="5143547" y="2616901"/>
                  <a:ext cx="348799" cy="597363"/>
                  <a:chOff x="5646283" y="4216854"/>
                  <a:chExt cx="342484" cy="793913"/>
                </a:xfrm>
              </p:grpSpPr>
              <p:sp>
                <p:nvSpPr>
                  <p:cNvPr id="68" name="Rechteck 135">
                    <a:extLst>
                      <a:ext uri="{FF2B5EF4-FFF2-40B4-BE49-F238E27FC236}">
                        <a16:creationId xmlns:a16="http://schemas.microsoft.com/office/drawing/2014/main" id="{C8177435-EBA7-46E8-8C43-086575A001AF}"/>
                      </a:ext>
                    </a:extLst>
                  </p:cNvPr>
                  <p:cNvSpPr/>
                  <p:nvPr/>
                </p:nvSpPr>
                <p:spPr>
                  <a:xfrm>
                    <a:off x="5666336" y="4216854"/>
                    <a:ext cx="297345" cy="793913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Rechteck 136">
                    <a:extLst>
                      <a:ext uri="{FF2B5EF4-FFF2-40B4-BE49-F238E27FC236}">
                        <a16:creationId xmlns:a16="http://schemas.microsoft.com/office/drawing/2014/main" id="{779B70B6-016E-42A8-AC70-D1E4A1A6DB2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2902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echteck 137">
                    <a:extLst>
                      <a:ext uri="{FF2B5EF4-FFF2-40B4-BE49-F238E27FC236}">
                        <a16:creationId xmlns:a16="http://schemas.microsoft.com/office/drawing/2014/main" id="{FBCE7C7D-2F40-451A-A68E-1D21CCE2AAAE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4426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hteck 138">
                    <a:extLst>
                      <a:ext uri="{FF2B5EF4-FFF2-40B4-BE49-F238E27FC236}">
                        <a16:creationId xmlns:a16="http://schemas.microsoft.com/office/drawing/2014/main" id="{1B965DB4-CE38-4970-B513-CAF64ADE242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hteck 139">
                    <a:extLst>
                      <a:ext uri="{FF2B5EF4-FFF2-40B4-BE49-F238E27FC236}">
                        <a16:creationId xmlns:a16="http://schemas.microsoft.com/office/drawing/2014/main" id="{F56BEDF8-1C52-47DE-9614-4F5756D3C4A8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Rechteck 140">
                    <a:extLst>
                      <a:ext uri="{FF2B5EF4-FFF2-40B4-BE49-F238E27FC236}">
                        <a16:creationId xmlns:a16="http://schemas.microsoft.com/office/drawing/2014/main" id="{47AF885C-ACC7-441B-86CB-22756FD2931A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0" name="Rechteck 127">
                  <a:extLst>
                    <a:ext uri="{FF2B5EF4-FFF2-40B4-BE49-F238E27FC236}">
                      <a16:creationId xmlns:a16="http://schemas.microsoft.com/office/drawing/2014/main" id="{4B6B6DF9-D822-4B6D-95D4-B123C87DF1C3}"/>
                    </a:ext>
                  </a:extLst>
                </p:cNvPr>
                <p:cNvSpPr/>
                <p:nvPr/>
              </p:nvSpPr>
              <p:spPr>
                <a:xfrm rot="21298380">
                  <a:off x="3727897" y="2821203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hteck 128">
                  <a:extLst>
                    <a:ext uri="{FF2B5EF4-FFF2-40B4-BE49-F238E27FC236}">
                      <a16:creationId xmlns:a16="http://schemas.microsoft.com/office/drawing/2014/main" id="{5F43966B-AE89-409A-B4F9-E6EEDD712E06}"/>
                    </a:ext>
                  </a:extLst>
                </p:cNvPr>
                <p:cNvSpPr/>
                <p:nvPr/>
              </p:nvSpPr>
              <p:spPr>
                <a:xfrm flipH="1">
                  <a:off x="5021379" y="3089238"/>
                  <a:ext cx="584914" cy="278446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4000">
                      <a:schemeClr val="tx1">
                        <a:lumMod val="65000"/>
                        <a:lumOff val="35000"/>
                      </a:schemeClr>
                    </a:gs>
                    <a:gs pos="6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" name="Gruppieren 129">
                  <a:extLst>
                    <a:ext uri="{FF2B5EF4-FFF2-40B4-BE49-F238E27FC236}">
                      <a16:creationId xmlns:a16="http://schemas.microsoft.com/office/drawing/2014/main" id="{789FE8E7-F8B5-4E1F-A9F9-F63D8F78DEEC}"/>
                    </a:ext>
                  </a:extLst>
                </p:cNvPr>
                <p:cNvGrpSpPr/>
                <p:nvPr/>
              </p:nvGrpSpPr>
              <p:grpSpPr>
                <a:xfrm flipH="1">
                  <a:off x="5135851" y="2266080"/>
                  <a:ext cx="348799" cy="376144"/>
                  <a:chOff x="5646283" y="4510861"/>
                  <a:chExt cx="342484" cy="499906"/>
                </a:xfrm>
              </p:grpSpPr>
              <p:sp>
                <p:nvSpPr>
                  <p:cNvPr id="64" name="Rechteck 131">
                    <a:extLst>
                      <a:ext uri="{FF2B5EF4-FFF2-40B4-BE49-F238E27FC236}">
                        <a16:creationId xmlns:a16="http://schemas.microsoft.com/office/drawing/2014/main" id="{7CE736DD-078F-4B56-98E9-97298E35F63D}"/>
                      </a:ext>
                    </a:extLst>
                  </p:cNvPr>
                  <p:cNvSpPr/>
                  <p:nvPr/>
                </p:nvSpPr>
                <p:spPr>
                  <a:xfrm>
                    <a:off x="5666335" y="4510861"/>
                    <a:ext cx="297345" cy="49990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" name="Rechteck 132">
                    <a:extLst>
                      <a:ext uri="{FF2B5EF4-FFF2-40B4-BE49-F238E27FC236}">
                        <a16:creationId xmlns:a16="http://schemas.microsoft.com/office/drawing/2014/main" id="{510C5B4E-10C3-4F27-8B06-92AB2B13CCA6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Rechteck 133">
                    <a:extLst>
                      <a:ext uri="{FF2B5EF4-FFF2-40B4-BE49-F238E27FC236}">
                        <a16:creationId xmlns:a16="http://schemas.microsoft.com/office/drawing/2014/main" id="{2133DB04-AFB4-4448-B172-0BA794AEE183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Rechteck 134">
                    <a:extLst>
                      <a:ext uri="{FF2B5EF4-FFF2-40B4-BE49-F238E27FC236}">
                        <a16:creationId xmlns:a16="http://schemas.microsoft.com/office/drawing/2014/main" id="{F4A8124D-EF43-43BD-9876-D670912A455E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3" name="Rechteck 130">
                  <a:extLst>
                    <a:ext uri="{FF2B5EF4-FFF2-40B4-BE49-F238E27FC236}">
                      <a16:creationId xmlns:a16="http://schemas.microsoft.com/office/drawing/2014/main" id="{058B6D3D-F3BA-41B1-9CE2-410044B008F6}"/>
                    </a:ext>
                  </a:extLst>
                </p:cNvPr>
                <p:cNvSpPr/>
                <p:nvPr/>
              </p:nvSpPr>
              <p:spPr>
                <a:xfrm rot="21298380">
                  <a:off x="3727898" y="2456080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Rechteck 141">
                <a:extLst>
                  <a:ext uri="{FF2B5EF4-FFF2-40B4-BE49-F238E27FC236}">
                    <a16:creationId xmlns:a16="http://schemas.microsoft.com/office/drawing/2014/main" id="{EDB810AE-00FF-4CC0-B275-C03DE64F6790}"/>
                  </a:ext>
                </a:extLst>
              </p:cNvPr>
              <p:cNvSpPr/>
              <p:nvPr/>
            </p:nvSpPr>
            <p:spPr>
              <a:xfrm rot="16200000">
                <a:off x="6502039" y="3610571"/>
                <a:ext cx="247826" cy="508374"/>
              </a:xfrm>
              <a:prstGeom prst="rect">
                <a:avLst/>
              </a:pr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" name="Gruppieren 142">
                <a:extLst>
                  <a:ext uri="{FF2B5EF4-FFF2-40B4-BE49-F238E27FC236}">
                    <a16:creationId xmlns:a16="http://schemas.microsoft.com/office/drawing/2014/main" id="{9147D268-FD67-4900-8D8D-C681ECDE3141}"/>
                  </a:ext>
                </a:extLst>
              </p:cNvPr>
              <p:cNvGrpSpPr/>
              <p:nvPr/>
            </p:nvGrpSpPr>
            <p:grpSpPr>
              <a:xfrm rot="16200000">
                <a:off x="6163588" y="3789932"/>
                <a:ext cx="352776" cy="137168"/>
                <a:chOff x="4637064" y="2630667"/>
                <a:chExt cx="352776" cy="137168"/>
              </a:xfrm>
            </p:grpSpPr>
            <p:sp>
              <p:nvSpPr>
                <p:cNvPr id="55" name="Akkord 220">
                  <a:extLst>
                    <a:ext uri="{FF2B5EF4-FFF2-40B4-BE49-F238E27FC236}">
                      <a16:creationId xmlns:a16="http://schemas.microsoft.com/office/drawing/2014/main" id="{9D97F481-4F12-4273-AEA9-BDA83B48F16E}"/>
                    </a:ext>
                  </a:extLst>
                </p:cNvPr>
                <p:cNvSpPr/>
                <p:nvPr/>
              </p:nvSpPr>
              <p:spPr>
                <a:xfrm rot="5400000">
                  <a:off x="4744868" y="2523267"/>
                  <a:ext cx="137168" cy="351967"/>
                </a:xfrm>
                <a:prstGeom prst="chord">
                  <a:avLst>
                    <a:gd name="adj1" fmla="val 5334710"/>
                    <a:gd name="adj2" fmla="val 1643001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Rechteck 144">
                  <a:extLst>
                    <a:ext uri="{FF2B5EF4-FFF2-40B4-BE49-F238E27FC236}">
                      <a16:creationId xmlns:a16="http://schemas.microsoft.com/office/drawing/2014/main" id="{7E34D921-39D7-409A-B285-D16F4050D13F}"/>
                    </a:ext>
                  </a:extLst>
                </p:cNvPr>
                <p:cNvSpPr/>
                <p:nvPr/>
              </p:nvSpPr>
              <p:spPr>
                <a:xfrm>
                  <a:off x="4637064" y="2702119"/>
                  <a:ext cx="352776" cy="40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9" name="Rechteck 145">
              <a:extLst>
                <a:ext uri="{FF2B5EF4-FFF2-40B4-BE49-F238E27FC236}">
                  <a16:creationId xmlns:a16="http://schemas.microsoft.com/office/drawing/2014/main" id="{3ECAF9EC-D9B0-4C2B-A53D-71E5677C18AA}"/>
                </a:ext>
              </a:extLst>
            </p:cNvPr>
            <p:cNvSpPr/>
            <p:nvPr/>
          </p:nvSpPr>
          <p:spPr>
            <a:xfrm>
              <a:off x="3161147" y="4351505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Akkord 220">
              <a:extLst>
                <a:ext uri="{FF2B5EF4-FFF2-40B4-BE49-F238E27FC236}">
                  <a16:creationId xmlns:a16="http://schemas.microsoft.com/office/drawing/2014/main" id="{C5C7836F-D512-46E4-ACFF-492DD0180FFC}"/>
                </a:ext>
              </a:extLst>
            </p:cNvPr>
            <p:cNvSpPr/>
            <p:nvPr/>
          </p:nvSpPr>
          <p:spPr>
            <a:xfrm rot="16200000">
              <a:off x="5303839" y="3488517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hteck 151">
              <a:extLst>
                <a:ext uri="{FF2B5EF4-FFF2-40B4-BE49-F238E27FC236}">
                  <a16:creationId xmlns:a16="http://schemas.microsoft.com/office/drawing/2014/main" id="{0F11918D-01FE-47CF-A934-E46491016E80}"/>
                </a:ext>
              </a:extLst>
            </p:cNvPr>
            <p:cNvSpPr/>
            <p:nvPr/>
          </p:nvSpPr>
          <p:spPr>
            <a:xfrm>
              <a:off x="6079608" y="5279271"/>
              <a:ext cx="1452642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Fiber (6µm, 488)</a:t>
              </a:r>
            </a:p>
          </p:txBody>
        </p:sp>
        <p:sp>
          <p:nvSpPr>
            <p:cNvPr id="87" name="Akkord 220">
              <a:extLst>
                <a:ext uri="{FF2B5EF4-FFF2-40B4-BE49-F238E27FC236}">
                  <a16:creationId xmlns:a16="http://schemas.microsoft.com/office/drawing/2014/main" id="{BCC35269-8323-400D-9D60-566A79779E5F}"/>
                </a:ext>
              </a:extLst>
            </p:cNvPr>
            <p:cNvSpPr/>
            <p:nvPr/>
          </p:nvSpPr>
          <p:spPr>
            <a:xfrm rot="5400000">
              <a:off x="5291204" y="3495141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rapez 22">
              <a:extLst>
                <a:ext uri="{FF2B5EF4-FFF2-40B4-BE49-F238E27FC236}">
                  <a16:creationId xmlns:a16="http://schemas.microsoft.com/office/drawing/2014/main" id="{7A2B442E-6C37-46CF-85C3-3C11280AB876}"/>
                </a:ext>
              </a:extLst>
            </p:cNvPr>
            <p:cNvSpPr/>
            <p:nvPr/>
          </p:nvSpPr>
          <p:spPr>
            <a:xfrm rot="10800000">
              <a:off x="5221827" y="1977297"/>
              <a:ext cx="334610" cy="856854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67856"/>
                <a:gd name="connsiteY0" fmla="*/ 1419403 h 1621234"/>
                <a:gd name="connsiteX1" fmla="*/ 184102 w 567856"/>
                <a:gd name="connsiteY1" fmla="*/ 0 h 1621234"/>
                <a:gd name="connsiteX2" fmla="*/ 567856 w 567856"/>
                <a:gd name="connsiteY2" fmla="*/ 414060 h 1621234"/>
                <a:gd name="connsiteX3" fmla="*/ 546229 w 567856"/>
                <a:gd name="connsiteY3" fmla="*/ 1621234 h 1621234"/>
                <a:gd name="connsiteX4" fmla="*/ 0 w 567856"/>
                <a:gd name="connsiteY4" fmla="*/ 1419403 h 1621234"/>
                <a:gd name="connsiteX0" fmla="*/ 34292 w 602148"/>
                <a:gd name="connsiteY0" fmla="*/ 1064180 h 1266011"/>
                <a:gd name="connsiteX1" fmla="*/ 0 w 602148"/>
                <a:gd name="connsiteY1" fmla="*/ 0 h 1266011"/>
                <a:gd name="connsiteX2" fmla="*/ 602148 w 602148"/>
                <a:gd name="connsiteY2" fmla="*/ 58837 h 1266011"/>
                <a:gd name="connsiteX3" fmla="*/ 580521 w 602148"/>
                <a:gd name="connsiteY3" fmla="*/ 1266011 h 1266011"/>
                <a:gd name="connsiteX4" fmla="*/ 34292 w 602148"/>
                <a:gd name="connsiteY4" fmla="*/ 1064180 h 1266011"/>
                <a:gd name="connsiteX0" fmla="*/ 0 w 609530"/>
                <a:gd name="connsiteY0" fmla="*/ 1270570 h 1270570"/>
                <a:gd name="connsiteX1" fmla="*/ 7382 w 609530"/>
                <a:gd name="connsiteY1" fmla="*/ 0 h 1270570"/>
                <a:gd name="connsiteX2" fmla="*/ 609530 w 609530"/>
                <a:gd name="connsiteY2" fmla="*/ 58837 h 1270570"/>
                <a:gd name="connsiteX3" fmla="*/ 587903 w 609530"/>
                <a:gd name="connsiteY3" fmla="*/ 1266011 h 1270570"/>
                <a:gd name="connsiteX4" fmla="*/ 0 w 609530"/>
                <a:gd name="connsiteY4" fmla="*/ 1270570 h 1270570"/>
                <a:gd name="connsiteX0" fmla="*/ 0 w 587904"/>
                <a:gd name="connsiteY0" fmla="*/ 1270570 h 1270570"/>
                <a:gd name="connsiteX1" fmla="*/ 7382 w 587904"/>
                <a:gd name="connsiteY1" fmla="*/ 0 h 1270570"/>
                <a:gd name="connsiteX2" fmla="*/ 526184 w 587904"/>
                <a:gd name="connsiteY2" fmla="*/ 101538 h 1270570"/>
                <a:gd name="connsiteX3" fmla="*/ 587903 w 587904"/>
                <a:gd name="connsiteY3" fmla="*/ 1266011 h 1270570"/>
                <a:gd name="connsiteX4" fmla="*/ 0 w 587904"/>
                <a:gd name="connsiteY4" fmla="*/ 1270570 h 1270570"/>
                <a:gd name="connsiteX0" fmla="*/ 0 w 587902"/>
                <a:gd name="connsiteY0" fmla="*/ 1169032 h 1169032"/>
                <a:gd name="connsiteX1" fmla="*/ 21273 w 587902"/>
                <a:gd name="connsiteY1" fmla="*/ 5215 h 1169032"/>
                <a:gd name="connsiteX2" fmla="*/ 526184 w 587902"/>
                <a:gd name="connsiteY2" fmla="*/ 0 h 1169032"/>
                <a:gd name="connsiteX3" fmla="*/ 587903 w 587902"/>
                <a:gd name="connsiteY3" fmla="*/ 1164473 h 1169032"/>
                <a:gd name="connsiteX4" fmla="*/ 0 w 587902"/>
                <a:gd name="connsiteY4" fmla="*/ 1169032 h 1169032"/>
                <a:gd name="connsiteX0" fmla="*/ 0 w 587904"/>
                <a:gd name="connsiteY0" fmla="*/ 1183266 h 1183266"/>
                <a:gd name="connsiteX1" fmla="*/ 21273 w 587904"/>
                <a:gd name="connsiteY1" fmla="*/ 19449 h 1183266"/>
                <a:gd name="connsiteX2" fmla="*/ 567859 w 587904"/>
                <a:gd name="connsiteY2" fmla="*/ 0 h 1183266"/>
                <a:gd name="connsiteX3" fmla="*/ 587903 w 587904"/>
                <a:gd name="connsiteY3" fmla="*/ 1178707 h 1183266"/>
                <a:gd name="connsiteX4" fmla="*/ 0 w 587904"/>
                <a:gd name="connsiteY4" fmla="*/ 1183266 h 1183266"/>
                <a:gd name="connsiteX0" fmla="*/ 0 w 587902"/>
                <a:gd name="connsiteY0" fmla="*/ 528513 h 1178707"/>
                <a:gd name="connsiteX1" fmla="*/ 21273 w 587902"/>
                <a:gd name="connsiteY1" fmla="*/ 19449 h 1178707"/>
                <a:gd name="connsiteX2" fmla="*/ 567859 w 587902"/>
                <a:gd name="connsiteY2" fmla="*/ 0 h 1178707"/>
                <a:gd name="connsiteX3" fmla="*/ 587903 w 587902"/>
                <a:gd name="connsiteY3" fmla="*/ 1178707 h 1178707"/>
                <a:gd name="connsiteX4" fmla="*/ 0 w 587902"/>
                <a:gd name="connsiteY4" fmla="*/ 528513 h 1178707"/>
                <a:gd name="connsiteX0" fmla="*/ 0 w 567859"/>
                <a:gd name="connsiteY0" fmla="*/ 528513 h 737460"/>
                <a:gd name="connsiteX1" fmla="*/ 21273 w 567859"/>
                <a:gd name="connsiteY1" fmla="*/ 19449 h 737460"/>
                <a:gd name="connsiteX2" fmla="*/ 567859 w 567859"/>
                <a:gd name="connsiteY2" fmla="*/ 0 h 737460"/>
                <a:gd name="connsiteX3" fmla="*/ 532340 w 567859"/>
                <a:gd name="connsiteY3" fmla="*/ 737460 h 737460"/>
                <a:gd name="connsiteX4" fmla="*/ 0 w 567859"/>
                <a:gd name="connsiteY4" fmla="*/ 528513 h 737460"/>
                <a:gd name="connsiteX0" fmla="*/ 103790 w 546628"/>
                <a:gd name="connsiteY0" fmla="*/ 585449 h 737460"/>
                <a:gd name="connsiteX1" fmla="*/ 42 w 546628"/>
                <a:gd name="connsiteY1" fmla="*/ 19449 h 737460"/>
                <a:gd name="connsiteX2" fmla="*/ 546628 w 546628"/>
                <a:gd name="connsiteY2" fmla="*/ 0 h 737460"/>
                <a:gd name="connsiteX3" fmla="*/ 511109 w 546628"/>
                <a:gd name="connsiteY3" fmla="*/ 737460 h 737460"/>
                <a:gd name="connsiteX4" fmla="*/ 103790 w 546628"/>
                <a:gd name="connsiteY4" fmla="*/ 585449 h 737460"/>
                <a:gd name="connsiteX0" fmla="*/ 108274 w 551112"/>
                <a:gd name="connsiteY0" fmla="*/ 585449 h 737460"/>
                <a:gd name="connsiteX1" fmla="*/ 4526 w 551112"/>
                <a:gd name="connsiteY1" fmla="*/ 19449 h 737460"/>
                <a:gd name="connsiteX2" fmla="*/ 551112 w 551112"/>
                <a:gd name="connsiteY2" fmla="*/ 0 h 737460"/>
                <a:gd name="connsiteX3" fmla="*/ 515593 w 551112"/>
                <a:gd name="connsiteY3" fmla="*/ 737460 h 737460"/>
                <a:gd name="connsiteX4" fmla="*/ 108274 w 551112"/>
                <a:gd name="connsiteY4" fmla="*/ 585449 h 737460"/>
                <a:gd name="connsiteX0" fmla="*/ 103795 w 546633"/>
                <a:gd name="connsiteY0" fmla="*/ 585449 h 737460"/>
                <a:gd name="connsiteX1" fmla="*/ 47 w 546633"/>
                <a:gd name="connsiteY1" fmla="*/ 19449 h 737460"/>
                <a:gd name="connsiteX2" fmla="*/ 546633 w 546633"/>
                <a:gd name="connsiteY2" fmla="*/ 0 h 737460"/>
                <a:gd name="connsiteX3" fmla="*/ 511114 w 546633"/>
                <a:gd name="connsiteY3" fmla="*/ 737460 h 737460"/>
                <a:gd name="connsiteX4" fmla="*/ 103795 w 546633"/>
                <a:gd name="connsiteY4" fmla="*/ 585449 h 737460"/>
                <a:gd name="connsiteX0" fmla="*/ 131567 w 574405"/>
                <a:gd name="connsiteY0" fmla="*/ 601584 h 753595"/>
                <a:gd name="connsiteX1" fmla="*/ 36 w 574405"/>
                <a:gd name="connsiteY1" fmla="*/ 0 h 753595"/>
                <a:gd name="connsiteX2" fmla="*/ 574405 w 574405"/>
                <a:gd name="connsiteY2" fmla="*/ 16135 h 753595"/>
                <a:gd name="connsiteX3" fmla="*/ 538886 w 574405"/>
                <a:gd name="connsiteY3" fmla="*/ 753595 h 753595"/>
                <a:gd name="connsiteX4" fmla="*/ 131567 w 574405"/>
                <a:gd name="connsiteY4" fmla="*/ 601584 h 75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405" h="753595">
                  <a:moveTo>
                    <a:pt x="131567" y="601584"/>
                  </a:moveTo>
                  <a:cubicBezTo>
                    <a:pt x="120137" y="633541"/>
                    <a:pt x="-2425" y="423523"/>
                    <a:pt x="36" y="0"/>
                  </a:cubicBezTo>
                  <a:lnTo>
                    <a:pt x="574405" y="16135"/>
                  </a:lnTo>
                  <a:lnTo>
                    <a:pt x="538886" y="753595"/>
                  </a:lnTo>
                  <a:lnTo>
                    <a:pt x="131567" y="60158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Akkord 220">
              <a:extLst>
                <a:ext uri="{FF2B5EF4-FFF2-40B4-BE49-F238E27FC236}">
                  <a16:creationId xmlns:a16="http://schemas.microsoft.com/office/drawing/2014/main" id="{88FB6C3E-31B2-4EC6-B864-CAB13C5ED1CF}"/>
                </a:ext>
              </a:extLst>
            </p:cNvPr>
            <p:cNvSpPr/>
            <p:nvPr/>
          </p:nvSpPr>
          <p:spPr>
            <a:xfrm rot="5400000">
              <a:off x="5302160" y="2610295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Dreieck 197">
              <a:extLst>
                <a:ext uri="{FF2B5EF4-FFF2-40B4-BE49-F238E27FC236}">
                  <a16:creationId xmlns:a16="http://schemas.microsoft.com/office/drawing/2014/main" id="{7D1202D1-110E-49E7-A3EF-CDE4757C9C25}"/>
                </a:ext>
              </a:extLst>
            </p:cNvPr>
            <p:cNvSpPr/>
            <p:nvPr/>
          </p:nvSpPr>
          <p:spPr>
            <a:xfrm rot="10800000">
              <a:off x="5318767" y="3770253"/>
              <a:ext cx="109457" cy="532756"/>
            </a:xfrm>
            <a:prstGeom prst="triangl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hteck 9">
              <a:extLst>
                <a:ext uri="{FF2B5EF4-FFF2-40B4-BE49-F238E27FC236}">
                  <a16:creationId xmlns:a16="http://schemas.microsoft.com/office/drawing/2014/main" id="{B1A56631-ACAB-4E32-BD47-AB84DE3766FA}"/>
                </a:ext>
              </a:extLst>
            </p:cNvPr>
            <p:cNvSpPr/>
            <p:nvPr/>
          </p:nvSpPr>
          <p:spPr>
            <a:xfrm>
              <a:off x="5943678" y="2689099"/>
              <a:ext cx="957313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 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F=100mm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41E96D9-A924-4433-92BC-0E8AA87CC20A}"/>
                </a:ext>
              </a:extLst>
            </p:cNvPr>
            <p:cNvSpPr/>
            <p:nvPr/>
          </p:nvSpPr>
          <p:spPr>
            <a:xfrm>
              <a:off x="5358384" y="3806253"/>
              <a:ext cx="2258568" cy="1282346"/>
            </a:xfrm>
            <a:custGeom>
              <a:avLst/>
              <a:gdLst>
                <a:gd name="connsiteX0" fmla="*/ 2258568 w 2258568"/>
                <a:gd name="connsiteY0" fmla="*/ 1030923 h 1282346"/>
                <a:gd name="connsiteX1" fmla="*/ 832104 w 2258568"/>
                <a:gd name="connsiteY1" fmla="*/ 710883 h 1282346"/>
                <a:gd name="connsiteX2" fmla="*/ 1536192 w 2258568"/>
                <a:gd name="connsiteY2" fmla="*/ 6795 h 1282346"/>
                <a:gd name="connsiteX3" fmla="*/ 1728216 w 2258568"/>
                <a:gd name="connsiteY3" fmla="*/ 1177227 h 1282346"/>
                <a:gd name="connsiteX4" fmla="*/ 329184 w 2258568"/>
                <a:gd name="connsiteY4" fmla="*/ 1149795 h 1282346"/>
                <a:gd name="connsiteX5" fmla="*/ 0 w 2258568"/>
                <a:gd name="connsiteY5" fmla="*/ 500571 h 12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8568" h="1282346">
                  <a:moveTo>
                    <a:pt x="2258568" y="1030923"/>
                  </a:moveTo>
                  <a:cubicBezTo>
                    <a:pt x="1605534" y="956247"/>
                    <a:pt x="952500" y="881571"/>
                    <a:pt x="832104" y="710883"/>
                  </a:cubicBezTo>
                  <a:cubicBezTo>
                    <a:pt x="711708" y="540195"/>
                    <a:pt x="1386840" y="-70929"/>
                    <a:pt x="1536192" y="6795"/>
                  </a:cubicBezTo>
                  <a:cubicBezTo>
                    <a:pt x="1685544" y="84519"/>
                    <a:pt x="1929384" y="986727"/>
                    <a:pt x="1728216" y="1177227"/>
                  </a:cubicBezTo>
                  <a:cubicBezTo>
                    <a:pt x="1527048" y="1367727"/>
                    <a:pt x="617220" y="1262571"/>
                    <a:pt x="329184" y="1149795"/>
                  </a:cubicBezTo>
                  <a:cubicBezTo>
                    <a:pt x="41148" y="1037019"/>
                    <a:pt x="20574" y="768795"/>
                    <a:pt x="0" y="5005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hteck 108">
              <a:extLst>
                <a:ext uri="{FF2B5EF4-FFF2-40B4-BE49-F238E27FC236}">
                  <a16:creationId xmlns:a16="http://schemas.microsoft.com/office/drawing/2014/main" id="{82B8B57F-2728-43E0-9F20-75A4FCAE5A37}"/>
                </a:ext>
              </a:extLst>
            </p:cNvPr>
            <p:cNvSpPr/>
            <p:nvPr/>
          </p:nvSpPr>
          <p:spPr>
            <a:xfrm>
              <a:off x="2020126" y="2138478"/>
              <a:ext cx="1058303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XYZ Stage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B6720-7A65-22F1-4E81-99C93F6B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67" y="1482710"/>
            <a:ext cx="5109993" cy="38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C572A30-555F-757A-070D-6F39552319A9}"/>
              </a:ext>
            </a:extLst>
          </p:cNvPr>
          <p:cNvSpPr/>
          <p:nvPr/>
        </p:nvSpPr>
        <p:spPr>
          <a:xfrm>
            <a:off x="4727163" y="2670612"/>
            <a:ext cx="527569" cy="527569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8EB4D9-94FE-C349-0C69-B9E09E11CFBC}"/>
              </a:ext>
            </a:extLst>
          </p:cNvPr>
          <p:cNvSpPr/>
          <p:nvPr/>
        </p:nvSpPr>
        <p:spPr>
          <a:xfrm>
            <a:off x="4871846" y="1953143"/>
            <a:ext cx="226208" cy="721515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D8EE6DA-21D6-4595-8F0C-38384A42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33" y="621424"/>
            <a:ext cx="4211364" cy="56151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61F8A34-97B2-B3AE-4326-7B1C5C84F1F6}"/>
              </a:ext>
            </a:extLst>
          </p:cNvPr>
          <p:cNvSpPr txBox="1"/>
          <p:nvPr/>
        </p:nvSpPr>
        <p:spPr>
          <a:xfrm>
            <a:off x="9059917" y="40348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20A4F1-A517-0C92-226A-BEF32FF3280B}"/>
              </a:ext>
            </a:extLst>
          </p:cNvPr>
          <p:cNvSpPr txBox="1"/>
          <p:nvPr/>
        </p:nvSpPr>
        <p:spPr>
          <a:xfrm>
            <a:off x="9077941" y="13434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USB3 Cable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802548-4C20-EC40-3C5B-B04E562088CC}"/>
              </a:ext>
            </a:extLst>
          </p:cNvPr>
          <p:cNvSpPr txBox="1"/>
          <p:nvPr/>
        </p:nvSpPr>
        <p:spPr>
          <a:xfrm>
            <a:off x="9059917" y="198643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UC2e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5BDBF8-2FA0-357F-3AA3-615B8AC1C13A}"/>
              </a:ext>
            </a:extLst>
          </p:cNvPr>
          <p:cNvSpPr txBox="1"/>
          <p:nvPr/>
        </p:nvSpPr>
        <p:spPr>
          <a:xfrm>
            <a:off x="6538061" y="635653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Fiber-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Laser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AD636E-D09E-FF43-95DD-855A219F1FFE}"/>
              </a:ext>
            </a:extLst>
          </p:cNvPr>
          <p:cNvSpPr txBox="1"/>
          <p:nvPr/>
        </p:nvSpPr>
        <p:spPr>
          <a:xfrm>
            <a:off x="2093774" y="53573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F7D4AB-A792-DB3C-08C5-139950316A2B}"/>
              </a:ext>
            </a:extLst>
          </p:cNvPr>
          <p:cNvSpPr txBox="1"/>
          <p:nvPr/>
        </p:nvSpPr>
        <p:spPr>
          <a:xfrm>
            <a:off x="2145070" y="63218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Cylindrical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Lens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2E17A3-4F93-E6CA-9F42-5E5AE1E7FBE8}"/>
              </a:ext>
            </a:extLst>
          </p:cNvPr>
          <p:cNvSpPr txBox="1"/>
          <p:nvPr/>
        </p:nvSpPr>
        <p:spPr>
          <a:xfrm>
            <a:off x="2593911" y="439279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XYZ Stage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FD2436-91E1-156B-64F8-490F54D05564}"/>
              </a:ext>
            </a:extLst>
          </p:cNvPr>
          <p:cNvSpPr txBox="1"/>
          <p:nvPr/>
        </p:nvSpPr>
        <p:spPr>
          <a:xfrm>
            <a:off x="2389141" y="246377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Laser Driver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D79C57-6CF7-9740-EAB9-91F846E527E6}"/>
              </a:ext>
            </a:extLst>
          </p:cNvPr>
          <p:cNvSpPr txBox="1"/>
          <p:nvPr/>
        </p:nvSpPr>
        <p:spPr>
          <a:xfrm>
            <a:off x="2277701" y="34282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Objecitve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FE0C3-2681-7CB0-8D97-57F038CDD40B}"/>
              </a:ext>
            </a:extLst>
          </p:cNvPr>
          <p:cNvSpPr txBox="1"/>
          <p:nvPr/>
        </p:nvSpPr>
        <p:spPr>
          <a:xfrm>
            <a:off x="9059917" y="3314260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Tubelens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598B83A-0602-89A0-32D5-BB3349A21660}"/>
              </a:ext>
            </a:extLst>
          </p:cNvPr>
          <p:cNvSpPr txBox="1"/>
          <p:nvPr/>
        </p:nvSpPr>
        <p:spPr>
          <a:xfrm>
            <a:off x="9059917" y="25937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Fluorescence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Filter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B1E021-4BF1-61E9-B2B1-A0EF899AD4B9}"/>
              </a:ext>
            </a:extLst>
          </p:cNvPr>
          <p:cNvSpPr txBox="1"/>
          <p:nvPr/>
        </p:nvSpPr>
        <p:spPr>
          <a:xfrm>
            <a:off x="2876039" y="39105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37D8A43-F67F-4FDA-4BBA-694DA7B5AA9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30561" y="2648443"/>
            <a:ext cx="1960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CDF286A-6D08-519A-B2E5-75D4043F1CBB}"/>
              </a:ext>
            </a:extLst>
          </p:cNvPr>
          <p:cNvSpPr txBox="1"/>
          <p:nvPr/>
        </p:nvSpPr>
        <p:spPr>
          <a:xfrm>
            <a:off x="2674895" y="29361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630AE62-855B-9F07-3634-3B3808259E7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872659" y="2963049"/>
            <a:ext cx="2002623" cy="157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D115EDA5-51D9-F437-AB78-9DCF8288FD72}"/>
              </a:ext>
            </a:extLst>
          </p:cNvPr>
          <p:cNvCxnSpPr>
            <a:cxnSpLocks/>
          </p:cNvCxnSpPr>
          <p:nvPr/>
        </p:nvCxnSpPr>
        <p:spPr>
          <a:xfrm>
            <a:off x="3958387" y="3651987"/>
            <a:ext cx="1470863" cy="3828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17D90DC-63D8-853D-E1F9-0D3459340A9A}"/>
              </a:ext>
            </a:extLst>
          </p:cNvPr>
          <p:cNvCxnSpPr>
            <a:cxnSpLocks/>
          </p:cNvCxnSpPr>
          <p:nvPr/>
        </p:nvCxnSpPr>
        <p:spPr>
          <a:xfrm>
            <a:off x="3853575" y="4137353"/>
            <a:ext cx="620015" cy="70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D4F2A63-42D0-6566-EE83-F80E963926F1}"/>
              </a:ext>
            </a:extLst>
          </p:cNvPr>
          <p:cNvCxnSpPr>
            <a:cxnSpLocks/>
          </p:cNvCxnSpPr>
          <p:nvPr/>
        </p:nvCxnSpPr>
        <p:spPr>
          <a:xfrm flipV="1">
            <a:off x="3830561" y="4465114"/>
            <a:ext cx="1043409" cy="129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C67AF513-6E6B-20DA-9C19-4D298D4E4838}"/>
              </a:ext>
            </a:extLst>
          </p:cNvPr>
          <p:cNvCxnSpPr>
            <a:cxnSpLocks/>
          </p:cNvCxnSpPr>
          <p:nvPr/>
        </p:nvCxnSpPr>
        <p:spPr>
          <a:xfrm flipV="1">
            <a:off x="3975795" y="5475889"/>
            <a:ext cx="718023" cy="109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19A613-C8E8-FEBB-776D-F905D0064C8B}"/>
              </a:ext>
            </a:extLst>
          </p:cNvPr>
          <p:cNvCxnSpPr>
            <a:cxnSpLocks/>
          </p:cNvCxnSpPr>
          <p:nvPr/>
        </p:nvCxnSpPr>
        <p:spPr>
          <a:xfrm flipV="1">
            <a:off x="3958387" y="5528101"/>
            <a:ext cx="1599451" cy="993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5179A46E-95EA-E063-233B-E035FE4F5060}"/>
              </a:ext>
            </a:extLst>
          </p:cNvPr>
          <p:cNvCxnSpPr>
            <a:cxnSpLocks/>
          </p:cNvCxnSpPr>
          <p:nvPr/>
        </p:nvCxnSpPr>
        <p:spPr>
          <a:xfrm flipH="1" flipV="1">
            <a:off x="6511946" y="5124678"/>
            <a:ext cx="761546" cy="1331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CAB8458-FA16-A20E-5205-7FB59D55BE8D}"/>
              </a:ext>
            </a:extLst>
          </p:cNvPr>
          <p:cNvSpPr txBox="1"/>
          <p:nvPr/>
        </p:nvSpPr>
        <p:spPr>
          <a:xfrm>
            <a:off x="4856843" y="63338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Collimator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E0AF3A-3304-3DF4-D0A9-7EE94516AD80}"/>
              </a:ext>
            </a:extLst>
          </p:cNvPr>
          <p:cNvCxnSpPr>
            <a:cxnSpLocks/>
          </p:cNvCxnSpPr>
          <p:nvPr/>
        </p:nvCxnSpPr>
        <p:spPr>
          <a:xfrm flipV="1">
            <a:off x="5461963" y="5346429"/>
            <a:ext cx="726495" cy="1010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893D124C-79BA-563C-AAC2-CD3AE2A519B5}"/>
              </a:ext>
            </a:extLst>
          </p:cNvPr>
          <p:cNvCxnSpPr>
            <a:cxnSpLocks/>
          </p:cNvCxnSpPr>
          <p:nvPr/>
        </p:nvCxnSpPr>
        <p:spPr>
          <a:xfrm flipV="1">
            <a:off x="5614363" y="5498829"/>
            <a:ext cx="726495" cy="1010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E412013-56FC-A1D9-A98C-F4EA659DD912}"/>
              </a:ext>
            </a:extLst>
          </p:cNvPr>
          <p:cNvCxnSpPr>
            <a:cxnSpLocks/>
          </p:cNvCxnSpPr>
          <p:nvPr/>
        </p:nvCxnSpPr>
        <p:spPr>
          <a:xfrm flipV="1">
            <a:off x="6340858" y="2807451"/>
            <a:ext cx="2719059" cy="1227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DC9778E-ABE9-8DA2-8288-D5E7521ECCE4}"/>
              </a:ext>
            </a:extLst>
          </p:cNvPr>
          <p:cNvCxnSpPr>
            <a:cxnSpLocks/>
          </p:cNvCxnSpPr>
          <p:nvPr/>
        </p:nvCxnSpPr>
        <p:spPr>
          <a:xfrm flipV="1">
            <a:off x="6996895" y="3561043"/>
            <a:ext cx="2081046" cy="405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E09DC34-4DB4-C6FD-DD59-98E79643A6C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34048" y="3974823"/>
            <a:ext cx="1325869" cy="2446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F6D1615D-F6C6-C266-9494-1C26FA5D3F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986713" y="1528091"/>
            <a:ext cx="1091228" cy="422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DB59EFAA-E2FB-E3F3-4ECA-15E1568CF732}"/>
              </a:ext>
            </a:extLst>
          </p:cNvPr>
          <p:cNvCxnSpPr>
            <a:cxnSpLocks/>
          </p:cNvCxnSpPr>
          <p:nvPr/>
        </p:nvCxnSpPr>
        <p:spPr>
          <a:xfrm flipV="1">
            <a:off x="6856847" y="2281203"/>
            <a:ext cx="2100207" cy="8931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Diederich,Benedict //Leibniz-IPHT</dc:creator>
  <cp:lastModifiedBy>Benedict Diederich</cp:lastModifiedBy>
  <cp:revision>4</cp:revision>
  <dcterms:created xsi:type="dcterms:W3CDTF">2023-05-23T21:31:19Z</dcterms:created>
  <dcterms:modified xsi:type="dcterms:W3CDTF">2023-08-22T09:44:45Z</dcterms:modified>
</cp:coreProperties>
</file>