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1"/>
    <p:restoredTop sz="96327"/>
  </p:normalViewPr>
  <p:slideViewPr>
    <p:cSldViewPr snapToGrid="0">
      <p:cViewPr>
        <p:scale>
          <a:sx n="134" d="100"/>
          <a:sy n="134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E44A7-6900-2310-AFA6-08D9EEAA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289F94-1DE5-DB28-250D-A68DF68B6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1F55E-8D9F-1A01-B041-55512814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69CBF-48B9-1CDB-8F64-F5FA5CBE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6D4E8-9137-BC4F-D5B5-4DA8EBDA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8404-3C77-F193-F382-BE33E770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788050-953B-6910-7A61-2FD8F9D07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A6F15-14DD-BEB3-442B-349B7D2D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2ED51-CA39-F5F3-00C8-82680D86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BAA17-E85C-40FB-403B-2FD1ED96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E1483F-BC74-5D38-5829-D3EC667F2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C0020C-9388-8E58-1EEA-2C70D331B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A2FBB-43D3-0A71-C310-6FEBABE6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6A5F1-E660-C7BA-2EC5-BD1F7CF6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B8E6E-AE43-7408-18EC-766E950F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7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D5B9E-0CB2-38CF-1088-1CBD586D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C18CC-F785-6ED0-B879-9DD75216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6E0A4-D507-3DDC-D126-E32005E0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004237-72C4-A0CE-A6FF-2A883442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FED585-E32C-FED1-E2AA-6583A765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6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48F5-4858-B55C-4052-C313210A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01F83-0EDD-C4A5-0591-1EAE91BF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4F44D7-8031-4888-8116-294315FE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00838-2EB6-D90E-F814-B5350E9C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B0A38-ADC8-E6D0-954A-EBA0CB20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0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F50B-5DB5-8353-8751-0385FAB3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2A9C9-0F5E-1544-FF17-1976C7D4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BE0F1B-01A6-87F9-30BB-D73F32C5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B707F-FD8C-B465-0383-89BE6DC3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EC061-0F6A-DF8A-1014-2B37DD81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454762-9B54-B046-2E09-744DFDD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5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EC6A0-694E-654D-5949-AA1B3325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84583-F96D-2F9A-36F8-E7BA34F6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061B25-CFB7-71DF-0979-541B852F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94446B-9B5C-1B90-241C-10479F681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AC8A68-4F1B-3B3A-F3C4-54E9A22B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0A2D86-DEC8-BB0D-9925-BD1AEC71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EB7DA5-CC55-CDE5-D5A2-00F13432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C06D73-C117-CAE6-0A2D-552CAD33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07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22843-D6C7-8106-F7D4-EEE10166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1A97A3-5C11-33C2-7AC0-91A3971C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29DAFA-ACBD-5B17-C2E4-AAE11B46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43234F-F2B8-0186-E45B-FD1CFE32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B73A71-6547-BC9C-396C-7BF7822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5C308-69BD-D7D2-C2DC-F27A8019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4C69CC-382F-52E7-ED27-B3491E5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43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461CA-B936-95A3-E666-6C73E5F8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3A3BB-98CB-600E-476F-EECD2B09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8EC9B8-CC31-5FE0-1F52-3C6A5E79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247F8F-B1E9-159F-A656-96DCEEC1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98247E-EC18-12B9-C9E1-F93D9E0A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8B444D-4EA0-81DB-409F-D5C5359E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7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E80CA-3D18-EC9F-E427-3D8AA79B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02F3EE-1426-B570-CD66-151E9C344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3D86AB-D86B-91D7-12AB-7BE4B1CD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46B2A-3F16-6332-79A0-9E80EC50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E66B57-D7E1-C2D8-8ABA-570A7279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702D97-8139-05AF-45A5-7CFFE78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F5AB8D-60EA-1424-EFC7-B69018FC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3BE4A-EDD2-0640-8154-75B49BA2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74759-BC13-8A0B-5CD7-62848781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019C-B174-4E4C-BF2B-645B37237A6E}" type="datetimeFigureOut">
              <a:rPr lang="de-DE" smtClean="0"/>
              <a:t>17.08.23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FC062-20CF-0882-A7E5-CCAD9BEDB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A9A27-16A1-EF2E-8333-A40E63DD3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D415-6E6C-CD41-B68E-E4EA690A3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7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1">
            <a:extLst>
              <a:ext uri="{FF2B5EF4-FFF2-40B4-BE49-F238E27FC236}">
                <a16:creationId xmlns:a16="http://schemas.microsoft.com/office/drawing/2014/main" id="{3237BE92-AD7D-EB20-BE84-95297789CB8B}"/>
              </a:ext>
            </a:extLst>
          </p:cNvPr>
          <p:cNvSpPr/>
          <p:nvPr/>
        </p:nvSpPr>
        <p:spPr>
          <a:xfrm flipH="1">
            <a:off x="2750090" y="1499291"/>
            <a:ext cx="838848" cy="838848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28">
            <a:extLst>
              <a:ext uri="{FF2B5EF4-FFF2-40B4-BE49-F238E27FC236}">
                <a16:creationId xmlns:a16="http://schemas.microsoft.com/office/drawing/2014/main" id="{3CFAC3E3-547D-1A85-C026-AEACBD636AD4}"/>
              </a:ext>
            </a:extLst>
          </p:cNvPr>
          <p:cNvSpPr/>
          <p:nvPr/>
        </p:nvSpPr>
        <p:spPr>
          <a:xfrm flipH="1">
            <a:off x="2754156" y="2440919"/>
            <a:ext cx="838848" cy="838848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uppieren 65">
            <a:extLst>
              <a:ext uri="{FF2B5EF4-FFF2-40B4-BE49-F238E27FC236}">
                <a16:creationId xmlns:a16="http://schemas.microsoft.com/office/drawing/2014/main" id="{A4595595-55D7-DA02-DED8-77B78AD639B6}"/>
              </a:ext>
            </a:extLst>
          </p:cNvPr>
          <p:cNvGrpSpPr/>
          <p:nvPr/>
        </p:nvGrpSpPr>
        <p:grpSpPr>
          <a:xfrm rot="5400000" flipH="1">
            <a:off x="1344492" y="1984542"/>
            <a:ext cx="1779453" cy="847200"/>
            <a:chOff x="3029806" y="1965329"/>
            <a:chExt cx="3054678" cy="1454337"/>
          </a:xfrm>
        </p:grpSpPr>
        <p:sp>
          <p:nvSpPr>
            <p:cNvPr id="66" name="Rechteck 66">
              <a:extLst>
                <a:ext uri="{FF2B5EF4-FFF2-40B4-BE49-F238E27FC236}">
                  <a16:creationId xmlns:a16="http://schemas.microsoft.com/office/drawing/2014/main" id="{08A6FC67-2478-DCEC-5046-17306DD5C268}"/>
                </a:ext>
              </a:extLst>
            </p:cNvPr>
            <p:cNvSpPr/>
            <p:nvPr/>
          </p:nvSpPr>
          <p:spPr>
            <a:xfrm>
              <a:off x="4644484" y="1965329"/>
              <a:ext cx="1440000" cy="1440000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hteck 67">
              <a:extLst>
                <a:ext uri="{FF2B5EF4-FFF2-40B4-BE49-F238E27FC236}">
                  <a16:creationId xmlns:a16="http://schemas.microsoft.com/office/drawing/2014/main" id="{76CE5FA9-601D-BCAE-0238-B86DF2A2DF87}"/>
                </a:ext>
              </a:extLst>
            </p:cNvPr>
            <p:cNvSpPr/>
            <p:nvPr/>
          </p:nvSpPr>
          <p:spPr>
            <a:xfrm>
              <a:off x="3029806" y="1979666"/>
              <a:ext cx="1439999" cy="1440000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" name="Gruppieren 68">
              <a:extLst>
                <a:ext uri="{FF2B5EF4-FFF2-40B4-BE49-F238E27FC236}">
                  <a16:creationId xmlns:a16="http://schemas.microsoft.com/office/drawing/2014/main" id="{E2540641-6E0F-B551-9E7A-BB13B6857E52}"/>
                </a:ext>
              </a:extLst>
            </p:cNvPr>
            <p:cNvGrpSpPr/>
            <p:nvPr/>
          </p:nvGrpSpPr>
          <p:grpSpPr>
            <a:xfrm flipH="1">
              <a:off x="5143547" y="2616901"/>
              <a:ext cx="348799" cy="597363"/>
              <a:chOff x="5646283" y="4216854"/>
              <a:chExt cx="342484" cy="793913"/>
            </a:xfrm>
          </p:grpSpPr>
          <p:sp>
            <p:nvSpPr>
              <p:cNvPr id="77" name="Rechteck 77">
                <a:extLst>
                  <a:ext uri="{FF2B5EF4-FFF2-40B4-BE49-F238E27FC236}">
                    <a16:creationId xmlns:a16="http://schemas.microsoft.com/office/drawing/2014/main" id="{471C813C-A811-7C43-93BA-5C80C1660EF9}"/>
                  </a:ext>
                </a:extLst>
              </p:cNvPr>
              <p:cNvSpPr/>
              <p:nvPr/>
            </p:nvSpPr>
            <p:spPr>
              <a:xfrm>
                <a:off x="5666336" y="4216854"/>
                <a:ext cx="297345" cy="793913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4000">
                    <a:schemeClr val="bg1">
                      <a:lumMod val="65000"/>
                    </a:schemeClr>
                  </a:gs>
                  <a:gs pos="6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hteck 78">
                <a:extLst>
                  <a:ext uri="{FF2B5EF4-FFF2-40B4-BE49-F238E27FC236}">
                    <a16:creationId xmlns:a16="http://schemas.microsoft.com/office/drawing/2014/main" id="{FDB64A82-B0D0-13E0-DEFE-D6FD17A7A88E}"/>
                  </a:ext>
                </a:extLst>
              </p:cNvPr>
              <p:cNvSpPr/>
              <p:nvPr/>
            </p:nvSpPr>
            <p:spPr>
              <a:xfrm rot="21298380">
                <a:off x="5646283" y="42902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hteck 79">
                <a:extLst>
                  <a:ext uri="{FF2B5EF4-FFF2-40B4-BE49-F238E27FC236}">
                    <a16:creationId xmlns:a16="http://schemas.microsoft.com/office/drawing/2014/main" id="{9D525D42-8133-161B-A323-596484CCB444}"/>
                  </a:ext>
                </a:extLst>
              </p:cNvPr>
              <p:cNvSpPr/>
              <p:nvPr/>
            </p:nvSpPr>
            <p:spPr>
              <a:xfrm rot="21298380">
                <a:off x="5646283" y="44426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hteck 80">
                <a:extLst>
                  <a:ext uri="{FF2B5EF4-FFF2-40B4-BE49-F238E27FC236}">
                    <a16:creationId xmlns:a16="http://schemas.microsoft.com/office/drawing/2014/main" id="{1686848C-207D-A9C9-E5C5-19834E974E5D}"/>
                  </a:ext>
                </a:extLst>
              </p:cNvPr>
              <p:cNvSpPr/>
              <p:nvPr/>
            </p:nvSpPr>
            <p:spPr>
              <a:xfrm rot="21298380">
                <a:off x="5646283" y="45950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hteck 81">
                <a:extLst>
                  <a:ext uri="{FF2B5EF4-FFF2-40B4-BE49-F238E27FC236}">
                    <a16:creationId xmlns:a16="http://schemas.microsoft.com/office/drawing/2014/main" id="{0E13123A-4118-DBE7-7421-327C50BF9548}"/>
                  </a:ext>
                </a:extLst>
              </p:cNvPr>
              <p:cNvSpPr/>
              <p:nvPr/>
            </p:nvSpPr>
            <p:spPr>
              <a:xfrm rot="21298380">
                <a:off x="5646283" y="47474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hteck 82">
                <a:extLst>
                  <a:ext uri="{FF2B5EF4-FFF2-40B4-BE49-F238E27FC236}">
                    <a16:creationId xmlns:a16="http://schemas.microsoft.com/office/drawing/2014/main" id="{9C04B62A-AFD4-AA4E-FBD6-7483FD30C421}"/>
                  </a:ext>
                </a:extLst>
              </p:cNvPr>
              <p:cNvSpPr/>
              <p:nvPr/>
            </p:nvSpPr>
            <p:spPr>
              <a:xfrm rot="21298380">
                <a:off x="5646283" y="48998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Rechteck 69">
              <a:extLst>
                <a:ext uri="{FF2B5EF4-FFF2-40B4-BE49-F238E27FC236}">
                  <a16:creationId xmlns:a16="http://schemas.microsoft.com/office/drawing/2014/main" id="{EE1607E3-9F6A-0182-141C-F73A583BB1B2}"/>
                </a:ext>
              </a:extLst>
            </p:cNvPr>
            <p:cNvSpPr/>
            <p:nvPr/>
          </p:nvSpPr>
          <p:spPr>
            <a:xfrm rot="21298380">
              <a:off x="3727896" y="2694236"/>
              <a:ext cx="1985698" cy="73965"/>
            </a:xfrm>
            <a:prstGeom prst="rect">
              <a:avLst/>
            </a:prstGeom>
            <a:solidFill>
              <a:schemeClr val="bg2">
                <a:lumMod val="50000"/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hteck 70">
              <a:extLst>
                <a:ext uri="{FF2B5EF4-FFF2-40B4-BE49-F238E27FC236}">
                  <a16:creationId xmlns:a16="http://schemas.microsoft.com/office/drawing/2014/main" id="{FDBEEE3E-0061-30CF-5CA8-1F8E357E40B0}"/>
                </a:ext>
              </a:extLst>
            </p:cNvPr>
            <p:cNvSpPr/>
            <p:nvPr/>
          </p:nvSpPr>
          <p:spPr>
            <a:xfrm flipH="1">
              <a:off x="5021379" y="3089238"/>
              <a:ext cx="584914" cy="278446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4000">
                  <a:schemeClr val="tx1">
                    <a:lumMod val="65000"/>
                    <a:lumOff val="35000"/>
                  </a:schemeClr>
                </a:gs>
                <a:gs pos="68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ruppieren 71">
              <a:extLst>
                <a:ext uri="{FF2B5EF4-FFF2-40B4-BE49-F238E27FC236}">
                  <a16:creationId xmlns:a16="http://schemas.microsoft.com/office/drawing/2014/main" id="{62A0CFAE-8185-C4C7-BD35-335EDC3BEF98}"/>
                </a:ext>
              </a:extLst>
            </p:cNvPr>
            <p:cNvGrpSpPr/>
            <p:nvPr/>
          </p:nvGrpSpPr>
          <p:grpSpPr>
            <a:xfrm flipH="1">
              <a:off x="5135851" y="2266080"/>
              <a:ext cx="348799" cy="376144"/>
              <a:chOff x="5646283" y="4510861"/>
              <a:chExt cx="342484" cy="499906"/>
            </a:xfrm>
          </p:grpSpPr>
          <p:sp>
            <p:nvSpPr>
              <p:cNvPr id="73" name="Rechteck 73">
                <a:extLst>
                  <a:ext uri="{FF2B5EF4-FFF2-40B4-BE49-F238E27FC236}">
                    <a16:creationId xmlns:a16="http://schemas.microsoft.com/office/drawing/2014/main" id="{ACB6B1C1-62BE-BA41-A850-1C406B69F47E}"/>
                  </a:ext>
                </a:extLst>
              </p:cNvPr>
              <p:cNvSpPr/>
              <p:nvPr/>
            </p:nvSpPr>
            <p:spPr>
              <a:xfrm>
                <a:off x="5666335" y="4510861"/>
                <a:ext cx="297345" cy="49990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34000">
                    <a:schemeClr val="bg1">
                      <a:lumMod val="65000"/>
                    </a:schemeClr>
                  </a:gs>
                  <a:gs pos="68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eck 74">
                <a:extLst>
                  <a:ext uri="{FF2B5EF4-FFF2-40B4-BE49-F238E27FC236}">
                    <a16:creationId xmlns:a16="http://schemas.microsoft.com/office/drawing/2014/main" id="{EB33D7C9-1A76-00DB-88EE-D65A9010BA51}"/>
                  </a:ext>
                </a:extLst>
              </p:cNvPr>
              <p:cNvSpPr/>
              <p:nvPr/>
            </p:nvSpPr>
            <p:spPr>
              <a:xfrm rot="21298380">
                <a:off x="5646283" y="45950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hteck 75">
                <a:extLst>
                  <a:ext uri="{FF2B5EF4-FFF2-40B4-BE49-F238E27FC236}">
                    <a16:creationId xmlns:a16="http://schemas.microsoft.com/office/drawing/2014/main" id="{9D502350-6778-30F6-1B95-E7427F5A0802}"/>
                  </a:ext>
                </a:extLst>
              </p:cNvPr>
              <p:cNvSpPr/>
              <p:nvPr/>
            </p:nvSpPr>
            <p:spPr>
              <a:xfrm rot="21298380">
                <a:off x="5646283" y="47474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hteck 76">
                <a:extLst>
                  <a:ext uri="{FF2B5EF4-FFF2-40B4-BE49-F238E27FC236}">
                    <a16:creationId xmlns:a16="http://schemas.microsoft.com/office/drawing/2014/main" id="{764E18A9-18B2-C61A-247D-1FC60164142F}"/>
                  </a:ext>
                </a:extLst>
              </p:cNvPr>
              <p:cNvSpPr/>
              <p:nvPr/>
            </p:nvSpPr>
            <p:spPr>
              <a:xfrm rot="21298380">
                <a:off x="5646283" y="4899882"/>
                <a:ext cx="342484" cy="62461"/>
              </a:xfrm>
              <a:prstGeom prst="rect">
                <a:avLst/>
              </a:prstGeom>
              <a:solidFill>
                <a:schemeClr val="bg2">
                  <a:lumMod val="50000"/>
                  <a:alpha val="71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GB" sz="1333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Rechteck 72">
              <a:extLst>
                <a:ext uri="{FF2B5EF4-FFF2-40B4-BE49-F238E27FC236}">
                  <a16:creationId xmlns:a16="http://schemas.microsoft.com/office/drawing/2014/main" id="{196AD1C3-097B-C6F9-3417-2C65016B8C84}"/>
                </a:ext>
              </a:extLst>
            </p:cNvPr>
            <p:cNvSpPr/>
            <p:nvPr/>
          </p:nvSpPr>
          <p:spPr>
            <a:xfrm rot="21298380">
              <a:off x="3727898" y="2456080"/>
              <a:ext cx="1985697" cy="73965"/>
            </a:xfrm>
            <a:prstGeom prst="rect">
              <a:avLst/>
            </a:prstGeom>
            <a:solidFill>
              <a:schemeClr val="bg2">
                <a:lumMod val="50000"/>
                <a:alpha val="71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hteck 9">
            <a:extLst>
              <a:ext uri="{FF2B5EF4-FFF2-40B4-BE49-F238E27FC236}">
                <a16:creationId xmlns:a16="http://schemas.microsoft.com/office/drawing/2014/main" id="{DD3378AF-6E22-9EE3-4CCA-B1E464A1D915}"/>
              </a:ext>
            </a:extLst>
          </p:cNvPr>
          <p:cNvSpPr/>
          <p:nvPr/>
        </p:nvSpPr>
        <p:spPr>
          <a:xfrm flipH="1">
            <a:off x="2689203" y="1223826"/>
            <a:ext cx="330540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5" name="Rechteck 10">
            <a:extLst>
              <a:ext uri="{FF2B5EF4-FFF2-40B4-BE49-F238E27FC236}">
                <a16:creationId xmlns:a16="http://schemas.microsoft.com/office/drawing/2014/main" id="{F9692F2C-4DCB-6989-6E4C-9DB3E67D2105}"/>
              </a:ext>
            </a:extLst>
          </p:cNvPr>
          <p:cNvSpPr/>
          <p:nvPr/>
        </p:nvSpPr>
        <p:spPr>
          <a:xfrm flipH="1">
            <a:off x="3749775" y="3722974"/>
            <a:ext cx="753732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100mm</a:t>
            </a:r>
          </a:p>
        </p:txBody>
      </p:sp>
      <p:sp>
        <p:nvSpPr>
          <p:cNvPr id="16" name="Rechteck 11">
            <a:extLst>
              <a:ext uri="{FF2B5EF4-FFF2-40B4-BE49-F238E27FC236}">
                <a16:creationId xmlns:a16="http://schemas.microsoft.com/office/drawing/2014/main" id="{69FCE92F-3455-7B44-649E-82CD083BF015}"/>
              </a:ext>
            </a:extLst>
          </p:cNvPr>
          <p:cNvSpPr/>
          <p:nvPr/>
        </p:nvSpPr>
        <p:spPr>
          <a:xfrm flipH="1">
            <a:off x="3596909" y="1291379"/>
            <a:ext cx="98296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 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</a:p>
        </p:txBody>
      </p:sp>
      <p:sp>
        <p:nvSpPr>
          <p:cNvPr id="20" name="Rechteck 56">
            <a:extLst>
              <a:ext uri="{FF2B5EF4-FFF2-40B4-BE49-F238E27FC236}">
                <a16:creationId xmlns:a16="http://schemas.microsoft.com/office/drawing/2014/main" id="{BB73B878-C534-C42D-089A-47390DE9AB5D}"/>
              </a:ext>
            </a:extLst>
          </p:cNvPr>
          <p:cNvSpPr/>
          <p:nvPr/>
        </p:nvSpPr>
        <p:spPr>
          <a:xfrm rot="2700000" flipH="1">
            <a:off x="3077688" y="2535394"/>
            <a:ext cx="108420" cy="725937"/>
          </a:xfrm>
          <a:prstGeom prst="rect">
            <a:avLst/>
          </a:prstGeom>
          <a:solidFill>
            <a:schemeClr val="dk1">
              <a:alpha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109">
            <a:extLst>
              <a:ext uri="{FF2B5EF4-FFF2-40B4-BE49-F238E27FC236}">
                <a16:creationId xmlns:a16="http://schemas.microsoft.com/office/drawing/2014/main" id="{5FAF6E21-B190-0DD8-ED92-D4D34869AE23}"/>
              </a:ext>
            </a:extLst>
          </p:cNvPr>
          <p:cNvSpPr/>
          <p:nvPr/>
        </p:nvSpPr>
        <p:spPr>
          <a:xfrm flipH="1">
            <a:off x="3959179" y="2147173"/>
            <a:ext cx="562975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A850F230-D97D-1AC8-44AC-F5C190ECF089}"/>
              </a:ext>
            </a:extLst>
          </p:cNvPr>
          <p:cNvGrpSpPr/>
          <p:nvPr/>
        </p:nvGrpSpPr>
        <p:grpSpPr>
          <a:xfrm rot="5400000">
            <a:off x="1354865" y="2931925"/>
            <a:ext cx="838848" cy="1774243"/>
            <a:chOff x="2693276" y="3460849"/>
            <a:chExt cx="838848" cy="1774243"/>
          </a:xfrm>
        </p:grpSpPr>
        <p:sp>
          <p:nvSpPr>
            <p:cNvPr id="9" name="Rechteck 39">
              <a:extLst>
                <a:ext uri="{FF2B5EF4-FFF2-40B4-BE49-F238E27FC236}">
                  <a16:creationId xmlns:a16="http://schemas.microsoft.com/office/drawing/2014/main" id="{AFEBB175-340E-D5DE-9FD4-E55071D2BE12}"/>
                </a:ext>
              </a:extLst>
            </p:cNvPr>
            <p:cNvSpPr/>
            <p:nvPr/>
          </p:nvSpPr>
          <p:spPr>
            <a:xfrm flipH="1">
              <a:off x="2693276" y="3460849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kkord 220">
              <a:extLst>
                <a:ext uri="{FF2B5EF4-FFF2-40B4-BE49-F238E27FC236}">
                  <a16:creationId xmlns:a16="http://schemas.microsoft.com/office/drawing/2014/main" id="{E79D051B-89A8-A826-6888-704F8344C91E}"/>
                </a:ext>
              </a:extLst>
            </p:cNvPr>
            <p:cNvSpPr/>
            <p:nvPr/>
          </p:nvSpPr>
          <p:spPr>
            <a:xfrm rot="5400000" flipH="1">
              <a:off x="3021255" y="3488517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kkord 220">
              <a:extLst>
                <a:ext uri="{FF2B5EF4-FFF2-40B4-BE49-F238E27FC236}">
                  <a16:creationId xmlns:a16="http://schemas.microsoft.com/office/drawing/2014/main" id="{4BEE276F-562D-9DDD-F6C6-D0C2E593E8C9}"/>
                </a:ext>
              </a:extLst>
            </p:cNvPr>
            <p:cNvSpPr/>
            <p:nvPr/>
          </p:nvSpPr>
          <p:spPr>
            <a:xfrm rot="16200000" flipH="1">
              <a:off x="3021255" y="3495141"/>
              <a:ext cx="182891" cy="469289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Dreieck 197">
              <a:extLst>
                <a:ext uri="{FF2B5EF4-FFF2-40B4-BE49-F238E27FC236}">
                  <a16:creationId xmlns:a16="http://schemas.microsoft.com/office/drawing/2014/main" id="{B31BA99A-A9B5-273E-68B2-013F1768C040}"/>
                </a:ext>
              </a:extLst>
            </p:cNvPr>
            <p:cNvSpPr/>
            <p:nvPr/>
          </p:nvSpPr>
          <p:spPr>
            <a:xfrm rot="10800000" flipH="1">
              <a:off x="2976853" y="3770252"/>
              <a:ext cx="271695" cy="724863"/>
            </a:xfrm>
            <a:prstGeom prst="triangle">
              <a:avLst/>
            </a:prstGeom>
            <a:solidFill>
              <a:srgbClr val="92D05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hteck 21">
              <a:extLst>
                <a:ext uri="{FF2B5EF4-FFF2-40B4-BE49-F238E27FC236}">
                  <a16:creationId xmlns:a16="http://schemas.microsoft.com/office/drawing/2014/main" id="{4689DDD8-C5B9-58F8-C193-BB1336920CCC}"/>
                </a:ext>
              </a:extLst>
            </p:cNvPr>
            <p:cNvSpPr/>
            <p:nvPr/>
          </p:nvSpPr>
          <p:spPr>
            <a:xfrm flipH="1">
              <a:off x="2693276" y="4396244"/>
              <a:ext cx="838848" cy="838848"/>
            </a:xfrm>
            <a:prstGeom prst="rect">
              <a:avLst/>
            </a:prstGeom>
            <a:solidFill>
              <a:schemeClr val="bg2">
                <a:lumMod val="50000"/>
                <a:alpha val="18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hteck 56">
              <a:extLst>
                <a:ext uri="{FF2B5EF4-FFF2-40B4-BE49-F238E27FC236}">
                  <a16:creationId xmlns:a16="http://schemas.microsoft.com/office/drawing/2014/main" id="{4F140FDE-EEBC-8437-E783-7190F3631171}"/>
                </a:ext>
              </a:extLst>
            </p:cNvPr>
            <p:cNvSpPr/>
            <p:nvPr/>
          </p:nvSpPr>
          <p:spPr>
            <a:xfrm flipH="1">
              <a:off x="3058490" y="4495116"/>
              <a:ext cx="108420" cy="7259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GB" sz="1333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Rechteck 28">
            <a:extLst>
              <a:ext uri="{FF2B5EF4-FFF2-40B4-BE49-F238E27FC236}">
                <a16:creationId xmlns:a16="http://schemas.microsoft.com/office/drawing/2014/main" id="{92C2A147-1E3E-20BE-9C21-44D34CD7C72C}"/>
              </a:ext>
            </a:extLst>
          </p:cNvPr>
          <p:cNvSpPr/>
          <p:nvPr/>
        </p:nvSpPr>
        <p:spPr>
          <a:xfrm flipH="1">
            <a:off x="2758061" y="3393394"/>
            <a:ext cx="838848" cy="838848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rapez 22">
            <a:extLst>
              <a:ext uri="{FF2B5EF4-FFF2-40B4-BE49-F238E27FC236}">
                <a16:creationId xmlns:a16="http://schemas.microsoft.com/office/drawing/2014/main" id="{1D63D70F-1B48-F0B0-0BD2-5ABF0E3619F3}"/>
              </a:ext>
            </a:extLst>
          </p:cNvPr>
          <p:cNvSpPr/>
          <p:nvPr/>
        </p:nvSpPr>
        <p:spPr>
          <a:xfrm rot="10800000" flipH="1">
            <a:off x="2941463" y="1844721"/>
            <a:ext cx="316121" cy="2114977"/>
          </a:xfrm>
          <a:custGeom>
            <a:avLst/>
            <a:gdLst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36970 w 582627"/>
              <a:gd name="connsiteY2" fmla="*/ 0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53154 w 582627"/>
              <a:gd name="connsiteY2" fmla="*/ 331774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53154 w 582627"/>
              <a:gd name="connsiteY2" fmla="*/ 267037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22262 w 582627"/>
              <a:gd name="connsiteY2" fmla="*/ 107276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64428"/>
              <a:gd name="connsiteY0" fmla="*/ 1419403 h 1516282"/>
              <a:gd name="connsiteX1" fmla="*/ 184102 w 564428"/>
              <a:gd name="connsiteY1" fmla="*/ 0 h 1516282"/>
              <a:gd name="connsiteX2" fmla="*/ 404063 w 564428"/>
              <a:gd name="connsiteY2" fmla="*/ 107276 h 1516282"/>
              <a:gd name="connsiteX3" fmla="*/ 564428 w 564428"/>
              <a:gd name="connsiteY3" fmla="*/ 1516282 h 1516282"/>
              <a:gd name="connsiteX4" fmla="*/ 0 w 564428"/>
              <a:gd name="connsiteY4" fmla="*/ 1419403 h 1516282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404063 w 546229"/>
              <a:gd name="connsiteY2" fmla="*/ 107276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294868 w 546229"/>
              <a:gd name="connsiteY2" fmla="*/ 26543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67856"/>
              <a:gd name="connsiteY0" fmla="*/ 1419403 h 1621234"/>
              <a:gd name="connsiteX1" fmla="*/ 184102 w 567856"/>
              <a:gd name="connsiteY1" fmla="*/ 0 h 1621234"/>
              <a:gd name="connsiteX2" fmla="*/ 567856 w 567856"/>
              <a:gd name="connsiteY2" fmla="*/ 414060 h 1621234"/>
              <a:gd name="connsiteX3" fmla="*/ 546229 w 567856"/>
              <a:gd name="connsiteY3" fmla="*/ 1621234 h 1621234"/>
              <a:gd name="connsiteX4" fmla="*/ 0 w 567856"/>
              <a:gd name="connsiteY4" fmla="*/ 1419403 h 1621234"/>
              <a:gd name="connsiteX0" fmla="*/ 34292 w 602148"/>
              <a:gd name="connsiteY0" fmla="*/ 1064180 h 1266011"/>
              <a:gd name="connsiteX1" fmla="*/ 0 w 602148"/>
              <a:gd name="connsiteY1" fmla="*/ 0 h 1266011"/>
              <a:gd name="connsiteX2" fmla="*/ 602148 w 602148"/>
              <a:gd name="connsiteY2" fmla="*/ 58837 h 1266011"/>
              <a:gd name="connsiteX3" fmla="*/ 580521 w 602148"/>
              <a:gd name="connsiteY3" fmla="*/ 1266011 h 1266011"/>
              <a:gd name="connsiteX4" fmla="*/ 34292 w 602148"/>
              <a:gd name="connsiteY4" fmla="*/ 1064180 h 1266011"/>
              <a:gd name="connsiteX0" fmla="*/ 0 w 609530"/>
              <a:gd name="connsiteY0" fmla="*/ 1270570 h 1270570"/>
              <a:gd name="connsiteX1" fmla="*/ 7382 w 609530"/>
              <a:gd name="connsiteY1" fmla="*/ 0 h 1270570"/>
              <a:gd name="connsiteX2" fmla="*/ 609530 w 609530"/>
              <a:gd name="connsiteY2" fmla="*/ 58837 h 1270570"/>
              <a:gd name="connsiteX3" fmla="*/ 587903 w 609530"/>
              <a:gd name="connsiteY3" fmla="*/ 1266011 h 1270570"/>
              <a:gd name="connsiteX4" fmla="*/ 0 w 609530"/>
              <a:gd name="connsiteY4" fmla="*/ 1270570 h 1270570"/>
              <a:gd name="connsiteX0" fmla="*/ 0 w 587904"/>
              <a:gd name="connsiteY0" fmla="*/ 1270570 h 1270570"/>
              <a:gd name="connsiteX1" fmla="*/ 7382 w 587904"/>
              <a:gd name="connsiteY1" fmla="*/ 0 h 1270570"/>
              <a:gd name="connsiteX2" fmla="*/ 526184 w 587904"/>
              <a:gd name="connsiteY2" fmla="*/ 101538 h 1270570"/>
              <a:gd name="connsiteX3" fmla="*/ 587903 w 587904"/>
              <a:gd name="connsiteY3" fmla="*/ 1266011 h 1270570"/>
              <a:gd name="connsiteX4" fmla="*/ 0 w 587904"/>
              <a:gd name="connsiteY4" fmla="*/ 1270570 h 1270570"/>
              <a:gd name="connsiteX0" fmla="*/ 0 w 587902"/>
              <a:gd name="connsiteY0" fmla="*/ 1169032 h 1169032"/>
              <a:gd name="connsiteX1" fmla="*/ 21273 w 587902"/>
              <a:gd name="connsiteY1" fmla="*/ 5215 h 1169032"/>
              <a:gd name="connsiteX2" fmla="*/ 526184 w 587902"/>
              <a:gd name="connsiteY2" fmla="*/ 0 h 1169032"/>
              <a:gd name="connsiteX3" fmla="*/ 587903 w 587902"/>
              <a:gd name="connsiteY3" fmla="*/ 1164473 h 1169032"/>
              <a:gd name="connsiteX4" fmla="*/ 0 w 587902"/>
              <a:gd name="connsiteY4" fmla="*/ 1169032 h 1169032"/>
              <a:gd name="connsiteX0" fmla="*/ 0 w 587904"/>
              <a:gd name="connsiteY0" fmla="*/ 1183266 h 1183266"/>
              <a:gd name="connsiteX1" fmla="*/ 21273 w 587904"/>
              <a:gd name="connsiteY1" fmla="*/ 19449 h 1183266"/>
              <a:gd name="connsiteX2" fmla="*/ 567859 w 587904"/>
              <a:gd name="connsiteY2" fmla="*/ 0 h 1183266"/>
              <a:gd name="connsiteX3" fmla="*/ 587903 w 587904"/>
              <a:gd name="connsiteY3" fmla="*/ 1178707 h 1183266"/>
              <a:gd name="connsiteX4" fmla="*/ 0 w 587904"/>
              <a:gd name="connsiteY4" fmla="*/ 1183266 h 1183266"/>
              <a:gd name="connsiteX0" fmla="*/ 0 w 587902"/>
              <a:gd name="connsiteY0" fmla="*/ 1277888 h 1277888"/>
              <a:gd name="connsiteX1" fmla="*/ 46281 w 587902"/>
              <a:gd name="connsiteY1" fmla="*/ 0 h 1277888"/>
              <a:gd name="connsiteX2" fmla="*/ 567859 w 587902"/>
              <a:gd name="connsiteY2" fmla="*/ 94622 h 1277888"/>
              <a:gd name="connsiteX3" fmla="*/ 587903 w 587902"/>
              <a:gd name="connsiteY3" fmla="*/ 1273329 h 1277888"/>
              <a:gd name="connsiteX4" fmla="*/ 0 w 587902"/>
              <a:gd name="connsiteY4" fmla="*/ 1277888 h 12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2" h="1277888">
                <a:moveTo>
                  <a:pt x="0" y="1277888"/>
                </a:moveTo>
                <a:cubicBezTo>
                  <a:pt x="2461" y="854365"/>
                  <a:pt x="43820" y="423523"/>
                  <a:pt x="46281" y="0"/>
                </a:cubicBezTo>
                <a:lnTo>
                  <a:pt x="567859" y="94622"/>
                </a:lnTo>
                <a:lnTo>
                  <a:pt x="587903" y="1273329"/>
                </a:lnTo>
                <a:lnTo>
                  <a:pt x="0" y="1277888"/>
                </a:ln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56">
            <a:extLst>
              <a:ext uri="{FF2B5EF4-FFF2-40B4-BE49-F238E27FC236}">
                <a16:creationId xmlns:a16="http://schemas.microsoft.com/office/drawing/2014/main" id="{E4704729-F5BC-6012-BB4C-2F0D3224C9DE}"/>
              </a:ext>
            </a:extLst>
          </p:cNvPr>
          <p:cNvSpPr/>
          <p:nvPr/>
        </p:nvSpPr>
        <p:spPr>
          <a:xfrm flipH="1">
            <a:off x="2192027" y="2496415"/>
            <a:ext cx="108420" cy="725937"/>
          </a:xfrm>
          <a:prstGeom prst="rect">
            <a:avLst/>
          </a:prstGeom>
          <a:solidFill>
            <a:schemeClr val="dk1">
              <a:alpha val="406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hteck 56">
            <a:extLst>
              <a:ext uri="{FF2B5EF4-FFF2-40B4-BE49-F238E27FC236}">
                <a16:creationId xmlns:a16="http://schemas.microsoft.com/office/drawing/2014/main" id="{D59C78C0-A753-D378-4285-3F51A23E5E82}"/>
              </a:ext>
            </a:extLst>
          </p:cNvPr>
          <p:cNvSpPr/>
          <p:nvPr/>
        </p:nvSpPr>
        <p:spPr>
          <a:xfrm rot="5400000" flipH="1">
            <a:off x="3094347" y="1535964"/>
            <a:ext cx="108420" cy="725937"/>
          </a:xfrm>
          <a:prstGeom prst="rect">
            <a:avLst/>
          </a:prstGeom>
          <a:solidFill>
            <a:schemeClr val="dk1">
              <a:alpha val="406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rapez 22">
            <a:extLst>
              <a:ext uri="{FF2B5EF4-FFF2-40B4-BE49-F238E27FC236}">
                <a16:creationId xmlns:a16="http://schemas.microsoft.com/office/drawing/2014/main" id="{592A9B4A-DAF1-FE6D-AA76-32A5003EF539}"/>
              </a:ext>
            </a:extLst>
          </p:cNvPr>
          <p:cNvSpPr/>
          <p:nvPr/>
        </p:nvSpPr>
        <p:spPr>
          <a:xfrm rot="16200000" flipH="1" flipV="1">
            <a:off x="2610443" y="3453769"/>
            <a:ext cx="316121" cy="724862"/>
          </a:xfrm>
          <a:custGeom>
            <a:avLst/>
            <a:gdLst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36970 w 582627"/>
              <a:gd name="connsiteY2" fmla="*/ 0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53154 w 582627"/>
              <a:gd name="connsiteY2" fmla="*/ 331774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53154 w 582627"/>
              <a:gd name="connsiteY2" fmla="*/ 267037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22262 w 582627"/>
              <a:gd name="connsiteY2" fmla="*/ 107276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64428"/>
              <a:gd name="connsiteY0" fmla="*/ 1419403 h 1516282"/>
              <a:gd name="connsiteX1" fmla="*/ 184102 w 564428"/>
              <a:gd name="connsiteY1" fmla="*/ 0 h 1516282"/>
              <a:gd name="connsiteX2" fmla="*/ 404063 w 564428"/>
              <a:gd name="connsiteY2" fmla="*/ 107276 h 1516282"/>
              <a:gd name="connsiteX3" fmla="*/ 564428 w 564428"/>
              <a:gd name="connsiteY3" fmla="*/ 1516282 h 1516282"/>
              <a:gd name="connsiteX4" fmla="*/ 0 w 564428"/>
              <a:gd name="connsiteY4" fmla="*/ 1419403 h 1516282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404063 w 546229"/>
              <a:gd name="connsiteY2" fmla="*/ 107276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294868 w 546229"/>
              <a:gd name="connsiteY2" fmla="*/ 26543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67856"/>
              <a:gd name="connsiteY0" fmla="*/ 1419403 h 1621234"/>
              <a:gd name="connsiteX1" fmla="*/ 184102 w 567856"/>
              <a:gd name="connsiteY1" fmla="*/ 0 h 1621234"/>
              <a:gd name="connsiteX2" fmla="*/ 567856 w 567856"/>
              <a:gd name="connsiteY2" fmla="*/ 414060 h 1621234"/>
              <a:gd name="connsiteX3" fmla="*/ 546229 w 567856"/>
              <a:gd name="connsiteY3" fmla="*/ 1621234 h 1621234"/>
              <a:gd name="connsiteX4" fmla="*/ 0 w 567856"/>
              <a:gd name="connsiteY4" fmla="*/ 1419403 h 1621234"/>
              <a:gd name="connsiteX0" fmla="*/ 34292 w 602148"/>
              <a:gd name="connsiteY0" fmla="*/ 1064180 h 1266011"/>
              <a:gd name="connsiteX1" fmla="*/ 0 w 602148"/>
              <a:gd name="connsiteY1" fmla="*/ 0 h 1266011"/>
              <a:gd name="connsiteX2" fmla="*/ 602148 w 602148"/>
              <a:gd name="connsiteY2" fmla="*/ 58837 h 1266011"/>
              <a:gd name="connsiteX3" fmla="*/ 580521 w 602148"/>
              <a:gd name="connsiteY3" fmla="*/ 1266011 h 1266011"/>
              <a:gd name="connsiteX4" fmla="*/ 34292 w 602148"/>
              <a:gd name="connsiteY4" fmla="*/ 1064180 h 1266011"/>
              <a:gd name="connsiteX0" fmla="*/ 0 w 609530"/>
              <a:gd name="connsiteY0" fmla="*/ 1270570 h 1270570"/>
              <a:gd name="connsiteX1" fmla="*/ 7382 w 609530"/>
              <a:gd name="connsiteY1" fmla="*/ 0 h 1270570"/>
              <a:gd name="connsiteX2" fmla="*/ 609530 w 609530"/>
              <a:gd name="connsiteY2" fmla="*/ 58837 h 1270570"/>
              <a:gd name="connsiteX3" fmla="*/ 587903 w 609530"/>
              <a:gd name="connsiteY3" fmla="*/ 1266011 h 1270570"/>
              <a:gd name="connsiteX4" fmla="*/ 0 w 609530"/>
              <a:gd name="connsiteY4" fmla="*/ 1270570 h 1270570"/>
              <a:gd name="connsiteX0" fmla="*/ 0 w 587904"/>
              <a:gd name="connsiteY0" fmla="*/ 1270570 h 1270570"/>
              <a:gd name="connsiteX1" fmla="*/ 7382 w 587904"/>
              <a:gd name="connsiteY1" fmla="*/ 0 h 1270570"/>
              <a:gd name="connsiteX2" fmla="*/ 526184 w 587904"/>
              <a:gd name="connsiteY2" fmla="*/ 101538 h 1270570"/>
              <a:gd name="connsiteX3" fmla="*/ 587903 w 587904"/>
              <a:gd name="connsiteY3" fmla="*/ 1266011 h 1270570"/>
              <a:gd name="connsiteX4" fmla="*/ 0 w 587904"/>
              <a:gd name="connsiteY4" fmla="*/ 1270570 h 1270570"/>
              <a:gd name="connsiteX0" fmla="*/ 0 w 587902"/>
              <a:gd name="connsiteY0" fmla="*/ 1169032 h 1169032"/>
              <a:gd name="connsiteX1" fmla="*/ 21273 w 587902"/>
              <a:gd name="connsiteY1" fmla="*/ 5215 h 1169032"/>
              <a:gd name="connsiteX2" fmla="*/ 526184 w 587902"/>
              <a:gd name="connsiteY2" fmla="*/ 0 h 1169032"/>
              <a:gd name="connsiteX3" fmla="*/ 587903 w 587902"/>
              <a:gd name="connsiteY3" fmla="*/ 1164473 h 1169032"/>
              <a:gd name="connsiteX4" fmla="*/ 0 w 587902"/>
              <a:gd name="connsiteY4" fmla="*/ 1169032 h 1169032"/>
              <a:gd name="connsiteX0" fmla="*/ 0 w 587904"/>
              <a:gd name="connsiteY0" fmla="*/ 1183266 h 1183266"/>
              <a:gd name="connsiteX1" fmla="*/ 21273 w 587904"/>
              <a:gd name="connsiteY1" fmla="*/ 19449 h 1183266"/>
              <a:gd name="connsiteX2" fmla="*/ 567859 w 587904"/>
              <a:gd name="connsiteY2" fmla="*/ 0 h 1183266"/>
              <a:gd name="connsiteX3" fmla="*/ 587903 w 587904"/>
              <a:gd name="connsiteY3" fmla="*/ 1178707 h 1183266"/>
              <a:gd name="connsiteX4" fmla="*/ 0 w 587904"/>
              <a:gd name="connsiteY4" fmla="*/ 1183266 h 1183266"/>
              <a:gd name="connsiteX0" fmla="*/ 0 w 587902"/>
              <a:gd name="connsiteY0" fmla="*/ 1277888 h 1277888"/>
              <a:gd name="connsiteX1" fmla="*/ 46281 w 587902"/>
              <a:gd name="connsiteY1" fmla="*/ 0 h 1277888"/>
              <a:gd name="connsiteX2" fmla="*/ 567859 w 587902"/>
              <a:gd name="connsiteY2" fmla="*/ 94622 h 1277888"/>
              <a:gd name="connsiteX3" fmla="*/ 587903 w 587902"/>
              <a:gd name="connsiteY3" fmla="*/ 1273329 h 1277888"/>
              <a:gd name="connsiteX4" fmla="*/ 0 w 587902"/>
              <a:gd name="connsiteY4" fmla="*/ 1277888 h 12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2" h="1277888">
                <a:moveTo>
                  <a:pt x="0" y="1277888"/>
                </a:moveTo>
                <a:cubicBezTo>
                  <a:pt x="2461" y="854365"/>
                  <a:pt x="43820" y="423523"/>
                  <a:pt x="46281" y="0"/>
                </a:cubicBezTo>
                <a:lnTo>
                  <a:pt x="567859" y="94622"/>
                </a:lnTo>
                <a:lnTo>
                  <a:pt x="587903" y="1273329"/>
                </a:lnTo>
                <a:lnTo>
                  <a:pt x="0" y="1277888"/>
                </a:ln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56">
            <a:extLst>
              <a:ext uri="{FF2B5EF4-FFF2-40B4-BE49-F238E27FC236}">
                <a16:creationId xmlns:a16="http://schemas.microsoft.com/office/drawing/2014/main" id="{887A695B-16FC-AB0D-5909-36879E2A1A07}"/>
              </a:ext>
            </a:extLst>
          </p:cNvPr>
          <p:cNvSpPr/>
          <p:nvPr/>
        </p:nvSpPr>
        <p:spPr>
          <a:xfrm rot="2700000" flipH="1">
            <a:off x="3142473" y="3430789"/>
            <a:ext cx="108420" cy="725937"/>
          </a:xfrm>
          <a:prstGeom prst="rect">
            <a:avLst/>
          </a:prstGeom>
          <a:solidFill>
            <a:schemeClr val="dk1">
              <a:alpha val="406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rapez 22">
            <a:extLst>
              <a:ext uri="{FF2B5EF4-FFF2-40B4-BE49-F238E27FC236}">
                <a16:creationId xmlns:a16="http://schemas.microsoft.com/office/drawing/2014/main" id="{43F3C942-B5FA-88CD-E652-D14E1670E17A}"/>
              </a:ext>
            </a:extLst>
          </p:cNvPr>
          <p:cNvSpPr/>
          <p:nvPr/>
        </p:nvSpPr>
        <p:spPr>
          <a:xfrm rot="5400000" flipH="1">
            <a:off x="3087549" y="1828123"/>
            <a:ext cx="316121" cy="2114977"/>
          </a:xfrm>
          <a:custGeom>
            <a:avLst/>
            <a:gdLst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36970 w 582627"/>
              <a:gd name="connsiteY2" fmla="*/ 0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81019 h 1581019"/>
              <a:gd name="connsiteX1" fmla="*/ 145657 w 582627"/>
              <a:gd name="connsiteY1" fmla="*/ 0 h 1581019"/>
              <a:gd name="connsiteX2" fmla="*/ 453154 w 582627"/>
              <a:gd name="connsiteY2" fmla="*/ 331774 h 1581019"/>
              <a:gd name="connsiteX3" fmla="*/ 582627 w 582627"/>
              <a:gd name="connsiteY3" fmla="*/ 1581019 h 1581019"/>
              <a:gd name="connsiteX4" fmla="*/ 0 w 582627"/>
              <a:gd name="connsiteY4" fmla="*/ 1581019 h 1581019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53154 w 582627"/>
              <a:gd name="connsiteY2" fmla="*/ 267037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82627"/>
              <a:gd name="connsiteY0" fmla="*/ 1516282 h 1516282"/>
              <a:gd name="connsiteX1" fmla="*/ 202301 w 582627"/>
              <a:gd name="connsiteY1" fmla="*/ 0 h 1516282"/>
              <a:gd name="connsiteX2" fmla="*/ 422262 w 582627"/>
              <a:gd name="connsiteY2" fmla="*/ 107276 h 1516282"/>
              <a:gd name="connsiteX3" fmla="*/ 582627 w 582627"/>
              <a:gd name="connsiteY3" fmla="*/ 1516282 h 1516282"/>
              <a:gd name="connsiteX4" fmla="*/ 0 w 582627"/>
              <a:gd name="connsiteY4" fmla="*/ 1516282 h 1516282"/>
              <a:gd name="connsiteX0" fmla="*/ 0 w 564428"/>
              <a:gd name="connsiteY0" fmla="*/ 1419403 h 1516282"/>
              <a:gd name="connsiteX1" fmla="*/ 184102 w 564428"/>
              <a:gd name="connsiteY1" fmla="*/ 0 h 1516282"/>
              <a:gd name="connsiteX2" fmla="*/ 404063 w 564428"/>
              <a:gd name="connsiteY2" fmla="*/ 107276 h 1516282"/>
              <a:gd name="connsiteX3" fmla="*/ 564428 w 564428"/>
              <a:gd name="connsiteY3" fmla="*/ 1516282 h 1516282"/>
              <a:gd name="connsiteX4" fmla="*/ 0 w 564428"/>
              <a:gd name="connsiteY4" fmla="*/ 1419403 h 1516282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404063 w 546229"/>
              <a:gd name="connsiteY2" fmla="*/ 107276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46229"/>
              <a:gd name="connsiteY0" fmla="*/ 1419403 h 1621234"/>
              <a:gd name="connsiteX1" fmla="*/ 184102 w 546229"/>
              <a:gd name="connsiteY1" fmla="*/ 0 h 1621234"/>
              <a:gd name="connsiteX2" fmla="*/ 294868 w 546229"/>
              <a:gd name="connsiteY2" fmla="*/ 26543 h 1621234"/>
              <a:gd name="connsiteX3" fmla="*/ 546229 w 546229"/>
              <a:gd name="connsiteY3" fmla="*/ 1621234 h 1621234"/>
              <a:gd name="connsiteX4" fmla="*/ 0 w 546229"/>
              <a:gd name="connsiteY4" fmla="*/ 1419403 h 1621234"/>
              <a:gd name="connsiteX0" fmla="*/ 0 w 567856"/>
              <a:gd name="connsiteY0" fmla="*/ 1419403 h 1621234"/>
              <a:gd name="connsiteX1" fmla="*/ 184102 w 567856"/>
              <a:gd name="connsiteY1" fmla="*/ 0 h 1621234"/>
              <a:gd name="connsiteX2" fmla="*/ 567856 w 567856"/>
              <a:gd name="connsiteY2" fmla="*/ 414060 h 1621234"/>
              <a:gd name="connsiteX3" fmla="*/ 546229 w 567856"/>
              <a:gd name="connsiteY3" fmla="*/ 1621234 h 1621234"/>
              <a:gd name="connsiteX4" fmla="*/ 0 w 567856"/>
              <a:gd name="connsiteY4" fmla="*/ 1419403 h 1621234"/>
              <a:gd name="connsiteX0" fmla="*/ 34292 w 602148"/>
              <a:gd name="connsiteY0" fmla="*/ 1064180 h 1266011"/>
              <a:gd name="connsiteX1" fmla="*/ 0 w 602148"/>
              <a:gd name="connsiteY1" fmla="*/ 0 h 1266011"/>
              <a:gd name="connsiteX2" fmla="*/ 602148 w 602148"/>
              <a:gd name="connsiteY2" fmla="*/ 58837 h 1266011"/>
              <a:gd name="connsiteX3" fmla="*/ 580521 w 602148"/>
              <a:gd name="connsiteY3" fmla="*/ 1266011 h 1266011"/>
              <a:gd name="connsiteX4" fmla="*/ 34292 w 602148"/>
              <a:gd name="connsiteY4" fmla="*/ 1064180 h 1266011"/>
              <a:gd name="connsiteX0" fmla="*/ 0 w 609530"/>
              <a:gd name="connsiteY0" fmla="*/ 1270570 h 1270570"/>
              <a:gd name="connsiteX1" fmla="*/ 7382 w 609530"/>
              <a:gd name="connsiteY1" fmla="*/ 0 h 1270570"/>
              <a:gd name="connsiteX2" fmla="*/ 609530 w 609530"/>
              <a:gd name="connsiteY2" fmla="*/ 58837 h 1270570"/>
              <a:gd name="connsiteX3" fmla="*/ 587903 w 609530"/>
              <a:gd name="connsiteY3" fmla="*/ 1266011 h 1270570"/>
              <a:gd name="connsiteX4" fmla="*/ 0 w 609530"/>
              <a:gd name="connsiteY4" fmla="*/ 1270570 h 1270570"/>
              <a:gd name="connsiteX0" fmla="*/ 0 w 587904"/>
              <a:gd name="connsiteY0" fmla="*/ 1270570 h 1270570"/>
              <a:gd name="connsiteX1" fmla="*/ 7382 w 587904"/>
              <a:gd name="connsiteY1" fmla="*/ 0 h 1270570"/>
              <a:gd name="connsiteX2" fmla="*/ 526184 w 587904"/>
              <a:gd name="connsiteY2" fmla="*/ 101538 h 1270570"/>
              <a:gd name="connsiteX3" fmla="*/ 587903 w 587904"/>
              <a:gd name="connsiteY3" fmla="*/ 1266011 h 1270570"/>
              <a:gd name="connsiteX4" fmla="*/ 0 w 587904"/>
              <a:gd name="connsiteY4" fmla="*/ 1270570 h 1270570"/>
              <a:gd name="connsiteX0" fmla="*/ 0 w 587902"/>
              <a:gd name="connsiteY0" fmla="*/ 1169032 h 1169032"/>
              <a:gd name="connsiteX1" fmla="*/ 21273 w 587902"/>
              <a:gd name="connsiteY1" fmla="*/ 5215 h 1169032"/>
              <a:gd name="connsiteX2" fmla="*/ 526184 w 587902"/>
              <a:gd name="connsiteY2" fmla="*/ 0 h 1169032"/>
              <a:gd name="connsiteX3" fmla="*/ 587903 w 587902"/>
              <a:gd name="connsiteY3" fmla="*/ 1164473 h 1169032"/>
              <a:gd name="connsiteX4" fmla="*/ 0 w 587902"/>
              <a:gd name="connsiteY4" fmla="*/ 1169032 h 1169032"/>
              <a:gd name="connsiteX0" fmla="*/ 0 w 587904"/>
              <a:gd name="connsiteY0" fmla="*/ 1183266 h 1183266"/>
              <a:gd name="connsiteX1" fmla="*/ 21273 w 587904"/>
              <a:gd name="connsiteY1" fmla="*/ 19449 h 1183266"/>
              <a:gd name="connsiteX2" fmla="*/ 567859 w 587904"/>
              <a:gd name="connsiteY2" fmla="*/ 0 h 1183266"/>
              <a:gd name="connsiteX3" fmla="*/ 587903 w 587904"/>
              <a:gd name="connsiteY3" fmla="*/ 1178707 h 1183266"/>
              <a:gd name="connsiteX4" fmla="*/ 0 w 587904"/>
              <a:gd name="connsiteY4" fmla="*/ 1183266 h 1183266"/>
              <a:gd name="connsiteX0" fmla="*/ 0 w 587902"/>
              <a:gd name="connsiteY0" fmla="*/ 1277888 h 1277888"/>
              <a:gd name="connsiteX1" fmla="*/ 46281 w 587902"/>
              <a:gd name="connsiteY1" fmla="*/ 0 h 1277888"/>
              <a:gd name="connsiteX2" fmla="*/ 567859 w 587902"/>
              <a:gd name="connsiteY2" fmla="*/ 94622 h 1277888"/>
              <a:gd name="connsiteX3" fmla="*/ 587903 w 587902"/>
              <a:gd name="connsiteY3" fmla="*/ 1273329 h 1277888"/>
              <a:gd name="connsiteX4" fmla="*/ 0 w 587902"/>
              <a:gd name="connsiteY4" fmla="*/ 1277888 h 12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2" h="1277888">
                <a:moveTo>
                  <a:pt x="0" y="1277888"/>
                </a:moveTo>
                <a:cubicBezTo>
                  <a:pt x="2461" y="854365"/>
                  <a:pt x="43820" y="423523"/>
                  <a:pt x="46281" y="0"/>
                </a:cubicBezTo>
                <a:lnTo>
                  <a:pt x="567859" y="94622"/>
                </a:lnTo>
                <a:lnTo>
                  <a:pt x="587903" y="1273329"/>
                </a:lnTo>
                <a:lnTo>
                  <a:pt x="0" y="1277888"/>
                </a:lnTo>
                <a:close/>
              </a:path>
            </a:pathLst>
          </a:cu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 21">
            <a:extLst>
              <a:ext uri="{FF2B5EF4-FFF2-40B4-BE49-F238E27FC236}">
                <a16:creationId xmlns:a16="http://schemas.microsoft.com/office/drawing/2014/main" id="{4BC8538A-0C05-8788-0380-8D943346F445}"/>
              </a:ext>
            </a:extLst>
          </p:cNvPr>
          <p:cNvSpPr/>
          <p:nvPr/>
        </p:nvSpPr>
        <p:spPr>
          <a:xfrm rot="5400000" flipH="1">
            <a:off x="3695595" y="2427749"/>
            <a:ext cx="838848" cy="838848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hteck 56">
            <a:extLst>
              <a:ext uri="{FF2B5EF4-FFF2-40B4-BE49-F238E27FC236}">
                <a16:creationId xmlns:a16="http://schemas.microsoft.com/office/drawing/2014/main" id="{62324267-EBAA-C99D-F74C-684A66E204CA}"/>
              </a:ext>
            </a:extLst>
          </p:cNvPr>
          <p:cNvSpPr/>
          <p:nvPr/>
        </p:nvSpPr>
        <p:spPr>
          <a:xfrm rot="10800000" flipH="1">
            <a:off x="4051834" y="2743873"/>
            <a:ext cx="89501" cy="237224"/>
          </a:xfrm>
          <a:prstGeom prst="rect">
            <a:avLst/>
          </a:prstGeom>
          <a:solidFill>
            <a:schemeClr val="dk1">
              <a:alpha val="406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56">
            <a:extLst>
              <a:ext uri="{FF2B5EF4-FFF2-40B4-BE49-F238E27FC236}">
                <a16:creationId xmlns:a16="http://schemas.microsoft.com/office/drawing/2014/main" id="{24A5C64A-9A9F-5734-620A-3E847E34B5B9}"/>
              </a:ext>
            </a:extLst>
          </p:cNvPr>
          <p:cNvSpPr/>
          <p:nvPr/>
        </p:nvSpPr>
        <p:spPr>
          <a:xfrm rot="10800000" flipH="1">
            <a:off x="4150567" y="2531994"/>
            <a:ext cx="217563" cy="610016"/>
          </a:xfrm>
          <a:prstGeom prst="rect">
            <a:avLst/>
          </a:prstGeom>
          <a:solidFill>
            <a:schemeClr val="dk1">
              <a:alpha val="406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GB" sz="1333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1">
            <a:extLst>
              <a:ext uri="{FF2B5EF4-FFF2-40B4-BE49-F238E27FC236}">
                <a16:creationId xmlns:a16="http://schemas.microsoft.com/office/drawing/2014/main" id="{C48CA258-BCA9-352A-1481-35DA0E5707BE}"/>
              </a:ext>
            </a:extLst>
          </p:cNvPr>
          <p:cNvSpPr/>
          <p:nvPr/>
        </p:nvSpPr>
        <p:spPr>
          <a:xfrm flipH="1">
            <a:off x="1072852" y="1953143"/>
            <a:ext cx="659155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</a:p>
        </p:txBody>
      </p:sp>
      <p:sp>
        <p:nvSpPr>
          <p:cNvPr id="103" name="Rechteck 10">
            <a:extLst>
              <a:ext uri="{FF2B5EF4-FFF2-40B4-BE49-F238E27FC236}">
                <a16:creationId xmlns:a16="http://schemas.microsoft.com/office/drawing/2014/main" id="{B9703D04-D79F-5683-9190-19A1C040350B}"/>
              </a:ext>
            </a:extLst>
          </p:cNvPr>
          <p:cNvSpPr/>
          <p:nvPr/>
        </p:nvSpPr>
        <p:spPr>
          <a:xfrm flipH="1">
            <a:off x="854175" y="4332574"/>
            <a:ext cx="753732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 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532 nm</a:t>
            </a:r>
          </a:p>
        </p:txBody>
      </p:sp>
      <p:sp>
        <p:nvSpPr>
          <p:cNvPr id="104" name="Rechteck 10">
            <a:extLst>
              <a:ext uri="{FF2B5EF4-FFF2-40B4-BE49-F238E27FC236}">
                <a16:creationId xmlns:a16="http://schemas.microsoft.com/office/drawing/2014/main" id="{5557DEDA-C5FC-5DB0-DBE1-06DE678E5EFE}"/>
              </a:ext>
            </a:extLst>
          </p:cNvPr>
          <p:cNvSpPr/>
          <p:nvPr/>
        </p:nvSpPr>
        <p:spPr>
          <a:xfrm flipH="1">
            <a:off x="1880579" y="4372516"/>
            <a:ext cx="79060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Lens L1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50mm</a:t>
            </a:r>
          </a:p>
        </p:txBody>
      </p:sp>
      <p:sp>
        <p:nvSpPr>
          <p:cNvPr id="105" name="Rechteck 10">
            <a:extLst>
              <a:ext uri="{FF2B5EF4-FFF2-40B4-BE49-F238E27FC236}">
                <a16:creationId xmlns:a16="http://schemas.microsoft.com/office/drawing/2014/main" id="{4658390C-CB8F-2130-AE4F-54ECBD7EE5E7}"/>
              </a:ext>
            </a:extLst>
          </p:cNvPr>
          <p:cNvSpPr/>
          <p:nvPr/>
        </p:nvSpPr>
        <p:spPr>
          <a:xfrm flipH="1">
            <a:off x="2892468" y="4390725"/>
            <a:ext cx="982961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 </a:t>
            </a:r>
          </a:p>
          <a:p>
            <a:pPr defTabSz="914377">
              <a:defRPr/>
            </a:pP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</a:t>
            </a:r>
          </a:p>
        </p:txBody>
      </p:sp>
      <p:sp>
        <p:nvSpPr>
          <p:cNvPr id="106" name="Rechteck 10">
            <a:extLst>
              <a:ext uri="{FF2B5EF4-FFF2-40B4-BE49-F238E27FC236}">
                <a16:creationId xmlns:a16="http://schemas.microsoft.com/office/drawing/2014/main" id="{6DCB5153-86B4-1854-3AD1-61287A41B9A7}"/>
              </a:ext>
            </a:extLst>
          </p:cNvPr>
          <p:cNvSpPr/>
          <p:nvPr/>
        </p:nvSpPr>
        <p:spPr>
          <a:xfrm flipH="1">
            <a:off x="4051833" y="3370684"/>
            <a:ext cx="1725152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en-GB" sz="1333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Beamsplitter</a:t>
            </a:r>
            <a:r>
              <a:rPr lang="en-GB" sz="1333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(50/50)</a:t>
            </a:r>
          </a:p>
          <a:p>
            <a:pPr defTabSz="914377">
              <a:defRPr/>
            </a:pPr>
            <a:endParaRPr lang="en-GB" sz="1333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1</cp:revision>
  <dcterms:created xsi:type="dcterms:W3CDTF">2023-08-17T07:54:57Z</dcterms:created>
  <dcterms:modified xsi:type="dcterms:W3CDTF">2023-08-20T15:41:48Z</dcterms:modified>
</cp:coreProperties>
</file>