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ADA4"/>
    <a:srgbClr val="D4BEB2"/>
    <a:srgbClr val="001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595"/>
  </p:normalViewPr>
  <p:slideViewPr>
    <p:cSldViewPr snapToGrid="0" snapToObjects="1">
      <p:cViewPr>
        <p:scale>
          <a:sx n="132" d="100"/>
          <a:sy n="132" d="100"/>
        </p:scale>
        <p:origin x="-944" y="-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0" d="100"/>
          <a:sy n="170" d="100"/>
        </p:scale>
        <p:origin x="537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4F8F8-8717-AF43-8DB2-E76113217342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CB7FD-02E1-164A-97B8-CB1C44A3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4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6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15600" y="1096124"/>
            <a:ext cx="5333200" cy="499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Gill Sans"/>
              <a:buChar char="●"/>
              <a:defRPr sz="14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Gill Sans"/>
              <a:buChar char="○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1440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Gill Sans"/>
              <a:buChar char="■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7160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Gill Sans"/>
              <a:buChar char="●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82880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Gill Sans"/>
              <a:buChar char="○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28600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Gill Sans"/>
              <a:buChar char="■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74320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Gill Sans"/>
              <a:buChar char="●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20040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Gill Sans"/>
              <a:buChar char="○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65760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Gill Sans"/>
              <a:buChar char="■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6443200" y="1096224"/>
            <a:ext cx="5333200" cy="499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Gill Sans"/>
              <a:buChar char="●"/>
              <a:defRPr sz="14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Gill Sans"/>
              <a:buChar char="○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1440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Gill Sans"/>
              <a:buChar char="■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7160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Gill Sans"/>
              <a:buChar char="●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82880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Gill Sans"/>
              <a:buChar char="○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28600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Gill Sans"/>
              <a:buChar char="■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74320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Gill Sans"/>
              <a:buChar char="●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20040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Gill Sans"/>
              <a:buChar char="○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65760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Gill Sans"/>
              <a:buChar char="■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l">
              <a:buClr>
                <a:schemeClr val="accent2"/>
              </a:buClr>
              <a:buSzPct val="25000"/>
            </a:pPr>
            <a:fld id="{00000000-1234-1234-1234-123412341234}" type="slidenum">
              <a:rPr lang="en" sz="140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pPr algn="l">
                <a:buClr>
                  <a:schemeClr val="accent2"/>
                </a:buClr>
                <a:buSzPct val="25000"/>
              </a:pPr>
              <a:t>‹#›</a:t>
            </a:fld>
            <a:endParaRPr lang="en"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15600" y="332616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  <a:defRPr sz="3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774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5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8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3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9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D550-83A2-E943-9D2D-527A8F2EEC0A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385"/>
          <p:cNvGrpSpPr/>
          <p:nvPr/>
        </p:nvGrpSpPr>
        <p:grpSpPr>
          <a:xfrm>
            <a:off x="1894079" y="1610679"/>
            <a:ext cx="3655917" cy="2962502"/>
            <a:chOff x="1163150" y="3301833"/>
            <a:chExt cx="3421969" cy="2772927"/>
          </a:xfrm>
        </p:grpSpPr>
        <p:grpSp>
          <p:nvGrpSpPr>
            <p:cNvPr id="57" name="Shape 386"/>
            <p:cNvGrpSpPr/>
            <p:nvPr/>
          </p:nvGrpSpPr>
          <p:grpSpPr>
            <a:xfrm>
              <a:off x="1169101" y="4712003"/>
              <a:ext cx="1616477" cy="1362757"/>
              <a:chOff x="538618" y="3871567"/>
              <a:chExt cx="1722329" cy="1451995"/>
            </a:xfrm>
          </p:grpSpPr>
          <p:pic>
            <p:nvPicPr>
              <p:cNvPr id="64" name="Shape 387"/>
              <p:cNvPicPr preferRelativeResize="0"/>
              <p:nvPr/>
            </p:nvPicPr>
            <p:blipFill rotWithShape="1">
              <a:blip r:embed="rId2">
                <a:alphaModFix/>
              </a:blip>
              <a:srcRect l="10693" r="8148" b="13835"/>
              <a:stretch/>
            </p:blipFill>
            <p:spPr>
              <a:xfrm>
                <a:off x="538618" y="3871567"/>
                <a:ext cx="1722329" cy="14519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" name="Shape 388"/>
              <p:cNvSpPr/>
              <p:nvPr/>
            </p:nvSpPr>
            <p:spPr>
              <a:xfrm>
                <a:off x="1320210" y="3916764"/>
                <a:ext cx="95132" cy="984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Shape 389"/>
            <p:cNvGrpSpPr/>
            <p:nvPr/>
          </p:nvGrpSpPr>
          <p:grpSpPr>
            <a:xfrm>
              <a:off x="2949848" y="4710482"/>
              <a:ext cx="1635271" cy="1364278"/>
              <a:chOff x="2768252" y="3858484"/>
              <a:chExt cx="1703543" cy="1421236"/>
            </a:xfrm>
          </p:grpSpPr>
          <p:pic>
            <p:nvPicPr>
              <p:cNvPr id="62" name="Shape 390"/>
              <p:cNvPicPr preferRelativeResize="0"/>
              <p:nvPr/>
            </p:nvPicPr>
            <p:blipFill rotWithShape="1">
              <a:blip r:embed="rId3">
                <a:alphaModFix/>
              </a:blip>
              <a:srcRect l="12388" t="8088" b="8356"/>
              <a:stretch/>
            </p:blipFill>
            <p:spPr>
              <a:xfrm rot="-5400000">
                <a:off x="2915668" y="3723593"/>
                <a:ext cx="1408711" cy="170354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" name="Shape 391"/>
              <p:cNvSpPr/>
              <p:nvPr/>
            </p:nvSpPr>
            <p:spPr>
              <a:xfrm>
                <a:off x="3578404" y="3858484"/>
                <a:ext cx="95132" cy="984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Shape 392"/>
            <p:cNvGrpSpPr/>
            <p:nvPr/>
          </p:nvGrpSpPr>
          <p:grpSpPr>
            <a:xfrm>
              <a:off x="1163150" y="3301833"/>
              <a:ext cx="1616733" cy="1327513"/>
              <a:chOff x="5041724" y="4003313"/>
              <a:chExt cx="1659699" cy="1362792"/>
            </a:xfrm>
          </p:grpSpPr>
          <p:pic>
            <p:nvPicPr>
              <p:cNvPr id="60" name="Shape 393"/>
              <p:cNvPicPr preferRelativeResize="0"/>
              <p:nvPr/>
            </p:nvPicPr>
            <p:blipFill rotWithShape="1">
              <a:blip r:embed="rId4">
                <a:alphaModFix/>
              </a:blip>
              <a:srcRect l="11182" t="15172" r="8771" b="18053"/>
              <a:stretch/>
            </p:blipFill>
            <p:spPr>
              <a:xfrm>
                <a:off x="5041724" y="4003313"/>
                <a:ext cx="1659699" cy="13627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" name="Shape 394"/>
              <p:cNvSpPr/>
              <p:nvPr/>
            </p:nvSpPr>
            <p:spPr>
              <a:xfrm>
                <a:off x="5799016" y="4664898"/>
                <a:ext cx="95132" cy="984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>
            <a:off x="3970946" y="1577844"/>
            <a:ext cx="17159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   </a:t>
            </a:r>
            <a:r>
              <a:rPr lang="is-IS" sz="1600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   Pt </a:t>
            </a:r>
            <a:r>
              <a:rPr lang="is-I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 Ni</a:t>
            </a:r>
          </a:p>
          <a:p>
            <a:r>
              <a:rPr lang="is-IS" sz="1600" dirty="0">
                <a:latin typeface="Arial" charset="0"/>
                <a:ea typeface="Arial" charset="0"/>
                <a:cs typeface="Arial" charset="0"/>
              </a:rPr>
              <a:t>  </a:t>
            </a:r>
            <a:r>
              <a:rPr lang="is-IS" sz="1600" dirty="0" smtClean="0">
                <a:latin typeface="Arial" charset="0"/>
                <a:ea typeface="Arial" charset="0"/>
                <a:cs typeface="Arial" charset="0"/>
              </a:rPr>
              <a:t>    [</a:t>
            </a:r>
            <a:r>
              <a:rPr lang="is-IS" sz="1600" dirty="0">
                <a:latin typeface="Arial" charset="0"/>
                <a:ea typeface="Arial" charset="0"/>
                <a:cs typeface="Arial" charset="0"/>
              </a:rPr>
              <a:t>1    4</a:t>
            </a:r>
            <a:r>
              <a:rPr lang="is-IS" sz="1600" dirty="0" smtClean="0">
                <a:latin typeface="Arial" charset="0"/>
                <a:ea typeface="Arial" charset="0"/>
                <a:cs typeface="Arial" charset="0"/>
              </a:rPr>
              <a:t>]</a:t>
            </a:r>
            <a:endParaRPr lang="is-I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is-IS" sz="16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is-IS" sz="1600" dirty="0">
                <a:latin typeface="Arial" charset="0"/>
                <a:ea typeface="Arial" charset="0"/>
                <a:cs typeface="Arial" charset="0"/>
              </a:rPr>
            </a:br>
            <a:r>
              <a:rPr lang="is-I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is-IS" sz="1600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   Pt </a:t>
            </a:r>
            <a:r>
              <a:rPr lang="is-I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 Ni</a:t>
            </a:r>
          </a:p>
          <a:p>
            <a:r>
              <a:rPr lang="is-IS" sz="1600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Pt  </a:t>
            </a:r>
            <a:r>
              <a:rPr lang="is-IS" sz="1600" dirty="0" smtClean="0">
                <a:latin typeface="Arial" charset="0"/>
                <a:ea typeface="Arial" charset="0"/>
                <a:cs typeface="Arial" charset="0"/>
              </a:rPr>
              <a:t>[  3 </a:t>
            </a:r>
            <a:r>
              <a:rPr lang="is-IS" sz="1600" dirty="0">
                <a:latin typeface="Arial" charset="0"/>
                <a:ea typeface="Arial" charset="0"/>
                <a:cs typeface="Arial" charset="0"/>
              </a:rPr>
              <a:t>   8</a:t>
            </a:r>
          </a:p>
          <a:p>
            <a:r>
              <a:rPr lang="is-I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Ni</a:t>
            </a:r>
            <a:r>
              <a:rPr lang="is-I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is-IS" sz="1600" dirty="0" smtClean="0">
                <a:latin typeface="Arial" charset="0"/>
                <a:ea typeface="Arial" charset="0"/>
                <a:cs typeface="Arial" charset="0"/>
              </a:rPr>
              <a:t>  16 </a:t>
            </a:r>
            <a:r>
              <a:rPr lang="is-IS" sz="1600" dirty="0">
                <a:latin typeface="Arial" charset="0"/>
                <a:ea typeface="Arial" charset="0"/>
                <a:cs typeface="Arial" charset="0"/>
              </a:rPr>
              <a:t> 12]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20534" y="1313857"/>
            <a:ext cx="1575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Arial" charset="0"/>
                <a:ea typeface="Arial" charset="0"/>
                <a:cs typeface="Arial" charset="0"/>
              </a:rPr>
              <a:t>coordination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13265" y="2105551"/>
            <a:ext cx="2429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Arial" charset="0"/>
                <a:ea typeface="Arial" charset="0"/>
                <a:cs typeface="Arial" charset="0"/>
              </a:rPr>
              <a:t>neighbors’ coordination</a:t>
            </a:r>
          </a:p>
        </p:txBody>
      </p:sp>
      <p:sp>
        <p:nvSpPr>
          <p:cNvPr id="30" name="Shape 403"/>
          <p:cNvSpPr/>
          <p:nvPr/>
        </p:nvSpPr>
        <p:spPr>
          <a:xfrm>
            <a:off x="8041499" y="1737131"/>
            <a:ext cx="963673" cy="54540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ill Sans"/>
              <a:buNone/>
            </a:pPr>
            <a:r>
              <a:rPr lang="en" sz="1600" b="0" u="none" strike="noStrike" cap="none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ill Sans"/>
              </a:rPr>
              <a:t>ΔÊ</a:t>
            </a:r>
            <a:r>
              <a:rPr lang="en-US" sz="1600" b="0" u="none" strike="noStrike" cap="none" baseline="-25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ill Sans"/>
              </a:rPr>
              <a:t>TPOT</a:t>
            </a:r>
            <a:endParaRPr lang="en" sz="1600" b="0" u="none" strike="noStrike" cap="none" baseline="-250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ill Sans"/>
            </a:endParaRPr>
          </a:p>
        </p:txBody>
      </p:sp>
      <p:sp>
        <p:nvSpPr>
          <p:cNvPr id="41" name="Shape 408"/>
          <p:cNvSpPr/>
          <p:nvPr/>
        </p:nvSpPr>
        <p:spPr>
          <a:xfrm>
            <a:off x="6521796" y="1731409"/>
            <a:ext cx="871049" cy="57902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ill Sans"/>
              <a:buNone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ill Sans"/>
              </a:rPr>
              <a:t>TPOT</a:t>
            </a:r>
            <a:endParaRPr lang="en" sz="1600" b="0" i="0" u="none" strike="noStrike" cap="none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ill Sans"/>
            </a:endParaRPr>
          </a:p>
        </p:txBody>
      </p:sp>
      <p:cxnSp>
        <p:nvCxnSpPr>
          <p:cNvPr id="43" name="Shape 410"/>
          <p:cNvCxnSpPr>
            <a:stCxn id="30" idx="2"/>
            <a:endCxn id="44" idx="0"/>
          </p:cNvCxnSpPr>
          <p:nvPr/>
        </p:nvCxnSpPr>
        <p:spPr>
          <a:xfrm rot="5400000">
            <a:off x="7438008" y="1801848"/>
            <a:ext cx="604642" cy="1566014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lg" len="lg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Shape 411"/>
              <p:cNvSpPr/>
              <p:nvPr/>
            </p:nvSpPr>
            <p:spPr>
              <a:xfrm>
                <a:off x="5729888" y="2887176"/>
                <a:ext cx="2454867" cy="493063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ct val="25000"/>
                </a:pPr>
                <a14:m>
                  <m:oMath xmlns:m="http://schemas.openxmlformats.org/officeDocument/2006/math">
                    <m:r>
                      <a:rPr lang="mr-IN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mr-IN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600" b="0" i="0" u="none" strike="noStrike" cap="none" baseline="-25000" dirty="0" smtClean="0">
                    <a:solidFill>
                      <a:schemeClr val="dk1"/>
                    </a:solidFill>
                    <a:latin typeface="Arial" charset="0"/>
                    <a:ea typeface="Arial" charset="0"/>
                    <a:cs typeface="Arial" charset="0"/>
                    <a:sym typeface="Gill Sans"/>
                  </a:rPr>
                  <a:t>TPOT</a:t>
                </a:r>
                <a:r>
                  <a:rPr lang="en-US" sz="1600" b="0" i="0" u="none" strike="noStrike" cap="none" dirty="0" smtClean="0">
                    <a:solidFill>
                      <a:schemeClr val="dk1"/>
                    </a:solidFill>
                    <a:latin typeface="Arial" charset="0"/>
                    <a:ea typeface="Arial" charset="0"/>
                    <a:cs typeface="Arial" charset="0"/>
                    <a:sym typeface="Gill Sans"/>
                  </a:rPr>
                  <a:t> := </a:t>
                </a:r>
                <a:r>
                  <a:rPr lang="en" sz="1600" dirty="0">
                    <a:solidFill>
                      <a:schemeClr val="dk1"/>
                    </a:solidFill>
                    <a:latin typeface="Arial" charset="0"/>
                    <a:ea typeface="Arial" charset="0"/>
                    <a:cs typeface="Arial" charset="0"/>
                    <a:sym typeface="Gill Sans"/>
                  </a:rPr>
                  <a:t>ΔÊ</a:t>
                </a:r>
                <a:r>
                  <a:rPr lang="en-US" sz="1600" baseline="-25000" dirty="0" smtClean="0">
                    <a:solidFill>
                      <a:schemeClr val="dk1"/>
                    </a:solidFill>
                    <a:latin typeface="Arial" charset="0"/>
                    <a:ea typeface="Arial" charset="0"/>
                    <a:cs typeface="Arial" charset="0"/>
                    <a:sym typeface="Gill Sans"/>
                  </a:rPr>
                  <a:t>TPOT </a:t>
                </a:r>
                <a:r>
                  <a:rPr lang="en-US" sz="1600" dirty="0" smtClean="0">
                    <a:solidFill>
                      <a:schemeClr val="dk1"/>
                    </a:solidFill>
                    <a:latin typeface="Arial" charset="0"/>
                    <a:ea typeface="Arial" charset="0"/>
                    <a:cs typeface="Arial" charset="0"/>
                    <a:sym typeface="Gill Sans"/>
                  </a:rPr>
                  <a:t>- </a:t>
                </a:r>
                <a:r>
                  <a:rPr lang="en" sz="1600" dirty="0" err="1" smtClean="0">
                    <a:solidFill>
                      <a:schemeClr val="dk1"/>
                    </a:solidFill>
                    <a:latin typeface="Arial" charset="0"/>
                    <a:ea typeface="Arial" charset="0"/>
                    <a:cs typeface="Arial" charset="0"/>
                    <a:sym typeface="Gill Sans"/>
                  </a:rPr>
                  <a:t>Δ</a:t>
                </a:r>
                <a:r>
                  <a:rPr lang="en-US" sz="1600" dirty="0" smtClean="0">
                    <a:solidFill>
                      <a:schemeClr val="dk1"/>
                    </a:solidFill>
                    <a:latin typeface="Arial" charset="0"/>
                    <a:ea typeface="Arial" charset="0"/>
                    <a:cs typeface="Arial" charset="0"/>
                    <a:sym typeface="Gill Sans"/>
                  </a:rPr>
                  <a:t>E</a:t>
                </a:r>
                <a:r>
                  <a:rPr lang="en-US" sz="1600" baseline="-25000" dirty="0" smtClean="0">
                    <a:solidFill>
                      <a:schemeClr val="dk1"/>
                    </a:solidFill>
                    <a:latin typeface="Arial" charset="0"/>
                    <a:ea typeface="Arial" charset="0"/>
                    <a:cs typeface="Arial" charset="0"/>
                    <a:sym typeface="Gill Sans"/>
                  </a:rPr>
                  <a:t>DFT</a:t>
                </a:r>
                <a:endParaRPr lang="en" sz="1600" baseline="-25000" dirty="0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  <a:sym typeface="Gill Sans"/>
                </a:endParaRPr>
              </a:p>
            </p:txBody>
          </p:sp>
        </mc:Choice>
        <mc:Fallback>
          <p:sp>
            <p:nvSpPr>
              <p:cNvPr id="44" name="Shape 4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888" y="2887176"/>
                <a:ext cx="2454867" cy="493063"/>
              </a:xfrm>
              <a:prstGeom prst="roundRect">
                <a:avLst>
                  <a:gd name="adj" fmla="val 16667"/>
                </a:avLst>
              </a:prstGeom>
              <a:blipFill rotWithShape="0">
                <a:blip r:embed="rId5"/>
                <a:stretch>
                  <a:fillRect t="-42169" b="-60241"/>
                </a:stretch>
              </a:blipFill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Shape 413"/>
          <p:cNvSpPr/>
          <p:nvPr/>
        </p:nvSpPr>
        <p:spPr>
          <a:xfrm>
            <a:off x="5995026" y="3940634"/>
            <a:ext cx="1924590" cy="63254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ill Sans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ill Sans"/>
              </a:rPr>
              <a:t>Gaussian process regressor</a:t>
            </a:r>
            <a:r>
              <a:rPr lang="en" sz="1600" b="0" i="1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ill Sans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Shape 414"/>
              <p:cNvSpPr/>
              <p:nvPr/>
            </p:nvSpPr>
            <p:spPr>
              <a:xfrm>
                <a:off x="8809675" y="4054217"/>
                <a:ext cx="792664" cy="405380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chemeClr val="dk1"/>
                  </a:buClr>
                  <a:buSzPct val="25000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mr-IN" sz="16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mr-IN" sz="1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sz="1600" baseline="-25000" dirty="0" smtClean="0">
                    <a:solidFill>
                      <a:schemeClr val="dk1"/>
                    </a:solidFill>
                    <a:latin typeface="Arial" charset="0"/>
                    <a:ea typeface="Arial" charset="0"/>
                    <a:cs typeface="Arial" charset="0"/>
                    <a:sym typeface="Gill Sans"/>
                  </a:rPr>
                  <a:t>TPOT</a:t>
                </a:r>
                <a:endParaRPr lang="en" sz="1600" dirty="0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  <a:sym typeface="Gill Sans"/>
                </a:endParaRPr>
              </a:p>
            </p:txBody>
          </p:sp>
        </mc:Choice>
        <mc:Fallback>
          <p:sp>
            <p:nvSpPr>
              <p:cNvPr id="48" name="Shape 4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75" y="4054217"/>
                <a:ext cx="792664" cy="405380"/>
              </a:xfrm>
              <a:prstGeom prst="roundRect">
                <a:avLst>
                  <a:gd name="adj" fmla="val 16667"/>
                </a:avLst>
              </a:prstGeom>
              <a:blipFill rotWithShape="0">
                <a:blip r:embed="rId6"/>
                <a:stretch>
                  <a:fillRect b="-4348"/>
                </a:stretch>
              </a:blipFill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hape 415"/>
          <p:cNvCxnSpPr>
            <a:stCxn id="30" idx="3"/>
            <a:endCxn id="51" idx="0"/>
          </p:cNvCxnSpPr>
          <p:nvPr/>
        </p:nvCxnSpPr>
        <p:spPr>
          <a:xfrm>
            <a:off x="9005172" y="2009833"/>
            <a:ext cx="200836" cy="876669"/>
          </a:xfrm>
          <a:prstGeom prst="bentConnector2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lg" len="lg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Shape 417"/>
              <p:cNvSpPr/>
              <p:nvPr/>
            </p:nvSpPr>
            <p:spPr>
              <a:xfrm>
                <a:off x="8363212" y="2886502"/>
                <a:ext cx="1685591" cy="49373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ct val="25000"/>
                </a:pPr>
                <a:r>
                  <a:rPr lang="en" sz="1600" dirty="0">
                    <a:solidFill>
                      <a:schemeClr val="dk1"/>
                    </a:solidFill>
                    <a:latin typeface="Arial" charset="0"/>
                    <a:ea typeface="Arial" charset="0"/>
                    <a:cs typeface="Arial" charset="0"/>
                    <a:sym typeface="Gill Sans"/>
                  </a:rPr>
                  <a:t>ΔÊ</a:t>
                </a:r>
                <a:r>
                  <a:rPr lang="en-US" sz="1600" baseline="-25000" dirty="0" smtClean="0">
                    <a:solidFill>
                      <a:schemeClr val="dk1"/>
                    </a:solidFill>
                    <a:latin typeface="Arial" charset="0"/>
                    <a:ea typeface="Arial" charset="0"/>
                    <a:cs typeface="Arial" charset="0"/>
                    <a:sym typeface="Gill Sans"/>
                  </a:rPr>
                  <a:t>TPOT</a:t>
                </a:r>
                <a:r>
                  <a:rPr lang="en-US" sz="1600" dirty="0" smtClean="0">
                    <a:solidFill>
                      <a:schemeClr val="dk1"/>
                    </a:solidFill>
                    <a:latin typeface="Arial" charset="0"/>
                    <a:ea typeface="Arial" charset="0"/>
                    <a:cs typeface="Arial" charset="0"/>
                    <a:sym typeface="Gill Sans"/>
                  </a:rPr>
                  <a:t> </a:t>
                </a:r>
                <a:r>
                  <a:rPr lang="en-US" sz="1600" i="1" dirty="0" smtClean="0">
                    <a:solidFill>
                      <a:schemeClr val="dk1"/>
                    </a:solidFill>
                    <a:latin typeface="Arial" charset="0"/>
                    <a:ea typeface="Arial" charset="0"/>
                    <a:cs typeface="Arial" charset="0"/>
                    <a:sym typeface="Gill Sans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mr-IN" sz="16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mr-IN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sz="1600" baseline="-25000" dirty="0" smtClean="0">
                    <a:solidFill>
                      <a:schemeClr val="dk1"/>
                    </a:solidFill>
                    <a:latin typeface="Arial" charset="0"/>
                    <a:ea typeface="Arial" charset="0"/>
                    <a:cs typeface="Arial" charset="0"/>
                    <a:sym typeface="Gill Sans"/>
                  </a:rPr>
                  <a:t>TPOT</a:t>
                </a:r>
                <a:endParaRPr lang="en" sz="1600" dirty="0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  <a:sym typeface="Gill Sans"/>
                </a:endParaRPr>
              </a:p>
            </p:txBody>
          </p:sp>
        </mc:Choice>
        <mc:Fallback>
          <p:sp>
            <p:nvSpPr>
              <p:cNvPr id="51" name="Shape 4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212" y="2886502"/>
                <a:ext cx="1685591" cy="493738"/>
              </a:xfrm>
              <a:prstGeom prst="roundRect">
                <a:avLst>
                  <a:gd name="adj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hape 418"/>
          <p:cNvCxnSpPr>
            <a:stCxn id="47" idx="3"/>
            <a:endCxn id="48" idx="1"/>
          </p:cNvCxnSpPr>
          <p:nvPr/>
        </p:nvCxnSpPr>
        <p:spPr>
          <a:xfrm flipV="1">
            <a:off x="7919616" y="4256907"/>
            <a:ext cx="890059" cy="1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3" name="Shape 419"/>
          <p:cNvCxnSpPr>
            <a:stCxn id="41" idx="3"/>
            <a:endCxn id="30" idx="1"/>
          </p:cNvCxnSpPr>
          <p:nvPr/>
        </p:nvCxnSpPr>
        <p:spPr>
          <a:xfrm flipV="1">
            <a:off x="7392845" y="2009833"/>
            <a:ext cx="648654" cy="11091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4" name="Shape 420"/>
          <p:cNvCxnSpPr>
            <a:stCxn id="44" idx="2"/>
            <a:endCxn id="47" idx="0"/>
          </p:cNvCxnSpPr>
          <p:nvPr/>
        </p:nvCxnSpPr>
        <p:spPr>
          <a:xfrm flipH="1">
            <a:off x="6957321" y="3380239"/>
            <a:ext cx="1" cy="560395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" name="Shape 421"/>
          <p:cNvSpPr/>
          <p:nvPr/>
        </p:nvSpPr>
        <p:spPr>
          <a:xfrm>
            <a:off x="10425343" y="2886203"/>
            <a:ext cx="793541" cy="49644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ill Sans"/>
              <a:buNone/>
            </a:pPr>
            <a:r>
              <a:rPr lang="en" sz="1600" b="0" u="none" strike="noStrike" cap="none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ill Sans"/>
              </a:rPr>
              <a:t>ΔÊ</a:t>
            </a:r>
            <a:r>
              <a:rPr lang="en" sz="1600" b="0" u="none" strike="noStrike" cap="none" baseline="-25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ill Sans"/>
              </a:rPr>
              <a:t>X</a:t>
            </a:r>
            <a:endParaRPr lang="en" sz="1600" b="0" u="none" strike="noStrike" cap="none" baseline="-250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ill Sans"/>
            </a:endParaRPr>
          </a:p>
        </p:txBody>
      </p:sp>
      <p:cxnSp>
        <p:nvCxnSpPr>
          <p:cNvPr id="56" name="Shape 422"/>
          <p:cNvCxnSpPr>
            <a:stCxn id="51" idx="3"/>
            <a:endCxn id="55" idx="1"/>
          </p:cNvCxnSpPr>
          <p:nvPr/>
        </p:nvCxnSpPr>
        <p:spPr>
          <a:xfrm>
            <a:off x="10048803" y="3133371"/>
            <a:ext cx="376540" cy="1053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4" name="Shape 407"/>
          <p:cNvCxnSpPr>
            <a:endCxn id="41" idx="1"/>
          </p:cNvCxnSpPr>
          <p:nvPr/>
        </p:nvCxnSpPr>
        <p:spPr>
          <a:xfrm flipV="1">
            <a:off x="5044454" y="2020924"/>
            <a:ext cx="1477342" cy="2592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1" name="Shape 410"/>
          <p:cNvCxnSpPr>
            <a:endCxn id="47" idx="1"/>
          </p:cNvCxnSpPr>
          <p:nvPr/>
        </p:nvCxnSpPr>
        <p:spPr>
          <a:xfrm rot="16200000" flipH="1">
            <a:off x="5123460" y="3385341"/>
            <a:ext cx="1417155" cy="325977"/>
          </a:xfrm>
          <a:prstGeom prst="bentConnector2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9" name="Straight Connector 108"/>
          <p:cNvCxnSpPr/>
          <p:nvPr/>
        </p:nvCxnSpPr>
        <p:spPr>
          <a:xfrm flipH="1" flipV="1">
            <a:off x="5109349" y="2839751"/>
            <a:ext cx="571417" cy="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420"/>
          <p:cNvCxnSpPr>
            <a:stCxn id="48" idx="0"/>
            <a:endCxn id="51" idx="2"/>
          </p:cNvCxnSpPr>
          <p:nvPr/>
        </p:nvCxnSpPr>
        <p:spPr>
          <a:xfrm flipV="1">
            <a:off x="9206007" y="3380240"/>
            <a:ext cx="1" cy="673977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7" name="TextBox 116"/>
          <p:cNvSpPr txBox="1"/>
          <p:nvPr/>
        </p:nvSpPr>
        <p:spPr>
          <a:xfrm>
            <a:off x="1599397" y="1267341"/>
            <a:ext cx="42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726228" y="1267341"/>
            <a:ext cx="42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100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17214</TotalTime>
  <Words>32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Cambria Math</vt:lpstr>
      <vt:lpstr>Mangal</vt:lpstr>
      <vt:lpstr>Arial</vt:lpstr>
      <vt:lpstr>Gill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98</cp:revision>
  <dcterms:created xsi:type="dcterms:W3CDTF">2017-08-12T20:14:14Z</dcterms:created>
  <dcterms:modified xsi:type="dcterms:W3CDTF">2018-04-07T16:44:00Z</dcterms:modified>
</cp:coreProperties>
</file>