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ADA4"/>
    <a:srgbClr val="D4BEB2"/>
    <a:srgbClr val="001C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9"/>
    <p:restoredTop sz="94595"/>
  </p:normalViewPr>
  <p:slideViewPr>
    <p:cSldViewPr snapToGrid="0" snapToObjects="1">
      <p:cViewPr>
        <p:scale>
          <a:sx n="85" d="100"/>
          <a:sy n="85" d="100"/>
        </p:scale>
        <p:origin x="856" y="4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70" d="100"/>
          <a:sy n="170" d="100"/>
        </p:scale>
        <p:origin x="537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4F8F8-8717-AF43-8DB2-E76113217342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CB7FD-02E1-164A-97B8-CB1C44A38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41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D550-83A2-E943-9D2D-527A8F2EEC0A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FF79-80E9-934B-A1D1-B3AA310A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5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D550-83A2-E943-9D2D-527A8F2EEC0A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FF79-80E9-934B-A1D1-B3AA310A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6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D550-83A2-E943-9D2D-527A8F2EEC0A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FF79-80E9-934B-A1D1-B3AA310A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D550-83A2-E943-9D2D-527A8F2EEC0A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FF79-80E9-934B-A1D1-B3AA310A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5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D550-83A2-E943-9D2D-527A8F2EEC0A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FF79-80E9-934B-A1D1-B3AA310A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1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D550-83A2-E943-9D2D-527A8F2EEC0A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FF79-80E9-934B-A1D1-B3AA310A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D550-83A2-E943-9D2D-527A8F2EEC0A}" type="datetimeFigureOut">
              <a:rPr lang="en-US" smtClean="0"/>
              <a:t>4/5/18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FF79-80E9-934B-A1D1-B3AA310A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8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D550-83A2-E943-9D2D-527A8F2EEC0A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FF79-80E9-934B-A1D1-B3AA310A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D550-83A2-E943-9D2D-527A8F2EEC0A}" type="datetimeFigureOut">
              <a:rPr lang="en-US" smtClean="0"/>
              <a:t>4/5/18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FF79-80E9-934B-A1D1-B3AA310A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7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D550-83A2-E943-9D2D-527A8F2EEC0A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FF79-80E9-934B-A1D1-B3AA310A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3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D550-83A2-E943-9D2D-527A8F2EEC0A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FF79-80E9-934B-A1D1-B3AA310A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9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5D550-83A2-E943-9D2D-527A8F2EEC0A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DFF79-80E9-934B-A1D1-B3AA310A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1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3471" y="1180331"/>
            <a:ext cx="552322" cy="5553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3471" y="1786863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Li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3471" y="2393395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Na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3471" y="2999927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3471" y="3606459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Rb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3471" y="4212991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Cs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3471" y="4819523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Fr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06139" y="1786863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Be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06139" y="2393395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Mg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06139" y="2999927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Ca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06139" y="3606459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Sr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06139" y="4212991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Ba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06139" y="4819523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Ra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18807" y="2999927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Sc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18807" y="3606459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Y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18807" y="4212991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Lu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18807" y="4819523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Lr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31475" y="2999927"/>
            <a:ext cx="552322" cy="5553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Ti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31475" y="3606459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Zr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31475" y="4212991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Hf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31475" y="4819523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Rf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44143" y="2999927"/>
            <a:ext cx="552322" cy="5553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V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44143" y="3624853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Nb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44143" y="4212991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Ta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44143" y="4819523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Db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756811" y="2999927"/>
            <a:ext cx="552322" cy="5553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Cr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756811" y="3606459"/>
            <a:ext cx="552322" cy="5553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Mo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756811" y="4212991"/>
            <a:ext cx="552322" cy="5553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56811" y="4819523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Sg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69479" y="2999927"/>
            <a:ext cx="552322" cy="5553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Mn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69479" y="3606459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Tc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369479" y="4212991"/>
            <a:ext cx="552322" cy="5553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Re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69479" y="4819523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Bh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982147" y="2999927"/>
            <a:ext cx="552322" cy="5553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Fe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982147" y="3606459"/>
            <a:ext cx="552322" cy="5553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Ru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982147" y="4212991"/>
            <a:ext cx="552322" cy="5553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Os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982147" y="4819523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Hs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594815" y="2999927"/>
            <a:ext cx="552322" cy="5553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Co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94815" y="3606459"/>
            <a:ext cx="552322" cy="5553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Rh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594815" y="4212991"/>
            <a:ext cx="552322" cy="5553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Ir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594815" y="4819523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Mt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207483" y="2999927"/>
            <a:ext cx="552322" cy="5553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Ni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07483" y="3606459"/>
            <a:ext cx="552322" cy="5553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Pd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07483" y="4212991"/>
            <a:ext cx="552322" cy="5553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Pt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207483" y="4819523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Ds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820151" y="2999927"/>
            <a:ext cx="552322" cy="5553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Cu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820151" y="3606459"/>
            <a:ext cx="552322" cy="5553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Ag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820151" y="4212991"/>
            <a:ext cx="552322" cy="5553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Au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20151" y="4819523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Rg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432819" y="2999927"/>
            <a:ext cx="552322" cy="5553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Zn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432819" y="3606459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Cd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432819" y="4212991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Hg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432819" y="4819523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Cn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045487" y="1786863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045487" y="2393395"/>
            <a:ext cx="552322" cy="5553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Al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045487" y="2999927"/>
            <a:ext cx="552322" cy="5553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Ga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045487" y="3606459"/>
            <a:ext cx="552322" cy="5553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In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045487" y="4212991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Tl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045487" y="4819523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Nh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658155" y="1786863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658155" y="2393395"/>
            <a:ext cx="552322" cy="5553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Si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658155" y="2999927"/>
            <a:ext cx="552322" cy="5553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Ge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658155" y="3606459"/>
            <a:ext cx="552322" cy="5553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Sn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658155" y="4212991"/>
            <a:ext cx="552322" cy="5553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Pb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658155" y="4819523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Fl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270823" y="1786863"/>
            <a:ext cx="552322" cy="5553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N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270823" y="2393395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270823" y="2999927"/>
            <a:ext cx="552322" cy="5553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As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270823" y="3606459"/>
            <a:ext cx="552322" cy="5553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Sb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9270823" y="4212991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Bi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270823" y="4819523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Mc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883491" y="1786863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883491" y="2393395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883491" y="2999927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Se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883491" y="3606459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Te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883491" y="4212991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Po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883491" y="4819523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Lv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0496159" y="1786863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0496159" y="2393395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Cl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0496159" y="2999927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Br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496159" y="3606459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0496159" y="4212991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At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0496159" y="4819523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Ts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1108827" y="1786863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Ne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108827" y="2393395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Ar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1108827" y="2999927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Kr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1108827" y="3606459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Xe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1108827" y="4212991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Rn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1108827" y="4819523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Og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1108827" y="1180330"/>
            <a:ext cx="552322" cy="5553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He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93471" y="908264"/>
            <a:ext cx="552322" cy="272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306139" y="1509682"/>
            <a:ext cx="552322" cy="277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endParaRPr lang="en-US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918807" y="2718652"/>
            <a:ext cx="552322" cy="275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3</a:t>
            </a:r>
            <a:endParaRPr lang="en-US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531475" y="2718652"/>
            <a:ext cx="552322" cy="275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144143" y="2718652"/>
            <a:ext cx="552322" cy="275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endParaRPr lang="en-US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756811" y="2718652"/>
            <a:ext cx="552322" cy="275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6</a:t>
            </a:r>
            <a:endParaRPr lang="en-US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369479" y="2718652"/>
            <a:ext cx="552322" cy="275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7</a:t>
            </a:r>
            <a:endParaRPr lang="en-US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982147" y="2718652"/>
            <a:ext cx="552322" cy="275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8</a:t>
            </a:r>
            <a:endParaRPr lang="en-US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594815" y="2718652"/>
            <a:ext cx="552322" cy="275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9</a:t>
            </a:r>
            <a:endParaRPr lang="en-US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207483" y="2718652"/>
            <a:ext cx="552322" cy="275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10</a:t>
            </a:r>
            <a:endParaRPr lang="en-US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820151" y="2718652"/>
            <a:ext cx="552322" cy="275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11</a:t>
            </a:r>
            <a:endParaRPr lang="en-US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432819" y="2718652"/>
            <a:ext cx="552322" cy="275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12</a:t>
            </a:r>
            <a:endParaRPr lang="en-US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8045487" y="1509682"/>
            <a:ext cx="552322" cy="277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13</a:t>
            </a:r>
            <a:endParaRPr lang="en-US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658155" y="1509682"/>
            <a:ext cx="552322" cy="277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14</a:t>
            </a:r>
            <a:endParaRPr lang="en-US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270823" y="1509682"/>
            <a:ext cx="552322" cy="277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15</a:t>
            </a:r>
            <a:endParaRPr lang="en-US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883491" y="1509682"/>
            <a:ext cx="552322" cy="277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16</a:t>
            </a:r>
            <a:endParaRPr lang="en-US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496159" y="1509682"/>
            <a:ext cx="552322" cy="277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17</a:t>
            </a:r>
            <a:endParaRPr lang="en-US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1108827" y="908264"/>
            <a:ext cx="552322" cy="272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18</a:t>
            </a:r>
            <a:endParaRPr lang="en-US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544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18453</TotalTime>
  <Words>108</Words>
  <Application>Microsoft Macintosh PowerPoint</Application>
  <PresentationFormat>Widescreen</PresentationFormat>
  <Paragraphs>108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96</cp:revision>
  <dcterms:created xsi:type="dcterms:W3CDTF">2017-08-12T20:14:14Z</dcterms:created>
  <dcterms:modified xsi:type="dcterms:W3CDTF">2018-04-05T20:32:17Z</dcterms:modified>
</cp:coreProperties>
</file>