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7"/>
    <p:restoredTop sz="94595"/>
  </p:normalViewPr>
  <p:slideViewPr>
    <p:cSldViewPr snapToGrid="0" snapToObjects="1">
      <p:cViewPr>
        <p:scale>
          <a:sx n="95" d="100"/>
          <a:sy n="95" d="100"/>
        </p:scale>
        <p:origin x="68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6BBB-6FDA-B147-A23B-DE9A8072F49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C91B-E7FC-8E45-AF72-0EA8FB618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8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6BBB-6FDA-B147-A23B-DE9A8072F49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C91B-E7FC-8E45-AF72-0EA8FB618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6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6BBB-6FDA-B147-A23B-DE9A8072F49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C91B-E7FC-8E45-AF72-0EA8FB618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7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6BBB-6FDA-B147-A23B-DE9A8072F49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C91B-E7FC-8E45-AF72-0EA8FB618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3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6BBB-6FDA-B147-A23B-DE9A8072F49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C91B-E7FC-8E45-AF72-0EA8FB618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3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6BBB-6FDA-B147-A23B-DE9A8072F49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C91B-E7FC-8E45-AF72-0EA8FB618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7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6BBB-6FDA-B147-A23B-DE9A8072F49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C91B-E7FC-8E45-AF72-0EA8FB618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4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6BBB-6FDA-B147-A23B-DE9A8072F49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C91B-E7FC-8E45-AF72-0EA8FB618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6BBB-6FDA-B147-A23B-DE9A8072F49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C91B-E7FC-8E45-AF72-0EA8FB618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7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6BBB-6FDA-B147-A23B-DE9A8072F49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C91B-E7FC-8E45-AF72-0EA8FB618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6BBB-6FDA-B147-A23B-DE9A8072F49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C91B-E7FC-8E45-AF72-0EA8FB618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5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26BBB-6FDA-B147-A23B-DE9A8072F49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9C91B-E7FC-8E45-AF72-0EA8FB618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6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422" y="2450031"/>
            <a:ext cx="2296251" cy="2286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47" y="233001"/>
            <a:ext cx="2286000" cy="228600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105" y="2519001"/>
            <a:ext cx="2296250" cy="228600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547" y="233001"/>
            <a:ext cx="2286000" cy="22860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 flipH="1">
            <a:off x="1643421" y="233001"/>
            <a:ext cx="454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014979" y="233001"/>
            <a:ext cx="238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charset="0"/>
                <a:ea typeface="Arial" charset="0"/>
                <a:cs typeface="Arial" charset="0"/>
              </a:rPr>
              <a:t>b</a:t>
            </a:r>
            <a:endParaRPr lang="en-US" sz="1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47" y="4736031"/>
            <a:ext cx="2286000" cy="228600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979" y="4805001"/>
            <a:ext cx="2286000" cy="2286000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 flipH="1">
            <a:off x="1643421" y="2519001"/>
            <a:ext cx="454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014979" y="2519001"/>
            <a:ext cx="238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93" name="TextBox 92"/>
          <p:cNvSpPr txBox="1"/>
          <p:nvPr/>
        </p:nvSpPr>
        <p:spPr>
          <a:xfrm flipH="1">
            <a:off x="1643421" y="4735471"/>
            <a:ext cx="454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014979" y="4735471"/>
            <a:ext cx="238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95" name="TextBox 94"/>
          <p:cNvSpPr txBox="1"/>
          <p:nvPr/>
        </p:nvSpPr>
        <p:spPr>
          <a:xfrm flipH="1">
            <a:off x="2575497" y="-69360"/>
            <a:ext cx="45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latin typeface="Arial" charset="0"/>
                <a:ea typeface="Arial" charset="0"/>
                <a:cs typeface="Arial" charset="0"/>
              </a:rPr>
              <a:t>CO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 flipH="1">
            <a:off x="4941023" y="-69360"/>
            <a:ext cx="45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41900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375" y="3442447"/>
            <a:ext cx="5486400" cy="2743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376" y="699247"/>
            <a:ext cx="54864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17375" y="3442447"/>
            <a:ext cx="238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charset="0"/>
                <a:ea typeface="Arial" charset="0"/>
                <a:cs typeface="Arial" charset="0"/>
              </a:rPr>
              <a:t>b</a:t>
            </a:r>
            <a:endParaRPr lang="en-US" sz="1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2685313" y="545358"/>
            <a:ext cx="880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ΔE</a:t>
            </a:r>
            <a:r>
              <a:rPr lang="en-US" sz="1400" b="1" baseline="-25000" dirty="0" smtClean="0">
                <a:latin typeface="Arial" charset="0"/>
                <a:ea typeface="Arial" charset="0"/>
                <a:cs typeface="Arial" charset="0"/>
              </a:rPr>
              <a:t>CO</a:t>
            </a:r>
            <a:endParaRPr lang="en-US" sz="1400" b="1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7376" y="699247"/>
            <a:ext cx="238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US" sz="1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2862365" y="3319336"/>
            <a:ext cx="52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latin typeface="Arial" charset="0"/>
                <a:ea typeface="Arial" charset="0"/>
                <a:cs typeface="Arial" charset="0"/>
              </a:rPr>
              <a:t>ΔE</a:t>
            </a:r>
            <a:r>
              <a:rPr lang="en-US" sz="1400" b="1" baseline="-25000" smtClean="0">
                <a:latin typeface="Arial" charset="0"/>
                <a:ea typeface="Arial" charset="0"/>
                <a:cs typeface="Arial" charset="0"/>
              </a:rPr>
              <a:t>H</a:t>
            </a:r>
            <a:endParaRPr lang="en-US" sz="1400" b="1" baseline="-25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25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4172</TotalTime>
  <Words>12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Kevin Tran</cp:lastModifiedBy>
  <cp:revision>24</cp:revision>
  <cp:lastPrinted>2018-04-20T16:04:20Z</cp:lastPrinted>
  <dcterms:created xsi:type="dcterms:W3CDTF">2018-04-07T16:46:52Z</dcterms:created>
  <dcterms:modified xsi:type="dcterms:W3CDTF">2018-07-12T17:53:07Z</dcterms:modified>
</cp:coreProperties>
</file>