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9FF"/>
    <a:srgbClr val="FF7780"/>
    <a:srgbClr val="B3CE80"/>
    <a:srgbClr val="CEDE83"/>
    <a:srgbClr val="DCFF9A"/>
    <a:srgbClr val="C1ADA4"/>
    <a:srgbClr val="D4BEB2"/>
    <a:srgbClr val="001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94090"/>
  </p:normalViewPr>
  <p:slideViewPr>
    <p:cSldViewPr snapToGrid="0" snapToObjects="1">
      <p:cViewPr>
        <p:scale>
          <a:sx n="206" d="100"/>
          <a:sy n="206" d="100"/>
        </p:scale>
        <p:origin x="-231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53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F8F8-8717-AF43-8DB2-E7611321734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B7FD-02E1-164A-97B8-CB1C44A3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D550-83A2-E943-9D2D-527A8F2EEC0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9DC7090-D703-A647-A4F1-D300F55C913A}"/>
              </a:ext>
            </a:extLst>
          </p:cNvPr>
          <p:cNvGrpSpPr/>
          <p:nvPr/>
        </p:nvGrpSpPr>
        <p:grpSpPr>
          <a:xfrm>
            <a:off x="2750452" y="2716994"/>
            <a:ext cx="686377" cy="686377"/>
            <a:chOff x="2750452" y="2716994"/>
            <a:chExt cx="686377" cy="686377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5068A2C-BF2A-1F41-A6F8-56D9DBE19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0452" y="2716994"/>
              <a:ext cx="686377" cy="68637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3FC05AB-EDB9-DD4C-B914-B1F2996C1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9928" y="2808893"/>
              <a:ext cx="19607" cy="317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8AA9E5B-300B-2042-9211-A95BD6072D66}"/>
                </a:ext>
              </a:extLst>
            </p:cNvPr>
            <p:cNvCxnSpPr>
              <a:cxnSpLocks/>
            </p:cNvCxnSpPr>
            <p:nvPr/>
          </p:nvCxnSpPr>
          <p:spPr>
            <a:xfrm>
              <a:off x="3397612" y="2900387"/>
              <a:ext cx="19517" cy="3948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ED1F12B-AA3B-314A-ABB2-F1678926C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1812" y="3384662"/>
              <a:ext cx="70711" cy="176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DB839077-ECF7-E44D-8666-BCCF3E3036E9}"/>
              </a:ext>
            </a:extLst>
          </p:cNvPr>
          <p:cNvSpPr/>
          <p:nvPr/>
        </p:nvSpPr>
        <p:spPr>
          <a:xfrm>
            <a:off x="4502286" y="912355"/>
            <a:ext cx="1984248" cy="1257865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7CAB850-C4EB-1E4B-90C4-6978CE07DF09}"/>
              </a:ext>
            </a:extLst>
          </p:cNvPr>
          <p:cNvSpPr/>
          <p:nvPr/>
        </p:nvSpPr>
        <p:spPr>
          <a:xfrm>
            <a:off x="5357005" y="1210518"/>
            <a:ext cx="1381070" cy="659818"/>
          </a:xfrm>
          <a:custGeom>
            <a:avLst/>
            <a:gdLst>
              <a:gd name="connsiteX0" fmla="*/ 0 w 1384539"/>
              <a:gd name="connsiteY0" fmla="*/ 534838 h 675578"/>
              <a:gd name="connsiteX1" fmla="*/ 211347 w 1384539"/>
              <a:gd name="connsiteY1" fmla="*/ 616789 h 675578"/>
              <a:gd name="connsiteX2" fmla="*/ 1134373 w 1384539"/>
              <a:gd name="connsiteY2" fmla="*/ 629729 h 675578"/>
              <a:gd name="connsiteX3" fmla="*/ 1384539 w 1384539"/>
              <a:gd name="connsiteY3" fmla="*/ 0 h 67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539" h="675578">
                <a:moveTo>
                  <a:pt x="0" y="534838"/>
                </a:moveTo>
                <a:cubicBezTo>
                  <a:pt x="11142" y="567906"/>
                  <a:pt x="22285" y="600974"/>
                  <a:pt x="211347" y="616789"/>
                </a:cubicBezTo>
                <a:cubicBezTo>
                  <a:pt x="400409" y="632604"/>
                  <a:pt x="938841" y="732527"/>
                  <a:pt x="1134373" y="629729"/>
                </a:cubicBezTo>
                <a:cubicBezTo>
                  <a:pt x="1329905" y="526931"/>
                  <a:pt x="1357222" y="263465"/>
                  <a:pt x="1384539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CFF450C-DF2B-CE43-9BE7-8AD19F15221E}"/>
              </a:ext>
            </a:extLst>
          </p:cNvPr>
          <p:cNvSpPr/>
          <p:nvPr/>
        </p:nvSpPr>
        <p:spPr>
          <a:xfrm>
            <a:off x="5313872" y="2066026"/>
            <a:ext cx="1424202" cy="987725"/>
          </a:xfrm>
          <a:custGeom>
            <a:avLst/>
            <a:gdLst>
              <a:gd name="connsiteX0" fmla="*/ 0 w 1414732"/>
              <a:gd name="connsiteY0" fmla="*/ 0 h 992038"/>
              <a:gd name="connsiteX1" fmla="*/ 1173192 w 1414732"/>
              <a:gd name="connsiteY1" fmla="*/ 370936 h 992038"/>
              <a:gd name="connsiteX2" fmla="*/ 1414732 w 1414732"/>
              <a:gd name="connsiteY2" fmla="*/ 992038 h 99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732" h="992038">
                <a:moveTo>
                  <a:pt x="0" y="0"/>
                </a:moveTo>
                <a:cubicBezTo>
                  <a:pt x="468701" y="102798"/>
                  <a:pt x="937403" y="205596"/>
                  <a:pt x="1173192" y="370936"/>
                </a:cubicBezTo>
                <a:cubicBezTo>
                  <a:pt x="1408981" y="536276"/>
                  <a:pt x="1385977" y="841795"/>
                  <a:pt x="1414732" y="99203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60C71-8DCA-4A4A-9237-AC4205267C64}"/>
              </a:ext>
            </a:extLst>
          </p:cNvPr>
          <p:cNvGrpSpPr>
            <a:grpSpLocks noChangeAspect="1"/>
          </p:cNvGrpSpPr>
          <p:nvPr/>
        </p:nvGrpSpPr>
        <p:grpSpPr>
          <a:xfrm>
            <a:off x="2889378" y="1210518"/>
            <a:ext cx="686377" cy="686377"/>
            <a:chOff x="3246286" y="6612885"/>
            <a:chExt cx="2080909" cy="208090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CF1EEC-8D4F-EA4B-B985-BCA77E951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6286" y="6612885"/>
              <a:ext cx="2080909" cy="2080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8B2A18-FD44-AD4B-B9DC-718083FBF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06" y="7008977"/>
              <a:ext cx="59443" cy="96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E3E99C1-B3BF-F44F-88DB-54F58D45A10D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8" y="7180631"/>
              <a:ext cx="59170" cy="1197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CDA4EFC-729B-3F41-AA7B-8FC0FFCE70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8849" y="8656694"/>
              <a:ext cx="158238" cy="29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3E85C57-0240-E24E-A8CE-B198C11A75DD}"/>
              </a:ext>
            </a:extLst>
          </p:cNvPr>
          <p:cNvSpPr/>
          <p:nvPr/>
        </p:nvSpPr>
        <p:spPr>
          <a:xfrm>
            <a:off x="2471381" y="1756851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Select catalyst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3C382D7-A31F-724B-A7B3-9D371106FC3D}"/>
              </a:ext>
            </a:extLst>
          </p:cNvPr>
          <p:cNvSpPr/>
          <p:nvPr/>
        </p:nvSpPr>
        <p:spPr>
          <a:xfrm>
            <a:off x="3424048" y="1426595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Analyze results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97532E7-DC0F-3243-AB62-D76A7B059329}"/>
              </a:ext>
            </a:extLst>
          </p:cNvPr>
          <p:cNvSpPr/>
          <p:nvPr/>
        </p:nvSpPr>
        <p:spPr>
          <a:xfrm>
            <a:off x="2610307" y="1115512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Experiment &amp; test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8CE9099-F0D3-6545-AE88-FA502CE7DB62}"/>
              </a:ext>
            </a:extLst>
          </p:cNvPr>
          <p:cNvSpPr/>
          <p:nvPr/>
        </p:nvSpPr>
        <p:spPr>
          <a:xfrm>
            <a:off x="2238006" y="909146"/>
            <a:ext cx="1984248" cy="125786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383D7D-9246-0643-8F63-155E950A7651}"/>
              </a:ext>
            </a:extLst>
          </p:cNvPr>
          <p:cNvSpPr txBox="1"/>
          <p:nvPr/>
        </p:nvSpPr>
        <p:spPr>
          <a:xfrm>
            <a:off x="2238006" y="942442"/>
            <a:ext cx="2514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9751F61-1B4D-1247-9028-986FDC2FD36A}"/>
              </a:ext>
            </a:extLst>
          </p:cNvPr>
          <p:cNvGrpSpPr>
            <a:grpSpLocks noChangeAspect="1"/>
          </p:cNvGrpSpPr>
          <p:nvPr/>
        </p:nvGrpSpPr>
        <p:grpSpPr>
          <a:xfrm>
            <a:off x="7389297" y="2750874"/>
            <a:ext cx="686377" cy="686377"/>
            <a:chOff x="3246286" y="6612885"/>
            <a:chExt cx="2080909" cy="208090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757115B-5D95-1E42-A3D0-B4A1C2BD8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6286" y="6612885"/>
              <a:ext cx="2080909" cy="208090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C9D42F-04DE-984C-8E9D-F88388058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06" y="7008977"/>
              <a:ext cx="59443" cy="9639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38BFAD9-087B-F64A-8DA3-4869732FE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8" y="7180631"/>
              <a:ext cx="59170" cy="1197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0DED9E9-23AA-E742-8DFC-278ADEF86C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8849" y="8656694"/>
              <a:ext cx="158238" cy="2966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758738C5-038E-494B-B089-504A457C77C9}"/>
              </a:ext>
            </a:extLst>
          </p:cNvPr>
          <p:cNvSpPr/>
          <p:nvPr/>
        </p:nvSpPr>
        <p:spPr>
          <a:xfrm>
            <a:off x="6971300" y="3297207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Intuition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8F6DA14-28B6-904D-965E-EE5BF87429A4}"/>
              </a:ext>
            </a:extLst>
          </p:cNvPr>
          <p:cNvSpPr/>
          <p:nvPr/>
        </p:nvSpPr>
        <p:spPr>
          <a:xfrm>
            <a:off x="7923967" y="2966951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Analyze DFT data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189D0E1-9C48-694E-B933-AD945FA545FE}"/>
              </a:ext>
            </a:extLst>
          </p:cNvPr>
          <p:cNvSpPr/>
          <p:nvPr/>
        </p:nvSpPr>
        <p:spPr>
          <a:xfrm>
            <a:off x="6971300" y="2668997"/>
            <a:ext cx="6858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Create structures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88313CA1-870E-3B40-A3EA-250B119BB5D5}"/>
              </a:ext>
            </a:extLst>
          </p:cNvPr>
          <p:cNvSpPr/>
          <p:nvPr/>
        </p:nvSpPr>
        <p:spPr>
          <a:xfrm>
            <a:off x="6738074" y="916061"/>
            <a:ext cx="1984248" cy="277779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C43774-6431-AA49-90DA-1299994C49A4}"/>
              </a:ext>
            </a:extLst>
          </p:cNvPr>
          <p:cNvSpPr txBox="1"/>
          <p:nvPr/>
        </p:nvSpPr>
        <p:spPr>
          <a:xfrm>
            <a:off x="6779818" y="971167"/>
            <a:ext cx="2514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46970F-2782-A94C-98B5-4891A2F321DC}"/>
              </a:ext>
            </a:extLst>
          </p:cNvPr>
          <p:cNvGrpSpPr>
            <a:grpSpLocks noChangeAspect="1"/>
          </p:cNvGrpSpPr>
          <p:nvPr/>
        </p:nvGrpSpPr>
        <p:grpSpPr>
          <a:xfrm>
            <a:off x="5109216" y="1204217"/>
            <a:ext cx="686377" cy="686377"/>
            <a:chOff x="3246286" y="6612885"/>
            <a:chExt cx="2080909" cy="208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26FE890-AA65-3F47-B643-D385D322C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6286" y="6612885"/>
              <a:ext cx="2080909" cy="208090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02BFFE3-9A21-B245-9550-E3BDE5162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06" y="7008977"/>
              <a:ext cx="59443" cy="963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41E33EF-5C76-D645-99B8-720731FC2EF6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8" y="7180631"/>
              <a:ext cx="59170" cy="11970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A3F3F86-2929-3547-AC75-A80C503FB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8849" y="8656694"/>
              <a:ext cx="158238" cy="29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37C3FE48-B62D-CB4F-BD41-817C99460EA8}"/>
              </a:ext>
            </a:extLst>
          </p:cNvPr>
          <p:cNvSpPr/>
          <p:nvPr/>
        </p:nvSpPr>
        <p:spPr>
          <a:xfrm>
            <a:off x="4582105" y="1699988"/>
            <a:ext cx="77724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Select catalyst </a:t>
            </a:r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automatically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31B2544-9544-4441-A4F5-963B33F1C750}"/>
              </a:ext>
            </a:extLst>
          </p:cNvPr>
          <p:cNvSpPr/>
          <p:nvPr/>
        </p:nvSpPr>
        <p:spPr>
          <a:xfrm>
            <a:off x="5673953" y="1427078"/>
            <a:ext cx="77724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 scaling relationships </a:t>
            </a:r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automatically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922D239-5E5B-A34B-9B9F-2EE961C88D7B}"/>
              </a:ext>
            </a:extLst>
          </p:cNvPr>
          <p:cNvSpPr/>
          <p:nvPr/>
        </p:nvSpPr>
        <p:spPr>
          <a:xfrm>
            <a:off x="4780191" y="977118"/>
            <a:ext cx="777240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Perform DFT </a:t>
            </a:r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automatically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5816B4-DADC-9A40-AB17-EEF77DB473EA}"/>
              </a:ext>
            </a:extLst>
          </p:cNvPr>
          <p:cNvSpPr txBox="1"/>
          <p:nvPr/>
        </p:nvSpPr>
        <p:spPr>
          <a:xfrm>
            <a:off x="4515538" y="906693"/>
            <a:ext cx="2514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22CFE4-0F39-CA44-8A99-8A6386BF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2" y="1360353"/>
            <a:ext cx="317731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24E030-117F-5E42-97A1-7C00185C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67" y="1366101"/>
            <a:ext cx="321276" cy="365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A77934-9214-224E-BC78-ECF257A93B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5" y="2899744"/>
            <a:ext cx="365760" cy="251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A4D666-C3C2-9F40-880B-8B228BFEE9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6913" y="2913317"/>
            <a:ext cx="195323" cy="365760"/>
          </a:xfrm>
          <a:prstGeom prst="rect">
            <a:avLst/>
          </a:prstGeom>
        </p:spPr>
      </p:pic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E154E23A-368E-7048-8770-E9E503C29B6F}"/>
              </a:ext>
            </a:extLst>
          </p:cNvPr>
          <p:cNvSpPr/>
          <p:nvPr/>
        </p:nvSpPr>
        <p:spPr>
          <a:xfrm>
            <a:off x="2311824" y="3174772"/>
            <a:ext cx="82296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Select adsorption motif &amp; create ML model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77EAFA8-B00B-BB46-83A2-A9E8175310F5}"/>
              </a:ext>
            </a:extLst>
          </p:cNvPr>
          <p:cNvSpPr/>
          <p:nvPr/>
        </p:nvSpPr>
        <p:spPr>
          <a:xfrm>
            <a:off x="3285122" y="2933071"/>
            <a:ext cx="777240" cy="32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Create structures automatically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CAD58BE1-2B5E-1C4E-B7E0-8289E341E8FB}"/>
              </a:ext>
            </a:extLst>
          </p:cNvPr>
          <p:cNvSpPr/>
          <p:nvPr/>
        </p:nvSpPr>
        <p:spPr>
          <a:xfrm>
            <a:off x="2558747" y="2493617"/>
            <a:ext cx="685800" cy="32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 model to select catalysts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BB18B68-44BD-0E4D-B04D-9AB6AA7DA037}"/>
              </a:ext>
            </a:extLst>
          </p:cNvPr>
          <p:cNvSpPr/>
          <p:nvPr/>
        </p:nvSpPr>
        <p:spPr>
          <a:xfrm>
            <a:off x="2240272" y="2435995"/>
            <a:ext cx="4246261" cy="125786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ADC63D4-8DDD-6C4E-A99D-70BEEC082802}"/>
              </a:ext>
            </a:extLst>
          </p:cNvPr>
          <p:cNvSpPr txBox="1"/>
          <p:nvPr/>
        </p:nvSpPr>
        <p:spPr>
          <a:xfrm>
            <a:off x="2240273" y="2469291"/>
            <a:ext cx="2514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7C8D776-A2A9-BB4B-94D8-C4B303569651}"/>
              </a:ext>
            </a:extLst>
          </p:cNvPr>
          <p:cNvSpPr/>
          <p:nvPr/>
        </p:nvSpPr>
        <p:spPr>
          <a:xfrm>
            <a:off x="3112477" y="1987063"/>
            <a:ext cx="1512340" cy="165438"/>
          </a:xfrm>
          <a:custGeom>
            <a:avLst/>
            <a:gdLst>
              <a:gd name="connsiteX0" fmla="*/ 0 w 1576754"/>
              <a:gd name="connsiteY0" fmla="*/ 0 h 187569"/>
              <a:gd name="connsiteX1" fmla="*/ 973015 w 1576754"/>
              <a:gd name="connsiteY1" fmla="*/ 46892 h 187569"/>
              <a:gd name="connsiteX2" fmla="*/ 1576754 w 1576754"/>
              <a:gd name="connsiteY2" fmla="*/ 187569 h 18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754" h="187569">
                <a:moveTo>
                  <a:pt x="0" y="0"/>
                </a:moveTo>
                <a:cubicBezTo>
                  <a:pt x="355111" y="7815"/>
                  <a:pt x="710223" y="15631"/>
                  <a:pt x="973015" y="46892"/>
                </a:cubicBezTo>
                <a:cubicBezTo>
                  <a:pt x="1235807" y="78154"/>
                  <a:pt x="1406280" y="132861"/>
                  <a:pt x="1576754" y="18756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A3984E-7663-4446-A733-6D67EB476287}"/>
              </a:ext>
            </a:extLst>
          </p:cNvPr>
          <p:cNvSpPr/>
          <p:nvPr/>
        </p:nvSpPr>
        <p:spPr>
          <a:xfrm>
            <a:off x="3136993" y="1051973"/>
            <a:ext cx="1373847" cy="717164"/>
          </a:xfrm>
          <a:custGeom>
            <a:avLst/>
            <a:gdLst>
              <a:gd name="connsiteX0" fmla="*/ 0 w 1377462"/>
              <a:gd name="connsiteY0" fmla="*/ 697523 h 701811"/>
              <a:gd name="connsiteX1" fmla="*/ 973015 w 1377462"/>
              <a:gd name="connsiteY1" fmla="*/ 597877 h 701811"/>
              <a:gd name="connsiteX2" fmla="*/ 1377462 w 1377462"/>
              <a:gd name="connsiteY2" fmla="*/ 0 h 70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462" h="701811">
                <a:moveTo>
                  <a:pt x="0" y="697523"/>
                </a:moveTo>
                <a:cubicBezTo>
                  <a:pt x="371719" y="705827"/>
                  <a:pt x="743438" y="714131"/>
                  <a:pt x="973015" y="597877"/>
                </a:cubicBezTo>
                <a:cubicBezTo>
                  <a:pt x="1202592" y="481623"/>
                  <a:pt x="1275862" y="211015"/>
                  <a:pt x="1377462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D5C9D19-3FE3-EC4D-BEE2-A9942A306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466" y="1142497"/>
            <a:ext cx="640080" cy="64008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42B0369-444E-A840-BFC7-A4BA334A2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063" y="1142497"/>
            <a:ext cx="640080" cy="64008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15BB45B-BBDA-F241-87C0-599CBF932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2063" y="1876856"/>
            <a:ext cx="640080" cy="64008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9CEFF7E8-1AB6-7249-A0D8-330716AD0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466" y="1876856"/>
            <a:ext cx="640080" cy="6400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F2AA15C-5626-044D-B164-E3C7445B47D0}"/>
              </a:ext>
            </a:extLst>
          </p:cNvPr>
          <p:cNvGrpSpPr>
            <a:grpSpLocks noChangeAspect="1"/>
          </p:cNvGrpSpPr>
          <p:nvPr/>
        </p:nvGrpSpPr>
        <p:grpSpPr>
          <a:xfrm>
            <a:off x="4083076" y="2634497"/>
            <a:ext cx="2345227" cy="903132"/>
            <a:chOff x="3171470" y="2819127"/>
            <a:chExt cx="3527025" cy="1358235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DE8D545C-CEE8-3047-8A5E-F7EA2C8ED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93206" y="3537282"/>
              <a:ext cx="640080" cy="640080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0F0DCA1-D09E-BC41-A973-7D3A3C0F9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58037" y="2819127"/>
              <a:ext cx="640080" cy="64008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0150C9C-05B8-AC42-9FD0-998F0904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8415" y="3537282"/>
              <a:ext cx="640080" cy="64008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FF7609C-7062-5042-8D7F-1D54ACB0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1470" y="2819127"/>
              <a:ext cx="640080" cy="640080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ABFBD5CA-7624-7D44-881E-4719CE8FE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14942" y="3537282"/>
              <a:ext cx="640080" cy="64008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6686ACF3-B146-9A41-8723-EE74CC567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336396" y="2819127"/>
              <a:ext cx="640080" cy="64008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E2E8017-220C-D246-B453-81AFCA6EB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14754" y="2819127"/>
              <a:ext cx="640080" cy="640080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F73A1AB-615E-C541-99CF-AB31351FA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71470" y="3537282"/>
              <a:ext cx="640080" cy="64008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8E74E57-D45A-964F-A881-5FBFB662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893112" y="2819127"/>
              <a:ext cx="640080" cy="64008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A621062-7B95-084E-AF18-40F6928BE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36678" y="3537282"/>
              <a:ext cx="640080" cy="640080"/>
            </a:xfrm>
            <a:prstGeom prst="rect">
              <a:avLst/>
            </a:prstGeom>
          </p:spPr>
        </p:pic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4779DF8E-3D71-3547-99DE-45BD1EAB96CA}"/>
              </a:ext>
            </a:extLst>
          </p:cNvPr>
          <p:cNvSpPr txBox="1"/>
          <p:nvPr/>
        </p:nvSpPr>
        <p:spPr>
          <a:xfrm>
            <a:off x="3068337" y="883687"/>
            <a:ext cx="1158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charset="0"/>
                <a:ea typeface="Arial" charset="0"/>
                <a:cs typeface="Arial" charset="0"/>
              </a:rPr>
              <a:t>Experimental workflow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80205BD-7053-F142-979F-0100A73EAE86}"/>
              </a:ext>
            </a:extLst>
          </p:cNvPr>
          <p:cNvSpPr txBox="1"/>
          <p:nvPr/>
        </p:nvSpPr>
        <p:spPr>
          <a:xfrm>
            <a:off x="5656949" y="891405"/>
            <a:ext cx="811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DFT workflow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26D5A6-A692-6942-9696-7C6794A47DF0}"/>
              </a:ext>
            </a:extLst>
          </p:cNvPr>
          <p:cNvSpPr txBox="1"/>
          <p:nvPr/>
        </p:nvSpPr>
        <p:spPr>
          <a:xfrm>
            <a:off x="7730198" y="897350"/>
            <a:ext cx="8796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Manual selection</a:t>
            </a:r>
            <a:endParaRPr lang="en-US" sz="7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9A14BB-7899-E244-97EA-64C13657A7DF}"/>
              </a:ext>
            </a:extLst>
          </p:cNvPr>
          <p:cNvSpPr txBox="1"/>
          <p:nvPr/>
        </p:nvSpPr>
        <p:spPr>
          <a:xfrm>
            <a:off x="5390139" y="2415850"/>
            <a:ext cx="10359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Automated </a:t>
            </a:r>
            <a:r>
              <a:rPr lang="en-US" sz="7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selection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28E9F14-71E1-B845-8F12-21A2B7A73CC4}"/>
              </a:ext>
            </a:extLst>
          </p:cNvPr>
          <p:cNvSpPr/>
          <p:nvPr/>
        </p:nvSpPr>
        <p:spPr>
          <a:xfrm>
            <a:off x="2423421" y="2009192"/>
            <a:ext cx="2161019" cy="430012"/>
          </a:xfrm>
          <a:custGeom>
            <a:avLst/>
            <a:gdLst>
              <a:gd name="connsiteX0" fmla="*/ 2164702 w 2164702"/>
              <a:gd name="connsiteY0" fmla="*/ 0 h 435428"/>
              <a:gd name="connsiteX1" fmla="*/ 1455575 w 2164702"/>
              <a:gd name="connsiteY1" fmla="*/ 304800 h 435428"/>
              <a:gd name="connsiteX2" fmla="*/ 0 w 2164702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4702" h="435428">
                <a:moveTo>
                  <a:pt x="2164702" y="0"/>
                </a:moveTo>
                <a:cubicBezTo>
                  <a:pt x="1990530" y="116114"/>
                  <a:pt x="1816358" y="232229"/>
                  <a:pt x="1455575" y="304800"/>
                </a:cubicBezTo>
                <a:cubicBezTo>
                  <a:pt x="1094792" y="377371"/>
                  <a:pt x="547396" y="406399"/>
                  <a:pt x="0" y="4354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95A8F79-5068-C84A-A25B-36BC869D8439}"/>
              </a:ext>
            </a:extLst>
          </p:cNvPr>
          <p:cNvSpPr/>
          <p:nvPr/>
        </p:nvSpPr>
        <p:spPr>
          <a:xfrm>
            <a:off x="5355771" y="2021634"/>
            <a:ext cx="949030" cy="414362"/>
          </a:xfrm>
          <a:custGeom>
            <a:avLst/>
            <a:gdLst>
              <a:gd name="connsiteX0" fmla="*/ 0 w 920621"/>
              <a:gd name="connsiteY0" fmla="*/ 0 h 422987"/>
              <a:gd name="connsiteX1" fmla="*/ 422988 w 920621"/>
              <a:gd name="connsiteY1" fmla="*/ 292359 h 422987"/>
              <a:gd name="connsiteX2" fmla="*/ 920621 w 920621"/>
              <a:gd name="connsiteY2" fmla="*/ 422987 h 42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0621" h="422987">
                <a:moveTo>
                  <a:pt x="0" y="0"/>
                </a:moveTo>
                <a:cubicBezTo>
                  <a:pt x="134775" y="110930"/>
                  <a:pt x="269551" y="221861"/>
                  <a:pt x="422988" y="292359"/>
                </a:cubicBezTo>
                <a:cubicBezTo>
                  <a:pt x="576425" y="362857"/>
                  <a:pt x="748523" y="392922"/>
                  <a:pt x="920621" y="4229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19812</TotalTime>
  <Words>50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Kevin Tran</cp:lastModifiedBy>
  <cp:revision>132</cp:revision>
  <cp:lastPrinted>2018-07-20T15:37:53Z</cp:lastPrinted>
  <dcterms:created xsi:type="dcterms:W3CDTF">2017-08-12T20:14:14Z</dcterms:created>
  <dcterms:modified xsi:type="dcterms:W3CDTF">2018-07-20T15:38:32Z</dcterms:modified>
</cp:coreProperties>
</file>