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7"/>
    <p:restoredTop sz="94595"/>
  </p:normalViewPr>
  <p:slideViewPr>
    <p:cSldViewPr snapToGrid="0" snapToObjects="1">
      <p:cViewPr>
        <p:scale>
          <a:sx n="95" d="100"/>
          <a:sy n="95" d="100"/>
        </p:scale>
        <p:origin x="-56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5DF3-9CD0-B04D-B90A-4B3CE6E62B2B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D829-2440-B245-B04F-F8F7F5392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0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5DF3-9CD0-B04D-B90A-4B3CE6E62B2B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D829-2440-B245-B04F-F8F7F5392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3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5DF3-9CD0-B04D-B90A-4B3CE6E62B2B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D829-2440-B245-B04F-F8F7F5392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5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5DF3-9CD0-B04D-B90A-4B3CE6E62B2B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D829-2440-B245-B04F-F8F7F5392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3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5DF3-9CD0-B04D-B90A-4B3CE6E62B2B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D829-2440-B245-B04F-F8F7F5392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7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5DF3-9CD0-B04D-B90A-4B3CE6E62B2B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D829-2440-B245-B04F-F8F7F5392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9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5DF3-9CD0-B04D-B90A-4B3CE6E62B2B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D829-2440-B245-B04F-F8F7F5392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3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5DF3-9CD0-B04D-B90A-4B3CE6E62B2B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D829-2440-B245-B04F-F8F7F5392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5DF3-9CD0-B04D-B90A-4B3CE6E62B2B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D829-2440-B245-B04F-F8F7F5392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7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5DF3-9CD0-B04D-B90A-4B3CE6E62B2B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D829-2440-B245-B04F-F8F7F5392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8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5DF3-9CD0-B04D-B90A-4B3CE6E62B2B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D829-2440-B245-B04F-F8F7F5392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6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D5DF3-9CD0-B04D-B90A-4B3CE6E62B2B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6D829-2440-B245-B04F-F8F7F5392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52" y="0"/>
            <a:ext cx="6858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367497" y="-136635"/>
            <a:ext cx="6858000" cy="6900040"/>
            <a:chOff x="-367497" y="-136635"/>
            <a:chExt cx="6858000" cy="690004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67497" y="-136635"/>
              <a:ext cx="6858000" cy="6858000"/>
            </a:xfrm>
            <a:prstGeom prst="rect">
              <a:avLst/>
            </a:prstGeom>
          </p:spPr>
        </p:pic>
        <p:sp>
          <p:nvSpPr>
            <p:cNvPr id="7" name="Right Triangle 6"/>
            <p:cNvSpPr>
              <a:spLocks noChangeAspect="1"/>
            </p:cNvSpPr>
            <p:nvPr/>
          </p:nvSpPr>
          <p:spPr>
            <a:xfrm flipH="1" flipV="1">
              <a:off x="276263" y="549165"/>
              <a:ext cx="6214240" cy="621424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ight Triangle 8"/>
          <p:cNvSpPr/>
          <p:nvPr/>
        </p:nvSpPr>
        <p:spPr>
          <a:xfrm rot="10800000" flipH="1" flipV="1">
            <a:off x="7417595" y="543296"/>
            <a:ext cx="5486400" cy="54864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7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109" y="524344"/>
            <a:ext cx="5892800" cy="5207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85" y="687004"/>
            <a:ext cx="5219700" cy="5016500"/>
          </a:xfrm>
          <a:prstGeom prst="rect">
            <a:avLst/>
          </a:prstGeom>
        </p:spPr>
      </p:pic>
      <p:sp>
        <p:nvSpPr>
          <p:cNvPr id="9" name="Right Triangle 8"/>
          <p:cNvSpPr/>
          <p:nvPr/>
        </p:nvSpPr>
        <p:spPr>
          <a:xfrm rot="10800000" flipH="1" flipV="1">
            <a:off x="3246743" y="456046"/>
            <a:ext cx="5257559" cy="5248656"/>
          </a:xfrm>
          <a:prstGeom prst="rt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ight Triangle 9"/>
          <p:cNvSpPr>
            <a:spLocks noChangeAspect="1"/>
          </p:cNvSpPr>
          <p:nvPr/>
        </p:nvSpPr>
        <p:spPr>
          <a:xfrm rot="10800000">
            <a:off x="3252600" y="443616"/>
            <a:ext cx="5257559" cy="5234940"/>
          </a:xfrm>
          <a:prstGeom prst="rtTriangle">
            <a:avLst/>
          </a:prstGeom>
          <a:noFill/>
          <a:ln w="38100">
            <a:solidFill>
              <a:srgbClr val="006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64475" y="92178"/>
            <a:ext cx="169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AFF"/>
                </a:solidFill>
                <a:latin typeface="Arial" charset="0"/>
                <a:ea typeface="Arial" charset="0"/>
                <a:cs typeface="Arial" charset="0"/>
              </a:rPr>
              <a:t>DFT Results</a:t>
            </a:r>
            <a:endParaRPr lang="en-US" dirty="0">
              <a:solidFill>
                <a:srgbClr val="006A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2203481" y="1106412"/>
            <a:ext cx="169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ML Results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1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43"/>
          <a:stretch/>
        </p:blipFill>
        <p:spPr>
          <a:xfrm>
            <a:off x="-1554" y="0"/>
            <a:ext cx="5881208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947" y="-242596"/>
            <a:ext cx="6858000" cy="6858000"/>
          </a:xfrm>
          <a:prstGeom prst="rect">
            <a:avLst/>
          </a:prstGeom>
        </p:spPr>
      </p:pic>
      <p:sp>
        <p:nvSpPr>
          <p:cNvPr id="13" name="Right Triangle 12"/>
          <p:cNvSpPr/>
          <p:nvPr/>
        </p:nvSpPr>
        <p:spPr>
          <a:xfrm rot="10800000" flipH="1" flipV="1">
            <a:off x="7199274" y="353149"/>
            <a:ext cx="5486400" cy="54864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/>
          <p:cNvSpPr/>
          <p:nvPr/>
        </p:nvSpPr>
        <p:spPr>
          <a:xfrm flipH="1" flipV="1">
            <a:off x="408967" y="457766"/>
            <a:ext cx="5486400" cy="54864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5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22" y="514923"/>
            <a:ext cx="5892800" cy="520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56" y="665450"/>
            <a:ext cx="5219700" cy="5016500"/>
          </a:xfrm>
          <a:prstGeom prst="rect">
            <a:avLst/>
          </a:prstGeom>
        </p:spPr>
      </p:pic>
      <p:sp>
        <p:nvSpPr>
          <p:cNvPr id="7" name="Right Triangle 6"/>
          <p:cNvSpPr/>
          <p:nvPr/>
        </p:nvSpPr>
        <p:spPr>
          <a:xfrm rot="10800000" flipH="1" flipV="1">
            <a:off x="3234868" y="457887"/>
            <a:ext cx="5257559" cy="5234940"/>
          </a:xfrm>
          <a:prstGeom prst="rt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Right Triangle 7"/>
          <p:cNvSpPr>
            <a:spLocks noChangeAspect="1"/>
          </p:cNvSpPr>
          <p:nvPr/>
        </p:nvSpPr>
        <p:spPr>
          <a:xfrm rot="10800000">
            <a:off x="3254536" y="441680"/>
            <a:ext cx="5257559" cy="5234940"/>
          </a:xfrm>
          <a:prstGeom prst="rtTriangle">
            <a:avLst/>
          </a:prstGeom>
          <a:noFill/>
          <a:ln w="38100">
            <a:solidFill>
              <a:srgbClr val="006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64475" y="92178"/>
            <a:ext cx="169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AFF"/>
                </a:solidFill>
                <a:latin typeface="Arial" charset="0"/>
                <a:ea typeface="Arial" charset="0"/>
                <a:cs typeface="Arial" charset="0"/>
              </a:rPr>
              <a:t>DFT Results</a:t>
            </a:r>
            <a:endParaRPr lang="en-US" dirty="0">
              <a:solidFill>
                <a:srgbClr val="006A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2203481" y="1106412"/>
            <a:ext cx="169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ML Results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60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8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Tran</dc:creator>
  <cp:lastModifiedBy>Kevin Tran</cp:lastModifiedBy>
  <cp:revision>19</cp:revision>
  <cp:lastPrinted>2018-06-25T18:29:23Z</cp:lastPrinted>
  <dcterms:created xsi:type="dcterms:W3CDTF">2018-06-01T14:44:42Z</dcterms:created>
  <dcterms:modified xsi:type="dcterms:W3CDTF">2018-07-12T17:52:57Z</dcterms:modified>
</cp:coreProperties>
</file>