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3173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FF"/>
    <a:srgbClr val="D0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/>
    <p:restoredTop sz="94595"/>
  </p:normalViewPr>
  <p:slideViewPr>
    <p:cSldViewPr snapToGrid="0" snapToObjects="1">
      <p:cViewPr>
        <p:scale>
          <a:sx n="211" d="100"/>
          <a:sy n="211" d="100"/>
        </p:scale>
        <p:origin x="116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006" y="1122363"/>
            <a:ext cx="2697401" cy="2387600"/>
          </a:xfrm>
        </p:spPr>
        <p:txBody>
          <a:bodyPr anchor="b"/>
          <a:lstStyle>
            <a:lvl1pPr algn="ctr">
              <a:defRPr sz="20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677" y="3602038"/>
            <a:ext cx="2380060" cy="1655762"/>
          </a:xfrm>
        </p:spPr>
        <p:txBody>
          <a:bodyPr/>
          <a:lstStyle>
            <a:lvl1pPr marL="0" indent="0" algn="ctr">
              <a:buNone/>
              <a:defRPr sz="833"/>
            </a:lvl1pPr>
            <a:lvl2pPr marL="158648" indent="0" algn="ctr">
              <a:buNone/>
              <a:defRPr sz="694"/>
            </a:lvl2pPr>
            <a:lvl3pPr marL="317297" indent="0" algn="ctr">
              <a:buNone/>
              <a:defRPr sz="625"/>
            </a:lvl3pPr>
            <a:lvl4pPr marL="475945" indent="0" algn="ctr">
              <a:buNone/>
              <a:defRPr sz="555"/>
            </a:lvl4pPr>
            <a:lvl5pPr marL="634594" indent="0" algn="ctr">
              <a:buNone/>
              <a:defRPr sz="555"/>
            </a:lvl5pPr>
            <a:lvl6pPr marL="793242" indent="0" algn="ctr">
              <a:buNone/>
              <a:defRPr sz="555"/>
            </a:lvl6pPr>
            <a:lvl7pPr marL="951890" indent="0" algn="ctr">
              <a:buNone/>
              <a:defRPr sz="555"/>
            </a:lvl7pPr>
            <a:lvl8pPr marL="1110539" indent="0" algn="ctr">
              <a:buNone/>
              <a:defRPr sz="555"/>
            </a:lvl8pPr>
            <a:lvl9pPr marL="1269187" indent="0" algn="ctr">
              <a:buNone/>
              <a:defRPr sz="5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9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70974" y="365125"/>
            <a:ext cx="68426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8172" y="365125"/>
            <a:ext cx="201313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9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19" y="1709740"/>
            <a:ext cx="2737069" cy="2852737"/>
          </a:xfrm>
        </p:spPr>
        <p:txBody>
          <a:bodyPr anchor="b"/>
          <a:lstStyle>
            <a:lvl1pPr>
              <a:defRPr sz="20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19" y="4589465"/>
            <a:ext cx="2737069" cy="1500187"/>
          </a:xfrm>
        </p:spPr>
        <p:txBody>
          <a:bodyPr/>
          <a:lstStyle>
            <a:lvl1pPr marL="0" indent="0">
              <a:buNone/>
              <a:defRPr sz="833">
                <a:solidFill>
                  <a:schemeClr val="tx1"/>
                </a:solidFill>
              </a:defRPr>
            </a:lvl1pPr>
            <a:lvl2pPr marL="158648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297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3pPr>
            <a:lvl4pPr marL="475945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4pPr>
            <a:lvl5pPr marL="634594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5pPr>
            <a:lvl6pPr marL="793242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6pPr>
            <a:lvl7pPr marL="951890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7pPr>
            <a:lvl8pPr marL="1110539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8pPr>
            <a:lvl9pPr marL="1269187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8172" y="1825625"/>
            <a:ext cx="134870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6540" y="1825625"/>
            <a:ext cx="134870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5" y="365127"/>
            <a:ext cx="273706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86" y="1681163"/>
            <a:ext cx="1342502" cy="823912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648" indent="0">
              <a:buNone/>
              <a:defRPr sz="694" b="1"/>
            </a:lvl2pPr>
            <a:lvl3pPr marL="317297" indent="0">
              <a:buNone/>
              <a:defRPr sz="625" b="1"/>
            </a:lvl3pPr>
            <a:lvl4pPr marL="475945" indent="0">
              <a:buNone/>
              <a:defRPr sz="555" b="1"/>
            </a:lvl4pPr>
            <a:lvl5pPr marL="634594" indent="0">
              <a:buNone/>
              <a:defRPr sz="555" b="1"/>
            </a:lvl5pPr>
            <a:lvl6pPr marL="793242" indent="0">
              <a:buNone/>
              <a:defRPr sz="555" b="1"/>
            </a:lvl6pPr>
            <a:lvl7pPr marL="951890" indent="0">
              <a:buNone/>
              <a:defRPr sz="555" b="1"/>
            </a:lvl7pPr>
            <a:lvl8pPr marL="1110539" indent="0">
              <a:buNone/>
              <a:defRPr sz="555" b="1"/>
            </a:lvl8pPr>
            <a:lvl9pPr marL="1269187" indent="0">
              <a:buNone/>
              <a:defRPr sz="5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586" y="2505075"/>
            <a:ext cx="13425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6540" y="1681163"/>
            <a:ext cx="1349114" cy="823912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648" indent="0">
              <a:buNone/>
              <a:defRPr sz="694" b="1"/>
            </a:lvl2pPr>
            <a:lvl3pPr marL="317297" indent="0">
              <a:buNone/>
              <a:defRPr sz="625" b="1"/>
            </a:lvl3pPr>
            <a:lvl4pPr marL="475945" indent="0">
              <a:buNone/>
              <a:defRPr sz="555" b="1"/>
            </a:lvl4pPr>
            <a:lvl5pPr marL="634594" indent="0">
              <a:buNone/>
              <a:defRPr sz="555" b="1"/>
            </a:lvl5pPr>
            <a:lvl6pPr marL="793242" indent="0">
              <a:buNone/>
              <a:defRPr sz="555" b="1"/>
            </a:lvl6pPr>
            <a:lvl7pPr marL="951890" indent="0">
              <a:buNone/>
              <a:defRPr sz="555" b="1"/>
            </a:lvl7pPr>
            <a:lvl8pPr marL="1110539" indent="0">
              <a:buNone/>
              <a:defRPr sz="555" b="1"/>
            </a:lvl8pPr>
            <a:lvl9pPr marL="1269187" indent="0">
              <a:buNone/>
              <a:defRPr sz="5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6540" y="2505075"/>
            <a:ext cx="134911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6" y="457200"/>
            <a:ext cx="1023508" cy="1600200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114" y="987427"/>
            <a:ext cx="1606540" cy="4873625"/>
          </a:xfrm>
        </p:spPr>
        <p:txBody>
          <a:bodyPr/>
          <a:lstStyle>
            <a:lvl1pPr>
              <a:defRPr sz="1110"/>
            </a:lvl1pPr>
            <a:lvl2pPr>
              <a:defRPr sz="972"/>
            </a:lvl2pPr>
            <a:lvl3pPr>
              <a:defRPr sz="833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86" y="2057400"/>
            <a:ext cx="1023508" cy="3811588"/>
          </a:xfrm>
        </p:spPr>
        <p:txBody>
          <a:bodyPr/>
          <a:lstStyle>
            <a:lvl1pPr marL="0" indent="0">
              <a:buNone/>
              <a:defRPr sz="555"/>
            </a:lvl1pPr>
            <a:lvl2pPr marL="158648" indent="0">
              <a:buNone/>
              <a:defRPr sz="486"/>
            </a:lvl2pPr>
            <a:lvl3pPr marL="317297" indent="0">
              <a:buNone/>
              <a:defRPr sz="416"/>
            </a:lvl3pPr>
            <a:lvl4pPr marL="475945" indent="0">
              <a:buNone/>
              <a:defRPr sz="347"/>
            </a:lvl4pPr>
            <a:lvl5pPr marL="634594" indent="0">
              <a:buNone/>
              <a:defRPr sz="347"/>
            </a:lvl5pPr>
            <a:lvl6pPr marL="793242" indent="0">
              <a:buNone/>
              <a:defRPr sz="347"/>
            </a:lvl6pPr>
            <a:lvl7pPr marL="951890" indent="0">
              <a:buNone/>
              <a:defRPr sz="347"/>
            </a:lvl7pPr>
            <a:lvl8pPr marL="1110539" indent="0">
              <a:buNone/>
              <a:defRPr sz="347"/>
            </a:lvl8pPr>
            <a:lvl9pPr marL="1269187" indent="0">
              <a:buNone/>
              <a:defRPr sz="3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6" y="457200"/>
            <a:ext cx="1023508" cy="1600200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9114" y="987427"/>
            <a:ext cx="1606540" cy="4873625"/>
          </a:xfrm>
        </p:spPr>
        <p:txBody>
          <a:bodyPr anchor="t"/>
          <a:lstStyle>
            <a:lvl1pPr marL="0" indent="0">
              <a:buNone/>
              <a:defRPr sz="1110"/>
            </a:lvl1pPr>
            <a:lvl2pPr marL="158648" indent="0">
              <a:buNone/>
              <a:defRPr sz="972"/>
            </a:lvl2pPr>
            <a:lvl3pPr marL="317297" indent="0">
              <a:buNone/>
              <a:defRPr sz="833"/>
            </a:lvl3pPr>
            <a:lvl4pPr marL="475945" indent="0">
              <a:buNone/>
              <a:defRPr sz="694"/>
            </a:lvl4pPr>
            <a:lvl5pPr marL="634594" indent="0">
              <a:buNone/>
              <a:defRPr sz="694"/>
            </a:lvl5pPr>
            <a:lvl6pPr marL="793242" indent="0">
              <a:buNone/>
              <a:defRPr sz="694"/>
            </a:lvl6pPr>
            <a:lvl7pPr marL="951890" indent="0">
              <a:buNone/>
              <a:defRPr sz="694"/>
            </a:lvl7pPr>
            <a:lvl8pPr marL="1110539" indent="0">
              <a:buNone/>
              <a:defRPr sz="694"/>
            </a:lvl8pPr>
            <a:lvl9pPr marL="1269187" indent="0">
              <a:buNone/>
              <a:defRPr sz="6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86" y="2057400"/>
            <a:ext cx="1023508" cy="3811588"/>
          </a:xfrm>
        </p:spPr>
        <p:txBody>
          <a:bodyPr/>
          <a:lstStyle>
            <a:lvl1pPr marL="0" indent="0">
              <a:buNone/>
              <a:defRPr sz="555"/>
            </a:lvl1pPr>
            <a:lvl2pPr marL="158648" indent="0">
              <a:buNone/>
              <a:defRPr sz="486"/>
            </a:lvl2pPr>
            <a:lvl3pPr marL="317297" indent="0">
              <a:buNone/>
              <a:defRPr sz="416"/>
            </a:lvl3pPr>
            <a:lvl4pPr marL="475945" indent="0">
              <a:buNone/>
              <a:defRPr sz="347"/>
            </a:lvl4pPr>
            <a:lvl5pPr marL="634594" indent="0">
              <a:buNone/>
              <a:defRPr sz="347"/>
            </a:lvl5pPr>
            <a:lvl6pPr marL="793242" indent="0">
              <a:buNone/>
              <a:defRPr sz="347"/>
            </a:lvl6pPr>
            <a:lvl7pPr marL="951890" indent="0">
              <a:buNone/>
              <a:defRPr sz="347"/>
            </a:lvl7pPr>
            <a:lvl8pPr marL="1110539" indent="0">
              <a:buNone/>
              <a:defRPr sz="347"/>
            </a:lvl8pPr>
            <a:lvl9pPr marL="1269187" indent="0">
              <a:buNone/>
              <a:defRPr sz="3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4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172" y="365127"/>
            <a:ext cx="2737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172" y="1825625"/>
            <a:ext cx="27370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172" y="6356352"/>
            <a:ext cx="714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193" y="6356352"/>
            <a:ext cx="10710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1223" y="6356352"/>
            <a:ext cx="7140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6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7297" rtl="0" eaLnBrk="1" latinLnBrk="0" hangingPunct="1">
        <a:lnSpc>
          <a:spcPct val="90000"/>
        </a:lnSpc>
        <a:spcBef>
          <a:spcPct val="0"/>
        </a:spcBef>
        <a:buNone/>
        <a:defRPr sz="1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324" indent="-79324" algn="l" defTabSz="317297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37973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2pPr>
      <a:lvl3pPr marL="396621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5269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713918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872566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1031215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89863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348511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1pPr>
      <a:lvl2pPr marL="158648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2pPr>
      <a:lvl3pPr marL="317297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475945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34594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93242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51890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10539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69187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" t="5811" r="12279" b="9359"/>
          <a:stretch/>
        </p:blipFill>
        <p:spPr>
          <a:xfrm>
            <a:off x="78723" y="22597"/>
            <a:ext cx="3035466" cy="3090338"/>
          </a:xfrm>
          <a:prstGeom prst="rect">
            <a:avLst/>
          </a:prstGeom>
          <a:ln w="12700">
            <a:noFill/>
          </a:ln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347104" y="1635627"/>
            <a:ext cx="286762" cy="47975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223531" y="1839389"/>
            <a:ext cx="462807" cy="315075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73123" y="2296060"/>
            <a:ext cx="181844" cy="231918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52" name="Oval 51"/>
          <p:cNvSpPr/>
          <p:nvPr/>
        </p:nvSpPr>
        <p:spPr>
          <a:xfrm rot="179014">
            <a:off x="670447" y="876332"/>
            <a:ext cx="127400" cy="317905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53" name="Oval 52"/>
          <p:cNvSpPr/>
          <p:nvPr/>
        </p:nvSpPr>
        <p:spPr>
          <a:xfrm rot="19545366">
            <a:off x="1265895" y="2138626"/>
            <a:ext cx="527507" cy="370352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985022" y="1576304"/>
            <a:ext cx="228988" cy="347518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55" name="Oval 54"/>
          <p:cNvSpPr/>
          <p:nvPr/>
        </p:nvSpPr>
        <p:spPr>
          <a:xfrm rot="474273">
            <a:off x="2241432" y="527145"/>
            <a:ext cx="284453" cy="493884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56" name="Oval 55"/>
          <p:cNvSpPr/>
          <p:nvPr/>
        </p:nvSpPr>
        <p:spPr>
          <a:xfrm rot="17485593">
            <a:off x="2415859" y="857217"/>
            <a:ext cx="212945" cy="700341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57" name="Oval 56"/>
          <p:cNvSpPr/>
          <p:nvPr/>
        </p:nvSpPr>
        <p:spPr>
          <a:xfrm rot="1200686">
            <a:off x="2030204" y="707915"/>
            <a:ext cx="194065" cy="300391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58" name="Oval 57"/>
          <p:cNvSpPr/>
          <p:nvPr/>
        </p:nvSpPr>
        <p:spPr>
          <a:xfrm rot="707937">
            <a:off x="1642667" y="2478227"/>
            <a:ext cx="519983" cy="189248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561785" y="2543668"/>
            <a:ext cx="117797" cy="181730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60" name="Oval 59"/>
          <p:cNvSpPr/>
          <p:nvPr/>
        </p:nvSpPr>
        <p:spPr>
          <a:xfrm rot="17419305">
            <a:off x="1679543" y="346323"/>
            <a:ext cx="350916" cy="191512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6861" y="2544943"/>
            <a:ext cx="407674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PdSn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54228" y="2912880"/>
            <a:ext cx="420500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  <a:ea typeface="Arial" charset="0"/>
                <a:cs typeface="Arial" charset="0"/>
              </a:rPr>
              <a:t>ΔE</a:t>
            </a:r>
            <a:r>
              <a:rPr lang="en-US" sz="700" baseline="-25000" dirty="0">
                <a:latin typeface="Helvetica" pitchFamily="2" charset="0"/>
                <a:ea typeface="Arial" charset="0"/>
                <a:cs typeface="Arial" charset="0"/>
              </a:rPr>
              <a:t>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-3930" y="3081321"/>
            <a:ext cx="559579" cy="20346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  <a:ea typeface="Arial" charset="0"/>
                <a:cs typeface="Arial" charset="0"/>
              </a:rPr>
              <a:t>&lt; -0.47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40589" y="3081321"/>
            <a:ext cx="494573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D075FF"/>
                </a:solidFill>
                <a:latin typeface="Helvetica" pitchFamily="2" charset="0"/>
                <a:ea typeface="Arial" charset="0"/>
                <a:cs typeface="Arial" charset="0"/>
              </a:rPr>
              <a:t>&gt; -0.07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37519" y="3089519"/>
            <a:ext cx="426688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-0.27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02872" y="3242100"/>
            <a:ext cx="553419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optimal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02835" y="2113362"/>
            <a:ext cx="398916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PtGa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6208" y="717240"/>
            <a:ext cx="387958" cy="20626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AlRh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51071" y="476813"/>
            <a:ext cx="376924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PdV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1913563" y="169357"/>
            <a:ext cx="261683" cy="466467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151424" y="447090"/>
            <a:ext cx="111811" cy="238990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85541" y="1763607"/>
            <a:ext cx="312720" cy="217995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83976" y="278455"/>
            <a:ext cx="413443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AlPd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58310" y="93600"/>
            <a:ext cx="406226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NiSi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2092682" y="2317864"/>
            <a:ext cx="760701" cy="254987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7639" y="2427380"/>
            <a:ext cx="419010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InRh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96284" y="2555626"/>
            <a:ext cx="365539" cy="20688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AlNi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664729" y="2709722"/>
            <a:ext cx="210152" cy="61415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446035" y="2017146"/>
            <a:ext cx="448305" cy="160283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673661" y="1074274"/>
            <a:ext cx="379315" cy="2052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PdSi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100" name="Oval 99"/>
          <p:cNvSpPr/>
          <p:nvPr/>
        </p:nvSpPr>
        <p:spPr>
          <a:xfrm rot="2353025">
            <a:off x="1091347" y="2582057"/>
            <a:ext cx="470340" cy="189248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773126" y="2093646"/>
            <a:ext cx="323094" cy="332503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707477" y="2737662"/>
            <a:ext cx="1094923" cy="94771"/>
          </a:xfrm>
          <a:custGeom>
            <a:avLst/>
            <a:gdLst>
              <a:gd name="connsiteX0" fmla="*/ 1923803 w 1923803"/>
              <a:gd name="connsiteY0" fmla="*/ 261 h 166515"/>
              <a:gd name="connsiteX1" fmla="*/ 890649 w 1923803"/>
              <a:gd name="connsiteY1" fmla="*/ 166515 h 166515"/>
              <a:gd name="connsiteX2" fmla="*/ 0 w 1923803"/>
              <a:gd name="connsiteY2" fmla="*/ 261 h 16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3803" h="166515">
                <a:moveTo>
                  <a:pt x="1923803" y="261"/>
                </a:moveTo>
                <a:cubicBezTo>
                  <a:pt x="1567543" y="83388"/>
                  <a:pt x="1211283" y="166515"/>
                  <a:pt x="890649" y="166515"/>
                </a:cubicBezTo>
                <a:cubicBezTo>
                  <a:pt x="570015" y="166515"/>
                  <a:pt x="93023" y="-7656"/>
                  <a:pt x="0" y="261"/>
                </a:cubicBezTo>
              </a:path>
            </a:pathLst>
          </a:cu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5823" y="1789451"/>
            <a:ext cx="372318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PdIn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104" name="Oval 103"/>
          <p:cNvSpPr/>
          <p:nvPr/>
        </p:nvSpPr>
        <p:spPr>
          <a:xfrm rot="1714226">
            <a:off x="860619" y="1966851"/>
            <a:ext cx="519983" cy="258643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268" y="2076029"/>
            <a:ext cx="441537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CuGe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25483" y="0"/>
            <a:ext cx="344008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SiV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107" name="Oval 106"/>
          <p:cNvSpPr/>
          <p:nvPr/>
        </p:nvSpPr>
        <p:spPr>
          <a:xfrm rot="17485593">
            <a:off x="1787660" y="636975"/>
            <a:ext cx="185762" cy="216876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23690" y="2670700"/>
            <a:ext cx="414302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PdGa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423308" y="1644200"/>
            <a:ext cx="1007058" cy="506909"/>
          </a:xfrm>
          <a:custGeom>
            <a:avLst/>
            <a:gdLst>
              <a:gd name="connsiteX0" fmla="*/ 1769423 w 1769423"/>
              <a:gd name="connsiteY0" fmla="*/ 890650 h 890650"/>
              <a:gd name="connsiteX1" fmla="*/ 1258784 w 1769423"/>
              <a:gd name="connsiteY1" fmla="*/ 308759 h 890650"/>
              <a:gd name="connsiteX2" fmla="*/ 0 w 1769423"/>
              <a:gd name="connsiteY2" fmla="*/ 0 h 8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423" h="890650">
                <a:moveTo>
                  <a:pt x="1769423" y="890650"/>
                </a:moveTo>
                <a:cubicBezTo>
                  <a:pt x="1661555" y="673925"/>
                  <a:pt x="1553688" y="457201"/>
                  <a:pt x="1258784" y="308759"/>
                </a:cubicBezTo>
                <a:cubicBezTo>
                  <a:pt x="963880" y="160317"/>
                  <a:pt x="209797" y="37605"/>
                  <a:pt x="0" y="0"/>
                </a:cubicBezTo>
              </a:path>
            </a:pathLst>
          </a:cu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177" y="1512024"/>
            <a:ext cx="373321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AlPt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8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24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Kevin Tran</cp:lastModifiedBy>
  <cp:revision>24</cp:revision>
  <dcterms:created xsi:type="dcterms:W3CDTF">2018-04-02T22:58:23Z</dcterms:created>
  <dcterms:modified xsi:type="dcterms:W3CDTF">2018-07-23T16:56:50Z</dcterms:modified>
</cp:coreProperties>
</file>