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33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FF"/>
    <a:srgbClr val="D0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990"/>
    <p:restoredTop sz="94595"/>
  </p:normalViewPr>
  <p:slideViewPr>
    <p:cSldViewPr snapToGrid="0" snapToObjects="1">
      <p:cViewPr>
        <p:scale>
          <a:sx n="167" d="100"/>
          <a:sy n="167" d="100"/>
        </p:scale>
        <p:origin x="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251" y="1122363"/>
            <a:ext cx="5510848" cy="2387600"/>
          </a:xfrm>
        </p:spPr>
        <p:txBody>
          <a:bodyPr anchor="b"/>
          <a:lstStyle>
            <a:lvl1pPr algn="ctr">
              <a:defRPr sz="42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419" y="3602038"/>
            <a:ext cx="4862513" cy="1655762"/>
          </a:xfrm>
        </p:spPr>
        <p:txBody>
          <a:bodyPr/>
          <a:lstStyle>
            <a:lvl1pPr marL="0" indent="0" algn="ctr">
              <a:buNone/>
              <a:defRPr sz="1702"/>
            </a:lvl1pPr>
            <a:lvl2pPr marL="324155" indent="0" algn="ctr">
              <a:buNone/>
              <a:defRPr sz="1418"/>
            </a:lvl2pPr>
            <a:lvl3pPr marL="648310" indent="0" algn="ctr">
              <a:buNone/>
              <a:defRPr sz="1276"/>
            </a:lvl3pPr>
            <a:lvl4pPr marL="972464" indent="0" algn="ctr">
              <a:buNone/>
              <a:defRPr sz="1134"/>
            </a:lvl4pPr>
            <a:lvl5pPr marL="1296619" indent="0" algn="ctr">
              <a:buNone/>
              <a:defRPr sz="1134"/>
            </a:lvl5pPr>
            <a:lvl6pPr marL="1620774" indent="0" algn="ctr">
              <a:buNone/>
              <a:defRPr sz="1134"/>
            </a:lvl6pPr>
            <a:lvl7pPr marL="1944929" indent="0" algn="ctr">
              <a:buNone/>
              <a:defRPr sz="1134"/>
            </a:lvl7pPr>
            <a:lvl8pPr marL="2269084" indent="0" algn="ctr">
              <a:buNone/>
              <a:defRPr sz="1134"/>
            </a:lvl8pPr>
            <a:lvl9pPr marL="2593238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9648" y="365125"/>
            <a:ext cx="13979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31" y="365125"/>
            <a:ext cx="411287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4" y="1709740"/>
            <a:ext cx="5591889" cy="2852737"/>
          </a:xfrm>
        </p:spPr>
        <p:txBody>
          <a:bodyPr anchor="b"/>
          <a:lstStyle>
            <a:lvl1pPr>
              <a:defRPr sz="42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354" y="4589465"/>
            <a:ext cx="5591889" cy="1500187"/>
          </a:xfrm>
        </p:spPr>
        <p:txBody>
          <a:bodyPr/>
          <a:lstStyle>
            <a:lvl1pPr marL="0" indent="0">
              <a:buNone/>
              <a:defRPr sz="1702">
                <a:solidFill>
                  <a:schemeClr val="tx1"/>
                </a:solidFill>
              </a:defRPr>
            </a:lvl1pPr>
            <a:lvl2pPr marL="32415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648310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46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619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77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929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908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323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30" y="1825625"/>
            <a:ext cx="275542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2196" y="1825625"/>
            <a:ext cx="275542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5" y="365127"/>
            <a:ext cx="559188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575" y="1681163"/>
            <a:ext cx="2742761" cy="823912"/>
          </a:xfrm>
        </p:spPr>
        <p:txBody>
          <a:bodyPr anchor="b"/>
          <a:lstStyle>
            <a:lvl1pPr marL="0" indent="0">
              <a:buNone/>
              <a:defRPr sz="1702" b="1"/>
            </a:lvl1pPr>
            <a:lvl2pPr marL="324155" indent="0">
              <a:buNone/>
              <a:defRPr sz="1418" b="1"/>
            </a:lvl2pPr>
            <a:lvl3pPr marL="648310" indent="0">
              <a:buNone/>
              <a:defRPr sz="1276" b="1"/>
            </a:lvl3pPr>
            <a:lvl4pPr marL="972464" indent="0">
              <a:buNone/>
              <a:defRPr sz="1134" b="1"/>
            </a:lvl4pPr>
            <a:lvl5pPr marL="1296619" indent="0">
              <a:buNone/>
              <a:defRPr sz="1134" b="1"/>
            </a:lvl5pPr>
            <a:lvl6pPr marL="1620774" indent="0">
              <a:buNone/>
              <a:defRPr sz="1134" b="1"/>
            </a:lvl6pPr>
            <a:lvl7pPr marL="1944929" indent="0">
              <a:buNone/>
              <a:defRPr sz="1134" b="1"/>
            </a:lvl7pPr>
            <a:lvl8pPr marL="2269084" indent="0">
              <a:buNone/>
              <a:defRPr sz="1134" b="1"/>
            </a:lvl8pPr>
            <a:lvl9pPr marL="2593238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75" y="2505075"/>
            <a:ext cx="27427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2196" y="1681163"/>
            <a:ext cx="2756268" cy="823912"/>
          </a:xfrm>
        </p:spPr>
        <p:txBody>
          <a:bodyPr anchor="b"/>
          <a:lstStyle>
            <a:lvl1pPr marL="0" indent="0">
              <a:buNone/>
              <a:defRPr sz="1702" b="1"/>
            </a:lvl1pPr>
            <a:lvl2pPr marL="324155" indent="0">
              <a:buNone/>
              <a:defRPr sz="1418" b="1"/>
            </a:lvl2pPr>
            <a:lvl3pPr marL="648310" indent="0">
              <a:buNone/>
              <a:defRPr sz="1276" b="1"/>
            </a:lvl3pPr>
            <a:lvl4pPr marL="972464" indent="0">
              <a:buNone/>
              <a:defRPr sz="1134" b="1"/>
            </a:lvl4pPr>
            <a:lvl5pPr marL="1296619" indent="0">
              <a:buNone/>
              <a:defRPr sz="1134" b="1"/>
            </a:lvl5pPr>
            <a:lvl6pPr marL="1620774" indent="0">
              <a:buNone/>
              <a:defRPr sz="1134" b="1"/>
            </a:lvl6pPr>
            <a:lvl7pPr marL="1944929" indent="0">
              <a:buNone/>
              <a:defRPr sz="1134" b="1"/>
            </a:lvl7pPr>
            <a:lvl8pPr marL="2269084" indent="0">
              <a:buNone/>
              <a:defRPr sz="1134" b="1"/>
            </a:lvl8pPr>
            <a:lvl9pPr marL="2593238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2196" y="2505075"/>
            <a:ext cx="27562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6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1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5" y="457200"/>
            <a:ext cx="2091049" cy="1600200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268" y="987427"/>
            <a:ext cx="3282196" cy="4873625"/>
          </a:xfrm>
        </p:spPr>
        <p:txBody>
          <a:bodyPr/>
          <a:lstStyle>
            <a:lvl1pPr>
              <a:defRPr sz="2269"/>
            </a:lvl1pPr>
            <a:lvl2pPr>
              <a:defRPr sz="1985"/>
            </a:lvl2pPr>
            <a:lvl3pPr>
              <a:defRPr sz="1702"/>
            </a:lvl3pPr>
            <a:lvl4pPr>
              <a:defRPr sz="1418"/>
            </a:lvl4pPr>
            <a:lvl5pPr>
              <a:defRPr sz="1418"/>
            </a:lvl5pPr>
            <a:lvl6pPr>
              <a:defRPr sz="1418"/>
            </a:lvl6pPr>
            <a:lvl7pPr>
              <a:defRPr sz="1418"/>
            </a:lvl7pPr>
            <a:lvl8pPr>
              <a:defRPr sz="1418"/>
            </a:lvl8pPr>
            <a:lvl9pPr>
              <a:defRPr sz="141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5" y="2057400"/>
            <a:ext cx="2091049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155" indent="0">
              <a:buNone/>
              <a:defRPr sz="993"/>
            </a:lvl2pPr>
            <a:lvl3pPr marL="648310" indent="0">
              <a:buNone/>
              <a:defRPr sz="851"/>
            </a:lvl3pPr>
            <a:lvl4pPr marL="972464" indent="0">
              <a:buNone/>
              <a:defRPr sz="709"/>
            </a:lvl4pPr>
            <a:lvl5pPr marL="1296619" indent="0">
              <a:buNone/>
              <a:defRPr sz="709"/>
            </a:lvl5pPr>
            <a:lvl6pPr marL="1620774" indent="0">
              <a:buNone/>
              <a:defRPr sz="709"/>
            </a:lvl6pPr>
            <a:lvl7pPr marL="1944929" indent="0">
              <a:buNone/>
              <a:defRPr sz="709"/>
            </a:lvl7pPr>
            <a:lvl8pPr marL="2269084" indent="0">
              <a:buNone/>
              <a:defRPr sz="709"/>
            </a:lvl8pPr>
            <a:lvl9pPr marL="2593238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5" y="457200"/>
            <a:ext cx="2091049" cy="1600200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6268" y="987427"/>
            <a:ext cx="3282196" cy="4873625"/>
          </a:xfrm>
        </p:spPr>
        <p:txBody>
          <a:bodyPr anchor="t"/>
          <a:lstStyle>
            <a:lvl1pPr marL="0" indent="0">
              <a:buNone/>
              <a:defRPr sz="2269"/>
            </a:lvl1pPr>
            <a:lvl2pPr marL="324155" indent="0">
              <a:buNone/>
              <a:defRPr sz="1985"/>
            </a:lvl2pPr>
            <a:lvl3pPr marL="648310" indent="0">
              <a:buNone/>
              <a:defRPr sz="1702"/>
            </a:lvl3pPr>
            <a:lvl4pPr marL="972464" indent="0">
              <a:buNone/>
              <a:defRPr sz="1418"/>
            </a:lvl4pPr>
            <a:lvl5pPr marL="1296619" indent="0">
              <a:buNone/>
              <a:defRPr sz="1418"/>
            </a:lvl5pPr>
            <a:lvl6pPr marL="1620774" indent="0">
              <a:buNone/>
              <a:defRPr sz="1418"/>
            </a:lvl6pPr>
            <a:lvl7pPr marL="1944929" indent="0">
              <a:buNone/>
              <a:defRPr sz="1418"/>
            </a:lvl7pPr>
            <a:lvl8pPr marL="2269084" indent="0">
              <a:buNone/>
              <a:defRPr sz="1418"/>
            </a:lvl8pPr>
            <a:lvl9pPr marL="2593238" indent="0">
              <a:buNone/>
              <a:defRPr sz="14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5" y="2057400"/>
            <a:ext cx="2091049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155" indent="0">
              <a:buNone/>
              <a:defRPr sz="993"/>
            </a:lvl2pPr>
            <a:lvl3pPr marL="648310" indent="0">
              <a:buNone/>
              <a:defRPr sz="851"/>
            </a:lvl3pPr>
            <a:lvl4pPr marL="972464" indent="0">
              <a:buNone/>
              <a:defRPr sz="709"/>
            </a:lvl4pPr>
            <a:lvl5pPr marL="1296619" indent="0">
              <a:buNone/>
              <a:defRPr sz="709"/>
            </a:lvl5pPr>
            <a:lvl6pPr marL="1620774" indent="0">
              <a:buNone/>
              <a:defRPr sz="709"/>
            </a:lvl6pPr>
            <a:lvl7pPr marL="1944929" indent="0">
              <a:buNone/>
              <a:defRPr sz="709"/>
            </a:lvl7pPr>
            <a:lvl8pPr marL="2269084" indent="0">
              <a:buNone/>
              <a:defRPr sz="709"/>
            </a:lvl8pPr>
            <a:lvl9pPr marL="2593238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731" y="365127"/>
            <a:ext cx="5591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31" y="1825625"/>
            <a:ext cx="55918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730" y="6356352"/>
            <a:ext cx="1458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A5FA-6646-0A44-ADD8-75B7E5E8E51D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7610" y="6356352"/>
            <a:ext cx="21881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8866" y="6356352"/>
            <a:ext cx="1458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310" rtl="0" eaLnBrk="1" latinLnBrk="0" hangingPunct="1">
        <a:lnSpc>
          <a:spcPct val="90000"/>
        </a:lnSpc>
        <a:spcBef>
          <a:spcPct val="0"/>
        </a:spcBef>
        <a:buNone/>
        <a:defRPr sz="3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77" indent="-162077" algn="l" defTabSz="648310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486232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2" kern="1200">
          <a:solidFill>
            <a:schemeClr val="tx1"/>
          </a:solidFill>
          <a:latin typeface="+mn-lt"/>
          <a:ea typeface="+mn-ea"/>
          <a:cs typeface="+mn-cs"/>
        </a:defRPr>
      </a:lvl2pPr>
      <a:lvl3pPr marL="810387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134542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697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851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7006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1161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5316" indent="-162077" algn="l" defTabSz="64831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155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310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464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619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774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929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9084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3238" algn="l" defTabSz="648310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t="3871" r="1834"/>
          <a:stretch/>
        </p:blipFill>
        <p:spPr>
          <a:xfrm>
            <a:off x="171487" y="54350"/>
            <a:ext cx="3305355" cy="3431635"/>
          </a:xfrm>
          <a:prstGeom prst="rect">
            <a:avLst/>
          </a:prstGeom>
          <a:ln w="12700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72" y="1922425"/>
            <a:ext cx="3059833" cy="1529916"/>
          </a:xfrm>
          <a:prstGeom prst="rect">
            <a:avLst/>
          </a:prstGeom>
          <a:ln w="12700">
            <a:solidFill>
              <a:srgbClr val="A800FF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11" y="2726509"/>
            <a:ext cx="637465" cy="637465"/>
          </a:xfrm>
          <a:prstGeom prst="rect">
            <a:avLst/>
          </a:prstGeom>
          <a:ln w="12700"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509" y="2124444"/>
            <a:ext cx="637465" cy="637465"/>
          </a:xfrm>
          <a:prstGeom prst="rect">
            <a:avLst/>
          </a:prstGeom>
          <a:ln w="12700"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6010273" y="3203982"/>
            <a:ext cx="442132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CuSi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5104" y="2836419"/>
            <a:ext cx="0" cy="261675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666234" y="2277018"/>
            <a:ext cx="111239" cy="410365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72" y="376049"/>
            <a:ext cx="3059833" cy="1529916"/>
          </a:xfrm>
          <a:prstGeom prst="rect">
            <a:avLst/>
          </a:prstGeom>
          <a:ln w="12700">
            <a:solidFill>
              <a:srgbClr val="A800FF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6372" y="500552"/>
            <a:ext cx="637465" cy="637465"/>
          </a:xfrm>
          <a:prstGeom prst="rect">
            <a:avLst/>
          </a:prstGeom>
          <a:ln w="12700"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4909" y="1131709"/>
            <a:ext cx="637465" cy="637465"/>
          </a:xfrm>
          <a:prstGeom prst="rect">
            <a:avLst/>
          </a:prstGeom>
          <a:ln w="12700">
            <a:noFill/>
          </a:ln>
        </p:spPr>
      </p:pic>
      <p:sp>
        <p:nvSpPr>
          <p:cNvPr id="43" name="TextBox 42"/>
          <p:cNvSpPr txBox="1"/>
          <p:nvPr/>
        </p:nvSpPr>
        <p:spPr>
          <a:xfrm>
            <a:off x="6010273" y="1688726"/>
            <a:ext cx="473077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AlPd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714741" y="1189346"/>
            <a:ext cx="76935" cy="261096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77474" y="750332"/>
            <a:ext cx="91658" cy="381377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 noChangeAspect="1"/>
          </p:cNvCxnSpPr>
          <p:nvPr/>
        </p:nvCxnSpPr>
        <p:spPr>
          <a:xfrm>
            <a:off x="3220860" y="1901958"/>
            <a:ext cx="174298" cy="69764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>
            <a:spLocks noChangeAspect="1"/>
          </p:cNvSpPr>
          <p:nvPr/>
        </p:nvSpPr>
        <p:spPr>
          <a:xfrm>
            <a:off x="2191387" y="651413"/>
            <a:ext cx="1114163" cy="1284256"/>
          </a:xfrm>
          <a:custGeom>
            <a:avLst/>
            <a:gdLst>
              <a:gd name="connsiteX0" fmla="*/ 0 w 1999488"/>
              <a:gd name="connsiteY0" fmla="*/ 0 h 2182368"/>
              <a:gd name="connsiteX1" fmla="*/ 719328 w 1999488"/>
              <a:gd name="connsiteY1" fmla="*/ 1231392 h 2182368"/>
              <a:gd name="connsiteX2" fmla="*/ 1999488 w 1999488"/>
              <a:gd name="connsiteY2" fmla="*/ 2182368 h 218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488" h="2182368">
                <a:moveTo>
                  <a:pt x="0" y="0"/>
                </a:moveTo>
                <a:cubicBezTo>
                  <a:pt x="193040" y="433832"/>
                  <a:pt x="386080" y="867664"/>
                  <a:pt x="719328" y="1231392"/>
                </a:cubicBezTo>
                <a:cubicBezTo>
                  <a:pt x="1052576" y="1595120"/>
                  <a:pt x="1806448" y="2157984"/>
                  <a:pt x="1999488" y="2182368"/>
                </a:cubicBezTo>
              </a:path>
            </a:pathLst>
          </a:cu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cxnSp>
        <p:nvCxnSpPr>
          <p:cNvPr id="111" name="Straight Arrow Connector 110"/>
          <p:cNvCxnSpPr>
            <a:cxnSpLocks noChangeAspect="1"/>
          </p:cNvCxnSpPr>
          <p:nvPr/>
        </p:nvCxnSpPr>
        <p:spPr>
          <a:xfrm>
            <a:off x="3175539" y="276663"/>
            <a:ext cx="196996" cy="73124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114"/>
          <p:cNvSpPr>
            <a:spLocks noChangeAspect="1"/>
          </p:cNvSpPr>
          <p:nvPr/>
        </p:nvSpPr>
        <p:spPr>
          <a:xfrm>
            <a:off x="1143267" y="57335"/>
            <a:ext cx="2148683" cy="375616"/>
          </a:xfrm>
          <a:custGeom>
            <a:avLst/>
            <a:gdLst>
              <a:gd name="connsiteX0" fmla="*/ 0 w 3852672"/>
              <a:gd name="connsiteY0" fmla="*/ 673495 h 673495"/>
              <a:gd name="connsiteX1" fmla="*/ 524256 w 3852672"/>
              <a:gd name="connsiteY1" fmla="*/ 271159 h 673495"/>
              <a:gd name="connsiteX2" fmla="*/ 2731008 w 3852672"/>
              <a:gd name="connsiteY2" fmla="*/ 2935 h 673495"/>
              <a:gd name="connsiteX3" fmla="*/ 3852672 w 3852672"/>
              <a:gd name="connsiteY3" fmla="*/ 441847 h 67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672" h="673495">
                <a:moveTo>
                  <a:pt x="0" y="673495"/>
                </a:moveTo>
                <a:cubicBezTo>
                  <a:pt x="34544" y="528207"/>
                  <a:pt x="69088" y="382919"/>
                  <a:pt x="524256" y="271159"/>
                </a:cubicBezTo>
                <a:cubicBezTo>
                  <a:pt x="979424" y="159399"/>
                  <a:pt x="2176272" y="-25513"/>
                  <a:pt x="2731008" y="2935"/>
                </a:cubicBezTo>
                <a:cubicBezTo>
                  <a:pt x="3285744" y="31383"/>
                  <a:pt x="3667760" y="508903"/>
                  <a:pt x="3852672" y="441847"/>
                </a:cubicBezTo>
              </a:path>
            </a:pathLst>
          </a:cu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21" name="Oval 20"/>
          <p:cNvSpPr/>
          <p:nvPr/>
        </p:nvSpPr>
        <p:spPr>
          <a:xfrm rot="2330395">
            <a:off x="1029655" y="449725"/>
            <a:ext cx="224388" cy="343831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27" name="Oval 26"/>
          <p:cNvSpPr/>
          <p:nvPr/>
        </p:nvSpPr>
        <p:spPr>
          <a:xfrm rot="3232000">
            <a:off x="1011124" y="904667"/>
            <a:ext cx="167521" cy="266716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42234" y="1812709"/>
            <a:ext cx="220132" cy="203002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33" name="Oval 32"/>
          <p:cNvSpPr/>
          <p:nvPr/>
        </p:nvSpPr>
        <p:spPr>
          <a:xfrm rot="18594572">
            <a:off x="1476782" y="342041"/>
            <a:ext cx="224388" cy="340537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 rot="474273">
            <a:off x="1851276" y="182719"/>
            <a:ext cx="161292" cy="514646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36" name="Oval 35"/>
          <p:cNvSpPr/>
          <p:nvPr/>
        </p:nvSpPr>
        <p:spPr>
          <a:xfrm rot="19843973">
            <a:off x="2326544" y="439825"/>
            <a:ext cx="208667" cy="519141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37" name="Oval 36"/>
          <p:cNvSpPr/>
          <p:nvPr/>
        </p:nvSpPr>
        <p:spPr>
          <a:xfrm rot="1852416">
            <a:off x="1999582" y="438106"/>
            <a:ext cx="190167" cy="343831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4499" y="1992175"/>
            <a:ext cx="231338" cy="275054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95875" y="1544543"/>
            <a:ext cx="204139" cy="222913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40" name="Oval 39"/>
          <p:cNvSpPr/>
          <p:nvPr/>
        </p:nvSpPr>
        <p:spPr>
          <a:xfrm rot="20350842">
            <a:off x="603315" y="884089"/>
            <a:ext cx="408128" cy="187665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6584" y="2216473"/>
            <a:ext cx="460945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AlNi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600" y="3304010"/>
            <a:ext cx="533160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  <a:ea typeface="Arial" charset="0"/>
                <a:cs typeface="Arial" charset="0"/>
              </a:rPr>
              <a:t>&lt; -0.87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71487" y="3148544"/>
            <a:ext cx="88852" cy="14079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08715" y="3304491"/>
            <a:ext cx="598954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D075FF"/>
                </a:solidFill>
                <a:latin typeface="Helvetica" pitchFamily="2" charset="0"/>
                <a:ea typeface="Arial" charset="0"/>
                <a:cs typeface="Arial" charset="0"/>
              </a:rPr>
              <a:t>&gt; -0.47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48158" y="3304009"/>
            <a:ext cx="475450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-0.67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03547" y="3465243"/>
            <a:ext cx="564672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optimal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1649" y="1640121"/>
            <a:ext cx="429798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CuSn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2033" y="795562"/>
            <a:ext cx="445328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AlAu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85547" y="147293"/>
            <a:ext cx="486403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CuAl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2047189" y="243204"/>
            <a:ext cx="332435" cy="91184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481309" y="330430"/>
            <a:ext cx="94881" cy="233419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262366" y="647104"/>
            <a:ext cx="339981" cy="240250"/>
          </a:xfrm>
          <a:prstGeom prst="ellipse">
            <a:avLst/>
          </a:pr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2399" y="111567"/>
            <a:ext cx="440296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CuGa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3442" y="453312"/>
            <a:ext cx="473852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CuAu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122" name="Freeform 121"/>
          <p:cNvSpPr/>
          <p:nvPr/>
        </p:nvSpPr>
        <p:spPr>
          <a:xfrm>
            <a:off x="944323" y="223918"/>
            <a:ext cx="490763" cy="146113"/>
          </a:xfrm>
          <a:custGeom>
            <a:avLst/>
            <a:gdLst>
              <a:gd name="connsiteX0" fmla="*/ 0 w 806245"/>
              <a:gd name="connsiteY0" fmla="*/ 0 h 698091"/>
              <a:gd name="connsiteX1" fmla="*/ 540774 w 806245"/>
              <a:gd name="connsiteY1" fmla="*/ 196645 h 698091"/>
              <a:gd name="connsiteX2" fmla="*/ 806245 w 806245"/>
              <a:gd name="connsiteY2" fmla="*/ 698091 h 6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245" h="698091">
                <a:moveTo>
                  <a:pt x="0" y="0"/>
                </a:moveTo>
                <a:cubicBezTo>
                  <a:pt x="203200" y="40148"/>
                  <a:pt x="406400" y="80297"/>
                  <a:pt x="540774" y="196645"/>
                </a:cubicBezTo>
                <a:cubicBezTo>
                  <a:pt x="675148" y="312994"/>
                  <a:pt x="763639" y="640736"/>
                  <a:pt x="806245" y="698091"/>
                </a:cubicBezTo>
              </a:path>
            </a:pathLst>
          </a:custGeom>
          <a:noFill/>
          <a:ln w="12700">
            <a:solidFill>
              <a:srgbClr val="A8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1370869" y="322493"/>
            <a:ext cx="93761" cy="80439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670145" y="629702"/>
            <a:ext cx="570291" cy="217923"/>
          </a:xfrm>
          <a:custGeom>
            <a:avLst/>
            <a:gdLst>
              <a:gd name="connsiteX0" fmla="*/ 0 w 1022555"/>
              <a:gd name="connsiteY0" fmla="*/ 0 h 390745"/>
              <a:gd name="connsiteX1" fmla="*/ 589935 w 1022555"/>
              <a:gd name="connsiteY1" fmla="*/ 363794 h 390745"/>
              <a:gd name="connsiteX2" fmla="*/ 1022555 w 1022555"/>
              <a:gd name="connsiteY2" fmla="*/ 353962 h 39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555" h="390745">
                <a:moveTo>
                  <a:pt x="0" y="0"/>
                </a:moveTo>
                <a:cubicBezTo>
                  <a:pt x="209754" y="152400"/>
                  <a:pt x="419509" y="304800"/>
                  <a:pt x="589935" y="363794"/>
                </a:cubicBezTo>
                <a:cubicBezTo>
                  <a:pt x="760361" y="422788"/>
                  <a:pt x="948813" y="368710"/>
                  <a:pt x="1022555" y="353962"/>
                </a:cubicBezTo>
              </a:path>
            </a:pathLst>
          </a:custGeom>
          <a:noFill/>
          <a:ln w="127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Helvetica" pitchFamily="2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1142486" y="824256"/>
            <a:ext cx="146422" cy="31041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23143" y="2015664"/>
            <a:ext cx="384549" cy="2015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PdSi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24554" y="1152825"/>
            <a:ext cx="461922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rgbClr val="A800FF"/>
                </a:solidFill>
                <a:latin typeface="Helvetica" pitchFamily="2" charset="0"/>
                <a:ea typeface="Arial" charset="0"/>
                <a:cs typeface="Arial" charset="0"/>
              </a:rPr>
              <a:t>AuSn</a:t>
            </a:r>
            <a:endParaRPr lang="en-US" sz="700" dirty="0">
              <a:solidFill>
                <a:srgbClr val="A800FF"/>
              </a:solidFill>
              <a:latin typeface="Helvetica" pitchFamily="2" charset="0"/>
              <a:ea typeface="Arial" charset="0"/>
              <a:cs typeface="Arial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577795" y="1925601"/>
            <a:ext cx="464439" cy="148843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507320" y="1122637"/>
            <a:ext cx="447970" cy="157715"/>
          </a:xfrm>
          <a:prstGeom prst="straightConnector1">
            <a:avLst/>
          </a:prstGeom>
          <a:ln w="127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80980" y="3103955"/>
            <a:ext cx="492106" cy="20005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  <a:ea typeface="Arial" charset="0"/>
                <a:cs typeface="Arial" charset="0"/>
              </a:rPr>
              <a:t>ΔE</a:t>
            </a:r>
            <a:r>
              <a:rPr lang="en-US" sz="700" baseline="-25000" dirty="0">
                <a:latin typeface="Helvetica" pitchFamily="2" charset="0"/>
                <a:ea typeface="Arial" charset="0"/>
                <a:cs typeface="Arial" charset="0"/>
              </a:rPr>
              <a:t>CO</a:t>
            </a:r>
            <a:endParaRPr lang="en-US" sz="700" dirty="0">
              <a:latin typeface="Helvetica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5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20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Kevin Tran</cp:lastModifiedBy>
  <cp:revision>20</cp:revision>
  <dcterms:created xsi:type="dcterms:W3CDTF">2018-04-02T22:58:23Z</dcterms:created>
  <dcterms:modified xsi:type="dcterms:W3CDTF">2018-07-23T15:27:38Z</dcterms:modified>
</cp:coreProperties>
</file>