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FD293-8134-4C9F-87A5-2D8E143B5104}" v="13" dt="2022-06-01T17:46:26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kun Xu" userId="5497adfb-e7da-4e53-b8a0-6cfd25acadf2" providerId="ADAL" clId="{96CFD293-8134-4C9F-87A5-2D8E143B5104}"/>
    <pc:docChg chg="custSel addSld delSld modSld">
      <pc:chgData name="Haikun Xu" userId="5497adfb-e7da-4e53-b8a0-6cfd25acadf2" providerId="ADAL" clId="{96CFD293-8134-4C9F-87A5-2D8E143B5104}" dt="2022-06-01T19:31:15.994" v="135" actId="1076"/>
      <pc:docMkLst>
        <pc:docMk/>
      </pc:docMkLst>
      <pc:sldChg chg="new del">
        <pc:chgData name="Haikun Xu" userId="5497adfb-e7da-4e53-b8a0-6cfd25acadf2" providerId="ADAL" clId="{96CFD293-8134-4C9F-87A5-2D8E143B5104}" dt="2022-06-01T17:43:28.749" v="96" actId="47"/>
        <pc:sldMkLst>
          <pc:docMk/>
          <pc:sldMk cId="2294264232" sldId="256"/>
        </pc:sldMkLst>
      </pc:sldChg>
      <pc:sldChg chg="modSp new mod">
        <pc:chgData name="Haikun Xu" userId="5497adfb-e7da-4e53-b8a0-6cfd25acadf2" providerId="ADAL" clId="{96CFD293-8134-4C9F-87A5-2D8E143B5104}" dt="2022-06-01T16:36:24.103" v="2"/>
        <pc:sldMkLst>
          <pc:docMk/>
          <pc:sldMk cId="1320115338" sldId="257"/>
        </pc:sldMkLst>
        <pc:spChg chg="mod">
          <ac:chgData name="Haikun Xu" userId="5497adfb-e7da-4e53-b8a0-6cfd25acadf2" providerId="ADAL" clId="{96CFD293-8134-4C9F-87A5-2D8E143B5104}" dt="2022-06-01T16:36:24.103" v="2"/>
          <ac:spMkLst>
            <pc:docMk/>
            <pc:sldMk cId="1320115338" sldId="257"/>
            <ac:spMk id="3" creationId="{834672DB-4182-7AF0-5DF3-DE10F37F10D2}"/>
          </ac:spMkLst>
        </pc:spChg>
      </pc:sldChg>
      <pc:sldChg chg="addSp delSp modSp new mod">
        <pc:chgData name="Haikun Xu" userId="5497adfb-e7da-4e53-b8a0-6cfd25acadf2" providerId="ADAL" clId="{96CFD293-8134-4C9F-87A5-2D8E143B5104}" dt="2022-06-01T16:37:41.343" v="24" actId="1076"/>
        <pc:sldMkLst>
          <pc:docMk/>
          <pc:sldMk cId="687073864" sldId="258"/>
        </pc:sldMkLst>
        <pc:spChg chg="add del mod">
          <ac:chgData name="Haikun Xu" userId="5497adfb-e7da-4e53-b8a0-6cfd25acadf2" providerId="ADAL" clId="{96CFD293-8134-4C9F-87A5-2D8E143B5104}" dt="2022-06-01T16:37:22.351" v="11" actId="478"/>
          <ac:spMkLst>
            <pc:docMk/>
            <pc:sldMk cId="687073864" sldId="258"/>
            <ac:spMk id="3" creationId="{F0A789E0-65EA-65B2-9783-A02A41A4D2E4}"/>
          </ac:spMkLst>
        </pc:spChg>
        <pc:spChg chg="add del">
          <ac:chgData name="Haikun Xu" userId="5497adfb-e7da-4e53-b8a0-6cfd25acadf2" providerId="ADAL" clId="{96CFD293-8134-4C9F-87A5-2D8E143B5104}" dt="2022-06-01T16:37:02.082" v="5"/>
          <ac:spMkLst>
            <pc:docMk/>
            <pc:sldMk cId="687073864" sldId="258"/>
            <ac:spMk id="4" creationId="{9D2F7271-3FA5-3442-497E-013F0BF0F42C}"/>
          </ac:spMkLst>
        </pc:spChg>
        <pc:spChg chg="add del">
          <ac:chgData name="Haikun Xu" userId="5497adfb-e7da-4e53-b8a0-6cfd25acadf2" providerId="ADAL" clId="{96CFD293-8134-4C9F-87A5-2D8E143B5104}" dt="2022-06-01T16:37:02.082" v="5"/>
          <ac:spMkLst>
            <pc:docMk/>
            <pc:sldMk cId="687073864" sldId="258"/>
            <ac:spMk id="5" creationId="{B0E87F7A-B3CC-C8FD-6858-3CECD0D278BD}"/>
          </ac:spMkLst>
        </pc:spChg>
        <pc:spChg chg="add del mod">
          <ac:chgData name="Haikun Xu" userId="5497adfb-e7da-4e53-b8a0-6cfd25acadf2" providerId="ADAL" clId="{96CFD293-8134-4C9F-87A5-2D8E143B5104}" dt="2022-06-01T16:37:34.029" v="22" actId="403"/>
          <ac:spMkLst>
            <pc:docMk/>
            <pc:sldMk cId="687073864" sldId="258"/>
            <ac:spMk id="6" creationId="{940B7C06-7D77-3E8F-5FE4-B9DD994D15E6}"/>
          </ac:spMkLst>
        </pc:spChg>
        <pc:spChg chg="add del mod">
          <ac:chgData name="Haikun Xu" userId="5497adfb-e7da-4e53-b8a0-6cfd25acadf2" providerId="ADAL" clId="{96CFD293-8134-4C9F-87A5-2D8E143B5104}" dt="2022-06-01T16:37:15.506" v="9" actId="478"/>
          <ac:spMkLst>
            <pc:docMk/>
            <pc:sldMk cId="687073864" sldId="258"/>
            <ac:spMk id="7" creationId="{13B42A1B-8D06-627B-6465-EEC09237F510}"/>
          </ac:spMkLst>
        </pc:spChg>
        <pc:picChg chg="add del">
          <ac:chgData name="Haikun Xu" userId="5497adfb-e7da-4e53-b8a0-6cfd25acadf2" providerId="ADAL" clId="{96CFD293-8134-4C9F-87A5-2D8E143B5104}" dt="2022-06-01T16:37:02.082" v="5"/>
          <ac:picMkLst>
            <pc:docMk/>
            <pc:sldMk cId="687073864" sldId="258"/>
            <ac:picMk id="1025" creationId="{891C7AED-EF36-2048-95DC-6C8F14AE308B}"/>
          </ac:picMkLst>
        </pc:picChg>
        <pc:picChg chg="add del mod">
          <ac:chgData name="Haikun Xu" userId="5497adfb-e7da-4e53-b8a0-6cfd25acadf2" providerId="ADAL" clId="{96CFD293-8134-4C9F-87A5-2D8E143B5104}" dt="2022-06-01T16:37:41.343" v="24" actId="1076"/>
          <ac:picMkLst>
            <pc:docMk/>
            <pc:sldMk cId="687073864" sldId="258"/>
            <ac:picMk id="1028" creationId="{56330DA5-B64C-9658-7D54-74F6B59B9E9C}"/>
          </ac:picMkLst>
        </pc:picChg>
      </pc:sldChg>
      <pc:sldChg chg="addSp delSp modSp new mod">
        <pc:chgData name="Haikun Xu" userId="5497adfb-e7da-4e53-b8a0-6cfd25acadf2" providerId="ADAL" clId="{96CFD293-8134-4C9F-87A5-2D8E143B5104}" dt="2022-06-01T17:41:15.043" v="94" actId="27636"/>
        <pc:sldMkLst>
          <pc:docMk/>
          <pc:sldMk cId="2912705120" sldId="259"/>
        </pc:sldMkLst>
        <pc:spChg chg="del mod">
          <ac:chgData name="Haikun Xu" userId="5497adfb-e7da-4e53-b8a0-6cfd25acadf2" providerId="ADAL" clId="{96CFD293-8134-4C9F-87A5-2D8E143B5104}" dt="2022-06-01T17:40:42.087" v="79" actId="478"/>
          <ac:spMkLst>
            <pc:docMk/>
            <pc:sldMk cId="2912705120" sldId="259"/>
            <ac:spMk id="2" creationId="{0A2A5B53-729E-D5E9-840D-DD58359E51A0}"/>
          </ac:spMkLst>
        </pc:spChg>
        <pc:spChg chg="mod">
          <ac:chgData name="Haikun Xu" userId="5497adfb-e7da-4e53-b8a0-6cfd25acadf2" providerId="ADAL" clId="{96CFD293-8134-4C9F-87A5-2D8E143B5104}" dt="2022-06-01T17:41:15.043" v="94" actId="27636"/>
          <ac:spMkLst>
            <pc:docMk/>
            <pc:sldMk cId="2912705120" sldId="259"/>
            <ac:spMk id="3" creationId="{0498FE96-FC98-25CB-30B0-44FBA229DB2D}"/>
          </ac:spMkLst>
        </pc:spChg>
        <pc:spChg chg="add del mod">
          <ac:chgData name="Haikun Xu" userId="5497adfb-e7da-4e53-b8a0-6cfd25acadf2" providerId="ADAL" clId="{96CFD293-8134-4C9F-87A5-2D8E143B5104}" dt="2022-06-01T17:40:43.681" v="80" actId="478"/>
          <ac:spMkLst>
            <pc:docMk/>
            <pc:sldMk cId="2912705120" sldId="259"/>
            <ac:spMk id="5" creationId="{4726B9AC-4E90-3891-123A-837D0602ACC8}"/>
          </ac:spMkLst>
        </pc:spChg>
      </pc:sldChg>
      <pc:sldChg chg="addSp delSp modSp new mod">
        <pc:chgData name="Haikun Xu" userId="5497adfb-e7da-4e53-b8a0-6cfd25acadf2" providerId="ADAL" clId="{96CFD293-8134-4C9F-87A5-2D8E143B5104}" dt="2022-06-01T17:39:22.662" v="76" actId="1035"/>
        <pc:sldMkLst>
          <pc:docMk/>
          <pc:sldMk cId="1373544995" sldId="260"/>
        </pc:sldMkLst>
        <pc:spChg chg="del">
          <ac:chgData name="Haikun Xu" userId="5497adfb-e7da-4e53-b8a0-6cfd25acadf2" providerId="ADAL" clId="{96CFD293-8134-4C9F-87A5-2D8E143B5104}" dt="2022-06-01T17:21:53.023" v="45" actId="478"/>
          <ac:spMkLst>
            <pc:docMk/>
            <pc:sldMk cId="1373544995" sldId="260"/>
            <ac:spMk id="2" creationId="{02A39D5F-9054-43B2-7DD0-B412F24AA515}"/>
          </ac:spMkLst>
        </pc:spChg>
        <pc:spChg chg="del">
          <ac:chgData name="Haikun Xu" userId="5497adfb-e7da-4e53-b8a0-6cfd25acadf2" providerId="ADAL" clId="{96CFD293-8134-4C9F-87A5-2D8E143B5104}" dt="2022-06-01T17:21:48.852" v="42"/>
          <ac:spMkLst>
            <pc:docMk/>
            <pc:sldMk cId="1373544995" sldId="260"/>
            <ac:spMk id="3" creationId="{004FF7AB-B7F0-0FEF-5420-4D87CCE5160A}"/>
          </ac:spMkLst>
        </pc:spChg>
        <pc:spChg chg="add mod">
          <ac:chgData name="Haikun Xu" userId="5497adfb-e7da-4e53-b8a0-6cfd25acadf2" providerId="ADAL" clId="{96CFD293-8134-4C9F-87A5-2D8E143B5104}" dt="2022-06-01T17:35:45.235" v="52" actId="1076"/>
          <ac:spMkLst>
            <pc:docMk/>
            <pc:sldMk cId="1373544995" sldId="260"/>
            <ac:spMk id="7" creationId="{E526942E-F62E-9A61-34D1-C9B08D608CC8}"/>
          </ac:spMkLst>
        </pc:spChg>
        <pc:spChg chg="add mod">
          <ac:chgData name="Haikun Xu" userId="5497adfb-e7da-4e53-b8a0-6cfd25acadf2" providerId="ADAL" clId="{96CFD293-8134-4C9F-87A5-2D8E143B5104}" dt="2022-06-01T17:39:22.662" v="76" actId="1035"/>
          <ac:spMkLst>
            <pc:docMk/>
            <pc:sldMk cId="1373544995" sldId="260"/>
            <ac:spMk id="8" creationId="{9FD992D4-C7A4-4434-89B2-E3E556F7F468}"/>
          </ac:spMkLst>
        </pc:spChg>
        <pc:picChg chg="add mod">
          <ac:chgData name="Haikun Xu" userId="5497adfb-e7da-4e53-b8a0-6cfd25acadf2" providerId="ADAL" clId="{96CFD293-8134-4C9F-87A5-2D8E143B5104}" dt="2022-06-01T17:22:05.785" v="48" actId="14100"/>
          <ac:picMkLst>
            <pc:docMk/>
            <pc:sldMk cId="1373544995" sldId="260"/>
            <ac:picMk id="5" creationId="{F7A7FE96-876B-6172-7C84-4C6B61F3214B}"/>
          </ac:picMkLst>
        </pc:picChg>
      </pc:sldChg>
      <pc:sldChg chg="addSp delSp modSp new mod">
        <pc:chgData name="Haikun Xu" userId="5497adfb-e7da-4e53-b8a0-6cfd25acadf2" providerId="ADAL" clId="{96CFD293-8134-4C9F-87A5-2D8E143B5104}" dt="2022-06-01T17:47:03.900" v="121" actId="14100"/>
        <pc:sldMkLst>
          <pc:docMk/>
          <pc:sldMk cId="1371916799" sldId="261"/>
        </pc:sldMkLst>
        <pc:spChg chg="mod">
          <ac:chgData name="Haikun Xu" userId="5497adfb-e7da-4e53-b8a0-6cfd25acadf2" providerId="ADAL" clId="{96CFD293-8134-4C9F-87A5-2D8E143B5104}" dt="2022-06-01T17:44:41.496" v="104" actId="20577"/>
          <ac:spMkLst>
            <pc:docMk/>
            <pc:sldMk cId="1371916799" sldId="261"/>
            <ac:spMk id="2" creationId="{B0A02A9E-00C7-8B11-CD4D-9412ADCF3AA3}"/>
          </ac:spMkLst>
        </pc:spChg>
        <pc:spChg chg="del">
          <ac:chgData name="Haikun Xu" userId="5497adfb-e7da-4e53-b8a0-6cfd25acadf2" providerId="ADAL" clId="{96CFD293-8134-4C9F-87A5-2D8E143B5104}" dt="2022-06-01T17:44:35.718" v="97" actId="22"/>
          <ac:spMkLst>
            <pc:docMk/>
            <pc:sldMk cId="1371916799" sldId="261"/>
            <ac:spMk id="3" creationId="{B6CD7D45-A669-6F99-F39F-E513885075E4}"/>
          </ac:spMkLst>
        </pc:spChg>
        <pc:picChg chg="add mod ord">
          <ac:chgData name="Haikun Xu" userId="5497adfb-e7da-4e53-b8a0-6cfd25acadf2" providerId="ADAL" clId="{96CFD293-8134-4C9F-87A5-2D8E143B5104}" dt="2022-06-01T17:44:35.718" v="97" actId="22"/>
          <ac:picMkLst>
            <pc:docMk/>
            <pc:sldMk cId="1371916799" sldId="261"/>
            <ac:picMk id="5" creationId="{F9A313D1-AC49-D960-C347-FEB38AFF2F93}"/>
          </ac:picMkLst>
        </pc:picChg>
        <pc:cxnChg chg="add">
          <ac:chgData name="Haikun Xu" userId="5497adfb-e7da-4e53-b8a0-6cfd25acadf2" providerId="ADAL" clId="{96CFD293-8134-4C9F-87A5-2D8E143B5104}" dt="2022-06-01T17:45:06.629" v="105" actId="11529"/>
          <ac:cxnSpMkLst>
            <pc:docMk/>
            <pc:sldMk cId="1371916799" sldId="261"/>
            <ac:cxnSpMk id="7" creationId="{AC793771-C38F-9389-70A9-A1D48364CEBE}"/>
          </ac:cxnSpMkLst>
        </pc:cxnChg>
        <pc:cxnChg chg="add mod">
          <ac:chgData name="Haikun Xu" userId="5497adfb-e7da-4e53-b8a0-6cfd25acadf2" providerId="ADAL" clId="{96CFD293-8134-4C9F-87A5-2D8E143B5104}" dt="2022-06-01T17:45:48.376" v="110" actId="14100"/>
          <ac:cxnSpMkLst>
            <pc:docMk/>
            <pc:sldMk cId="1371916799" sldId="261"/>
            <ac:cxnSpMk id="8" creationId="{32F29640-EF32-B796-E2D2-10F45ACF5AFA}"/>
          </ac:cxnSpMkLst>
        </pc:cxnChg>
        <pc:cxnChg chg="add mod">
          <ac:chgData name="Haikun Xu" userId="5497adfb-e7da-4e53-b8a0-6cfd25acadf2" providerId="ADAL" clId="{96CFD293-8134-4C9F-87A5-2D8E143B5104}" dt="2022-06-01T17:46:24.701" v="115" actId="1076"/>
          <ac:cxnSpMkLst>
            <pc:docMk/>
            <pc:sldMk cId="1371916799" sldId="261"/>
            <ac:cxnSpMk id="12" creationId="{AD251A46-1E3C-6075-C033-88DF3744B382}"/>
          </ac:cxnSpMkLst>
        </pc:cxnChg>
        <pc:cxnChg chg="add mod">
          <ac:chgData name="Haikun Xu" userId="5497adfb-e7da-4e53-b8a0-6cfd25acadf2" providerId="ADAL" clId="{96CFD293-8134-4C9F-87A5-2D8E143B5104}" dt="2022-06-01T17:47:03.900" v="121" actId="14100"/>
          <ac:cxnSpMkLst>
            <pc:docMk/>
            <pc:sldMk cId="1371916799" sldId="261"/>
            <ac:cxnSpMk id="14" creationId="{AEFFD0A1-90EF-C7FA-E926-307326F5F3C6}"/>
          </ac:cxnSpMkLst>
        </pc:cxnChg>
      </pc:sldChg>
      <pc:sldChg chg="addSp delSp modSp new mod">
        <pc:chgData name="Haikun Xu" userId="5497adfb-e7da-4e53-b8a0-6cfd25acadf2" providerId="ADAL" clId="{96CFD293-8134-4C9F-87A5-2D8E143B5104}" dt="2022-06-01T19:31:15.994" v="135" actId="1076"/>
        <pc:sldMkLst>
          <pc:docMk/>
          <pc:sldMk cId="839646033" sldId="262"/>
        </pc:sldMkLst>
        <pc:spChg chg="del">
          <ac:chgData name="Haikun Xu" userId="5497adfb-e7da-4e53-b8a0-6cfd25acadf2" providerId="ADAL" clId="{96CFD293-8134-4C9F-87A5-2D8E143B5104}" dt="2022-06-01T19:31:04.155" v="131" actId="478"/>
          <ac:spMkLst>
            <pc:docMk/>
            <pc:sldMk cId="839646033" sldId="262"/>
            <ac:spMk id="2" creationId="{F809073D-4176-9ABB-6268-E02D90878607}"/>
          </ac:spMkLst>
        </pc:spChg>
        <pc:spChg chg="del mod">
          <ac:chgData name="Haikun Xu" userId="5497adfb-e7da-4e53-b8a0-6cfd25acadf2" providerId="ADAL" clId="{96CFD293-8134-4C9F-87A5-2D8E143B5104}" dt="2022-06-01T19:31:02.900" v="130" actId="478"/>
          <ac:spMkLst>
            <pc:docMk/>
            <pc:sldMk cId="839646033" sldId="262"/>
            <ac:spMk id="3" creationId="{AD402924-6A20-65EB-2A88-39ABD056E64C}"/>
          </ac:spMkLst>
        </pc:spChg>
        <pc:picChg chg="add mod">
          <ac:chgData name="Haikun Xu" userId="5497adfb-e7da-4e53-b8a0-6cfd25acadf2" providerId="ADAL" clId="{96CFD293-8134-4C9F-87A5-2D8E143B5104}" dt="2022-06-01T19:31:15.994" v="135" actId="1076"/>
          <ac:picMkLst>
            <pc:docMk/>
            <pc:sldMk cId="839646033" sldId="262"/>
            <ac:picMk id="5" creationId="{073118F7-7383-D356-B458-A114523CF8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AA86-F6E3-2373-0552-E9FE07F5D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8531-3B77-B197-7DCB-94AF6292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9D956-BB4A-6646-C0F0-473D770F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2FC6-57B5-44EF-A309-6A6C754E63D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36E3-AA81-FBC4-E256-2FAFF2D3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B9F9-C6F2-0C38-DD0B-9C004A94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21A2-C338-4F89-B165-FB5CDD71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BCC9-2A0C-247C-0BB9-87F40942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F80CF-0A27-9309-0227-D27863133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B90CC-6858-AAE9-CDCE-2917D5AF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2FC6-57B5-44EF-A309-6A6C754E63D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9957-C96E-2BB9-0594-6D164A8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5AE1-53E0-819C-431F-554B70D3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21A2-C338-4F89-B165-FB5CDD71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1D294-B524-FBD9-0DD4-F385A28B7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80765-1266-350E-9B55-25FCFD86A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B9BA6-FF99-D319-C97A-1519993D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2FC6-57B5-44EF-A309-6A6C754E63D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4884-64A5-FF12-7109-6419E7A8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19420-1D43-C966-6762-7E30F3BE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21A2-C338-4F89-B165-FB5CDD71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7AB3-FF0E-568A-0366-E86208F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759-3D78-F557-6CB2-C28C34E0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FC04-CA07-FB54-FBAC-00935DC5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2FC6-57B5-44EF-A309-6A6C754E63D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659FB-030A-1305-C45F-ED6DE1BF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84DF-5F36-1D97-3215-9750B000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21A2-C338-4F89-B165-FB5CDD71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AF33-A686-801B-0D80-9B4E8996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56FA7-1AF6-F536-687B-3688AA527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0434-64C5-3948-1BAD-2960DA5A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2FC6-57B5-44EF-A309-6A6C754E63D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C60E-3D57-D576-2543-DB37D2A2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1683-0291-70FE-A365-4865668F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21A2-C338-4F89-B165-FB5CDD71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5D69-93B4-02F6-11C0-AEFB3CE7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5D78-62A4-413D-6D5C-07D3EDAAE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715F5-8A5D-1D2D-A459-CEA88576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77E91-B287-AEE2-8198-B613B86C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2FC6-57B5-44EF-A309-6A6C754E63D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6F2D2-C912-73A3-8D78-CF4C55AB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27735-9D6B-4608-5135-5A717CC4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21A2-C338-4F89-B165-FB5CDD71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C2E1-574C-CFF1-AEA3-EF538CF8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FC81B-F5F7-89FD-2044-E95E1223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560ED-763E-5934-A460-FFFC5D48F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812EE-14B4-B252-10AC-FC3106550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DE6AF-A68C-5BF8-9E59-5451BA46D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66701-5FE0-A8E5-C9AC-76C710E3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2FC6-57B5-44EF-A309-6A6C754E63D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E88FB-FBD0-120E-A891-3EB81EBD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E7DB0-B9D7-7A6C-C312-6A12A918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21A2-C338-4F89-B165-FB5CDD71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6C87-E7F5-532F-333C-9E3343B3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AE7DD-AB82-F462-A05A-3FF85EF9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2FC6-57B5-44EF-A309-6A6C754E63D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5FF0E-92AD-7285-8CCD-618355A8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1670A-CFCD-CAED-990D-3104D5C4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21A2-C338-4F89-B165-FB5CDD71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5C1AC-0C72-B1B5-BCA6-C07FE61D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2FC6-57B5-44EF-A309-6A6C754E63D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C9B5E-F79E-3149-9ABD-BBDFC0BB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3625F-7E8D-04DD-38F6-55E5605C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21A2-C338-4F89-B165-FB5CDD71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EAF0-6D75-03A9-2CE2-B0676799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35AD-EA38-7A88-2B24-24D1B797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AA8C3-F86E-1C01-A537-1962DBC7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90904-0765-0F7A-A66C-06F63331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2FC6-57B5-44EF-A309-6A6C754E63D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EC162-D3FF-876B-D416-69AAA549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7BAB-7DBD-E94F-0E82-19A2B1D6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21A2-C338-4F89-B165-FB5CDD71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E4D1-D74B-61F5-0B86-C700D50F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6B29E-8268-9A76-5FCE-6670F900B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6E649-714F-97B1-A340-928C1FAB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63C69-C517-3493-7BE3-9A7AB338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2FC6-57B5-44EF-A309-6A6C754E63D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1D9E-A496-3AEC-623A-0CCC5449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CA680-675A-7899-D83D-9BABF002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21A2-C338-4F89-B165-FB5CDD71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73050-2DEC-0C85-E5F3-842F7395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D940-E3DD-E7D0-8E26-E498202A6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3EB9-DE62-CBEA-0A56-00D1BC020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12FC6-57B5-44EF-A309-6A6C754E63D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1E8B-C995-9584-2135-CEAFA486C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D48FB-B1A7-AFD7-C633-6A2C77B6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21A2-C338-4F89-B165-FB5CDD71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15-322D-58C3-D9B7-40427CD7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72DB-4182-7AF0-5DF3-DE10F37F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Difference between: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Get the length-frequency data (length in millimeters)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lfmm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&lt;-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read.lfmmdata.f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(raw_data_dir,"LengthMM2000-2021.txt")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Get the grouped length-frequency output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lfgrpd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&lt;-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read.lengthfreq.f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(raw_data_dir,"LengthFreq2000-2021.txt")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1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C182-1717-5B5B-A38C-10F053E4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B7C06-7D77-3E8F-5FE4-B9DD994D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17700"/>
            <a:ext cx="32844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month.substitution.mat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1" descr="A picture containing computer, computer, electronics&#10;&#10;Description automatically generated">
            <a:extLst>
              <a:ext uri="{FF2B5EF4-FFF2-40B4-BE49-F238E27FC236}">
                <a16:creationId xmlns:a16="http://schemas.microsoft.com/office/drawing/2014/main" id="{56330DA5-B64C-9658-7D54-74F6B59B9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4031"/>
            <a:ext cx="3284425" cy="39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B42A1B-8D06-627B-6465-EEC09237F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475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7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FE96-FC98-25CB-30B0-44FBA229D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substitute.f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function(strat.defns,unloads.bystrat.miss,lfgrpd.all.frm,lfgrpd.stratflg,lfmm.all.frm,gear.sub,area.sub,month.sub,min.subsize,growth.increments.array)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this function computes catch species and size composition for strata with unloads 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cae+idm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but no sample data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edited version of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stratum.estimates.f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(see that function for documentation details of equations)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lfgrpd.stratflg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output of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create.strat.flg.f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applied to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lfgrpd.all.frm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strat.defns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unloads.bystrat.miss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are the parts output by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get.strat.unloads.f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    but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subsetted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for missing data strata using output of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stratum.estimates.f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lfgprd.all.frm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output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read.lengthfreq.f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subsetted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for specific year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min.subsize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the minimum number of samples per stratum required to make an estimate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this function uses the following functions: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get.sub.f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well.miss.f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edited December 2021 to fix bug in code that searches for a substitution (bug was that number of rows of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lfgrpd.all.frm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for a cell was used as number of samples,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            which is not correct because records in that data frame are unique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tripno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wellsampleno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x species (and possibly x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sampno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if sorted sample)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start of code added Jan 25 2022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column 1 of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fo.fishery.submat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the fishery seeking a sub, and columns 2-5 are the possible subs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fo.fishery.submat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&lt;-matrix(c("FO.A1","FO.A3","FO.A2","FO.A4","FO.A5","FO.A2","FO.A4","FO.A5","FO.A1","FO.A3","FO.A3","FO.A1","FO.A4","FO.A5","FO.A2","FO.A4","FO.A5","FO.A2","FO.A3","FO.A1","FO.A5","FO.A4","FO.A2","FO.A3","FO.A1"),</a:t>
            </a: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ncol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=5,byrow=T)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end of code added Jan 25 2022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# get number of strata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nstrats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&lt;-length(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unloads.bystrat.miss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270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F7A7FE96-876B-6172-7C84-4C6B61F32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6942E-F62E-9A61-34D1-C9B08D608CC8}"/>
              </a:ext>
            </a:extLst>
          </p:cNvPr>
          <p:cNvSpPr txBox="1"/>
          <p:nvPr/>
        </p:nvSpPr>
        <p:spPr>
          <a:xfrm>
            <a:off x="6428837" y="674581"/>
            <a:ext cx="5639519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# November 30 2021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# Updated January 26 2022 using corrected programs (corrected for substitution bug) and additional fishery-level substitution rules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992D4-C7A4-4434-89B2-E3E556F7F468}"/>
              </a:ext>
            </a:extLst>
          </p:cNvPr>
          <p:cNvSpPr txBox="1"/>
          <p:nvPr/>
        </p:nvSpPr>
        <p:spPr>
          <a:xfrm>
            <a:off x="6737231" y="3210523"/>
            <a:ext cx="905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SAC 12</a:t>
            </a:r>
          </a:p>
          <a:p>
            <a:r>
              <a:rPr lang="en-US" sz="1400" dirty="0"/>
              <a:t>Corrected</a:t>
            </a:r>
          </a:p>
        </p:txBody>
      </p:sp>
    </p:spTree>
    <p:extLst>
      <p:ext uri="{BB962C8B-B14F-4D97-AF65-F5344CB8AC3E}">
        <p14:creationId xmlns:p14="http://schemas.microsoft.com/office/powerpoint/2010/main" val="137354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3118F7-7383-D356-B458-A114523CF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2A9E-00C7-8B11-CD4D-9412ADCF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 OBJ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313D1-AC49-D960-C347-FEB38AFF2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93771-C38F-9389-70A9-A1D48364CEBE}"/>
              </a:ext>
            </a:extLst>
          </p:cNvPr>
          <p:cNvCxnSpPr/>
          <p:nvPr/>
        </p:nvCxnSpPr>
        <p:spPr>
          <a:xfrm>
            <a:off x="3795623" y="4710023"/>
            <a:ext cx="4891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F29640-EF32-B796-E2D2-10F45ACF5AFA}"/>
              </a:ext>
            </a:extLst>
          </p:cNvPr>
          <p:cNvCxnSpPr>
            <a:cxnSpLocks/>
          </p:cNvCxnSpPr>
          <p:nvPr/>
        </p:nvCxnSpPr>
        <p:spPr>
          <a:xfrm flipV="1">
            <a:off x="6242649" y="2415396"/>
            <a:ext cx="0" cy="303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251A46-1E3C-6075-C033-88DF3744B382}"/>
              </a:ext>
            </a:extLst>
          </p:cNvPr>
          <p:cNvCxnSpPr>
            <a:cxnSpLocks/>
          </p:cNvCxnSpPr>
          <p:nvPr/>
        </p:nvCxnSpPr>
        <p:spPr>
          <a:xfrm flipV="1">
            <a:off x="7464725" y="4960189"/>
            <a:ext cx="0" cy="49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FFD0A1-90EF-C7FA-E926-307326F5F3C6}"/>
              </a:ext>
            </a:extLst>
          </p:cNvPr>
          <p:cNvCxnSpPr>
            <a:cxnSpLocks/>
          </p:cNvCxnSpPr>
          <p:nvPr/>
        </p:nvCxnSpPr>
        <p:spPr>
          <a:xfrm flipH="1">
            <a:off x="7464725" y="4960189"/>
            <a:ext cx="122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568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BET OBJ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Haikun Xu</dc:creator>
  <cp:lastModifiedBy>Haikun Xu</cp:lastModifiedBy>
  <cp:revision>1</cp:revision>
  <dcterms:created xsi:type="dcterms:W3CDTF">2022-06-01T16:36:08Z</dcterms:created>
  <dcterms:modified xsi:type="dcterms:W3CDTF">2022-06-01T19:31:19Z</dcterms:modified>
</cp:coreProperties>
</file>