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80" autoAdjust="0"/>
  </p:normalViewPr>
  <p:slideViewPr>
    <p:cSldViewPr snapToGrid="0">
      <p:cViewPr varScale="1">
        <p:scale>
          <a:sx n="84" d="100"/>
          <a:sy n="84" d="100"/>
        </p:scale>
        <p:origin x="61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06C0-6582-4ABF-BEF4-18D3F580C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3A349-C39D-4EC6-9C00-88B0D4DD7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89A7-E215-4FB5-906B-EC5E1B3A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0F16-CAA4-4C0B-8458-E4B5C830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8A8B4-D3DB-4EDE-96B9-F270B852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0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B07A-723F-4921-9ED6-3FBFB032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29C95-7DDB-4E6B-8806-64DC0C86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8A977-0E48-47FF-92A6-90CB1A6C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D2C7D-8674-4A51-96B3-ACF39A3D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F13C-B4B2-4B6B-800C-EC0734F9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0DC2C-75DB-4A33-9019-A5C6DD3E7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E309B-7BF8-4933-A835-FD990ED6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FCF8-C370-4008-82CA-85D460C7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270B-C7BC-46E5-BFDF-B9118D87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A03D-2475-4950-BF60-E8E1C3EC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5E58-77FB-41EF-BD56-7B056965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31A7-B636-4475-9467-CC1D83D3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6FDC-12CC-4D34-9F9A-123BF163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5CA89-2516-491F-B50C-839FE077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42284-9473-46E7-9A6A-319AD9F8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8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EC7-9E5D-4D10-8EBF-743A87AB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44D8-FEEF-428F-B26D-2AD553129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173C-F2FC-42B9-9FF8-5CBE9BBD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952D-F2D9-405E-89B0-9A4B84CF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BC61-4A14-44E8-B0B8-70460D79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0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5023-E7D5-4E8F-9F6A-DD024342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D5E0-D8CD-4E33-908D-41D3E2AB6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ACB28-8003-4D00-81DD-40A387A8E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E655A-A770-4EDE-A2A1-CCCA65D3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10C8-82D7-443D-B7C3-F6EC9517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A2361-29B5-40B3-A3EC-B83CACDD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8383-208F-4FC4-844D-7BAC68C0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6B6A6-F6F1-438D-9976-6970BFED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970B2-6B36-4C5F-905E-2899302A1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2A5AF-1F06-4EE2-AB3D-79BCA4819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EF148-788E-472D-9B2F-5113E3803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F9486-05F6-4759-AB01-B1195F39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0E6B6-A2FC-4098-8CB3-F56EFF4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4B49E-ACC9-4E68-A7EF-DB4DBD77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ED3C-C722-4DDC-8B9D-959D0B23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56B4F-7EB8-43D6-847F-3F01D29F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E09BE-6616-4844-BF46-EE1D17F1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490FC-EDFB-41EF-AA3F-5BAC77A2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6ABA3-6FE0-4978-B500-F3EF6925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F42E3-601F-4B27-BFD5-1600294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73587-F46E-46F9-BCD0-05CF5195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D6CA-ACBE-42AE-BA9F-4A62717E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B822-E180-45DD-8EAA-3EC499F6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8434B-B31A-442F-980A-37DC27707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693F3-504D-4D44-A22D-5A3EBAB9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FBE35-A741-4D00-B4E0-C87F6489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6966B-AB3C-401C-9A18-7F528568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8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D777-AF1D-4986-BCDD-E0DD404D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CA209-D6FA-4165-8BDE-60009FDBE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7957-23E6-496F-BC63-59DE716CE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BFEC1-9292-41CB-B9AF-A43F5F49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F0837-2F15-4F79-A8F4-B30DC899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4DB33-2B88-4B55-B7C2-5B42A38B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074E9-87EB-44B8-A754-DFC50E66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F709F-F722-49C5-8BB6-71AD12A56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4B6A9-3D0C-45DF-B2EF-CED73FAE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B044-A65C-4299-8733-AC65705D17D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4419-7273-4491-9E3E-7A77509F3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9DCD-F92D-4C38-B8D7-4762072DC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814B-3DBB-42A8-B91C-88C74340A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Spatial Assessment Modeling Workshop – 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4E158-D41A-46B8-BC93-23114A5CD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2/28/2022</a:t>
            </a:r>
          </a:p>
        </p:txBody>
      </p:sp>
    </p:spTree>
    <p:extLst>
      <p:ext uri="{BB962C8B-B14F-4D97-AF65-F5344CB8AC3E}">
        <p14:creationId xmlns:p14="http://schemas.microsoft.com/office/powerpoint/2010/main" val="102359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EA5E-F1EB-4697-B592-6B355F0D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 (100 replicates) are available for various degree of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C2B3-97AF-4A16-A901-6E30114D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1-area SS data file (ESS=5)</a:t>
            </a:r>
          </a:p>
          <a:p>
            <a:r>
              <a:rPr lang="en-US" dirty="0"/>
              <a:t>4-area SS data file (ESS=5)</a:t>
            </a:r>
          </a:p>
          <a:p>
            <a:r>
              <a:rPr lang="en-US" dirty="0"/>
              <a:t>221-cell raw data file (ESS=5)</a:t>
            </a:r>
          </a:p>
          <a:p>
            <a:endParaRPr lang="en-US" dirty="0"/>
          </a:p>
          <a:p>
            <a:r>
              <a:rPr lang="en-US" dirty="0"/>
              <a:t>1-area SS data file (ESS=25)</a:t>
            </a:r>
          </a:p>
          <a:p>
            <a:r>
              <a:rPr lang="en-US" dirty="0"/>
              <a:t>4-area SS data file (ESS=25)</a:t>
            </a:r>
          </a:p>
          <a:p>
            <a:r>
              <a:rPr lang="en-US" dirty="0"/>
              <a:t>221-cell raw data file (ESS=25)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0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EA5E-F1EB-4697-B592-6B355F0D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 (100 replicates) are available for various degree of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C2B3-97AF-4A16-A901-6E30114D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1-area SS data file (ESS=5)</a:t>
            </a:r>
          </a:p>
          <a:p>
            <a:r>
              <a:rPr lang="en-US" dirty="0">
                <a:solidFill>
                  <a:schemeClr val="bg2"/>
                </a:solidFill>
              </a:rPr>
              <a:t>4-area SS data file (ESS=5)     </a:t>
            </a:r>
            <a:r>
              <a:rPr lang="en-US" dirty="0">
                <a:solidFill>
                  <a:srgbClr val="FF0000"/>
                </a:solidFill>
              </a:rPr>
              <a:t>data not adequate for the VAST approach</a:t>
            </a:r>
          </a:p>
          <a:p>
            <a:r>
              <a:rPr lang="en-US" dirty="0">
                <a:solidFill>
                  <a:schemeClr val="bg2"/>
                </a:solidFill>
              </a:rPr>
              <a:t>221-cell raw data file (ESS=5)</a:t>
            </a:r>
          </a:p>
          <a:p>
            <a:endParaRPr lang="en-US" dirty="0"/>
          </a:p>
          <a:p>
            <a:r>
              <a:rPr lang="en-US" dirty="0"/>
              <a:t>1-area SS data file (ESS=25)</a:t>
            </a:r>
          </a:p>
          <a:p>
            <a:r>
              <a:rPr lang="en-US" dirty="0"/>
              <a:t>4-area SS data file (ESS=25)</a:t>
            </a:r>
          </a:p>
          <a:p>
            <a:r>
              <a:rPr lang="en-US" dirty="0"/>
              <a:t>221-cell raw data file (ESS=25)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3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6C0D-84E4-4398-8A34-C43E9144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are compared for the 1</a:t>
            </a:r>
            <a:r>
              <a:rPr lang="en-US" baseline="30000" dirty="0"/>
              <a:t>st</a:t>
            </a:r>
            <a:r>
              <a:rPr lang="en-US" dirty="0"/>
              <a:t> replicate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7C9E-5E54-47F4-8502-4468B189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Similarity: </a:t>
            </a:r>
          </a:p>
          <a:p>
            <a:r>
              <a:rPr lang="en-US" dirty="0"/>
              <a:t>single-stock assessment models using the areas-as-fleets approach;</a:t>
            </a:r>
          </a:p>
          <a:p>
            <a:r>
              <a:rPr lang="en-US" dirty="0"/>
              <a:t>include a longline survey fleet;</a:t>
            </a:r>
          </a:p>
          <a:p>
            <a:r>
              <a:rPr lang="en-US" dirty="0"/>
              <a:t>the index of abundance and associated length compositions are based on fitting VAST to cell-level </a:t>
            </a:r>
            <a:r>
              <a:rPr lang="en-US" dirty="0" err="1"/>
              <a:t>cpue</a:t>
            </a:r>
            <a:r>
              <a:rPr lang="en-US" dirty="0"/>
              <a:t> and </a:t>
            </a:r>
            <a:r>
              <a:rPr lang="en-US" dirty="0" err="1"/>
              <a:t>lf</a:t>
            </a:r>
            <a:r>
              <a:rPr lang="en-US" dirty="0"/>
              <a:t> data, respectively;</a:t>
            </a:r>
          </a:p>
          <a:p>
            <a:r>
              <a:rPr lang="en-US" dirty="0"/>
              <a:t>comp data are weighted using the Francis approach;</a:t>
            </a:r>
          </a:p>
          <a:p>
            <a:r>
              <a:rPr lang="en-US" dirty="0"/>
              <a:t>index CV is time-varying with a mean of 0.1 (still seems to be too large)</a:t>
            </a:r>
          </a:p>
          <a:p>
            <a:r>
              <a:rPr lang="en-US" dirty="0"/>
              <a:t>Survey fleet is assumed to have asymptotic selectivity; all fishery fleets are assumed to have dome-shaped </a:t>
            </a:r>
            <a:r>
              <a:rPr lang="en-US" dirty="0" err="1"/>
              <a:t>selectivties</a:t>
            </a:r>
            <a:r>
              <a:rPr lang="en-US" dirty="0"/>
              <a:t> (could still be asymptotic through)</a:t>
            </a:r>
          </a:p>
          <a:p>
            <a:r>
              <a:rPr lang="en-US" dirty="0"/>
              <a:t>All biology parameters are fixed at their true values</a:t>
            </a:r>
          </a:p>
        </p:txBody>
      </p:sp>
    </p:spTree>
    <p:extLst>
      <p:ext uri="{BB962C8B-B14F-4D97-AF65-F5344CB8AC3E}">
        <p14:creationId xmlns:p14="http://schemas.microsoft.com/office/powerpoint/2010/main" val="194782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6C0D-84E4-4398-8A34-C43E9144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are compared for the 1</a:t>
            </a:r>
            <a:r>
              <a:rPr lang="en-US" baseline="30000" dirty="0"/>
              <a:t>st</a:t>
            </a:r>
            <a:r>
              <a:rPr lang="en-US" dirty="0"/>
              <a:t> replicate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7C9E-5E54-47F4-8502-4468B189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Difference: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A6E8E1-4F52-4285-889D-5A5B1C0FC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415"/>
              </p:ext>
            </p:extLst>
          </p:nvPr>
        </p:nvGraphicFramePr>
        <p:xfrm>
          <a:off x="3386667" y="1825625"/>
          <a:ext cx="541866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304940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6812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9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Pre-defined (default) fisheries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tree-defined PS and LL fisheries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9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fisheries’ length comps are sample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 ad LL fisheries’ length comps are catch weighted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1102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B02E3B-78E8-4318-9E9E-2B8FE2E3B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11"/>
          <a:stretch/>
        </p:blipFill>
        <p:spPr>
          <a:xfrm>
            <a:off x="695877" y="3780226"/>
            <a:ext cx="3223408" cy="286921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96BD844-36B6-4AEA-8E9A-E68332E78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22" y="4328053"/>
            <a:ext cx="3109913" cy="2487930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49F947B9-0C68-43C8-8CD2-6E78BBBAE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08" y="4438762"/>
            <a:ext cx="2763347" cy="22106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B0B28C-645D-4D49-8B9C-454A02B1C3BE}"/>
              </a:ext>
            </a:extLst>
          </p:cNvPr>
          <p:cNvSpPr txBox="1"/>
          <p:nvPr/>
        </p:nvSpPr>
        <p:spPr>
          <a:xfrm>
            <a:off x="7160525" y="4052866"/>
            <a:ext cx="38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                                                       LL</a:t>
            </a:r>
          </a:p>
        </p:txBody>
      </p:sp>
    </p:spTree>
    <p:extLst>
      <p:ext uri="{BB962C8B-B14F-4D97-AF65-F5344CB8AC3E}">
        <p14:creationId xmlns:p14="http://schemas.microsoft.com/office/powerpoint/2010/main" val="287202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A121-D6C8-48EF-9723-B4E2B053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CF1A-F239-4E85-BB77-C5CA4948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Spatial Assessment Modeling Workshop – progress update</vt:lpstr>
      <vt:lpstr>Simulated data (100 replicates) are available for various degree of aggregation</vt:lpstr>
      <vt:lpstr>Simulated data (100 replicates) are available for various degree of aggregation</vt:lpstr>
      <vt:lpstr>Two models are compared for the 1st replicate</vt:lpstr>
      <vt:lpstr>Two models are compared for the 1st replicate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Assessment Modeling Workshop – progress update</dc:title>
  <dc:creator>Haikun Xu</dc:creator>
  <cp:lastModifiedBy>Haikun Xu</cp:lastModifiedBy>
  <cp:revision>12</cp:revision>
  <dcterms:created xsi:type="dcterms:W3CDTF">2022-02-28T22:50:37Z</dcterms:created>
  <dcterms:modified xsi:type="dcterms:W3CDTF">2022-02-28T23:34:29Z</dcterms:modified>
</cp:coreProperties>
</file>