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337A6-F783-4048-B79A-5D6592A9B6CB}" v="7" dt="2022-03-01T18:34:59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0" autoAdjust="0"/>
  </p:normalViewPr>
  <p:slideViewPr>
    <p:cSldViewPr snapToGrid="0">
      <p:cViewPr varScale="1">
        <p:scale>
          <a:sx n="84" d="100"/>
          <a:sy n="84" d="100"/>
        </p:scale>
        <p:origin x="61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kun Xu" userId="5497adfb-e7da-4e53-b8a0-6cfd25acadf2" providerId="ADAL" clId="{EB8337A6-F783-4048-B79A-5D6592A9B6CB}"/>
    <pc:docChg chg="undo custSel addSld modSld">
      <pc:chgData name="Haikun Xu" userId="5497adfb-e7da-4e53-b8a0-6cfd25acadf2" providerId="ADAL" clId="{EB8337A6-F783-4048-B79A-5D6592A9B6CB}" dt="2022-03-01T18:49:23.111" v="399" actId="20577"/>
      <pc:docMkLst>
        <pc:docMk/>
      </pc:docMkLst>
      <pc:sldChg chg="modSp mod">
        <pc:chgData name="Haikun Xu" userId="5497adfb-e7da-4e53-b8a0-6cfd25acadf2" providerId="ADAL" clId="{EB8337A6-F783-4048-B79A-5D6592A9B6CB}" dt="2022-03-01T18:46:28.959" v="146" actId="114"/>
        <pc:sldMkLst>
          <pc:docMk/>
          <pc:sldMk cId="1947829469" sldId="259"/>
        </pc:sldMkLst>
        <pc:spChg chg="mod">
          <ac:chgData name="Haikun Xu" userId="5497adfb-e7da-4e53-b8a0-6cfd25acadf2" providerId="ADAL" clId="{EB8337A6-F783-4048-B79A-5D6592A9B6CB}" dt="2022-03-01T18:33:08.936" v="4" actId="404"/>
          <ac:spMkLst>
            <pc:docMk/>
            <pc:sldMk cId="1947829469" sldId="259"/>
            <ac:spMk id="2" creationId="{315C6C0D-84E4-4398-8A34-C43E914401F4}"/>
          </ac:spMkLst>
        </pc:spChg>
        <pc:spChg chg="mod">
          <ac:chgData name="Haikun Xu" userId="5497adfb-e7da-4e53-b8a0-6cfd25acadf2" providerId="ADAL" clId="{EB8337A6-F783-4048-B79A-5D6592A9B6CB}" dt="2022-03-01T18:46:28.959" v="146" actId="114"/>
          <ac:spMkLst>
            <pc:docMk/>
            <pc:sldMk cId="1947829469" sldId="259"/>
            <ac:spMk id="3" creationId="{2DB87C9E-5E54-47F4-8502-4468B1899C9B}"/>
          </ac:spMkLst>
        </pc:spChg>
      </pc:sldChg>
      <pc:sldChg chg="modSp mod">
        <pc:chgData name="Haikun Xu" userId="5497adfb-e7da-4e53-b8a0-6cfd25acadf2" providerId="ADAL" clId="{EB8337A6-F783-4048-B79A-5D6592A9B6CB}" dt="2022-03-01T18:48:17.968" v="345" actId="20577"/>
        <pc:sldMkLst>
          <pc:docMk/>
          <pc:sldMk cId="2039874651" sldId="260"/>
        </pc:sldMkLst>
        <pc:spChg chg="mod">
          <ac:chgData name="Haikun Xu" userId="5497adfb-e7da-4e53-b8a0-6cfd25acadf2" providerId="ADAL" clId="{EB8337A6-F783-4048-B79A-5D6592A9B6CB}" dt="2022-03-01T18:46:40.852" v="156" actId="20577"/>
          <ac:spMkLst>
            <pc:docMk/>
            <pc:sldMk cId="2039874651" sldId="260"/>
            <ac:spMk id="2" creationId="{BB38A121-D6C8-48EF-9723-B4E2B053637C}"/>
          </ac:spMkLst>
        </pc:spChg>
        <pc:spChg chg="mod">
          <ac:chgData name="Haikun Xu" userId="5497adfb-e7da-4e53-b8a0-6cfd25acadf2" providerId="ADAL" clId="{EB8337A6-F783-4048-B79A-5D6592A9B6CB}" dt="2022-03-01T18:48:17.968" v="345" actId="20577"/>
          <ac:spMkLst>
            <pc:docMk/>
            <pc:sldMk cId="2039874651" sldId="260"/>
            <ac:spMk id="3" creationId="{6D01CF1A-F239-4E85-BB77-C5CA494871DA}"/>
          </ac:spMkLst>
        </pc:spChg>
      </pc:sldChg>
      <pc:sldChg chg="addSp delSp modSp mod">
        <pc:chgData name="Haikun Xu" userId="5497adfb-e7da-4e53-b8a0-6cfd25acadf2" providerId="ADAL" clId="{EB8337A6-F783-4048-B79A-5D6592A9B6CB}" dt="2022-03-01T18:45:57.897" v="141" actId="1076"/>
        <pc:sldMkLst>
          <pc:docMk/>
          <pc:sldMk cId="2872027279" sldId="261"/>
        </pc:sldMkLst>
        <pc:spChg chg="mod">
          <ac:chgData name="Haikun Xu" userId="5497adfb-e7da-4e53-b8a0-6cfd25acadf2" providerId="ADAL" clId="{EB8337A6-F783-4048-B79A-5D6592A9B6CB}" dt="2022-03-01T18:33:17.360" v="9" actId="404"/>
          <ac:spMkLst>
            <pc:docMk/>
            <pc:sldMk cId="2872027279" sldId="261"/>
            <ac:spMk id="2" creationId="{315C6C0D-84E4-4398-8A34-C43E914401F4}"/>
          </ac:spMkLst>
        </pc:spChg>
        <pc:graphicFrameChg chg="del mod modGraphic">
          <ac:chgData name="Haikun Xu" userId="5497adfb-e7da-4e53-b8a0-6cfd25acadf2" providerId="ADAL" clId="{EB8337A6-F783-4048-B79A-5D6592A9B6CB}" dt="2022-03-01T18:34:42.475" v="64" actId="478"/>
          <ac:graphicFrameMkLst>
            <pc:docMk/>
            <pc:sldMk cId="2872027279" sldId="261"/>
            <ac:graphicFrameMk id="4" creationId="{C2A6E8E1-4F52-4285-889D-5A5B1C0FC24E}"/>
          </ac:graphicFrameMkLst>
        </pc:graphicFrameChg>
        <pc:graphicFrameChg chg="add mod modGraphic">
          <ac:chgData name="Haikun Xu" userId="5497adfb-e7da-4e53-b8a0-6cfd25acadf2" providerId="ADAL" clId="{EB8337A6-F783-4048-B79A-5D6592A9B6CB}" dt="2022-03-01T18:45:57.897" v="141" actId="1076"/>
          <ac:graphicFrameMkLst>
            <pc:docMk/>
            <pc:sldMk cId="2872027279" sldId="261"/>
            <ac:graphicFrameMk id="5" creationId="{50D14394-93B2-4BA5-A3D7-E819E7B75F22}"/>
          </ac:graphicFrameMkLst>
        </pc:graphicFrameChg>
      </pc:sldChg>
      <pc:sldChg chg="modSp new mod">
        <pc:chgData name="Haikun Xu" userId="5497adfb-e7da-4e53-b8a0-6cfd25acadf2" providerId="ADAL" clId="{EB8337A6-F783-4048-B79A-5D6592A9B6CB}" dt="2022-03-01T18:48:32.329" v="362" actId="20577"/>
        <pc:sldMkLst>
          <pc:docMk/>
          <pc:sldMk cId="341687223" sldId="262"/>
        </pc:sldMkLst>
        <pc:spChg chg="mod">
          <ac:chgData name="Haikun Xu" userId="5497adfb-e7da-4e53-b8a0-6cfd25acadf2" providerId="ADAL" clId="{EB8337A6-F783-4048-B79A-5D6592A9B6CB}" dt="2022-03-01T18:48:32.329" v="362" actId="20577"/>
          <ac:spMkLst>
            <pc:docMk/>
            <pc:sldMk cId="341687223" sldId="262"/>
            <ac:spMk id="2" creationId="{46F354DB-4DFC-422C-94B3-F20E3606B5EA}"/>
          </ac:spMkLst>
        </pc:spChg>
      </pc:sldChg>
      <pc:sldChg chg="modSp new mod">
        <pc:chgData name="Haikun Xu" userId="5497adfb-e7da-4e53-b8a0-6cfd25acadf2" providerId="ADAL" clId="{EB8337A6-F783-4048-B79A-5D6592A9B6CB}" dt="2022-03-01T18:49:23.111" v="399" actId="20577"/>
        <pc:sldMkLst>
          <pc:docMk/>
          <pc:sldMk cId="1170450218" sldId="263"/>
        </pc:sldMkLst>
        <pc:spChg chg="mod">
          <ac:chgData name="Haikun Xu" userId="5497adfb-e7da-4e53-b8a0-6cfd25acadf2" providerId="ADAL" clId="{EB8337A6-F783-4048-B79A-5D6592A9B6CB}" dt="2022-03-01T18:49:11.508" v="373" actId="20577"/>
          <ac:spMkLst>
            <pc:docMk/>
            <pc:sldMk cId="1170450218" sldId="263"/>
            <ac:spMk id="2" creationId="{E1258927-23B1-4FF7-B86B-61C17FC76DBE}"/>
          </ac:spMkLst>
        </pc:spChg>
        <pc:spChg chg="mod">
          <ac:chgData name="Haikun Xu" userId="5497adfb-e7da-4e53-b8a0-6cfd25acadf2" providerId="ADAL" clId="{EB8337A6-F783-4048-B79A-5D6592A9B6CB}" dt="2022-03-01T18:49:23.111" v="399" actId="20577"/>
          <ac:spMkLst>
            <pc:docMk/>
            <pc:sldMk cId="1170450218" sldId="263"/>
            <ac:spMk id="3" creationId="{AD9D78EE-87AC-4B39-80C6-8349826311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6C0-6582-4ABF-BEF4-18D3F580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A349-C39D-4EC6-9C00-88B0D4DD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9A7-E215-4FB5-906B-EC5E1B3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0F16-CAA4-4C0B-8458-E4B5C83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A8B4-D3DB-4EDE-96B9-F270B85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B07A-723F-4921-9ED6-3FBFB03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9C95-7DDB-4E6B-8806-64DC0C86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77-0E48-47FF-92A6-90CB1A6C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C7D-8674-4A51-96B3-ACF39A3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13C-B4B2-4B6B-800C-EC0734F9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C2C-75DB-4A33-9019-A5C6DD3E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309B-7BF8-4933-A835-FD990ED6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CF8-C370-4008-82CA-85D460C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270B-C7BC-46E5-BFDF-B9118D8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A03D-2475-4950-BF60-E8E1C3E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E58-77FB-41EF-BD56-7B05696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1A7-B636-4475-9467-CC1D83D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FDC-12CC-4D34-9F9A-123BF16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CA89-2516-491F-B50C-839FE07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2284-9473-46E7-9A6A-319AD9F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EC7-9E5D-4D10-8EBF-743A87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44D8-FEEF-428F-B26D-2AD5531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73C-F2FC-42B9-9FF8-5CBE9BB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952D-F2D9-405E-89B0-9A4B84C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BC61-4A14-44E8-B0B8-70460D7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023-E7D5-4E8F-9F6A-DD02434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5E0-D8CD-4E33-908D-41D3E2AB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CB28-8003-4D00-81DD-40A387A8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655A-A770-4EDE-A2A1-CCCA65D3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10C8-82D7-443D-B7C3-F6EC951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2361-29B5-40B3-A3EC-B83CACD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83-208F-4FC4-844D-7BAC68C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B6A6-F6F1-438D-9976-6970BF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70B2-6B36-4C5F-905E-2899302A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A5AF-1F06-4EE2-AB3D-79BCA481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F148-788E-472D-9B2F-5113E380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9486-05F6-4759-AB01-B1195F3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E6B6-A2FC-4098-8CB3-F56EFF4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B49E-ACC9-4E68-A7EF-DB4DBD7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D3C-C722-4DDC-8B9D-959D0B2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6B4F-7EB8-43D6-847F-3F01D29F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9BE-6616-4844-BF46-EE1D17F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0FC-EDFB-41EF-AA3F-5BAC77A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ABA3-6FE0-4978-B500-F3EF692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42E3-601F-4B27-BFD5-1600294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3587-F46E-46F9-BCD0-05CF5195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6CA-ACBE-42AE-BA9F-4A62717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822-E180-45DD-8EAA-3EC499F6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434B-B31A-442F-980A-37DC2770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93F3-504D-4D44-A22D-5A3EBA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BE35-A741-4D00-B4E0-C87F648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6B-AB3C-401C-9A18-7F528568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777-AF1D-4986-BCDD-E0DD404D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A209-D6FA-4165-8BDE-60009FDB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7957-23E6-496F-BC63-59DE716C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EC1-9292-41CB-B9AF-A43F5F4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0837-2F15-4F79-A8F4-B30DC89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B33-2B88-4B55-B7C2-5B42A38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74E9-87EB-44B8-A754-DFC50E6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709F-F722-49C5-8BB6-71AD12A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B6A9-3D0C-45DF-B2EF-CED73FAE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4419-7273-4491-9E3E-7A77509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9DCD-F92D-4C38-B8D7-4762072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14B-3DBB-42A8-B91C-88C74340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Spatial Assessment Modeling Workshop –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E158-D41A-46B8-BC93-23114A5C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2/28/2022</a:t>
            </a:r>
          </a:p>
        </p:txBody>
      </p:sp>
    </p:spTree>
    <p:extLst>
      <p:ext uri="{BB962C8B-B14F-4D97-AF65-F5344CB8AC3E}">
        <p14:creationId xmlns:p14="http://schemas.microsoft.com/office/powerpoint/2010/main" val="1023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1-area SS data file (ESS=5)</a:t>
            </a:r>
          </a:p>
          <a:p>
            <a:r>
              <a:rPr lang="en-US" dirty="0"/>
              <a:t>4-area SS data file (ESS=5)</a:t>
            </a:r>
          </a:p>
          <a:p>
            <a:r>
              <a:rPr lang="en-US" dirty="0"/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1-area SS data file (ESS=5)</a:t>
            </a:r>
          </a:p>
          <a:p>
            <a:r>
              <a:rPr lang="en-US" dirty="0">
                <a:solidFill>
                  <a:schemeClr val="bg2"/>
                </a:solidFill>
              </a:rPr>
              <a:t>4-area SS data file (ESS=5)     </a:t>
            </a:r>
            <a:r>
              <a:rPr lang="en-US" dirty="0">
                <a:solidFill>
                  <a:srgbClr val="FF0000"/>
                </a:solidFill>
              </a:rPr>
              <a:t>data not adequate for the VAST approach</a:t>
            </a:r>
          </a:p>
          <a:p>
            <a:r>
              <a:rPr lang="en-US" dirty="0">
                <a:solidFill>
                  <a:schemeClr val="bg2"/>
                </a:solidFill>
              </a:rPr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Similarity: </a:t>
            </a:r>
          </a:p>
          <a:p>
            <a:r>
              <a:rPr lang="en-US" dirty="0"/>
              <a:t>single-stock assessment models using the areas-as-fleets approach;</a:t>
            </a:r>
          </a:p>
          <a:p>
            <a:r>
              <a:rPr lang="en-US" dirty="0"/>
              <a:t>include a longline survey fleet;</a:t>
            </a:r>
          </a:p>
          <a:p>
            <a:r>
              <a:rPr lang="en-US" dirty="0"/>
              <a:t>the index of abundance and associated length compositions are based on fitting VAST to cell-level </a:t>
            </a:r>
            <a:r>
              <a:rPr lang="en-US" dirty="0" err="1"/>
              <a:t>cpue</a:t>
            </a:r>
            <a:r>
              <a:rPr lang="en-US" dirty="0"/>
              <a:t> and </a:t>
            </a:r>
            <a:r>
              <a:rPr lang="en-US" dirty="0" err="1"/>
              <a:t>lf</a:t>
            </a:r>
            <a:r>
              <a:rPr lang="en-US" dirty="0"/>
              <a:t> data, respectively;</a:t>
            </a:r>
          </a:p>
          <a:p>
            <a:r>
              <a:rPr lang="en-US" dirty="0"/>
              <a:t>comp data are weighted using the Francis approach;</a:t>
            </a:r>
          </a:p>
          <a:p>
            <a:r>
              <a:rPr lang="en-US" dirty="0"/>
              <a:t>index CV is time-varying with a mean of 0.1 (</a:t>
            </a:r>
            <a:r>
              <a:rPr lang="en-US" i="1" dirty="0"/>
              <a:t>still seems to be too large</a:t>
            </a:r>
            <a:r>
              <a:rPr lang="en-US" dirty="0"/>
              <a:t>)</a:t>
            </a:r>
          </a:p>
          <a:p>
            <a:r>
              <a:rPr lang="en-US" dirty="0"/>
              <a:t>Survey fleet is assumed to have asymptotic selectivity; all fishery fleets are assumed to have dome-shaped </a:t>
            </a:r>
            <a:r>
              <a:rPr lang="en-US" dirty="0" err="1"/>
              <a:t>selectivties</a:t>
            </a:r>
            <a:r>
              <a:rPr lang="en-US" dirty="0"/>
              <a:t> (could still be asymptotic through)</a:t>
            </a:r>
          </a:p>
          <a:p>
            <a:r>
              <a:rPr lang="en-US" dirty="0"/>
              <a:t>All biology parameters are fixed at their true values</a:t>
            </a:r>
          </a:p>
        </p:txBody>
      </p:sp>
    </p:spTree>
    <p:extLst>
      <p:ext uri="{BB962C8B-B14F-4D97-AF65-F5344CB8AC3E}">
        <p14:creationId xmlns:p14="http://schemas.microsoft.com/office/powerpoint/2010/main" val="19478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Difference: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2E3B-78E8-4318-9E9E-2B8FE2E3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1"/>
          <a:stretch/>
        </p:blipFill>
        <p:spPr>
          <a:xfrm>
            <a:off x="695877" y="3780226"/>
            <a:ext cx="3223408" cy="28692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6BD844-36B6-4AEA-8E9A-E68332E7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22" y="4328053"/>
            <a:ext cx="3109913" cy="248793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F947B9-0C68-43C8-8CD2-6E78BBBAE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8" y="4438762"/>
            <a:ext cx="2763347" cy="221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0B28C-645D-4D49-8B9C-454A02B1C3BE}"/>
              </a:ext>
            </a:extLst>
          </p:cNvPr>
          <p:cNvSpPr txBox="1"/>
          <p:nvPr/>
        </p:nvSpPr>
        <p:spPr>
          <a:xfrm>
            <a:off x="7160525" y="40528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                                                      LL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D14394-93B2-4BA5-A3D7-E819E7B7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86"/>
              </p:ext>
            </p:extLst>
          </p:nvPr>
        </p:nvGraphicFramePr>
        <p:xfrm>
          <a:off x="3096525" y="2112662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and LL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121-D6C8-48EF-9723-B4E2B05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runs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F1A-F239-4E85-BB77-C5CA4948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model is run for three times: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 and suggested recruitment bias adjustment</a:t>
            </a:r>
          </a:p>
        </p:txBody>
      </p:sp>
    </p:spTree>
    <p:extLst>
      <p:ext uri="{BB962C8B-B14F-4D97-AF65-F5344CB8AC3E}">
        <p14:creationId xmlns:p14="http://schemas.microsoft.com/office/powerpoint/2010/main" val="20398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4DB-4DFC-422C-94B3-F20E3606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8635-6C97-44EA-8677-62B6BBBA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927-23B1-4FF7-B86B-61C17FC7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78EE-87AC-4B39-80C6-83498263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specify index CV?</a:t>
            </a:r>
          </a:p>
        </p:txBody>
      </p:sp>
    </p:spTree>
    <p:extLst>
      <p:ext uri="{BB962C8B-B14F-4D97-AF65-F5344CB8AC3E}">
        <p14:creationId xmlns:p14="http://schemas.microsoft.com/office/powerpoint/2010/main" val="117045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Spatial Assessment Modeling Workshop – progress update</vt:lpstr>
      <vt:lpstr>Simulated data (100 replicates) are available for various degree of aggregation</vt:lpstr>
      <vt:lpstr>Simulated data (100 replicates) are available for various degree of aggregation</vt:lpstr>
      <vt:lpstr>Three models are compared for the 1st replicate</vt:lpstr>
      <vt:lpstr>Three models are compared for the 1st replicate</vt:lpstr>
      <vt:lpstr>SS runs </vt:lpstr>
      <vt:lpstr>Comparison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Assessment Modeling Workshop – progress update</dc:title>
  <dc:creator>Haikun Xu</dc:creator>
  <cp:lastModifiedBy>Haikun Xu</cp:lastModifiedBy>
  <cp:revision>13</cp:revision>
  <dcterms:created xsi:type="dcterms:W3CDTF">2022-02-28T22:50:37Z</dcterms:created>
  <dcterms:modified xsi:type="dcterms:W3CDTF">2022-03-01T18:49:25Z</dcterms:modified>
</cp:coreProperties>
</file>