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4" r:id="rId8"/>
    <p:sldId id="267" r:id="rId9"/>
    <p:sldId id="268" r:id="rId10"/>
    <p:sldId id="271" r:id="rId11"/>
    <p:sldId id="265" r:id="rId12"/>
    <p:sldId id="266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8337A6-F783-4048-B79A-5D6592A9B6CB}" v="104" dt="2022-03-11T04:53:41.5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80" autoAdjust="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kun Xu" userId="5497adfb-e7da-4e53-b8a0-6cfd25acadf2" providerId="ADAL" clId="{EB8337A6-F783-4048-B79A-5D6592A9B6CB}"/>
    <pc:docChg chg="undo custSel addSld delSld modSld">
      <pc:chgData name="Haikun Xu" userId="5497adfb-e7da-4e53-b8a0-6cfd25acadf2" providerId="ADAL" clId="{EB8337A6-F783-4048-B79A-5D6592A9B6CB}" dt="2022-03-11T04:54:20.994" v="1319" actId="1076"/>
      <pc:docMkLst>
        <pc:docMk/>
      </pc:docMkLst>
      <pc:sldChg chg="modSp mod">
        <pc:chgData name="Haikun Xu" userId="5497adfb-e7da-4e53-b8a0-6cfd25acadf2" providerId="ADAL" clId="{EB8337A6-F783-4048-B79A-5D6592A9B6CB}" dt="2022-03-10T19:09:14.355" v="1164" actId="20577"/>
        <pc:sldMkLst>
          <pc:docMk/>
          <pc:sldMk cId="1023594019" sldId="256"/>
        </pc:sldMkLst>
        <pc:spChg chg="mod">
          <ac:chgData name="Haikun Xu" userId="5497adfb-e7da-4e53-b8a0-6cfd25acadf2" providerId="ADAL" clId="{EB8337A6-F783-4048-B79A-5D6592A9B6CB}" dt="2022-03-10T19:09:14.355" v="1164" actId="20577"/>
          <ac:spMkLst>
            <pc:docMk/>
            <pc:sldMk cId="1023594019" sldId="256"/>
            <ac:spMk id="3" creationId="{0D74E158-D41A-46B8-BC93-23114A5CD430}"/>
          </ac:spMkLst>
        </pc:spChg>
      </pc:sldChg>
      <pc:sldChg chg="modSp mod">
        <pc:chgData name="Haikun Xu" userId="5497adfb-e7da-4e53-b8a0-6cfd25acadf2" providerId="ADAL" clId="{EB8337A6-F783-4048-B79A-5D6592A9B6CB}" dt="2022-03-09T21:58:41.638" v="699" actId="113"/>
        <pc:sldMkLst>
          <pc:docMk/>
          <pc:sldMk cId="1759002935" sldId="257"/>
        </pc:sldMkLst>
        <pc:spChg chg="mod">
          <ac:chgData name="Haikun Xu" userId="5497adfb-e7da-4e53-b8a0-6cfd25acadf2" providerId="ADAL" clId="{EB8337A6-F783-4048-B79A-5D6592A9B6CB}" dt="2022-03-09T21:58:41.638" v="699" actId="113"/>
          <ac:spMkLst>
            <pc:docMk/>
            <pc:sldMk cId="1759002935" sldId="257"/>
            <ac:spMk id="3" creationId="{B2CAC2B3-97AF-4A16-A901-6E30114D948F}"/>
          </ac:spMkLst>
        </pc:spChg>
      </pc:sldChg>
      <pc:sldChg chg="modSp del mod">
        <pc:chgData name="Haikun Xu" userId="5497adfb-e7da-4e53-b8a0-6cfd25acadf2" providerId="ADAL" clId="{EB8337A6-F783-4048-B79A-5D6592A9B6CB}" dt="2022-03-09T18:32:55.208" v="698" actId="47"/>
        <pc:sldMkLst>
          <pc:docMk/>
          <pc:sldMk cId="2601536703" sldId="258"/>
        </pc:sldMkLst>
        <pc:spChg chg="mod">
          <ac:chgData name="Haikun Xu" userId="5497adfb-e7da-4e53-b8a0-6cfd25acadf2" providerId="ADAL" clId="{EB8337A6-F783-4048-B79A-5D6592A9B6CB}" dt="2022-03-09T18:32:53.049" v="697" actId="20577"/>
          <ac:spMkLst>
            <pc:docMk/>
            <pc:sldMk cId="2601536703" sldId="258"/>
            <ac:spMk id="3" creationId="{B2CAC2B3-97AF-4A16-A901-6E30114D948F}"/>
          </ac:spMkLst>
        </pc:spChg>
      </pc:sldChg>
      <pc:sldChg chg="modSp mod">
        <pc:chgData name="Haikun Xu" userId="5497adfb-e7da-4e53-b8a0-6cfd25acadf2" providerId="ADAL" clId="{EB8337A6-F783-4048-B79A-5D6592A9B6CB}" dt="2022-03-09T22:13:18.897" v="775" actId="20577"/>
        <pc:sldMkLst>
          <pc:docMk/>
          <pc:sldMk cId="1947829469" sldId="259"/>
        </pc:sldMkLst>
        <pc:spChg chg="mod">
          <ac:chgData name="Haikun Xu" userId="5497adfb-e7da-4e53-b8a0-6cfd25acadf2" providerId="ADAL" clId="{EB8337A6-F783-4048-B79A-5D6592A9B6CB}" dt="2022-03-01T18:33:08.936" v="4" actId="404"/>
          <ac:spMkLst>
            <pc:docMk/>
            <pc:sldMk cId="1947829469" sldId="259"/>
            <ac:spMk id="2" creationId="{315C6C0D-84E4-4398-8A34-C43E914401F4}"/>
          </ac:spMkLst>
        </pc:spChg>
        <pc:spChg chg="mod">
          <ac:chgData name="Haikun Xu" userId="5497adfb-e7da-4e53-b8a0-6cfd25acadf2" providerId="ADAL" clId="{EB8337A6-F783-4048-B79A-5D6592A9B6CB}" dt="2022-03-09T22:13:18.897" v="775" actId="20577"/>
          <ac:spMkLst>
            <pc:docMk/>
            <pc:sldMk cId="1947829469" sldId="259"/>
            <ac:spMk id="3" creationId="{2DB87C9E-5E54-47F4-8502-4468B1899C9B}"/>
          </ac:spMkLst>
        </pc:spChg>
      </pc:sldChg>
      <pc:sldChg chg="modSp mod">
        <pc:chgData name="Haikun Xu" userId="5497adfb-e7da-4e53-b8a0-6cfd25acadf2" providerId="ADAL" clId="{EB8337A6-F783-4048-B79A-5D6592A9B6CB}" dt="2022-03-01T18:48:17.968" v="345" actId="20577"/>
        <pc:sldMkLst>
          <pc:docMk/>
          <pc:sldMk cId="2039874651" sldId="260"/>
        </pc:sldMkLst>
        <pc:spChg chg="mod">
          <ac:chgData name="Haikun Xu" userId="5497adfb-e7da-4e53-b8a0-6cfd25acadf2" providerId="ADAL" clId="{EB8337A6-F783-4048-B79A-5D6592A9B6CB}" dt="2022-03-01T18:46:40.852" v="156" actId="20577"/>
          <ac:spMkLst>
            <pc:docMk/>
            <pc:sldMk cId="2039874651" sldId="260"/>
            <ac:spMk id="2" creationId="{BB38A121-D6C8-48EF-9723-B4E2B053637C}"/>
          </ac:spMkLst>
        </pc:spChg>
        <pc:spChg chg="mod">
          <ac:chgData name="Haikun Xu" userId="5497adfb-e7da-4e53-b8a0-6cfd25acadf2" providerId="ADAL" clId="{EB8337A6-F783-4048-B79A-5D6592A9B6CB}" dt="2022-03-01T18:48:17.968" v="345" actId="20577"/>
          <ac:spMkLst>
            <pc:docMk/>
            <pc:sldMk cId="2039874651" sldId="260"/>
            <ac:spMk id="3" creationId="{6D01CF1A-F239-4E85-BB77-C5CA494871DA}"/>
          </ac:spMkLst>
        </pc:spChg>
      </pc:sldChg>
      <pc:sldChg chg="addSp delSp modSp mod modAnim">
        <pc:chgData name="Haikun Xu" userId="5497adfb-e7da-4e53-b8a0-6cfd25acadf2" providerId="ADAL" clId="{EB8337A6-F783-4048-B79A-5D6592A9B6CB}" dt="2022-03-09T22:05:07.096" v="710"/>
        <pc:sldMkLst>
          <pc:docMk/>
          <pc:sldMk cId="2872027279" sldId="261"/>
        </pc:sldMkLst>
        <pc:spChg chg="mod">
          <ac:chgData name="Haikun Xu" userId="5497adfb-e7da-4e53-b8a0-6cfd25acadf2" providerId="ADAL" clId="{EB8337A6-F783-4048-B79A-5D6592A9B6CB}" dt="2022-03-01T18:33:17.360" v="9" actId="404"/>
          <ac:spMkLst>
            <pc:docMk/>
            <pc:sldMk cId="2872027279" sldId="261"/>
            <ac:spMk id="2" creationId="{315C6C0D-84E4-4398-8A34-C43E914401F4}"/>
          </ac:spMkLst>
        </pc:spChg>
        <pc:spChg chg="add del mod">
          <ac:chgData name="Haikun Xu" userId="5497adfb-e7da-4e53-b8a0-6cfd25acadf2" providerId="ADAL" clId="{EB8337A6-F783-4048-B79A-5D6592A9B6CB}" dt="2022-03-09T22:04:59.104" v="709" actId="1076"/>
          <ac:spMkLst>
            <pc:docMk/>
            <pc:sldMk cId="2872027279" sldId="261"/>
            <ac:spMk id="4" creationId="{BCF1426B-84F7-48FF-9366-7C446E17DFDE}"/>
          </ac:spMkLst>
        </pc:spChg>
        <pc:spChg chg="mod">
          <ac:chgData name="Haikun Xu" userId="5497adfb-e7da-4e53-b8a0-6cfd25acadf2" providerId="ADAL" clId="{EB8337A6-F783-4048-B79A-5D6592A9B6CB}" dt="2022-03-09T22:03:55.168" v="703" actId="6549"/>
          <ac:spMkLst>
            <pc:docMk/>
            <pc:sldMk cId="2872027279" sldId="261"/>
            <ac:spMk id="11" creationId="{17B0B28C-645D-4D49-8B9C-454A02B1C3BE}"/>
          </ac:spMkLst>
        </pc:spChg>
        <pc:graphicFrameChg chg="del mod modGraphic">
          <ac:chgData name="Haikun Xu" userId="5497adfb-e7da-4e53-b8a0-6cfd25acadf2" providerId="ADAL" clId="{EB8337A6-F783-4048-B79A-5D6592A9B6CB}" dt="2022-03-01T18:34:42.475" v="64" actId="478"/>
          <ac:graphicFrameMkLst>
            <pc:docMk/>
            <pc:sldMk cId="2872027279" sldId="261"/>
            <ac:graphicFrameMk id="4" creationId="{C2A6E8E1-4F52-4285-889D-5A5B1C0FC24E}"/>
          </ac:graphicFrameMkLst>
        </pc:graphicFrameChg>
        <pc:graphicFrameChg chg="add mod modGraphic">
          <ac:chgData name="Haikun Xu" userId="5497adfb-e7da-4e53-b8a0-6cfd25acadf2" providerId="ADAL" clId="{EB8337A6-F783-4048-B79A-5D6592A9B6CB}" dt="2022-03-09T22:03:49.707" v="702" actId="6549"/>
          <ac:graphicFrameMkLst>
            <pc:docMk/>
            <pc:sldMk cId="2872027279" sldId="261"/>
            <ac:graphicFrameMk id="5" creationId="{50D14394-93B2-4BA5-A3D7-E819E7B75F22}"/>
          </ac:graphicFrameMkLst>
        </pc:graphicFrameChg>
        <pc:picChg chg="add del">
          <ac:chgData name="Haikun Xu" userId="5497adfb-e7da-4e53-b8a0-6cfd25acadf2" providerId="ADAL" clId="{EB8337A6-F783-4048-B79A-5D6592A9B6CB}" dt="2022-03-09T22:04:07.460" v="705" actId="478"/>
          <ac:picMkLst>
            <pc:docMk/>
            <pc:sldMk cId="2872027279" sldId="261"/>
            <ac:picMk id="10" creationId="{49F947B9-0C68-43C8-8CD2-6E78BBBAEBFC}"/>
          </ac:picMkLst>
        </pc:picChg>
      </pc:sldChg>
      <pc:sldChg chg="addSp delSp modSp new mod">
        <pc:chgData name="Haikun Xu" userId="5497adfb-e7da-4e53-b8a0-6cfd25acadf2" providerId="ADAL" clId="{EB8337A6-F783-4048-B79A-5D6592A9B6CB}" dt="2022-03-09T22:10:08.356" v="720"/>
        <pc:sldMkLst>
          <pc:docMk/>
          <pc:sldMk cId="341687223" sldId="262"/>
        </pc:sldMkLst>
        <pc:spChg chg="del mod">
          <ac:chgData name="Haikun Xu" userId="5497adfb-e7da-4e53-b8a0-6cfd25acadf2" providerId="ADAL" clId="{EB8337A6-F783-4048-B79A-5D6592A9B6CB}" dt="2022-03-01T22:09:50.830" v="403" actId="478"/>
          <ac:spMkLst>
            <pc:docMk/>
            <pc:sldMk cId="341687223" sldId="262"/>
            <ac:spMk id="2" creationId="{46F354DB-4DFC-422C-94B3-F20E3606B5EA}"/>
          </ac:spMkLst>
        </pc:spChg>
        <pc:spChg chg="del">
          <ac:chgData name="Haikun Xu" userId="5497adfb-e7da-4e53-b8a0-6cfd25acadf2" providerId="ADAL" clId="{EB8337A6-F783-4048-B79A-5D6592A9B6CB}" dt="2022-03-01T22:09:43.794" v="400"/>
          <ac:spMkLst>
            <pc:docMk/>
            <pc:sldMk cId="341687223" sldId="262"/>
            <ac:spMk id="3" creationId="{B0D38635-6C97-44EA-8677-62B6BBBAB018}"/>
          </ac:spMkLst>
        </pc:spChg>
        <pc:spChg chg="add del mod">
          <ac:chgData name="Haikun Xu" userId="5497adfb-e7da-4e53-b8a0-6cfd25acadf2" providerId="ADAL" clId="{EB8337A6-F783-4048-B79A-5D6592A9B6CB}" dt="2022-03-09T22:06:52.990" v="712"/>
          <ac:spMkLst>
            <pc:docMk/>
            <pc:sldMk cId="341687223" sldId="262"/>
            <ac:spMk id="3" creationId="{F76FFFAB-8D86-455D-8471-BE432287CF71}"/>
          </ac:spMkLst>
        </pc:spChg>
        <pc:spChg chg="add del mod">
          <ac:chgData name="Haikun Xu" userId="5497adfb-e7da-4e53-b8a0-6cfd25acadf2" providerId="ADAL" clId="{EB8337A6-F783-4048-B79A-5D6592A9B6CB}" dt="2022-03-01T22:09:53.853" v="404" actId="478"/>
          <ac:spMkLst>
            <pc:docMk/>
            <pc:sldMk cId="341687223" sldId="262"/>
            <ac:spMk id="7" creationId="{5B087295-3D7F-4F2A-9BDA-E52AEC8CF9F6}"/>
          </ac:spMkLst>
        </pc:spChg>
        <pc:graphicFrameChg chg="add mod">
          <ac:chgData name="Haikun Xu" userId="5497adfb-e7da-4e53-b8a0-6cfd25acadf2" providerId="ADAL" clId="{EB8337A6-F783-4048-B79A-5D6592A9B6CB}" dt="2022-03-09T22:10:08.356" v="720"/>
          <ac:graphicFrameMkLst>
            <pc:docMk/>
            <pc:sldMk cId="341687223" sldId="262"/>
            <ac:graphicFrameMk id="8" creationId="{F518145A-1A12-4556-B736-ECA4A9842175}"/>
          </ac:graphicFrameMkLst>
        </pc:graphicFrameChg>
        <pc:picChg chg="add del mod">
          <ac:chgData name="Haikun Xu" userId="5497adfb-e7da-4e53-b8a0-6cfd25acadf2" providerId="ADAL" clId="{EB8337A6-F783-4048-B79A-5D6592A9B6CB}" dt="2022-03-09T22:05:52.511" v="711" actId="478"/>
          <ac:picMkLst>
            <pc:docMk/>
            <pc:sldMk cId="341687223" sldId="262"/>
            <ac:picMk id="5" creationId="{E0D62A78-B177-4109-8AF5-EA89CA826DF5}"/>
          </ac:picMkLst>
        </pc:picChg>
        <pc:picChg chg="add mod">
          <ac:chgData name="Haikun Xu" userId="5497adfb-e7da-4e53-b8a0-6cfd25acadf2" providerId="ADAL" clId="{EB8337A6-F783-4048-B79A-5D6592A9B6CB}" dt="2022-03-09T22:07:01.449" v="715" actId="27614"/>
          <ac:picMkLst>
            <pc:docMk/>
            <pc:sldMk cId="341687223" sldId="262"/>
            <ac:picMk id="6" creationId="{29B9FFA4-DC8A-4B8E-B08B-5077544B025F}"/>
          </ac:picMkLst>
        </pc:picChg>
        <pc:picChg chg="add mod">
          <ac:chgData name="Haikun Xu" userId="5497adfb-e7da-4e53-b8a0-6cfd25acadf2" providerId="ADAL" clId="{EB8337A6-F783-4048-B79A-5D6592A9B6CB}" dt="2022-03-09T22:07:54.399" v="719" actId="962"/>
          <ac:picMkLst>
            <pc:docMk/>
            <pc:sldMk cId="341687223" sldId="262"/>
            <ac:picMk id="9" creationId="{1DB8971F-BF63-4B79-8569-C73E4F594A0B}"/>
          </ac:picMkLst>
        </pc:picChg>
        <pc:picChg chg="add del mod">
          <ac:chgData name="Haikun Xu" userId="5497adfb-e7da-4e53-b8a0-6cfd25acadf2" providerId="ADAL" clId="{EB8337A6-F783-4048-B79A-5D6592A9B6CB}" dt="2022-03-09T22:07:00.585" v="714" actId="478"/>
          <ac:picMkLst>
            <pc:docMk/>
            <pc:sldMk cId="341687223" sldId="262"/>
            <ac:picMk id="10" creationId="{19C7AC7A-17F1-409B-A005-34916B003FDB}"/>
          </ac:picMkLst>
        </pc:picChg>
      </pc:sldChg>
      <pc:sldChg chg="modSp new del mod">
        <pc:chgData name="Haikun Xu" userId="5497adfb-e7da-4e53-b8a0-6cfd25acadf2" providerId="ADAL" clId="{EB8337A6-F783-4048-B79A-5D6592A9B6CB}" dt="2022-03-01T22:16:29.835" v="454" actId="47"/>
        <pc:sldMkLst>
          <pc:docMk/>
          <pc:sldMk cId="1170450218" sldId="263"/>
        </pc:sldMkLst>
        <pc:spChg chg="mod">
          <ac:chgData name="Haikun Xu" userId="5497adfb-e7da-4e53-b8a0-6cfd25acadf2" providerId="ADAL" clId="{EB8337A6-F783-4048-B79A-5D6592A9B6CB}" dt="2022-03-01T18:49:11.508" v="373" actId="20577"/>
          <ac:spMkLst>
            <pc:docMk/>
            <pc:sldMk cId="1170450218" sldId="263"/>
            <ac:spMk id="2" creationId="{E1258927-23B1-4FF7-B86B-61C17FC76DBE}"/>
          </ac:spMkLst>
        </pc:spChg>
        <pc:spChg chg="mod">
          <ac:chgData name="Haikun Xu" userId="5497adfb-e7da-4e53-b8a0-6cfd25acadf2" providerId="ADAL" clId="{EB8337A6-F783-4048-B79A-5D6592A9B6CB}" dt="2022-03-01T18:49:23.111" v="399" actId="20577"/>
          <ac:spMkLst>
            <pc:docMk/>
            <pc:sldMk cId="1170450218" sldId="263"/>
            <ac:spMk id="3" creationId="{AD9D78EE-87AC-4B39-80C6-834982631127}"/>
          </ac:spMkLst>
        </pc:spChg>
      </pc:sldChg>
      <pc:sldChg chg="addSp delSp modSp add mod">
        <pc:chgData name="Haikun Xu" userId="5497adfb-e7da-4e53-b8a0-6cfd25acadf2" providerId="ADAL" clId="{EB8337A6-F783-4048-B79A-5D6592A9B6CB}" dt="2022-03-09T22:11:12.085" v="733" actId="1076"/>
        <pc:sldMkLst>
          <pc:docMk/>
          <pc:sldMk cId="1393587610" sldId="264"/>
        </pc:sldMkLst>
        <pc:spChg chg="add del mod">
          <ac:chgData name="Haikun Xu" userId="5497adfb-e7da-4e53-b8a0-6cfd25acadf2" providerId="ADAL" clId="{EB8337A6-F783-4048-B79A-5D6592A9B6CB}" dt="2022-03-09T22:10:41.952" v="723"/>
          <ac:spMkLst>
            <pc:docMk/>
            <pc:sldMk cId="1393587610" sldId="264"/>
            <ac:spMk id="3" creationId="{8A3F9D68-5B6B-410D-A775-705CA51E8D22}"/>
          </ac:spMkLst>
        </pc:spChg>
        <pc:spChg chg="add del mod">
          <ac:chgData name="Haikun Xu" userId="5497adfb-e7da-4e53-b8a0-6cfd25acadf2" providerId="ADAL" clId="{EB8337A6-F783-4048-B79A-5D6592A9B6CB}" dt="2022-03-01T22:12:08.934" v="426"/>
          <ac:spMkLst>
            <pc:docMk/>
            <pc:sldMk cId="1393587610" sldId="264"/>
            <ac:spMk id="3" creationId="{C7A2B20E-F6EA-4FF1-A48B-3F3C4AAFCDC2}"/>
          </ac:spMkLst>
        </pc:spChg>
        <pc:spChg chg="add mod">
          <ac:chgData name="Haikun Xu" userId="5497adfb-e7da-4e53-b8a0-6cfd25acadf2" providerId="ADAL" clId="{EB8337A6-F783-4048-B79A-5D6592A9B6CB}" dt="2022-03-01T22:14:07.703" v="453" actId="1076"/>
          <ac:spMkLst>
            <pc:docMk/>
            <pc:sldMk cId="1393587610" sldId="264"/>
            <ac:spMk id="14" creationId="{1C3034FC-5CAB-4A0F-B389-86A0D40F0892}"/>
          </ac:spMkLst>
        </pc:spChg>
        <pc:graphicFrameChg chg="mod">
          <ac:chgData name="Haikun Xu" userId="5497adfb-e7da-4e53-b8a0-6cfd25acadf2" providerId="ADAL" clId="{EB8337A6-F783-4048-B79A-5D6592A9B6CB}" dt="2022-03-09T22:10:11.049" v="721"/>
          <ac:graphicFrameMkLst>
            <pc:docMk/>
            <pc:sldMk cId="1393587610" sldId="264"/>
            <ac:graphicFrameMk id="8" creationId="{F518145A-1A12-4556-B736-ECA4A9842175}"/>
          </ac:graphicFrameMkLst>
        </pc:graphicFrameChg>
        <pc:picChg chg="add mod">
          <ac:chgData name="Haikun Xu" userId="5497adfb-e7da-4e53-b8a0-6cfd25acadf2" providerId="ADAL" clId="{EB8337A6-F783-4048-B79A-5D6592A9B6CB}" dt="2022-03-09T22:10:45.035" v="726" actId="962"/>
          <ac:picMkLst>
            <pc:docMk/>
            <pc:sldMk cId="1393587610" sldId="264"/>
            <ac:picMk id="5" creationId="{3F1950A9-7F7D-4EEF-9BA9-0F6DE79CA6BF}"/>
          </ac:picMkLst>
        </pc:picChg>
        <pc:picChg chg="del">
          <ac:chgData name="Haikun Xu" userId="5497adfb-e7da-4e53-b8a0-6cfd25acadf2" providerId="ADAL" clId="{EB8337A6-F783-4048-B79A-5D6592A9B6CB}" dt="2022-03-01T22:11:53.975" v="423" actId="478"/>
          <ac:picMkLst>
            <pc:docMk/>
            <pc:sldMk cId="1393587610" sldId="264"/>
            <ac:picMk id="5" creationId="{E0D62A78-B177-4109-8AF5-EA89CA826DF5}"/>
          </ac:picMkLst>
        </pc:picChg>
        <pc:picChg chg="add del mod">
          <ac:chgData name="Haikun Xu" userId="5497adfb-e7da-4e53-b8a0-6cfd25acadf2" providerId="ADAL" clId="{EB8337A6-F783-4048-B79A-5D6592A9B6CB}" dt="2022-03-09T22:10:14.211" v="722" actId="478"/>
          <ac:picMkLst>
            <pc:docMk/>
            <pc:sldMk cId="1393587610" sldId="264"/>
            <ac:picMk id="6" creationId="{555E7976-5368-4880-8F79-4119A5923AAD}"/>
          </ac:picMkLst>
        </pc:picChg>
        <pc:picChg chg="add del mod">
          <ac:chgData name="Haikun Xu" userId="5497adfb-e7da-4e53-b8a0-6cfd25acadf2" providerId="ADAL" clId="{EB8337A6-F783-4048-B79A-5D6592A9B6CB}" dt="2022-03-09T22:10:58.528" v="727" actId="478"/>
          <ac:picMkLst>
            <pc:docMk/>
            <pc:sldMk cId="1393587610" sldId="264"/>
            <ac:picMk id="9" creationId="{18993B50-E5D5-4ABD-AB3A-01B5A303D62F}"/>
          </ac:picMkLst>
        </pc:picChg>
        <pc:picChg chg="del">
          <ac:chgData name="Haikun Xu" userId="5497adfb-e7da-4e53-b8a0-6cfd25acadf2" providerId="ADAL" clId="{EB8337A6-F783-4048-B79A-5D6592A9B6CB}" dt="2022-03-01T22:11:56.394" v="425" actId="478"/>
          <ac:picMkLst>
            <pc:docMk/>
            <pc:sldMk cId="1393587610" sldId="264"/>
            <ac:picMk id="10" creationId="{19C7AC7A-17F1-409B-A005-34916B003FDB}"/>
          </ac:picMkLst>
        </pc:picChg>
        <pc:picChg chg="add mod ord">
          <ac:chgData name="Haikun Xu" userId="5497adfb-e7da-4e53-b8a0-6cfd25acadf2" providerId="ADAL" clId="{EB8337A6-F783-4048-B79A-5D6592A9B6CB}" dt="2022-03-09T22:11:12.085" v="733" actId="1076"/>
          <ac:picMkLst>
            <pc:docMk/>
            <pc:sldMk cId="1393587610" sldId="264"/>
            <ac:picMk id="10" creationId="{554EAEB8-5697-4CEF-BA50-7A4228A08523}"/>
          </ac:picMkLst>
        </pc:picChg>
        <pc:cxnChg chg="add mod">
          <ac:chgData name="Haikun Xu" userId="5497adfb-e7da-4e53-b8a0-6cfd25acadf2" providerId="ADAL" clId="{EB8337A6-F783-4048-B79A-5D6592A9B6CB}" dt="2022-03-01T22:19:17.638" v="455" actId="1037"/>
          <ac:cxnSpMkLst>
            <pc:docMk/>
            <pc:sldMk cId="1393587610" sldId="264"/>
            <ac:cxnSpMk id="12" creationId="{E7276D85-58DC-4CDC-9484-319C1C3D7AA1}"/>
          </ac:cxnSpMkLst>
        </pc:cxnChg>
      </pc:sldChg>
      <pc:sldChg chg="addSp delSp modSp new del mod">
        <pc:chgData name="Haikun Xu" userId="5497adfb-e7da-4e53-b8a0-6cfd25acadf2" providerId="ADAL" clId="{EB8337A6-F783-4048-B79A-5D6592A9B6CB}" dt="2022-03-09T22:19:49.889" v="776" actId="47"/>
        <pc:sldMkLst>
          <pc:docMk/>
          <pc:sldMk cId="1609302242" sldId="265"/>
        </pc:sldMkLst>
        <pc:spChg chg="del">
          <ac:chgData name="Haikun Xu" userId="5497adfb-e7da-4e53-b8a0-6cfd25acadf2" providerId="ADAL" clId="{EB8337A6-F783-4048-B79A-5D6592A9B6CB}" dt="2022-03-04T01:05:11.764" v="458" actId="478"/>
          <ac:spMkLst>
            <pc:docMk/>
            <pc:sldMk cId="1609302242" sldId="265"/>
            <ac:spMk id="2" creationId="{9525A1AC-120F-432E-A7AF-78C23A2CD157}"/>
          </ac:spMkLst>
        </pc:spChg>
        <pc:spChg chg="del">
          <ac:chgData name="Haikun Xu" userId="5497adfb-e7da-4e53-b8a0-6cfd25acadf2" providerId="ADAL" clId="{EB8337A6-F783-4048-B79A-5D6592A9B6CB}" dt="2022-03-04T01:05:14.660" v="459" actId="478"/>
          <ac:spMkLst>
            <pc:docMk/>
            <pc:sldMk cId="1609302242" sldId="265"/>
            <ac:spMk id="3" creationId="{D1DA7A1A-0588-4776-BD73-D567D58D62E8}"/>
          </ac:spMkLst>
        </pc:spChg>
        <pc:spChg chg="add mod">
          <ac:chgData name="Haikun Xu" userId="5497adfb-e7da-4e53-b8a0-6cfd25acadf2" providerId="ADAL" clId="{EB8337A6-F783-4048-B79A-5D6592A9B6CB}" dt="2022-03-04T01:09:46.341" v="608" actId="1076"/>
          <ac:spMkLst>
            <pc:docMk/>
            <pc:sldMk cId="1609302242" sldId="265"/>
            <ac:spMk id="6" creationId="{4130940B-F07A-442B-A71B-2AD911DC817C}"/>
          </ac:spMkLst>
        </pc:spChg>
        <pc:graphicFrameChg chg="add mod modGraphic">
          <ac:chgData name="Haikun Xu" userId="5497adfb-e7da-4e53-b8a0-6cfd25acadf2" providerId="ADAL" clId="{EB8337A6-F783-4048-B79A-5D6592A9B6CB}" dt="2022-03-04T01:08:30.455" v="547" actId="20577"/>
          <ac:graphicFrameMkLst>
            <pc:docMk/>
            <pc:sldMk cId="1609302242" sldId="265"/>
            <ac:graphicFrameMk id="4" creationId="{4F01507F-A13F-48AC-A496-8EADF5E664BB}"/>
          </ac:graphicFrameMkLst>
        </pc:graphicFrameChg>
        <pc:graphicFrameChg chg="add del mod modGraphic">
          <ac:chgData name="Haikun Xu" userId="5497adfb-e7da-4e53-b8a0-6cfd25acadf2" providerId="ADAL" clId="{EB8337A6-F783-4048-B79A-5D6592A9B6CB}" dt="2022-03-04T01:07:38.090" v="502" actId="478"/>
          <ac:graphicFrameMkLst>
            <pc:docMk/>
            <pc:sldMk cId="1609302242" sldId="265"/>
            <ac:graphicFrameMk id="5" creationId="{EA96B7DE-F436-4934-9A30-514209997B0E}"/>
          </ac:graphicFrameMkLst>
        </pc:graphicFrameChg>
        <pc:picChg chg="add mod">
          <ac:chgData name="Haikun Xu" userId="5497adfb-e7da-4e53-b8a0-6cfd25acadf2" providerId="ADAL" clId="{EB8337A6-F783-4048-B79A-5D6592A9B6CB}" dt="2022-03-04T01:09:55.660" v="609" actId="1076"/>
          <ac:picMkLst>
            <pc:docMk/>
            <pc:sldMk cId="1609302242" sldId="265"/>
            <ac:picMk id="3" creationId="{759CBC26-0E0A-4455-B504-7EC3CE12A38D}"/>
          </ac:picMkLst>
        </pc:picChg>
        <pc:cxnChg chg="add mod">
          <ac:chgData name="Haikun Xu" userId="5497adfb-e7da-4e53-b8a0-6cfd25acadf2" providerId="ADAL" clId="{EB8337A6-F783-4048-B79A-5D6592A9B6CB}" dt="2022-03-04T01:11:23.518" v="615" actId="1038"/>
          <ac:cxnSpMkLst>
            <pc:docMk/>
            <pc:sldMk cId="1609302242" sldId="265"/>
            <ac:cxnSpMk id="7" creationId="{33957F21-AE33-4EC1-BC66-BB1040AB3D34}"/>
          </ac:cxnSpMkLst>
        </pc:cxnChg>
      </pc:sldChg>
      <pc:sldChg chg="addSp delSp modSp new mod">
        <pc:chgData name="Haikun Xu" userId="5497adfb-e7da-4e53-b8a0-6cfd25acadf2" providerId="ADAL" clId="{EB8337A6-F783-4048-B79A-5D6592A9B6CB}" dt="2022-03-10T18:55:15.168" v="1154" actId="20577"/>
        <pc:sldMkLst>
          <pc:docMk/>
          <pc:sldMk cId="2377617843" sldId="265"/>
        </pc:sldMkLst>
        <pc:spChg chg="mod">
          <ac:chgData name="Haikun Xu" userId="5497adfb-e7da-4e53-b8a0-6cfd25acadf2" providerId="ADAL" clId="{EB8337A6-F783-4048-B79A-5D6592A9B6CB}" dt="2022-03-09T22:22:52.040" v="854" actId="14100"/>
          <ac:spMkLst>
            <pc:docMk/>
            <pc:sldMk cId="2377617843" sldId="265"/>
            <ac:spMk id="2" creationId="{AE1884AE-640C-4706-A868-E0FF789760EB}"/>
          </ac:spMkLst>
        </pc:spChg>
        <pc:spChg chg="mod">
          <ac:chgData name="Haikun Xu" userId="5497adfb-e7da-4e53-b8a0-6cfd25acadf2" providerId="ADAL" clId="{EB8337A6-F783-4048-B79A-5D6592A9B6CB}" dt="2022-03-10T18:55:15.168" v="1154" actId="20577"/>
          <ac:spMkLst>
            <pc:docMk/>
            <pc:sldMk cId="2377617843" sldId="265"/>
            <ac:spMk id="3" creationId="{46C76113-4528-4F33-898A-4363651B6251}"/>
          </ac:spMkLst>
        </pc:spChg>
        <pc:picChg chg="add del mod">
          <ac:chgData name="Haikun Xu" userId="5497adfb-e7da-4e53-b8a0-6cfd25acadf2" providerId="ADAL" clId="{EB8337A6-F783-4048-B79A-5D6592A9B6CB}" dt="2022-03-09T22:23:39.456" v="859" actId="478"/>
          <ac:picMkLst>
            <pc:docMk/>
            <pc:sldMk cId="2377617843" sldId="265"/>
            <ac:picMk id="1026" creationId="{7D3AFC27-C668-4A75-A871-D83F044356F1}"/>
          </ac:picMkLst>
        </pc:picChg>
        <pc:picChg chg="add del mod">
          <ac:chgData name="Haikun Xu" userId="5497adfb-e7da-4e53-b8a0-6cfd25acadf2" providerId="ADAL" clId="{EB8337A6-F783-4048-B79A-5D6592A9B6CB}" dt="2022-03-09T22:23:39.913" v="860" actId="478"/>
          <ac:picMkLst>
            <pc:docMk/>
            <pc:sldMk cId="2377617843" sldId="265"/>
            <ac:picMk id="1028" creationId="{5DB40C23-1ED6-4480-9AFC-CF78215983F0}"/>
          </ac:picMkLst>
        </pc:picChg>
        <pc:picChg chg="add del mod">
          <ac:chgData name="Haikun Xu" userId="5497adfb-e7da-4e53-b8a0-6cfd25acadf2" providerId="ADAL" clId="{EB8337A6-F783-4048-B79A-5D6592A9B6CB}" dt="2022-03-09T22:23:40.289" v="861" actId="478"/>
          <ac:picMkLst>
            <pc:docMk/>
            <pc:sldMk cId="2377617843" sldId="265"/>
            <ac:picMk id="1030" creationId="{408B65F6-679D-4A41-BE5D-DE86771D4DBB}"/>
          </ac:picMkLst>
        </pc:picChg>
      </pc:sldChg>
      <pc:sldChg chg="addSp delSp modSp add mod">
        <pc:chgData name="Haikun Xu" userId="5497adfb-e7da-4e53-b8a0-6cfd25acadf2" providerId="ADAL" clId="{EB8337A6-F783-4048-B79A-5D6592A9B6CB}" dt="2022-03-10T23:09:52.089" v="1204" actId="21"/>
        <pc:sldMkLst>
          <pc:docMk/>
          <pc:sldMk cId="1518153814" sldId="266"/>
        </pc:sldMkLst>
        <pc:spChg chg="mod">
          <ac:chgData name="Haikun Xu" userId="5497adfb-e7da-4e53-b8a0-6cfd25acadf2" providerId="ADAL" clId="{EB8337A6-F783-4048-B79A-5D6592A9B6CB}" dt="2022-03-10T18:55:34.530" v="1155"/>
          <ac:spMkLst>
            <pc:docMk/>
            <pc:sldMk cId="1518153814" sldId="266"/>
            <ac:spMk id="3" creationId="{46C76113-4528-4F33-898A-4363651B6251}"/>
          </ac:spMkLst>
        </pc:spChg>
        <pc:picChg chg="add del mod">
          <ac:chgData name="Haikun Xu" userId="5497adfb-e7da-4e53-b8a0-6cfd25acadf2" providerId="ADAL" clId="{EB8337A6-F783-4048-B79A-5D6592A9B6CB}" dt="2022-03-10T23:08:26.460" v="1198" actId="21"/>
          <ac:picMkLst>
            <pc:docMk/>
            <pc:sldMk cId="1518153814" sldId="266"/>
            <ac:picMk id="7" creationId="{FF2E9396-86BF-45E2-8F0B-BFC69F174EFD}"/>
          </ac:picMkLst>
        </pc:picChg>
        <pc:picChg chg="add del">
          <ac:chgData name="Haikun Xu" userId="5497adfb-e7da-4e53-b8a0-6cfd25acadf2" providerId="ADAL" clId="{EB8337A6-F783-4048-B79A-5D6592A9B6CB}" dt="2022-03-10T23:09:52.089" v="1204" actId="21"/>
          <ac:picMkLst>
            <pc:docMk/>
            <pc:sldMk cId="1518153814" sldId="266"/>
            <ac:picMk id="1026" creationId="{7D3AFC27-C668-4A75-A871-D83F044356F1}"/>
          </ac:picMkLst>
        </pc:picChg>
      </pc:sldChg>
      <pc:sldChg chg="addSp delSp modSp new mod">
        <pc:chgData name="Haikun Xu" userId="5497adfb-e7da-4e53-b8a0-6cfd25acadf2" providerId="ADAL" clId="{EB8337A6-F783-4048-B79A-5D6592A9B6CB}" dt="2022-03-10T19:18:17.365" v="1181" actId="1076"/>
        <pc:sldMkLst>
          <pc:docMk/>
          <pc:sldMk cId="2415027676" sldId="267"/>
        </pc:sldMkLst>
        <pc:spChg chg="mod">
          <ac:chgData name="Haikun Xu" userId="5497adfb-e7da-4e53-b8a0-6cfd25acadf2" providerId="ADAL" clId="{EB8337A6-F783-4048-B79A-5D6592A9B6CB}" dt="2022-03-10T18:36:10.293" v="1103" actId="20577"/>
          <ac:spMkLst>
            <pc:docMk/>
            <pc:sldMk cId="2415027676" sldId="267"/>
            <ac:spMk id="2" creationId="{F8B5091C-F9C0-4B21-BE67-DE616B82E09C}"/>
          </ac:spMkLst>
        </pc:spChg>
        <pc:spChg chg="del">
          <ac:chgData name="Haikun Xu" userId="5497adfb-e7da-4e53-b8a0-6cfd25acadf2" providerId="ADAL" clId="{EB8337A6-F783-4048-B79A-5D6592A9B6CB}" dt="2022-03-10T18:30:24.771" v="1087"/>
          <ac:spMkLst>
            <pc:docMk/>
            <pc:sldMk cId="2415027676" sldId="267"/>
            <ac:spMk id="3" creationId="{B9328F38-FCA6-45BE-9692-94DFECD1B4A5}"/>
          </ac:spMkLst>
        </pc:spChg>
        <pc:spChg chg="add del mod">
          <ac:chgData name="Haikun Xu" userId="5497adfb-e7da-4e53-b8a0-6cfd25acadf2" providerId="ADAL" clId="{EB8337A6-F783-4048-B79A-5D6592A9B6CB}" dt="2022-03-10T18:36:45.576" v="1105"/>
          <ac:spMkLst>
            <pc:docMk/>
            <pc:sldMk cId="2415027676" sldId="267"/>
            <ac:spMk id="7" creationId="{7C2DFE0F-9F28-451A-965A-09E2D2551BFB}"/>
          </ac:spMkLst>
        </pc:spChg>
        <pc:spChg chg="add del mod">
          <ac:chgData name="Haikun Xu" userId="5497adfb-e7da-4e53-b8a0-6cfd25acadf2" providerId="ADAL" clId="{EB8337A6-F783-4048-B79A-5D6592A9B6CB}" dt="2022-03-10T18:38:50.767" v="1111"/>
          <ac:spMkLst>
            <pc:docMk/>
            <pc:sldMk cId="2415027676" sldId="267"/>
            <ac:spMk id="11" creationId="{34756250-FB75-4246-BB8C-2CDF9A23025B}"/>
          </ac:spMkLst>
        </pc:spChg>
        <pc:picChg chg="add del mod">
          <ac:chgData name="Haikun Xu" userId="5497adfb-e7da-4e53-b8a0-6cfd25acadf2" providerId="ADAL" clId="{EB8337A6-F783-4048-B79A-5D6592A9B6CB}" dt="2022-03-10T18:36:45.310" v="1104" actId="478"/>
          <ac:picMkLst>
            <pc:docMk/>
            <pc:sldMk cId="2415027676" sldId="267"/>
            <ac:picMk id="5" creationId="{61E7723A-1B35-4DEF-8758-E8B4FC20C6C3}"/>
          </ac:picMkLst>
        </pc:picChg>
        <pc:picChg chg="add del mod">
          <ac:chgData name="Haikun Xu" userId="5497adfb-e7da-4e53-b8a0-6cfd25acadf2" providerId="ADAL" clId="{EB8337A6-F783-4048-B79A-5D6592A9B6CB}" dt="2022-03-10T18:38:50.470" v="1110" actId="478"/>
          <ac:picMkLst>
            <pc:docMk/>
            <pc:sldMk cId="2415027676" sldId="267"/>
            <ac:picMk id="9" creationId="{0C4A6FD2-135B-44D9-B57D-C674710782CF}"/>
          </ac:picMkLst>
        </pc:picChg>
        <pc:picChg chg="add mod">
          <ac:chgData name="Haikun Xu" userId="5497adfb-e7da-4e53-b8a0-6cfd25acadf2" providerId="ADAL" clId="{EB8337A6-F783-4048-B79A-5D6592A9B6CB}" dt="2022-03-10T19:18:17.365" v="1181" actId="1076"/>
          <ac:picMkLst>
            <pc:docMk/>
            <pc:sldMk cId="2415027676" sldId="267"/>
            <ac:picMk id="13" creationId="{C0E2C547-4B2F-43E6-860E-C73543B8249A}"/>
          </ac:picMkLst>
        </pc:picChg>
        <pc:picChg chg="add del mod">
          <ac:chgData name="Haikun Xu" userId="5497adfb-e7da-4e53-b8a0-6cfd25acadf2" providerId="ADAL" clId="{EB8337A6-F783-4048-B79A-5D6592A9B6CB}" dt="2022-03-10T19:17:36.298" v="1173" actId="21"/>
          <ac:picMkLst>
            <pc:docMk/>
            <pc:sldMk cId="2415027676" sldId="267"/>
            <ac:picMk id="1026" creationId="{943FFE2C-C92C-4B2B-91DF-323EC6267899}"/>
          </ac:picMkLst>
        </pc:picChg>
      </pc:sldChg>
      <pc:sldChg chg="delSp modSp add del mod">
        <pc:chgData name="Haikun Xu" userId="5497adfb-e7da-4e53-b8a0-6cfd25acadf2" providerId="ADAL" clId="{EB8337A6-F783-4048-B79A-5D6592A9B6CB}" dt="2022-03-10T17:31:39.202" v="1069" actId="47"/>
        <pc:sldMkLst>
          <pc:docMk/>
          <pc:sldMk cId="3659297275" sldId="267"/>
        </pc:sldMkLst>
        <pc:spChg chg="mod">
          <ac:chgData name="Haikun Xu" userId="5497adfb-e7da-4e53-b8a0-6cfd25acadf2" providerId="ADAL" clId="{EB8337A6-F783-4048-B79A-5D6592A9B6CB}" dt="2022-03-09T23:18:53.174" v="1068" actId="6549"/>
          <ac:spMkLst>
            <pc:docMk/>
            <pc:sldMk cId="3659297275" sldId="267"/>
            <ac:spMk id="3" creationId="{46C76113-4528-4F33-898A-4363651B6251}"/>
          </ac:spMkLst>
        </pc:spChg>
        <pc:picChg chg="del">
          <ac:chgData name="Haikun Xu" userId="5497adfb-e7da-4e53-b8a0-6cfd25acadf2" providerId="ADAL" clId="{EB8337A6-F783-4048-B79A-5D6592A9B6CB}" dt="2022-03-09T22:23:44.775" v="863" actId="478"/>
          <ac:picMkLst>
            <pc:docMk/>
            <pc:sldMk cId="3659297275" sldId="267"/>
            <ac:picMk id="1026" creationId="{7D3AFC27-C668-4A75-A871-D83F044356F1}"/>
          </ac:picMkLst>
        </pc:picChg>
        <pc:picChg chg="del">
          <ac:chgData name="Haikun Xu" userId="5497adfb-e7da-4e53-b8a0-6cfd25acadf2" providerId="ADAL" clId="{EB8337A6-F783-4048-B79A-5D6592A9B6CB}" dt="2022-03-09T22:23:45.145" v="864" actId="478"/>
          <ac:picMkLst>
            <pc:docMk/>
            <pc:sldMk cId="3659297275" sldId="267"/>
            <ac:picMk id="1028" creationId="{5DB40C23-1ED6-4480-9AFC-CF78215983F0}"/>
          </ac:picMkLst>
        </pc:picChg>
        <pc:picChg chg="del">
          <ac:chgData name="Haikun Xu" userId="5497adfb-e7da-4e53-b8a0-6cfd25acadf2" providerId="ADAL" clId="{EB8337A6-F783-4048-B79A-5D6592A9B6CB}" dt="2022-03-09T22:23:45.647" v="865" actId="478"/>
          <ac:picMkLst>
            <pc:docMk/>
            <pc:sldMk cId="3659297275" sldId="267"/>
            <ac:picMk id="1030" creationId="{408B65F6-679D-4A41-BE5D-DE86771D4DBB}"/>
          </ac:picMkLst>
        </pc:picChg>
      </pc:sldChg>
      <pc:sldChg chg="addSp delSp modSp new mod">
        <pc:chgData name="Haikun Xu" userId="5497adfb-e7da-4e53-b8a0-6cfd25acadf2" providerId="ADAL" clId="{EB8337A6-F783-4048-B79A-5D6592A9B6CB}" dt="2022-03-10T19:18:27.864" v="1182"/>
        <pc:sldMkLst>
          <pc:docMk/>
          <pc:sldMk cId="2318028767" sldId="268"/>
        </pc:sldMkLst>
        <pc:spChg chg="mod">
          <ac:chgData name="Haikun Xu" userId="5497adfb-e7da-4e53-b8a0-6cfd25acadf2" providerId="ADAL" clId="{EB8337A6-F783-4048-B79A-5D6592A9B6CB}" dt="2022-03-10T19:18:27.864" v="1182"/>
          <ac:spMkLst>
            <pc:docMk/>
            <pc:sldMk cId="2318028767" sldId="268"/>
            <ac:spMk id="2" creationId="{DB66C91E-1422-4630-B4FE-C23A7751A997}"/>
          </ac:spMkLst>
        </pc:spChg>
        <pc:spChg chg="del">
          <ac:chgData name="Haikun Xu" userId="5497adfb-e7da-4e53-b8a0-6cfd25acadf2" providerId="ADAL" clId="{EB8337A6-F783-4048-B79A-5D6592A9B6CB}" dt="2022-03-10T19:17:32.393" v="1169"/>
          <ac:spMkLst>
            <pc:docMk/>
            <pc:sldMk cId="2318028767" sldId="268"/>
            <ac:spMk id="3" creationId="{84A6C3F4-1953-460C-9E66-AA1E6F767CE7}"/>
          </ac:spMkLst>
        </pc:spChg>
        <pc:picChg chg="add mod">
          <ac:chgData name="Haikun Xu" userId="5497adfb-e7da-4e53-b8a0-6cfd25acadf2" providerId="ADAL" clId="{EB8337A6-F783-4048-B79A-5D6592A9B6CB}" dt="2022-03-10T19:18:05.570" v="1180" actId="1076"/>
          <ac:picMkLst>
            <pc:docMk/>
            <pc:sldMk cId="2318028767" sldId="268"/>
            <ac:picMk id="5" creationId="{2EB28929-C96A-4328-9407-0B1B06805835}"/>
          </ac:picMkLst>
        </pc:picChg>
        <pc:picChg chg="add mod">
          <ac:chgData name="Haikun Xu" userId="5497adfb-e7da-4e53-b8a0-6cfd25acadf2" providerId="ADAL" clId="{EB8337A6-F783-4048-B79A-5D6592A9B6CB}" dt="2022-03-10T19:18:05.570" v="1180" actId="1076"/>
          <ac:picMkLst>
            <pc:docMk/>
            <pc:sldMk cId="2318028767" sldId="268"/>
            <ac:picMk id="6" creationId="{53221DAD-8F7A-42A4-A9EA-80B1DE74B301}"/>
          </ac:picMkLst>
        </pc:picChg>
      </pc:sldChg>
      <pc:sldChg chg="new del">
        <pc:chgData name="Haikun Xu" userId="5497adfb-e7da-4e53-b8a0-6cfd25acadf2" providerId="ADAL" clId="{EB8337A6-F783-4048-B79A-5D6592A9B6CB}" dt="2022-03-10T23:07:19.625" v="1185" actId="47"/>
        <pc:sldMkLst>
          <pc:docMk/>
          <pc:sldMk cId="1673591627" sldId="269"/>
        </pc:sldMkLst>
      </pc:sldChg>
      <pc:sldChg chg="addSp delSp modSp add mod">
        <pc:chgData name="Haikun Xu" userId="5497adfb-e7da-4e53-b8a0-6cfd25acadf2" providerId="ADAL" clId="{EB8337A6-F783-4048-B79A-5D6592A9B6CB}" dt="2022-03-10T23:11:12.326" v="1303" actId="1076"/>
        <pc:sldMkLst>
          <pc:docMk/>
          <pc:sldMk cId="2049411041" sldId="270"/>
        </pc:sldMkLst>
        <pc:spChg chg="add mod">
          <ac:chgData name="Haikun Xu" userId="5497adfb-e7da-4e53-b8a0-6cfd25acadf2" providerId="ADAL" clId="{EB8337A6-F783-4048-B79A-5D6592A9B6CB}" dt="2022-03-10T23:11:12.326" v="1303" actId="1076"/>
          <ac:spMkLst>
            <pc:docMk/>
            <pc:sldMk cId="2049411041" sldId="270"/>
            <ac:spMk id="5" creationId="{80F5204F-32ED-4652-AD6C-20BCBC1A192D}"/>
          </ac:spMkLst>
        </pc:spChg>
        <pc:picChg chg="add del mod">
          <ac:chgData name="Haikun Xu" userId="5497adfb-e7da-4e53-b8a0-6cfd25acadf2" providerId="ADAL" clId="{EB8337A6-F783-4048-B79A-5D6592A9B6CB}" dt="2022-03-10T23:07:42.358" v="1190" actId="21"/>
          <ac:picMkLst>
            <pc:docMk/>
            <pc:sldMk cId="2049411041" sldId="270"/>
            <ac:picMk id="4" creationId="{1DCC3DF8-C9E4-4CF9-94BD-60EC978E78EF}"/>
          </ac:picMkLst>
        </pc:picChg>
        <pc:picChg chg="add mod">
          <ac:chgData name="Haikun Xu" userId="5497adfb-e7da-4e53-b8a0-6cfd25acadf2" providerId="ADAL" clId="{EB8337A6-F783-4048-B79A-5D6592A9B6CB}" dt="2022-03-10T23:10:11.164" v="1208" actId="1076"/>
          <ac:picMkLst>
            <pc:docMk/>
            <pc:sldMk cId="2049411041" sldId="270"/>
            <ac:picMk id="8" creationId="{554F078C-82F9-406D-9C5E-6B402A0EE889}"/>
          </ac:picMkLst>
        </pc:picChg>
        <pc:picChg chg="add mod">
          <ac:chgData name="Haikun Xu" userId="5497adfb-e7da-4e53-b8a0-6cfd25acadf2" providerId="ADAL" clId="{EB8337A6-F783-4048-B79A-5D6592A9B6CB}" dt="2022-03-10T23:09:54.514" v="1205"/>
          <ac:picMkLst>
            <pc:docMk/>
            <pc:sldMk cId="2049411041" sldId="270"/>
            <ac:picMk id="9" creationId="{25BB562B-B9C3-477F-9FC3-EF75450DA1EC}"/>
          </ac:picMkLst>
        </pc:picChg>
        <pc:picChg chg="del">
          <ac:chgData name="Haikun Xu" userId="5497adfb-e7da-4e53-b8a0-6cfd25acadf2" providerId="ADAL" clId="{EB8337A6-F783-4048-B79A-5D6592A9B6CB}" dt="2022-03-10T23:07:21.734" v="1186" actId="478"/>
          <ac:picMkLst>
            <pc:docMk/>
            <pc:sldMk cId="2049411041" sldId="270"/>
            <ac:picMk id="1026" creationId="{7D3AFC27-C668-4A75-A871-D83F044356F1}"/>
          </ac:picMkLst>
        </pc:picChg>
        <pc:picChg chg="del">
          <ac:chgData name="Haikun Xu" userId="5497adfb-e7da-4e53-b8a0-6cfd25acadf2" providerId="ADAL" clId="{EB8337A6-F783-4048-B79A-5D6592A9B6CB}" dt="2022-03-10T23:09:44.308" v="1200" actId="478"/>
          <ac:picMkLst>
            <pc:docMk/>
            <pc:sldMk cId="2049411041" sldId="270"/>
            <ac:picMk id="1028" creationId="{5DB40C23-1ED6-4480-9AFC-CF78215983F0}"/>
          </ac:picMkLst>
        </pc:picChg>
        <pc:picChg chg="del">
          <ac:chgData name="Haikun Xu" userId="5497adfb-e7da-4e53-b8a0-6cfd25acadf2" providerId="ADAL" clId="{EB8337A6-F783-4048-B79A-5D6592A9B6CB}" dt="2022-03-10T23:09:44.808" v="1201" actId="478"/>
          <ac:picMkLst>
            <pc:docMk/>
            <pc:sldMk cId="2049411041" sldId="270"/>
            <ac:picMk id="1030" creationId="{408B65F6-679D-4A41-BE5D-DE86771D4DBB}"/>
          </ac:picMkLst>
        </pc:picChg>
      </pc:sldChg>
      <pc:sldChg chg="addSp delSp modSp new mod">
        <pc:chgData name="Haikun Xu" userId="5497adfb-e7da-4e53-b8a0-6cfd25acadf2" providerId="ADAL" clId="{EB8337A6-F783-4048-B79A-5D6592A9B6CB}" dt="2022-03-11T04:54:20.994" v="1319" actId="1076"/>
        <pc:sldMkLst>
          <pc:docMk/>
          <pc:sldMk cId="388024469" sldId="271"/>
        </pc:sldMkLst>
        <pc:spChg chg="mod">
          <ac:chgData name="Haikun Xu" userId="5497adfb-e7da-4e53-b8a0-6cfd25acadf2" providerId="ADAL" clId="{EB8337A6-F783-4048-B79A-5D6592A9B6CB}" dt="2022-03-11T04:53:46.916" v="1308"/>
          <ac:spMkLst>
            <pc:docMk/>
            <pc:sldMk cId="388024469" sldId="271"/>
            <ac:spMk id="2" creationId="{7CE93B3B-13D3-4D9D-B0EB-F6A97E5F7AC3}"/>
          </ac:spMkLst>
        </pc:spChg>
        <pc:spChg chg="del">
          <ac:chgData name="Haikun Xu" userId="5497adfb-e7da-4e53-b8a0-6cfd25acadf2" providerId="ADAL" clId="{EB8337A6-F783-4048-B79A-5D6592A9B6CB}" dt="2022-03-11T04:53:41.522" v="1305"/>
          <ac:spMkLst>
            <pc:docMk/>
            <pc:sldMk cId="388024469" sldId="271"/>
            <ac:spMk id="3" creationId="{6F2F4C6F-48F0-4DDF-A440-31DC27ED822A}"/>
          </ac:spMkLst>
        </pc:spChg>
        <pc:picChg chg="add mod">
          <ac:chgData name="Haikun Xu" userId="5497adfb-e7da-4e53-b8a0-6cfd25acadf2" providerId="ADAL" clId="{EB8337A6-F783-4048-B79A-5D6592A9B6CB}" dt="2022-03-11T04:54:20.994" v="1319" actId="1076"/>
          <ac:picMkLst>
            <pc:docMk/>
            <pc:sldMk cId="388024469" sldId="271"/>
            <ac:picMk id="5" creationId="{9A15B37C-595F-4F70-AE9E-57AECB16C71D}"/>
          </ac:picMkLst>
        </pc:picChg>
        <pc:picChg chg="add mod">
          <ac:chgData name="Haikun Xu" userId="5497adfb-e7da-4e53-b8a0-6cfd25acadf2" providerId="ADAL" clId="{EB8337A6-F783-4048-B79A-5D6592A9B6CB}" dt="2022-03-11T04:54:13.384" v="1317" actId="1076"/>
          <ac:picMkLst>
            <pc:docMk/>
            <pc:sldMk cId="388024469" sldId="271"/>
            <ac:picMk id="7" creationId="{91DC5643-C2FF-4657-9135-2D49D5B8205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806C0-6582-4ABF-BEF4-18D3F580C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3A349-C39D-4EC6-9C00-88B0D4DD7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889A7-E215-4FB5-906B-EC5E1B3A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A0F16-CAA4-4C0B-8458-E4B5C830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8A8B4-D3DB-4EDE-96B9-F270B852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0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B07A-723F-4921-9ED6-3FBFB032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29C95-7DDB-4E6B-8806-64DC0C86E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8A977-0E48-47FF-92A6-90CB1A6C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D2C7D-8674-4A51-96B3-ACF39A3D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8F13C-B4B2-4B6B-800C-EC0734F9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0DC2C-75DB-4A33-9019-A5C6DD3E7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E309B-7BF8-4933-A835-FD990ED67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7FCF8-C370-4008-82CA-85D460C7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A270B-C7BC-46E5-BFDF-B9118D87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6A03D-2475-4950-BF60-E8E1C3EC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1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5E58-77FB-41EF-BD56-7B0569656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A31A7-B636-4475-9467-CC1D83D3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66FDC-12CC-4D34-9F9A-123BF163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5CA89-2516-491F-B50C-839FE077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42284-9473-46E7-9A6A-319AD9F8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8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7EC7-9E5D-4D10-8EBF-743A87AB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A44D8-FEEF-428F-B26D-2AD553129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9173C-F2FC-42B9-9FF8-5CBE9BBD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3952D-F2D9-405E-89B0-9A4B84CF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6BC61-4A14-44E8-B0B8-70460D79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0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5023-E7D5-4E8F-9F6A-DD024342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FD5E0-D8CD-4E33-908D-41D3E2AB6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ACB28-8003-4D00-81DD-40A387A8E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E655A-A770-4EDE-A2A1-CCCA65D3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C10C8-82D7-443D-B7C3-F6EC9517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A2361-29B5-40B3-A3EC-B83CACDD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7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8383-208F-4FC4-844D-7BAC68C0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6B6A6-F6F1-438D-9976-6970BFED8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970B2-6B36-4C5F-905E-2899302A1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2A5AF-1F06-4EE2-AB3D-79BCA4819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EF148-788E-472D-9B2F-5113E3803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0F9486-05F6-4759-AB01-B1195F39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0E6B6-A2FC-4098-8CB3-F56EFF4A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4B49E-ACC9-4E68-A7EF-DB4DBD77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3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ED3C-C722-4DDC-8B9D-959D0B23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56B4F-7EB8-43D6-847F-3F01D29F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E09BE-6616-4844-BF46-EE1D17F1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490FC-EDFB-41EF-AA3F-5BAC77A2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3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6ABA3-6FE0-4978-B500-F3EF6925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F42E3-601F-4B27-BFD5-16002948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73587-F46E-46F9-BCD0-05CF5195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3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D6CA-ACBE-42AE-BA9F-4A62717E0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2B822-E180-45DD-8EAA-3EC499F6F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8434B-B31A-442F-980A-37DC27707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693F3-504D-4D44-A22D-5A3EBAB9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FBE35-A741-4D00-B4E0-C87F6489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6966B-AB3C-401C-9A18-7F528568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8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D777-AF1D-4986-BCDD-E0DD404DF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CA209-D6FA-4165-8BDE-60009FDBE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7957-23E6-496F-BC63-59DE716CE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BFEC1-9292-41CB-B9AF-A43F5F49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F0837-2F15-4F79-A8F4-B30DC899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4DB33-2B88-4B55-B7C2-5B42A38B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3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074E9-87EB-44B8-A754-DFC50E663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F709F-F722-49C5-8BB6-71AD12A56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4B6A9-3D0C-45DF-B2EF-CED73FAE9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AB044-A65C-4299-8733-AC65705D17D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24419-7273-4491-9E3E-7A77509F3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19DCD-F92D-4C38-B8D7-4762072DC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5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814B-3DBB-42A8-B91C-88C74340A7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Spatial Assessment Modeling Workshop – progress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4E158-D41A-46B8-BC93-23114A5CD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3/10/2022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9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93B3B-13D3-4D9D-B0EB-F6A97E5F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diagnostics for model 3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A15B37C-595F-4F70-AE9E-57AECB16C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014" y="1920866"/>
            <a:ext cx="5656739" cy="4351338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1DC5643-C2FF-4657-9135-2D49D5B82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48" y="1920866"/>
            <a:ext cx="56567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84AE-640C-4706-A868-E0FF7897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2573"/>
          </a:xfrm>
        </p:spPr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76113-4528-4F33-898A-4363651B6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381"/>
            <a:ext cx="10515600" cy="4615582"/>
          </a:xfrm>
        </p:spPr>
        <p:txBody>
          <a:bodyPr/>
          <a:lstStyle/>
          <a:p>
            <a:r>
              <a:rPr lang="en-US" dirty="0"/>
              <a:t>How to specify index CV? (</a:t>
            </a:r>
            <a:r>
              <a:rPr lang="en-US" dirty="0" err="1"/>
              <a:t>sd</a:t>
            </a:r>
            <a:r>
              <a:rPr lang="en-US" dirty="0"/>
              <a:t>(dev/se)=0.89; RMSE=0.064)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17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84AE-640C-4706-A868-E0FF7897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2573"/>
          </a:xfrm>
        </p:spPr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76113-4528-4F33-898A-4363651B6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381"/>
            <a:ext cx="10515600" cy="4615582"/>
          </a:xfrm>
        </p:spPr>
        <p:txBody>
          <a:bodyPr/>
          <a:lstStyle/>
          <a:p>
            <a:r>
              <a:rPr lang="en-US" dirty="0"/>
              <a:t>How to specify index CV? (</a:t>
            </a:r>
            <a:r>
              <a:rPr lang="en-US" dirty="0" err="1"/>
              <a:t>sd</a:t>
            </a:r>
            <a:r>
              <a:rPr lang="en-US" dirty="0"/>
              <a:t>(dev/se)=0.89; RMSE=0.064)</a:t>
            </a:r>
          </a:p>
          <a:p>
            <a:r>
              <a:rPr lang="en-US" dirty="0"/>
              <a:t>ESS is very small for the length-specific VAST model</a:t>
            </a:r>
          </a:p>
          <a:p>
            <a:endParaRPr lang="en-US" dirty="0"/>
          </a:p>
        </p:txBody>
      </p:sp>
      <p:pic>
        <p:nvPicPr>
          <p:cNvPr id="1026" name="Picture 2" descr="Size comps, aggregated across time by fleet.&#10; ">
            <a:extLst>
              <a:ext uri="{FF2B5EF4-FFF2-40B4-BE49-F238E27FC236}">
                <a16:creationId xmlns:a16="http://schemas.microsoft.com/office/drawing/2014/main" id="{7D3AFC27-C668-4A75-A871-D83F04435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33" y="3193660"/>
            <a:ext cx="3336986" cy="333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ze comps, whole catch, llcpue (plot 1 of 5).">
            <a:extLst>
              <a:ext uri="{FF2B5EF4-FFF2-40B4-BE49-F238E27FC236}">
                <a16:creationId xmlns:a16="http://schemas.microsoft.com/office/drawing/2014/main" id="{5DB40C23-1ED6-4480-9AFC-CF7821598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490" y="3273995"/>
            <a:ext cx="3140015" cy="314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ize comps, whole catch, llcpue (plot 4 of 5)">
            <a:extLst>
              <a:ext uri="{FF2B5EF4-FFF2-40B4-BE49-F238E27FC236}">
                <a16:creationId xmlns:a16="http://schemas.microsoft.com/office/drawing/2014/main" id="{408B65F6-679D-4A41-BE5D-DE86771D4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505" y="3273994"/>
            <a:ext cx="3140015" cy="314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153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84AE-640C-4706-A868-E0FF7897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2573"/>
          </a:xfrm>
        </p:spPr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76113-4528-4F33-898A-4363651B6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381"/>
            <a:ext cx="10515600" cy="4615582"/>
          </a:xfrm>
        </p:spPr>
        <p:txBody>
          <a:bodyPr/>
          <a:lstStyle/>
          <a:p>
            <a:r>
              <a:rPr lang="en-US" dirty="0"/>
              <a:t>How to specify index CV? (</a:t>
            </a:r>
            <a:r>
              <a:rPr lang="en-US" dirty="0" err="1"/>
              <a:t>sd</a:t>
            </a:r>
            <a:r>
              <a:rPr lang="en-US" dirty="0"/>
              <a:t>(dev/se)=0.89; RMSE=0.064)</a:t>
            </a:r>
          </a:p>
          <a:p>
            <a:r>
              <a:rPr lang="en-US" dirty="0"/>
              <a:t>ESS is very small for the length-specific VAST model</a:t>
            </a:r>
          </a:p>
          <a:p>
            <a:endParaRPr lang="en-US" dirty="0"/>
          </a:p>
        </p:txBody>
      </p:sp>
      <p:pic>
        <p:nvPicPr>
          <p:cNvPr id="8" name="Picture 2" descr="Size comps, aggregated across time by fleet.&#10; ">
            <a:extLst>
              <a:ext uri="{FF2B5EF4-FFF2-40B4-BE49-F238E27FC236}">
                <a16:creationId xmlns:a16="http://schemas.microsoft.com/office/drawing/2014/main" id="{554F078C-82F9-406D-9C5E-6B402A0EE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234" y="3193660"/>
            <a:ext cx="3336986" cy="333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ize comps, aggregated across time by fleet.&#10; ">
            <a:extLst>
              <a:ext uri="{FF2B5EF4-FFF2-40B4-BE49-F238E27FC236}">
                <a16:creationId xmlns:a16="http://schemas.microsoft.com/office/drawing/2014/main" id="{25BB562B-B9C3-477F-9FC3-EF75450DA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33" y="3193660"/>
            <a:ext cx="3336986" cy="333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F5204F-32ED-4652-AD6C-20BCBC1A192D}"/>
              </a:ext>
            </a:extLst>
          </p:cNvPr>
          <p:cNvSpPr txBox="1"/>
          <p:nvPr/>
        </p:nvSpPr>
        <p:spPr>
          <a:xfrm>
            <a:off x="2566359" y="2824328"/>
            <a:ext cx="596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ESS=5                                                                    ESS=25</a:t>
            </a:r>
          </a:p>
        </p:txBody>
      </p:sp>
    </p:spTree>
    <p:extLst>
      <p:ext uri="{BB962C8B-B14F-4D97-AF65-F5344CB8AC3E}">
        <p14:creationId xmlns:p14="http://schemas.microsoft.com/office/powerpoint/2010/main" val="204941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EA5E-F1EB-4697-B592-6B355F0D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data (100 replicates) are available for various degree of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AC2B3-97AF-4A16-A901-6E30114D9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1-area SS data file (ESS=5)</a:t>
            </a:r>
          </a:p>
          <a:p>
            <a:r>
              <a:rPr lang="en-US" b="1" dirty="0"/>
              <a:t>4-area SS data file (ESS=5)</a:t>
            </a:r>
          </a:p>
          <a:p>
            <a:r>
              <a:rPr lang="en-US" b="1" dirty="0"/>
              <a:t>221-cell raw data file (ESS=5)</a:t>
            </a:r>
          </a:p>
          <a:p>
            <a:endParaRPr lang="en-US" dirty="0"/>
          </a:p>
          <a:p>
            <a:r>
              <a:rPr lang="en-US" dirty="0"/>
              <a:t>1-area SS data file (ESS=25)</a:t>
            </a:r>
          </a:p>
          <a:p>
            <a:r>
              <a:rPr lang="en-US" dirty="0"/>
              <a:t>4-area SS data file (ESS=25)</a:t>
            </a:r>
          </a:p>
          <a:p>
            <a:r>
              <a:rPr lang="en-US" dirty="0"/>
              <a:t>221-cell raw data file (ESS=25)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0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6C0D-84E4-4398-8A34-C43E9144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Three models are compared for the 1</a:t>
            </a:r>
            <a:r>
              <a:rPr lang="en-US" sz="4000" baseline="30000" dirty="0"/>
              <a:t>st</a:t>
            </a:r>
            <a:r>
              <a:rPr lang="en-US" sz="4000" dirty="0"/>
              <a:t> replicate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87C9E-5E54-47F4-8502-4468B1899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Similarity: </a:t>
            </a:r>
          </a:p>
          <a:p>
            <a:r>
              <a:rPr lang="en-US" dirty="0"/>
              <a:t>single-stock assessment models using the areas-as-fleets approach;</a:t>
            </a:r>
          </a:p>
          <a:p>
            <a:r>
              <a:rPr lang="en-US" dirty="0"/>
              <a:t>include a longline survey fleet;</a:t>
            </a:r>
          </a:p>
          <a:p>
            <a:r>
              <a:rPr lang="en-US" dirty="0"/>
              <a:t>the index of abundance and associated length compositions are based on fitting VAST to cell-level </a:t>
            </a:r>
            <a:r>
              <a:rPr lang="en-US" dirty="0" err="1"/>
              <a:t>cpue</a:t>
            </a:r>
            <a:r>
              <a:rPr lang="en-US" dirty="0"/>
              <a:t> and </a:t>
            </a:r>
            <a:r>
              <a:rPr lang="en-US" dirty="0" err="1"/>
              <a:t>lf</a:t>
            </a:r>
            <a:r>
              <a:rPr lang="en-US" dirty="0"/>
              <a:t> data, respectively;</a:t>
            </a:r>
          </a:p>
          <a:p>
            <a:r>
              <a:rPr lang="en-US" dirty="0"/>
              <a:t>comp data are weighted using the Francis approach;</a:t>
            </a:r>
          </a:p>
          <a:p>
            <a:r>
              <a:rPr lang="en-US" dirty="0"/>
              <a:t>index CV is time-varying with a mean of 0.075 (</a:t>
            </a:r>
            <a:r>
              <a:rPr lang="en-US" i="1" dirty="0"/>
              <a:t>based on RMSE of residuals</a:t>
            </a:r>
            <a:r>
              <a:rPr lang="en-US" dirty="0"/>
              <a:t>)</a:t>
            </a:r>
          </a:p>
          <a:p>
            <a:r>
              <a:rPr lang="en-US" dirty="0"/>
              <a:t>Survey fleet is assumed to have asymptotic selectivity; all fishery fleets are assumed to have dome-shaped </a:t>
            </a:r>
            <a:r>
              <a:rPr lang="en-US" dirty="0" err="1"/>
              <a:t>selectivties</a:t>
            </a:r>
            <a:r>
              <a:rPr lang="en-US" dirty="0"/>
              <a:t> (could still be asymptotic through)</a:t>
            </a:r>
          </a:p>
          <a:p>
            <a:r>
              <a:rPr lang="en-US" dirty="0"/>
              <a:t>All biology parameters are fixed at their true values</a:t>
            </a:r>
          </a:p>
        </p:txBody>
      </p:sp>
    </p:spTree>
    <p:extLst>
      <p:ext uri="{BB962C8B-B14F-4D97-AF65-F5344CB8AC3E}">
        <p14:creationId xmlns:p14="http://schemas.microsoft.com/office/powerpoint/2010/main" val="194782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6C0D-84E4-4398-8A34-C43E9144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Three models are compared for the 1</a:t>
            </a:r>
            <a:r>
              <a:rPr lang="en-US" sz="4000" baseline="30000" dirty="0"/>
              <a:t>st</a:t>
            </a:r>
            <a:r>
              <a:rPr lang="en-US" sz="4000" dirty="0"/>
              <a:t> replicate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87C9E-5E54-47F4-8502-4468B1899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Difference: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B02E3B-78E8-4318-9E9E-2B8FE2E3B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711"/>
          <a:stretch/>
        </p:blipFill>
        <p:spPr>
          <a:xfrm>
            <a:off x="695877" y="3780226"/>
            <a:ext cx="3223408" cy="2869213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96BD844-36B6-4AEA-8E9A-E68332E78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022" y="4328053"/>
            <a:ext cx="3109913" cy="2487930"/>
          </a:xfrm>
          <a:prstGeom prst="rect">
            <a:avLst/>
          </a:prstGeom>
        </p:spPr>
      </p:pic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49F947B9-0C68-43C8-8CD2-6E78BBBAEB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508" y="4438762"/>
            <a:ext cx="2763347" cy="22106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B0B28C-645D-4D49-8B9C-454A02B1C3BE}"/>
              </a:ext>
            </a:extLst>
          </p:cNvPr>
          <p:cNvSpPr txBox="1"/>
          <p:nvPr/>
        </p:nvSpPr>
        <p:spPr>
          <a:xfrm>
            <a:off x="7160525" y="4052866"/>
            <a:ext cx="388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0D14394-93B2-4BA5-A3D7-E819E7B75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899437"/>
              </p:ext>
            </p:extLst>
          </p:nvPr>
        </p:nvGraphicFramePr>
        <p:xfrm>
          <a:off x="3096525" y="2112662"/>
          <a:ext cx="812799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443360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113450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39143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Model1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Model2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Model3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26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Pre-defined (default) fisheries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Regression tree-defined PS and fisheries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Regression tree-defined PS fisheries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7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All fisheries’ comps are sample weighted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All fisheries’ comps are sample weighted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PS fisheries’ comps are catch weighted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106048"/>
                  </a:ext>
                </a:extLst>
              </a:tr>
            </a:tbl>
          </a:graphicData>
        </a:graphic>
      </p:graphicFrame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BCF1426B-84F7-48FF-9366-7C446E17DFDE}"/>
              </a:ext>
            </a:extLst>
          </p:cNvPr>
          <p:cNvSpPr/>
          <p:nvPr/>
        </p:nvSpPr>
        <p:spPr>
          <a:xfrm>
            <a:off x="9421465" y="4491677"/>
            <a:ext cx="2104845" cy="21048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2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A121-D6C8-48EF-9723-B4E2B053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 runs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1CF1A-F239-4E85-BB77-C5CA49487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model is run for three times: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with LF weight =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with LF weight = Francis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with LF weight = Francis and suggested recruitment bias adjustment</a:t>
            </a:r>
          </a:p>
        </p:txBody>
      </p:sp>
    </p:spTree>
    <p:extLst>
      <p:ext uri="{BB962C8B-B14F-4D97-AF65-F5344CB8AC3E}">
        <p14:creationId xmlns:p14="http://schemas.microsoft.com/office/powerpoint/2010/main" val="203987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F518145A-1A12-4556-B736-ECA4A9842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579546"/>
              </p:ext>
            </p:extLst>
          </p:nvPr>
        </p:nvGraphicFramePr>
        <p:xfrm>
          <a:off x="2032000" y="0"/>
          <a:ext cx="812799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443360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113450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39143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Model1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Model2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Model3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26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Pre-defined (default) fisheries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Regression tree-defined PS and fisheries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Regression tree-defined PS fisheries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7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All fisheries’ comps are sample weighted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All fisheries’ comps are sample weighted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PS fisheries’ comps are catch weighted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106048"/>
                  </a:ext>
                </a:extLst>
              </a:tr>
            </a:tbl>
          </a:graphicData>
        </a:graphic>
      </p:graphicFrame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29B9FFA4-DC8A-4B8E-B08B-5077544B0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60" y="2235058"/>
            <a:ext cx="5656739" cy="4351338"/>
          </a:xfr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1DB8971F-BF63-4B79-8569-C73E4F594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35058"/>
            <a:ext cx="5943612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554EAEB8-5697-4CEF-BA50-7A4228A08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468" y="2130905"/>
            <a:ext cx="5943612" cy="4572009"/>
          </a:xfrm>
          <a:prstGeom prst="rect">
            <a:avLst/>
          </a:prstGeom>
        </p:spPr>
      </p:pic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F518145A-1A12-4556-B736-ECA4A9842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347182"/>
              </p:ext>
            </p:extLst>
          </p:nvPr>
        </p:nvGraphicFramePr>
        <p:xfrm>
          <a:off x="2032000" y="0"/>
          <a:ext cx="812799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443360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113450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39143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Model1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Model2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Model3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26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Pre-defined (default) fisheries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Regression tree-defined PS and fisheries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Regression tree-defined PS fisheries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7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All fisheries’ comps are sample weighted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All fisheries’ comps are sample weighted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PS fisheries’ comps are catch weighted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106048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276D85-58DC-4CDC-9484-319C1C3D7AA1}"/>
              </a:ext>
            </a:extLst>
          </p:cNvPr>
          <p:cNvCxnSpPr>
            <a:cxnSpLocks/>
          </p:cNvCxnSpPr>
          <p:nvPr/>
        </p:nvCxnSpPr>
        <p:spPr>
          <a:xfrm flipV="1">
            <a:off x="8802806" y="2315571"/>
            <a:ext cx="0" cy="3639403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3034FC-5CAB-4A0F-B389-86A0D40F0892}"/>
              </a:ext>
            </a:extLst>
          </p:cNvPr>
          <p:cNvSpPr txBox="1"/>
          <p:nvPr/>
        </p:nvSpPr>
        <p:spPr>
          <a:xfrm>
            <a:off x="8468436" y="1946239"/>
            <a:ext cx="67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3F1950A9-7F7D-4EEF-9BA9-0F6DE79CA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60" y="2130905"/>
            <a:ext cx="5656739" cy="4351338"/>
          </a:xfrm>
        </p:spPr>
      </p:pic>
    </p:spTree>
    <p:extLst>
      <p:ext uri="{BB962C8B-B14F-4D97-AF65-F5344CB8AC3E}">
        <p14:creationId xmlns:p14="http://schemas.microsoft.com/office/powerpoint/2010/main" val="139358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091C-F9C0-4B21-BE67-DE616B82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diagnostics for model 3</a:t>
            </a:r>
          </a:p>
        </p:txBody>
      </p:sp>
      <p:pic>
        <p:nvPicPr>
          <p:cNvPr id="13" name="Content Placeholder 12" descr="Chart, line chart&#10;&#10;Description automatically generated">
            <a:extLst>
              <a:ext uri="{FF2B5EF4-FFF2-40B4-BE49-F238E27FC236}">
                <a16:creationId xmlns:a16="http://schemas.microsoft.com/office/drawing/2014/main" id="{C0E2C547-4B2F-43E6-860E-C73543B82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2141537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41502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C91E-1422-4630-B4FE-C23A7751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diagnostics for model 3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EB28929-C96A-4328-9407-0B1B06805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082" y="2317331"/>
            <a:ext cx="5656739" cy="4351338"/>
          </a:xfr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3221DAD-8F7A-42A4-A9EA-80B1DE74B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58" y="2205758"/>
            <a:ext cx="5801784" cy="446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02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438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Spatial Assessment Modeling Workshop – progress update</vt:lpstr>
      <vt:lpstr>Simulated data (100 replicates) are available for various degree of aggregation</vt:lpstr>
      <vt:lpstr>Three models are compared for the 1st replicate</vt:lpstr>
      <vt:lpstr>Three models are compared for the 1st replicate</vt:lpstr>
      <vt:lpstr>SS runs </vt:lpstr>
      <vt:lpstr>PowerPoint Presentation</vt:lpstr>
      <vt:lpstr>PowerPoint Presentation</vt:lpstr>
      <vt:lpstr>Some diagnostics for model 3</vt:lpstr>
      <vt:lpstr>Some diagnostics for model 3</vt:lpstr>
      <vt:lpstr>Some diagnostics for model 3</vt:lpstr>
      <vt:lpstr>Issues</vt:lpstr>
      <vt:lpstr>Issues</vt:lpstr>
      <vt:lpstr>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Assessment Modeling Workshop – progress update</dc:title>
  <dc:creator>Haikun Xu</dc:creator>
  <cp:lastModifiedBy>Haikun Xu</cp:lastModifiedBy>
  <cp:revision>13</cp:revision>
  <dcterms:created xsi:type="dcterms:W3CDTF">2022-02-28T22:50:37Z</dcterms:created>
  <dcterms:modified xsi:type="dcterms:W3CDTF">2022-03-11T04:54:21Z</dcterms:modified>
</cp:coreProperties>
</file>