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embeddedFontLst>
    <p:embeddedFont>
      <p:font typeface="Consolas" panose="020B0609020204030204" pitchFamily="49" charset="0"/>
      <p:regular r:id="rId16"/>
      <p:bold r:id="rId17"/>
      <p:italic r:id="rId18"/>
      <p:boldItalic r:id="rId19"/>
    </p:embeddedFont>
    <p:embeddedFont>
      <p:font typeface="Libre Franklin Black" pitchFamily="2"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5ba816bb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55ba816bb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e4508d7579_3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e4508d7579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5ba816bb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5ba816bb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55ba816bbb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55ba816bb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5ba816bbb_0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5ba816bb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5ba816b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5ba816b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5ba816bbb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5ba816bb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5ba816bbb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55ba816bb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485900" y="1122362"/>
            <a:ext cx="8609322" cy="3744209"/>
          </a:xfrm>
          <a:prstGeom prst="rect">
            <a:avLst/>
          </a:prstGeom>
          <a:noFill/>
          <a:ln>
            <a:noFill/>
          </a:ln>
        </p:spPr>
        <p:txBody>
          <a:bodyPr spcFirstLastPara="1" wrap="square" lIns="91425" tIns="45700" rIns="91425" bIns="45700" anchor="b" anchorCtr="0">
            <a:normAutofit/>
          </a:bodyPr>
          <a:lstStyle>
            <a:lvl1pPr lvl="0" algn="l">
              <a:lnSpc>
                <a:spcPct val="120000"/>
              </a:lnSpc>
              <a:spcBef>
                <a:spcPts val="0"/>
              </a:spcBef>
              <a:spcAft>
                <a:spcPts val="0"/>
              </a:spcAft>
              <a:buClr>
                <a:srgbClr val="000000"/>
              </a:buClr>
              <a:buSzPts val="5400"/>
              <a:buFont typeface="Libre Franklin Black"/>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485900" y="5230134"/>
            <a:ext cx="4610100" cy="942065"/>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dk1"/>
              </a:buClr>
              <a:buSzPts val="1600"/>
              <a:buNone/>
              <a:defRPr sz="16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rot="-5400000">
            <a:off x="-1029207" y="4680813"/>
            <a:ext cx="275833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661112" y="6356350"/>
            <a:ext cx="550968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10905482" y="6356350"/>
            <a:ext cx="11120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1219200" y="365125"/>
            <a:ext cx="9493249" cy="1577975"/>
          </a:xfrm>
          <a:prstGeom prst="rect">
            <a:avLst/>
          </a:prstGeom>
          <a:noFill/>
          <a:ln>
            <a:noFill/>
          </a:ln>
        </p:spPr>
        <p:txBody>
          <a:bodyPr spcFirstLastPara="1" wrap="square" lIns="91425" tIns="45700" rIns="91425" bIns="45700" anchor="b" anchorCtr="0">
            <a:normAutofit/>
          </a:bodyPr>
          <a:lstStyle>
            <a:lvl1pPr lvl="0" algn="l">
              <a:lnSpc>
                <a:spcPct val="12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4038742" y="-501510"/>
            <a:ext cx="3854167" cy="949325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rot="-5400000">
            <a:off x="-1029207" y="4680813"/>
            <a:ext cx="275833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661112" y="6356350"/>
            <a:ext cx="550968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10905482" y="6356350"/>
            <a:ext cx="11120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7529554" y="2200317"/>
            <a:ext cx="5278989" cy="2674301"/>
          </a:xfrm>
          <a:prstGeom prst="rect">
            <a:avLst/>
          </a:prstGeom>
          <a:noFill/>
          <a:ln>
            <a:noFill/>
          </a:ln>
        </p:spPr>
        <p:txBody>
          <a:bodyPr spcFirstLastPara="1" wrap="square" lIns="91425" tIns="45700" rIns="91425" bIns="45700" anchor="b" anchorCtr="0">
            <a:normAutofit/>
          </a:bodyPr>
          <a:lstStyle>
            <a:lvl1pPr lvl="0" algn="l">
              <a:lnSpc>
                <a:spcPct val="12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043954" y="-351585"/>
            <a:ext cx="5322793"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rot="-5400000">
            <a:off x="-1029207" y="4680813"/>
            <a:ext cx="275833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661112" y="6356350"/>
            <a:ext cx="550968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10905482" y="6356350"/>
            <a:ext cx="11120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1219200" y="365125"/>
            <a:ext cx="9493249" cy="1577975"/>
          </a:xfrm>
          <a:prstGeom prst="rect">
            <a:avLst/>
          </a:prstGeom>
          <a:noFill/>
          <a:ln>
            <a:noFill/>
          </a:ln>
        </p:spPr>
        <p:txBody>
          <a:bodyPr spcFirstLastPara="1" wrap="square" lIns="91425" tIns="45700" rIns="91425" bIns="45700" anchor="b" anchorCtr="0">
            <a:normAutofit/>
          </a:bodyPr>
          <a:lstStyle>
            <a:lvl1pPr lvl="0" algn="l">
              <a:lnSpc>
                <a:spcPct val="12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1219200" y="2318032"/>
            <a:ext cx="9493250" cy="3854167"/>
          </a:xfrm>
          <a:prstGeom prst="rect">
            <a:avLst/>
          </a:prstGeom>
          <a:noFill/>
          <a:ln>
            <a:noFill/>
          </a:ln>
        </p:spPr>
        <p:txBody>
          <a:bodyPr spcFirstLastPara="1" wrap="square" lIns="91425" tIns="45700" rIns="91425" bIns="45700" anchor="t" anchorCtr="0">
            <a:normAutofit/>
          </a:bodyPr>
          <a:lstStyle>
            <a:lvl1pPr marL="457200" lvl="0" indent="-330200" algn="l">
              <a:lnSpc>
                <a:spcPct val="120000"/>
              </a:lnSpc>
              <a:spcBef>
                <a:spcPts val="1000"/>
              </a:spcBef>
              <a:spcAft>
                <a:spcPts val="0"/>
              </a:spcAft>
              <a:buClr>
                <a:schemeClr val="dk1"/>
              </a:buClr>
              <a:buSzPts val="1600"/>
              <a:buChar char="•"/>
              <a:defRPr/>
            </a:lvl1pPr>
            <a:lvl2pPr marL="914400" lvl="1" indent="-317500" algn="l">
              <a:lnSpc>
                <a:spcPct val="120000"/>
              </a:lnSpc>
              <a:spcBef>
                <a:spcPts val="500"/>
              </a:spcBef>
              <a:spcAft>
                <a:spcPts val="0"/>
              </a:spcAft>
              <a:buClr>
                <a:schemeClr val="dk1"/>
              </a:buClr>
              <a:buSzPts val="1400"/>
              <a:buChar char="+"/>
              <a:defRPr/>
            </a:lvl2pPr>
            <a:lvl3pPr marL="1371600" lvl="2" indent="-317500" algn="l">
              <a:lnSpc>
                <a:spcPct val="120000"/>
              </a:lnSpc>
              <a:spcBef>
                <a:spcPts val="500"/>
              </a:spcBef>
              <a:spcAft>
                <a:spcPts val="0"/>
              </a:spcAft>
              <a:buClr>
                <a:schemeClr val="dk1"/>
              </a:buClr>
              <a:buSzPts val="1400"/>
              <a:buChar char="•"/>
              <a:defRPr sz="1400"/>
            </a:lvl3pPr>
            <a:lvl4pPr marL="1828800" lvl="3" indent="-304800" algn="l">
              <a:lnSpc>
                <a:spcPct val="120000"/>
              </a:lnSpc>
              <a:spcBef>
                <a:spcPts val="500"/>
              </a:spcBef>
              <a:spcAft>
                <a:spcPts val="0"/>
              </a:spcAft>
              <a:buClr>
                <a:schemeClr val="dk1"/>
              </a:buClr>
              <a:buSzPts val="1200"/>
              <a:buChar char="+"/>
              <a:defRPr sz="1200"/>
            </a:lvl4pPr>
            <a:lvl5pPr marL="2286000" lvl="4" indent="-304800" algn="l">
              <a:lnSpc>
                <a:spcPct val="12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rot="-5400000">
            <a:off x="-1029207" y="4680813"/>
            <a:ext cx="275833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661112" y="6356350"/>
            <a:ext cx="550968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10905482" y="6356350"/>
            <a:ext cx="11120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1219200" y="1368862"/>
            <a:ext cx="9486900" cy="3679656"/>
          </a:xfrm>
          <a:prstGeom prst="rect">
            <a:avLst/>
          </a:prstGeom>
          <a:noFill/>
          <a:ln>
            <a:noFill/>
          </a:ln>
        </p:spPr>
        <p:txBody>
          <a:bodyPr spcFirstLastPara="1" wrap="square" lIns="91425" tIns="45700" rIns="91425" bIns="45700" anchor="b" anchorCtr="0">
            <a:normAutofit/>
          </a:bodyPr>
          <a:lstStyle>
            <a:lvl1pPr lvl="0" algn="l">
              <a:lnSpc>
                <a:spcPct val="120000"/>
              </a:lnSpc>
              <a:spcBef>
                <a:spcPts val="0"/>
              </a:spcBef>
              <a:spcAft>
                <a:spcPts val="0"/>
              </a:spcAft>
              <a:buClr>
                <a:srgbClr val="000000"/>
              </a:buClr>
              <a:buSzPts val="6000"/>
              <a:buFont typeface="Libre Franklin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1219200" y="5318974"/>
            <a:ext cx="9486900" cy="85322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rgbClr val="888888"/>
              </a:buClr>
              <a:buSzPts val="2000"/>
              <a:buNone/>
              <a:defRPr sz="2000">
                <a:solidFill>
                  <a:srgbClr val="888888"/>
                </a:solidFill>
              </a:defRPr>
            </a:lvl1pPr>
            <a:lvl2pPr marL="914400" lvl="1" indent="-228600" algn="l">
              <a:lnSpc>
                <a:spcPct val="120000"/>
              </a:lnSpc>
              <a:spcBef>
                <a:spcPts val="500"/>
              </a:spcBef>
              <a:spcAft>
                <a:spcPts val="0"/>
              </a:spcAft>
              <a:buClr>
                <a:srgbClr val="888888"/>
              </a:buClr>
              <a:buSzPts val="2000"/>
              <a:buNone/>
              <a:defRPr sz="2000">
                <a:solidFill>
                  <a:srgbClr val="888888"/>
                </a:solidFill>
              </a:defRPr>
            </a:lvl2pPr>
            <a:lvl3pPr marL="1371600" lvl="2" indent="-228600" algn="l">
              <a:lnSpc>
                <a:spcPct val="120000"/>
              </a:lnSpc>
              <a:spcBef>
                <a:spcPts val="500"/>
              </a:spcBef>
              <a:spcAft>
                <a:spcPts val="0"/>
              </a:spcAft>
              <a:buClr>
                <a:srgbClr val="888888"/>
              </a:buClr>
              <a:buSzPts val="1800"/>
              <a:buNone/>
              <a:defRPr sz="1800">
                <a:solidFill>
                  <a:srgbClr val="888888"/>
                </a:solidFill>
              </a:defRPr>
            </a:lvl3pPr>
            <a:lvl4pPr marL="1828800" lvl="3" indent="-228600" algn="l">
              <a:lnSpc>
                <a:spcPct val="120000"/>
              </a:lnSpc>
              <a:spcBef>
                <a:spcPts val="500"/>
              </a:spcBef>
              <a:spcAft>
                <a:spcPts val="0"/>
              </a:spcAft>
              <a:buClr>
                <a:srgbClr val="888888"/>
              </a:buClr>
              <a:buSzPts val="1600"/>
              <a:buNone/>
              <a:defRPr sz="1600">
                <a:solidFill>
                  <a:srgbClr val="888888"/>
                </a:solidFill>
              </a:defRPr>
            </a:lvl4pPr>
            <a:lvl5pPr marL="2286000" lvl="4" indent="-228600" algn="l">
              <a:lnSpc>
                <a:spcPct val="12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4"/>
          <p:cNvSpPr txBox="1">
            <a:spLocks noGrp="1"/>
          </p:cNvSpPr>
          <p:nvPr>
            <p:ph type="dt" idx="10"/>
          </p:nvPr>
        </p:nvSpPr>
        <p:spPr>
          <a:xfrm rot="-5400000">
            <a:off x="-1029207" y="4680813"/>
            <a:ext cx="275833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661112" y="6356350"/>
            <a:ext cx="550968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10905482" y="6356350"/>
            <a:ext cx="11120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1219200" y="365125"/>
            <a:ext cx="9493249" cy="1577975"/>
          </a:xfrm>
          <a:prstGeom prst="rect">
            <a:avLst/>
          </a:prstGeom>
          <a:noFill/>
          <a:ln>
            <a:noFill/>
          </a:ln>
        </p:spPr>
        <p:txBody>
          <a:bodyPr spcFirstLastPara="1" wrap="square" lIns="91425" tIns="45700" rIns="91425" bIns="45700" anchor="b" anchorCtr="0">
            <a:normAutofit/>
          </a:bodyPr>
          <a:lstStyle>
            <a:lvl1pPr lvl="0" algn="l">
              <a:lnSpc>
                <a:spcPct val="12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1219200" y="2168278"/>
            <a:ext cx="4702921" cy="400868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body" idx="2"/>
          </p:nvPr>
        </p:nvSpPr>
        <p:spPr>
          <a:xfrm>
            <a:off x="6269880" y="2168278"/>
            <a:ext cx="4782699" cy="400868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dt" idx="10"/>
          </p:nvPr>
        </p:nvSpPr>
        <p:spPr>
          <a:xfrm rot="-5400000">
            <a:off x="-1029207" y="4680813"/>
            <a:ext cx="275833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661112" y="6356350"/>
            <a:ext cx="550968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10905482" y="6356350"/>
            <a:ext cx="11120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1219200" y="365125"/>
            <a:ext cx="9753599" cy="1577975"/>
          </a:xfrm>
          <a:prstGeom prst="rect">
            <a:avLst/>
          </a:prstGeom>
          <a:noFill/>
          <a:ln>
            <a:noFill/>
          </a:ln>
        </p:spPr>
        <p:txBody>
          <a:bodyPr spcFirstLastPara="1" wrap="square" lIns="91425" tIns="45700" rIns="91425" bIns="45700" anchor="b" anchorCtr="0">
            <a:normAutofit/>
          </a:bodyPr>
          <a:lstStyle>
            <a:lvl1pPr lvl="0" algn="l">
              <a:lnSpc>
                <a:spcPct val="12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1219201" y="2109789"/>
            <a:ext cx="4507931" cy="837257"/>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dk1"/>
              </a:buClr>
              <a:buSzPts val="2000"/>
              <a:buNone/>
              <a:defRPr sz="2000" b="1" cap="none"/>
            </a:lvl1pPr>
            <a:lvl2pPr marL="914400" lvl="1" indent="-228600" algn="l">
              <a:lnSpc>
                <a:spcPct val="120000"/>
              </a:lnSpc>
              <a:spcBef>
                <a:spcPts val="500"/>
              </a:spcBef>
              <a:spcAft>
                <a:spcPts val="0"/>
              </a:spcAft>
              <a:buClr>
                <a:schemeClr val="dk1"/>
              </a:buClr>
              <a:buSzPts val="2000"/>
              <a:buNone/>
              <a:defRPr sz="2000" b="1"/>
            </a:lvl2pPr>
            <a:lvl3pPr marL="1371600" lvl="2" indent="-228600" algn="l">
              <a:lnSpc>
                <a:spcPct val="120000"/>
              </a:lnSpc>
              <a:spcBef>
                <a:spcPts val="500"/>
              </a:spcBef>
              <a:spcAft>
                <a:spcPts val="0"/>
              </a:spcAft>
              <a:buClr>
                <a:schemeClr val="dk1"/>
              </a:buClr>
              <a:buSzPts val="1800"/>
              <a:buNone/>
              <a:defRPr sz="1800" b="1"/>
            </a:lvl3pPr>
            <a:lvl4pPr marL="1828800" lvl="3" indent="-228600" algn="l">
              <a:lnSpc>
                <a:spcPct val="120000"/>
              </a:lnSpc>
              <a:spcBef>
                <a:spcPts val="500"/>
              </a:spcBef>
              <a:spcAft>
                <a:spcPts val="0"/>
              </a:spcAft>
              <a:buClr>
                <a:schemeClr val="dk1"/>
              </a:buClr>
              <a:buSzPts val="1600"/>
              <a:buNone/>
              <a:defRPr sz="1600" b="1"/>
            </a:lvl4pPr>
            <a:lvl5pPr marL="2286000" lvl="4" indent="-228600" algn="l">
              <a:lnSpc>
                <a:spcPct val="12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6"/>
          <p:cNvSpPr txBox="1">
            <a:spLocks noGrp="1"/>
          </p:cNvSpPr>
          <p:nvPr>
            <p:ph type="body" idx="2"/>
          </p:nvPr>
        </p:nvSpPr>
        <p:spPr>
          <a:xfrm>
            <a:off x="1219201" y="3063530"/>
            <a:ext cx="4507930" cy="312613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body" idx="3"/>
          </p:nvPr>
        </p:nvSpPr>
        <p:spPr>
          <a:xfrm>
            <a:off x="6464867" y="2109789"/>
            <a:ext cx="4507932" cy="837257"/>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dk1"/>
              </a:buClr>
              <a:buSzPts val="2000"/>
              <a:buNone/>
              <a:defRPr sz="2000" b="1" cap="none"/>
            </a:lvl1pPr>
            <a:lvl2pPr marL="914400" lvl="1" indent="-228600" algn="l">
              <a:lnSpc>
                <a:spcPct val="120000"/>
              </a:lnSpc>
              <a:spcBef>
                <a:spcPts val="500"/>
              </a:spcBef>
              <a:spcAft>
                <a:spcPts val="0"/>
              </a:spcAft>
              <a:buClr>
                <a:schemeClr val="dk1"/>
              </a:buClr>
              <a:buSzPts val="2000"/>
              <a:buNone/>
              <a:defRPr sz="2000" b="1"/>
            </a:lvl2pPr>
            <a:lvl3pPr marL="1371600" lvl="2" indent="-228600" algn="l">
              <a:lnSpc>
                <a:spcPct val="120000"/>
              </a:lnSpc>
              <a:spcBef>
                <a:spcPts val="500"/>
              </a:spcBef>
              <a:spcAft>
                <a:spcPts val="0"/>
              </a:spcAft>
              <a:buClr>
                <a:schemeClr val="dk1"/>
              </a:buClr>
              <a:buSzPts val="1800"/>
              <a:buNone/>
              <a:defRPr sz="1800" b="1"/>
            </a:lvl3pPr>
            <a:lvl4pPr marL="1828800" lvl="3" indent="-228600" algn="l">
              <a:lnSpc>
                <a:spcPct val="120000"/>
              </a:lnSpc>
              <a:spcBef>
                <a:spcPts val="500"/>
              </a:spcBef>
              <a:spcAft>
                <a:spcPts val="0"/>
              </a:spcAft>
              <a:buClr>
                <a:schemeClr val="dk1"/>
              </a:buClr>
              <a:buSzPts val="1600"/>
              <a:buNone/>
              <a:defRPr sz="1600" b="1"/>
            </a:lvl4pPr>
            <a:lvl5pPr marL="2286000" lvl="4" indent="-228600" algn="l">
              <a:lnSpc>
                <a:spcPct val="12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
          <p:cNvSpPr txBox="1">
            <a:spLocks noGrp="1"/>
          </p:cNvSpPr>
          <p:nvPr>
            <p:ph type="body" idx="4"/>
          </p:nvPr>
        </p:nvSpPr>
        <p:spPr>
          <a:xfrm>
            <a:off x="6464867" y="3063530"/>
            <a:ext cx="4507932" cy="312613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
          <p:cNvSpPr txBox="1">
            <a:spLocks noGrp="1"/>
          </p:cNvSpPr>
          <p:nvPr>
            <p:ph type="dt" idx="10"/>
          </p:nvPr>
        </p:nvSpPr>
        <p:spPr>
          <a:xfrm rot="-5400000">
            <a:off x="-1029207" y="4680813"/>
            <a:ext cx="275833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661112" y="6356350"/>
            <a:ext cx="550968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10905482" y="6356350"/>
            <a:ext cx="11120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1219200" y="365125"/>
            <a:ext cx="9493249" cy="1577975"/>
          </a:xfrm>
          <a:prstGeom prst="rect">
            <a:avLst/>
          </a:prstGeom>
          <a:noFill/>
          <a:ln>
            <a:noFill/>
          </a:ln>
        </p:spPr>
        <p:txBody>
          <a:bodyPr spcFirstLastPara="1" wrap="square" lIns="91425" tIns="45700" rIns="91425" bIns="45700" anchor="b" anchorCtr="0">
            <a:normAutofit/>
          </a:bodyPr>
          <a:lstStyle>
            <a:lvl1pPr lvl="0" algn="l">
              <a:lnSpc>
                <a:spcPct val="12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rot="-5400000">
            <a:off x="-1029207" y="4680813"/>
            <a:ext cx="275833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661112" y="6356350"/>
            <a:ext cx="550968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10905482" y="6356350"/>
            <a:ext cx="11120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rot="-5400000">
            <a:off x="-1029207" y="4680813"/>
            <a:ext cx="275833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661112" y="6356350"/>
            <a:ext cx="550968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0905482" y="6356350"/>
            <a:ext cx="11120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219200" y="457200"/>
            <a:ext cx="3776472" cy="2852928"/>
          </a:xfrm>
          <a:prstGeom prst="rect">
            <a:avLst/>
          </a:prstGeom>
          <a:noFill/>
          <a:ln>
            <a:noFill/>
          </a:ln>
        </p:spPr>
        <p:txBody>
          <a:bodyPr spcFirstLastPara="1" wrap="square" lIns="91425" tIns="45700" rIns="91425" bIns="45700" anchor="b" anchorCtr="0">
            <a:normAutofit/>
          </a:bodyPr>
          <a:lstStyle>
            <a:lvl1pPr lvl="0" algn="l">
              <a:lnSpc>
                <a:spcPct val="120000"/>
              </a:lnSpc>
              <a:spcBef>
                <a:spcPts val="0"/>
              </a:spcBef>
              <a:spcAft>
                <a:spcPts val="0"/>
              </a:spcAft>
              <a:buClr>
                <a:srgbClr val="000000"/>
              </a:buClr>
              <a:buSzPts val="4000"/>
              <a:buFont typeface="Libre Franklin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5557582" y="987425"/>
            <a:ext cx="5948618"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1000"/>
              </a:spcBef>
              <a:spcAft>
                <a:spcPts val="0"/>
              </a:spcAft>
              <a:buClr>
                <a:schemeClr val="dk1"/>
              </a:buClr>
              <a:buSzPts val="2400"/>
              <a:buChar char="•"/>
              <a:defRPr sz="2400"/>
            </a:lvl1pPr>
            <a:lvl2pPr marL="914400" lvl="1" indent="-355600" algn="l">
              <a:lnSpc>
                <a:spcPct val="120000"/>
              </a:lnSpc>
              <a:spcBef>
                <a:spcPts val="500"/>
              </a:spcBef>
              <a:spcAft>
                <a:spcPts val="0"/>
              </a:spcAft>
              <a:buClr>
                <a:schemeClr val="dk1"/>
              </a:buClr>
              <a:buSzPts val="2000"/>
              <a:buChar char="+"/>
              <a:defRPr sz="2000"/>
            </a:lvl2pPr>
            <a:lvl3pPr marL="1371600" lvl="2" indent="-342900" algn="l">
              <a:lnSpc>
                <a:spcPct val="120000"/>
              </a:lnSpc>
              <a:spcBef>
                <a:spcPts val="500"/>
              </a:spcBef>
              <a:spcAft>
                <a:spcPts val="0"/>
              </a:spcAft>
              <a:buClr>
                <a:schemeClr val="dk1"/>
              </a:buClr>
              <a:buSzPts val="1800"/>
              <a:buChar char="•"/>
              <a:defRPr sz="1800"/>
            </a:lvl3pPr>
            <a:lvl4pPr marL="1828800" lvl="3" indent="-330200" algn="l">
              <a:lnSpc>
                <a:spcPct val="120000"/>
              </a:lnSpc>
              <a:spcBef>
                <a:spcPts val="500"/>
              </a:spcBef>
              <a:spcAft>
                <a:spcPts val="0"/>
              </a:spcAft>
              <a:buClr>
                <a:schemeClr val="dk1"/>
              </a:buClr>
              <a:buSzPts val="1600"/>
              <a:buChar char="+"/>
              <a:defRPr sz="1600"/>
            </a:lvl4pPr>
            <a:lvl5pPr marL="2286000" lvl="4" indent="-330200" algn="l">
              <a:lnSpc>
                <a:spcPct val="120000"/>
              </a:lnSpc>
              <a:spcBef>
                <a:spcPts val="500"/>
              </a:spcBef>
              <a:spcAft>
                <a:spcPts val="0"/>
              </a:spcAft>
              <a:buClr>
                <a:schemeClr val="dk1"/>
              </a:buClr>
              <a:buSzPts val="1600"/>
              <a:buChar char="•"/>
              <a:defRPr sz="16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9"/>
          <p:cNvSpPr txBox="1">
            <a:spLocks noGrp="1"/>
          </p:cNvSpPr>
          <p:nvPr>
            <p:ph type="body" idx="2"/>
          </p:nvPr>
        </p:nvSpPr>
        <p:spPr>
          <a:xfrm>
            <a:off x="1219200" y="3484210"/>
            <a:ext cx="3768934" cy="23847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600"/>
              <a:buNone/>
              <a:defRPr sz="1600"/>
            </a:lvl1pPr>
            <a:lvl2pPr marL="914400" lvl="1" indent="-228600" algn="l">
              <a:lnSpc>
                <a:spcPct val="120000"/>
              </a:lnSpc>
              <a:spcBef>
                <a:spcPts val="500"/>
              </a:spcBef>
              <a:spcAft>
                <a:spcPts val="0"/>
              </a:spcAft>
              <a:buClr>
                <a:schemeClr val="dk1"/>
              </a:buClr>
              <a:buSzPts val="1400"/>
              <a:buNone/>
              <a:defRPr sz="1400"/>
            </a:lvl2pPr>
            <a:lvl3pPr marL="1371600" lvl="2" indent="-228600" algn="l">
              <a:lnSpc>
                <a:spcPct val="120000"/>
              </a:lnSpc>
              <a:spcBef>
                <a:spcPts val="500"/>
              </a:spcBef>
              <a:spcAft>
                <a:spcPts val="0"/>
              </a:spcAft>
              <a:buClr>
                <a:schemeClr val="dk1"/>
              </a:buClr>
              <a:buSzPts val="1200"/>
              <a:buNone/>
              <a:defRPr sz="1200"/>
            </a:lvl3pPr>
            <a:lvl4pPr marL="1828800" lvl="3" indent="-228600" algn="l">
              <a:lnSpc>
                <a:spcPct val="120000"/>
              </a:lnSpc>
              <a:spcBef>
                <a:spcPts val="500"/>
              </a:spcBef>
              <a:spcAft>
                <a:spcPts val="0"/>
              </a:spcAft>
              <a:buClr>
                <a:schemeClr val="dk1"/>
              </a:buClr>
              <a:buSzPts val="1000"/>
              <a:buNone/>
              <a:defRPr sz="1000"/>
            </a:lvl4pPr>
            <a:lvl5pPr marL="2286000" lvl="4" indent="-228600" algn="l">
              <a:lnSpc>
                <a:spcPct val="12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9"/>
          <p:cNvSpPr txBox="1">
            <a:spLocks noGrp="1"/>
          </p:cNvSpPr>
          <p:nvPr>
            <p:ph type="dt" idx="10"/>
          </p:nvPr>
        </p:nvSpPr>
        <p:spPr>
          <a:xfrm rot="-5400000">
            <a:off x="-1029207" y="4680813"/>
            <a:ext cx="275833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661112" y="6356350"/>
            <a:ext cx="550968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10905482" y="6356350"/>
            <a:ext cx="11120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219200" y="457200"/>
            <a:ext cx="3932349" cy="2852670"/>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rgbClr val="000000"/>
              </a:buClr>
              <a:buSzPts val="4000"/>
              <a:buFont typeface="Libre Franklin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a:spLocks noGrp="1"/>
          </p:cNvSpPr>
          <p:nvPr>
            <p:ph type="pic" idx="2"/>
          </p:nvPr>
        </p:nvSpPr>
        <p:spPr>
          <a:xfrm>
            <a:off x="5674810" y="657055"/>
            <a:ext cx="5831389" cy="5515146"/>
          </a:xfrm>
          <a:prstGeom prst="rect">
            <a:avLst/>
          </a:prstGeom>
          <a:noFill/>
          <a:ln>
            <a:noFill/>
          </a:ln>
        </p:spPr>
      </p:sp>
      <p:sp>
        <p:nvSpPr>
          <p:cNvPr id="69" name="Google Shape;69;p10"/>
          <p:cNvSpPr txBox="1">
            <a:spLocks noGrp="1"/>
          </p:cNvSpPr>
          <p:nvPr>
            <p:ph type="body" idx="1"/>
          </p:nvPr>
        </p:nvSpPr>
        <p:spPr>
          <a:xfrm>
            <a:off x="1219199" y="3484210"/>
            <a:ext cx="3768934" cy="237684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600"/>
              <a:buNone/>
              <a:defRPr sz="1600"/>
            </a:lvl1pPr>
            <a:lvl2pPr marL="914400" lvl="1" indent="-228600" algn="l">
              <a:lnSpc>
                <a:spcPct val="120000"/>
              </a:lnSpc>
              <a:spcBef>
                <a:spcPts val="500"/>
              </a:spcBef>
              <a:spcAft>
                <a:spcPts val="0"/>
              </a:spcAft>
              <a:buClr>
                <a:schemeClr val="dk1"/>
              </a:buClr>
              <a:buSzPts val="1400"/>
              <a:buNone/>
              <a:defRPr sz="1400"/>
            </a:lvl2pPr>
            <a:lvl3pPr marL="1371600" lvl="2" indent="-228600" algn="l">
              <a:lnSpc>
                <a:spcPct val="120000"/>
              </a:lnSpc>
              <a:spcBef>
                <a:spcPts val="500"/>
              </a:spcBef>
              <a:spcAft>
                <a:spcPts val="0"/>
              </a:spcAft>
              <a:buClr>
                <a:schemeClr val="dk1"/>
              </a:buClr>
              <a:buSzPts val="1200"/>
              <a:buNone/>
              <a:defRPr sz="1200"/>
            </a:lvl3pPr>
            <a:lvl4pPr marL="1828800" lvl="3" indent="-228600" algn="l">
              <a:lnSpc>
                <a:spcPct val="120000"/>
              </a:lnSpc>
              <a:spcBef>
                <a:spcPts val="500"/>
              </a:spcBef>
              <a:spcAft>
                <a:spcPts val="0"/>
              </a:spcAft>
              <a:buClr>
                <a:schemeClr val="dk1"/>
              </a:buClr>
              <a:buSzPts val="1000"/>
              <a:buNone/>
              <a:defRPr sz="1000"/>
            </a:lvl4pPr>
            <a:lvl5pPr marL="2286000" lvl="4" indent="-228600" algn="l">
              <a:lnSpc>
                <a:spcPct val="12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0"/>
          <p:cNvSpPr txBox="1">
            <a:spLocks noGrp="1"/>
          </p:cNvSpPr>
          <p:nvPr>
            <p:ph type="dt" idx="10"/>
          </p:nvPr>
        </p:nvSpPr>
        <p:spPr>
          <a:xfrm rot="-5400000">
            <a:off x="-1029207" y="4680813"/>
            <a:ext cx="275833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661112" y="6356350"/>
            <a:ext cx="550968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10905482" y="6356350"/>
            <a:ext cx="11120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19200" y="365125"/>
            <a:ext cx="9493249" cy="1577975"/>
          </a:xfrm>
          <a:prstGeom prst="rect">
            <a:avLst/>
          </a:prstGeom>
          <a:noFill/>
          <a:ln>
            <a:noFill/>
          </a:ln>
        </p:spPr>
        <p:txBody>
          <a:bodyPr spcFirstLastPara="1" wrap="square" lIns="91425" tIns="45700" rIns="91425" bIns="45700" anchor="b" anchorCtr="0">
            <a:normAutofit/>
          </a:bodyPr>
          <a:lstStyle>
            <a:lvl1pPr marR="0" lvl="0" algn="l" rtl="0">
              <a:lnSpc>
                <a:spcPct val="120000"/>
              </a:lnSpc>
              <a:spcBef>
                <a:spcPts val="0"/>
              </a:spcBef>
              <a:spcAft>
                <a:spcPts val="0"/>
              </a:spcAft>
              <a:buClr>
                <a:srgbClr val="000000"/>
              </a:buClr>
              <a:buSzPts val="4000"/>
              <a:buFont typeface="Libre Franklin Black"/>
              <a:buNone/>
              <a:defRPr sz="4000" b="0" i="1" u="none" strike="noStrike" cap="none">
                <a:solidFill>
                  <a:srgbClr val="000000"/>
                </a:solidFill>
                <a:highlight>
                  <a:srgbClr val="FFFF00"/>
                </a:highlight>
                <a:latin typeface="Libre Franklin Black"/>
                <a:ea typeface="Libre Franklin Black"/>
                <a:cs typeface="Libre Franklin Black"/>
                <a:sym typeface="Libre Franklin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219200" y="2318032"/>
            <a:ext cx="9493250" cy="3854167"/>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20000"/>
              </a:lnSpc>
              <a:spcBef>
                <a:spcPts val="1000"/>
              </a:spcBef>
              <a:spcAft>
                <a:spcPts val="0"/>
              </a:spcAft>
              <a:buClr>
                <a:schemeClr val="dk1"/>
              </a:buClr>
              <a:buSzPts val="1600"/>
              <a:buFont typeface="Arial"/>
              <a:buChar char="•"/>
              <a:defRPr sz="1600" b="0" i="0" u="none" strike="noStrike" cap="none">
                <a:solidFill>
                  <a:schemeClr val="dk1"/>
                </a:solidFill>
                <a:latin typeface="Consolas"/>
                <a:ea typeface="Consolas"/>
                <a:cs typeface="Consolas"/>
                <a:sym typeface="Consolas"/>
              </a:defRPr>
            </a:lvl1pPr>
            <a:lvl2pPr marL="914400" marR="0" lvl="1" indent="-317500" algn="l" rtl="0">
              <a:lnSpc>
                <a:spcPct val="120000"/>
              </a:lnSpc>
              <a:spcBef>
                <a:spcPts val="500"/>
              </a:spcBef>
              <a:spcAft>
                <a:spcPts val="0"/>
              </a:spcAft>
              <a:buClr>
                <a:schemeClr val="dk1"/>
              </a:buClr>
              <a:buSzPts val="1400"/>
              <a:buFont typeface="Consolas"/>
              <a:buChar char="+"/>
              <a:defRPr sz="1400" b="0" i="0" u="none" strike="noStrike" cap="none">
                <a:solidFill>
                  <a:schemeClr val="dk1"/>
                </a:solidFill>
                <a:latin typeface="Consolas"/>
                <a:ea typeface="Consolas"/>
                <a:cs typeface="Consolas"/>
                <a:sym typeface="Consolas"/>
              </a:defRPr>
            </a:lvl2pPr>
            <a:lvl3pPr marL="1371600" marR="0" lvl="2"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Consolas"/>
                <a:ea typeface="Consolas"/>
                <a:cs typeface="Consolas"/>
                <a:sym typeface="Consolas"/>
              </a:defRPr>
            </a:lvl3pPr>
            <a:lvl4pPr marL="1828800" marR="0" lvl="3" indent="-304800" algn="l" rtl="0">
              <a:lnSpc>
                <a:spcPct val="120000"/>
              </a:lnSpc>
              <a:spcBef>
                <a:spcPts val="500"/>
              </a:spcBef>
              <a:spcAft>
                <a:spcPts val="0"/>
              </a:spcAft>
              <a:buClr>
                <a:schemeClr val="dk1"/>
              </a:buClr>
              <a:buSzPts val="1200"/>
              <a:buFont typeface="Consolas"/>
              <a:buChar char="+"/>
              <a:defRPr sz="1200" b="0" i="0" u="none" strike="noStrike" cap="none">
                <a:solidFill>
                  <a:schemeClr val="dk1"/>
                </a:solidFill>
                <a:latin typeface="Consolas"/>
                <a:ea typeface="Consolas"/>
                <a:cs typeface="Consolas"/>
                <a:sym typeface="Consolas"/>
              </a:defRPr>
            </a:lvl4pPr>
            <a:lvl5pPr marL="2286000" marR="0" lvl="4" indent="-304800" algn="l" rtl="0">
              <a:lnSpc>
                <a:spcPct val="120000"/>
              </a:lnSpc>
              <a:spcBef>
                <a:spcPts val="500"/>
              </a:spcBef>
              <a:spcAft>
                <a:spcPts val="0"/>
              </a:spcAft>
              <a:buClr>
                <a:schemeClr val="dk1"/>
              </a:buClr>
              <a:buSzPts val="1200"/>
              <a:buFont typeface="Arial"/>
              <a:buChar char="•"/>
              <a:defRPr sz="12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8" name="Google Shape;8;p1"/>
          <p:cNvSpPr txBox="1">
            <a:spLocks noGrp="1"/>
          </p:cNvSpPr>
          <p:nvPr>
            <p:ph type="dt" idx="10"/>
          </p:nvPr>
        </p:nvSpPr>
        <p:spPr>
          <a:xfrm rot="-5400000">
            <a:off x="-1029207" y="4680813"/>
            <a:ext cx="275833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1"/>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9" name="Google Shape;9;p1"/>
          <p:cNvSpPr txBox="1">
            <a:spLocks noGrp="1"/>
          </p:cNvSpPr>
          <p:nvPr>
            <p:ph type="ftr" idx="11"/>
          </p:nvPr>
        </p:nvSpPr>
        <p:spPr>
          <a:xfrm>
            <a:off x="661112" y="6356350"/>
            <a:ext cx="550968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1"/>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0" name="Google Shape;10;p1"/>
          <p:cNvSpPr txBox="1">
            <a:spLocks noGrp="1"/>
          </p:cNvSpPr>
          <p:nvPr>
            <p:ph type="sldNum" idx="12"/>
          </p:nvPr>
        </p:nvSpPr>
        <p:spPr>
          <a:xfrm>
            <a:off x="10905482" y="6356350"/>
            <a:ext cx="111208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dk1"/>
                </a:solidFill>
                <a:latin typeface="Consolas"/>
                <a:ea typeface="Consolas"/>
                <a:cs typeface="Consolas"/>
                <a:sym typeface="Consolas"/>
              </a:defRPr>
            </a:lvl1pPr>
            <a:lvl2pPr marL="0" marR="0" lvl="1" indent="0" algn="r" rtl="0">
              <a:spcBef>
                <a:spcPts val="0"/>
              </a:spcBef>
              <a:buNone/>
              <a:defRPr sz="1100" b="0" i="0" u="none" strike="noStrike" cap="none">
                <a:solidFill>
                  <a:schemeClr val="dk1"/>
                </a:solidFill>
                <a:latin typeface="Consolas"/>
                <a:ea typeface="Consolas"/>
                <a:cs typeface="Consolas"/>
                <a:sym typeface="Consolas"/>
              </a:defRPr>
            </a:lvl2pPr>
            <a:lvl3pPr marL="0" marR="0" lvl="2" indent="0" algn="r" rtl="0">
              <a:spcBef>
                <a:spcPts val="0"/>
              </a:spcBef>
              <a:buNone/>
              <a:defRPr sz="1100" b="0" i="0" u="none" strike="noStrike" cap="none">
                <a:solidFill>
                  <a:schemeClr val="dk1"/>
                </a:solidFill>
                <a:latin typeface="Consolas"/>
                <a:ea typeface="Consolas"/>
                <a:cs typeface="Consolas"/>
                <a:sym typeface="Consolas"/>
              </a:defRPr>
            </a:lvl3pPr>
            <a:lvl4pPr marL="0" marR="0" lvl="3" indent="0" algn="r" rtl="0">
              <a:spcBef>
                <a:spcPts val="0"/>
              </a:spcBef>
              <a:buNone/>
              <a:defRPr sz="1100" b="0" i="0" u="none" strike="noStrike" cap="none">
                <a:solidFill>
                  <a:schemeClr val="dk1"/>
                </a:solidFill>
                <a:latin typeface="Consolas"/>
                <a:ea typeface="Consolas"/>
                <a:cs typeface="Consolas"/>
                <a:sym typeface="Consolas"/>
              </a:defRPr>
            </a:lvl4pPr>
            <a:lvl5pPr marL="0" marR="0" lvl="4" indent="0" algn="r" rtl="0">
              <a:spcBef>
                <a:spcPts val="0"/>
              </a:spcBef>
              <a:buNone/>
              <a:defRPr sz="1100" b="0" i="0" u="none" strike="noStrike" cap="none">
                <a:solidFill>
                  <a:schemeClr val="dk1"/>
                </a:solidFill>
                <a:latin typeface="Consolas"/>
                <a:ea typeface="Consolas"/>
                <a:cs typeface="Consolas"/>
                <a:sym typeface="Consolas"/>
              </a:defRPr>
            </a:lvl5pPr>
            <a:lvl6pPr marL="0" marR="0" lvl="5" indent="0" algn="r" rtl="0">
              <a:spcBef>
                <a:spcPts val="0"/>
              </a:spcBef>
              <a:buNone/>
              <a:defRPr sz="1100" b="0" i="0" u="none" strike="noStrike" cap="none">
                <a:solidFill>
                  <a:schemeClr val="dk1"/>
                </a:solidFill>
                <a:latin typeface="Consolas"/>
                <a:ea typeface="Consolas"/>
                <a:cs typeface="Consolas"/>
                <a:sym typeface="Consolas"/>
              </a:defRPr>
            </a:lvl6pPr>
            <a:lvl7pPr marL="0" marR="0" lvl="6" indent="0" algn="r" rtl="0">
              <a:spcBef>
                <a:spcPts val="0"/>
              </a:spcBef>
              <a:buNone/>
              <a:defRPr sz="1100" b="0" i="0" u="none" strike="noStrike" cap="none">
                <a:solidFill>
                  <a:schemeClr val="dk1"/>
                </a:solidFill>
                <a:latin typeface="Consolas"/>
                <a:ea typeface="Consolas"/>
                <a:cs typeface="Consolas"/>
                <a:sym typeface="Consolas"/>
              </a:defRPr>
            </a:lvl7pPr>
            <a:lvl8pPr marL="0" marR="0" lvl="7" indent="0" algn="r" rtl="0">
              <a:spcBef>
                <a:spcPts val="0"/>
              </a:spcBef>
              <a:buNone/>
              <a:defRPr sz="1100" b="0" i="0" u="none" strike="noStrike" cap="none">
                <a:solidFill>
                  <a:schemeClr val="dk1"/>
                </a:solidFill>
                <a:latin typeface="Consolas"/>
                <a:ea typeface="Consolas"/>
                <a:cs typeface="Consolas"/>
                <a:sym typeface="Consolas"/>
              </a:defRPr>
            </a:lvl8pPr>
            <a:lvl9pPr marL="0" marR="0" lvl="8" indent="0" algn="r" rtl="0">
              <a:spcBef>
                <a:spcPts val="0"/>
              </a:spcBef>
              <a:buNone/>
              <a:defRPr sz="1100" b="0" i="0" u="none" strike="noStrike" cap="none">
                <a:solidFill>
                  <a:schemeClr val="dk1"/>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‹Nº›</a:t>
            </a:fld>
            <a:endParaRPr/>
          </a:p>
        </p:txBody>
      </p:sp>
      <p:grpSp>
        <p:nvGrpSpPr>
          <p:cNvPr id="11" name="Google Shape;11;p1"/>
          <p:cNvGrpSpPr/>
          <p:nvPr/>
        </p:nvGrpSpPr>
        <p:grpSpPr>
          <a:xfrm>
            <a:off x="174436" y="6356005"/>
            <a:ext cx="358083" cy="358083"/>
            <a:chOff x="4135740" y="1745599"/>
            <a:chExt cx="558732" cy="558732"/>
          </a:xfrm>
        </p:grpSpPr>
        <p:grpSp>
          <p:nvGrpSpPr>
            <p:cNvPr id="12" name="Google Shape;12;p1"/>
            <p:cNvGrpSpPr/>
            <p:nvPr/>
          </p:nvGrpSpPr>
          <p:grpSpPr>
            <a:xfrm>
              <a:off x="4135740" y="1745599"/>
              <a:ext cx="558732" cy="558732"/>
              <a:chOff x="1028007" y="1706560"/>
              <a:chExt cx="575710" cy="575710"/>
            </a:xfrm>
          </p:grpSpPr>
          <p:cxnSp>
            <p:nvCxnSpPr>
              <p:cNvPr id="13" name="Google Shape;13;p1"/>
              <p:cNvCxnSpPr/>
              <p:nvPr/>
            </p:nvCxnSpPr>
            <p:spPr>
              <a:xfrm>
                <a:off x="1028007" y="1994415"/>
                <a:ext cx="575710" cy="0"/>
              </a:xfrm>
              <a:prstGeom prst="straightConnector1">
                <a:avLst/>
              </a:prstGeom>
              <a:noFill/>
              <a:ln w="9525" cap="flat" cmpd="sng">
                <a:solidFill>
                  <a:schemeClr val="dk1"/>
                </a:solidFill>
                <a:prstDash val="solid"/>
                <a:miter lim="800000"/>
                <a:headEnd type="none" w="sm" len="sm"/>
                <a:tailEnd type="none" w="sm" len="sm"/>
              </a:ln>
            </p:spPr>
          </p:cxnSp>
          <p:cxnSp>
            <p:nvCxnSpPr>
              <p:cNvPr id="14" name="Google Shape;14;p1"/>
              <p:cNvCxnSpPr/>
              <p:nvPr/>
            </p:nvCxnSpPr>
            <p:spPr>
              <a:xfrm rot="-5400000">
                <a:off x="1028007" y="1994415"/>
                <a:ext cx="575710" cy="0"/>
              </a:xfrm>
              <a:prstGeom prst="straightConnector1">
                <a:avLst/>
              </a:prstGeom>
              <a:noFill/>
              <a:ln w="9525" cap="flat" cmpd="sng">
                <a:solidFill>
                  <a:schemeClr val="dk1"/>
                </a:solidFill>
                <a:prstDash val="solid"/>
                <a:miter lim="800000"/>
                <a:headEnd type="none" w="sm" len="sm"/>
                <a:tailEnd type="none" w="sm" len="sm"/>
              </a:ln>
            </p:spPr>
          </p:cxnSp>
        </p:grpSp>
        <p:sp>
          <p:nvSpPr>
            <p:cNvPr id="15" name="Google Shape;15;p1"/>
            <p:cNvSpPr/>
            <p:nvPr/>
          </p:nvSpPr>
          <p:spPr>
            <a:xfrm>
              <a:off x="4336389" y="1946248"/>
              <a:ext cx="157434" cy="15743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nsolas"/>
                <a:ea typeface="Consolas"/>
                <a:cs typeface="Consolas"/>
                <a:sym typeface="Consolas"/>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docs.google.com/document/d/1YXzAZEe39-qtnNaM6U-q6uo74LWbghuROdbZ9niYsmM/edit" TargetMode="External"/><Relationship Id="rId7" Type="http://schemas.openxmlformats.org/officeDocument/2006/relationships/image" Target="../media/image24.png"/><Relationship Id="rId12"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ocs.google.com/document/d/19IdJdbcNmMSLb-QUJ2NPk-1iQ-jYJ0TONQAWleJHYXY/edit" TargetMode="External"/><Relationship Id="rId11" Type="http://schemas.openxmlformats.org/officeDocument/2006/relationships/image" Target="../media/image28.gif"/><Relationship Id="rId5" Type="http://schemas.openxmlformats.org/officeDocument/2006/relationships/image" Target="../media/image6.gif"/><Relationship Id="rId10" Type="http://schemas.openxmlformats.org/officeDocument/2006/relationships/image" Target="../media/image27.gif"/><Relationship Id="rId4" Type="http://schemas.openxmlformats.org/officeDocument/2006/relationships/image" Target="../media/image7.png"/><Relationship Id="rId9" Type="http://schemas.openxmlformats.org/officeDocument/2006/relationships/image" Target="../media/image26.gif"/></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2.gif"/></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10.gif"/><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10.gif"/><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gif"/><Relationship Id="rId5" Type="http://schemas.openxmlformats.org/officeDocument/2006/relationships/image" Target="../media/image6.gif"/><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6.gif"/><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docs.google.com/document/d/1HAp_srKLGjGnEbctv_kXo4O7rRIf1s4Ure60FhUkyas/edit?usp=sharing" TargetMode="External"/><Relationship Id="rId7"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6.gi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7.png"/><Relationship Id="rId7" Type="http://schemas.openxmlformats.org/officeDocument/2006/relationships/image" Target="../media/image19.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gif"/><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9.gif"/><Relationship Id="rId4" Type="http://schemas.openxmlformats.org/officeDocument/2006/relationships/image" Target="../media/image6.gif"/><Relationship Id="rId9" Type="http://schemas.openxmlformats.org/officeDocument/2006/relationships/image" Target="../media/image2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8"/>
        <p:cNvGrpSpPr/>
        <p:nvPr/>
      </p:nvGrpSpPr>
      <p:grpSpPr>
        <a:xfrm>
          <a:off x="0" y="0"/>
          <a:ext cx="0" cy="0"/>
          <a:chOff x="0" y="0"/>
          <a:chExt cx="0" cy="0"/>
        </a:xfrm>
      </p:grpSpPr>
      <p:grpSp>
        <p:nvGrpSpPr>
          <p:cNvPr id="89" name="Google Shape;89;p13"/>
          <p:cNvGrpSpPr/>
          <p:nvPr/>
        </p:nvGrpSpPr>
        <p:grpSpPr>
          <a:xfrm>
            <a:off x="174436" y="6388259"/>
            <a:ext cx="358083" cy="368964"/>
            <a:chOff x="4135740" y="1795926"/>
            <a:chExt cx="558732" cy="575710"/>
          </a:xfrm>
        </p:grpSpPr>
        <p:grpSp>
          <p:nvGrpSpPr>
            <p:cNvPr id="90" name="Google Shape;90;p13"/>
            <p:cNvGrpSpPr/>
            <p:nvPr/>
          </p:nvGrpSpPr>
          <p:grpSpPr>
            <a:xfrm>
              <a:off x="4135740" y="1795926"/>
              <a:ext cx="558732" cy="575710"/>
              <a:chOff x="1028007" y="1706560"/>
              <a:chExt cx="575710" cy="575710"/>
            </a:xfrm>
          </p:grpSpPr>
          <p:cxnSp>
            <p:nvCxnSpPr>
              <p:cNvPr id="91" name="Google Shape;91;p13"/>
              <p:cNvCxnSpPr/>
              <p:nvPr/>
            </p:nvCxnSpPr>
            <p:spPr>
              <a:xfrm>
                <a:off x="1028007" y="1994415"/>
                <a:ext cx="575710" cy="0"/>
              </a:xfrm>
              <a:prstGeom prst="straightConnector1">
                <a:avLst/>
              </a:prstGeom>
              <a:noFill/>
              <a:ln w="9525" cap="flat" cmpd="sng">
                <a:solidFill>
                  <a:schemeClr val="dk1"/>
                </a:solidFill>
                <a:prstDash val="solid"/>
                <a:miter lim="800000"/>
                <a:headEnd type="none" w="sm" len="sm"/>
                <a:tailEnd type="none" w="sm" len="sm"/>
              </a:ln>
            </p:spPr>
          </p:cxnSp>
          <p:cxnSp>
            <p:nvCxnSpPr>
              <p:cNvPr id="92" name="Google Shape;92;p13"/>
              <p:cNvCxnSpPr/>
              <p:nvPr/>
            </p:nvCxnSpPr>
            <p:spPr>
              <a:xfrm rot="-5400000">
                <a:off x="1028007" y="1994415"/>
                <a:ext cx="575710" cy="0"/>
              </a:xfrm>
              <a:prstGeom prst="straightConnector1">
                <a:avLst/>
              </a:prstGeom>
              <a:noFill/>
              <a:ln w="9525" cap="flat" cmpd="sng">
                <a:solidFill>
                  <a:schemeClr val="dk1"/>
                </a:solidFill>
                <a:prstDash val="solid"/>
                <a:miter lim="800000"/>
                <a:headEnd type="none" w="sm" len="sm"/>
                <a:tailEnd type="none" w="sm" len="sm"/>
              </a:ln>
            </p:spPr>
          </p:cxnSp>
        </p:grpSp>
        <p:sp>
          <p:nvSpPr>
            <p:cNvPr id="93" name="Google Shape;93;p13"/>
            <p:cNvSpPr/>
            <p:nvPr/>
          </p:nvSpPr>
          <p:spPr>
            <a:xfrm>
              <a:off x="4336389" y="1946248"/>
              <a:ext cx="157434" cy="15743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nsolas"/>
                <a:ea typeface="Consolas"/>
                <a:cs typeface="Consolas"/>
                <a:sym typeface="Consolas"/>
              </a:endParaRPr>
            </a:p>
          </p:txBody>
        </p:sp>
      </p:grpSp>
      <p:sp>
        <p:nvSpPr>
          <p:cNvPr id="94" name="Google Shape;94;p13"/>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nsolas"/>
              <a:ea typeface="Consolas"/>
              <a:cs typeface="Consolas"/>
              <a:sym typeface="Consolas"/>
            </a:endParaRPr>
          </a:p>
        </p:txBody>
      </p:sp>
      <p:sp>
        <p:nvSpPr>
          <p:cNvPr id="95" name="Google Shape;95;p13"/>
          <p:cNvSpPr/>
          <p:nvPr/>
        </p:nvSpPr>
        <p:spPr>
          <a:xfrm>
            <a:off x="305663" y="217714"/>
            <a:ext cx="6968018" cy="6640286"/>
          </a:xfrm>
          <a:custGeom>
            <a:avLst/>
            <a:gdLst/>
            <a:ahLst/>
            <a:cxnLst/>
            <a:rect l="l" t="t" r="r" b="b"/>
            <a:pathLst>
              <a:path w="6968018" h="6643444" extrusionOk="0">
                <a:moveTo>
                  <a:pt x="6352331" y="0"/>
                </a:moveTo>
                <a:lnTo>
                  <a:pt x="6968018" y="6643444"/>
                </a:lnTo>
                <a:lnTo>
                  <a:pt x="561128" y="6643444"/>
                </a:lnTo>
                <a:lnTo>
                  <a:pt x="0" y="588709"/>
                </a:lnTo>
                <a:close/>
              </a:path>
            </a:pathLst>
          </a:cu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nsolas"/>
              <a:ea typeface="Consolas"/>
              <a:cs typeface="Consolas"/>
              <a:sym typeface="Consolas"/>
            </a:endParaRPr>
          </a:p>
        </p:txBody>
      </p:sp>
      <p:sp>
        <p:nvSpPr>
          <p:cNvPr id="96" name="Google Shape;96;p13"/>
          <p:cNvSpPr/>
          <p:nvPr/>
        </p:nvSpPr>
        <p:spPr>
          <a:xfrm>
            <a:off x="457764" y="379444"/>
            <a:ext cx="6678117" cy="6490996"/>
          </a:xfrm>
          <a:custGeom>
            <a:avLst/>
            <a:gdLst/>
            <a:ahLst/>
            <a:cxnLst/>
            <a:rect l="l" t="t" r="r" b="b"/>
            <a:pathLst>
              <a:path w="6647705" h="6461436" extrusionOk="0">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rotWithShape="1">
            <a:blip r:embed="rId3">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nsolas"/>
              <a:ea typeface="Consolas"/>
              <a:cs typeface="Consolas"/>
              <a:sym typeface="Consolas"/>
            </a:endParaRPr>
          </a:p>
        </p:txBody>
      </p:sp>
      <p:pic>
        <p:nvPicPr>
          <p:cNvPr id="97" name="Google Shape;97;p13"/>
          <p:cNvPicPr preferRelativeResize="0"/>
          <p:nvPr/>
        </p:nvPicPr>
        <p:blipFill rotWithShape="1">
          <a:blip r:embed="rId4">
            <a:alphaModFix amt="84000"/>
          </a:blip>
          <a:srcRect l="15040" r="15043" b="2"/>
          <a:stretch/>
        </p:blipFill>
        <p:spPr>
          <a:xfrm>
            <a:off x="457850" y="379444"/>
            <a:ext cx="6678117" cy="6490996"/>
          </a:xfrm>
          <a:custGeom>
            <a:avLst/>
            <a:gdLst/>
            <a:ahLst/>
            <a:cxnLst/>
            <a:rect l="l" t="t" r="r" b="b"/>
            <a:pathLst>
              <a:path w="6647705" h="6461436" extrusionOk="0">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noFill/>
          <a:ln>
            <a:noFill/>
          </a:ln>
        </p:spPr>
      </p:pic>
      <p:sp>
        <p:nvSpPr>
          <p:cNvPr id="98" name="Google Shape;98;p13"/>
          <p:cNvSpPr txBox="1">
            <a:spLocks noGrp="1"/>
          </p:cNvSpPr>
          <p:nvPr>
            <p:ph type="ctrTitle"/>
          </p:nvPr>
        </p:nvSpPr>
        <p:spPr>
          <a:xfrm>
            <a:off x="5933208" y="681036"/>
            <a:ext cx="5572992" cy="1916505"/>
          </a:xfrm>
          <a:prstGeom prst="rect">
            <a:avLst/>
          </a:prstGeom>
          <a:noFill/>
          <a:ln>
            <a:noFill/>
          </a:ln>
        </p:spPr>
        <p:txBody>
          <a:bodyPr spcFirstLastPara="1" wrap="square" lIns="91425" tIns="45700" rIns="91425" bIns="45700" anchor="b" anchorCtr="0">
            <a:normAutofit/>
          </a:bodyPr>
          <a:lstStyle/>
          <a:p>
            <a:pPr marL="0" lvl="0" indent="0" algn="l" rtl="0">
              <a:lnSpc>
                <a:spcPct val="120000"/>
              </a:lnSpc>
              <a:spcBef>
                <a:spcPts val="0"/>
              </a:spcBef>
              <a:spcAft>
                <a:spcPts val="0"/>
              </a:spcAft>
              <a:buClr>
                <a:srgbClr val="000000"/>
              </a:buClr>
              <a:buSzPts val="4000"/>
              <a:buFont typeface="Libre Franklin Black"/>
              <a:buNone/>
            </a:pPr>
            <a:r>
              <a:rPr lang="en-US" sz="4000"/>
              <a:t>Chefcito.</a:t>
            </a:r>
            <a:endParaRPr/>
          </a:p>
        </p:txBody>
      </p:sp>
      <p:sp>
        <p:nvSpPr>
          <p:cNvPr id="99" name="Google Shape;99;p13"/>
          <p:cNvSpPr/>
          <p:nvPr/>
        </p:nvSpPr>
        <p:spPr>
          <a:xfrm rot="2830335">
            <a:off x="463402" y="118600"/>
            <a:ext cx="444795" cy="1868387"/>
          </a:xfrm>
          <a:custGeom>
            <a:avLst/>
            <a:gdLst/>
            <a:ahLst/>
            <a:cxnLst/>
            <a:rect l="l" t="t" r="r" b="b"/>
            <a:pathLst>
              <a:path w="444795" h="1868387" extrusionOk="0">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rotWithShape="1">
            <a:blip r:embed="rId5">
              <a:alphaModFix amt="84000"/>
            </a:blip>
            <a:tile tx="0" ty="0" sx="100000" sy="100000" flip="none" algn="tl"/>
          </a:blipFill>
          <a:ln>
            <a:noFill/>
          </a:ln>
          <a:effectLst>
            <a:outerShdw blurRad="63500" dist="12700" dir="8100000" algn="tr" rotWithShape="0">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nsolas"/>
              <a:ea typeface="Consolas"/>
              <a:cs typeface="Consolas"/>
              <a:sym typeface="Consolas"/>
            </a:endParaRPr>
          </a:p>
        </p:txBody>
      </p:sp>
      <p:sp>
        <p:nvSpPr>
          <p:cNvPr id="100" name="Google Shape;100;p13"/>
          <p:cNvSpPr txBox="1">
            <a:spLocks noGrp="1"/>
          </p:cNvSpPr>
          <p:nvPr>
            <p:ph type="subTitle" idx="1"/>
          </p:nvPr>
        </p:nvSpPr>
        <p:spPr>
          <a:xfrm>
            <a:off x="8078200" y="4123950"/>
            <a:ext cx="3615000" cy="24111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1200"/>
              <a:buFont typeface="Arial"/>
              <a:buChar char="•"/>
            </a:pPr>
            <a:r>
              <a:rPr lang="en-US" sz="1200"/>
              <a:t>Fabian Andres Gonzalez Camargo.</a:t>
            </a:r>
            <a:endParaRPr/>
          </a:p>
          <a:p>
            <a:pPr marL="0" lvl="0" indent="0" algn="l" rtl="0">
              <a:lnSpc>
                <a:spcPct val="110000"/>
              </a:lnSpc>
              <a:spcBef>
                <a:spcPts val="1000"/>
              </a:spcBef>
              <a:spcAft>
                <a:spcPts val="0"/>
              </a:spcAft>
              <a:buClr>
                <a:schemeClr val="dk1"/>
              </a:buClr>
              <a:buSzPts val="1200"/>
              <a:buFont typeface="Arial"/>
              <a:buChar char="•"/>
            </a:pPr>
            <a:r>
              <a:rPr lang="en-US" sz="1200"/>
              <a:t>Fabian Mauricio Salinas Gutierrez.</a:t>
            </a:r>
            <a:endParaRPr/>
          </a:p>
          <a:p>
            <a:pPr marL="0" lvl="0" indent="0" algn="l" rtl="0">
              <a:lnSpc>
                <a:spcPct val="110000"/>
              </a:lnSpc>
              <a:spcBef>
                <a:spcPts val="1000"/>
              </a:spcBef>
              <a:spcAft>
                <a:spcPts val="0"/>
              </a:spcAft>
              <a:buClr>
                <a:schemeClr val="dk1"/>
              </a:buClr>
              <a:buSzPts val="1200"/>
              <a:buFont typeface="Arial"/>
              <a:buChar char="•"/>
            </a:pPr>
            <a:r>
              <a:rPr lang="en-US" sz="1200"/>
              <a:t>Deiby  Santiago Forero Forero. </a:t>
            </a:r>
            <a:endParaRPr/>
          </a:p>
          <a:p>
            <a:pPr marL="0" lvl="0" indent="0" algn="l" rtl="0">
              <a:lnSpc>
                <a:spcPct val="110000"/>
              </a:lnSpc>
              <a:spcBef>
                <a:spcPts val="1000"/>
              </a:spcBef>
              <a:spcAft>
                <a:spcPts val="0"/>
              </a:spcAft>
              <a:buClr>
                <a:schemeClr val="dk1"/>
              </a:buClr>
              <a:buSzPts val="1200"/>
              <a:buFont typeface="Arial"/>
              <a:buChar char="•"/>
            </a:pPr>
            <a:r>
              <a:rPr lang="en-US" sz="1200"/>
              <a:t>Juan Sebastian Rodriguez Escobar.  </a:t>
            </a:r>
            <a:endParaRPr/>
          </a:p>
          <a:p>
            <a:pPr marL="0" lvl="0" indent="0" algn="l" rtl="0">
              <a:lnSpc>
                <a:spcPct val="110000"/>
              </a:lnSpc>
              <a:spcBef>
                <a:spcPts val="1000"/>
              </a:spcBef>
              <a:spcAft>
                <a:spcPts val="0"/>
              </a:spcAft>
              <a:buClr>
                <a:schemeClr val="dk1"/>
              </a:buClr>
              <a:buSzPts val="1200"/>
              <a:buFont typeface="Arial"/>
              <a:buChar char="•"/>
            </a:pPr>
            <a:r>
              <a:rPr lang="en-US" sz="1200"/>
              <a:t>Johann Steven Peña Alza.</a:t>
            </a:r>
            <a:endParaRPr/>
          </a:p>
          <a:p>
            <a:pPr marL="0" lvl="0" indent="0" algn="l" rtl="0">
              <a:lnSpc>
                <a:spcPct val="110000"/>
              </a:lnSpc>
              <a:spcBef>
                <a:spcPts val="1000"/>
              </a:spcBef>
              <a:spcAft>
                <a:spcPts val="0"/>
              </a:spcAft>
              <a:buClr>
                <a:schemeClr val="dk1"/>
              </a:buClr>
              <a:buSzPts val="1200"/>
              <a:buFont typeface="Arial"/>
              <a:buChar char="•"/>
            </a:pPr>
            <a:r>
              <a:rPr lang="en-US" sz="1200"/>
              <a:t>Miguel Andres Ballesteros Florez.</a:t>
            </a:r>
            <a:endParaRPr/>
          </a:p>
        </p:txBody>
      </p:sp>
      <p:grpSp>
        <p:nvGrpSpPr>
          <p:cNvPr id="101" name="Google Shape;101;p13"/>
          <p:cNvGrpSpPr/>
          <p:nvPr/>
        </p:nvGrpSpPr>
        <p:grpSpPr>
          <a:xfrm>
            <a:off x="174436" y="6388259"/>
            <a:ext cx="358083" cy="368964"/>
            <a:chOff x="4135740" y="1795926"/>
            <a:chExt cx="558732" cy="575710"/>
          </a:xfrm>
        </p:grpSpPr>
        <p:grpSp>
          <p:nvGrpSpPr>
            <p:cNvPr id="102" name="Google Shape;102;p13"/>
            <p:cNvGrpSpPr/>
            <p:nvPr/>
          </p:nvGrpSpPr>
          <p:grpSpPr>
            <a:xfrm>
              <a:off x="4135740" y="1795926"/>
              <a:ext cx="558732" cy="575710"/>
              <a:chOff x="1028007" y="1706560"/>
              <a:chExt cx="575710" cy="575710"/>
            </a:xfrm>
          </p:grpSpPr>
          <p:cxnSp>
            <p:nvCxnSpPr>
              <p:cNvPr id="103" name="Google Shape;103;p13"/>
              <p:cNvCxnSpPr/>
              <p:nvPr/>
            </p:nvCxnSpPr>
            <p:spPr>
              <a:xfrm>
                <a:off x="1028007" y="1994415"/>
                <a:ext cx="575710" cy="0"/>
              </a:xfrm>
              <a:prstGeom prst="straightConnector1">
                <a:avLst/>
              </a:prstGeom>
              <a:noFill/>
              <a:ln w="9525" cap="flat" cmpd="sng">
                <a:solidFill>
                  <a:schemeClr val="dk1"/>
                </a:solidFill>
                <a:prstDash val="solid"/>
                <a:miter lim="800000"/>
                <a:headEnd type="none" w="sm" len="sm"/>
                <a:tailEnd type="none" w="sm" len="sm"/>
              </a:ln>
            </p:spPr>
          </p:cxnSp>
          <p:cxnSp>
            <p:nvCxnSpPr>
              <p:cNvPr id="104" name="Google Shape;104;p13"/>
              <p:cNvCxnSpPr/>
              <p:nvPr/>
            </p:nvCxnSpPr>
            <p:spPr>
              <a:xfrm rot="-5400000">
                <a:off x="1028007" y="1994415"/>
                <a:ext cx="575710" cy="0"/>
              </a:xfrm>
              <a:prstGeom prst="straightConnector1">
                <a:avLst/>
              </a:prstGeom>
              <a:noFill/>
              <a:ln w="9525" cap="flat" cmpd="sng">
                <a:solidFill>
                  <a:schemeClr val="dk1"/>
                </a:solidFill>
                <a:prstDash val="solid"/>
                <a:miter lim="800000"/>
                <a:headEnd type="none" w="sm" len="sm"/>
                <a:tailEnd type="none" w="sm" len="sm"/>
              </a:ln>
            </p:spPr>
          </p:cxnSp>
        </p:grpSp>
        <p:sp>
          <p:nvSpPr>
            <p:cNvPr id="105" name="Google Shape;105;p13"/>
            <p:cNvSpPr/>
            <p:nvPr/>
          </p:nvSpPr>
          <p:spPr>
            <a:xfrm>
              <a:off x="4336389" y="1946248"/>
              <a:ext cx="157434" cy="15743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nsolas"/>
                <a:ea typeface="Consolas"/>
                <a:cs typeface="Consolas"/>
                <a:sym typeface="Consolas"/>
              </a:endParaRPr>
            </a:p>
          </p:txBody>
        </p:sp>
      </p:grpSp>
      <p:pic>
        <p:nvPicPr>
          <p:cNvPr id="106" name="Google Shape;106;p13"/>
          <p:cNvPicPr preferRelativeResize="0"/>
          <p:nvPr/>
        </p:nvPicPr>
        <p:blipFill rotWithShape="1">
          <a:blip r:embed="rId6">
            <a:alphaModFix/>
          </a:blip>
          <a:srcRect/>
          <a:stretch/>
        </p:blipFill>
        <p:spPr>
          <a:xfrm>
            <a:off x="11610536" y="6242061"/>
            <a:ext cx="496130" cy="485074"/>
          </a:xfrm>
          <a:prstGeom prst="rect">
            <a:avLst/>
          </a:prstGeom>
          <a:noFill/>
          <a:ln>
            <a:noFill/>
          </a:ln>
        </p:spPr>
      </p:pic>
      <p:pic>
        <p:nvPicPr>
          <p:cNvPr id="107" name="Google Shape;107;p13"/>
          <p:cNvPicPr preferRelativeResize="0"/>
          <p:nvPr/>
        </p:nvPicPr>
        <p:blipFill>
          <a:blip r:embed="rId7">
            <a:alphaModFix/>
          </a:blip>
          <a:stretch>
            <a:fillRect/>
          </a:stretch>
        </p:blipFill>
        <p:spPr>
          <a:xfrm>
            <a:off x="7857700" y="3884100"/>
            <a:ext cx="3752825" cy="2890800"/>
          </a:xfrm>
          <a:prstGeom prst="rect">
            <a:avLst/>
          </a:prstGeom>
          <a:noFill/>
          <a:ln>
            <a:noFill/>
          </a:ln>
        </p:spPr>
      </p:pic>
      <p:pic>
        <p:nvPicPr>
          <p:cNvPr id="108" name="Google Shape;108;p13"/>
          <p:cNvPicPr preferRelativeResize="0"/>
          <p:nvPr/>
        </p:nvPicPr>
        <p:blipFill rotWithShape="1">
          <a:blip r:embed="rId8">
            <a:alphaModFix/>
          </a:blip>
          <a:srcRect b="45382"/>
          <a:stretch/>
        </p:blipFill>
        <p:spPr>
          <a:xfrm>
            <a:off x="5565000" y="801000"/>
            <a:ext cx="2932525" cy="2005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1219200" y="365125"/>
            <a:ext cx="9493200" cy="15780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US"/>
              <a:t>Plan De Prueba </a:t>
            </a:r>
            <a:endParaRPr/>
          </a:p>
        </p:txBody>
      </p:sp>
      <p:sp>
        <p:nvSpPr>
          <p:cNvPr id="202" name="Google Shape;202;p22"/>
          <p:cNvSpPr txBox="1">
            <a:spLocks noGrp="1"/>
          </p:cNvSpPr>
          <p:nvPr>
            <p:ph type="body" idx="1"/>
          </p:nvPr>
        </p:nvSpPr>
        <p:spPr>
          <a:xfrm>
            <a:off x="762500" y="5678125"/>
            <a:ext cx="4814700" cy="9954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2050" dirty="0"/>
              <a:t>Test Plan de </a:t>
            </a:r>
            <a:r>
              <a:rPr lang="en-US" sz="2050" dirty="0" err="1"/>
              <a:t>pruebas</a:t>
            </a:r>
            <a:r>
              <a:rPr lang="en-US" sz="2050" dirty="0"/>
              <a:t>: </a:t>
            </a:r>
            <a:r>
              <a:rPr lang="en-US" sz="2050" u="sng" dirty="0">
                <a:solidFill>
                  <a:schemeClr val="hlink"/>
                </a:solidFill>
                <a:hlinkClick r:id="rId3"/>
              </a:rPr>
              <a:t>Plan de </a:t>
            </a:r>
            <a:r>
              <a:rPr lang="en-US" sz="2050" u="sng" dirty="0" err="1">
                <a:solidFill>
                  <a:schemeClr val="hlink"/>
                </a:solidFill>
                <a:hlinkClick r:id="rId3"/>
              </a:rPr>
              <a:t>pruebas</a:t>
            </a:r>
            <a:endParaRPr sz="2050" dirty="0"/>
          </a:p>
          <a:p>
            <a:pPr marL="0" lvl="0" indent="0" algn="l" rtl="0">
              <a:spcBef>
                <a:spcPts val="1000"/>
              </a:spcBef>
              <a:spcAft>
                <a:spcPts val="0"/>
              </a:spcAft>
              <a:buNone/>
            </a:pPr>
            <a:endParaRPr dirty="0"/>
          </a:p>
          <a:p>
            <a:pPr marL="0" lvl="0" indent="0" algn="l" rtl="0">
              <a:spcBef>
                <a:spcPts val="1000"/>
              </a:spcBef>
              <a:spcAft>
                <a:spcPts val="0"/>
              </a:spcAft>
              <a:buNone/>
            </a:pPr>
            <a:endParaRPr dirty="0"/>
          </a:p>
        </p:txBody>
      </p:sp>
      <p:pic>
        <p:nvPicPr>
          <p:cNvPr id="203" name="Google Shape;203;p22"/>
          <p:cNvPicPr preferRelativeResize="0"/>
          <p:nvPr/>
        </p:nvPicPr>
        <p:blipFill>
          <a:blip r:embed="rId4">
            <a:alphaModFix/>
          </a:blip>
          <a:stretch>
            <a:fillRect/>
          </a:stretch>
        </p:blipFill>
        <p:spPr>
          <a:xfrm>
            <a:off x="10663275" y="-1"/>
            <a:ext cx="1528726" cy="1040250"/>
          </a:xfrm>
          <a:prstGeom prst="rect">
            <a:avLst/>
          </a:prstGeom>
          <a:noFill/>
          <a:ln>
            <a:noFill/>
          </a:ln>
        </p:spPr>
      </p:pic>
      <p:pic>
        <p:nvPicPr>
          <p:cNvPr id="204" name="Google Shape;204;p22"/>
          <p:cNvPicPr preferRelativeResize="0"/>
          <p:nvPr/>
        </p:nvPicPr>
        <p:blipFill rotWithShape="1">
          <a:blip r:embed="rId5">
            <a:alphaModFix/>
          </a:blip>
          <a:srcRect t="47575" b="35055"/>
          <a:stretch/>
        </p:blipFill>
        <p:spPr>
          <a:xfrm>
            <a:off x="4426400" y="948075"/>
            <a:ext cx="3078800" cy="560675"/>
          </a:xfrm>
          <a:prstGeom prst="rect">
            <a:avLst/>
          </a:prstGeom>
          <a:noFill/>
          <a:ln>
            <a:noFill/>
          </a:ln>
        </p:spPr>
      </p:pic>
      <p:sp>
        <p:nvSpPr>
          <p:cNvPr id="205" name="Google Shape;205;p22"/>
          <p:cNvSpPr txBox="1">
            <a:spLocks noGrp="1"/>
          </p:cNvSpPr>
          <p:nvPr>
            <p:ph type="body" idx="1"/>
          </p:nvPr>
        </p:nvSpPr>
        <p:spPr>
          <a:xfrm>
            <a:off x="7107250" y="4982250"/>
            <a:ext cx="5217000" cy="1116300"/>
          </a:xfrm>
          <a:prstGeom prst="rect">
            <a:avLst/>
          </a:prstGeom>
        </p:spPr>
        <p:txBody>
          <a:bodyPr spcFirstLastPara="1" wrap="square" lIns="91425" tIns="45700" rIns="91425" bIns="45700" anchor="t" anchorCtr="0">
            <a:normAutofit fontScale="85000" lnSpcReduction="20000"/>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just" rtl="0">
              <a:spcBef>
                <a:spcPts val="1000"/>
              </a:spcBef>
              <a:spcAft>
                <a:spcPts val="0"/>
              </a:spcAft>
              <a:buNone/>
            </a:pPr>
            <a:r>
              <a:rPr lang="en-US"/>
              <a:t>Test planes de prueba: </a:t>
            </a:r>
            <a:r>
              <a:rPr lang="en-US" u="sng">
                <a:solidFill>
                  <a:schemeClr val="hlink"/>
                </a:solidFill>
                <a:hlinkClick r:id="rId6"/>
              </a:rPr>
              <a:t>planes de prueba </a:t>
            </a:r>
            <a:endParaRPr/>
          </a:p>
        </p:txBody>
      </p:sp>
      <p:pic>
        <p:nvPicPr>
          <p:cNvPr id="206" name="Google Shape;206;p22"/>
          <p:cNvPicPr preferRelativeResize="0"/>
          <p:nvPr/>
        </p:nvPicPr>
        <p:blipFill>
          <a:blip r:embed="rId7">
            <a:alphaModFix/>
          </a:blip>
          <a:stretch>
            <a:fillRect/>
          </a:stretch>
        </p:blipFill>
        <p:spPr>
          <a:xfrm>
            <a:off x="7505200" y="1508750"/>
            <a:ext cx="3599599" cy="4169375"/>
          </a:xfrm>
          <a:prstGeom prst="rect">
            <a:avLst/>
          </a:prstGeom>
          <a:noFill/>
          <a:ln>
            <a:noFill/>
          </a:ln>
        </p:spPr>
      </p:pic>
      <p:pic>
        <p:nvPicPr>
          <p:cNvPr id="207" name="Google Shape;207;p22"/>
          <p:cNvPicPr preferRelativeResize="0"/>
          <p:nvPr/>
        </p:nvPicPr>
        <p:blipFill>
          <a:blip r:embed="rId8">
            <a:alphaModFix/>
          </a:blip>
          <a:stretch>
            <a:fillRect/>
          </a:stretch>
        </p:blipFill>
        <p:spPr>
          <a:xfrm>
            <a:off x="713322" y="1508750"/>
            <a:ext cx="4295007" cy="4093176"/>
          </a:xfrm>
          <a:prstGeom prst="rect">
            <a:avLst/>
          </a:prstGeom>
          <a:noFill/>
          <a:ln>
            <a:noFill/>
          </a:ln>
        </p:spPr>
      </p:pic>
      <p:pic>
        <p:nvPicPr>
          <p:cNvPr id="208" name="Google Shape;208;p22"/>
          <p:cNvPicPr preferRelativeResize="0"/>
          <p:nvPr/>
        </p:nvPicPr>
        <p:blipFill>
          <a:blip r:embed="rId9">
            <a:alphaModFix/>
          </a:blip>
          <a:stretch>
            <a:fillRect/>
          </a:stretch>
        </p:blipFill>
        <p:spPr>
          <a:xfrm rot="8720955">
            <a:off x="7168326" y="504849"/>
            <a:ext cx="1334954" cy="1161799"/>
          </a:xfrm>
          <a:prstGeom prst="rect">
            <a:avLst/>
          </a:prstGeom>
          <a:noFill/>
          <a:ln>
            <a:noFill/>
          </a:ln>
        </p:spPr>
      </p:pic>
      <p:pic>
        <p:nvPicPr>
          <p:cNvPr id="209" name="Google Shape;209;p22"/>
          <p:cNvPicPr preferRelativeResize="0"/>
          <p:nvPr/>
        </p:nvPicPr>
        <p:blipFill>
          <a:blip r:embed="rId9">
            <a:alphaModFix/>
          </a:blip>
          <a:stretch>
            <a:fillRect/>
          </a:stretch>
        </p:blipFill>
        <p:spPr>
          <a:xfrm rot="-8714908">
            <a:off x="3261952" y="407587"/>
            <a:ext cx="1334954" cy="1161799"/>
          </a:xfrm>
          <a:prstGeom prst="rect">
            <a:avLst/>
          </a:prstGeom>
          <a:noFill/>
          <a:ln>
            <a:noFill/>
          </a:ln>
        </p:spPr>
      </p:pic>
      <p:pic>
        <p:nvPicPr>
          <p:cNvPr id="210" name="Google Shape;210;p22"/>
          <p:cNvPicPr preferRelativeResize="0"/>
          <p:nvPr/>
        </p:nvPicPr>
        <p:blipFill>
          <a:blip r:embed="rId10">
            <a:alphaModFix/>
          </a:blip>
          <a:stretch>
            <a:fillRect/>
          </a:stretch>
        </p:blipFill>
        <p:spPr>
          <a:xfrm>
            <a:off x="7417825" y="1347100"/>
            <a:ext cx="3846925" cy="4411225"/>
          </a:xfrm>
          <a:prstGeom prst="rect">
            <a:avLst/>
          </a:prstGeom>
          <a:noFill/>
          <a:ln>
            <a:noFill/>
          </a:ln>
        </p:spPr>
      </p:pic>
      <p:pic>
        <p:nvPicPr>
          <p:cNvPr id="211" name="Google Shape;211;p22"/>
          <p:cNvPicPr preferRelativeResize="0"/>
          <p:nvPr/>
        </p:nvPicPr>
        <p:blipFill>
          <a:blip r:embed="rId11">
            <a:alphaModFix/>
          </a:blip>
          <a:stretch>
            <a:fillRect/>
          </a:stretch>
        </p:blipFill>
        <p:spPr>
          <a:xfrm>
            <a:off x="762500" y="1508750"/>
            <a:ext cx="4295001" cy="4295001"/>
          </a:xfrm>
          <a:prstGeom prst="rect">
            <a:avLst/>
          </a:prstGeom>
          <a:noFill/>
          <a:ln>
            <a:noFill/>
          </a:ln>
        </p:spPr>
      </p:pic>
      <p:pic>
        <p:nvPicPr>
          <p:cNvPr id="212" name="Google Shape;212;p22"/>
          <p:cNvPicPr preferRelativeResize="0"/>
          <p:nvPr/>
        </p:nvPicPr>
        <p:blipFill>
          <a:blip r:embed="rId12">
            <a:alphaModFix/>
          </a:blip>
          <a:stretch>
            <a:fillRect/>
          </a:stretch>
        </p:blipFill>
        <p:spPr>
          <a:xfrm>
            <a:off x="11506125" y="6172125"/>
            <a:ext cx="685876" cy="685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07A32-9A0E-4925-DEA9-1E228E27A155}"/>
              </a:ext>
            </a:extLst>
          </p:cNvPr>
          <p:cNvSpPr>
            <a:spLocks noGrp="1"/>
          </p:cNvSpPr>
          <p:nvPr>
            <p:ph type="title"/>
          </p:nvPr>
        </p:nvSpPr>
        <p:spPr>
          <a:xfrm>
            <a:off x="1219200" y="365126"/>
            <a:ext cx="9493249" cy="1040250"/>
          </a:xfrm>
        </p:spPr>
        <p:txBody>
          <a:bodyPr/>
          <a:lstStyle/>
          <a:p>
            <a:r>
              <a:rPr lang="es-MX" dirty="0"/>
              <a:t>Pruebas unitarias</a:t>
            </a:r>
            <a:endParaRPr lang="es-CO" dirty="0"/>
          </a:p>
        </p:txBody>
      </p:sp>
      <p:pic>
        <p:nvPicPr>
          <p:cNvPr id="6" name="Google Shape;187;p21">
            <a:extLst>
              <a:ext uri="{FF2B5EF4-FFF2-40B4-BE49-F238E27FC236}">
                <a16:creationId xmlns:a16="http://schemas.microsoft.com/office/drawing/2014/main" id="{1EC99712-196B-99AA-A41A-D74AB9237246}"/>
              </a:ext>
            </a:extLst>
          </p:cNvPr>
          <p:cNvPicPr preferRelativeResize="0"/>
          <p:nvPr/>
        </p:nvPicPr>
        <p:blipFill>
          <a:blip r:embed="rId2">
            <a:alphaModFix/>
          </a:blip>
          <a:stretch>
            <a:fillRect/>
          </a:stretch>
        </p:blipFill>
        <p:spPr>
          <a:xfrm>
            <a:off x="10663275" y="-1"/>
            <a:ext cx="1528726" cy="1040250"/>
          </a:xfrm>
          <a:prstGeom prst="rect">
            <a:avLst/>
          </a:prstGeom>
          <a:noFill/>
          <a:ln>
            <a:noFill/>
          </a:ln>
        </p:spPr>
      </p:pic>
      <p:pic>
        <p:nvPicPr>
          <p:cNvPr id="8" name="Imagen 7">
            <a:extLst>
              <a:ext uri="{FF2B5EF4-FFF2-40B4-BE49-F238E27FC236}">
                <a16:creationId xmlns:a16="http://schemas.microsoft.com/office/drawing/2014/main" id="{D4B0AF52-2F24-427C-A191-0E84F494EC26}"/>
              </a:ext>
            </a:extLst>
          </p:cNvPr>
          <p:cNvPicPr>
            <a:picLocks noChangeAspect="1"/>
          </p:cNvPicPr>
          <p:nvPr/>
        </p:nvPicPr>
        <p:blipFill>
          <a:blip r:embed="rId3"/>
          <a:stretch>
            <a:fillRect/>
          </a:stretch>
        </p:blipFill>
        <p:spPr>
          <a:xfrm>
            <a:off x="274320" y="1405376"/>
            <a:ext cx="8157670" cy="4587884"/>
          </a:xfrm>
          <a:prstGeom prst="rect">
            <a:avLst/>
          </a:prstGeom>
        </p:spPr>
      </p:pic>
    </p:spTree>
    <p:extLst>
      <p:ext uri="{BB962C8B-B14F-4D97-AF65-F5344CB8AC3E}">
        <p14:creationId xmlns:p14="http://schemas.microsoft.com/office/powerpoint/2010/main" val="277994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07A32-9A0E-4925-DEA9-1E228E27A155}"/>
              </a:ext>
            </a:extLst>
          </p:cNvPr>
          <p:cNvSpPr>
            <a:spLocks noGrp="1"/>
          </p:cNvSpPr>
          <p:nvPr>
            <p:ph type="title"/>
          </p:nvPr>
        </p:nvSpPr>
        <p:spPr>
          <a:xfrm>
            <a:off x="1219200" y="365126"/>
            <a:ext cx="9493249" cy="1040250"/>
          </a:xfrm>
        </p:spPr>
        <p:txBody>
          <a:bodyPr/>
          <a:lstStyle/>
          <a:p>
            <a:r>
              <a:rPr lang="es-MX" dirty="0"/>
              <a:t>Pruebas unitarias</a:t>
            </a:r>
            <a:endParaRPr lang="es-CO" dirty="0"/>
          </a:p>
        </p:txBody>
      </p:sp>
      <p:pic>
        <p:nvPicPr>
          <p:cNvPr id="6" name="Google Shape;187;p21">
            <a:extLst>
              <a:ext uri="{FF2B5EF4-FFF2-40B4-BE49-F238E27FC236}">
                <a16:creationId xmlns:a16="http://schemas.microsoft.com/office/drawing/2014/main" id="{1EC99712-196B-99AA-A41A-D74AB9237246}"/>
              </a:ext>
            </a:extLst>
          </p:cNvPr>
          <p:cNvPicPr preferRelativeResize="0"/>
          <p:nvPr/>
        </p:nvPicPr>
        <p:blipFill>
          <a:blip r:embed="rId2">
            <a:alphaModFix/>
          </a:blip>
          <a:stretch>
            <a:fillRect/>
          </a:stretch>
        </p:blipFill>
        <p:spPr>
          <a:xfrm>
            <a:off x="10663275" y="-1"/>
            <a:ext cx="1528726" cy="1040250"/>
          </a:xfrm>
          <a:prstGeom prst="rect">
            <a:avLst/>
          </a:prstGeom>
          <a:noFill/>
          <a:ln>
            <a:noFill/>
          </a:ln>
        </p:spPr>
      </p:pic>
      <p:pic>
        <p:nvPicPr>
          <p:cNvPr id="3" name="Imagen 2">
            <a:extLst>
              <a:ext uri="{FF2B5EF4-FFF2-40B4-BE49-F238E27FC236}">
                <a16:creationId xmlns:a16="http://schemas.microsoft.com/office/drawing/2014/main" id="{3D71573B-2881-9820-4826-5AD0D7AA29BE}"/>
              </a:ext>
            </a:extLst>
          </p:cNvPr>
          <p:cNvPicPr>
            <a:picLocks noChangeAspect="1"/>
          </p:cNvPicPr>
          <p:nvPr/>
        </p:nvPicPr>
        <p:blipFill>
          <a:blip r:embed="rId3"/>
          <a:stretch>
            <a:fillRect/>
          </a:stretch>
        </p:blipFill>
        <p:spPr>
          <a:xfrm>
            <a:off x="1038161" y="1476248"/>
            <a:ext cx="8320935" cy="4650232"/>
          </a:xfrm>
          <a:prstGeom prst="rect">
            <a:avLst/>
          </a:prstGeom>
        </p:spPr>
      </p:pic>
    </p:spTree>
    <p:extLst>
      <p:ext uri="{BB962C8B-B14F-4D97-AF65-F5344CB8AC3E}">
        <p14:creationId xmlns:p14="http://schemas.microsoft.com/office/powerpoint/2010/main" val="189299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3"/>
          <p:cNvPicPr preferRelativeResize="0"/>
          <p:nvPr/>
        </p:nvPicPr>
        <p:blipFill>
          <a:blip r:embed="rId3">
            <a:alphaModFix/>
          </a:blip>
          <a:stretch>
            <a:fillRect/>
          </a:stretch>
        </p:blipFill>
        <p:spPr>
          <a:xfrm>
            <a:off x="5518400" y="184400"/>
            <a:ext cx="6673600" cy="6673600"/>
          </a:xfrm>
          <a:prstGeom prst="rect">
            <a:avLst/>
          </a:prstGeom>
          <a:noFill/>
          <a:ln>
            <a:noFill/>
          </a:ln>
        </p:spPr>
      </p:pic>
      <p:pic>
        <p:nvPicPr>
          <p:cNvPr id="218" name="Google Shape;218;p23"/>
          <p:cNvPicPr preferRelativeResize="0"/>
          <p:nvPr/>
        </p:nvPicPr>
        <p:blipFill>
          <a:blip r:embed="rId4">
            <a:alphaModFix/>
          </a:blip>
          <a:stretch>
            <a:fillRect/>
          </a:stretch>
        </p:blipFill>
        <p:spPr>
          <a:xfrm rot="-2561981">
            <a:off x="832200" y="317025"/>
            <a:ext cx="7377125" cy="4426275"/>
          </a:xfrm>
          <a:prstGeom prst="rect">
            <a:avLst/>
          </a:prstGeom>
          <a:noFill/>
          <a:ln>
            <a:noFill/>
          </a:ln>
        </p:spPr>
      </p:pic>
      <p:pic>
        <p:nvPicPr>
          <p:cNvPr id="219" name="Google Shape;219;p23"/>
          <p:cNvPicPr preferRelativeResize="0"/>
          <p:nvPr/>
        </p:nvPicPr>
        <p:blipFill>
          <a:blip r:embed="rId5">
            <a:alphaModFix/>
          </a:blip>
          <a:stretch>
            <a:fillRect/>
          </a:stretch>
        </p:blipFill>
        <p:spPr>
          <a:xfrm>
            <a:off x="10663275" y="-1"/>
            <a:ext cx="1528726" cy="104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1219200" y="365125"/>
            <a:ext cx="9493200" cy="1578000"/>
          </a:xfrm>
          <a:prstGeom prst="rect">
            <a:avLst/>
          </a:prstGeom>
          <a:noFill/>
          <a:ln>
            <a:noFill/>
          </a:ln>
        </p:spPr>
        <p:txBody>
          <a:bodyPr spcFirstLastPara="1" wrap="square" lIns="91425" tIns="45700" rIns="91425" bIns="45700" anchor="b" anchorCtr="0">
            <a:normAutofit/>
          </a:bodyPr>
          <a:lstStyle/>
          <a:p>
            <a:pPr marL="0" lvl="0" indent="0" algn="l" rtl="0">
              <a:lnSpc>
                <a:spcPct val="120000"/>
              </a:lnSpc>
              <a:spcBef>
                <a:spcPts val="0"/>
              </a:spcBef>
              <a:spcAft>
                <a:spcPts val="0"/>
              </a:spcAft>
              <a:buClr>
                <a:srgbClr val="000000"/>
              </a:buClr>
              <a:buSzPts val="4000"/>
              <a:buFont typeface="Libre Franklin Black"/>
              <a:buNone/>
            </a:pPr>
            <a:r>
              <a:rPr lang="en-US"/>
              <a:t>Introduccion</a:t>
            </a:r>
            <a:r>
              <a:rPr lang="en-US" sz="4100"/>
              <a:t>:</a:t>
            </a:r>
            <a:endParaRPr sz="4100"/>
          </a:p>
        </p:txBody>
      </p:sp>
      <p:sp>
        <p:nvSpPr>
          <p:cNvPr id="114" name="Google Shape;114;p14"/>
          <p:cNvSpPr txBox="1">
            <a:spLocks noGrp="1"/>
          </p:cNvSpPr>
          <p:nvPr>
            <p:ph type="body" idx="1"/>
          </p:nvPr>
        </p:nvSpPr>
        <p:spPr>
          <a:xfrm>
            <a:off x="1219200" y="2318032"/>
            <a:ext cx="9493250" cy="3854167"/>
          </a:xfrm>
          <a:prstGeom prst="rect">
            <a:avLst/>
          </a:prstGeom>
          <a:noFill/>
          <a:ln>
            <a:noFill/>
          </a:ln>
        </p:spPr>
        <p:txBody>
          <a:bodyPr spcFirstLastPara="1" wrap="square" lIns="91425" tIns="45700" rIns="91425" bIns="45700" anchor="ctr" anchorCtr="0">
            <a:normAutofit/>
          </a:bodyPr>
          <a:lstStyle/>
          <a:p>
            <a:pPr marL="228600" marR="0" lvl="0" indent="-127000" algn="l" rtl="0">
              <a:lnSpc>
                <a:spcPct val="120000"/>
              </a:lnSpc>
              <a:spcBef>
                <a:spcPts val="0"/>
              </a:spcBef>
              <a:spcAft>
                <a:spcPts val="0"/>
              </a:spcAft>
              <a:buClr>
                <a:schemeClr val="dk1"/>
              </a:buClr>
              <a:buSzPts val="1600"/>
              <a:buFont typeface="Arial"/>
              <a:buNone/>
            </a:pPr>
            <a:r>
              <a:rPr lang="en-US"/>
              <a:t> Generar un sistema de compras online en lo que respecta de productos alimenticios, ya sean empaquetados o platos a la carta, para que las personas tengan la facilidad de ordenar desde la comodidad de su hogar, dicho sistema de negocio está siendo</a:t>
            </a:r>
            <a:endParaRPr/>
          </a:p>
          <a:p>
            <a:pPr marL="228600" marR="0" lvl="0" indent="-127000" algn="l" rtl="0">
              <a:lnSpc>
                <a:spcPct val="120000"/>
              </a:lnSpc>
              <a:spcBef>
                <a:spcPts val="0"/>
              </a:spcBef>
              <a:spcAft>
                <a:spcPts val="0"/>
              </a:spcAft>
              <a:buClr>
                <a:schemeClr val="dk1"/>
              </a:buClr>
              <a:buSzPts val="1600"/>
              <a:buNone/>
            </a:pPr>
            <a:r>
              <a:rPr lang="en-US"/>
              <a:t> administrado por seis personas, encargadas del mantenimiento en general de la página, de la creación y generación de los alimentos, y el mantenimiento de los electrodomésticos utilizados entre las áreas de cocina.</a:t>
            </a:r>
            <a:endParaRPr/>
          </a:p>
        </p:txBody>
      </p:sp>
      <p:pic>
        <p:nvPicPr>
          <p:cNvPr id="115" name="Google Shape;115;p14"/>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16" name="Google Shape;116;p14"/>
          <p:cNvPicPr preferRelativeResize="0"/>
          <p:nvPr/>
        </p:nvPicPr>
        <p:blipFill rotWithShape="1">
          <a:blip r:embed="rId4">
            <a:alphaModFix/>
          </a:blip>
          <a:srcRect b="45382"/>
          <a:stretch/>
        </p:blipFill>
        <p:spPr>
          <a:xfrm>
            <a:off x="358825" y="120000"/>
            <a:ext cx="4870400" cy="2005975"/>
          </a:xfrm>
          <a:prstGeom prst="rect">
            <a:avLst/>
          </a:prstGeom>
          <a:noFill/>
          <a:ln>
            <a:noFill/>
          </a:ln>
        </p:spPr>
      </p:pic>
      <p:pic>
        <p:nvPicPr>
          <p:cNvPr id="117" name="Google Shape;117;p14"/>
          <p:cNvPicPr preferRelativeResize="0"/>
          <p:nvPr/>
        </p:nvPicPr>
        <p:blipFill>
          <a:blip r:embed="rId5">
            <a:alphaModFix/>
          </a:blip>
          <a:stretch>
            <a:fillRect/>
          </a:stretch>
        </p:blipFill>
        <p:spPr>
          <a:xfrm rot="-5400000">
            <a:off x="4186113" y="-1666837"/>
            <a:ext cx="3464324" cy="11836550"/>
          </a:xfrm>
          <a:prstGeom prst="rect">
            <a:avLst/>
          </a:prstGeom>
          <a:noFill/>
          <a:ln>
            <a:noFill/>
          </a:ln>
        </p:spPr>
      </p:pic>
      <p:pic>
        <p:nvPicPr>
          <p:cNvPr id="118" name="Google Shape;118;p14"/>
          <p:cNvPicPr preferRelativeResize="0"/>
          <p:nvPr/>
        </p:nvPicPr>
        <p:blipFill>
          <a:blip r:embed="rId5">
            <a:alphaModFix/>
          </a:blip>
          <a:stretch>
            <a:fillRect/>
          </a:stretch>
        </p:blipFill>
        <p:spPr>
          <a:xfrm rot="5400000">
            <a:off x="4196112" y="-1676839"/>
            <a:ext cx="3464324" cy="11856552"/>
          </a:xfrm>
          <a:prstGeom prst="rect">
            <a:avLst/>
          </a:prstGeom>
          <a:noFill/>
          <a:ln>
            <a:noFill/>
          </a:ln>
        </p:spPr>
      </p:pic>
      <p:pic>
        <p:nvPicPr>
          <p:cNvPr id="119" name="Google Shape;119;p14"/>
          <p:cNvPicPr preferRelativeResize="0"/>
          <p:nvPr/>
        </p:nvPicPr>
        <p:blipFill>
          <a:blip r:embed="rId6">
            <a:alphaModFix/>
          </a:blip>
          <a:stretch>
            <a:fillRect/>
          </a:stretch>
        </p:blipFill>
        <p:spPr>
          <a:xfrm>
            <a:off x="11506125" y="6172125"/>
            <a:ext cx="685876" cy="685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1219200" y="365125"/>
            <a:ext cx="9493200" cy="1578000"/>
          </a:xfrm>
          <a:prstGeom prst="rect">
            <a:avLst/>
          </a:prstGeom>
          <a:noFill/>
          <a:ln>
            <a:noFill/>
          </a:ln>
        </p:spPr>
        <p:txBody>
          <a:bodyPr spcFirstLastPara="1" wrap="square" lIns="91425" tIns="45700" rIns="91425" bIns="45700" anchor="b" anchorCtr="0">
            <a:normAutofit/>
          </a:bodyPr>
          <a:lstStyle/>
          <a:p>
            <a:pPr marL="0" marR="0" lvl="0" indent="0" algn="l" rtl="0">
              <a:lnSpc>
                <a:spcPct val="120000"/>
              </a:lnSpc>
              <a:spcBef>
                <a:spcPts val="0"/>
              </a:spcBef>
              <a:spcAft>
                <a:spcPts val="0"/>
              </a:spcAft>
              <a:buClr>
                <a:srgbClr val="000000"/>
              </a:buClr>
              <a:buSzPts val="4000"/>
              <a:buFont typeface="Libre Franklin Black"/>
              <a:buNone/>
            </a:pPr>
            <a:r>
              <a:rPr lang="en-US"/>
              <a:t>Planteamiento del problema:</a:t>
            </a:r>
            <a:endParaRPr/>
          </a:p>
          <a:p>
            <a:pPr marL="0" marR="0" lvl="0" indent="0" algn="l" rtl="0">
              <a:lnSpc>
                <a:spcPct val="120000"/>
              </a:lnSpc>
              <a:spcBef>
                <a:spcPts val="0"/>
              </a:spcBef>
              <a:spcAft>
                <a:spcPts val="0"/>
              </a:spcAft>
              <a:buClr>
                <a:srgbClr val="000000"/>
              </a:buClr>
              <a:buSzPts val="4000"/>
              <a:buFont typeface="Libre Franklin Black"/>
              <a:buNone/>
            </a:pPr>
            <a:endParaRPr/>
          </a:p>
        </p:txBody>
      </p:sp>
      <p:sp>
        <p:nvSpPr>
          <p:cNvPr id="125" name="Google Shape;125;p15"/>
          <p:cNvSpPr txBox="1">
            <a:spLocks noGrp="1"/>
          </p:cNvSpPr>
          <p:nvPr>
            <p:ph type="body" idx="1"/>
          </p:nvPr>
        </p:nvSpPr>
        <p:spPr>
          <a:xfrm>
            <a:off x="1219200" y="2318032"/>
            <a:ext cx="9493200" cy="3849600"/>
          </a:xfrm>
          <a:prstGeom prst="rect">
            <a:avLst/>
          </a:prstGeom>
          <a:noFill/>
          <a:ln>
            <a:noFill/>
          </a:ln>
        </p:spPr>
        <p:txBody>
          <a:bodyPr spcFirstLastPara="1" wrap="square" lIns="91425" tIns="45700" rIns="91425" bIns="45700" anchor="ctr" anchorCtr="0">
            <a:normAutofit/>
          </a:bodyPr>
          <a:lstStyle/>
          <a:p>
            <a:pPr marL="320040" lvl="0" indent="-219456" algn="l" rtl="0">
              <a:lnSpc>
                <a:spcPct val="120000"/>
              </a:lnSpc>
              <a:spcBef>
                <a:spcPts val="0"/>
              </a:spcBef>
              <a:spcAft>
                <a:spcPts val="0"/>
              </a:spcAft>
              <a:buClr>
                <a:schemeClr val="dk1"/>
              </a:buClr>
              <a:buSzPts val="1600"/>
              <a:buNone/>
            </a:pPr>
            <a:r>
              <a:rPr lang="en-US"/>
              <a:t>  La idea surge en el momento de tener en cuenta un servicio de camarería, donde el aplicativo cumple la función de guardar dato por dato de cada pedido de un restaurante, organizando cada cosa y cumpliendo el aplicativo la función de carta del día (en caso de que en el día existan menús como de fin de semana). Al mismo tiempo el problema consta en el servicio de entrega de alimentos a los hogares, ya que en algunos casos los productos llegan fríos o los pedidos se confunden.</a:t>
            </a:r>
            <a:endParaRPr/>
          </a:p>
        </p:txBody>
      </p:sp>
      <p:pic>
        <p:nvPicPr>
          <p:cNvPr id="126" name="Google Shape;126;p15"/>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27" name="Google Shape;127;p15"/>
          <p:cNvPicPr preferRelativeResize="0"/>
          <p:nvPr/>
        </p:nvPicPr>
        <p:blipFill rotWithShape="1">
          <a:blip r:embed="rId4">
            <a:alphaModFix/>
          </a:blip>
          <a:srcRect b="38381"/>
          <a:stretch/>
        </p:blipFill>
        <p:spPr>
          <a:xfrm>
            <a:off x="324525" y="-582950"/>
            <a:ext cx="9019500" cy="2263150"/>
          </a:xfrm>
          <a:prstGeom prst="rect">
            <a:avLst/>
          </a:prstGeom>
          <a:noFill/>
          <a:ln>
            <a:noFill/>
          </a:ln>
        </p:spPr>
      </p:pic>
      <p:pic>
        <p:nvPicPr>
          <p:cNvPr id="128" name="Google Shape;128;p15"/>
          <p:cNvPicPr preferRelativeResize="0"/>
          <p:nvPr/>
        </p:nvPicPr>
        <p:blipFill>
          <a:blip r:embed="rId5">
            <a:alphaModFix/>
          </a:blip>
          <a:stretch>
            <a:fillRect/>
          </a:stretch>
        </p:blipFill>
        <p:spPr>
          <a:xfrm rot="-5400000">
            <a:off x="1732362" y="1839462"/>
            <a:ext cx="3105775" cy="4572000"/>
          </a:xfrm>
          <a:prstGeom prst="rect">
            <a:avLst/>
          </a:prstGeom>
          <a:noFill/>
          <a:ln>
            <a:noFill/>
          </a:ln>
        </p:spPr>
      </p:pic>
      <p:pic>
        <p:nvPicPr>
          <p:cNvPr id="129" name="Google Shape;129;p15"/>
          <p:cNvPicPr preferRelativeResize="0"/>
          <p:nvPr/>
        </p:nvPicPr>
        <p:blipFill>
          <a:blip r:embed="rId6">
            <a:alphaModFix/>
          </a:blip>
          <a:stretch>
            <a:fillRect/>
          </a:stretch>
        </p:blipFill>
        <p:spPr>
          <a:xfrm>
            <a:off x="11506125" y="6172125"/>
            <a:ext cx="685876" cy="685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6"/>
          <p:cNvSpPr txBox="1">
            <a:spLocks noGrp="1"/>
          </p:cNvSpPr>
          <p:nvPr>
            <p:ph type="title"/>
          </p:nvPr>
        </p:nvSpPr>
        <p:spPr>
          <a:xfrm>
            <a:off x="1219200" y="365125"/>
            <a:ext cx="9493200" cy="1578000"/>
          </a:xfrm>
          <a:prstGeom prst="rect">
            <a:avLst/>
          </a:prstGeom>
        </p:spPr>
        <p:txBody>
          <a:bodyPr spcFirstLastPara="1" wrap="square" lIns="91425" tIns="45700" rIns="91425" bIns="45700" anchor="b" anchorCtr="0">
            <a:normAutofit/>
          </a:bodyPr>
          <a:lstStyle/>
          <a:p>
            <a:pPr marL="0" marR="0" lvl="0" indent="0" algn="l" rtl="0">
              <a:lnSpc>
                <a:spcPct val="125000"/>
              </a:lnSpc>
              <a:spcBef>
                <a:spcPts val="1800"/>
              </a:spcBef>
              <a:spcAft>
                <a:spcPts val="0"/>
              </a:spcAft>
              <a:buNone/>
            </a:pPr>
            <a:r>
              <a:rPr lang="en-US"/>
              <a:t>Objetivos generales:</a:t>
            </a:r>
            <a:endParaRPr/>
          </a:p>
          <a:p>
            <a:pPr marL="0" marR="0" lvl="0" indent="0" algn="l" rtl="0">
              <a:lnSpc>
                <a:spcPct val="125000"/>
              </a:lnSpc>
              <a:spcBef>
                <a:spcPts val="1800"/>
              </a:spcBef>
              <a:spcAft>
                <a:spcPts val="1200"/>
              </a:spcAft>
              <a:buNone/>
            </a:pPr>
            <a:endParaRPr/>
          </a:p>
        </p:txBody>
      </p:sp>
      <p:sp>
        <p:nvSpPr>
          <p:cNvPr id="135" name="Google Shape;135;p16"/>
          <p:cNvSpPr txBox="1">
            <a:spLocks noGrp="1"/>
          </p:cNvSpPr>
          <p:nvPr>
            <p:ph type="body" idx="1"/>
          </p:nvPr>
        </p:nvSpPr>
        <p:spPr>
          <a:xfrm>
            <a:off x="1219200" y="2318032"/>
            <a:ext cx="9493200" cy="3854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Generar un aplicativo web que permita a los usuarios, dentro de un restaurante multitemático, pedir su orden persona por persona, organizar todos los productos incluso por secciones culturales y un presupuesto personal y por mesa; se muestra la disponibilidad de un plato, el tiempo estimado para su entrega, e incluso, si el cliente desea recibir la orden con un mensaje, esa opción está abierta al público.</a:t>
            </a:r>
            <a:endParaRPr/>
          </a:p>
        </p:txBody>
      </p:sp>
      <p:pic>
        <p:nvPicPr>
          <p:cNvPr id="136" name="Google Shape;136;p16"/>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37" name="Google Shape;137;p16"/>
          <p:cNvPicPr preferRelativeResize="0"/>
          <p:nvPr/>
        </p:nvPicPr>
        <p:blipFill rotWithShape="1">
          <a:blip r:embed="rId4">
            <a:alphaModFix/>
          </a:blip>
          <a:srcRect b="42893"/>
          <a:stretch/>
        </p:blipFill>
        <p:spPr>
          <a:xfrm>
            <a:off x="737225" y="-1340500"/>
            <a:ext cx="5623576" cy="2712100"/>
          </a:xfrm>
          <a:prstGeom prst="rect">
            <a:avLst/>
          </a:prstGeom>
          <a:noFill/>
          <a:ln>
            <a:noFill/>
          </a:ln>
        </p:spPr>
      </p:pic>
      <p:pic>
        <p:nvPicPr>
          <p:cNvPr id="138" name="Google Shape;138;p16"/>
          <p:cNvPicPr preferRelativeResize="0"/>
          <p:nvPr/>
        </p:nvPicPr>
        <p:blipFill>
          <a:blip r:embed="rId5">
            <a:alphaModFix/>
          </a:blip>
          <a:stretch>
            <a:fillRect/>
          </a:stretch>
        </p:blipFill>
        <p:spPr>
          <a:xfrm rot="5400000">
            <a:off x="7722275" y="791425"/>
            <a:ext cx="2402650" cy="4572000"/>
          </a:xfrm>
          <a:prstGeom prst="rect">
            <a:avLst/>
          </a:prstGeom>
          <a:noFill/>
          <a:ln>
            <a:noFill/>
          </a:ln>
        </p:spPr>
      </p:pic>
      <p:pic>
        <p:nvPicPr>
          <p:cNvPr id="139" name="Google Shape;139;p16"/>
          <p:cNvPicPr preferRelativeResize="0"/>
          <p:nvPr/>
        </p:nvPicPr>
        <p:blipFill>
          <a:blip r:embed="rId6">
            <a:alphaModFix/>
          </a:blip>
          <a:stretch>
            <a:fillRect/>
          </a:stretch>
        </p:blipFill>
        <p:spPr>
          <a:xfrm>
            <a:off x="11506125" y="6172125"/>
            <a:ext cx="685876" cy="685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1349400" y="406850"/>
            <a:ext cx="9493200" cy="15780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US"/>
              <a:t>Model MER</a:t>
            </a:r>
            <a:endParaRPr/>
          </a:p>
        </p:txBody>
      </p:sp>
      <p:pic>
        <p:nvPicPr>
          <p:cNvPr id="145" name="Google Shape;145;p17"/>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46" name="Google Shape;146;p17"/>
          <p:cNvPicPr preferRelativeResize="0"/>
          <p:nvPr/>
        </p:nvPicPr>
        <p:blipFill>
          <a:blip r:embed="rId4">
            <a:alphaModFix/>
          </a:blip>
          <a:stretch>
            <a:fillRect/>
          </a:stretch>
        </p:blipFill>
        <p:spPr>
          <a:xfrm>
            <a:off x="1266537" y="1190050"/>
            <a:ext cx="9658925" cy="5376451"/>
          </a:xfrm>
          <a:prstGeom prst="rect">
            <a:avLst/>
          </a:prstGeom>
          <a:noFill/>
          <a:ln>
            <a:noFill/>
          </a:ln>
        </p:spPr>
      </p:pic>
      <p:pic>
        <p:nvPicPr>
          <p:cNvPr id="147" name="Google Shape;147;p17"/>
          <p:cNvPicPr preferRelativeResize="0"/>
          <p:nvPr/>
        </p:nvPicPr>
        <p:blipFill rotWithShape="1">
          <a:blip r:embed="rId5">
            <a:alphaModFix/>
          </a:blip>
          <a:srcRect b="46890"/>
          <a:stretch/>
        </p:blipFill>
        <p:spPr>
          <a:xfrm>
            <a:off x="4346575" y="-760550"/>
            <a:ext cx="3317225" cy="1950600"/>
          </a:xfrm>
          <a:prstGeom prst="rect">
            <a:avLst/>
          </a:prstGeom>
          <a:noFill/>
          <a:ln>
            <a:noFill/>
          </a:ln>
        </p:spPr>
      </p:pic>
      <p:pic>
        <p:nvPicPr>
          <p:cNvPr id="148" name="Google Shape;148;p17"/>
          <p:cNvPicPr preferRelativeResize="0"/>
          <p:nvPr/>
        </p:nvPicPr>
        <p:blipFill rotWithShape="1">
          <a:blip r:embed="rId6">
            <a:alphaModFix/>
          </a:blip>
          <a:srcRect t="15888" b="34258"/>
          <a:stretch/>
        </p:blipFill>
        <p:spPr>
          <a:xfrm>
            <a:off x="161200" y="1049075"/>
            <a:ext cx="11535400" cy="5968876"/>
          </a:xfrm>
          <a:prstGeom prst="rect">
            <a:avLst/>
          </a:prstGeom>
          <a:noFill/>
          <a:ln>
            <a:noFill/>
          </a:ln>
        </p:spPr>
      </p:pic>
      <p:pic>
        <p:nvPicPr>
          <p:cNvPr id="149" name="Google Shape;149;p17"/>
          <p:cNvPicPr preferRelativeResize="0"/>
          <p:nvPr/>
        </p:nvPicPr>
        <p:blipFill>
          <a:blip r:embed="rId7">
            <a:alphaModFix/>
          </a:blip>
          <a:stretch>
            <a:fillRect/>
          </a:stretch>
        </p:blipFill>
        <p:spPr>
          <a:xfrm>
            <a:off x="11506125" y="6172125"/>
            <a:ext cx="685876" cy="685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1349400" y="379050"/>
            <a:ext cx="9493200" cy="15780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US"/>
              <a:t>Model MR</a:t>
            </a:r>
            <a:endParaRPr/>
          </a:p>
        </p:txBody>
      </p:sp>
      <p:pic>
        <p:nvPicPr>
          <p:cNvPr id="155" name="Google Shape;155;p18"/>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56" name="Google Shape;156;p18"/>
          <p:cNvPicPr preferRelativeResize="0"/>
          <p:nvPr/>
        </p:nvPicPr>
        <p:blipFill>
          <a:blip r:embed="rId4">
            <a:alphaModFix/>
          </a:blip>
          <a:stretch>
            <a:fillRect/>
          </a:stretch>
        </p:blipFill>
        <p:spPr>
          <a:xfrm>
            <a:off x="1965550" y="1425875"/>
            <a:ext cx="8260899" cy="5015875"/>
          </a:xfrm>
          <a:prstGeom prst="rect">
            <a:avLst/>
          </a:prstGeom>
          <a:noFill/>
          <a:ln>
            <a:noFill/>
          </a:ln>
        </p:spPr>
      </p:pic>
      <p:pic>
        <p:nvPicPr>
          <p:cNvPr id="157" name="Google Shape;157;p18"/>
          <p:cNvPicPr preferRelativeResize="0"/>
          <p:nvPr/>
        </p:nvPicPr>
        <p:blipFill rotWithShape="1">
          <a:blip r:embed="rId5">
            <a:alphaModFix/>
          </a:blip>
          <a:srcRect b="40638"/>
          <a:stretch/>
        </p:blipFill>
        <p:spPr>
          <a:xfrm>
            <a:off x="3873550" y="-754375"/>
            <a:ext cx="4870400" cy="2180250"/>
          </a:xfrm>
          <a:prstGeom prst="rect">
            <a:avLst/>
          </a:prstGeom>
          <a:noFill/>
          <a:ln>
            <a:noFill/>
          </a:ln>
        </p:spPr>
      </p:pic>
      <p:pic>
        <p:nvPicPr>
          <p:cNvPr id="158" name="Google Shape;158;p18"/>
          <p:cNvPicPr preferRelativeResize="0"/>
          <p:nvPr/>
        </p:nvPicPr>
        <p:blipFill>
          <a:blip r:embed="rId6">
            <a:alphaModFix/>
          </a:blip>
          <a:stretch>
            <a:fillRect/>
          </a:stretch>
        </p:blipFill>
        <p:spPr>
          <a:xfrm>
            <a:off x="1349400" y="839750"/>
            <a:ext cx="9493200" cy="6198200"/>
          </a:xfrm>
          <a:prstGeom prst="rect">
            <a:avLst/>
          </a:prstGeom>
          <a:noFill/>
          <a:ln>
            <a:noFill/>
          </a:ln>
        </p:spPr>
      </p:pic>
      <p:pic>
        <p:nvPicPr>
          <p:cNvPr id="159" name="Google Shape;159;p18"/>
          <p:cNvPicPr preferRelativeResize="0"/>
          <p:nvPr/>
        </p:nvPicPr>
        <p:blipFill>
          <a:blip r:embed="rId7">
            <a:alphaModFix/>
          </a:blip>
          <a:stretch>
            <a:fillRect/>
          </a:stretch>
        </p:blipFill>
        <p:spPr>
          <a:xfrm>
            <a:off x="11506125" y="6172125"/>
            <a:ext cx="685876" cy="685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160250" y="92825"/>
            <a:ext cx="9493200" cy="1578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Diccionario De Datos</a:t>
            </a:r>
            <a:endParaRPr/>
          </a:p>
        </p:txBody>
      </p:sp>
      <p:sp>
        <p:nvSpPr>
          <p:cNvPr id="165" name="Google Shape;165;p19"/>
          <p:cNvSpPr txBox="1">
            <a:spLocks noGrp="1"/>
          </p:cNvSpPr>
          <p:nvPr>
            <p:ph type="body" idx="1"/>
          </p:nvPr>
        </p:nvSpPr>
        <p:spPr>
          <a:xfrm>
            <a:off x="261100" y="1040250"/>
            <a:ext cx="9493200" cy="5817900"/>
          </a:xfrm>
          <a:prstGeom prst="rect">
            <a:avLst/>
          </a:prstGeom>
        </p:spPr>
        <p:txBody>
          <a:bodyPr spcFirstLastPara="1" wrap="square" lIns="91425" tIns="45700" rIns="91425" bIns="45700" anchor="t" anchorCtr="0">
            <a:normAutofit fontScale="85000" lnSpcReduction="10000"/>
          </a:bodyPr>
          <a:lstStyle/>
          <a:p>
            <a:pPr marL="0" lvl="0" indent="0" algn="l" rtl="0">
              <a:spcBef>
                <a:spcPts val="1000"/>
              </a:spcBef>
              <a:spcAft>
                <a:spcPts val="0"/>
              </a:spcAft>
              <a:buNone/>
            </a:pPr>
            <a:r>
              <a:rPr lang="en-US" sz="1500"/>
              <a:t>Información concreta sobre hechos, elementos, entre otras cosas lo que permite estudiar, analizar o conocer.</a:t>
            </a:r>
            <a:endParaRPr sz="1500"/>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a:t>Para más detalles acerca de este:                            </a:t>
            </a:r>
            <a:r>
              <a:rPr lang="en-US" u="sng">
                <a:solidFill>
                  <a:schemeClr val="hlink"/>
                </a:solidFill>
                <a:hlinkClick r:id="rId3"/>
              </a:rPr>
              <a:t>Diccionario de datos cheficito</a:t>
            </a:r>
            <a:endParaRPr/>
          </a:p>
          <a:p>
            <a:pPr marL="0" lvl="0" indent="0" algn="l" rtl="0">
              <a:spcBef>
                <a:spcPts val="1000"/>
              </a:spcBef>
              <a:spcAft>
                <a:spcPts val="0"/>
              </a:spcAft>
              <a:buNone/>
            </a:pPr>
            <a:endParaRPr/>
          </a:p>
        </p:txBody>
      </p:sp>
      <p:pic>
        <p:nvPicPr>
          <p:cNvPr id="166" name="Google Shape;166;p19"/>
          <p:cNvPicPr preferRelativeResize="0"/>
          <p:nvPr/>
        </p:nvPicPr>
        <p:blipFill>
          <a:blip r:embed="rId4">
            <a:alphaModFix/>
          </a:blip>
          <a:stretch>
            <a:fillRect/>
          </a:stretch>
        </p:blipFill>
        <p:spPr>
          <a:xfrm>
            <a:off x="10663275" y="-1"/>
            <a:ext cx="1528726" cy="1040250"/>
          </a:xfrm>
          <a:prstGeom prst="rect">
            <a:avLst/>
          </a:prstGeom>
          <a:noFill/>
          <a:ln>
            <a:noFill/>
          </a:ln>
        </p:spPr>
      </p:pic>
      <p:pic>
        <p:nvPicPr>
          <p:cNvPr id="167" name="Google Shape;167;p19"/>
          <p:cNvPicPr preferRelativeResize="0"/>
          <p:nvPr/>
        </p:nvPicPr>
        <p:blipFill rotWithShape="1">
          <a:blip r:embed="rId5">
            <a:alphaModFix/>
          </a:blip>
          <a:srcRect b="45849"/>
          <a:stretch/>
        </p:blipFill>
        <p:spPr>
          <a:xfrm>
            <a:off x="-599300" y="-837612"/>
            <a:ext cx="6619200" cy="1988825"/>
          </a:xfrm>
          <a:prstGeom prst="rect">
            <a:avLst/>
          </a:prstGeom>
          <a:noFill/>
          <a:ln>
            <a:noFill/>
          </a:ln>
        </p:spPr>
      </p:pic>
      <p:pic>
        <p:nvPicPr>
          <p:cNvPr id="168" name="Google Shape;168;p19"/>
          <p:cNvPicPr preferRelativeResize="0"/>
          <p:nvPr/>
        </p:nvPicPr>
        <p:blipFill>
          <a:blip r:embed="rId6">
            <a:alphaModFix/>
          </a:blip>
          <a:stretch>
            <a:fillRect/>
          </a:stretch>
        </p:blipFill>
        <p:spPr>
          <a:xfrm>
            <a:off x="3916300" y="5300846"/>
            <a:ext cx="1762825" cy="1762825"/>
          </a:xfrm>
          <a:prstGeom prst="rect">
            <a:avLst/>
          </a:prstGeom>
          <a:noFill/>
          <a:ln>
            <a:noFill/>
          </a:ln>
        </p:spPr>
      </p:pic>
      <p:pic>
        <p:nvPicPr>
          <p:cNvPr id="169" name="Google Shape;169;p19"/>
          <p:cNvPicPr preferRelativeResize="0"/>
          <p:nvPr/>
        </p:nvPicPr>
        <p:blipFill>
          <a:blip r:embed="rId7">
            <a:alphaModFix/>
          </a:blip>
          <a:stretch>
            <a:fillRect/>
          </a:stretch>
        </p:blipFill>
        <p:spPr>
          <a:xfrm>
            <a:off x="11506125" y="6172125"/>
            <a:ext cx="685876" cy="685874"/>
          </a:xfrm>
          <a:prstGeom prst="rect">
            <a:avLst/>
          </a:prstGeom>
          <a:noFill/>
          <a:ln>
            <a:noFill/>
          </a:ln>
        </p:spPr>
      </p:pic>
      <p:pic>
        <p:nvPicPr>
          <p:cNvPr id="170" name="Google Shape;170;p19"/>
          <p:cNvPicPr preferRelativeResize="0"/>
          <p:nvPr/>
        </p:nvPicPr>
        <p:blipFill>
          <a:blip r:embed="rId8">
            <a:alphaModFix/>
          </a:blip>
          <a:stretch>
            <a:fillRect/>
          </a:stretch>
        </p:blipFill>
        <p:spPr>
          <a:xfrm>
            <a:off x="355925" y="1575901"/>
            <a:ext cx="5093175" cy="417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219200" y="365125"/>
            <a:ext cx="9493200" cy="1578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Data Base </a:t>
            </a:r>
            <a:endParaRPr/>
          </a:p>
        </p:txBody>
      </p:sp>
      <p:pic>
        <p:nvPicPr>
          <p:cNvPr id="176" name="Google Shape;176;p20"/>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77" name="Google Shape;177;p20"/>
          <p:cNvPicPr preferRelativeResize="0"/>
          <p:nvPr/>
        </p:nvPicPr>
        <p:blipFill rotWithShape="1">
          <a:blip r:embed="rId4">
            <a:alphaModFix/>
          </a:blip>
          <a:srcRect b="44124"/>
          <a:stretch/>
        </p:blipFill>
        <p:spPr>
          <a:xfrm>
            <a:off x="976050" y="210825"/>
            <a:ext cx="3104474" cy="1915150"/>
          </a:xfrm>
          <a:prstGeom prst="rect">
            <a:avLst/>
          </a:prstGeom>
          <a:noFill/>
          <a:ln>
            <a:noFill/>
          </a:ln>
        </p:spPr>
      </p:pic>
      <p:pic>
        <p:nvPicPr>
          <p:cNvPr id="178" name="Google Shape;178;p20"/>
          <p:cNvPicPr preferRelativeResize="0"/>
          <p:nvPr/>
        </p:nvPicPr>
        <p:blipFill>
          <a:blip r:embed="rId5">
            <a:alphaModFix/>
          </a:blip>
          <a:stretch>
            <a:fillRect/>
          </a:stretch>
        </p:blipFill>
        <p:spPr>
          <a:xfrm>
            <a:off x="4772350" y="2409500"/>
            <a:ext cx="5918276" cy="3617550"/>
          </a:xfrm>
          <a:prstGeom prst="rect">
            <a:avLst/>
          </a:prstGeom>
          <a:noFill/>
          <a:ln>
            <a:noFill/>
          </a:ln>
        </p:spPr>
      </p:pic>
      <p:pic>
        <p:nvPicPr>
          <p:cNvPr id="179" name="Google Shape;179;p20"/>
          <p:cNvPicPr preferRelativeResize="0"/>
          <p:nvPr/>
        </p:nvPicPr>
        <p:blipFill>
          <a:blip r:embed="rId6">
            <a:alphaModFix/>
          </a:blip>
          <a:stretch>
            <a:fillRect/>
          </a:stretch>
        </p:blipFill>
        <p:spPr>
          <a:xfrm>
            <a:off x="5523900" y="2871199"/>
            <a:ext cx="4415175" cy="2839850"/>
          </a:xfrm>
          <a:prstGeom prst="rect">
            <a:avLst/>
          </a:prstGeom>
          <a:noFill/>
          <a:ln>
            <a:noFill/>
          </a:ln>
        </p:spPr>
      </p:pic>
      <p:pic>
        <p:nvPicPr>
          <p:cNvPr id="180" name="Google Shape;180;p20"/>
          <p:cNvPicPr preferRelativeResize="0"/>
          <p:nvPr/>
        </p:nvPicPr>
        <p:blipFill>
          <a:blip r:embed="rId7">
            <a:alphaModFix/>
          </a:blip>
          <a:stretch>
            <a:fillRect/>
          </a:stretch>
        </p:blipFill>
        <p:spPr>
          <a:xfrm rot="-8676534">
            <a:off x="3687898" y="1684066"/>
            <a:ext cx="1898304" cy="1175894"/>
          </a:xfrm>
          <a:prstGeom prst="rect">
            <a:avLst/>
          </a:prstGeom>
          <a:noFill/>
          <a:ln>
            <a:noFill/>
          </a:ln>
        </p:spPr>
      </p:pic>
      <p:pic>
        <p:nvPicPr>
          <p:cNvPr id="181" name="Google Shape;181;p20"/>
          <p:cNvPicPr preferRelativeResize="0"/>
          <p:nvPr/>
        </p:nvPicPr>
        <p:blipFill>
          <a:blip r:embed="rId8">
            <a:alphaModFix/>
          </a:blip>
          <a:stretch>
            <a:fillRect/>
          </a:stretch>
        </p:blipFill>
        <p:spPr>
          <a:xfrm>
            <a:off x="11506125" y="6172125"/>
            <a:ext cx="685876" cy="685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7242250" y="125875"/>
            <a:ext cx="2884500" cy="6858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a:t>Muck Ups</a:t>
            </a:r>
            <a:endParaRPr/>
          </a:p>
        </p:txBody>
      </p:sp>
      <p:pic>
        <p:nvPicPr>
          <p:cNvPr id="187" name="Google Shape;187;p21"/>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88" name="Google Shape;188;p21"/>
          <p:cNvPicPr preferRelativeResize="0"/>
          <p:nvPr/>
        </p:nvPicPr>
        <p:blipFill rotWithShape="1">
          <a:blip r:embed="rId4">
            <a:alphaModFix/>
          </a:blip>
          <a:srcRect l="13130" t="-99507" r="-13129" b="138672"/>
          <a:stretch/>
        </p:blipFill>
        <p:spPr>
          <a:xfrm>
            <a:off x="862300" y="1136600"/>
            <a:ext cx="3531875" cy="1251600"/>
          </a:xfrm>
          <a:prstGeom prst="rect">
            <a:avLst/>
          </a:prstGeom>
          <a:noFill/>
          <a:ln>
            <a:noFill/>
          </a:ln>
        </p:spPr>
      </p:pic>
      <p:pic>
        <p:nvPicPr>
          <p:cNvPr id="189" name="Google Shape;189;p21"/>
          <p:cNvPicPr preferRelativeResize="0"/>
          <p:nvPr/>
        </p:nvPicPr>
        <p:blipFill>
          <a:blip r:embed="rId5">
            <a:alphaModFix/>
          </a:blip>
          <a:stretch>
            <a:fillRect/>
          </a:stretch>
        </p:blipFill>
        <p:spPr>
          <a:xfrm>
            <a:off x="11506125" y="6172125"/>
            <a:ext cx="685876" cy="685874"/>
          </a:xfrm>
          <a:prstGeom prst="rect">
            <a:avLst/>
          </a:prstGeom>
          <a:noFill/>
          <a:ln>
            <a:noFill/>
          </a:ln>
        </p:spPr>
      </p:pic>
      <p:pic>
        <p:nvPicPr>
          <p:cNvPr id="190" name="Google Shape;190;p21"/>
          <p:cNvPicPr preferRelativeResize="0"/>
          <p:nvPr/>
        </p:nvPicPr>
        <p:blipFill>
          <a:blip r:embed="rId6">
            <a:alphaModFix/>
          </a:blip>
          <a:stretch>
            <a:fillRect/>
          </a:stretch>
        </p:blipFill>
        <p:spPr>
          <a:xfrm>
            <a:off x="60175" y="260481"/>
            <a:ext cx="5754250" cy="3139769"/>
          </a:xfrm>
          <a:prstGeom prst="rect">
            <a:avLst/>
          </a:prstGeom>
          <a:noFill/>
          <a:ln>
            <a:noFill/>
          </a:ln>
        </p:spPr>
      </p:pic>
      <p:pic>
        <p:nvPicPr>
          <p:cNvPr id="191" name="Google Shape;191;p21"/>
          <p:cNvPicPr preferRelativeResize="0"/>
          <p:nvPr/>
        </p:nvPicPr>
        <p:blipFill rotWithShape="1">
          <a:blip r:embed="rId4">
            <a:alphaModFix/>
          </a:blip>
          <a:srcRect b="46890"/>
          <a:stretch/>
        </p:blipFill>
        <p:spPr>
          <a:xfrm>
            <a:off x="6990088" y="61250"/>
            <a:ext cx="2884576" cy="917750"/>
          </a:xfrm>
          <a:prstGeom prst="rect">
            <a:avLst/>
          </a:prstGeom>
          <a:noFill/>
          <a:ln>
            <a:noFill/>
          </a:ln>
        </p:spPr>
      </p:pic>
      <p:pic>
        <p:nvPicPr>
          <p:cNvPr id="192" name="Google Shape;192;p21"/>
          <p:cNvPicPr preferRelativeResize="0"/>
          <p:nvPr/>
        </p:nvPicPr>
        <p:blipFill rotWithShape="1">
          <a:blip r:embed="rId7">
            <a:alphaModFix/>
          </a:blip>
          <a:srcRect t="5767"/>
          <a:stretch/>
        </p:blipFill>
        <p:spPr>
          <a:xfrm>
            <a:off x="6318157" y="1543150"/>
            <a:ext cx="5682618" cy="2643737"/>
          </a:xfrm>
          <a:prstGeom prst="rect">
            <a:avLst/>
          </a:prstGeom>
          <a:noFill/>
          <a:ln>
            <a:noFill/>
          </a:ln>
        </p:spPr>
      </p:pic>
      <p:pic>
        <p:nvPicPr>
          <p:cNvPr id="193" name="Google Shape;193;p21"/>
          <p:cNvPicPr preferRelativeResize="0"/>
          <p:nvPr/>
        </p:nvPicPr>
        <p:blipFill>
          <a:blip r:embed="rId8">
            <a:alphaModFix/>
          </a:blip>
          <a:stretch>
            <a:fillRect/>
          </a:stretch>
        </p:blipFill>
        <p:spPr>
          <a:xfrm>
            <a:off x="393000" y="3858875"/>
            <a:ext cx="5665549" cy="2822926"/>
          </a:xfrm>
          <a:prstGeom prst="rect">
            <a:avLst/>
          </a:prstGeom>
          <a:noFill/>
          <a:ln>
            <a:noFill/>
          </a:ln>
        </p:spPr>
      </p:pic>
      <p:pic>
        <p:nvPicPr>
          <p:cNvPr id="194" name="Google Shape;194;p21"/>
          <p:cNvPicPr preferRelativeResize="0"/>
          <p:nvPr/>
        </p:nvPicPr>
        <p:blipFill>
          <a:blip r:embed="rId9">
            <a:alphaModFix/>
          </a:blip>
          <a:stretch>
            <a:fillRect/>
          </a:stretch>
        </p:blipFill>
        <p:spPr>
          <a:xfrm rot="5400000">
            <a:off x="7692713" y="-103062"/>
            <a:ext cx="2739200" cy="5830124"/>
          </a:xfrm>
          <a:prstGeom prst="rect">
            <a:avLst/>
          </a:prstGeom>
          <a:noFill/>
          <a:ln>
            <a:noFill/>
          </a:ln>
        </p:spPr>
      </p:pic>
      <p:pic>
        <p:nvPicPr>
          <p:cNvPr id="195" name="Google Shape;195;p21"/>
          <p:cNvPicPr preferRelativeResize="0"/>
          <p:nvPr/>
        </p:nvPicPr>
        <p:blipFill>
          <a:blip r:embed="rId9">
            <a:alphaModFix/>
          </a:blip>
          <a:stretch>
            <a:fillRect/>
          </a:stretch>
        </p:blipFill>
        <p:spPr>
          <a:xfrm rot="5400000">
            <a:off x="1220075" y="-1227863"/>
            <a:ext cx="3434450" cy="6116450"/>
          </a:xfrm>
          <a:prstGeom prst="rect">
            <a:avLst/>
          </a:prstGeom>
          <a:noFill/>
          <a:ln>
            <a:noFill/>
          </a:ln>
        </p:spPr>
      </p:pic>
      <p:pic>
        <p:nvPicPr>
          <p:cNvPr id="196" name="Google Shape;196;p21"/>
          <p:cNvPicPr preferRelativeResize="0"/>
          <p:nvPr/>
        </p:nvPicPr>
        <p:blipFill>
          <a:blip r:embed="rId9">
            <a:alphaModFix/>
          </a:blip>
          <a:stretch>
            <a:fillRect/>
          </a:stretch>
        </p:blipFill>
        <p:spPr>
          <a:xfrm rot="5400000">
            <a:off x="1762075" y="2243038"/>
            <a:ext cx="2927400" cy="5950100"/>
          </a:xfrm>
          <a:prstGeom prst="rect">
            <a:avLst/>
          </a:prstGeom>
          <a:noFill/>
          <a:ln>
            <a:noFill/>
          </a:ln>
        </p:spPr>
      </p:pic>
    </p:spTree>
  </p:cSld>
  <p:clrMapOvr>
    <a:masterClrMapping/>
  </p:clrMapOvr>
</p:sld>
</file>

<file path=ppt/theme/theme1.xml><?xml version="1.0" encoding="utf-8"?>
<a:theme xmlns:a="http://schemas.openxmlformats.org/drawingml/2006/main" name="StreetscapeVTI">
  <a:themeElements>
    <a:clrScheme name="Streetscape2">
      <a:dk1>
        <a:srgbClr val="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358</Words>
  <Application>Microsoft Office PowerPoint</Application>
  <PresentationFormat>Panorámica</PresentationFormat>
  <Paragraphs>41</Paragraphs>
  <Slides>13</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Libre Franklin Black</vt:lpstr>
      <vt:lpstr>Consolas</vt:lpstr>
      <vt:lpstr>Arial</vt:lpstr>
      <vt:lpstr>StreetscapeVTI</vt:lpstr>
      <vt:lpstr>Chefcito.</vt:lpstr>
      <vt:lpstr>Introduccion:</vt:lpstr>
      <vt:lpstr>Planteamiento del problema: </vt:lpstr>
      <vt:lpstr>Objetivos generales: </vt:lpstr>
      <vt:lpstr>Model MER</vt:lpstr>
      <vt:lpstr>Model MR</vt:lpstr>
      <vt:lpstr>Diccionario De Datos</vt:lpstr>
      <vt:lpstr>Data Base </vt:lpstr>
      <vt:lpstr>Muck Ups</vt:lpstr>
      <vt:lpstr>Plan De Prueba </vt:lpstr>
      <vt:lpstr>Pruebas unitarias</vt:lpstr>
      <vt:lpstr>Pruebas unitarias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Chefcito.</dc:title>
  <cp:lastModifiedBy>Fabian Mauricio Salinas Gutierrez</cp:lastModifiedBy>
  <cp:revision>1</cp:revision>
  <dcterms:modified xsi:type="dcterms:W3CDTF">2023-06-28T19:56:34Z</dcterms:modified>
</cp:coreProperties>
</file>