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SemiBold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Comforta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264b88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264b88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10f2e93da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10f2e93da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95599c3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95599c3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0f2e93da_1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10f2e93da_1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95599c3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95599c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95599c3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95599c3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10f2e93d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10f2e93d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95599c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c95599c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95599c3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95599c3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95599c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95599c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Relationship Id="rId4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gif"/><Relationship Id="rId5" Type="http://schemas.openxmlformats.org/officeDocument/2006/relationships/hyperlink" Target="https://soysena-my.sharepoint.com/:u:/g/personal/deisforero_soy_sena_edu_co/EXJRvWW9PQ5On9sJ7uGIsEcBLUQev5eEsZ9yVX2EkeeyPA?e=n1ReGy" TargetMode="External"/><Relationship Id="rId6" Type="http://schemas.openxmlformats.org/officeDocument/2006/relationships/image" Target="../media/image12.gif"/><Relationship Id="rId7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20.png"/><Relationship Id="rId7" Type="http://schemas.openxmlformats.org/officeDocument/2006/relationships/hyperlink" Target="https://docs.google.com/document/d/1_3u6Wj6SjX3tyGVSd0hIs406kRRoI2J75F018bpy-mY/ed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4504550" y="2978175"/>
            <a:ext cx="3555900" cy="1154400"/>
          </a:xfrm>
          <a:prstGeom prst="rect">
            <a:avLst/>
          </a:prstGeom>
          <a:effectLst>
            <a:outerShdw rotWithShape="0" algn="bl">
              <a:schemeClr val="lt1">
                <a:alpha val="0"/>
              </a:schemeClr>
            </a:outerShdw>
          </a:effectLst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-Johann Steven Peña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-Deiby Santiago Forero 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-Miguel Andres Ballesteros Florez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-Fabian Mauricio  Salinas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-Juan Sebastian Rodriguez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-Fabian Andres Gonzalez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-11681" r="0" t="0"/>
          <a:stretch/>
        </p:blipFill>
        <p:spPr>
          <a:xfrm>
            <a:off x="2912825" y="1406925"/>
            <a:ext cx="1550175" cy="135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bujo en blanco y negro&#10;&#10;Descripción generada automáticamente con confianza baja"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2300"/>
            <a:ext cx="4193179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-170674" y="4844025"/>
            <a:ext cx="2909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chemeClr val="lt1">
                <a:alpha val="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671</a:t>
            </a: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336_G3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1561350" y="338800"/>
            <a:ext cx="6021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GAMA DE COLORES DE LA INTERFAZ</a:t>
            </a:r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25" y="1085950"/>
            <a:ext cx="5744150" cy="34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00" y="1207625"/>
            <a:ext cx="3935875" cy="39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00" y="186275"/>
            <a:ext cx="4895100" cy="4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resentación</a:t>
            </a:r>
            <a:r>
              <a:rPr lang="es"/>
              <a:t> del problema y la </a:t>
            </a:r>
            <a:r>
              <a:rPr lang="es"/>
              <a:t>solución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04200" y="1410375"/>
            <a:ext cx="2826900" cy="325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/>
              <a:t>Planteamiento del problema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 esta medida de entregas a domicilio en comidas, se logra observar que ha evolucionado a tal nivel en que este proceso tiene una amplia demanda y </a:t>
            </a:r>
            <a:r>
              <a:rPr lang="es" sz="1200"/>
              <a:t>expectativa</a:t>
            </a:r>
            <a:r>
              <a:rPr lang="es" sz="1200"/>
              <a:t> por parte del cliente, la diferencia está en que se encuentra todo en forma de menú y no de carta.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047850" y="1307850"/>
            <a:ext cx="2920800" cy="3411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/>
              <a:t>Justificación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La realización del proyecto se basa en tener un sistema de venta a nivel Nacional, mejorando </a:t>
            </a:r>
            <a:r>
              <a:rPr lang="es" sz="1200"/>
              <a:t>así</a:t>
            </a:r>
            <a:r>
              <a:rPr lang="es" sz="1200"/>
              <a:t> la calidad de los productos, medios de entrega, medios de pago, y sobre todo una mejor satisfacción para los clientes al usar este medio de compra online. </a:t>
            </a:r>
            <a:endParaRPr sz="12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100" y="1526500"/>
            <a:ext cx="3016750" cy="3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016725" y="1163437"/>
            <a:ext cx="486875" cy="3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1209175" y="1001275"/>
            <a:ext cx="28215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</a:t>
            </a:r>
            <a:r>
              <a:rPr b="1" lang="es"/>
              <a:t>bjetivo general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5030250" y="3190400"/>
            <a:ext cx="3154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</a:t>
            </a:r>
            <a:r>
              <a:rPr b="1" lang="es" sz="21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 b="1" sz="21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25" y="3352537"/>
            <a:ext cx="486875" cy="3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4572000" y="797425"/>
            <a:ext cx="407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Generar un aplicativo web que permita a los usuarios, dentro de un restaurante multitemático, poder pedir su orden persona por persona, mostrando la disponibilidad de los diferentes tipos de platos que se ofrecen.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688429" y="2107740"/>
            <a:ext cx="7767132" cy="81764"/>
            <a:chOff x="746250" y="2591850"/>
            <a:chExt cx="3747350" cy="73075"/>
          </a:xfrm>
        </p:grpSpPr>
        <p:cxnSp>
          <p:nvCxnSpPr>
            <p:cNvPr id="156" name="Google Shape;156;p15"/>
            <p:cNvCxnSpPr/>
            <p:nvPr/>
          </p:nvCxnSpPr>
          <p:spPr>
            <a:xfrm flipH="1" rot="10800000">
              <a:off x="747200" y="2591850"/>
              <a:ext cx="3746400" cy="9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 flipH="1" rot="10800000">
              <a:off x="746250" y="2655025"/>
              <a:ext cx="37464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" name="Google Shape;158;p15"/>
          <p:cNvSpPr txBox="1"/>
          <p:nvPr/>
        </p:nvSpPr>
        <p:spPr>
          <a:xfrm>
            <a:off x="504950" y="2440375"/>
            <a:ext cx="3443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arenBoth"/>
            </a:pPr>
            <a:r>
              <a:rPr lang="es" sz="1200">
                <a:solidFill>
                  <a:schemeClr val="lt1"/>
                </a:solidFill>
              </a:rPr>
              <a:t>Desarrollar un aplicativo web que permita mostrar las diferentes temáticas de los platos que se sirven en el restaurante.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arenBoth"/>
            </a:pPr>
            <a:r>
              <a:rPr lang="es" sz="1200">
                <a:solidFill>
                  <a:schemeClr val="lt1"/>
                </a:solidFill>
              </a:rPr>
              <a:t>guardar las órdenes de los clientes mesa por mesa.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arenBoth"/>
            </a:pPr>
            <a:r>
              <a:rPr lang="es" sz="1200">
                <a:solidFill>
                  <a:schemeClr val="lt1"/>
                </a:solidFill>
              </a:rPr>
              <a:t>generar un listado de preferencias para los usuarios que ya hayan tenido experiencia y uso de la app al momento de ordenar uno de los variados tipos de alimentos que se ofrecen.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179488" y="1792337"/>
            <a:ext cx="4373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idea fue basada en un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largometraje el cual expresa la degustación de varios platos, sacando una relación del concepto de nuestro proyecto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168263" y="3575142"/>
            <a:ext cx="2293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rebuchet MS"/>
                <a:ea typeface="Trebuchet MS"/>
                <a:cs typeface="Trebuchet MS"/>
                <a:sym typeface="Trebuchet MS"/>
              </a:rPr>
              <a:t>A su servicio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_______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__</a:t>
            </a:r>
            <a:endParaRPr/>
          </a:p>
        </p:txBody>
      </p:sp>
      <p:pic>
        <p:nvPicPr>
          <p:cNvPr descr="Dibujo en blanco y negro&#10;&#10;Descripción generada automáticamente con confianza baja"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138" y="2981707"/>
            <a:ext cx="2686050" cy="5934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6" name="Google Shape;166;p16"/>
          <p:cNvCxnSpPr/>
          <p:nvPr/>
        </p:nvCxnSpPr>
        <p:spPr>
          <a:xfrm>
            <a:off x="3717238" y="2192563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 txBox="1"/>
          <p:nvPr>
            <p:ph type="title"/>
          </p:nvPr>
        </p:nvSpPr>
        <p:spPr>
          <a:xfrm>
            <a:off x="4179488" y="3127687"/>
            <a:ext cx="4373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nombre basado en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con el logo, enlazando el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concepto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del logo junto al concepto del que somos intermediarios (restaurante)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3717238" y="3382438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13" y="870262"/>
            <a:ext cx="3230476" cy="2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950625" y="31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Funcionales.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414" y="809000"/>
            <a:ext cx="6977174" cy="39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funcionales.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63" y="988675"/>
            <a:ext cx="8287273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2046" l="0" r="0" t="-909"/>
          <a:stretch/>
        </p:blipFill>
        <p:spPr>
          <a:xfrm>
            <a:off x="301075" y="307475"/>
            <a:ext cx="5951700" cy="39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-13989" l="0" r="0" t="13990"/>
          <a:stretch/>
        </p:blipFill>
        <p:spPr>
          <a:xfrm>
            <a:off x="4694775" y="4715488"/>
            <a:ext cx="600074" cy="2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285475" y="4588625"/>
            <a:ext cx="41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entra al enlace:            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End.vpp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450850" y="307475"/>
            <a:ext cx="2483700" cy="424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Mapa del sistema de la aplicación web</a:t>
            </a:r>
            <a:endParaRPr sz="30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0575" y="4572475"/>
            <a:ext cx="470226" cy="43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675" y="3860500"/>
            <a:ext cx="4762500" cy="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2934750" y="542650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</a:t>
            </a:r>
            <a:r>
              <a:rPr lang="es" sz="3000"/>
              <a:t>ocumentación</a:t>
            </a:r>
            <a:endParaRPr sz="3000"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250" y="3310600"/>
            <a:ext cx="65722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600" y="2571750"/>
            <a:ext cx="1771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5002" l="0" r="0" t="3881"/>
          <a:stretch/>
        </p:blipFill>
        <p:spPr>
          <a:xfrm rot="-5400000">
            <a:off x="4567926" y="-857676"/>
            <a:ext cx="1705550" cy="633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975" y="1667425"/>
            <a:ext cx="1808650" cy="18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2368500" y="1610575"/>
            <a:ext cx="61044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chefcito al ser un sistema de compras online en lo que respecta de productos alimenticio facilitando el proceso al ordenar desde la comodidad de su hogar, debido a ello se lleva un proceso de registro, inicio, </a:t>
            </a:r>
            <a:r>
              <a:rPr lang="es" sz="1500"/>
              <a:t>estadía y guardado de datos para mejorar la experiencia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Para más detalles especificos dar click en </a:t>
            </a:r>
            <a:r>
              <a:rPr lang="es" sz="1400" u="sng">
                <a:solidFill>
                  <a:schemeClr val="hlink"/>
                </a:solidFill>
                <a:hlinkClick r:id="rId7"/>
              </a:rPr>
              <a:t>Documentación Chefcito</a:t>
            </a:r>
            <a:endParaRPr sz="1500"/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052550" y="324925"/>
            <a:ext cx="70389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Mockups </a:t>
            </a:r>
            <a:endParaRPr sz="3000"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747200" y="1442650"/>
            <a:ext cx="3560100" cy="3166800"/>
            <a:chOff x="747200" y="1442650"/>
            <a:chExt cx="3560100" cy="3166800"/>
          </a:xfrm>
        </p:grpSpPr>
        <p:sp>
          <p:nvSpPr>
            <p:cNvPr id="209" name="Google Shape;209;p21"/>
            <p:cNvSpPr/>
            <p:nvPr/>
          </p:nvSpPr>
          <p:spPr>
            <a:xfrm>
              <a:off x="747200" y="1442650"/>
              <a:ext cx="3560100" cy="3166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250150" y="2170775"/>
              <a:ext cx="2502600" cy="150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452650" y="2490750"/>
              <a:ext cx="2097600" cy="23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452650" y="2890625"/>
              <a:ext cx="2097600" cy="23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452650" y="3250063"/>
              <a:ext cx="641700" cy="233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LOGIN</a:t>
              </a:r>
              <a:endParaRPr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250150" y="3851175"/>
              <a:ext cx="2502600" cy="289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REGISTER</a:t>
              </a:r>
              <a:endPara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452650" y="2249825"/>
              <a:ext cx="81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USER</a:t>
              </a:r>
              <a:endParaRPr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1452650" y="2681650"/>
              <a:ext cx="81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PASSWORD</a:t>
              </a:r>
              <a:endParaRPr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215250" y="3250063"/>
              <a:ext cx="1335000" cy="233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RECOVERY PASSWORD</a:t>
              </a:r>
              <a:endParaRPr sz="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47200" y="1453025"/>
              <a:ext cx="3560100" cy="350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811700" y="1442650"/>
              <a:ext cx="51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&lt; &gt;</a:t>
              </a:r>
              <a:endParaRPr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220" name="Google Shape;22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6797" y="1484947"/>
              <a:ext cx="286250" cy="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1"/>
            <p:cNvSpPr/>
            <p:nvPr/>
          </p:nvSpPr>
          <p:spPr>
            <a:xfrm>
              <a:off x="1668250" y="1556500"/>
              <a:ext cx="2525100" cy="144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4620175" y="1442650"/>
            <a:ext cx="3560150" cy="3166950"/>
            <a:chOff x="4620175" y="1442650"/>
            <a:chExt cx="3560150" cy="3166950"/>
          </a:xfrm>
        </p:grpSpPr>
        <p:grpSp>
          <p:nvGrpSpPr>
            <p:cNvPr id="223" name="Google Shape;223;p21"/>
            <p:cNvGrpSpPr/>
            <p:nvPr/>
          </p:nvGrpSpPr>
          <p:grpSpPr>
            <a:xfrm>
              <a:off x="4620175" y="1442650"/>
              <a:ext cx="3560100" cy="3166800"/>
              <a:chOff x="4620175" y="1442650"/>
              <a:chExt cx="3560100" cy="3166800"/>
            </a:xfrm>
          </p:grpSpPr>
          <p:sp>
            <p:nvSpPr>
              <p:cNvPr id="224" name="Google Shape;224;p21"/>
              <p:cNvSpPr/>
              <p:nvPr/>
            </p:nvSpPr>
            <p:spPr>
              <a:xfrm>
                <a:off x="4620175" y="1442650"/>
                <a:ext cx="3560100" cy="31668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4620175" y="1453025"/>
                <a:ext cx="3560100" cy="350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1"/>
              <p:cNvSpPr txBox="1"/>
              <p:nvPr/>
            </p:nvSpPr>
            <p:spPr>
              <a:xfrm>
                <a:off x="4692625" y="1442650"/>
                <a:ext cx="515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&lt; &gt;</a:t>
                </a:r>
                <a:endParaRPr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id="227" name="Google Shape;227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207722" y="1484947"/>
                <a:ext cx="286250" cy="286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p21"/>
              <p:cNvSpPr/>
              <p:nvPr/>
            </p:nvSpPr>
            <p:spPr>
              <a:xfrm>
                <a:off x="5549175" y="1556500"/>
                <a:ext cx="2525100" cy="144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21"/>
            <p:cNvSpPr/>
            <p:nvPr/>
          </p:nvSpPr>
          <p:spPr>
            <a:xfrm>
              <a:off x="4679850" y="2177450"/>
              <a:ext cx="2680500" cy="24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4731600" y="1801125"/>
              <a:ext cx="194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RESTAURANT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4783350" y="2249900"/>
              <a:ext cx="91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MENU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845450" y="2622450"/>
              <a:ext cx="641700" cy="362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845450" y="3085325"/>
              <a:ext cx="641700" cy="362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845450" y="3548200"/>
              <a:ext cx="641700" cy="362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4845450" y="4011075"/>
              <a:ext cx="641700" cy="362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5564700" y="2634150"/>
              <a:ext cx="1107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rPr>
                <a:t>PLATO 1</a:t>
              </a:r>
              <a:endParaRPr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5564700" y="3113150"/>
              <a:ext cx="1107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rPr>
                <a:t>PLATO 2</a:t>
              </a:r>
              <a:endParaRPr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endParaRPr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5564700" y="3567963"/>
              <a:ext cx="1107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rPr>
                <a:t>PLATO 3</a:t>
              </a:r>
              <a:endParaRPr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5564700" y="4022800"/>
              <a:ext cx="1107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rPr>
                <a:t>PLATO 4</a:t>
              </a:r>
              <a:endParaRPr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860600" y="2640325"/>
              <a:ext cx="604850" cy="333375"/>
            </a:xfrm>
            <a:custGeom>
              <a:rect b="b" l="l" r="r" t="t"/>
              <a:pathLst>
                <a:path extrusionOk="0" h="13335" w="24194">
                  <a:moveTo>
                    <a:pt x="0" y="191"/>
                  </a:moveTo>
                  <a:lnTo>
                    <a:pt x="24194" y="13335"/>
                  </a:lnTo>
                  <a:lnTo>
                    <a:pt x="24194" y="0"/>
                  </a:lnTo>
                  <a:lnTo>
                    <a:pt x="0" y="1333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1" name="Google Shape;241;p21"/>
            <p:cNvSpPr/>
            <p:nvPr/>
          </p:nvSpPr>
          <p:spPr>
            <a:xfrm>
              <a:off x="4860600" y="3099675"/>
              <a:ext cx="604850" cy="333375"/>
            </a:xfrm>
            <a:custGeom>
              <a:rect b="b" l="l" r="r" t="t"/>
              <a:pathLst>
                <a:path extrusionOk="0" h="13335" w="24194">
                  <a:moveTo>
                    <a:pt x="0" y="191"/>
                  </a:moveTo>
                  <a:lnTo>
                    <a:pt x="24194" y="13335"/>
                  </a:lnTo>
                  <a:lnTo>
                    <a:pt x="24194" y="0"/>
                  </a:lnTo>
                  <a:lnTo>
                    <a:pt x="0" y="1333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2" name="Google Shape;242;p21"/>
            <p:cNvSpPr/>
            <p:nvPr/>
          </p:nvSpPr>
          <p:spPr>
            <a:xfrm>
              <a:off x="4863875" y="3562563"/>
              <a:ext cx="604850" cy="333375"/>
            </a:xfrm>
            <a:custGeom>
              <a:rect b="b" l="l" r="r" t="t"/>
              <a:pathLst>
                <a:path extrusionOk="0" h="13335" w="24194">
                  <a:moveTo>
                    <a:pt x="0" y="191"/>
                  </a:moveTo>
                  <a:lnTo>
                    <a:pt x="24194" y="13335"/>
                  </a:lnTo>
                  <a:lnTo>
                    <a:pt x="24194" y="0"/>
                  </a:lnTo>
                  <a:lnTo>
                    <a:pt x="0" y="1333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3" name="Google Shape;243;p21"/>
            <p:cNvSpPr/>
            <p:nvPr/>
          </p:nvSpPr>
          <p:spPr>
            <a:xfrm>
              <a:off x="4863875" y="4025450"/>
              <a:ext cx="604850" cy="333375"/>
            </a:xfrm>
            <a:custGeom>
              <a:rect b="b" l="l" r="r" t="t"/>
              <a:pathLst>
                <a:path extrusionOk="0" h="13335" w="24194">
                  <a:moveTo>
                    <a:pt x="0" y="191"/>
                  </a:moveTo>
                  <a:lnTo>
                    <a:pt x="24194" y="13335"/>
                  </a:lnTo>
                  <a:lnTo>
                    <a:pt x="24194" y="0"/>
                  </a:lnTo>
                  <a:lnTo>
                    <a:pt x="0" y="1333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4" name="Google Shape;244;p21"/>
            <p:cNvSpPr/>
            <p:nvPr/>
          </p:nvSpPr>
          <p:spPr>
            <a:xfrm>
              <a:off x="7412025" y="1830700"/>
              <a:ext cx="768300" cy="2778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7384725" y="1830700"/>
              <a:ext cx="787500" cy="338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lt1"/>
                  </a:solidFill>
                </a:rPr>
                <a:t>USER NAME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7546650" y="2293625"/>
              <a:ext cx="514500" cy="25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</a:rPr>
                <a:t>ITEM #1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7546650" y="2622450"/>
              <a:ext cx="514500" cy="25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</a:rPr>
                <a:t>ITEM #2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546650" y="2951275"/>
              <a:ext cx="514500" cy="25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</a:rPr>
                <a:t>ITEM #3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538925" y="3280100"/>
              <a:ext cx="514500" cy="25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</a:rPr>
                <a:t>ITEM #4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7546650" y="3608925"/>
              <a:ext cx="514500" cy="2571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chemeClr val="lt1"/>
                  </a:solidFill>
                </a:rPr>
                <a:t>ITEM #5</a:t>
              </a:r>
              <a:endParaRPr sz="600">
                <a:solidFill>
                  <a:schemeClr val="lt1"/>
                </a:solidFill>
              </a:endParaRPr>
            </a:p>
          </p:txBody>
        </p:sp>
      </p:grpSp>
      <p:sp>
        <p:nvSpPr>
          <p:cNvPr id="251" name="Google Shape;251;p21"/>
          <p:cNvSpPr txBox="1"/>
          <p:nvPr/>
        </p:nvSpPr>
        <p:spPr>
          <a:xfrm>
            <a:off x="1745900" y="1101150"/>
            <a:ext cx="1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Inicio de sesión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5618900" y="1101150"/>
            <a:ext cx="1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Menú principal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