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Black"/>
      <p:bold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lack-boldItalic.fntdata"/><Relationship Id="rId16" Type="http://schemas.openxmlformats.org/officeDocument/2006/relationships/font" Target="fonts/LibreFranklinBlack-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5ba816bbb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5ba816bb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4508d7579_3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4508d7579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5ba816bb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5ba816bb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5ba816bbb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5ba816b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5ba816bb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5ba816bb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5ba816bb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5ba816bb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5ba816bbb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5ba816bb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5ba816bb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5ba816bb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485900" y="1122362"/>
            <a:ext cx="8609322" cy="3744209"/>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000000"/>
              </a:buClr>
              <a:buSzPts val="5400"/>
              <a:buFont typeface="Libre Franklin Black"/>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485900" y="5230134"/>
            <a:ext cx="4610100" cy="942065"/>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1600"/>
              <a:buNone/>
              <a:defRPr sz="16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1219200" y="365125"/>
            <a:ext cx="9493249" cy="1577975"/>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rot="5400000">
            <a:off x="4038742" y="-501510"/>
            <a:ext cx="3854167" cy="949325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7529554" y="2200317"/>
            <a:ext cx="5278989" cy="2674301"/>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2043954" y="-351585"/>
            <a:ext cx="5322793"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1219200" y="365125"/>
            <a:ext cx="9493249" cy="1577975"/>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1219200" y="2318032"/>
            <a:ext cx="9493250" cy="3854167"/>
          </a:xfrm>
          <a:prstGeom prst="rect">
            <a:avLst/>
          </a:prstGeom>
          <a:noFill/>
          <a:ln>
            <a:noFill/>
          </a:ln>
        </p:spPr>
        <p:txBody>
          <a:bodyPr anchorCtr="0" anchor="t" bIns="45700" lIns="91425" spcFirstLastPara="1" rIns="91425" wrap="square" tIns="45700">
            <a:normAutofit/>
          </a:bodyPr>
          <a:lstStyle>
            <a:lvl1pPr indent="-330200" lvl="0" marL="457200" algn="l">
              <a:lnSpc>
                <a:spcPct val="120000"/>
              </a:lnSpc>
              <a:spcBef>
                <a:spcPts val="1000"/>
              </a:spcBef>
              <a:spcAft>
                <a:spcPts val="0"/>
              </a:spcAft>
              <a:buClr>
                <a:schemeClr val="dk1"/>
              </a:buClr>
              <a:buSzPts val="1600"/>
              <a:buChar char="•"/>
              <a:defRPr/>
            </a:lvl1pPr>
            <a:lvl2pPr indent="-317500" lvl="1" marL="914400" algn="l">
              <a:lnSpc>
                <a:spcPct val="120000"/>
              </a:lnSpc>
              <a:spcBef>
                <a:spcPts val="500"/>
              </a:spcBef>
              <a:spcAft>
                <a:spcPts val="0"/>
              </a:spcAft>
              <a:buClr>
                <a:schemeClr val="dk1"/>
              </a:buClr>
              <a:buSzPts val="1400"/>
              <a:buChar char="+"/>
              <a:defRPr/>
            </a:lvl2pPr>
            <a:lvl3pPr indent="-317500" lvl="2" marL="1371600" algn="l">
              <a:lnSpc>
                <a:spcPct val="120000"/>
              </a:lnSpc>
              <a:spcBef>
                <a:spcPts val="500"/>
              </a:spcBef>
              <a:spcAft>
                <a:spcPts val="0"/>
              </a:spcAft>
              <a:buClr>
                <a:schemeClr val="dk1"/>
              </a:buClr>
              <a:buSzPts val="1400"/>
              <a:buChar char="•"/>
              <a:defRPr sz="1400"/>
            </a:lvl3pPr>
            <a:lvl4pPr indent="-304800" lvl="3" marL="1828800" algn="l">
              <a:lnSpc>
                <a:spcPct val="120000"/>
              </a:lnSpc>
              <a:spcBef>
                <a:spcPts val="500"/>
              </a:spcBef>
              <a:spcAft>
                <a:spcPts val="0"/>
              </a:spcAft>
              <a:buClr>
                <a:schemeClr val="dk1"/>
              </a:buClr>
              <a:buSzPts val="1200"/>
              <a:buChar char="+"/>
              <a:defRPr sz="1200"/>
            </a:lvl4pPr>
            <a:lvl5pPr indent="-304800" lvl="4" marL="2286000" algn="l">
              <a:lnSpc>
                <a:spcPct val="12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1219200" y="1368862"/>
            <a:ext cx="9486900" cy="3679656"/>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000000"/>
              </a:buClr>
              <a:buSzPts val="6000"/>
              <a:buFont typeface="Libre Franklin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219200" y="5318974"/>
            <a:ext cx="9486900" cy="85322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888888"/>
              </a:buClr>
              <a:buSzPts val="2000"/>
              <a:buNone/>
              <a:defRPr sz="20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4"/>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1219200" y="365125"/>
            <a:ext cx="9493249" cy="1577975"/>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1219200" y="2168278"/>
            <a:ext cx="4702921" cy="400868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269880" y="2168278"/>
            <a:ext cx="4782699" cy="400868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1219200" y="365125"/>
            <a:ext cx="9753599" cy="1577975"/>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1219201" y="2109789"/>
            <a:ext cx="4507931" cy="837257"/>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2" type="body"/>
          </p:nvPr>
        </p:nvSpPr>
        <p:spPr>
          <a:xfrm>
            <a:off x="1219201" y="3063530"/>
            <a:ext cx="4507930" cy="312613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3" type="body"/>
          </p:nvPr>
        </p:nvSpPr>
        <p:spPr>
          <a:xfrm>
            <a:off x="6464867" y="2109789"/>
            <a:ext cx="4507932" cy="837257"/>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b="1" sz="20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
          <p:cNvSpPr txBox="1"/>
          <p:nvPr>
            <p:ph idx="4" type="body"/>
          </p:nvPr>
        </p:nvSpPr>
        <p:spPr>
          <a:xfrm>
            <a:off x="6464867" y="3063530"/>
            <a:ext cx="4507932" cy="312613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1219200" y="365125"/>
            <a:ext cx="9493249" cy="1577975"/>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0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1219200" y="457200"/>
            <a:ext cx="3776472" cy="2852928"/>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000000"/>
              </a:buClr>
              <a:buSzPts val="4000"/>
              <a:buFont typeface="Libre Franklin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5557582" y="987425"/>
            <a:ext cx="5948618"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120000"/>
              </a:lnSpc>
              <a:spcBef>
                <a:spcPts val="1000"/>
              </a:spcBef>
              <a:spcAft>
                <a:spcPts val="0"/>
              </a:spcAft>
              <a:buClr>
                <a:schemeClr val="dk1"/>
              </a:buClr>
              <a:buSzPts val="2400"/>
              <a:buChar char="•"/>
              <a:defRPr sz="2400"/>
            </a:lvl1pPr>
            <a:lvl2pPr indent="-355600" lvl="1" marL="914400" algn="l">
              <a:lnSpc>
                <a:spcPct val="120000"/>
              </a:lnSpc>
              <a:spcBef>
                <a:spcPts val="500"/>
              </a:spcBef>
              <a:spcAft>
                <a:spcPts val="0"/>
              </a:spcAft>
              <a:buClr>
                <a:schemeClr val="dk1"/>
              </a:buClr>
              <a:buSzPts val="2000"/>
              <a:buChar char="+"/>
              <a:defRPr sz="2000"/>
            </a:lvl2pPr>
            <a:lvl3pPr indent="-342900" lvl="2" marL="1371600" algn="l">
              <a:lnSpc>
                <a:spcPct val="120000"/>
              </a:lnSpc>
              <a:spcBef>
                <a:spcPts val="500"/>
              </a:spcBef>
              <a:spcAft>
                <a:spcPts val="0"/>
              </a:spcAft>
              <a:buClr>
                <a:schemeClr val="dk1"/>
              </a:buClr>
              <a:buSzPts val="1800"/>
              <a:buChar char="•"/>
              <a:defRPr sz="1800"/>
            </a:lvl3pPr>
            <a:lvl4pPr indent="-330200" lvl="3" marL="1828800" algn="l">
              <a:lnSpc>
                <a:spcPct val="120000"/>
              </a:lnSpc>
              <a:spcBef>
                <a:spcPts val="500"/>
              </a:spcBef>
              <a:spcAft>
                <a:spcPts val="0"/>
              </a:spcAft>
              <a:buClr>
                <a:schemeClr val="dk1"/>
              </a:buClr>
              <a:buSzPts val="1600"/>
              <a:buChar char="+"/>
              <a:defRPr sz="1600"/>
            </a:lvl4pPr>
            <a:lvl5pPr indent="-330200" lvl="4" marL="2286000" algn="l">
              <a:lnSpc>
                <a:spcPct val="12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1219200" y="3484210"/>
            <a:ext cx="3768934" cy="238477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219200" y="457200"/>
            <a:ext cx="3932349" cy="2852670"/>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rgbClr val="000000"/>
              </a:buClr>
              <a:buSzPts val="4000"/>
              <a:buFont typeface="Libre Franklin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5674810" y="657055"/>
            <a:ext cx="5831389" cy="5515146"/>
          </a:xfrm>
          <a:prstGeom prst="rect">
            <a:avLst/>
          </a:prstGeom>
          <a:noFill/>
          <a:ln>
            <a:noFill/>
          </a:ln>
        </p:spPr>
      </p:sp>
      <p:sp>
        <p:nvSpPr>
          <p:cNvPr id="69" name="Google Shape;69;p10"/>
          <p:cNvSpPr txBox="1"/>
          <p:nvPr>
            <p:ph idx="1" type="body"/>
          </p:nvPr>
        </p:nvSpPr>
        <p:spPr>
          <a:xfrm>
            <a:off x="1219199" y="3484210"/>
            <a:ext cx="3768934" cy="237684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19200" y="365125"/>
            <a:ext cx="9493249" cy="1577975"/>
          </a:xfrm>
          <a:prstGeom prst="rect">
            <a:avLst/>
          </a:prstGeom>
          <a:noFill/>
          <a:ln>
            <a:noFill/>
          </a:ln>
        </p:spPr>
        <p:txBody>
          <a:bodyPr anchorCtr="0" anchor="b" bIns="45700" lIns="91425" spcFirstLastPara="1" rIns="91425" wrap="square" tIns="45700">
            <a:normAutofit/>
          </a:bodyPr>
          <a:lstStyle>
            <a:lvl1pPr lvl="0" marR="0" rtl="0" algn="l">
              <a:lnSpc>
                <a:spcPct val="120000"/>
              </a:lnSpc>
              <a:spcBef>
                <a:spcPts val="0"/>
              </a:spcBef>
              <a:spcAft>
                <a:spcPts val="0"/>
              </a:spcAft>
              <a:buClr>
                <a:srgbClr val="000000"/>
              </a:buClr>
              <a:buSzPts val="4000"/>
              <a:buFont typeface="Libre Franklin Black"/>
              <a:buNone/>
              <a:defRPr b="0" i="1" sz="4000" u="none" cap="none" strike="noStrike">
                <a:solidFill>
                  <a:srgbClr val="000000"/>
                </a:solidFill>
                <a:highlight>
                  <a:srgbClr val="FFFF00"/>
                </a:highlight>
                <a:latin typeface="Libre Franklin Black"/>
                <a:ea typeface="Libre Franklin Black"/>
                <a:cs typeface="Libre Franklin Black"/>
                <a:sym typeface="Libre Franklin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219200" y="2318032"/>
            <a:ext cx="9493250" cy="3854167"/>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20000"/>
              </a:lnSpc>
              <a:spcBef>
                <a:spcPts val="1000"/>
              </a:spcBef>
              <a:spcAft>
                <a:spcPts val="0"/>
              </a:spcAft>
              <a:buClr>
                <a:schemeClr val="dk1"/>
              </a:buClr>
              <a:buSzPts val="1600"/>
              <a:buFont typeface="Arial"/>
              <a:buChar char="•"/>
              <a:defRPr b="0" i="0" sz="1600" u="none" cap="none" strike="noStrike">
                <a:solidFill>
                  <a:schemeClr val="dk1"/>
                </a:solidFill>
                <a:latin typeface="Consolas"/>
                <a:ea typeface="Consolas"/>
                <a:cs typeface="Consolas"/>
                <a:sym typeface="Consolas"/>
              </a:defRPr>
            </a:lvl1pPr>
            <a:lvl2pPr indent="-317500" lvl="1" marL="914400" marR="0" rtl="0" algn="l">
              <a:lnSpc>
                <a:spcPct val="120000"/>
              </a:lnSpc>
              <a:spcBef>
                <a:spcPts val="500"/>
              </a:spcBef>
              <a:spcAft>
                <a:spcPts val="0"/>
              </a:spcAft>
              <a:buClr>
                <a:schemeClr val="dk1"/>
              </a:buClr>
              <a:buSzPts val="1400"/>
              <a:buFont typeface="Consolas"/>
              <a:buChar char="+"/>
              <a:defRPr b="0" i="0" sz="1400" u="none" cap="none" strike="noStrike">
                <a:solidFill>
                  <a:schemeClr val="dk1"/>
                </a:solidFill>
                <a:latin typeface="Consolas"/>
                <a:ea typeface="Consolas"/>
                <a:cs typeface="Consolas"/>
                <a:sym typeface="Consolas"/>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Consolas"/>
                <a:ea typeface="Consolas"/>
                <a:cs typeface="Consolas"/>
                <a:sym typeface="Consolas"/>
              </a:defRPr>
            </a:lvl3pPr>
            <a:lvl4pPr indent="-304800" lvl="3" marL="1828800" marR="0" rtl="0" algn="l">
              <a:lnSpc>
                <a:spcPct val="120000"/>
              </a:lnSpc>
              <a:spcBef>
                <a:spcPts val="500"/>
              </a:spcBef>
              <a:spcAft>
                <a:spcPts val="0"/>
              </a:spcAft>
              <a:buClr>
                <a:schemeClr val="dk1"/>
              </a:buClr>
              <a:buSzPts val="1200"/>
              <a:buFont typeface="Consolas"/>
              <a:buChar char="+"/>
              <a:defRPr b="0" i="0" sz="1200" u="none" cap="none" strike="noStrike">
                <a:solidFill>
                  <a:schemeClr val="dk1"/>
                </a:solidFill>
                <a:latin typeface="Consolas"/>
                <a:ea typeface="Consolas"/>
                <a:cs typeface="Consolas"/>
                <a:sym typeface="Consolas"/>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Consolas"/>
                <a:ea typeface="Consolas"/>
                <a:cs typeface="Consolas"/>
                <a:sym typeface="Consola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nsolas"/>
                <a:ea typeface="Consolas"/>
                <a:cs typeface="Consolas"/>
                <a:sym typeface="Consola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nsolas"/>
                <a:ea typeface="Consolas"/>
                <a:cs typeface="Consolas"/>
                <a:sym typeface="Consola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nsolas"/>
                <a:ea typeface="Consolas"/>
                <a:cs typeface="Consolas"/>
                <a:sym typeface="Consola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nsolas"/>
                <a:ea typeface="Consolas"/>
                <a:cs typeface="Consolas"/>
                <a:sym typeface="Consolas"/>
              </a:defRPr>
            </a:lvl9pPr>
          </a:lstStyle>
          <a:p/>
        </p:txBody>
      </p:sp>
      <p:sp>
        <p:nvSpPr>
          <p:cNvPr id="8" name="Google Shape;8;p1"/>
          <p:cNvSpPr txBox="1"/>
          <p:nvPr>
            <p:ph idx="10" type="dt"/>
          </p:nvPr>
        </p:nvSpPr>
        <p:spPr>
          <a:xfrm rot="-5400000">
            <a:off x="-1029207" y="4680813"/>
            <a:ext cx="275833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onsolas"/>
                <a:ea typeface="Consolas"/>
                <a:cs typeface="Consolas"/>
                <a:sym typeface="Consolas"/>
              </a:defRPr>
            </a:lvl1pPr>
            <a:lvl2pPr lvl="1"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2pPr>
            <a:lvl3pPr lvl="2"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3pPr>
            <a:lvl4pPr lvl="3"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4pPr>
            <a:lvl5pPr lvl="4"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5pPr>
            <a:lvl6pPr lvl="5"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6pPr>
            <a:lvl7pPr lvl="6"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7pPr>
            <a:lvl8pPr lvl="7"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8pPr>
            <a:lvl9pPr lvl="8"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9pPr>
          </a:lstStyle>
          <a:p/>
        </p:txBody>
      </p:sp>
      <p:sp>
        <p:nvSpPr>
          <p:cNvPr id="9" name="Google Shape;9;p1"/>
          <p:cNvSpPr txBox="1"/>
          <p:nvPr>
            <p:ph idx="11" type="ftr"/>
          </p:nvPr>
        </p:nvSpPr>
        <p:spPr>
          <a:xfrm>
            <a:off x="661112" y="6356350"/>
            <a:ext cx="550968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onsolas"/>
                <a:ea typeface="Consolas"/>
                <a:cs typeface="Consolas"/>
                <a:sym typeface="Consolas"/>
              </a:defRPr>
            </a:lvl1pPr>
            <a:lvl2pPr lvl="1"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2pPr>
            <a:lvl3pPr lvl="2"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3pPr>
            <a:lvl4pPr lvl="3"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4pPr>
            <a:lvl5pPr lvl="4"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5pPr>
            <a:lvl6pPr lvl="5"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6pPr>
            <a:lvl7pPr lvl="6"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7pPr>
            <a:lvl8pPr lvl="7"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8pPr>
            <a:lvl9pPr lvl="8" marR="0" rtl="0" algn="l">
              <a:spcBef>
                <a:spcPts val="0"/>
              </a:spcBef>
              <a:spcAft>
                <a:spcPts val="0"/>
              </a:spcAft>
              <a:buSzPts val="1400"/>
              <a:buNone/>
              <a:defRPr b="0" i="0" sz="1800" u="none" cap="none" strike="noStrike">
                <a:solidFill>
                  <a:schemeClr val="dk1"/>
                </a:solidFill>
                <a:latin typeface="Consolas"/>
                <a:ea typeface="Consolas"/>
                <a:cs typeface="Consolas"/>
                <a:sym typeface="Consolas"/>
              </a:defRPr>
            </a:lvl9pPr>
          </a:lstStyle>
          <a:p/>
        </p:txBody>
      </p:sp>
      <p:sp>
        <p:nvSpPr>
          <p:cNvPr id="10" name="Google Shape;10;p1"/>
          <p:cNvSpPr txBox="1"/>
          <p:nvPr>
            <p:ph idx="12" type="sldNum"/>
          </p:nvPr>
        </p:nvSpPr>
        <p:spPr>
          <a:xfrm>
            <a:off x="10905482" y="6356350"/>
            <a:ext cx="1112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onsolas"/>
                <a:ea typeface="Consolas"/>
                <a:cs typeface="Consolas"/>
                <a:sym typeface="Consolas"/>
              </a:defRPr>
            </a:lvl1pPr>
            <a:lvl2pPr indent="0" lvl="1" marL="0" marR="0" rtl="0" algn="r">
              <a:spcBef>
                <a:spcPts val="0"/>
              </a:spcBef>
              <a:buNone/>
              <a:defRPr b="0" i="0" sz="1100" u="none" cap="none" strike="noStrike">
                <a:solidFill>
                  <a:schemeClr val="dk1"/>
                </a:solidFill>
                <a:latin typeface="Consolas"/>
                <a:ea typeface="Consolas"/>
                <a:cs typeface="Consolas"/>
                <a:sym typeface="Consolas"/>
              </a:defRPr>
            </a:lvl2pPr>
            <a:lvl3pPr indent="0" lvl="2" marL="0" marR="0" rtl="0" algn="r">
              <a:spcBef>
                <a:spcPts val="0"/>
              </a:spcBef>
              <a:buNone/>
              <a:defRPr b="0" i="0" sz="1100" u="none" cap="none" strike="noStrike">
                <a:solidFill>
                  <a:schemeClr val="dk1"/>
                </a:solidFill>
                <a:latin typeface="Consolas"/>
                <a:ea typeface="Consolas"/>
                <a:cs typeface="Consolas"/>
                <a:sym typeface="Consolas"/>
              </a:defRPr>
            </a:lvl3pPr>
            <a:lvl4pPr indent="0" lvl="3" marL="0" marR="0" rtl="0" algn="r">
              <a:spcBef>
                <a:spcPts val="0"/>
              </a:spcBef>
              <a:buNone/>
              <a:defRPr b="0" i="0" sz="1100" u="none" cap="none" strike="noStrike">
                <a:solidFill>
                  <a:schemeClr val="dk1"/>
                </a:solidFill>
                <a:latin typeface="Consolas"/>
                <a:ea typeface="Consolas"/>
                <a:cs typeface="Consolas"/>
                <a:sym typeface="Consolas"/>
              </a:defRPr>
            </a:lvl4pPr>
            <a:lvl5pPr indent="0" lvl="4" marL="0" marR="0" rtl="0" algn="r">
              <a:spcBef>
                <a:spcPts val="0"/>
              </a:spcBef>
              <a:buNone/>
              <a:defRPr b="0" i="0" sz="1100" u="none" cap="none" strike="noStrike">
                <a:solidFill>
                  <a:schemeClr val="dk1"/>
                </a:solidFill>
                <a:latin typeface="Consolas"/>
                <a:ea typeface="Consolas"/>
                <a:cs typeface="Consolas"/>
                <a:sym typeface="Consolas"/>
              </a:defRPr>
            </a:lvl5pPr>
            <a:lvl6pPr indent="0" lvl="5" marL="0" marR="0" rtl="0" algn="r">
              <a:spcBef>
                <a:spcPts val="0"/>
              </a:spcBef>
              <a:buNone/>
              <a:defRPr b="0" i="0" sz="1100" u="none" cap="none" strike="noStrike">
                <a:solidFill>
                  <a:schemeClr val="dk1"/>
                </a:solidFill>
                <a:latin typeface="Consolas"/>
                <a:ea typeface="Consolas"/>
                <a:cs typeface="Consolas"/>
                <a:sym typeface="Consolas"/>
              </a:defRPr>
            </a:lvl6pPr>
            <a:lvl7pPr indent="0" lvl="6" marL="0" marR="0" rtl="0" algn="r">
              <a:spcBef>
                <a:spcPts val="0"/>
              </a:spcBef>
              <a:buNone/>
              <a:defRPr b="0" i="0" sz="1100" u="none" cap="none" strike="noStrike">
                <a:solidFill>
                  <a:schemeClr val="dk1"/>
                </a:solidFill>
                <a:latin typeface="Consolas"/>
                <a:ea typeface="Consolas"/>
                <a:cs typeface="Consolas"/>
                <a:sym typeface="Consolas"/>
              </a:defRPr>
            </a:lvl7pPr>
            <a:lvl8pPr indent="0" lvl="7" marL="0" marR="0" rtl="0" algn="r">
              <a:spcBef>
                <a:spcPts val="0"/>
              </a:spcBef>
              <a:buNone/>
              <a:defRPr b="0" i="0" sz="1100" u="none" cap="none" strike="noStrike">
                <a:solidFill>
                  <a:schemeClr val="dk1"/>
                </a:solidFill>
                <a:latin typeface="Consolas"/>
                <a:ea typeface="Consolas"/>
                <a:cs typeface="Consolas"/>
                <a:sym typeface="Consolas"/>
              </a:defRPr>
            </a:lvl8pPr>
            <a:lvl9pPr indent="0" lvl="8" marL="0" marR="0" rtl="0" algn="r">
              <a:spcBef>
                <a:spcPts val="0"/>
              </a:spcBef>
              <a:buNone/>
              <a:defRPr b="0" i="0" sz="1100" u="none" cap="none" strike="noStrike">
                <a:solidFill>
                  <a:schemeClr val="dk1"/>
                </a:solidFill>
                <a:latin typeface="Consolas"/>
                <a:ea typeface="Consolas"/>
                <a:cs typeface="Consolas"/>
                <a:sym typeface="Consolas"/>
              </a:defRPr>
            </a:lvl9pPr>
          </a:lstStyle>
          <a:p>
            <a:pPr indent="0" lvl="0" marL="0" rtl="0" algn="r">
              <a:spcBef>
                <a:spcPts val="0"/>
              </a:spcBef>
              <a:spcAft>
                <a:spcPts val="0"/>
              </a:spcAft>
              <a:buNone/>
            </a:pPr>
            <a:fld id="{00000000-1234-1234-1234-123412341234}" type="slidenum">
              <a:rPr lang="en-US"/>
              <a:t>‹#›</a:t>
            </a:fld>
            <a:endParaRPr/>
          </a:p>
        </p:txBody>
      </p:sp>
      <p:grpSp>
        <p:nvGrpSpPr>
          <p:cNvPr id="11" name="Google Shape;11;p1"/>
          <p:cNvGrpSpPr/>
          <p:nvPr/>
        </p:nvGrpSpPr>
        <p:grpSpPr>
          <a:xfrm>
            <a:off x="174436" y="6356005"/>
            <a:ext cx="358083" cy="358083"/>
            <a:chOff x="4135740" y="1745599"/>
            <a:chExt cx="558732" cy="558732"/>
          </a:xfrm>
        </p:grpSpPr>
        <p:grpSp>
          <p:nvGrpSpPr>
            <p:cNvPr id="12" name="Google Shape;12;p1"/>
            <p:cNvGrpSpPr/>
            <p:nvPr/>
          </p:nvGrpSpPr>
          <p:grpSpPr>
            <a:xfrm>
              <a:off x="4135740" y="1745599"/>
              <a:ext cx="558732" cy="558732"/>
              <a:chOff x="1028007" y="1706560"/>
              <a:chExt cx="575710" cy="575710"/>
            </a:xfrm>
          </p:grpSpPr>
          <p:cxnSp>
            <p:nvCxnSpPr>
              <p:cNvPr id="13" name="Google Shape;13;p1"/>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14" name="Google Shape;14;p1"/>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15" name="Google Shape;15;p1"/>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olas"/>
                <a:ea typeface="Consolas"/>
                <a:cs typeface="Consolas"/>
                <a:sym typeface="Consolas"/>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8.jp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4.gif"/><Relationship Id="rId8" Type="http://schemas.openxmlformats.org/officeDocument/2006/relationships/image" Target="../media/image6.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google.com/document/d/1YXzAZEe39-qtnNaM6U-q6uo74LWbghuROdbZ9niYsmM/edit" TargetMode="External"/><Relationship Id="rId4" Type="http://schemas.openxmlformats.org/officeDocument/2006/relationships/image" Target="../media/image16.png"/><Relationship Id="rId11" Type="http://schemas.openxmlformats.org/officeDocument/2006/relationships/image" Target="../media/image29.gif"/><Relationship Id="rId10" Type="http://schemas.openxmlformats.org/officeDocument/2006/relationships/image" Target="../media/image28.gif"/><Relationship Id="rId12" Type="http://schemas.openxmlformats.org/officeDocument/2006/relationships/image" Target="../media/image7.gif"/><Relationship Id="rId9" Type="http://schemas.openxmlformats.org/officeDocument/2006/relationships/image" Target="../media/image26.gif"/><Relationship Id="rId5" Type="http://schemas.openxmlformats.org/officeDocument/2006/relationships/image" Target="../media/image6.gif"/><Relationship Id="rId6" Type="http://schemas.openxmlformats.org/officeDocument/2006/relationships/hyperlink" Target="https://docs.google.com/document/d/19IdJdbcNmMSLb-QUJ2NPk-1iQ-jYJ0TONQAWleJHYXY/edit" TargetMode="External"/><Relationship Id="rId7" Type="http://schemas.openxmlformats.org/officeDocument/2006/relationships/image" Target="../media/image22.png"/><Relationship Id="rId8"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gif"/><Relationship Id="rId4" Type="http://schemas.openxmlformats.org/officeDocument/2006/relationships/image" Target="../media/image27.gif"/><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6.gif"/><Relationship Id="rId5" Type="http://schemas.openxmlformats.org/officeDocument/2006/relationships/image" Target="../media/image10.gif"/><Relationship Id="rId6"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6.gif"/><Relationship Id="rId5" Type="http://schemas.openxmlformats.org/officeDocument/2006/relationships/image" Target="../media/image2.gif"/><Relationship Id="rId6" Type="http://schemas.openxmlformats.org/officeDocument/2006/relationships/image" Target="../media/image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6.gif"/><Relationship Id="rId5" Type="http://schemas.openxmlformats.org/officeDocument/2006/relationships/image" Target="../media/image2.gif"/><Relationship Id="rId6"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6.gif"/><Relationship Id="rId5" Type="http://schemas.openxmlformats.org/officeDocument/2006/relationships/image" Target="../media/image15.gif"/><Relationship Id="rId6" Type="http://schemas.openxmlformats.org/officeDocument/2006/relationships/image" Target="../media/image9.png"/><Relationship Id="rId7" Type="http://schemas.openxmlformats.org/officeDocument/2006/relationships/image" Target="../media/image21.gif"/><Relationship Id="rId8"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cs.google.com/document/d/1HAp_srKLGjGnEbctv_kXo4O7rRIf1s4Ure60FhUkyas/edit?usp=sharing" TargetMode="External"/><Relationship Id="rId4" Type="http://schemas.openxmlformats.org/officeDocument/2006/relationships/image" Target="../media/image16.png"/><Relationship Id="rId5" Type="http://schemas.openxmlformats.org/officeDocument/2006/relationships/image" Target="../media/image6.gif"/><Relationship Id="rId6" Type="http://schemas.openxmlformats.org/officeDocument/2006/relationships/image" Target="../media/image8.gif"/><Relationship Id="rId7" Type="http://schemas.openxmlformats.org/officeDocument/2006/relationships/image" Target="../media/image7.gif"/><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6.gif"/><Relationship Id="rId9" Type="http://schemas.openxmlformats.org/officeDocument/2006/relationships/image" Target="../media/image25.gif"/><Relationship Id="rId5" Type="http://schemas.openxmlformats.org/officeDocument/2006/relationships/image" Target="../media/image7.gif"/><Relationship Id="rId6" Type="http://schemas.openxmlformats.org/officeDocument/2006/relationships/image" Target="../media/image14.png"/><Relationship Id="rId7" Type="http://schemas.openxmlformats.org/officeDocument/2006/relationships/image" Target="../media/image23.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6.gif"/><Relationship Id="rId6" Type="http://schemas.openxmlformats.org/officeDocument/2006/relationships/image" Target="../media/image12.gif"/><Relationship Id="rId7"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6.gif"/><Relationship Id="rId6" Type="http://schemas.openxmlformats.org/officeDocument/2006/relationships/image" Target="../media/image30.gif"/><Relationship Id="rId7"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8" name="Shape 88"/>
        <p:cNvGrpSpPr/>
        <p:nvPr/>
      </p:nvGrpSpPr>
      <p:grpSpPr>
        <a:xfrm>
          <a:off x="0" y="0"/>
          <a:ext cx="0" cy="0"/>
          <a:chOff x="0" y="0"/>
          <a:chExt cx="0" cy="0"/>
        </a:xfrm>
      </p:grpSpPr>
      <p:grpSp>
        <p:nvGrpSpPr>
          <p:cNvPr id="89" name="Google Shape;89;p13"/>
          <p:cNvGrpSpPr/>
          <p:nvPr/>
        </p:nvGrpSpPr>
        <p:grpSpPr>
          <a:xfrm>
            <a:off x="174436" y="6388259"/>
            <a:ext cx="358083" cy="368964"/>
            <a:chOff x="4135740" y="1795926"/>
            <a:chExt cx="558732" cy="575710"/>
          </a:xfrm>
        </p:grpSpPr>
        <p:grpSp>
          <p:nvGrpSpPr>
            <p:cNvPr id="90" name="Google Shape;90;p13"/>
            <p:cNvGrpSpPr/>
            <p:nvPr/>
          </p:nvGrpSpPr>
          <p:grpSpPr>
            <a:xfrm>
              <a:off x="4135740" y="1795926"/>
              <a:ext cx="558732" cy="575710"/>
              <a:chOff x="1028007" y="1706560"/>
              <a:chExt cx="575710" cy="575710"/>
            </a:xfrm>
          </p:grpSpPr>
          <p:cxnSp>
            <p:nvCxnSpPr>
              <p:cNvPr id="91" name="Google Shape;91;p13"/>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92" name="Google Shape;92;p13"/>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93" name="Google Shape;93;p13"/>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olas"/>
                <a:ea typeface="Consolas"/>
                <a:cs typeface="Consolas"/>
                <a:sym typeface="Consolas"/>
              </a:endParaRPr>
            </a:p>
          </p:txBody>
        </p:sp>
      </p:grpSp>
      <p:sp>
        <p:nvSpPr>
          <p:cNvPr id="94" name="Google Shape;94;p1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olas"/>
              <a:ea typeface="Consolas"/>
              <a:cs typeface="Consolas"/>
              <a:sym typeface="Consolas"/>
            </a:endParaRPr>
          </a:p>
        </p:txBody>
      </p:sp>
      <p:sp>
        <p:nvSpPr>
          <p:cNvPr id="95" name="Google Shape;95;p13"/>
          <p:cNvSpPr/>
          <p:nvPr/>
        </p:nvSpPr>
        <p:spPr>
          <a:xfrm>
            <a:off x="305663" y="217714"/>
            <a:ext cx="6968018" cy="6640286"/>
          </a:xfrm>
          <a:custGeom>
            <a:rect b="b" l="l" r="r" t="t"/>
            <a:pathLst>
              <a:path extrusionOk="0" h="6643444" w="6968018">
                <a:moveTo>
                  <a:pt x="6352331" y="0"/>
                </a:moveTo>
                <a:lnTo>
                  <a:pt x="6968018" y="6643444"/>
                </a:lnTo>
                <a:lnTo>
                  <a:pt x="561128" y="6643444"/>
                </a:lnTo>
                <a:lnTo>
                  <a:pt x="0" y="588709"/>
                </a:lnTo>
                <a:close/>
              </a:path>
            </a:pathLst>
          </a:custGeom>
          <a:solidFill>
            <a:schemeClr val="dk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olas"/>
              <a:ea typeface="Consolas"/>
              <a:cs typeface="Consolas"/>
              <a:sym typeface="Consolas"/>
            </a:endParaRPr>
          </a:p>
        </p:txBody>
      </p:sp>
      <p:sp>
        <p:nvSpPr>
          <p:cNvPr id="96" name="Google Shape;96;p13"/>
          <p:cNvSpPr/>
          <p:nvPr/>
        </p:nvSpPr>
        <p:spPr>
          <a:xfrm>
            <a:off x="457764" y="379444"/>
            <a:ext cx="6678117" cy="6490996"/>
          </a:xfrm>
          <a:custGeom>
            <a:rect b="b" l="l" r="r" t="t"/>
            <a:pathLst>
              <a:path extrusionOk="0" h="6461436" w="6647705">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olas"/>
              <a:ea typeface="Consolas"/>
              <a:cs typeface="Consolas"/>
              <a:sym typeface="Consolas"/>
            </a:endParaRPr>
          </a:p>
        </p:txBody>
      </p:sp>
      <p:pic>
        <p:nvPicPr>
          <p:cNvPr id="97" name="Google Shape;97;p13"/>
          <p:cNvPicPr preferRelativeResize="0"/>
          <p:nvPr/>
        </p:nvPicPr>
        <p:blipFill rotWithShape="1">
          <a:blip r:embed="rId4">
            <a:alphaModFix amt="84000"/>
          </a:blip>
          <a:srcRect b="2" l="15040" r="15043" t="0"/>
          <a:stretch/>
        </p:blipFill>
        <p:spPr>
          <a:xfrm>
            <a:off x="457850" y="379444"/>
            <a:ext cx="6678117" cy="6490996"/>
          </a:xfrm>
          <a:custGeom>
            <a:rect b="b" l="l" r="r" t="t"/>
            <a:pathLst>
              <a:path extrusionOk="0" h="6461436" w="6647705">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a:noFill/>
          <a:ln>
            <a:noFill/>
          </a:ln>
        </p:spPr>
      </p:pic>
      <p:sp>
        <p:nvSpPr>
          <p:cNvPr id="98" name="Google Shape;98;p13"/>
          <p:cNvSpPr txBox="1"/>
          <p:nvPr>
            <p:ph type="ctrTitle"/>
          </p:nvPr>
        </p:nvSpPr>
        <p:spPr>
          <a:xfrm>
            <a:off x="5933208" y="681036"/>
            <a:ext cx="5572992" cy="1916505"/>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rgbClr val="000000"/>
              </a:buClr>
              <a:buSzPts val="4000"/>
              <a:buFont typeface="Libre Franklin Black"/>
              <a:buNone/>
            </a:pPr>
            <a:r>
              <a:rPr lang="en-US" sz="4000"/>
              <a:t>Chefcito.</a:t>
            </a:r>
            <a:endParaRPr/>
          </a:p>
        </p:txBody>
      </p:sp>
      <p:sp>
        <p:nvSpPr>
          <p:cNvPr id="99" name="Google Shape;99;p13"/>
          <p:cNvSpPr/>
          <p:nvPr/>
        </p:nvSpPr>
        <p:spPr>
          <a:xfrm rot="2830335">
            <a:off x="463402" y="118600"/>
            <a:ext cx="444795" cy="1868387"/>
          </a:xfrm>
          <a:custGeom>
            <a:rect b="b" l="l" r="r" t="t"/>
            <a:pathLst>
              <a:path extrusionOk="0" h="1868387" w="444795">
                <a:moveTo>
                  <a:pt x="0" y="78388"/>
                </a:moveTo>
                <a:lnTo>
                  <a:pt x="39454" y="66552"/>
                </a:lnTo>
                <a:cubicBezTo>
                  <a:pt x="73377" y="59047"/>
                  <a:pt x="108602" y="54461"/>
                  <a:pt x="139617" y="42263"/>
                </a:cubicBezTo>
                <a:cubicBezTo>
                  <a:pt x="180799" y="87869"/>
                  <a:pt x="156173" y="44723"/>
                  <a:pt x="193778" y="51160"/>
                </a:cubicBezTo>
                <a:lnTo>
                  <a:pt x="261389" y="36852"/>
                </a:lnTo>
                <a:lnTo>
                  <a:pt x="274876" y="37840"/>
                </a:lnTo>
                <a:lnTo>
                  <a:pt x="280032" y="48921"/>
                </a:lnTo>
                <a:lnTo>
                  <a:pt x="284781" y="50980"/>
                </a:lnTo>
                <a:lnTo>
                  <a:pt x="300007" y="37078"/>
                </a:lnTo>
                <a:cubicBezTo>
                  <a:pt x="322467" y="29589"/>
                  <a:pt x="353078" y="47149"/>
                  <a:pt x="375999" y="45281"/>
                </a:cubicBezTo>
                <a:cubicBezTo>
                  <a:pt x="382977" y="27666"/>
                  <a:pt x="397501" y="17994"/>
                  <a:pt x="417584" y="9727"/>
                </a:cubicBezTo>
                <a:lnTo>
                  <a:pt x="444795" y="0"/>
                </a:lnTo>
                <a:lnTo>
                  <a:pt x="444795" y="1864840"/>
                </a:lnTo>
                <a:lnTo>
                  <a:pt x="430079" y="1860813"/>
                </a:lnTo>
                <a:cubicBezTo>
                  <a:pt x="411946" y="1857931"/>
                  <a:pt x="392950" y="1858479"/>
                  <a:pt x="383783" y="1862444"/>
                </a:cubicBezTo>
                <a:lnTo>
                  <a:pt x="370358" y="1868387"/>
                </a:lnTo>
                <a:lnTo>
                  <a:pt x="336658" y="1868387"/>
                </a:lnTo>
                <a:lnTo>
                  <a:pt x="306546" y="1858526"/>
                </a:lnTo>
                <a:cubicBezTo>
                  <a:pt x="280888" y="1847233"/>
                  <a:pt x="256422" y="1834783"/>
                  <a:pt x="236457" y="1847671"/>
                </a:cubicBezTo>
                <a:cubicBezTo>
                  <a:pt x="224964" y="1848497"/>
                  <a:pt x="214878" y="1845991"/>
                  <a:pt x="205722" y="1841430"/>
                </a:cubicBezTo>
                <a:lnTo>
                  <a:pt x="181807" y="1823771"/>
                </a:lnTo>
                <a:lnTo>
                  <a:pt x="178439" y="1808957"/>
                </a:lnTo>
                <a:lnTo>
                  <a:pt x="161935" y="1803551"/>
                </a:lnTo>
                <a:lnTo>
                  <a:pt x="158071" y="1799541"/>
                </a:lnTo>
                <a:cubicBezTo>
                  <a:pt x="150700" y="1791836"/>
                  <a:pt x="143295" y="1784610"/>
                  <a:pt x="135376" y="1779136"/>
                </a:cubicBezTo>
                <a:lnTo>
                  <a:pt x="132952" y="1786380"/>
                </a:lnTo>
                <a:lnTo>
                  <a:pt x="0" y="1663146"/>
                </a:lnTo>
                <a:close/>
              </a:path>
            </a:pathLst>
          </a:custGeom>
          <a:blipFill rotWithShape="1">
            <a:blip r:embed="rId5">
              <a:alphaModFix amt="84000"/>
            </a:blip>
            <a:tile algn="tl" flip="none" tx="0" sx="100000" ty="0" sy="100000"/>
          </a:blipFill>
          <a:ln>
            <a:noFill/>
          </a:ln>
          <a:effectLst>
            <a:outerShdw blurRad="63500" rotWithShape="0" algn="tr" dir="8100000" dist="1270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olas"/>
              <a:ea typeface="Consolas"/>
              <a:cs typeface="Consolas"/>
              <a:sym typeface="Consolas"/>
            </a:endParaRPr>
          </a:p>
        </p:txBody>
      </p:sp>
      <p:sp>
        <p:nvSpPr>
          <p:cNvPr id="100" name="Google Shape;100;p13"/>
          <p:cNvSpPr txBox="1"/>
          <p:nvPr>
            <p:ph idx="1" type="subTitle"/>
          </p:nvPr>
        </p:nvSpPr>
        <p:spPr>
          <a:xfrm>
            <a:off x="8078200" y="4123950"/>
            <a:ext cx="3615000" cy="24111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1200"/>
              <a:buFont typeface="Arial"/>
              <a:buChar char="•"/>
            </a:pPr>
            <a:r>
              <a:rPr lang="en-US" sz="1200"/>
              <a:t>Fabian Andres Gonzalez Camargo.</a:t>
            </a:r>
            <a:endParaRPr/>
          </a:p>
          <a:p>
            <a:pPr indent="0" lvl="0" marL="0" rtl="0" algn="l">
              <a:lnSpc>
                <a:spcPct val="110000"/>
              </a:lnSpc>
              <a:spcBef>
                <a:spcPts val="1000"/>
              </a:spcBef>
              <a:spcAft>
                <a:spcPts val="0"/>
              </a:spcAft>
              <a:buClr>
                <a:schemeClr val="dk1"/>
              </a:buClr>
              <a:buSzPts val="1200"/>
              <a:buFont typeface="Arial"/>
              <a:buChar char="•"/>
            </a:pPr>
            <a:r>
              <a:rPr lang="en-US" sz="1200"/>
              <a:t>Fabian Mauricio Salinas Gutierrez.</a:t>
            </a:r>
            <a:endParaRPr/>
          </a:p>
          <a:p>
            <a:pPr indent="0" lvl="0" marL="0" rtl="0" algn="l">
              <a:lnSpc>
                <a:spcPct val="110000"/>
              </a:lnSpc>
              <a:spcBef>
                <a:spcPts val="1000"/>
              </a:spcBef>
              <a:spcAft>
                <a:spcPts val="0"/>
              </a:spcAft>
              <a:buClr>
                <a:schemeClr val="dk1"/>
              </a:buClr>
              <a:buSzPts val="1200"/>
              <a:buFont typeface="Arial"/>
              <a:buChar char="•"/>
            </a:pPr>
            <a:r>
              <a:rPr lang="en-US" sz="1200"/>
              <a:t>Deiby  Santiago Forero Forero. </a:t>
            </a:r>
            <a:endParaRPr/>
          </a:p>
          <a:p>
            <a:pPr indent="0" lvl="0" marL="0" rtl="0" algn="l">
              <a:lnSpc>
                <a:spcPct val="110000"/>
              </a:lnSpc>
              <a:spcBef>
                <a:spcPts val="1000"/>
              </a:spcBef>
              <a:spcAft>
                <a:spcPts val="0"/>
              </a:spcAft>
              <a:buClr>
                <a:schemeClr val="dk1"/>
              </a:buClr>
              <a:buSzPts val="1200"/>
              <a:buFont typeface="Arial"/>
              <a:buChar char="•"/>
            </a:pPr>
            <a:r>
              <a:rPr lang="en-US" sz="1200"/>
              <a:t>Juan Sebastian Rodriguez Escobar.  </a:t>
            </a:r>
            <a:endParaRPr/>
          </a:p>
          <a:p>
            <a:pPr indent="0" lvl="0" marL="0" rtl="0" algn="l">
              <a:lnSpc>
                <a:spcPct val="110000"/>
              </a:lnSpc>
              <a:spcBef>
                <a:spcPts val="1000"/>
              </a:spcBef>
              <a:spcAft>
                <a:spcPts val="0"/>
              </a:spcAft>
              <a:buClr>
                <a:schemeClr val="dk1"/>
              </a:buClr>
              <a:buSzPts val="1200"/>
              <a:buFont typeface="Arial"/>
              <a:buChar char="•"/>
            </a:pPr>
            <a:r>
              <a:rPr lang="en-US" sz="1200"/>
              <a:t>Johann Steven Peña Alza.</a:t>
            </a:r>
            <a:endParaRPr/>
          </a:p>
          <a:p>
            <a:pPr indent="0" lvl="0" marL="0" rtl="0" algn="l">
              <a:lnSpc>
                <a:spcPct val="110000"/>
              </a:lnSpc>
              <a:spcBef>
                <a:spcPts val="1000"/>
              </a:spcBef>
              <a:spcAft>
                <a:spcPts val="0"/>
              </a:spcAft>
              <a:buClr>
                <a:schemeClr val="dk1"/>
              </a:buClr>
              <a:buSzPts val="1200"/>
              <a:buFont typeface="Arial"/>
              <a:buChar char="•"/>
            </a:pPr>
            <a:r>
              <a:rPr lang="en-US" sz="1200"/>
              <a:t>Miguel Andres Ballesteros Florez.</a:t>
            </a:r>
            <a:endParaRPr/>
          </a:p>
        </p:txBody>
      </p:sp>
      <p:grpSp>
        <p:nvGrpSpPr>
          <p:cNvPr id="101" name="Google Shape;101;p13"/>
          <p:cNvGrpSpPr/>
          <p:nvPr/>
        </p:nvGrpSpPr>
        <p:grpSpPr>
          <a:xfrm>
            <a:off x="174436" y="6388259"/>
            <a:ext cx="358083" cy="368964"/>
            <a:chOff x="4135740" y="1795926"/>
            <a:chExt cx="558732" cy="575710"/>
          </a:xfrm>
        </p:grpSpPr>
        <p:grpSp>
          <p:nvGrpSpPr>
            <p:cNvPr id="102" name="Google Shape;102;p13"/>
            <p:cNvGrpSpPr/>
            <p:nvPr/>
          </p:nvGrpSpPr>
          <p:grpSpPr>
            <a:xfrm>
              <a:off x="4135740" y="1795926"/>
              <a:ext cx="558732" cy="575710"/>
              <a:chOff x="1028007" y="1706560"/>
              <a:chExt cx="575710" cy="575710"/>
            </a:xfrm>
          </p:grpSpPr>
          <p:cxnSp>
            <p:nvCxnSpPr>
              <p:cNvPr id="103" name="Google Shape;103;p13"/>
              <p:cNvCxnSpPr/>
              <p:nvPr/>
            </p:nvCxnSpPr>
            <p:spPr>
              <a:xfrm>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cxnSp>
            <p:nvCxnSpPr>
              <p:cNvPr id="104" name="Google Shape;104;p13"/>
              <p:cNvCxnSpPr/>
              <p:nvPr/>
            </p:nvCxnSpPr>
            <p:spPr>
              <a:xfrm rot="-5400000">
                <a:off x="1028007" y="1994415"/>
                <a:ext cx="575710" cy="0"/>
              </a:xfrm>
              <a:prstGeom prst="straightConnector1">
                <a:avLst/>
              </a:prstGeom>
              <a:noFill/>
              <a:ln cap="flat" cmpd="sng" w="9525">
                <a:solidFill>
                  <a:schemeClr val="dk1"/>
                </a:solidFill>
                <a:prstDash val="solid"/>
                <a:miter lim="800000"/>
                <a:headEnd len="sm" w="sm" type="none"/>
                <a:tailEnd len="sm" w="sm" type="none"/>
              </a:ln>
            </p:spPr>
          </p:cxnSp>
        </p:grpSp>
        <p:sp>
          <p:nvSpPr>
            <p:cNvPr id="105" name="Google Shape;105;p13"/>
            <p:cNvSpPr/>
            <p:nvPr/>
          </p:nvSpPr>
          <p:spPr>
            <a:xfrm>
              <a:off x="4336389" y="1946248"/>
              <a:ext cx="157434" cy="157434"/>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olas"/>
                <a:ea typeface="Consolas"/>
                <a:cs typeface="Consolas"/>
                <a:sym typeface="Consolas"/>
              </a:endParaRPr>
            </a:p>
          </p:txBody>
        </p:sp>
      </p:grpSp>
      <p:pic>
        <p:nvPicPr>
          <p:cNvPr id="106" name="Google Shape;106;p13"/>
          <p:cNvPicPr preferRelativeResize="0"/>
          <p:nvPr/>
        </p:nvPicPr>
        <p:blipFill rotWithShape="1">
          <a:blip r:embed="rId6">
            <a:alphaModFix/>
          </a:blip>
          <a:srcRect b="0" l="0" r="0" t="0"/>
          <a:stretch/>
        </p:blipFill>
        <p:spPr>
          <a:xfrm>
            <a:off x="11610536" y="6242061"/>
            <a:ext cx="496130" cy="485074"/>
          </a:xfrm>
          <a:prstGeom prst="rect">
            <a:avLst/>
          </a:prstGeom>
          <a:noFill/>
          <a:ln>
            <a:noFill/>
          </a:ln>
        </p:spPr>
      </p:pic>
      <p:pic>
        <p:nvPicPr>
          <p:cNvPr id="107" name="Google Shape;107;p13"/>
          <p:cNvPicPr preferRelativeResize="0"/>
          <p:nvPr/>
        </p:nvPicPr>
        <p:blipFill>
          <a:blip r:embed="rId7">
            <a:alphaModFix/>
          </a:blip>
          <a:stretch>
            <a:fillRect/>
          </a:stretch>
        </p:blipFill>
        <p:spPr>
          <a:xfrm>
            <a:off x="7857700" y="3884100"/>
            <a:ext cx="3752825" cy="2890800"/>
          </a:xfrm>
          <a:prstGeom prst="rect">
            <a:avLst/>
          </a:prstGeom>
          <a:noFill/>
          <a:ln>
            <a:noFill/>
          </a:ln>
        </p:spPr>
      </p:pic>
      <p:pic>
        <p:nvPicPr>
          <p:cNvPr id="108" name="Google Shape;108;p13"/>
          <p:cNvPicPr preferRelativeResize="0"/>
          <p:nvPr/>
        </p:nvPicPr>
        <p:blipFill rotWithShape="1">
          <a:blip r:embed="rId8">
            <a:alphaModFix/>
          </a:blip>
          <a:srcRect b="45382" l="0" r="0" t="0"/>
          <a:stretch/>
        </p:blipFill>
        <p:spPr>
          <a:xfrm>
            <a:off x="5565000" y="801000"/>
            <a:ext cx="2932525" cy="2005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8"/>
                                        </p:tgtEl>
                                        <p:attrNameLst>
                                          <p:attrName>style.visibility</p:attrName>
                                        </p:attrNameLst>
                                      </p:cBhvr>
                                      <p:to>
                                        <p:strVal val="visible"/>
                                      </p:to>
                                    </p:set>
                                    <p:animEffect filter="fade" transition="in">
                                      <p:cBhvr>
                                        <p:cTn dur="7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19200" y="365125"/>
            <a:ext cx="9493200" cy="15780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Plan De Prueba </a:t>
            </a:r>
            <a:endParaRPr/>
          </a:p>
        </p:txBody>
      </p:sp>
      <p:sp>
        <p:nvSpPr>
          <p:cNvPr id="202" name="Google Shape;202;p22"/>
          <p:cNvSpPr txBox="1"/>
          <p:nvPr>
            <p:ph idx="1" type="body"/>
          </p:nvPr>
        </p:nvSpPr>
        <p:spPr>
          <a:xfrm>
            <a:off x="762500" y="5678125"/>
            <a:ext cx="4814700" cy="995400"/>
          </a:xfrm>
          <a:prstGeom prst="rect">
            <a:avLst/>
          </a:prstGeom>
        </p:spPr>
        <p:txBody>
          <a:bodyPr anchorCtr="0" anchor="ctr" bIns="45700" lIns="91425" spcFirstLastPara="1" rIns="91425" wrap="square" tIns="45700">
            <a:normAutofit fontScale="77500" lnSpcReduction="20000"/>
          </a:bodyPr>
          <a:lstStyle/>
          <a:p>
            <a:pPr indent="0" lvl="0" marL="0" rtl="0" algn="l">
              <a:spcBef>
                <a:spcPts val="1000"/>
              </a:spcBef>
              <a:spcAft>
                <a:spcPts val="0"/>
              </a:spcAft>
              <a:buNone/>
            </a:pPr>
            <a:r>
              <a:rPr lang="en-US" sz="2050"/>
              <a:t>Test </a:t>
            </a:r>
            <a:r>
              <a:rPr lang="en-US" sz="2050"/>
              <a:t>Plan de pruebas</a:t>
            </a:r>
            <a:r>
              <a:rPr lang="en-US" sz="2050"/>
              <a:t>: </a:t>
            </a:r>
            <a:r>
              <a:rPr lang="en-US" sz="2050" u="sng">
                <a:solidFill>
                  <a:schemeClr val="hlink"/>
                </a:solidFill>
                <a:hlinkClick r:id="rId3"/>
              </a:rPr>
              <a:t>Plan de pruebas</a:t>
            </a:r>
            <a:endParaRPr sz="205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03" name="Google Shape;203;p22"/>
          <p:cNvPicPr preferRelativeResize="0"/>
          <p:nvPr/>
        </p:nvPicPr>
        <p:blipFill>
          <a:blip r:embed="rId4">
            <a:alphaModFix/>
          </a:blip>
          <a:stretch>
            <a:fillRect/>
          </a:stretch>
        </p:blipFill>
        <p:spPr>
          <a:xfrm>
            <a:off x="10663275" y="-1"/>
            <a:ext cx="1528726" cy="1040250"/>
          </a:xfrm>
          <a:prstGeom prst="rect">
            <a:avLst/>
          </a:prstGeom>
          <a:noFill/>
          <a:ln>
            <a:noFill/>
          </a:ln>
        </p:spPr>
      </p:pic>
      <p:pic>
        <p:nvPicPr>
          <p:cNvPr id="204" name="Google Shape;204;p22"/>
          <p:cNvPicPr preferRelativeResize="0"/>
          <p:nvPr/>
        </p:nvPicPr>
        <p:blipFill rotWithShape="1">
          <a:blip r:embed="rId5">
            <a:alphaModFix/>
          </a:blip>
          <a:srcRect b="35055" l="0" r="0" t="47575"/>
          <a:stretch/>
        </p:blipFill>
        <p:spPr>
          <a:xfrm>
            <a:off x="4426400" y="948075"/>
            <a:ext cx="3078800" cy="560675"/>
          </a:xfrm>
          <a:prstGeom prst="rect">
            <a:avLst/>
          </a:prstGeom>
          <a:noFill/>
          <a:ln>
            <a:noFill/>
          </a:ln>
        </p:spPr>
      </p:pic>
      <p:sp>
        <p:nvSpPr>
          <p:cNvPr id="205" name="Google Shape;205;p22"/>
          <p:cNvSpPr txBox="1"/>
          <p:nvPr>
            <p:ph idx="1" type="body"/>
          </p:nvPr>
        </p:nvSpPr>
        <p:spPr>
          <a:xfrm>
            <a:off x="7107250" y="4982250"/>
            <a:ext cx="5217000" cy="11163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just">
              <a:spcBef>
                <a:spcPts val="1000"/>
              </a:spcBef>
              <a:spcAft>
                <a:spcPts val="0"/>
              </a:spcAft>
              <a:buNone/>
            </a:pPr>
            <a:r>
              <a:rPr lang="en-US"/>
              <a:t>Test planes de prueba: </a:t>
            </a:r>
            <a:r>
              <a:rPr lang="en-US" u="sng">
                <a:solidFill>
                  <a:schemeClr val="hlink"/>
                </a:solidFill>
                <a:hlinkClick r:id="rId6"/>
              </a:rPr>
              <a:t>planes de prueba </a:t>
            </a:r>
            <a:endParaRPr/>
          </a:p>
        </p:txBody>
      </p:sp>
      <p:pic>
        <p:nvPicPr>
          <p:cNvPr id="206" name="Google Shape;206;p22"/>
          <p:cNvPicPr preferRelativeResize="0"/>
          <p:nvPr/>
        </p:nvPicPr>
        <p:blipFill>
          <a:blip r:embed="rId7">
            <a:alphaModFix/>
          </a:blip>
          <a:stretch>
            <a:fillRect/>
          </a:stretch>
        </p:blipFill>
        <p:spPr>
          <a:xfrm>
            <a:off x="7505200" y="1508750"/>
            <a:ext cx="3599599" cy="4169375"/>
          </a:xfrm>
          <a:prstGeom prst="rect">
            <a:avLst/>
          </a:prstGeom>
          <a:noFill/>
          <a:ln>
            <a:noFill/>
          </a:ln>
        </p:spPr>
      </p:pic>
      <p:pic>
        <p:nvPicPr>
          <p:cNvPr id="207" name="Google Shape;207;p22"/>
          <p:cNvPicPr preferRelativeResize="0"/>
          <p:nvPr/>
        </p:nvPicPr>
        <p:blipFill>
          <a:blip r:embed="rId8">
            <a:alphaModFix/>
          </a:blip>
          <a:stretch>
            <a:fillRect/>
          </a:stretch>
        </p:blipFill>
        <p:spPr>
          <a:xfrm>
            <a:off x="713322" y="1508750"/>
            <a:ext cx="4295007" cy="4093176"/>
          </a:xfrm>
          <a:prstGeom prst="rect">
            <a:avLst/>
          </a:prstGeom>
          <a:noFill/>
          <a:ln>
            <a:noFill/>
          </a:ln>
        </p:spPr>
      </p:pic>
      <p:pic>
        <p:nvPicPr>
          <p:cNvPr id="208" name="Google Shape;208;p22"/>
          <p:cNvPicPr preferRelativeResize="0"/>
          <p:nvPr/>
        </p:nvPicPr>
        <p:blipFill>
          <a:blip r:embed="rId9">
            <a:alphaModFix/>
          </a:blip>
          <a:stretch>
            <a:fillRect/>
          </a:stretch>
        </p:blipFill>
        <p:spPr>
          <a:xfrm rot="8720955">
            <a:off x="7168326" y="504849"/>
            <a:ext cx="1334954" cy="1161799"/>
          </a:xfrm>
          <a:prstGeom prst="rect">
            <a:avLst/>
          </a:prstGeom>
          <a:noFill/>
          <a:ln>
            <a:noFill/>
          </a:ln>
        </p:spPr>
      </p:pic>
      <p:pic>
        <p:nvPicPr>
          <p:cNvPr id="209" name="Google Shape;209;p22"/>
          <p:cNvPicPr preferRelativeResize="0"/>
          <p:nvPr/>
        </p:nvPicPr>
        <p:blipFill>
          <a:blip r:embed="rId9">
            <a:alphaModFix/>
          </a:blip>
          <a:stretch>
            <a:fillRect/>
          </a:stretch>
        </p:blipFill>
        <p:spPr>
          <a:xfrm rot="-8714908">
            <a:off x="3261952" y="407587"/>
            <a:ext cx="1334954" cy="1161799"/>
          </a:xfrm>
          <a:prstGeom prst="rect">
            <a:avLst/>
          </a:prstGeom>
          <a:noFill/>
          <a:ln>
            <a:noFill/>
          </a:ln>
        </p:spPr>
      </p:pic>
      <p:pic>
        <p:nvPicPr>
          <p:cNvPr id="210" name="Google Shape;210;p22"/>
          <p:cNvPicPr preferRelativeResize="0"/>
          <p:nvPr/>
        </p:nvPicPr>
        <p:blipFill>
          <a:blip r:embed="rId10">
            <a:alphaModFix/>
          </a:blip>
          <a:stretch>
            <a:fillRect/>
          </a:stretch>
        </p:blipFill>
        <p:spPr>
          <a:xfrm>
            <a:off x="7417825" y="1347100"/>
            <a:ext cx="3846925" cy="4411225"/>
          </a:xfrm>
          <a:prstGeom prst="rect">
            <a:avLst/>
          </a:prstGeom>
          <a:noFill/>
          <a:ln>
            <a:noFill/>
          </a:ln>
        </p:spPr>
      </p:pic>
      <p:pic>
        <p:nvPicPr>
          <p:cNvPr id="211" name="Google Shape;211;p22"/>
          <p:cNvPicPr preferRelativeResize="0"/>
          <p:nvPr/>
        </p:nvPicPr>
        <p:blipFill>
          <a:blip r:embed="rId11">
            <a:alphaModFix/>
          </a:blip>
          <a:stretch>
            <a:fillRect/>
          </a:stretch>
        </p:blipFill>
        <p:spPr>
          <a:xfrm>
            <a:off x="762500" y="1508750"/>
            <a:ext cx="4295001" cy="4295001"/>
          </a:xfrm>
          <a:prstGeom prst="rect">
            <a:avLst/>
          </a:prstGeom>
          <a:noFill/>
          <a:ln>
            <a:noFill/>
          </a:ln>
        </p:spPr>
      </p:pic>
      <p:pic>
        <p:nvPicPr>
          <p:cNvPr id="212" name="Google Shape;212;p22"/>
          <p:cNvPicPr preferRelativeResize="0"/>
          <p:nvPr/>
        </p:nvPicPr>
        <p:blipFill>
          <a:blip r:embed="rId12">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3"/>
          <p:cNvPicPr preferRelativeResize="0"/>
          <p:nvPr/>
        </p:nvPicPr>
        <p:blipFill>
          <a:blip r:embed="rId3">
            <a:alphaModFix/>
          </a:blip>
          <a:stretch>
            <a:fillRect/>
          </a:stretch>
        </p:blipFill>
        <p:spPr>
          <a:xfrm>
            <a:off x="5518400" y="184400"/>
            <a:ext cx="6673600" cy="6673600"/>
          </a:xfrm>
          <a:prstGeom prst="rect">
            <a:avLst/>
          </a:prstGeom>
          <a:noFill/>
          <a:ln>
            <a:noFill/>
          </a:ln>
        </p:spPr>
      </p:pic>
      <p:pic>
        <p:nvPicPr>
          <p:cNvPr id="218" name="Google Shape;218;p23"/>
          <p:cNvPicPr preferRelativeResize="0"/>
          <p:nvPr/>
        </p:nvPicPr>
        <p:blipFill>
          <a:blip r:embed="rId4">
            <a:alphaModFix/>
          </a:blip>
          <a:stretch>
            <a:fillRect/>
          </a:stretch>
        </p:blipFill>
        <p:spPr>
          <a:xfrm rot="-2561981">
            <a:off x="832200" y="317025"/>
            <a:ext cx="7377125" cy="4426275"/>
          </a:xfrm>
          <a:prstGeom prst="rect">
            <a:avLst/>
          </a:prstGeom>
          <a:noFill/>
          <a:ln>
            <a:noFill/>
          </a:ln>
        </p:spPr>
      </p:pic>
      <p:pic>
        <p:nvPicPr>
          <p:cNvPr id="219" name="Google Shape;219;p23"/>
          <p:cNvPicPr preferRelativeResize="0"/>
          <p:nvPr/>
        </p:nvPicPr>
        <p:blipFill>
          <a:blip r:embed="rId5">
            <a:alphaModFix/>
          </a:blip>
          <a:stretch>
            <a:fillRect/>
          </a:stretch>
        </p:blipFill>
        <p:spPr>
          <a:xfrm>
            <a:off x="10663275" y="-1"/>
            <a:ext cx="1528726" cy="104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1219200" y="365125"/>
            <a:ext cx="9493200" cy="1578000"/>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rgbClr val="000000"/>
              </a:buClr>
              <a:buSzPts val="4000"/>
              <a:buFont typeface="Libre Franklin Black"/>
              <a:buNone/>
            </a:pPr>
            <a:r>
              <a:rPr lang="en-US"/>
              <a:t>Introduccion</a:t>
            </a:r>
            <a:r>
              <a:rPr lang="en-US" sz="4100"/>
              <a:t>:</a:t>
            </a:r>
            <a:endParaRPr sz="4100"/>
          </a:p>
        </p:txBody>
      </p:sp>
      <p:sp>
        <p:nvSpPr>
          <p:cNvPr id="114" name="Google Shape;114;p14"/>
          <p:cNvSpPr txBox="1"/>
          <p:nvPr>
            <p:ph idx="1" type="body"/>
          </p:nvPr>
        </p:nvSpPr>
        <p:spPr>
          <a:xfrm>
            <a:off x="1219200" y="2318032"/>
            <a:ext cx="9493250" cy="3854167"/>
          </a:xfrm>
          <a:prstGeom prst="rect">
            <a:avLst/>
          </a:prstGeom>
          <a:noFill/>
          <a:ln>
            <a:noFill/>
          </a:ln>
        </p:spPr>
        <p:txBody>
          <a:bodyPr anchorCtr="0" anchor="ctr" bIns="45700" lIns="91425" spcFirstLastPara="1" rIns="91425" wrap="square" tIns="45700">
            <a:normAutofit/>
          </a:bodyPr>
          <a:lstStyle/>
          <a:p>
            <a:pPr indent="-127000" lvl="0" marL="228600" marR="0" rtl="0" algn="l">
              <a:lnSpc>
                <a:spcPct val="120000"/>
              </a:lnSpc>
              <a:spcBef>
                <a:spcPts val="0"/>
              </a:spcBef>
              <a:spcAft>
                <a:spcPts val="0"/>
              </a:spcAft>
              <a:buClr>
                <a:schemeClr val="dk1"/>
              </a:buClr>
              <a:buSzPts val="1600"/>
              <a:buFont typeface="Arial"/>
              <a:buNone/>
            </a:pPr>
            <a:r>
              <a:rPr lang="en-US"/>
              <a:t> </a:t>
            </a:r>
            <a:r>
              <a:rPr lang="en-US"/>
              <a:t>Generar un sistema de compras online en lo que respecta de productos alimenticios,</a:t>
            </a:r>
            <a:r>
              <a:rPr lang="en-US"/>
              <a:t> </a:t>
            </a:r>
            <a:r>
              <a:rPr lang="en-US"/>
              <a:t>ya sean empaquetados o platos a la carta, para que las personas tengan la facilidad de ordenar desde la comodidad de su hogar, dicho sistema de negocio está siendo</a:t>
            </a:r>
            <a:endParaRPr/>
          </a:p>
          <a:p>
            <a:pPr indent="-127000" lvl="0" marL="228600" marR="0" rtl="0" algn="l">
              <a:lnSpc>
                <a:spcPct val="120000"/>
              </a:lnSpc>
              <a:spcBef>
                <a:spcPts val="0"/>
              </a:spcBef>
              <a:spcAft>
                <a:spcPts val="0"/>
              </a:spcAft>
              <a:buClr>
                <a:schemeClr val="dk1"/>
              </a:buClr>
              <a:buSzPts val="1600"/>
              <a:buNone/>
            </a:pPr>
            <a:r>
              <a:rPr lang="en-US"/>
              <a:t> administrado por seis personas, encargadas del mantenimiento en general de la página, de la creación y generación de los alimentos, y el mantenimiento de los electrodomésticos utilizados entre las áreas de cocina.</a:t>
            </a:r>
            <a:endParaRPr/>
          </a:p>
        </p:txBody>
      </p:sp>
      <p:pic>
        <p:nvPicPr>
          <p:cNvPr id="115" name="Google Shape;115;p14"/>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16" name="Google Shape;116;p14"/>
          <p:cNvPicPr preferRelativeResize="0"/>
          <p:nvPr/>
        </p:nvPicPr>
        <p:blipFill rotWithShape="1">
          <a:blip r:embed="rId4">
            <a:alphaModFix/>
          </a:blip>
          <a:srcRect b="45382" l="0" r="0" t="0"/>
          <a:stretch/>
        </p:blipFill>
        <p:spPr>
          <a:xfrm>
            <a:off x="358825" y="120000"/>
            <a:ext cx="4870400" cy="2005975"/>
          </a:xfrm>
          <a:prstGeom prst="rect">
            <a:avLst/>
          </a:prstGeom>
          <a:noFill/>
          <a:ln>
            <a:noFill/>
          </a:ln>
        </p:spPr>
      </p:pic>
      <p:pic>
        <p:nvPicPr>
          <p:cNvPr id="117" name="Google Shape;117;p14"/>
          <p:cNvPicPr preferRelativeResize="0"/>
          <p:nvPr/>
        </p:nvPicPr>
        <p:blipFill>
          <a:blip r:embed="rId5">
            <a:alphaModFix/>
          </a:blip>
          <a:stretch>
            <a:fillRect/>
          </a:stretch>
        </p:blipFill>
        <p:spPr>
          <a:xfrm rot="-5400000">
            <a:off x="4186113" y="-1666837"/>
            <a:ext cx="3464324" cy="11836550"/>
          </a:xfrm>
          <a:prstGeom prst="rect">
            <a:avLst/>
          </a:prstGeom>
          <a:noFill/>
          <a:ln>
            <a:noFill/>
          </a:ln>
        </p:spPr>
      </p:pic>
      <p:pic>
        <p:nvPicPr>
          <p:cNvPr id="118" name="Google Shape;118;p14"/>
          <p:cNvPicPr preferRelativeResize="0"/>
          <p:nvPr/>
        </p:nvPicPr>
        <p:blipFill>
          <a:blip r:embed="rId5">
            <a:alphaModFix/>
          </a:blip>
          <a:stretch>
            <a:fillRect/>
          </a:stretch>
        </p:blipFill>
        <p:spPr>
          <a:xfrm rot="5400000">
            <a:off x="4196112" y="-1676839"/>
            <a:ext cx="3464324" cy="11856552"/>
          </a:xfrm>
          <a:prstGeom prst="rect">
            <a:avLst/>
          </a:prstGeom>
          <a:noFill/>
          <a:ln>
            <a:noFill/>
          </a:ln>
        </p:spPr>
      </p:pic>
      <p:pic>
        <p:nvPicPr>
          <p:cNvPr id="119" name="Google Shape;119;p14"/>
          <p:cNvPicPr preferRelativeResize="0"/>
          <p:nvPr/>
        </p:nvPicPr>
        <p:blipFill>
          <a:blip r:embed="rId6">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1219200" y="365125"/>
            <a:ext cx="9493200" cy="1578000"/>
          </a:xfrm>
          <a:prstGeom prst="rect">
            <a:avLst/>
          </a:prstGeom>
          <a:noFill/>
          <a:ln>
            <a:noFill/>
          </a:ln>
        </p:spPr>
        <p:txBody>
          <a:bodyPr anchorCtr="0" anchor="b" bIns="45700" lIns="91425" spcFirstLastPara="1" rIns="91425" wrap="square" tIns="45700">
            <a:normAutofit/>
          </a:bodyPr>
          <a:lstStyle/>
          <a:p>
            <a:pPr indent="0" lvl="0" marL="0" marR="0" rtl="0" algn="l">
              <a:lnSpc>
                <a:spcPct val="120000"/>
              </a:lnSpc>
              <a:spcBef>
                <a:spcPts val="0"/>
              </a:spcBef>
              <a:spcAft>
                <a:spcPts val="0"/>
              </a:spcAft>
              <a:buClr>
                <a:srgbClr val="000000"/>
              </a:buClr>
              <a:buSzPts val="4000"/>
              <a:buFont typeface="Libre Franklin Black"/>
              <a:buNone/>
            </a:pPr>
            <a:r>
              <a:rPr lang="en-US"/>
              <a:t>Planteamiento del problema:</a:t>
            </a:r>
            <a:endParaRPr/>
          </a:p>
          <a:p>
            <a:pPr indent="0" lvl="0" marL="0" marR="0" rtl="0" algn="l">
              <a:lnSpc>
                <a:spcPct val="120000"/>
              </a:lnSpc>
              <a:spcBef>
                <a:spcPts val="0"/>
              </a:spcBef>
              <a:spcAft>
                <a:spcPts val="0"/>
              </a:spcAft>
              <a:buClr>
                <a:srgbClr val="000000"/>
              </a:buClr>
              <a:buSzPts val="4000"/>
              <a:buFont typeface="Libre Franklin Black"/>
              <a:buNone/>
            </a:pPr>
            <a:r>
              <a:t/>
            </a:r>
            <a:endParaRPr/>
          </a:p>
        </p:txBody>
      </p:sp>
      <p:sp>
        <p:nvSpPr>
          <p:cNvPr id="125" name="Google Shape;125;p15"/>
          <p:cNvSpPr txBox="1"/>
          <p:nvPr>
            <p:ph idx="1" type="body"/>
          </p:nvPr>
        </p:nvSpPr>
        <p:spPr>
          <a:xfrm>
            <a:off x="1219200" y="2318032"/>
            <a:ext cx="9493200" cy="3849600"/>
          </a:xfrm>
          <a:prstGeom prst="rect">
            <a:avLst/>
          </a:prstGeom>
          <a:noFill/>
          <a:ln>
            <a:noFill/>
          </a:ln>
        </p:spPr>
        <p:txBody>
          <a:bodyPr anchorCtr="0" anchor="ctr" bIns="45700" lIns="91425" spcFirstLastPara="1" rIns="91425" wrap="square" tIns="45700">
            <a:normAutofit/>
          </a:bodyPr>
          <a:lstStyle/>
          <a:p>
            <a:pPr indent="-219456" lvl="0" marL="320040" rtl="0" algn="l">
              <a:lnSpc>
                <a:spcPct val="120000"/>
              </a:lnSpc>
              <a:spcBef>
                <a:spcPts val="0"/>
              </a:spcBef>
              <a:spcAft>
                <a:spcPts val="0"/>
              </a:spcAft>
              <a:buClr>
                <a:schemeClr val="dk1"/>
              </a:buClr>
              <a:buSzPts val="1600"/>
              <a:buNone/>
            </a:pPr>
            <a:r>
              <a:rPr lang="en-US"/>
              <a:t>  L</a:t>
            </a:r>
            <a:r>
              <a:rPr lang="en-US"/>
              <a:t>a idea surge en el momento de tener en cuenta un servicio de camarería, donde el aplicativo cumple la función de guardar dato por dato de cada pedido de un restaurante, organizando cada cosa y cumpliendo el aplicativo la función de carta del día (en caso de que en el día existan menús como de fin de semana). Al mismo tiempo el problema consta en el servicio de entrega de alimentos a los hogares, ya que en algunos casos los productos llegan fríos o los pedidos se confunden.</a:t>
            </a:r>
            <a:endParaRPr/>
          </a:p>
        </p:txBody>
      </p:sp>
      <p:pic>
        <p:nvPicPr>
          <p:cNvPr id="126" name="Google Shape;126;p15"/>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27" name="Google Shape;127;p15"/>
          <p:cNvPicPr preferRelativeResize="0"/>
          <p:nvPr/>
        </p:nvPicPr>
        <p:blipFill rotWithShape="1">
          <a:blip r:embed="rId4">
            <a:alphaModFix/>
          </a:blip>
          <a:srcRect b="38381" l="0" r="0" t="0"/>
          <a:stretch/>
        </p:blipFill>
        <p:spPr>
          <a:xfrm>
            <a:off x="324525" y="-582950"/>
            <a:ext cx="9019500" cy="2263150"/>
          </a:xfrm>
          <a:prstGeom prst="rect">
            <a:avLst/>
          </a:prstGeom>
          <a:noFill/>
          <a:ln>
            <a:noFill/>
          </a:ln>
        </p:spPr>
      </p:pic>
      <p:pic>
        <p:nvPicPr>
          <p:cNvPr id="128" name="Google Shape;128;p15"/>
          <p:cNvPicPr preferRelativeResize="0"/>
          <p:nvPr/>
        </p:nvPicPr>
        <p:blipFill>
          <a:blip r:embed="rId5">
            <a:alphaModFix/>
          </a:blip>
          <a:stretch>
            <a:fillRect/>
          </a:stretch>
        </p:blipFill>
        <p:spPr>
          <a:xfrm rot="-5400000">
            <a:off x="1732362" y="1839462"/>
            <a:ext cx="3105775" cy="4572000"/>
          </a:xfrm>
          <a:prstGeom prst="rect">
            <a:avLst/>
          </a:prstGeom>
          <a:noFill/>
          <a:ln>
            <a:noFill/>
          </a:ln>
        </p:spPr>
      </p:pic>
      <p:pic>
        <p:nvPicPr>
          <p:cNvPr id="129" name="Google Shape;129;p15"/>
          <p:cNvPicPr preferRelativeResize="0"/>
          <p:nvPr/>
        </p:nvPicPr>
        <p:blipFill>
          <a:blip r:embed="rId6">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txBox="1"/>
          <p:nvPr>
            <p:ph type="title"/>
          </p:nvPr>
        </p:nvSpPr>
        <p:spPr>
          <a:xfrm>
            <a:off x="1219200" y="365125"/>
            <a:ext cx="9493200" cy="1578000"/>
          </a:xfrm>
          <a:prstGeom prst="rect">
            <a:avLst/>
          </a:prstGeom>
        </p:spPr>
        <p:txBody>
          <a:bodyPr anchorCtr="0" anchor="b" bIns="45700" lIns="91425" spcFirstLastPara="1" rIns="91425" wrap="square" tIns="45700">
            <a:normAutofit fontScale="90000"/>
          </a:bodyPr>
          <a:lstStyle/>
          <a:p>
            <a:pPr indent="0" lvl="0" marL="0" marR="0" rtl="0" algn="l">
              <a:lnSpc>
                <a:spcPct val="125000"/>
              </a:lnSpc>
              <a:spcBef>
                <a:spcPts val="1800"/>
              </a:spcBef>
              <a:spcAft>
                <a:spcPts val="0"/>
              </a:spcAft>
              <a:buNone/>
            </a:pPr>
            <a:r>
              <a:rPr lang="en-US"/>
              <a:t>Objetivos generales:</a:t>
            </a:r>
            <a:endParaRPr/>
          </a:p>
          <a:p>
            <a:pPr indent="0" lvl="0" marL="0" marR="0" rtl="0" algn="l">
              <a:lnSpc>
                <a:spcPct val="125000"/>
              </a:lnSpc>
              <a:spcBef>
                <a:spcPts val="1800"/>
              </a:spcBef>
              <a:spcAft>
                <a:spcPts val="1200"/>
              </a:spcAft>
              <a:buNone/>
            </a:pPr>
            <a:r>
              <a:t/>
            </a:r>
            <a:endParaRPr/>
          </a:p>
        </p:txBody>
      </p:sp>
      <p:sp>
        <p:nvSpPr>
          <p:cNvPr id="135" name="Google Shape;135;p16"/>
          <p:cNvSpPr txBox="1"/>
          <p:nvPr>
            <p:ph idx="1" type="body"/>
          </p:nvPr>
        </p:nvSpPr>
        <p:spPr>
          <a:xfrm>
            <a:off x="1219200" y="2318032"/>
            <a:ext cx="9493200" cy="3854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Generar un aplicativo web que permita a los usuarios, dentro de un restaurante multitemático, pedir su orden persona por persona, organizar todos los productos incluso por secciones culturales y un presupuesto personal y por mesa; se muestra la disponibilidad de un plato, el tiempo estimado para su entrega, e incluso, si el cliente desea recibir la orden con un mensaje, esa opción está abierta al público.</a:t>
            </a:r>
            <a:endParaRPr/>
          </a:p>
        </p:txBody>
      </p:sp>
      <p:pic>
        <p:nvPicPr>
          <p:cNvPr id="136" name="Google Shape;136;p16"/>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37" name="Google Shape;137;p16"/>
          <p:cNvPicPr preferRelativeResize="0"/>
          <p:nvPr/>
        </p:nvPicPr>
        <p:blipFill rotWithShape="1">
          <a:blip r:embed="rId4">
            <a:alphaModFix/>
          </a:blip>
          <a:srcRect b="42893" l="0" r="0" t="0"/>
          <a:stretch/>
        </p:blipFill>
        <p:spPr>
          <a:xfrm>
            <a:off x="737225" y="-1340500"/>
            <a:ext cx="5623576" cy="2712100"/>
          </a:xfrm>
          <a:prstGeom prst="rect">
            <a:avLst/>
          </a:prstGeom>
          <a:noFill/>
          <a:ln>
            <a:noFill/>
          </a:ln>
        </p:spPr>
      </p:pic>
      <p:pic>
        <p:nvPicPr>
          <p:cNvPr id="138" name="Google Shape;138;p16"/>
          <p:cNvPicPr preferRelativeResize="0"/>
          <p:nvPr/>
        </p:nvPicPr>
        <p:blipFill>
          <a:blip r:embed="rId5">
            <a:alphaModFix/>
          </a:blip>
          <a:stretch>
            <a:fillRect/>
          </a:stretch>
        </p:blipFill>
        <p:spPr>
          <a:xfrm rot="5400000">
            <a:off x="7722275" y="791425"/>
            <a:ext cx="2402650" cy="4572000"/>
          </a:xfrm>
          <a:prstGeom prst="rect">
            <a:avLst/>
          </a:prstGeom>
          <a:noFill/>
          <a:ln>
            <a:noFill/>
          </a:ln>
        </p:spPr>
      </p:pic>
      <p:pic>
        <p:nvPicPr>
          <p:cNvPr id="139" name="Google Shape;139;p16"/>
          <p:cNvPicPr preferRelativeResize="0"/>
          <p:nvPr/>
        </p:nvPicPr>
        <p:blipFill>
          <a:blip r:embed="rId6">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1219200" y="365125"/>
            <a:ext cx="9493200" cy="157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Base </a:t>
            </a:r>
            <a:endParaRPr/>
          </a:p>
        </p:txBody>
      </p:sp>
      <p:pic>
        <p:nvPicPr>
          <p:cNvPr id="145" name="Google Shape;145;p17"/>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46" name="Google Shape;146;p17"/>
          <p:cNvPicPr preferRelativeResize="0"/>
          <p:nvPr/>
        </p:nvPicPr>
        <p:blipFill rotWithShape="1">
          <a:blip r:embed="rId4">
            <a:alphaModFix/>
          </a:blip>
          <a:srcRect b="44124" l="0" r="0" t="0"/>
          <a:stretch/>
        </p:blipFill>
        <p:spPr>
          <a:xfrm>
            <a:off x="976050" y="210825"/>
            <a:ext cx="3104474" cy="1915150"/>
          </a:xfrm>
          <a:prstGeom prst="rect">
            <a:avLst/>
          </a:prstGeom>
          <a:noFill/>
          <a:ln>
            <a:noFill/>
          </a:ln>
        </p:spPr>
      </p:pic>
      <p:pic>
        <p:nvPicPr>
          <p:cNvPr id="147" name="Google Shape;147;p17"/>
          <p:cNvPicPr preferRelativeResize="0"/>
          <p:nvPr/>
        </p:nvPicPr>
        <p:blipFill>
          <a:blip r:embed="rId5">
            <a:alphaModFix/>
          </a:blip>
          <a:stretch>
            <a:fillRect/>
          </a:stretch>
        </p:blipFill>
        <p:spPr>
          <a:xfrm>
            <a:off x="4772350" y="2409500"/>
            <a:ext cx="5918276" cy="3617550"/>
          </a:xfrm>
          <a:prstGeom prst="rect">
            <a:avLst/>
          </a:prstGeom>
          <a:noFill/>
          <a:ln>
            <a:noFill/>
          </a:ln>
        </p:spPr>
      </p:pic>
      <p:pic>
        <p:nvPicPr>
          <p:cNvPr id="148" name="Google Shape;148;p17"/>
          <p:cNvPicPr preferRelativeResize="0"/>
          <p:nvPr/>
        </p:nvPicPr>
        <p:blipFill>
          <a:blip r:embed="rId6">
            <a:alphaModFix/>
          </a:blip>
          <a:stretch>
            <a:fillRect/>
          </a:stretch>
        </p:blipFill>
        <p:spPr>
          <a:xfrm>
            <a:off x="5523900" y="2871199"/>
            <a:ext cx="4415175" cy="2839850"/>
          </a:xfrm>
          <a:prstGeom prst="rect">
            <a:avLst/>
          </a:prstGeom>
          <a:noFill/>
          <a:ln>
            <a:noFill/>
          </a:ln>
        </p:spPr>
      </p:pic>
      <p:pic>
        <p:nvPicPr>
          <p:cNvPr id="149" name="Google Shape;149;p17"/>
          <p:cNvPicPr preferRelativeResize="0"/>
          <p:nvPr/>
        </p:nvPicPr>
        <p:blipFill>
          <a:blip r:embed="rId7">
            <a:alphaModFix/>
          </a:blip>
          <a:stretch>
            <a:fillRect/>
          </a:stretch>
        </p:blipFill>
        <p:spPr>
          <a:xfrm rot="-8676534">
            <a:off x="3687898" y="1684066"/>
            <a:ext cx="1898304" cy="1175894"/>
          </a:xfrm>
          <a:prstGeom prst="rect">
            <a:avLst/>
          </a:prstGeom>
          <a:noFill/>
          <a:ln>
            <a:noFill/>
          </a:ln>
        </p:spPr>
      </p:pic>
      <p:pic>
        <p:nvPicPr>
          <p:cNvPr id="150" name="Google Shape;150;p17"/>
          <p:cNvPicPr preferRelativeResize="0"/>
          <p:nvPr/>
        </p:nvPicPr>
        <p:blipFill>
          <a:blip r:embed="rId8">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160250" y="92825"/>
            <a:ext cx="9493200" cy="1578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Diccionario De Datos</a:t>
            </a:r>
            <a:endParaRPr/>
          </a:p>
        </p:txBody>
      </p:sp>
      <p:sp>
        <p:nvSpPr>
          <p:cNvPr id="156" name="Google Shape;156;p18"/>
          <p:cNvSpPr txBox="1"/>
          <p:nvPr>
            <p:ph idx="1" type="body"/>
          </p:nvPr>
        </p:nvSpPr>
        <p:spPr>
          <a:xfrm>
            <a:off x="261100" y="1040250"/>
            <a:ext cx="9493200" cy="58179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lang="en-US" sz="1500"/>
              <a:t>Información concreta sobre hechos, elementos, entre otras cosas lo que permite estudiar, </a:t>
            </a:r>
            <a:r>
              <a:rPr lang="en-US" sz="1500"/>
              <a:t>analizar</a:t>
            </a:r>
            <a:r>
              <a:rPr lang="en-US" sz="1500"/>
              <a:t> o conocer.</a:t>
            </a:r>
            <a:endParaRPr sz="15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Para </a:t>
            </a:r>
            <a:r>
              <a:rPr lang="en-US"/>
              <a:t>más</a:t>
            </a:r>
            <a:r>
              <a:rPr lang="en-US"/>
              <a:t> detalles acerca de este:                            </a:t>
            </a:r>
            <a:r>
              <a:rPr lang="en-US" u="sng">
                <a:solidFill>
                  <a:schemeClr val="hlink"/>
                </a:solidFill>
                <a:hlinkClick r:id="rId3"/>
              </a:rPr>
              <a:t>Diccionario de datos cheficito</a:t>
            </a:r>
            <a:endParaRPr/>
          </a:p>
          <a:p>
            <a:pPr indent="0" lvl="0" marL="0" rtl="0" algn="l">
              <a:spcBef>
                <a:spcPts val="1000"/>
              </a:spcBef>
              <a:spcAft>
                <a:spcPts val="0"/>
              </a:spcAft>
              <a:buNone/>
            </a:pPr>
            <a:r>
              <a:t/>
            </a:r>
            <a:endParaRPr/>
          </a:p>
        </p:txBody>
      </p:sp>
      <p:pic>
        <p:nvPicPr>
          <p:cNvPr id="157" name="Google Shape;157;p18"/>
          <p:cNvPicPr preferRelativeResize="0"/>
          <p:nvPr/>
        </p:nvPicPr>
        <p:blipFill>
          <a:blip r:embed="rId4">
            <a:alphaModFix/>
          </a:blip>
          <a:stretch>
            <a:fillRect/>
          </a:stretch>
        </p:blipFill>
        <p:spPr>
          <a:xfrm>
            <a:off x="10663275" y="-1"/>
            <a:ext cx="1528726" cy="1040250"/>
          </a:xfrm>
          <a:prstGeom prst="rect">
            <a:avLst/>
          </a:prstGeom>
          <a:noFill/>
          <a:ln>
            <a:noFill/>
          </a:ln>
        </p:spPr>
      </p:pic>
      <p:pic>
        <p:nvPicPr>
          <p:cNvPr id="158" name="Google Shape;158;p18"/>
          <p:cNvPicPr preferRelativeResize="0"/>
          <p:nvPr/>
        </p:nvPicPr>
        <p:blipFill rotWithShape="1">
          <a:blip r:embed="rId5">
            <a:alphaModFix/>
          </a:blip>
          <a:srcRect b="45849" l="0" r="0" t="0"/>
          <a:stretch/>
        </p:blipFill>
        <p:spPr>
          <a:xfrm>
            <a:off x="-599300" y="-837612"/>
            <a:ext cx="6619200" cy="1988825"/>
          </a:xfrm>
          <a:prstGeom prst="rect">
            <a:avLst/>
          </a:prstGeom>
          <a:noFill/>
          <a:ln>
            <a:noFill/>
          </a:ln>
        </p:spPr>
      </p:pic>
      <p:pic>
        <p:nvPicPr>
          <p:cNvPr id="159" name="Google Shape;159;p18"/>
          <p:cNvPicPr preferRelativeResize="0"/>
          <p:nvPr/>
        </p:nvPicPr>
        <p:blipFill>
          <a:blip r:embed="rId6">
            <a:alphaModFix/>
          </a:blip>
          <a:stretch>
            <a:fillRect/>
          </a:stretch>
        </p:blipFill>
        <p:spPr>
          <a:xfrm>
            <a:off x="3916300" y="5300846"/>
            <a:ext cx="1762825" cy="1762825"/>
          </a:xfrm>
          <a:prstGeom prst="rect">
            <a:avLst/>
          </a:prstGeom>
          <a:noFill/>
          <a:ln>
            <a:noFill/>
          </a:ln>
        </p:spPr>
      </p:pic>
      <p:pic>
        <p:nvPicPr>
          <p:cNvPr id="160" name="Google Shape;160;p18"/>
          <p:cNvPicPr preferRelativeResize="0"/>
          <p:nvPr/>
        </p:nvPicPr>
        <p:blipFill>
          <a:blip r:embed="rId7">
            <a:alphaModFix/>
          </a:blip>
          <a:stretch>
            <a:fillRect/>
          </a:stretch>
        </p:blipFill>
        <p:spPr>
          <a:xfrm>
            <a:off x="11506125" y="6172125"/>
            <a:ext cx="685876" cy="685874"/>
          </a:xfrm>
          <a:prstGeom prst="rect">
            <a:avLst/>
          </a:prstGeom>
          <a:noFill/>
          <a:ln>
            <a:noFill/>
          </a:ln>
        </p:spPr>
      </p:pic>
      <p:pic>
        <p:nvPicPr>
          <p:cNvPr id="161" name="Google Shape;161;p18"/>
          <p:cNvPicPr preferRelativeResize="0"/>
          <p:nvPr/>
        </p:nvPicPr>
        <p:blipFill>
          <a:blip r:embed="rId8">
            <a:alphaModFix/>
          </a:blip>
          <a:stretch>
            <a:fillRect/>
          </a:stretch>
        </p:blipFill>
        <p:spPr>
          <a:xfrm>
            <a:off x="355925" y="1575901"/>
            <a:ext cx="5093175" cy="417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7242250" y="125875"/>
            <a:ext cx="2884500" cy="6858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Muck Ups</a:t>
            </a:r>
            <a:endParaRPr/>
          </a:p>
        </p:txBody>
      </p:sp>
      <p:pic>
        <p:nvPicPr>
          <p:cNvPr id="167" name="Google Shape;167;p19"/>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68" name="Google Shape;168;p19"/>
          <p:cNvPicPr preferRelativeResize="0"/>
          <p:nvPr/>
        </p:nvPicPr>
        <p:blipFill rotWithShape="1">
          <a:blip r:embed="rId4">
            <a:alphaModFix/>
          </a:blip>
          <a:srcRect b="138672" l="13130" r="-13129" t="-99507"/>
          <a:stretch/>
        </p:blipFill>
        <p:spPr>
          <a:xfrm>
            <a:off x="862300" y="1136600"/>
            <a:ext cx="3531875" cy="1251600"/>
          </a:xfrm>
          <a:prstGeom prst="rect">
            <a:avLst/>
          </a:prstGeom>
          <a:noFill/>
          <a:ln>
            <a:noFill/>
          </a:ln>
        </p:spPr>
      </p:pic>
      <p:pic>
        <p:nvPicPr>
          <p:cNvPr id="169" name="Google Shape;169;p19"/>
          <p:cNvPicPr preferRelativeResize="0"/>
          <p:nvPr/>
        </p:nvPicPr>
        <p:blipFill>
          <a:blip r:embed="rId5">
            <a:alphaModFix/>
          </a:blip>
          <a:stretch>
            <a:fillRect/>
          </a:stretch>
        </p:blipFill>
        <p:spPr>
          <a:xfrm>
            <a:off x="11506125" y="6172125"/>
            <a:ext cx="685876" cy="685874"/>
          </a:xfrm>
          <a:prstGeom prst="rect">
            <a:avLst/>
          </a:prstGeom>
          <a:noFill/>
          <a:ln>
            <a:noFill/>
          </a:ln>
        </p:spPr>
      </p:pic>
      <p:pic>
        <p:nvPicPr>
          <p:cNvPr id="170" name="Google Shape;170;p19"/>
          <p:cNvPicPr preferRelativeResize="0"/>
          <p:nvPr/>
        </p:nvPicPr>
        <p:blipFill>
          <a:blip r:embed="rId6">
            <a:alphaModFix/>
          </a:blip>
          <a:stretch>
            <a:fillRect/>
          </a:stretch>
        </p:blipFill>
        <p:spPr>
          <a:xfrm>
            <a:off x="60175" y="260481"/>
            <a:ext cx="5754250" cy="3139769"/>
          </a:xfrm>
          <a:prstGeom prst="rect">
            <a:avLst/>
          </a:prstGeom>
          <a:noFill/>
          <a:ln>
            <a:noFill/>
          </a:ln>
        </p:spPr>
      </p:pic>
      <p:pic>
        <p:nvPicPr>
          <p:cNvPr id="171" name="Google Shape;171;p19"/>
          <p:cNvPicPr preferRelativeResize="0"/>
          <p:nvPr/>
        </p:nvPicPr>
        <p:blipFill rotWithShape="1">
          <a:blip r:embed="rId4">
            <a:alphaModFix/>
          </a:blip>
          <a:srcRect b="46890" l="0" r="0" t="0"/>
          <a:stretch/>
        </p:blipFill>
        <p:spPr>
          <a:xfrm>
            <a:off x="6990088" y="61250"/>
            <a:ext cx="2884576" cy="917750"/>
          </a:xfrm>
          <a:prstGeom prst="rect">
            <a:avLst/>
          </a:prstGeom>
          <a:noFill/>
          <a:ln>
            <a:noFill/>
          </a:ln>
        </p:spPr>
      </p:pic>
      <p:pic>
        <p:nvPicPr>
          <p:cNvPr id="172" name="Google Shape;172;p19"/>
          <p:cNvPicPr preferRelativeResize="0"/>
          <p:nvPr/>
        </p:nvPicPr>
        <p:blipFill rotWithShape="1">
          <a:blip r:embed="rId7">
            <a:alphaModFix/>
          </a:blip>
          <a:srcRect b="0" l="0" r="0" t="5767"/>
          <a:stretch/>
        </p:blipFill>
        <p:spPr>
          <a:xfrm>
            <a:off x="6318157" y="1543150"/>
            <a:ext cx="5682618" cy="2643737"/>
          </a:xfrm>
          <a:prstGeom prst="rect">
            <a:avLst/>
          </a:prstGeom>
          <a:noFill/>
          <a:ln>
            <a:noFill/>
          </a:ln>
        </p:spPr>
      </p:pic>
      <p:pic>
        <p:nvPicPr>
          <p:cNvPr id="173" name="Google Shape;173;p19"/>
          <p:cNvPicPr preferRelativeResize="0"/>
          <p:nvPr/>
        </p:nvPicPr>
        <p:blipFill>
          <a:blip r:embed="rId8">
            <a:alphaModFix/>
          </a:blip>
          <a:stretch>
            <a:fillRect/>
          </a:stretch>
        </p:blipFill>
        <p:spPr>
          <a:xfrm>
            <a:off x="393000" y="3858875"/>
            <a:ext cx="5665549" cy="2822926"/>
          </a:xfrm>
          <a:prstGeom prst="rect">
            <a:avLst/>
          </a:prstGeom>
          <a:noFill/>
          <a:ln>
            <a:noFill/>
          </a:ln>
        </p:spPr>
      </p:pic>
      <p:pic>
        <p:nvPicPr>
          <p:cNvPr id="174" name="Google Shape;174;p19"/>
          <p:cNvPicPr preferRelativeResize="0"/>
          <p:nvPr/>
        </p:nvPicPr>
        <p:blipFill>
          <a:blip r:embed="rId9">
            <a:alphaModFix/>
          </a:blip>
          <a:stretch>
            <a:fillRect/>
          </a:stretch>
        </p:blipFill>
        <p:spPr>
          <a:xfrm rot="5400000">
            <a:off x="7692713" y="-103062"/>
            <a:ext cx="2739200" cy="5830124"/>
          </a:xfrm>
          <a:prstGeom prst="rect">
            <a:avLst/>
          </a:prstGeom>
          <a:noFill/>
          <a:ln>
            <a:noFill/>
          </a:ln>
        </p:spPr>
      </p:pic>
      <p:pic>
        <p:nvPicPr>
          <p:cNvPr id="175" name="Google Shape;175;p19"/>
          <p:cNvPicPr preferRelativeResize="0"/>
          <p:nvPr/>
        </p:nvPicPr>
        <p:blipFill>
          <a:blip r:embed="rId9">
            <a:alphaModFix/>
          </a:blip>
          <a:stretch>
            <a:fillRect/>
          </a:stretch>
        </p:blipFill>
        <p:spPr>
          <a:xfrm rot="5400000">
            <a:off x="1220075" y="-1227863"/>
            <a:ext cx="3434450" cy="6116450"/>
          </a:xfrm>
          <a:prstGeom prst="rect">
            <a:avLst/>
          </a:prstGeom>
          <a:noFill/>
          <a:ln>
            <a:noFill/>
          </a:ln>
        </p:spPr>
      </p:pic>
      <p:pic>
        <p:nvPicPr>
          <p:cNvPr id="176" name="Google Shape;176;p19"/>
          <p:cNvPicPr preferRelativeResize="0"/>
          <p:nvPr/>
        </p:nvPicPr>
        <p:blipFill>
          <a:blip r:embed="rId9">
            <a:alphaModFix/>
          </a:blip>
          <a:stretch>
            <a:fillRect/>
          </a:stretch>
        </p:blipFill>
        <p:spPr>
          <a:xfrm rot="5400000">
            <a:off x="1762075" y="2243038"/>
            <a:ext cx="2927400" cy="595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349400" y="406850"/>
            <a:ext cx="9493200" cy="15780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Model MER</a:t>
            </a:r>
            <a:endParaRPr/>
          </a:p>
        </p:txBody>
      </p:sp>
      <p:pic>
        <p:nvPicPr>
          <p:cNvPr id="182" name="Google Shape;182;p20"/>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83" name="Google Shape;183;p20"/>
          <p:cNvPicPr preferRelativeResize="0"/>
          <p:nvPr/>
        </p:nvPicPr>
        <p:blipFill>
          <a:blip r:embed="rId4">
            <a:alphaModFix/>
          </a:blip>
          <a:stretch>
            <a:fillRect/>
          </a:stretch>
        </p:blipFill>
        <p:spPr>
          <a:xfrm>
            <a:off x="1266537" y="1190050"/>
            <a:ext cx="9658925" cy="5376451"/>
          </a:xfrm>
          <a:prstGeom prst="rect">
            <a:avLst/>
          </a:prstGeom>
          <a:noFill/>
          <a:ln>
            <a:noFill/>
          </a:ln>
        </p:spPr>
      </p:pic>
      <p:pic>
        <p:nvPicPr>
          <p:cNvPr id="184" name="Google Shape;184;p20"/>
          <p:cNvPicPr preferRelativeResize="0"/>
          <p:nvPr/>
        </p:nvPicPr>
        <p:blipFill rotWithShape="1">
          <a:blip r:embed="rId5">
            <a:alphaModFix/>
          </a:blip>
          <a:srcRect b="46890" l="0" r="0" t="0"/>
          <a:stretch/>
        </p:blipFill>
        <p:spPr>
          <a:xfrm>
            <a:off x="4346575" y="-760550"/>
            <a:ext cx="3317225" cy="1950600"/>
          </a:xfrm>
          <a:prstGeom prst="rect">
            <a:avLst/>
          </a:prstGeom>
          <a:noFill/>
          <a:ln>
            <a:noFill/>
          </a:ln>
        </p:spPr>
      </p:pic>
      <p:pic>
        <p:nvPicPr>
          <p:cNvPr id="185" name="Google Shape;185;p20"/>
          <p:cNvPicPr preferRelativeResize="0"/>
          <p:nvPr/>
        </p:nvPicPr>
        <p:blipFill rotWithShape="1">
          <a:blip r:embed="rId6">
            <a:alphaModFix/>
          </a:blip>
          <a:srcRect b="34258" l="0" r="0" t="15888"/>
          <a:stretch/>
        </p:blipFill>
        <p:spPr>
          <a:xfrm>
            <a:off x="161200" y="1049075"/>
            <a:ext cx="11535400" cy="5968876"/>
          </a:xfrm>
          <a:prstGeom prst="rect">
            <a:avLst/>
          </a:prstGeom>
          <a:noFill/>
          <a:ln>
            <a:noFill/>
          </a:ln>
        </p:spPr>
      </p:pic>
      <p:pic>
        <p:nvPicPr>
          <p:cNvPr id="186" name="Google Shape;186;p20"/>
          <p:cNvPicPr preferRelativeResize="0"/>
          <p:nvPr/>
        </p:nvPicPr>
        <p:blipFill>
          <a:blip r:embed="rId7">
            <a:alphaModFix/>
          </a:blip>
          <a:stretch>
            <a:fillRect/>
          </a:stretch>
        </p:blipFill>
        <p:spPr>
          <a:xfrm>
            <a:off x="11506125" y="6172125"/>
            <a:ext cx="685876" cy="685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349400" y="379050"/>
            <a:ext cx="9493200" cy="15780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a:t>Model MR</a:t>
            </a:r>
            <a:endParaRPr/>
          </a:p>
        </p:txBody>
      </p:sp>
      <p:pic>
        <p:nvPicPr>
          <p:cNvPr id="192" name="Google Shape;192;p21"/>
          <p:cNvPicPr preferRelativeResize="0"/>
          <p:nvPr/>
        </p:nvPicPr>
        <p:blipFill>
          <a:blip r:embed="rId3">
            <a:alphaModFix/>
          </a:blip>
          <a:stretch>
            <a:fillRect/>
          </a:stretch>
        </p:blipFill>
        <p:spPr>
          <a:xfrm>
            <a:off x="10663275" y="-1"/>
            <a:ext cx="1528726" cy="1040250"/>
          </a:xfrm>
          <a:prstGeom prst="rect">
            <a:avLst/>
          </a:prstGeom>
          <a:noFill/>
          <a:ln>
            <a:noFill/>
          </a:ln>
        </p:spPr>
      </p:pic>
      <p:pic>
        <p:nvPicPr>
          <p:cNvPr id="193" name="Google Shape;193;p21"/>
          <p:cNvPicPr preferRelativeResize="0"/>
          <p:nvPr/>
        </p:nvPicPr>
        <p:blipFill>
          <a:blip r:embed="rId4">
            <a:alphaModFix/>
          </a:blip>
          <a:stretch>
            <a:fillRect/>
          </a:stretch>
        </p:blipFill>
        <p:spPr>
          <a:xfrm>
            <a:off x="1965550" y="1425875"/>
            <a:ext cx="8260899" cy="5015875"/>
          </a:xfrm>
          <a:prstGeom prst="rect">
            <a:avLst/>
          </a:prstGeom>
          <a:noFill/>
          <a:ln>
            <a:noFill/>
          </a:ln>
        </p:spPr>
      </p:pic>
      <p:pic>
        <p:nvPicPr>
          <p:cNvPr id="194" name="Google Shape;194;p21"/>
          <p:cNvPicPr preferRelativeResize="0"/>
          <p:nvPr/>
        </p:nvPicPr>
        <p:blipFill rotWithShape="1">
          <a:blip r:embed="rId5">
            <a:alphaModFix/>
          </a:blip>
          <a:srcRect b="40638" l="0" r="0" t="0"/>
          <a:stretch/>
        </p:blipFill>
        <p:spPr>
          <a:xfrm>
            <a:off x="3873550" y="-754375"/>
            <a:ext cx="4870400" cy="2180250"/>
          </a:xfrm>
          <a:prstGeom prst="rect">
            <a:avLst/>
          </a:prstGeom>
          <a:noFill/>
          <a:ln>
            <a:noFill/>
          </a:ln>
        </p:spPr>
      </p:pic>
      <p:pic>
        <p:nvPicPr>
          <p:cNvPr id="195" name="Google Shape;195;p21"/>
          <p:cNvPicPr preferRelativeResize="0"/>
          <p:nvPr/>
        </p:nvPicPr>
        <p:blipFill>
          <a:blip r:embed="rId6">
            <a:alphaModFix/>
          </a:blip>
          <a:stretch>
            <a:fillRect/>
          </a:stretch>
        </p:blipFill>
        <p:spPr>
          <a:xfrm>
            <a:off x="1349400" y="839750"/>
            <a:ext cx="9493200" cy="6198200"/>
          </a:xfrm>
          <a:prstGeom prst="rect">
            <a:avLst/>
          </a:prstGeom>
          <a:noFill/>
          <a:ln>
            <a:noFill/>
          </a:ln>
        </p:spPr>
      </p:pic>
      <p:pic>
        <p:nvPicPr>
          <p:cNvPr id="196" name="Google Shape;196;p21"/>
          <p:cNvPicPr preferRelativeResize="0"/>
          <p:nvPr/>
        </p:nvPicPr>
        <p:blipFill>
          <a:blip r:embed="rId7">
            <a:alphaModFix/>
          </a:blip>
          <a:stretch>
            <a:fillRect/>
          </a:stretch>
        </p:blipFill>
        <p:spPr>
          <a:xfrm>
            <a:off x="11506125" y="6172125"/>
            <a:ext cx="685876" cy="685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etscapeVTI">
  <a:themeElements>
    <a:clrScheme name="Streetscape2">
      <a:dk1>
        <a:srgbClr val="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